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handoutMasterIdLst>
    <p:handoutMasterId r:id="rId26"/>
  </p:handoutMasterIdLst>
  <p:sldIdLst>
    <p:sldId id="297" r:id="rId2"/>
    <p:sldId id="299" r:id="rId3"/>
    <p:sldId id="301" r:id="rId4"/>
    <p:sldId id="300" r:id="rId5"/>
    <p:sldId id="302" r:id="rId6"/>
    <p:sldId id="304" r:id="rId7"/>
    <p:sldId id="318" r:id="rId8"/>
    <p:sldId id="303" r:id="rId9"/>
    <p:sldId id="317" r:id="rId10"/>
    <p:sldId id="305" r:id="rId11"/>
    <p:sldId id="315" r:id="rId12"/>
    <p:sldId id="306" r:id="rId13"/>
    <p:sldId id="316" r:id="rId14"/>
    <p:sldId id="313" r:id="rId15"/>
    <p:sldId id="311" r:id="rId16"/>
    <p:sldId id="319" r:id="rId17"/>
    <p:sldId id="312" r:id="rId18"/>
    <p:sldId id="321" r:id="rId19"/>
    <p:sldId id="314" r:id="rId20"/>
    <p:sldId id="320" r:id="rId21"/>
    <p:sldId id="323" r:id="rId22"/>
    <p:sldId id="322" r:id="rId23"/>
    <p:sldId id="29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a Godinho" initials="AG" lastIdx="1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7016"/>
    <a:srgbClr val="E9EEF1"/>
    <a:srgbClr val="2F2F2F"/>
    <a:srgbClr val="30303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EC20E35-A176-4012-BC5E-935CFFF8708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50"/>
    <p:restoredTop sz="89760"/>
  </p:normalViewPr>
  <p:slideViewPr>
    <p:cSldViewPr snapToGrid="0" snapToObjects="1">
      <p:cViewPr varScale="1">
        <p:scale>
          <a:sx n="92" d="100"/>
          <a:sy n="92" d="100"/>
        </p:scale>
        <p:origin x="728" y="16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showGuides="1">
      <p:cViewPr varScale="1">
        <p:scale>
          <a:sx n="145" d="100"/>
          <a:sy n="145" d="100"/>
        </p:scale>
        <p:origin x="3872" y="17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D9F087-E6F3-194A-951D-204815BFFBB7}" type="doc">
      <dgm:prSet loTypeId="urn:microsoft.com/office/officeart/2005/8/layout/venn1" loCatId="" qsTypeId="urn:microsoft.com/office/officeart/2005/8/quickstyle/simple1" qsCatId="simple" csTypeId="urn:microsoft.com/office/officeart/2005/8/colors/colorful4" csCatId="colorful" phldr="1"/>
      <dgm:spPr/>
    </dgm:pt>
    <dgm:pt modelId="{68DA6721-F7CB-9C46-8C63-0D7D5E746B0B}">
      <dgm:prSet phldrT="[Text]"/>
      <dgm:spPr/>
      <dgm:t>
        <a:bodyPr/>
        <a:lstStyle/>
        <a:p>
          <a:pPr>
            <a:buNone/>
          </a:pPr>
          <a:r>
            <a:rPr lang="en-GB" dirty="0"/>
            <a:t>Outreach </a:t>
          </a:r>
        </a:p>
      </dgm:t>
    </dgm:pt>
    <dgm:pt modelId="{A5BEA813-F74B-574B-9212-2231786CF392}" type="parTrans" cxnId="{7C07D75A-670C-DA4E-8E61-B24FEE86693A}">
      <dgm:prSet/>
      <dgm:spPr/>
      <dgm:t>
        <a:bodyPr/>
        <a:lstStyle/>
        <a:p>
          <a:endParaRPr lang="en-GB"/>
        </a:p>
      </dgm:t>
    </dgm:pt>
    <dgm:pt modelId="{2ADEF3AA-E3FB-5645-BE3B-CB7A241DA2E1}" type="sibTrans" cxnId="{7C07D75A-670C-DA4E-8E61-B24FEE86693A}">
      <dgm:prSet/>
      <dgm:spPr/>
      <dgm:t>
        <a:bodyPr/>
        <a:lstStyle/>
        <a:p>
          <a:endParaRPr lang="en-GB"/>
        </a:p>
      </dgm:t>
    </dgm:pt>
    <dgm:pt modelId="{9D28B8FD-DDC2-B74B-931C-92FC9894E808}">
      <dgm:prSet phldrT="[Text]"/>
      <dgm:spPr/>
      <dgm:t>
        <a:bodyPr/>
        <a:lstStyle/>
        <a:p>
          <a:pPr>
            <a:buNone/>
          </a:pPr>
          <a:r>
            <a:rPr lang="en-GB" dirty="0"/>
            <a:t>Education</a:t>
          </a:r>
        </a:p>
      </dgm:t>
    </dgm:pt>
    <dgm:pt modelId="{09EB289C-53BC-A74B-93D2-A2C9F3DA625E}" type="parTrans" cxnId="{97B917F5-17B3-8946-AE2C-1ED2A37DF90B}">
      <dgm:prSet/>
      <dgm:spPr/>
      <dgm:t>
        <a:bodyPr/>
        <a:lstStyle/>
        <a:p>
          <a:endParaRPr lang="en-GB"/>
        </a:p>
      </dgm:t>
    </dgm:pt>
    <dgm:pt modelId="{6C6CB1D7-6EF9-2C49-8BFC-C823EFD09669}" type="sibTrans" cxnId="{97B917F5-17B3-8946-AE2C-1ED2A37DF90B}">
      <dgm:prSet/>
      <dgm:spPr/>
      <dgm:t>
        <a:bodyPr/>
        <a:lstStyle/>
        <a:p>
          <a:endParaRPr lang="en-GB"/>
        </a:p>
      </dgm:t>
    </dgm:pt>
    <dgm:pt modelId="{48662741-7E74-A24A-9B88-90E09DAA47EC}">
      <dgm:prSet phldrT="[Text]"/>
      <dgm:spPr/>
      <dgm:t>
        <a:bodyPr/>
        <a:lstStyle/>
        <a:p>
          <a:pPr>
            <a:buNone/>
          </a:pPr>
          <a:r>
            <a:rPr lang="en-GB" dirty="0"/>
            <a:t>Informing, communicating, engaging with audiences outside academia/research </a:t>
          </a:r>
        </a:p>
      </dgm:t>
    </dgm:pt>
    <dgm:pt modelId="{EEE5F9A9-5199-E446-9C87-B6CD82E81115}" type="parTrans" cxnId="{BABF3BA6-E6D5-A545-A916-CD7959EC80B1}">
      <dgm:prSet/>
      <dgm:spPr/>
      <dgm:t>
        <a:bodyPr/>
        <a:lstStyle/>
        <a:p>
          <a:endParaRPr lang="en-GB"/>
        </a:p>
      </dgm:t>
    </dgm:pt>
    <dgm:pt modelId="{93E372D1-8528-3543-9AAB-599B1459EF19}" type="sibTrans" cxnId="{BABF3BA6-E6D5-A545-A916-CD7959EC80B1}">
      <dgm:prSet/>
      <dgm:spPr/>
      <dgm:t>
        <a:bodyPr/>
        <a:lstStyle/>
        <a:p>
          <a:endParaRPr lang="en-GB"/>
        </a:p>
      </dgm:t>
    </dgm:pt>
    <dgm:pt modelId="{612904EA-C174-7E4D-BD1F-30E712D3FF95}">
      <dgm:prSet phldrT="[Text]"/>
      <dgm:spPr/>
      <dgm:t>
        <a:bodyPr/>
        <a:lstStyle/>
        <a:p>
          <a:pPr>
            <a:buNone/>
          </a:pPr>
          <a:r>
            <a:rPr lang="en-GB" b="0" i="0" dirty="0"/>
            <a:t>Learning that takes place in informal, out-of-classroom contexts</a:t>
          </a:r>
          <a:endParaRPr lang="en-GB" b="0" dirty="0"/>
        </a:p>
      </dgm:t>
    </dgm:pt>
    <dgm:pt modelId="{63ABFA26-03A7-EC4B-A39C-95720ACA3B78}" type="parTrans" cxnId="{5E04DD4D-3327-7E4D-9CF6-781C761D4495}">
      <dgm:prSet/>
      <dgm:spPr/>
      <dgm:t>
        <a:bodyPr/>
        <a:lstStyle/>
        <a:p>
          <a:endParaRPr lang="en-GB"/>
        </a:p>
      </dgm:t>
    </dgm:pt>
    <dgm:pt modelId="{D7438E50-04AB-FD4D-B6D8-883AA53CFA0B}" type="sibTrans" cxnId="{5E04DD4D-3327-7E4D-9CF6-781C761D4495}">
      <dgm:prSet/>
      <dgm:spPr/>
      <dgm:t>
        <a:bodyPr/>
        <a:lstStyle/>
        <a:p>
          <a:endParaRPr lang="en-GB"/>
        </a:p>
      </dgm:t>
    </dgm:pt>
    <dgm:pt modelId="{6ABF2B1E-2D11-C044-8E00-92D540382DB2}">
      <dgm:prSet phldrT="[Text]"/>
      <dgm:spPr/>
      <dgm:t>
        <a:bodyPr/>
        <a:lstStyle/>
        <a:p>
          <a:pPr>
            <a:buNone/>
          </a:pPr>
          <a:r>
            <a:rPr lang="en-GB" dirty="0"/>
            <a:t>(often called </a:t>
          </a:r>
          <a:r>
            <a:rPr lang="en-GB" i="1" dirty="0"/>
            <a:t>Public Engagement in Science</a:t>
          </a:r>
          <a:r>
            <a:rPr lang="en-GB" dirty="0"/>
            <a:t>) </a:t>
          </a:r>
        </a:p>
      </dgm:t>
    </dgm:pt>
    <dgm:pt modelId="{68538A8D-A3CE-234D-AF1F-ACCBA10F9CB1}" type="parTrans" cxnId="{81A85440-DDDB-374A-B708-E55978B61595}">
      <dgm:prSet/>
      <dgm:spPr/>
      <dgm:t>
        <a:bodyPr/>
        <a:lstStyle/>
        <a:p>
          <a:endParaRPr lang="en-GB"/>
        </a:p>
      </dgm:t>
    </dgm:pt>
    <dgm:pt modelId="{AB0D8322-59D9-A848-A8DD-815734E7E1E8}" type="sibTrans" cxnId="{81A85440-DDDB-374A-B708-E55978B61595}">
      <dgm:prSet/>
      <dgm:spPr/>
      <dgm:t>
        <a:bodyPr/>
        <a:lstStyle/>
        <a:p>
          <a:endParaRPr lang="en-GB"/>
        </a:p>
      </dgm:t>
    </dgm:pt>
    <dgm:pt modelId="{CF88061B-45A9-E34C-8CF9-7578B769BF12}" type="pres">
      <dgm:prSet presAssocID="{31D9F087-E6F3-194A-951D-204815BFFBB7}" presName="compositeShape" presStyleCnt="0">
        <dgm:presLayoutVars>
          <dgm:chMax val="7"/>
          <dgm:dir/>
          <dgm:resizeHandles val="exact"/>
        </dgm:presLayoutVars>
      </dgm:prSet>
      <dgm:spPr/>
    </dgm:pt>
    <dgm:pt modelId="{F33550DD-2BAD-B349-BF7D-E675182DD104}" type="pres">
      <dgm:prSet presAssocID="{68DA6721-F7CB-9C46-8C63-0D7D5E746B0B}" presName="circ1" presStyleLbl="vennNode1" presStyleIdx="0" presStyleCnt="2"/>
      <dgm:spPr/>
    </dgm:pt>
    <dgm:pt modelId="{B919E246-05A8-E346-9B1B-35B85914C43B}" type="pres">
      <dgm:prSet presAssocID="{68DA6721-F7CB-9C46-8C63-0D7D5E746B0B}" presName="circ1Tx" presStyleLbl="revTx" presStyleIdx="0" presStyleCnt="0">
        <dgm:presLayoutVars>
          <dgm:chMax val="0"/>
          <dgm:chPref val="0"/>
          <dgm:bulletEnabled val="1"/>
        </dgm:presLayoutVars>
      </dgm:prSet>
      <dgm:spPr/>
    </dgm:pt>
    <dgm:pt modelId="{6B40DA64-1473-0E48-8BD8-0B8293BCB4C6}" type="pres">
      <dgm:prSet presAssocID="{9D28B8FD-DDC2-B74B-931C-92FC9894E808}" presName="circ2" presStyleLbl="vennNode1" presStyleIdx="1" presStyleCnt="2"/>
      <dgm:spPr/>
    </dgm:pt>
    <dgm:pt modelId="{D8A49D42-6727-2346-8C87-E37DADF15911}" type="pres">
      <dgm:prSet presAssocID="{9D28B8FD-DDC2-B74B-931C-92FC9894E808}" presName="circ2Tx" presStyleLbl="revTx" presStyleIdx="0" presStyleCnt="0">
        <dgm:presLayoutVars>
          <dgm:chMax val="0"/>
          <dgm:chPref val="0"/>
          <dgm:bulletEnabled val="1"/>
        </dgm:presLayoutVars>
      </dgm:prSet>
      <dgm:spPr/>
    </dgm:pt>
  </dgm:ptLst>
  <dgm:cxnLst>
    <dgm:cxn modelId="{5CF6EA09-74F1-8540-B361-D95B3C4C0631}" type="presOf" srcId="{48662741-7E74-A24A-9B88-90E09DAA47EC}" destId="{B919E246-05A8-E346-9B1B-35B85914C43B}" srcOrd="1" destOrd="1" presId="urn:microsoft.com/office/officeart/2005/8/layout/venn1"/>
    <dgm:cxn modelId="{71B92824-7855-154D-BEB1-E92DBAC9B08A}" type="presOf" srcId="{612904EA-C174-7E4D-BD1F-30E712D3FF95}" destId="{6B40DA64-1473-0E48-8BD8-0B8293BCB4C6}" srcOrd="0" destOrd="1" presId="urn:microsoft.com/office/officeart/2005/8/layout/venn1"/>
    <dgm:cxn modelId="{81A85440-DDDB-374A-B708-E55978B61595}" srcId="{68DA6721-F7CB-9C46-8C63-0D7D5E746B0B}" destId="{6ABF2B1E-2D11-C044-8E00-92D540382DB2}" srcOrd="1" destOrd="0" parTransId="{68538A8D-A3CE-234D-AF1F-ACCBA10F9CB1}" sibTransId="{AB0D8322-59D9-A848-A8DD-815734E7E1E8}"/>
    <dgm:cxn modelId="{5E04DD4D-3327-7E4D-9CF6-781C761D4495}" srcId="{9D28B8FD-DDC2-B74B-931C-92FC9894E808}" destId="{612904EA-C174-7E4D-BD1F-30E712D3FF95}" srcOrd="0" destOrd="0" parTransId="{63ABFA26-03A7-EC4B-A39C-95720ACA3B78}" sibTransId="{D7438E50-04AB-FD4D-B6D8-883AA53CFA0B}"/>
    <dgm:cxn modelId="{52B34A54-C0F6-DA46-9ED4-380E0F4FBA35}" type="presOf" srcId="{48662741-7E74-A24A-9B88-90E09DAA47EC}" destId="{F33550DD-2BAD-B349-BF7D-E675182DD104}" srcOrd="0" destOrd="1" presId="urn:microsoft.com/office/officeart/2005/8/layout/venn1"/>
    <dgm:cxn modelId="{7C07D75A-670C-DA4E-8E61-B24FEE86693A}" srcId="{31D9F087-E6F3-194A-951D-204815BFFBB7}" destId="{68DA6721-F7CB-9C46-8C63-0D7D5E746B0B}" srcOrd="0" destOrd="0" parTransId="{A5BEA813-F74B-574B-9212-2231786CF392}" sibTransId="{2ADEF3AA-E3FB-5645-BE3B-CB7A241DA2E1}"/>
    <dgm:cxn modelId="{AEC91C6C-89DB-9D45-9EAA-0DDD57E0EDBC}" type="presOf" srcId="{6ABF2B1E-2D11-C044-8E00-92D540382DB2}" destId="{B919E246-05A8-E346-9B1B-35B85914C43B}" srcOrd="1" destOrd="2" presId="urn:microsoft.com/office/officeart/2005/8/layout/venn1"/>
    <dgm:cxn modelId="{49CA2F6E-800F-B249-996B-FED7544B22E6}" type="presOf" srcId="{612904EA-C174-7E4D-BD1F-30E712D3FF95}" destId="{D8A49D42-6727-2346-8C87-E37DADF15911}" srcOrd="1" destOrd="1" presId="urn:microsoft.com/office/officeart/2005/8/layout/venn1"/>
    <dgm:cxn modelId="{0436A891-91F5-7647-817A-DA6024CA9613}" type="presOf" srcId="{68DA6721-F7CB-9C46-8C63-0D7D5E746B0B}" destId="{B919E246-05A8-E346-9B1B-35B85914C43B}" srcOrd="1" destOrd="0" presId="urn:microsoft.com/office/officeart/2005/8/layout/venn1"/>
    <dgm:cxn modelId="{BABF3BA6-E6D5-A545-A916-CD7959EC80B1}" srcId="{68DA6721-F7CB-9C46-8C63-0D7D5E746B0B}" destId="{48662741-7E74-A24A-9B88-90E09DAA47EC}" srcOrd="0" destOrd="0" parTransId="{EEE5F9A9-5199-E446-9C87-B6CD82E81115}" sibTransId="{93E372D1-8528-3543-9AAB-599B1459EF19}"/>
    <dgm:cxn modelId="{E83A0EA8-33E3-FE4B-8156-5547B2E96483}" type="presOf" srcId="{9D28B8FD-DDC2-B74B-931C-92FC9894E808}" destId="{6B40DA64-1473-0E48-8BD8-0B8293BCB4C6}" srcOrd="0" destOrd="0" presId="urn:microsoft.com/office/officeart/2005/8/layout/venn1"/>
    <dgm:cxn modelId="{E9D5ECB0-3A48-0A4F-A9B9-05F0B252A4E7}" type="presOf" srcId="{9D28B8FD-DDC2-B74B-931C-92FC9894E808}" destId="{D8A49D42-6727-2346-8C87-E37DADF15911}" srcOrd="1" destOrd="0" presId="urn:microsoft.com/office/officeart/2005/8/layout/venn1"/>
    <dgm:cxn modelId="{F8A60EB4-CDB5-9A46-A734-E58B877A2EBB}" type="presOf" srcId="{6ABF2B1E-2D11-C044-8E00-92D540382DB2}" destId="{F33550DD-2BAD-B349-BF7D-E675182DD104}" srcOrd="0" destOrd="2" presId="urn:microsoft.com/office/officeart/2005/8/layout/venn1"/>
    <dgm:cxn modelId="{252022CB-1DFE-5D4F-8ABB-BDDE0B82B136}" type="presOf" srcId="{31D9F087-E6F3-194A-951D-204815BFFBB7}" destId="{CF88061B-45A9-E34C-8CF9-7578B769BF12}" srcOrd="0" destOrd="0" presId="urn:microsoft.com/office/officeart/2005/8/layout/venn1"/>
    <dgm:cxn modelId="{2B9532F1-A3E0-A244-918F-EF6D1C286F40}" type="presOf" srcId="{68DA6721-F7CB-9C46-8C63-0D7D5E746B0B}" destId="{F33550DD-2BAD-B349-BF7D-E675182DD104}" srcOrd="0" destOrd="0" presId="urn:microsoft.com/office/officeart/2005/8/layout/venn1"/>
    <dgm:cxn modelId="{97B917F5-17B3-8946-AE2C-1ED2A37DF90B}" srcId="{31D9F087-E6F3-194A-951D-204815BFFBB7}" destId="{9D28B8FD-DDC2-B74B-931C-92FC9894E808}" srcOrd="1" destOrd="0" parTransId="{09EB289C-53BC-A74B-93D2-A2C9F3DA625E}" sibTransId="{6C6CB1D7-6EF9-2C49-8BFC-C823EFD09669}"/>
    <dgm:cxn modelId="{F392B838-4E6F-0047-85EB-7BD85093AF2D}" type="presParOf" srcId="{CF88061B-45A9-E34C-8CF9-7578B769BF12}" destId="{F33550DD-2BAD-B349-BF7D-E675182DD104}" srcOrd="0" destOrd="0" presId="urn:microsoft.com/office/officeart/2005/8/layout/venn1"/>
    <dgm:cxn modelId="{1372E7D1-8709-C749-BEBC-95CE881E836F}" type="presParOf" srcId="{CF88061B-45A9-E34C-8CF9-7578B769BF12}" destId="{B919E246-05A8-E346-9B1B-35B85914C43B}" srcOrd="1" destOrd="0" presId="urn:microsoft.com/office/officeart/2005/8/layout/venn1"/>
    <dgm:cxn modelId="{C63A2B04-2D33-CB41-816C-298E26B9A48C}" type="presParOf" srcId="{CF88061B-45A9-E34C-8CF9-7578B769BF12}" destId="{6B40DA64-1473-0E48-8BD8-0B8293BCB4C6}" srcOrd="2" destOrd="0" presId="urn:microsoft.com/office/officeart/2005/8/layout/venn1"/>
    <dgm:cxn modelId="{C2F59BB7-C484-9048-9704-12205FB99C8A}" type="presParOf" srcId="{CF88061B-45A9-E34C-8CF9-7578B769BF12}" destId="{D8A49D42-6727-2346-8C87-E37DADF15911}" srcOrd="3"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9D6B113-8E04-124A-ACA3-0F90E77B2A53}" type="doc">
      <dgm:prSet loTypeId="urn:microsoft.com/office/officeart/2005/8/layout/lProcess2" loCatId="" qsTypeId="urn:microsoft.com/office/officeart/2005/8/quickstyle/simple1" qsCatId="simple" csTypeId="urn:microsoft.com/office/officeart/2005/8/colors/colorful5" csCatId="colorful" phldr="1"/>
      <dgm:spPr/>
      <dgm:t>
        <a:bodyPr/>
        <a:lstStyle/>
        <a:p>
          <a:endParaRPr lang="en-GB"/>
        </a:p>
      </dgm:t>
    </dgm:pt>
    <dgm:pt modelId="{C8CC9A9C-6416-1E4E-B3AF-CDB9B7373D89}">
      <dgm:prSet phldrT="[Text]" custT="1"/>
      <dgm:spPr/>
      <dgm:t>
        <a:bodyPr/>
        <a:lstStyle/>
        <a:p>
          <a:r>
            <a:rPr lang="en-GB" sz="3600" dirty="0"/>
            <a:t>Individuals</a:t>
          </a:r>
        </a:p>
      </dgm:t>
    </dgm:pt>
    <dgm:pt modelId="{3B469827-0763-EB4E-AC09-E4877978D26F}" type="parTrans" cxnId="{4E308F49-2F22-034D-8C2A-9196300EBD2E}">
      <dgm:prSet/>
      <dgm:spPr/>
      <dgm:t>
        <a:bodyPr/>
        <a:lstStyle/>
        <a:p>
          <a:endParaRPr lang="en-GB" sz="2800"/>
        </a:p>
      </dgm:t>
    </dgm:pt>
    <dgm:pt modelId="{639F633F-DE4D-DF48-9F03-E905F3A719E7}" type="sibTrans" cxnId="{4E308F49-2F22-034D-8C2A-9196300EBD2E}">
      <dgm:prSet/>
      <dgm:spPr/>
      <dgm:t>
        <a:bodyPr/>
        <a:lstStyle/>
        <a:p>
          <a:endParaRPr lang="en-GB" sz="2800"/>
        </a:p>
      </dgm:t>
    </dgm:pt>
    <dgm:pt modelId="{A313FDE0-D3A1-234A-8E57-53C70C275649}">
      <dgm:prSet phldrT="[Text]" custT="1"/>
      <dgm:spPr/>
      <dgm:t>
        <a:bodyPr/>
        <a:lstStyle/>
        <a:p>
          <a:r>
            <a:rPr lang="en-GB" sz="1600" dirty="0"/>
            <a:t>Scientists</a:t>
          </a:r>
        </a:p>
      </dgm:t>
    </dgm:pt>
    <dgm:pt modelId="{9449BE64-AA73-1D49-89BF-6B74A7244DB3}" type="parTrans" cxnId="{A0A28D81-9C61-2045-9A32-D301BC5130BF}">
      <dgm:prSet/>
      <dgm:spPr/>
      <dgm:t>
        <a:bodyPr/>
        <a:lstStyle/>
        <a:p>
          <a:endParaRPr lang="en-GB" sz="2800"/>
        </a:p>
      </dgm:t>
    </dgm:pt>
    <dgm:pt modelId="{463AEA6C-50CF-AF42-BB97-027A68590CBA}" type="sibTrans" cxnId="{A0A28D81-9C61-2045-9A32-D301BC5130BF}">
      <dgm:prSet/>
      <dgm:spPr/>
      <dgm:t>
        <a:bodyPr/>
        <a:lstStyle/>
        <a:p>
          <a:endParaRPr lang="en-GB" sz="2800"/>
        </a:p>
      </dgm:t>
    </dgm:pt>
    <dgm:pt modelId="{D9BA5460-FE0A-6648-9D90-DC5283B0D9AA}">
      <dgm:prSet phldrT="[Text]" custT="1"/>
      <dgm:spPr/>
      <dgm:t>
        <a:bodyPr/>
        <a:lstStyle/>
        <a:p>
          <a:r>
            <a:rPr lang="en-GB" sz="1600" dirty="0"/>
            <a:t>Education &amp; Outreach professionals</a:t>
          </a:r>
        </a:p>
      </dgm:t>
    </dgm:pt>
    <dgm:pt modelId="{10817BA0-8055-F04D-BB89-E863446E1B49}" type="parTrans" cxnId="{5DECF3B3-93A0-5C44-9B3C-5C05474A4069}">
      <dgm:prSet/>
      <dgm:spPr/>
      <dgm:t>
        <a:bodyPr/>
        <a:lstStyle/>
        <a:p>
          <a:endParaRPr lang="en-GB" sz="2800"/>
        </a:p>
      </dgm:t>
    </dgm:pt>
    <dgm:pt modelId="{E03A0F52-7C4F-894B-85CF-786D47E98332}" type="sibTrans" cxnId="{5DECF3B3-93A0-5C44-9B3C-5C05474A4069}">
      <dgm:prSet/>
      <dgm:spPr/>
      <dgm:t>
        <a:bodyPr/>
        <a:lstStyle/>
        <a:p>
          <a:endParaRPr lang="en-GB" sz="2800"/>
        </a:p>
      </dgm:t>
    </dgm:pt>
    <dgm:pt modelId="{6F0B4846-DECB-8C43-8727-34EEFC2720BB}">
      <dgm:prSet phldrT="[Text]" custT="1"/>
      <dgm:spPr/>
      <dgm:t>
        <a:bodyPr/>
        <a:lstStyle/>
        <a:p>
          <a:r>
            <a:rPr lang="en-GB" sz="3600" dirty="0"/>
            <a:t>Organisations</a:t>
          </a:r>
        </a:p>
      </dgm:t>
    </dgm:pt>
    <dgm:pt modelId="{187A2E52-9BB6-7A4C-AC0D-0CFD3F985D24}" type="parTrans" cxnId="{04A44278-4C49-584A-90C4-3FB1B6402BA1}">
      <dgm:prSet/>
      <dgm:spPr/>
      <dgm:t>
        <a:bodyPr/>
        <a:lstStyle/>
        <a:p>
          <a:endParaRPr lang="en-GB" sz="2800"/>
        </a:p>
      </dgm:t>
    </dgm:pt>
    <dgm:pt modelId="{4CC9312B-853B-A544-9182-706AA470835F}" type="sibTrans" cxnId="{04A44278-4C49-584A-90C4-3FB1B6402BA1}">
      <dgm:prSet/>
      <dgm:spPr/>
      <dgm:t>
        <a:bodyPr/>
        <a:lstStyle/>
        <a:p>
          <a:endParaRPr lang="en-GB" sz="2800"/>
        </a:p>
      </dgm:t>
    </dgm:pt>
    <dgm:pt modelId="{2BD6B812-2611-2842-8E59-02F1D2C8F888}">
      <dgm:prSet phldrT="[Text]" custT="1"/>
      <dgm:spPr/>
      <dgm:t>
        <a:bodyPr/>
        <a:lstStyle/>
        <a:p>
          <a:r>
            <a:rPr lang="en-GB" sz="1600" dirty="0"/>
            <a:t>Research labs</a:t>
          </a:r>
        </a:p>
      </dgm:t>
    </dgm:pt>
    <dgm:pt modelId="{460ED4CA-066D-D446-80EF-F97851A4D622}" type="parTrans" cxnId="{E25DE843-2CB3-474E-83F2-6F427202F28E}">
      <dgm:prSet/>
      <dgm:spPr/>
      <dgm:t>
        <a:bodyPr/>
        <a:lstStyle/>
        <a:p>
          <a:endParaRPr lang="en-GB" sz="2800"/>
        </a:p>
      </dgm:t>
    </dgm:pt>
    <dgm:pt modelId="{1F2F7329-FE2D-C644-8059-C611197231C2}" type="sibTrans" cxnId="{E25DE843-2CB3-474E-83F2-6F427202F28E}">
      <dgm:prSet/>
      <dgm:spPr/>
      <dgm:t>
        <a:bodyPr/>
        <a:lstStyle/>
        <a:p>
          <a:endParaRPr lang="en-GB" sz="2800"/>
        </a:p>
      </dgm:t>
    </dgm:pt>
    <dgm:pt modelId="{1B1F91BF-E5AF-704A-905C-CCC07C5B0AC2}">
      <dgm:prSet phldrT="[Text]" custT="1"/>
      <dgm:spPr/>
      <dgm:t>
        <a:bodyPr/>
        <a:lstStyle/>
        <a:p>
          <a:r>
            <a:rPr lang="en-GB" sz="1600" dirty="0"/>
            <a:t>Funding agencies</a:t>
          </a:r>
        </a:p>
      </dgm:t>
    </dgm:pt>
    <dgm:pt modelId="{E7D903C7-5144-564A-9156-0F0F0068F956}" type="parTrans" cxnId="{6E73CE87-5649-1A48-BECF-3D48C4A0CEC3}">
      <dgm:prSet/>
      <dgm:spPr/>
      <dgm:t>
        <a:bodyPr/>
        <a:lstStyle/>
        <a:p>
          <a:endParaRPr lang="en-GB" sz="2800"/>
        </a:p>
      </dgm:t>
    </dgm:pt>
    <dgm:pt modelId="{C189AF6C-08E0-E54F-B883-33EB68078E94}" type="sibTrans" cxnId="{6E73CE87-5649-1A48-BECF-3D48C4A0CEC3}">
      <dgm:prSet/>
      <dgm:spPr/>
      <dgm:t>
        <a:bodyPr/>
        <a:lstStyle/>
        <a:p>
          <a:endParaRPr lang="en-GB" sz="2800"/>
        </a:p>
      </dgm:t>
    </dgm:pt>
    <dgm:pt modelId="{1FA311C5-7ECB-3C41-B94E-91E68FCBB622}">
      <dgm:prSet phldrT="[Text]" custT="1"/>
      <dgm:spPr/>
      <dgm:t>
        <a:bodyPr/>
        <a:lstStyle/>
        <a:p>
          <a:r>
            <a:rPr lang="en-GB" sz="1600" dirty="0"/>
            <a:t>Authors</a:t>
          </a:r>
        </a:p>
      </dgm:t>
    </dgm:pt>
    <dgm:pt modelId="{E3E0849C-CBDB-794B-933A-B01ABF8ED938}" type="parTrans" cxnId="{CF6B0205-7548-5844-A5FB-16CCF4D0E89D}">
      <dgm:prSet/>
      <dgm:spPr/>
      <dgm:t>
        <a:bodyPr/>
        <a:lstStyle/>
        <a:p>
          <a:endParaRPr lang="en-GB" sz="2800"/>
        </a:p>
      </dgm:t>
    </dgm:pt>
    <dgm:pt modelId="{19410635-5351-7945-B19B-C6E72D6DD3A5}" type="sibTrans" cxnId="{CF6B0205-7548-5844-A5FB-16CCF4D0E89D}">
      <dgm:prSet/>
      <dgm:spPr/>
      <dgm:t>
        <a:bodyPr/>
        <a:lstStyle/>
        <a:p>
          <a:endParaRPr lang="en-GB" sz="2800"/>
        </a:p>
      </dgm:t>
    </dgm:pt>
    <dgm:pt modelId="{96C3F2EE-1E65-2D47-800B-5D248AC257C1}">
      <dgm:prSet phldrT="[Text]" custT="1"/>
      <dgm:spPr/>
      <dgm:t>
        <a:bodyPr/>
        <a:lstStyle/>
        <a:p>
          <a:r>
            <a:rPr lang="en-GB" sz="1600" dirty="0"/>
            <a:t>Social media influencers</a:t>
          </a:r>
        </a:p>
      </dgm:t>
    </dgm:pt>
    <dgm:pt modelId="{FE1FBC9B-8C56-694A-8F52-B4A7851CDA54}" type="parTrans" cxnId="{D6DDB8A2-D32C-444E-9779-EB2792427A2F}">
      <dgm:prSet/>
      <dgm:spPr/>
      <dgm:t>
        <a:bodyPr/>
        <a:lstStyle/>
        <a:p>
          <a:endParaRPr lang="en-GB" sz="2800"/>
        </a:p>
      </dgm:t>
    </dgm:pt>
    <dgm:pt modelId="{AFC29905-6EA3-B442-8164-D73040BCCDC5}" type="sibTrans" cxnId="{D6DDB8A2-D32C-444E-9779-EB2792427A2F}">
      <dgm:prSet/>
      <dgm:spPr/>
      <dgm:t>
        <a:bodyPr/>
        <a:lstStyle/>
        <a:p>
          <a:endParaRPr lang="en-GB" sz="2800"/>
        </a:p>
      </dgm:t>
    </dgm:pt>
    <dgm:pt modelId="{8F229F59-3B40-364E-AA98-B016A6BEE4EE}">
      <dgm:prSet phldrT="[Text]" custT="1"/>
      <dgm:spPr/>
      <dgm:t>
        <a:bodyPr/>
        <a:lstStyle/>
        <a:p>
          <a:r>
            <a:rPr lang="en-GB" sz="1600" dirty="0"/>
            <a:t>Podcasters</a:t>
          </a:r>
        </a:p>
      </dgm:t>
    </dgm:pt>
    <dgm:pt modelId="{119D1C78-CF39-884E-A1AB-65C980C9C644}" type="parTrans" cxnId="{23BEBA12-C262-AD49-9D23-B14752004B76}">
      <dgm:prSet/>
      <dgm:spPr/>
      <dgm:t>
        <a:bodyPr/>
        <a:lstStyle/>
        <a:p>
          <a:endParaRPr lang="en-GB" sz="2800"/>
        </a:p>
      </dgm:t>
    </dgm:pt>
    <dgm:pt modelId="{68894246-B0F3-844C-8C34-A0CB6BD0FF1F}" type="sibTrans" cxnId="{23BEBA12-C262-AD49-9D23-B14752004B76}">
      <dgm:prSet/>
      <dgm:spPr/>
      <dgm:t>
        <a:bodyPr/>
        <a:lstStyle/>
        <a:p>
          <a:endParaRPr lang="en-GB" sz="2800"/>
        </a:p>
      </dgm:t>
    </dgm:pt>
    <dgm:pt modelId="{6001C2AA-FD4E-544E-A84B-B65B1E60990D}">
      <dgm:prSet phldrT="[Text]" custT="1"/>
      <dgm:spPr/>
      <dgm:t>
        <a:bodyPr/>
        <a:lstStyle/>
        <a:p>
          <a:r>
            <a:rPr lang="en-GB" sz="1600" dirty="0"/>
            <a:t>Science centres</a:t>
          </a:r>
        </a:p>
      </dgm:t>
    </dgm:pt>
    <dgm:pt modelId="{E2135088-F666-294F-BE03-6B5AF3D14ABC}" type="parTrans" cxnId="{9C588198-9ABE-8A4A-BE21-558DC36BA530}">
      <dgm:prSet/>
      <dgm:spPr/>
      <dgm:t>
        <a:bodyPr/>
        <a:lstStyle/>
        <a:p>
          <a:endParaRPr lang="en-GB" sz="2800"/>
        </a:p>
      </dgm:t>
    </dgm:pt>
    <dgm:pt modelId="{97C1D2D5-5E1B-3A48-BFFE-F7A7669FAAE2}" type="sibTrans" cxnId="{9C588198-9ABE-8A4A-BE21-558DC36BA530}">
      <dgm:prSet/>
      <dgm:spPr/>
      <dgm:t>
        <a:bodyPr/>
        <a:lstStyle/>
        <a:p>
          <a:endParaRPr lang="en-GB" sz="2800"/>
        </a:p>
      </dgm:t>
    </dgm:pt>
    <dgm:pt modelId="{93D95E99-432C-164D-BCBC-8ECEB48F1F03}">
      <dgm:prSet phldrT="[Text]" custT="1"/>
      <dgm:spPr/>
      <dgm:t>
        <a:bodyPr/>
        <a:lstStyle/>
        <a:p>
          <a:r>
            <a:rPr lang="en-GB" sz="1600" dirty="0"/>
            <a:t>Science festivals</a:t>
          </a:r>
        </a:p>
      </dgm:t>
    </dgm:pt>
    <dgm:pt modelId="{C75C8BCA-4E41-DC43-A844-429CDEACF260}" type="parTrans" cxnId="{5BE929F3-A528-554F-9526-886C75E24A44}">
      <dgm:prSet/>
      <dgm:spPr/>
      <dgm:t>
        <a:bodyPr/>
        <a:lstStyle/>
        <a:p>
          <a:endParaRPr lang="en-GB" sz="2800"/>
        </a:p>
      </dgm:t>
    </dgm:pt>
    <dgm:pt modelId="{F7AD6675-7565-814A-A2E7-D1D57004B0D8}" type="sibTrans" cxnId="{5BE929F3-A528-554F-9526-886C75E24A44}">
      <dgm:prSet/>
      <dgm:spPr/>
      <dgm:t>
        <a:bodyPr/>
        <a:lstStyle/>
        <a:p>
          <a:endParaRPr lang="en-GB" sz="2800"/>
        </a:p>
      </dgm:t>
    </dgm:pt>
    <dgm:pt modelId="{7DC3EAF0-F2D2-E542-83A3-9E58E171CB77}">
      <dgm:prSet phldrT="[Text]" custT="1"/>
      <dgm:spPr/>
      <dgm:t>
        <a:bodyPr/>
        <a:lstStyle/>
        <a:p>
          <a:r>
            <a:rPr lang="en-GB" sz="1600" dirty="0"/>
            <a:t>Media (newspapers, broadcast, online)</a:t>
          </a:r>
        </a:p>
      </dgm:t>
    </dgm:pt>
    <dgm:pt modelId="{D42AA521-E44A-DF40-B10E-4B3176FE6E5A}" type="parTrans" cxnId="{B685176C-6176-B245-9FCC-B62B3FB9EFFD}">
      <dgm:prSet/>
      <dgm:spPr/>
      <dgm:t>
        <a:bodyPr/>
        <a:lstStyle/>
        <a:p>
          <a:endParaRPr lang="en-GB" sz="2800"/>
        </a:p>
      </dgm:t>
    </dgm:pt>
    <dgm:pt modelId="{2E5CFECC-B071-C047-ACED-5C7651E49B0B}" type="sibTrans" cxnId="{B685176C-6176-B245-9FCC-B62B3FB9EFFD}">
      <dgm:prSet/>
      <dgm:spPr/>
      <dgm:t>
        <a:bodyPr/>
        <a:lstStyle/>
        <a:p>
          <a:endParaRPr lang="en-GB" sz="2800"/>
        </a:p>
      </dgm:t>
    </dgm:pt>
    <dgm:pt modelId="{E13C7112-C365-BA4F-90C2-021B9E7F89CF}">
      <dgm:prSet phldrT="[Text]" custT="1"/>
      <dgm:spPr/>
      <dgm:t>
        <a:bodyPr/>
        <a:lstStyle/>
        <a:p>
          <a:r>
            <a:rPr lang="en-GB" sz="1600" dirty="0"/>
            <a:t>Companies/agencies</a:t>
          </a:r>
        </a:p>
      </dgm:t>
    </dgm:pt>
    <dgm:pt modelId="{3542944C-605F-754F-AAC3-85A5978B9BE7}" type="parTrans" cxnId="{D55F3542-B96A-1545-8977-46BB1665FCA3}">
      <dgm:prSet/>
      <dgm:spPr/>
      <dgm:t>
        <a:bodyPr/>
        <a:lstStyle/>
        <a:p>
          <a:endParaRPr lang="en-GB" sz="2800"/>
        </a:p>
      </dgm:t>
    </dgm:pt>
    <dgm:pt modelId="{29EB9392-A0C1-C948-86E9-ED375D33F366}" type="sibTrans" cxnId="{D55F3542-B96A-1545-8977-46BB1665FCA3}">
      <dgm:prSet/>
      <dgm:spPr/>
      <dgm:t>
        <a:bodyPr/>
        <a:lstStyle/>
        <a:p>
          <a:endParaRPr lang="en-GB" sz="2800"/>
        </a:p>
      </dgm:t>
    </dgm:pt>
    <dgm:pt modelId="{A5419C90-5A9D-F54B-A13D-7ADE5B2C93FC}">
      <dgm:prSet phldrT="[Text]" custT="1"/>
      <dgm:spPr/>
      <dgm:t>
        <a:bodyPr/>
        <a:lstStyle/>
        <a:p>
          <a:r>
            <a:rPr lang="en-GB" sz="1600" dirty="0"/>
            <a:t>Journalists</a:t>
          </a:r>
        </a:p>
      </dgm:t>
    </dgm:pt>
    <dgm:pt modelId="{16603584-4AC6-984F-A89B-26BD6A8A3628}" type="parTrans" cxnId="{EB027194-3277-6947-AC0E-59D03EC458CA}">
      <dgm:prSet/>
      <dgm:spPr/>
      <dgm:t>
        <a:bodyPr/>
        <a:lstStyle/>
        <a:p>
          <a:endParaRPr lang="en-GB" sz="2800"/>
        </a:p>
      </dgm:t>
    </dgm:pt>
    <dgm:pt modelId="{031893AC-C9CC-4540-84C6-1582DA651B07}" type="sibTrans" cxnId="{EB027194-3277-6947-AC0E-59D03EC458CA}">
      <dgm:prSet/>
      <dgm:spPr/>
      <dgm:t>
        <a:bodyPr/>
        <a:lstStyle/>
        <a:p>
          <a:endParaRPr lang="en-GB" sz="2800"/>
        </a:p>
      </dgm:t>
    </dgm:pt>
    <dgm:pt modelId="{8E975B3C-DB5D-744F-954A-B87B2B65CBBA}">
      <dgm:prSet phldrT="[Text]" custT="1"/>
      <dgm:spPr/>
      <dgm:t>
        <a:bodyPr/>
        <a:lstStyle/>
        <a:p>
          <a:r>
            <a:rPr lang="en-GB" sz="1600" dirty="0"/>
            <a:t>School clubs</a:t>
          </a:r>
        </a:p>
      </dgm:t>
    </dgm:pt>
    <dgm:pt modelId="{CD1208B2-B1F4-1646-828B-FC3A39C8A222}" type="parTrans" cxnId="{B7AC74D1-E51B-CA45-9B37-68FD26C9F826}">
      <dgm:prSet/>
      <dgm:spPr/>
      <dgm:t>
        <a:bodyPr/>
        <a:lstStyle/>
        <a:p>
          <a:endParaRPr lang="en-GB" sz="2800"/>
        </a:p>
      </dgm:t>
    </dgm:pt>
    <dgm:pt modelId="{BADA5850-CA4F-5243-902B-2E9B0D75B716}" type="sibTrans" cxnId="{B7AC74D1-E51B-CA45-9B37-68FD26C9F826}">
      <dgm:prSet/>
      <dgm:spPr/>
      <dgm:t>
        <a:bodyPr/>
        <a:lstStyle/>
        <a:p>
          <a:endParaRPr lang="en-GB" sz="2800"/>
        </a:p>
      </dgm:t>
    </dgm:pt>
    <dgm:pt modelId="{9BF4FBE8-DE27-BD4E-B968-F5CAA21469C1}" type="pres">
      <dgm:prSet presAssocID="{89D6B113-8E04-124A-ACA3-0F90E77B2A53}" presName="theList" presStyleCnt="0">
        <dgm:presLayoutVars>
          <dgm:dir/>
          <dgm:animLvl val="lvl"/>
          <dgm:resizeHandles val="exact"/>
        </dgm:presLayoutVars>
      </dgm:prSet>
      <dgm:spPr/>
    </dgm:pt>
    <dgm:pt modelId="{8DACEC73-8DBC-6B44-9329-BF4FED47F495}" type="pres">
      <dgm:prSet presAssocID="{C8CC9A9C-6416-1E4E-B3AF-CDB9B7373D89}" presName="compNode" presStyleCnt="0"/>
      <dgm:spPr/>
    </dgm:pt>
    <dgm:pt modelId="{2B99D7D7-6996-734B-9265-89514E4D2889}" type="pres">
      <dgm:prSet presAssocID="{C8CC9A9C-6416-1E4E-B3AF-CDB9B7373D89}" presName="aNode" presStyleLbl="bgShp" presStyleIdx="0" presStyleCnt="2"/>
      <dgm:spPr/>
    </dgm:pt>
    <dgm:pt modelId="{50DA95BA-9279-8242-8939-DF55A6B88FAD}" type="pres">
      <dgm:prSet presAssocID="{C8CC9A9C-6416-1E4E-B3AF-CDB9B7373D89}" presName="textNode" presStyleLbl="bgShp" presStyleIdx="0" presStyleCnt="2"/>
      <dgm:spPr/>
    </dgm:pt>
    <dgm:pt modelId="{93736489-9326-1B4C-A5A4-A32D1E22832E}" type="pres">
      <dgm:prSet presAssocID="{C8CC9A9C-6416-1E4E-B3AF-CDB9B7373D89}" presName="compChildNode" presStyleCnt="0"/>
      <dgm:spPr/>
    </dgm:pt>
    <dgm:pt modelId="{BFA05E34-22CD-9C4B-9AE7-4C9FA61E75B3}" type="pres">
      <dgm:prSet presAssocID="{C8CC9A9C-6416-1E4E-B3AF-CDB9B7373D89}" presName="theInnerList" presStyleCnt="0"/>
      <dgm:spPr/>
    </dgm:pt>
    <dgm:pt modelId="{515FE58C-FDF8-2247-8EA4-40074C80199C}" type="pres">
      <dgm:prSet presAssocID="{D9BA5460-FE0A-6648-9D90-DC5283B0D9AA}" presName="childNode" presStyleLbl="node1" presStyleIdx="0" presStyleCnt="13">
        <dgm:presLayoutVars>
          <dgm:bulletEnabled val="1"/>
        </dgm:presLayoutVars>
      </dgm:prSet>
      <dgm:spPr/>
    </dgm:pt>
    <dgm:pt modelId="{AE5F539F-37A9-C840-8579-6E0C0EBA0483}" type="pres">
      <dgm:prSet presAssocID="{D9BA5460-FE0A-6648-9D90-DC5283B0D9AA}" presName="aSpace2" presStyleCnt="0"/>
      <dgm:spPr/>
    </dgm:pt>
    <dgm:pt modelId="{B2F26453-933C-C849-AF53-18343D587900}" type="pres">
      <dgm:prSet presAssocID="{1FA311C5-7ECB-3C41-B94E-91E68FCBB622}" presName="childNode" presStyleLbl="node1" presStyleIdx="1" presStyleCnt="13">
        <dgm:presLayoutVars>
          <dgm:bulletEnabled val="1"/>
        </dgm:presLayoutVars>
      </dgm:prSet>
      <dgm:spPr/>
    </dgm:pt>
    <dgm:pt modelId="{D2BDD5CC-E9F5-C24D-960E-C635EB2F14D2}" type="pres">
      <dgm:prSet presAssocID="{1FA311C5-7ECB-3C41-B94E-91E68FCBB622}" presName="aSpace2" presStyleCnt="0"/>
      <dgm:spPr/>
    </dgm:pt>
    <dgm:pt modelId="{FCB3BC3A-DCDD-7A48-870D-973CFA18426B}" type="pres">
      <dgm:prSet presAssocID="{96C3F2EE-1E65-2D47-800B-5D248AC257C1}" presName="childNode" presStyleLbl="node1" presStyleIdx="2" presStyleCnt="13">
        <dgm:presLayoutVars>
          <dgm:bulletEnabled val="1"/>
        </dgm:presLayoutVars>
      </dgm:prSet>
      <dgm:spPr/>
    </dgm:pt>
    <dgm:pt modelId="{0059346F-C659-694B-A929-6CC0C9302C6A}" type="pres">
      <dgm:prSet presAssocID="{96C3F2EE-1E65-2D47-800B-5D248AC257C1}" presName="aSpace2" presStyleCnt="0"/>
      <dgm:spPr/>
    </dgm:pt>
    <dgm:pt modelId="{FAC2B4CE-B412-7045-88B5-A3552A710B1A}" type="pres">
      <dgm:prSet presAssocID="{8F229F59-3B40-364E-AA98-B016A6BEE4EE}" presName="childNode" presStyleLbl="node1" presStyleIdx="3" presStyleCnt="13">
        <dgm:presLayoutVars>
          <dgm:bulletEnabled val="1"/>
        </dgm:presLayoutVars>
      </dgm:prSet>
      <dgm:spPr/>
    </dgm:pt>
    <dgm:pt modelId="{452CF583-B29D-5B45-A089-48964571171B}" type="pres">
      <dgm:prSet presAssocID="{8F229F59-3B40-364E-AA98-B016A6BEE4EE}" presName="aSpace2" presStyleCnt="0"/>
      <dgm:spPr/>
    </dgm:pt>
    <dgm:pt modelId="{E4CC38F0-47B6-4842-813B-AC41909390B6}" type="pres">
      <dgm:prSet presAssocID="{A5419C90-5A9D-F54B-A13D-7ADE5B2C93FC}" presName="childNode" presStyleLbl="node1" presStyleIdx="4" presStyleCnt="13">
        <dgm:presLayoutVars>
          <dgm:bulletEnabled val="1"/>
        </dgm:presLayoutVars>
      </dgm:prSet>
      <dgm:spPr/>
    </dgm:pt>
    <dgm:pt modelId="{E070241E-8971-B34D-8E63-D9C7DB4B9DB1}" type="pres">
      <dgm:prSet presAssocID="{A5419C90-5A9D-F54B-A13D-7ADE5B2C93FC}" presName="aSpace2" presStyleCnt="0"/>
      <dgm:spPr/>
    </dgm:pt>
    <dgm:pt modelId="{D7A0D086-E3B8-2C44-9299-633593EDD31B}" type="pres">
      <dgm:prSet presAssocID="{A313FDE0-D3A1-234A-8E57-53C70C275649}" presName="childNode" presStyleLbl="node1" presStyleIdx="5" presStyleCnt="13">
        <dgm:presLayoutVars>
          <dgm:bulletEnabled val="1"/>
        </dgm:presLayoutVars>
      </dgm:prSet>
      <dgm:spPr/>
    </dgm:pt>
    <dgm:pt modelId="{2F5FCB3C-F40D-D94B-AEB7-FAE0E1FE2339}" type="pres">
      <dgm:prSet presAssocID="{C8CC9A9C-6416-1E4E-B3AF-CDB9B7373D89}" presName="aSpace" presStyleCnt="0"/>
      <dgm:spPr/>
    </dgm:pt>
    <dgm:pt modelId="{5BE4E176-13C0-394F-B0CC-D15DFBF9FA3C}" type="pres">
      <dgm:prSet presAssocID="{6F0B4846-DECB-8C43-8727-34EEFC2720BB}" presName="compNode" presStyleCnt="0"/>
      <dgm:spPr/>
    </dgm:pt>
    <dgm:pt modelId="{87DCF478-30BA-F443-A7DE-3694C278A917}" type="pres">
      <dgm:prSet presAssocID="{6F0B4846-DECB-8C43-8727-34EEFC2720BB}" presName="aNode" presStyleLbl="bgShp" presStyleIdx="1" presStyleCnt="2"/>
      <dgm:spPr/>
    </dgm:pt>
    <dgm:pt modelId="{0621D752-DAB9-A744-95C2-3619D046B45E}" type="pres">
      <dgm:prSet presAssocID="{6F0B4846-DECB-8C43-8727-34EEFC2720BB}" presName="textNode" presStyleLbl="bgShp" presStyleIdx="1" presStyleCnt="2"/>
      <dgm:spPr/>
    </dgm:pt>
    <dgm:pt modelId="{1CE75619-FAA0-A14E-B19C-C8AD137946F2}" type="pres">
      <dgm:prSet presAssocID="{6F0B4846-DECB-8C43-8727-34EEFC2720BB}" presName="compChildNode" presStyleCnt="0"/>
      <dgm:spPr/>
    </dgm:pt>
    <dgm:pt modelId="{2ABB371D-B648-7B4E-8B8F-42DB3B995E57}" type="pres">
      <dgm:prSet presAssocID="{6F0B4846-DECB-8C43-8727-34EEFC2720BB}" presName="theInnerList" presStyleCnt="0"/>
      <dgm:spPr/>
    </dgm:pt>
    <dgm:pt modelId="{D49308FF-5911-F94D-9EAB-51D002804DDF}" type="pres">
      <dgm:prSet presAssocID="{2BD6B812-2611-2842-8E59-02F1D2C8F888}" presName="childNode" presStyleLbl="node1" presStyleIdx="6" presStyleCnt="13">
        <dgm:presLayoutVars>
          <dgm:bulletEnabled val="1"/>
        </dgm:presLayoutVars>
      </dgm:prSet>
      <dgm:spPr/>
    </dgm:pt>
    <dgm:pt modelId="{2E418275-ABBE-A340-806D-D5CF7158D5F9}" type="pres">
      <dgm:prSet presAssocID="{2BD6B812-2611-2842-8E59-02F1D2C8F888}" presName="aSpace2" presStyleCnt="0"/>
      <dgm:spPr/>
    </dgm:pt>
    <dgm:pt modelId="{BEF94184-D68E-D84B-BA7C-C606BFAB4C08}" type="pres">
      <dgm:prSet presAssocID="{1B1F91BF-E5AF-704A-905C-CCC07C5B0AC2}" presName="childNode" presStyleLbl="node1" presStyleIdx="7" presStyleCnt="13">
        <dgm:presLayoutVars>
          <dgm:bulletEnabled val="1"/>
        </dgm:presLayoutVars>
      </dgm:prSet>
      <dgm:spPr/>
    </dgm:pt>
    <dgm:pt modelId="{E3728938-DC10-8E46-A9CA-888FC1D93CD0}" type="pres">
      <dgm:prSet presAssocID="{1B1F91BF-E5AF-704A-905C-CCC07C5B0AC2}" presName="aSpace2" presStyleCnt="0"/>
      <dgm:spPr/>
    </dgm:pt>
    <dgm:pt modelId="{8DD611C6-16C9-A84F-B745-92D5174845C9}" type="pres">
      <dgm:prSet presAssocID="{6001C2AA-FD4E-544E-A84B-B65B1E60990D}" presName="childNode" presStyleLbl="node1" presStyleIdx="8" presStyleCnt="13">
        <dgm:presLayoutVars>
          <dgm:bulletEnabled val="1"/>
        </dgm:presLayoutVars>
      </dgm:prSet>
      <dgm:spPr/>
    </dgm:pt>
    <dgm:pt modelId="{7FEFD1B2-3B74-454A-9FE3-CEEBD935F002}" type="pres">
      <dgm:prSet presAssocID="{6001C2AA-FD4E-544E-A84B-B65B1E60990D}" presName="aSpace2" presStyleCnt="0"/>
      <dgm:spPr/>
    </dgm:pt>
    <dgm:pt modelId="{5D3E81F9-CA6F-5F4C-90FC-384346E80596}" type="pres">
      <dgm:prSet presAssocID="{93D95E99-432C-164D-BCBC-8ECEB48F1F03}" presName="childNode" presStyleLbl="node1" presStyleIdx="9" presStyleCnt="13">
        <dgm:presLayoutVars>
          <dgm:bulletEnabled val="1"/>
        </dgm:presLayoutVars>
      </dgm:prSet>
      <dgm:spPr/>
    </dgm:pt>
    <dgm:pt modelId="{5D062680-3D67-1D41-B45E-721F150EE628}" type="pres">
      <dgm:prSet presAssocID="{93D95E99-432C-164D-BCBC-8ECEB48F1F03}" presName="aSpace2" presStyleCnt="0"/>
      <dgm:spPr/>
    </dgm:pt>
    <dgm:pt modelId="{F564E721-0890-F84C-A1A4-8E2A781B4FCA}" type="pres">
      <dgm:prSet presAssocID="{7DC3EAF0-F2D2-E542-83A3-9E58E171CB77}" presName="childNode" presStyleLbl="node1" presStyleIdx="10" presStyleCnt="13">
        <dgm:presLayoutVars>
          <dgm:bulletEnabled val="1"/>
        </dgm:presLayoutVars>
      </dgm:prSet>
      <dgm:spPr/>
    </dgm:pt>
    <dgm:pt modelId="{5CCFBF82-9AD2-7741-BA60-9D7F90D502BC}" type="pres">
      <dgm:prSet presAssocID="{7DC3EAF0-F2D2-E542-83A3-9E58E171CB77}" presName="aSpace2" presStyleCnt="0"/>
      <dgm:spPr/>
    </dgm:pt>
    <dgm:pt modelId="{494A170E-3EAD-6944-BEF4-7CC7F995B048}" type="pres">
      <dgm:prSet presAssocID="{E13C7112-C365-BA4F-90C2-021B9E7F89CF}" presName="childNode" presStyleLbl="node1" presStyleIdx="11" presStyleCnt="13">
        <dgm:presLayoutVars>
          <dgm:bulletEnabled val="1"/>
        </dgm:presLayoutVars>
      </dgm:prSet>
      <dgm:spPr/>
    </dgm:pt>
    <dgm:pt modelId="{803FD960-E546-B247-8F75-6A848F3B4CE4}" type="pres">
      <dgm:prSet presAssocID="{E13C7112-C365-BA4F-90C2-021B9E7F89CF}" presName="aSpace2" presStyleCnt="0"/>
      <dgm:spPr/>
    </dgm:pt>
    <dgm:pt modelId="{DC7065F9-236C-F44A-AE13-F0F19B9FD531}" type="pres">
      <dgm:prSet presAssocID="{8E975B3C-DB5D-744F-954A-B87B2B65CBBA}" presName="childNode" presStyleLbl="node1" presStyleIdx="12" presStyleCnt="13">
        <dgm:presLayoutVars>
          <dgm:bulletEnabled val="1"/>
        </dgm:presLayoutVars>
      </dgm:prSet>
      <dgm:spPr/>
    </dgm:pt>
  </dgm:ptLst>
  <dgm:cxnLst>
    <dgm:cxn modelId="{CF6B0205-7548-5844-A5FB-16CCF4D0E89D}" srcId="{C8CC9A9C-6416-1E4E-B3AF-CDB9B7373D89}" destId="{1FA311C5-7ECB-3C41-B94E-91E68FCBB622}" srcOrd="1" destOrd="0" parTransId="{E3E0849C-CBDB-794B-933A-B01ABF8ED938}" sibTransId="{19410635-5351-7945-B19B-C6E72D6DD3A5}"/>
    <dgm:cxn modelId="{FD45360D-6919-464A-9A5C-8915240BA140}" type="presOf" srcId="{8F229F59-3B40-364E-AA98-B016A6BEE4EE}" destId="{FAC2B4CE-B412-7045-88B5-A3552A710B1A}" srcOrd="0" destOrd="0" presId="urn:microsoft.com/office/officeart/2005/8/layout/lProcess2"/>
    <dgm:cxn modelId="{A07C7F10-48E5-C446-A039-8EBEB4BCA1D8}" type="presOf" srcId="{C8CC9A9C-6416-1E4E-B3AF-CDB9B7373D89}" destId="{50DA95BA-9279-8242-8939-DF55A6B88FAD}" srcOrd="1" destOrd="0" presId="urn:microsoft.com/office/officeart/2005/8/layout/lProcess2"/>
    <dgm:cxn modelId="{47CE9B10-235C-824F-AF79-A3FD631556E2}" type="presOf" srcId="{A5419C90-5A9D-F54B-A13D-7ADE5B2C93FC}" destId="{E4CC38F0-47B6-4842-813B-AC41909390B6}" srcOrd="0" destOrd="0" presId="urn:microsoft.com/office/officeart/2005/8/layout/lProcess2"/>
    <dgm:cxn modelId="{23BEBA12-C262-AD49-9D23-B14752004B76}" srcId="{C8CC9A9C-6416-1E4E-B3AF-CDB9B7373D89}" destId="{8F229F59-3B40-364E-AA98-B016A6BEE4EE}" srcOrd="3" destOrd="0" parTransId="{119D1C78-CF39-884E-A1AB-65C980C9C644}" sibTransId="{68894246-B0F3-844C-8C34-A0CB6BD0FF1F}"/>
    <dgm:cxn modelId="{2176881E-FA3D-D341-A912-0502D60DBD9A}" type="presOf" srcId="{6001C2AA-FD4E-544E-A84B-B65B1E60990D}" destId="{8DD611C6-16C9-A84F-B745-92D5174845C9}" srcOrd="0" destOrd="0" presId="urn:microsoft.com/office/officeart/2005/8/layout/lProcess2"/>
    <dgm:cxn modelId="{E7385A21-82C9-B340-8E73-21D747DA3A0D}" type="presOf" srcId="{2BD6B812-2611-2842-8E59-02F1D2C8F888}" destId="{D49308FF-5911-F94D-9EAB-51D002804DDF}" srcOrd="0" destOrd="0" presId="urn:microsoft.com/office/officeart/2005/8/layout/lProcess2"/>
    <dgm:cxn modelId="{EB709421-6F6A-4145-A893-DBC6A4C7D380}" type="presOf" srcId="{D9BA5460-FE0A-6648-9D90-DC5283B0D9AA}" destId="{515FE58C-FDF8-2247-8EA4-40074C80199C}" srcOrd="0" destOrd="0" presId="urn:microsoft.com/office/officeart/2005/8/layout/lProcess2"/>
    <dgm:cxn modelId="{2A21422D-4655-2243-A558-B7E5F2286A50}" type="presOf" srcId="{A313FDE0-D3A1-234A-8E57-53C70C275649}" destId="{D7A0D086-E3B8-2C44-9299-633593EDD31B}" srcOrd="0" destOrd="0" presId="urn:microsoft.com/office/officeart/2005/8/layout/lProcess2"/>
    <dgm:cxn modelId="{D55F3542-B96A-1545-8977-46BB1665FCA3}" srcId="{6F0B4846-DECB-8C43-8727-34EEFC2720BB}" destId="{E13C7112-C365-BA4F-90C2-021B9E7F89CF}" srcOrd="5" destOrd="0" parTransId="{3542944C-605F-754F-AAC3-85A5978B9BE7}" sibTransId="{29EB9392-A0C1-C948-86E9-ED375D33F366}"/>
    <dgm:cxn modelId="{E25DE843-2CB3-474E-83F2-6F427202F28E}" srcId="{6F0B4846-DECB-8C43-8727-34EEFC2720BB}" destId="{2BD6B812-2611-2842-8E59-02F1D2C8F888}" srcOrd="0" destOrd="0" parTransId="{460ED4CA-066D-D446-80EF-F97851A4D622}" sibTransId="{1F2F7329-FE2D-C644-8059-C611197231C2}"/>
    <dgm:cxn modelId="{4E308F49-2F22-034D-8C2A-9196300EBD2E}" srcId="{89D6B113-8E04-124A-ACA3-0F90E77B2A53}" destId="{C8CC9A9C-6416-1E4E-B3AF-CDB9B7373D89}" srcOrd="0" destOrd="0" parTransId="{3B469827-0763-EB4E-AC09-E4877978D26F}" sibTransId="{639F633F-DE4D-DF48-9F03-E905F3A719E7}"/>
    <dgm:cxn modelId="{56CDDA59-C01C-8B4E-BF0C-306914402B3A}" type="presOf" srcId="{1FA311C5-7ECB-3C41-B94E-91E68FCBB622}" destId="{B2F26453-933C-C849-AF53-18343D587900}" srcOrd="0" destOrd="0" presId="urn:microsoft.com/office/officeart/2005/8/layout/lProcess2"/>
    <dgm:cxn modelId="{B685176C-6176-B245-9FCC-B62B3FB9EFFD}" srcId="{6F0B4846-DECB-8C43-8727-34EEFC2720BB}" destId="{7DC3EAF0-F2D2-E542-83A3-9E58E171CB77}" srcOrd="4" destOrd="0" parTransId="{D42AA521-E44A-DF40-B10E-4B3176FE6E5A}" sibTransId="{2E5CFECC-B071-C047-ACED-5C7651E49B0B}"/>
    <dgm:cxn modelId="{9706DB6C-61EE-0B4B-8250-3FB770CFAE24}" type="presOf" srcId="{C8CC9A9C-6416-1E4E-B3AF-CDB9B7373D89}" destId="{2B99D7D7-6996-734B-9265-89514E4D2889}" srcOrd="0" destOrd="0" presId="urn:microsoft.com/office/officeart/2005/8/layout/lProcess2"/>
    <dgm:cxn modelId="{04A44278-4C49-584A-90C4-3FB1B6402BA1}" srcId="{89D6B113-8E04-124A-ACA3-0F90E77B2A53}" destId="{6F0B4846-DECB-8C43-8727-34EEFC2720BB}" srcOrd="1" destOrd="0" parTransId="{187A2E52-9BB6-7A4C-AC0D-0CFD3F985D24}" sibTransId="{4CC9312B-853B-A544-9182-706AA470835F}"/>
    <dgm:cxn modelId="{A0A28D81-9C61-2045-9A32-D301BC5130BF}" srcId="{C8CC9A9C-6416-1E4E-B3AF-CDB9B7373D89}" destId="{A313FDE0-D3A1-234A-8E57-53C70C275649}" srcOrd="5" destOrd="0" parTransId="{9449BE64-AA73-1D49-89BF-6B74A7244DB3}" sibTransId="{463AEA6C-50CF-AF42-BB97-027A68590CBA}"/>
    <dgm:cxn modelId="{6E73CE87-5649-1A48-BECF-3D48C4A0CEC3}" srcId="{6F0B4846-DECB-8C43-8727-34EEFC2720BB}" destId="{1B1F91BF-E5AF-704A-905C-CCC07C5B0AC2}" srcOrd="1" destOrd="0" parTransId="{E7D903C7-5144-564A-9156-0F0F0068F956}" sibTransId="{C189AF6C-08E0-E54F-B883-33EB68078E94}"/>
    <dgm:cxn modelId="{CC4C638D-DF44-1C4E-9603-1C75F3FF75B6}" type="presOf" srcId="{89D6B113-8E04-124A-ACA3-0F90E77B2A53}" destId="{9BF4FBE8-DE27-BD4E-B968-F5CAA21469C1}" srcOrd="0" destOrd="0" presId="urn:microsoft.com/office/officeart/2005/8/layout/lProcess2"/>
    <dgm:cxn modelId="{EB027194-3277-6947-AC0E-59D03EC458CA}" srcId="{C8CC9A9C-6416-1E4E-B3AF-CDB9B7373D89}" destId="{A5419C90-5A9D-F54B-A13D-7ADE5B2C93FC}" srcOrd="4" destOrd="0" parTransId="{16603584-4AC6-984F-A89B-26BD6A8A3628}" sibTransId="{031893AC-C9CC-4540-84C6-1582DA651B07}"/>
    <dgm:cxn modelId="{9C588198-9ABE-8A4A-BE21-558DC36BA530}" srcId="{6F0B4846-DECB-8C43-8727-34EEFC2720BB}" destId="{6001C2AA-FD4E-544E-A84B-B65B1E60990D}" srcOrd="2" destOrd="0" parTransId="{E2135088-F666-294F-BE03-6B5AF3D14ABC}" sibTransId="{97C1D2D5-5E1B-3A48-BFFE-F7A7669FAAE2}"/>
    <dgm:cxn modelId="{D6DDB8A2-D32C-444E-9779-EB2792427A2F}" srcId="{C8CC9A9C-6416-1E4E-B3AF-CDB9B7373D89}" destId="{96C3F2EE-1E65-2D47-800B-5D248AC257C1}" srcOrd="2" destOrd="0" parTransId="{FE1FBC9B-8C56-694A-8F52-B4A7851CDA54}" sibTransId="{AFC29905-6EA3-B442-8164-D73040BCCDC5}"/>
    <dgm:cxn modelId="{5DECF3B3-93A0-5C44-9B3C-5C05474A4069}" srcId="{C8CC9A9C-6416-1E4E-B3AF-CDB9B7373D89}" destId="{D9BA5460-FE0A-6648-9D90-DC5283B0D9AA}" srcOrd="0" destOrd="0" parTransId="{10817BA0-8055-F04D-BB89-E863446E1B49}" sibTransId="{E03A0F52-7C4F-894B-85CF-786D47E98332}"/>
    <dgm:cxn modelId="{8E8FEDBE-CADA-364E-B514-8A32ABAA6BC1}" type="presOf" srcId="{96C3F2EE-1E65-2D47-800B-5D248AC257C1}" destId="{FCB3BC3A-DCDD-7A48-870D-973CFA18426B}" srcOrd="0" destOrd="0" presId="urn:microsoft.com/office/officeart/2005/8/layout/lProcess2"/>
    <dgm:cxn modelId="{2537DCC9-219A-FE4E-A86E-6925E9922677}" type="presOf" srcId="{6F0B4846-DECB-8C43-8727-34EEFC2720BB}" destId="{0621D752-DAB9-A744-95C2-3619D046B45E}" srcOrd="1" destOrd="0" presId="urn:microsoft.com/office/officeart/2005/8/layout/lProcess2"/>
    <dgm:cxn modelId="{A2F607D1-B79B-7E49-B57A-1456305B2389}" type="presOf" srcId="{1B1F91BF-E5AF-704A-905C-CCC07C5B0AC2}" destId="{BEF94184-D68E-D84B-BA7C-C606BFAB4C08}" srcOrd="0" destOrd="0" presId="urn:microsoft.com/office/officeart/2005/8/layout/lProcess2"/>
    <dgm:cxn modelId="{B7AC74D1-E51B-CA45-9B37-68FD26C9F826}" srcId="{6F0B4846-DECB-8C43-8727-34EEFC2720BB}" destId="{8E975B3C-DB5D-744F-954A-B87B2B65CBBA}" srcOrd="6" destOrd="0" parTransId="{CD1208B2-B1F4-1646-828B-FC3A39C8A222}" sibTransId="{BADA5850-CA4F-5243-902B-2E9B0D75B716}"/>
    <dgm:cxn modelId="{4FC7F7D5-EBB9-A14D-9994-40B38EEBCEF1}" type="presOf" srcId="{93D95E99-432C-164D-BCBC-8ECEB48F1F03}" destId="{5D3E81F9-CA6F-5F4C-90FC-384346E80596}" srcOrd="0" destOrd="0" presId="urn:microsoft.com/office/officeart/2005/8/layout/lProcess2"/>
    <dgm:cxn modelId="{60314ED8-24EB-CF40-95EE-FB3E37CB1E4D}" type="presOf" srcId="{8E975B3C-DB5D-744F-954A-B87B2B65CBBA}" destId="{DC7065F9-236C-F44A-AE13-F0F19B9FD531}" srcOrd="0" destOrd="0" presId="urn:microsoft.com/office/officeart/2005/8/layout/lProcess2"/>
    <dgm:cxn modelId="{A959C6EE-18EF-3F47-8698-63997C8ECA19}" type="presOf" srcId="{7DC3EAF0-F2D2-E542-83A3-9E58E171CB77}" destId="{F564E721-0890-F84C-A1A4-8E2A781B4FCA}" srcOrd="0" destOrd="0" presId="urn:microsoft.com/office/officeart/2005/8/layout/lProcess2"/>
    <dgm:cxn modelId="{AA4E92F2-108A-3045-8D1E-960016E86B9C}" type="presOf" srcId="{6F0B4846-DECB-8C43-8727-34EEFC2720BB}" destId="{87DCF478-30BA-F443-A7DE-3694C278A917}" srcOrd="0" destOrd="0" presId="urn:microsoft.com/office/officeart/2005/8/layout/lProcess2"/>
    <dgm:cxn modelId="{5BE929F3-A528-554F-9526-886C75E24A44}" srcId="{6F0B4846-DECB-8C43-8727-34EEFC2720BB}" destId="{93D95E99-432C-164D-BCBC-8ECEB48F1F03}" srcOrd="3" destOrd="0" parTransId="{C75C8BCA-4E41-DC43-A844-429CDEACF260}" sibTransId="{F7AD6675-7565-814A-A2E7-D1D57004B0D8}"/>
    <dgm:cxn modelId="{2DF5C1F5-F2EA-9B4D-8CE3-48B6ED60B546}" type="presOf" srcId="{E13C7112-C365-BA4F-90C2-021B9E7F89CF}" destId="{494A170E-3EAD-6944-BEF4-7CC7F995B048}" srcOrd="0" destOrd="0" presId="urn:microsoft.com/office/officeart/2005/8/layout/lProcess2"/>
    <dgm:cxn modelId="{D7A6DBE9-6359-ED47-A536-EC4C4408C080}" type="presParOf" srcId="{9BF4FBE8-DE27-BD4E-B968-F5CAA21469C1}" destId="{8DACEC73-8DBC-6B44-9329-BF4FED47F495}" srcOrd="0" destOrd="0" presId="urn:microsoft.com/office/officeart/2005/8/layout/lProcess2"/>
    <dgm:cxn modelId="{B25C0C10-0B80-8548-B587-5A25DBFF1850}" type="presParOf" srcId="{8DACEC73-8DBC-6B44-9329-BF4FED47F495}" destId="{2B99D7D7-6996-734B-9265-89514E4D2889}" srcOrd="0" destOrd="0" presId="urn:microsoft.com/office/officeart/2005/8/layout/lProcess2"/>
    <dgm:cxn modelId="{3823A55D-7CD4-E540-AAB5-B4BF6539E620}" type="presParOf" srcId="{8DACEC73-8DBC-6B44-9329-BF4FED47F495}" destId="{50DA95BA-9279-8242-8939-DF55A6B88FAD}" srcOrd="1" destOrd="0" presId="urn:microsoft.com/office/officeart/2005/8/layout/lProcess2"/>
    <dgm:cxn modelId="{81DB58A1-A4D9-B24B-916A-8DA7197FDC8C}" type="presParOf" srcId="{8DACEC73-8DBC-6B44-9329-BF4FED47F495}" destId="{93736489-9326-1B4C-A5A4-A32D1E22832E}" srcOrd="2" destOrd="0" presId="urn:microsoft.com/office/officeart/2005/8/layout/lProcess2"/>
    <dgm:cxn modelId="{29B0BE5E-0DF3-D64A-9893-2B524FA65495}" type="presParOf" srcId="{93736489-9326-1B4C-A5A4-A32D1E22832E}" destId="{BFA05E34-22CD-9C4B-9AE7-4C9FA61E75B3}" srcOrd="0" destOrd="0" presId="urn:microsoft.com/office/officeart/2005/8/layout/lProcess2"/>
    <dgm:cxn modelId="{7CECCB8D-9A37-1C4F-993F-A81A93331A61}" type="presParOf" srcId="{BFA05E34-22CD-9C4B-9AE7-4C9FA61E75B3}" destId="{515FE58C-FDF8-2247-8EA4-40074C80199C}" srcOrd="0" destOrd="0" presId="urn:microsoft.com/office/officeart/2005/8/layout/lProcess2"/>
    <dgm:cxn modelId="{656AE275-D162-264D-8793-17A6D32E3B06}" type="presParOf" srcId="{BFA05E34-22CD-9C4B-9AE7-4C9FA61E75B3}" destId="{AE5F539F-37A9-C840-8579-6E0C0EBA0483}" srcOrd="1" destOrd="0" presId="urn:microsoft.com/office/officeart/2005/8/layout/lProcess2"/>
    <dgm:cxn modelId="{6F091CF8-FA5D-5E47-91A4-EF2376E27281}" type="presParOf" srcId="{BFA05E34-22CD-9C4B-9AE7-4C9FA61E75B3}" destId="{B2F26453-933C-C849-AF53-18343D587900}" srcOrd="2" destOrd="0" presId="urn:microsoft.com/office/officeart/2005/8/layout/lProcess2"/>
    <dgm:cxn modelId="{7C478FE7-230A-D042-9CD5-24F9333F4D40}" type="presParOf" srcId="{BFA05E34-22CD-9C4B-9AE7-4C9FA61E75B3}" destId="{D2BDD5CC-E9F5-C24D-960E-C635EB2F14D2}" srcOrd="3" destOrd="0" presId="urn:microsoft.com/office/officeart/2005/8/layout/lProcess2"/>
    <dgm:cxn modelId="{D4A247CD-C15C-A040-842C-EFF87AC202C9}" type="presParOf" srcId="{BFA05E34-22CD-9C4B-9AE7-4C9FA61E75B3}" destId="{FCB3BC3A-DCDD-7A48-870D-973CFA18426B}" srcOrd="4" destOrd="0" presId="urn:microsoft.com/office/officeart/2005/8/layout/lProcess2"/>
    <dgm:cxn modelId="{0C4A2A05-B41A-E442-B928-BF2D164BE9F9}" type="presParOf" srcId="{BFA05E34-22CD-9C4B-9AE7-4C9FA61E75B3}" destId="{0059346F-C659-694B-A929-6CC0C9302C6A}" srcOrd="5" destOrd="0" presId="urn:microsoft.com/office/officeart/2005/8/layout/lProcess2"/>
    <dgm:cxn modelId="{859114D8-B689-5F48-8758-757A85B0303E}" type="presParOf" srcId="{BFA05E34-22CD-9C4B-9AE7-4C9FA61E75B3}" destId="{FAC2B4CE-B412-7045-88B5-A3552A710B1A}" srcOrd="6" destOrd="0" presId="urn:microsoft.com/office/officeart/2005/8/layout/lProcess2"/>
    <dgm:cxn modelId="{3E09C2A9-B1C1-2245-AAA1-6FB8C42D647E}" type="presParOf" srcId="{BFA05E34-22CD-9C4B-9AE7-4C9FA61E75B3}" destId="{452CF583-B29D-5B45-A089-48964571171B}" srcOrd="7" destOrd="0" presId="urn:microsoft.com/office/officeart/2005/8/layout/lProcess2"/>
    <dgm:cxn modelId="{C47BC845-BF2B-AC45-BB4C-BB4E6E7ECEDB}" type="presParOf" srcId="{BFA05E34-22CD-9C4B-9AE7-4C9FA61E75B3}" destId="{E4CC38F0-47B6-4842-813B-AC41909390B6}" srcOrd="8" destOrd="0" presId="urn:microsoft.com/office/officeart/2005/8/layout/lProcess2"/>
    <dgm:cxn modelId="{6B8ED5EE-5020-1343-A249-DE13C839ED5C}" type="presParOf" srcId="{BFA05E34-22CD-9C4B-9AE7-4C9FA61E75B3}" destId="{E070241E-8971-B34D-8E63-D9C7DB4B9DB1}" srcOrd="9" destOrd="0" presId="urn:microsoft.com/office/officeart/2005/8/layout/lProcess2"/>
    <dgm:cxn modelId="{4CB402A1-E7A6-0E4D-B6B8-4AC24F183C72}" type="presParOf" srcId="{BFA05E34-22CD-9C4B-9AE7-4C9FA61E75B3}" destId="{D7A0D086-E3B8-2C44-9299-633593EDD31B}" srcOrd="10" destOrd="0" presId="urn:microsoft.com/office/officeart/2005/8/layout/lProcess2"/>
    <dgm:cxn modelId="{34C3617C-FFD2-6348-B7FA-6D506EABDE9E}" type="presParOf" srcId="{9BF4FBE8-DE27-BD4E-B968-F5CAA21469C1}" destId="{2F5FCB3C-F40D-D94B-AEB7-FAE0E1FE2339}" srcOrd="1" destOrd="0" presId="urn:microsoft.com/office/officeart/2005/8/layout/lProcess2"/>
    <dgm:cxn modelId="{D7DA33B0-0BBB-3345-A73F-9BF5BB74F214}" type="presParOf" srcId="{9BF4FBE8-DE27-BD4E-B968-F5CAA21469C1}" destId="{5BE4E176-13C0-394F-B0CC-D15DFBF9FA3C}" srcOrd="2" destOrd="0" presId="urn:microsoft.com/office/officeart/2005/8/layout/lProcess2"/>
    <dgm:cxn modelId="{98FDD5A1-92E7-DA46-A8E3-7DCB01A97A47}" type="presParOf" srcId="{5BE4E176-13C0-394F-B0CC-D15DFBF9FA3C}" destId="{87DCF478-30BA-F443-A7DE-3694C278A917}" srcOrd="0" destOrd="0" presId="urn:microsoft.com/office/officeart/2005/8/layout/lProcess2"/>
    <dgm:cxn modelId="{330C2581-572C-B54A-9A5C-3004914464C7}" type="presParOf" srcId="{5BE4E176-13C0-394F-B0CC-D15DFBF9FA3C}" destId="{0621D752-DAB9-A744-95C2-3619D046B45E}" srcOrd="1" destOrd="0" presId="urn:microsoft.com/office/officeart/2005/8/layout/lProcess2"/>
    <dgm:cxn modelId="{A223C47E-9A0D-0742-831B-46ABD58E85C7}" type="presParOf" srcId="{5BE4E176-13C0-394F-B0CC-D15DFBF9FA3C}" destId="{1CE75619-FAA0-A14E-B19C-C8AD137946F2}" srcOrd="2" destOrd="0" presId="urn:microsoft.com/office/officeart/2005/8/layout/lProcess2"/>
    <dgm:cxn modelId="{E0163B42-2C67-BB46-9CF7-9FF44A2F640F}" type="presParOf" srcId="{1CE75619-FAA0-A14E-B19C-C8AD137946F2}" destId="{2ABB371D-B648-7B4E-8B8F-42DB3B995E57}" srcOrd="0" destOrd="0" presId="urn:microsoft.com/office/officeart/2005/8/layout/lProcess2"/>
    <dgm:cxn modelId="{3274861F-EF82-B14B-9585-9DC900874D16}" type="presParOf" srcId="{2ABB371D-B648-7B4E-8B8F-42DB3B995E57}" destId="{D49308FF-5911-F94D-9EAB-51D002804DDF}" srcOrd="0" destOrd="0" presId="urn:microsoft.com/office/officeart/2005/8/layout/lProcess2"/>
    <dgm:cxn modelId="{B96AC3AA-0531-6A47-837D-E4FE789EC77C}" type="presParOf" srcId="{2ABB371D-B648-7B4E-8B8F-42DB3B995E57}" destId="{2E418275-ABBE-A340-806D-D5CF7158D5F9}" srcOrd="1" destOrd="0" presId="urn:microsoft.com/office/officeart/2005/8/layout/lProcess2"/>
    <dgm:cxn modelId="{AE43B877-A8E3-7C48-8BE4-58F610AFFFB5}" type="presParOf" srcId="{2ABB371D-B648-7B4E-8B8F-42DB3B995E57}" destId="{BEF94184-D68E-D84B-BA7C-C606BFAB4C08}" srcOrd="2" destOrd="0" presId="urn:microsoft.com/office/officeart/2005/8/layout/lProcess2"/>
    <dgm:cxn modelId="{5C560847-1167-B94F-AB52-A6D6BA3C7434}" type="presParOf" srcId="{2ABB371D-B648-7B4E-8B8F-42DB3B995E57}" destId="{E3728938-DC10-8E46-A9CA-888FC1D93CD0}" srcOrd="3" destOrd="0" presId="urn:microsoft.com/office/officeart/2005/8/layout/lProcess2"/>
    <dgm:cxn modelId="{1F322691-B199-1D44-B3B6-2AFDAD9D49CB}" type="presParOf" srcId="{2ABB371D-B648-7B4E-8B8F-42DB3B995E57}" destId="{8DD611C6-16C9-A84F-B745-92D5174845C9}" srcOrd="4" destOrd="0" presId="urn:microsoft.com/office/officeart/2005/8/layout/lProcess2"/>
    <dgm:cxn modelId="{E7475102-EDD8-C14C-BE2A-E14208D99C73}" type="presParOf" srcId="{2ABB371D-B648-7B4E-8B8F-42DB3B995E57}" destId="{7FEFD1B2-3B74-454A-9FE3-CEEBD935F002}" srcOrd="5" destOrd="0" presId="urn:microsoft.com/office/officeart/2005/8/layout/lProcess2"/>
    <dgm:cxn modelId="{6657F344-0800-D943-B88D-10737BE35801}" type="presParOf" srcId="{2ABB371D-B648-7B4E-8B8F-42DB3B995E57}" destId="{5D3E81F9-CA6F-5F4C-90FC-384346E80596}" srcOrd="6" destOrd="0" presId="urn:microsoft.com/office/officeart/2005/8/layout/lProcess2"/>
    <dgm:cxn modelId="{72E22591-A635-6241-B049-84D800A34DE0}" type="presParOf" srcId="{2ABB371D-B648-7B4E-8B8F-42DB3B995E57}" destId="{5D062680-3D67-1D41-B45E-721F150EE628}" srcOrd="7" destOrd="0" presId="urn:microsoft.com/office/officeart/2005/8/layout/lProcess2"/>
    <dgm:cxn modelId="{3988C361-63C0-8245-866B-5D8CC023A9ED}" type="presParOf" srcId="{2ABB371D-B648-7B4E-8B8F-42DB3B995E57}" destId="{F564E721-0890-F84C-A1A4-8E2A781B4FCA}" srcOrd="8" destOrd="0" presId="urn:microsoft.com/office/officeart/2005/8/layout/lProcess2"/>
    <dgm:cxn modelId="{EA202334-77AB-C94A-9F70-2A4ADE69553F}" type="presParOf" srcId="{2ABB371D-B648-7B4E-8B8F-42DB3B995E57}" destId="{5CCFBF82-9AD2-7741-BA60-9D7F90D502BC}" srcOrd="9" destOrd="0" presId="urn:microsoft.com/office/officeart/2005/8/layout/lProcess2"/>
    <dgm:cxn modelId="{DF6FC571-B5C2-984B-80BF-75B25855B555}" type="presParOf" srcId="{2ABB371D-B648-7B4E-8B8F-42DB3B995E57}" destId="{494A170E-3EAD-6944-BEF4-7CC7F995B048}" srcOrd="10" destOrd="0" presId="urn:microsoft.com/office/officeart/2005/8/layout/lProcess2"/>
    <dgm:cxn modelId="{D64FE355-18D6-F44D-9F59-CDDAE92852EC}" type="presParOf" srcId="{2ABB371D-B648-7B4E-8B8F-42DB3B995E57}" destId="{803FD960-E546-B247-8F75-6A848F3B4CE4}" srcOrd="11" destOrd="0" presId="urn:microsoft.com/office/officeart/2005/8/layout/lProcess2"/>
    <dgm:cxn modelId="{A753F0A0-C597-6A44-973D-9992E62EF931}" type="presParOf" srcId="{2ABB371D-B648-7B4E-8B8F-42DB3B995E57}" destId="{DC7065F9-236C-F44A-AE13-F0F19B9FD531}" srcOrd="12"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B750F53-E8CD-9240-8AE0-B7F02CC6066E}" type="doc">
      <dgm:prSet loTypeId="urn:microsoft.com/office/officeart/2005/8/layout/hProcess7" loCatId="" qsTypeId="urn:microsoft.com/office/officeart/2005/8/quickstyle/simple1" qsCatId="simple" csTypeId="urn:microsoft.com/office/officeart/2005/8/colors/colorful5" csCatId="colorful" phldr="1"/>
      <dgm:spPr/>
      <dgm:t>
        <a:bodyPr/>
        <a:lstStyle/>
        <a:p>
          <a:endParaRPr lang="en-GB"/>
        </a:p>
      </dgm:t>
    </dgm:pt>
    <dgm:pt modelId="{23C64F20-4792-8541-9A46-A2E8D041A402}">
      <dgm:prSet phldrT="[Text]" custT="1"/>
      <dgm:spPr/>
      <dgm:t>
        <a:bodyPr/>
        <a:lstStyle/>
        <a:p>
          <a:r>
            <a:rPr lang="en-GB" sz="2800" dirty="0"/>
            <a:t>Inclusive education and outreach</a:t>
          </a:r>
        </a:p>
      </dgm:t>
    </dgm:pt>
    <dgm:pt modelId="{079302B9-FFEA-084A-A0CC-C27F82A07039}" type="parTrans" cxnId="{79EBC89E-BD76-DF41-8219-6A4C9BF7DF09}">
      <dgm:prSet/>
      <dgm:spPr/>
      <dgm:t>
        <a:bodyPr/>
        <a:lstStyle/>
        <a:p>
          <a:endParaRPr lang="en-GB" sz="1400"/>
        </a:p>
      </dgm:t>
    </dgm:pt>
    <dgm:pt modelId="{67F70FB2-DFD8-2742-BF42-C49EE27A9BA6}" type="sibTrans" cxnId="{79EBC89E-BD76-DF41-8219-6A4C9BF7DF09}">
      <dgm:prSet/>
      <dgm:spPr/>
      <dgm:t>
        <a:bodyPr/>
        <a:lstStyle/>
        <a:p>
          <a:endParaRPr lang="en-GB" sz="1400"/>
        </a:p>
      </dgm:t>
    </dgm:pt>
    <dgm:pt modelId="{C874FE97-4D60-C94B-A894-11BD326D958D}">
      <dgm:prSet phldrT="[Text]" custT="1"/>
      <dgm:spPr/>
      <dgm:t>
        <a:bodyPr/>
        <a:lstStyle/>
        <a:p>
          <a:endParaRPr lang="en-GB" sz="3600" dirty="0"/>
        </a:p>
      </dgm:t>
    </dgm:pt>
    <dgm:pt modelId="{72B7E9BC-40B9-7540-B7E2-441D96582CDB}" type="parTrans" cxnId="{8AC5F1E3-C36B-B147-9A53-4BFF593E84AB}">
      <dgm:prSet/>
      <dgm:spPr/>
      <dgm:t>
        <a:bodyPr/>
        <a:lstStyle/>
        <a:p>
          <a:endParaRPr lang="en-GB" sz="1400"/>
        </a:p>
      </dgm:t>
    </dgm:pt>
    <dgm:pt modelId="{0BA66F2B-5227-334C-BBC7-5DADBA970ED0}" type="sibTrans" cxnId="{8AC5F1E3-C36B-B147-9A53-4BFF593E84AB}">
      <dgm:prSet/>
      <dgm:spPr/>
      <dgm:t>
        <a:bodyPr/>
        <a:lstStyle/>
        <a:p>
          <a:endParaRPr lang="en-GB" sz="1400"/>
        </a:p>
      </dgm:t>
    </dgm:pt>
    <dgm:pt modelId="{657ACE06-980D-8E43-A511-CB5A742328E5}">
      <dgm:prSet phldrT="[Text]" custT="1"/>
      <dgm:spPr/>
      <dgm:t>
        <a:bodyPr/>
        <a:lstStyle/>
        <a:p>
          <a:r>
            <a:rPr lang="en-GB" sz="2800" dirty="0"/>
            <a:t>Equitable access to and engagement with STEM</a:t>
          </a:r>
        </a:p>
      </dgm:t>
    </dgm:pt>
    <dgm:pt modelId="{EB49A58A-5D28-F849-9434-FDC28D4848D2}" type="parTrans" cxnId="{683C5E20-F48D-3D49-BCF1-F5E0D20ECFA6}">
      <dgm:prSet/>
      <dgm:spPr/>
      <dgm:t>
        <a:bodyPr/>
        <a:lstStyle/>
        <a:p>
          <a:endParaRPr lang="en-GB" sz="1400"/>
        </a:p>
      </dgm:t>
    </dgm:pt>
    <dgm:pt modelId="{62E22899-8EFC-2B49-95A1-8B61FCC66E1F}" type="sibTrans" cxnId="{683C5E20-F48D-3D49-BCF1-F5E0D20ECFA6}">
      <dgm:prSet/>
      <dgm:spPr/>
      <dgm:t>
        <a:bodyPr/>
        <a:lstStyle/>
        <a:p>
          <a:endParaRPr lang="en-GB" sz="1400"/>
        </a:p>
      </dgm:t>
    </dgm:pt>
    <dgm:pt modelId="{9E1A9FE4-D28E-1F45-8C14-866A7E66F7C7}">
      <dgm:prSet phldrT="[Text]" custT="1"/>
      <dgm:spPr/>
      <dgm:t>
        <a:bodyPr/>
        <a:lstStyle/>
        <a:p>
          <a:endParaRPr lang="en-GB" sz="3600" dirty="0"/>
        </a:p>
      </dgm:t>
    </dgm:pt>
    <dgm:pt modelId="{85FCE40C-B03A-B848-9303-C7DEB5285922}" type="parTrans" cxnId="{A8DF4348-E60C-DC47-93C9-F72CFB7E8704}">
      <dgm:prSet/>
      <dgm:spPr/>
      <dgm:t>
        <a:bodyPr/>
        <a:lstStyle/>
        <a:p>
          <a:endParaRPr lang="en-GB" sz="1400"/>
        </a:p>
      </dgm:t>
    </dgm:pt>
    <dgm:pt modelId="{89927E25-C712-0642-B610-9EA9724BE69A}" type="sibTrans" cxnId="{A8DF4348-E60C-DC47-93C9-F72CFB7E8704}">
      <dgm:prSet/>
      <dgm:spPr/>
      <dgm:t>
        <a:bodyPr/>
        <a:lstStyle/>
        <a:p>
          <a:endParaRPr lang="en-GB" sz="1400"/>
        </a:p>
      </dgm:t>
    </dgm:pt>
    <dgm:pt modelId="{72325393-65E8-C74B-BE20-6F7AF9DE5927}">
      <dgm:prSet phldrT="[Text]" custT="1"/>
      <dgm:spPr/>
      <dgm:t>
        <a:bodyPr/>
        <a:lstStyle/>
        <a:p>
          <a:r>
            <a:rPr lang="en-GB" sz="2800" dirty="0"/>
            <a:t>Create a sense of belonging in STEM for all</a:t>
          </a:r>
        </a:p>
      </dgm:t>
    </dgm:pt>
    <dgm:pt modelId="{BAF9BBF8-E9AD-854A-BC74-A05C845195C2}" type="parTrans" cxnId="{04B42DA2-243B-DB42-B97F-4E5B60215CEE}">
      <dgm:prSet/>
      <dgm:spPr/>
      <dgm:t>
        <a:bodyPr/>
        <a:lstStyle/>
        <a:p>
          <a:endParaRPr lang="en-GB" sz="1400"/>
        </a:p>
      </dgm:t>
    </dgm:pt>
    <dgm:pt modelId="{1EC6EF4B-BF35-1041-AD72-C3E413CEBB67}" type="sibTrans" cxnId="{04B42DA2-243B-DB42-B97F-4E5B60215CEE}">
      <dgm:prSet/>
      <dgm:spPr/>
      <dgm:t>
        <a:bodyPr/>
        <a:lstStyle/>
        <a:p>
          <a:endParaRPr lang="en-GB" sz="1400"/>
        </a:p>
      </dgm:t>
    </dgm:pt>
    <dgm:pt modelId="{F46C9F61-6B4C-9D44-8386-F3ECEFAC8DF0}">
      <dgm:prSet phldrT="[Text]" custT="1"/>
      <dgm:spPr/>
      <dgm:t>
        <a:bodyPr/>
        <a:lstStyle/>
        <a:p>
          <a:endParaRPr lang="en-GB" sz="3600" dirty="0"/>
        </a:p>
      </dgm:t>
    </dgm:pt>
    <dgm:pt modelId="{E7AD7ACD-3AB1-9540-839B-59AF60FEBBDB}" type="sibTrans" cxnId="{42D62950-C630-1A4D-9C2E-6FC35774F0C5}">
      <dgm:prSet/>
      <dgm:spPr/>
      <dgm:t>
        <a:bodyPr/>
        <a:lstStyle/>
        <a:p>
          <a:endParaRPr lang="en-GB" sz="1400"/>
        </a:p>
      </dgm:t>
    </dgm:pt>
    <dgm:pt modelId="{45AF645C-5BBE-144F-84C8-EAFD3EC73292}" type="parTrans" cxnId="{42D62950-C630-1A4D-9C2E-6FC35774F0C5}">
      <dgm:prSet/>
      <dgm:spPr/>
      <dgm:t>
        <a:bodyPr/>
        <a:lstStyle/>
        <a:p>
          <a:endParaRPr lang="en-GB" sz="1400"/>
        </a:p>
      </dgm:t>
    </dgm:pt>
    <dgm:pt modelId="{3F0C3693-D7F0-404D-8DCF-ACA1282B427F}" type="pres">
      <dgm:prSet presAssocID="{2B750F53-E8CD-9240-8AE0-B7F02CC6066E}" presName="Name0" presStyleCnt="0">
        <dgm:presLayoutVars>
          <dgm:dir/>
          <dgm:animLvl val="lvl"/>
          <dgm:resizeHandles val="exact"/>
        </dgm:presLayoutVars>
      </dgm:prSet>
      <dgm:spPr/>
    </dgm:pt>
    <dgm:pt modelId="{AE6558D9-5DCB-7040-B405-58A7D6ADA3EB}" type="pres">
      <dgm:prSet presAssocID="{F46C9F61-6B4C-9D44-8386-F3ECEFAC8DF0}" presName="compositeNode" presStyleCnt="0">
        <dgm:presLayoutVars>
          <dgm:bulletEnabled val="1"/>
        </dgm:presLayoutVars>
      </dgm:prSet>
      <dgm:spPr/>
    </dgm:pt>
    <dgm:pt modelId="{1596B81D-69CE-1142-B8DF-AB9C16E7C1EB}" type="pres">
      <dgm:prSet presAssocID="{F46C9F61-6B4C-9D44-8386-F3ECEFAC8DF0}" presName="bgRect" presStyleLbl="node1" presStyleIdx="0" presStyleCnt="3"/>
      <dgm:spPr/>
    </dgm:pt>
    <dgm:pt modelId="{989E6393-001D-6241-82FD-84EC84E05160}" type="pres">
      <dgm:prSet presAssocID="{F46C9F61-6B4C-9D44-8386-F3ECEFAC8DF0}" presName="parentNode" presStyleLbl="node1" presStyleIdx="0" presStyleCnt="3">
        <dgm:presLayoutVars>
          <dgm:chMax val="0"/>
          <dgm:bulletEnabled val="1"/>
        </dgm:presLayoutVars>
      </dgm:prSet>
      <dgm:spPr/>
    </dgm:pt>
    <dgm:pt modelId="{C6F455EB-1EBF-C644-99E3-4862C316A0AF}" type="pres">
      <dgm:prSet presAssocID="{F46C9F61-6B4C-9D44-8386-F3ECEFAC8DF0}" presName="childNode" presStyleLbl="node1" presStyleIdx="0" presStyleCnt="3">
        <dgm:presLayoutVars>
          <dgm:bulletEnabled val="1"/>
        </dgm:presLayoutVars>
      </dgm:prSet>
      <dgm:spPr/>
    </dgm:pt>
    <dgm:pt modelId="{6BD08672-4B41-414B-8E20-CF025070BBA5}" type="pres">
      <dgm:prSet presAssocID="{E7AD7ACD-3AB1-9540-839B-59AF60FEBBDB}" presName="hSp" presStyleCnt="0"/>
      <dgm:spPr/>
    </dgm:pt>
    <dgm:pt modelId="{0394BDCB-E7AA-DB43-967D-5D30AC6343CD}" type="pres">
      <dgm:prSet presAssocID="{E7AD7ACD-3AB1-9540-839B-59AF60FEBBDB}" presName="vProcSp" presStyleCnt="0"/>
      <dgm:spPr/>
    </dgm:pt>
    <dgm:pt modelId="{D6E684A3-BBFD-6A43-A67F-08611EF82CB6}" type="pres">
      <dgm:prSet presAssocID="{E7AD7ACD-3AB1-9540-839B-59AF60FEBBDB}" presName="vSp1" presStyleCnt="0"/>
      <dgm:spPr/>
    </dgm:pt>
    <dgm:pt modelId="{5F35B263-F241-FD42-966B-529E62071312}" type="pres">
      <dgm:prSet presAssocID="{E7AD7ACD-3AB1-9540-839B-59AF60FEBBDB}" presName="simulatedConn" presStyleLbl="solidFgAcc1" presStyleIdx="0" presStyleCnt="2"/>
      <dgm:spPr/>
    </dgm:pt>
    <dgm:pt modelId="{D0C76FC9-CC1A-8445-8B5E-5DEB8DD63F81}" type="pres">
      <dgm:prSet presAssocID="{E7AD7ACD-3AB1-9540-839B-59AF60FEBBDB}" presName="vSp2" presStyleCnt="0"/>
      <dgm:spPr/>
    </dgm:pt>
    <dgm:pt modelId="{427B990B-AA7D-0241-9DCF-0CE1BF8448C8}" type="pres">
      <dgm:prSet presAssocID="{E7AD7ACD-3AB1-9540-839B-59AF60FEBBDB}" presName="sibTrans" presStyleCnt="0"/>
      <dgm:spPr/>
    </dgm:pt>
    <dgm:pt modelId="{86D8DB56-FF9E-7247-956D-BD536B078ECD}" type="pres">
      <dgm:prSet presAssocID="{C874FE97-4D60-C94B-A894-11BD326D958D}" presName="compositeNode" presStyleCnt="0">
        <dgm:presLayoutVars>
          <dgm:bulletEnabled val="1"/>
        </dgm:presLayoutVars>
      </dgm:prSet>
      <dgm:spPr/>
    </dgm:pt>
    <dgm:pt modelId="{75DDA81F-1FC4-C242-A318-1B90F492DEFC}" type="pres">
      <dgm:prSet presAssocID="{C874FE97-4D60-C94B-A894-11BD326D958D}" presName="bgRect" presStyleLbl="node1" presStyleIdx="1" presStyleCnt="3"/>
      <dgm:spPr/>
    </dgm:pt>
    <dgm:pt modelId="{83B939FF-E886-884D-B9E7-4F3964BD0C30}" type="pres">
      <dgm:prSet presAssocID="{C874FE97-4D60-C94B-A894-11BD326D958D}" presName="parentNode" presStyleLbl="node1" presStyleIdx="1" presStyleCnt="3">
        <dgm:presLayoutVars>
          <dgm:chMax val="0"/>
          <dgm:bulletEnabled val="1"/>
        </dgm:presLayoutVars>
      </dgm:prSet>
      <dgm:spPr/>
    </dgm:pt>
    <dgm:pt modelId="{4C5A2978-A601-9F42-B1B8-2A1BCBE01B23}" type="pres">
      <dgm:prSet presAssocID="{C874FE97-4D60-C94B-A894-11BD326D958D}" presName="childNode" presStyleLbl="node1" presStyleIdx="1" presStyleCnt="3">
        <dgm:presLayoutVars>
          <dgm:bulletEnabled val="1"/>
        </dgm:presLayoutVars>
      </dgm:prSet>
      <dgm:spPr/>
    </dgm:pt>
    <dgm:pt modelId="{938ECD39-BE55-384E-9E36-0C49E59373A1}" type="pres">
      <dgm:prSet presAssocID="{0BA66F2B-5227-334C-BBC7-5DADBA970ED0}" presName="hSp" presStyleCnt="0"/>
      <dgm:spPr/>
    </dgm:pt>
    <dgm:pt modelId="{7D880E87-6733-924C-AC09-7214973ACF6E}" type="pres">
      <dgm:prSet presAssocID="{0BA66F2B-5227-334C-BBC7-5DADBA970ED0}" presName="vProcSp" presStyleCnt="0"/>
      <dgm:spPr/>
    </dgm:pt>
    <dgm:pt modelId="{E6B2C5D3-FE02-C541-BDBB-23A7BD8B9C3E}" type="pres">
      <dgm:prSet presAssocID="{0BA66F2B-5227-334C-BBC7-5DADBA970ED0}" presName="vSp1" presStyleCnt="0"/>
      <dgm:spPr/>
    </dgm:pt>
    <dgm:pt modelId="{D5D8352F-7E4D-A349-B576-1284EFCB4804}" type="pres">
      <dgm:prSet presAssocID="{0BA66F2B-5227-334C-BBC7-5DADBA970ED0}" presName="simulatedConn" presStyleLbl="solidFgAcc1" presStyleIdx="1" presStyleCnt="2"/>
      <dgm:spPr/>
    </dgm:pt>
    <dgm:pt modelId="{8AC434F3-FC6C-CB47-A05A-72976A07B810}" type="pres">
      <dgm:prSet presAssocID="{0BA66F2B-5227-334C-BBC7-5DADBA970ED0}" presName="vSp2" presStyleCnt="0"/>
      <dgm:spPr/>
    </dgm:pt>
    <dgm:pt modelId="{203A91B1-14A5-E14E-965D-06F5D30CE046}" type="pres">
      <dgm:prSet presAssocID="{0BA66F2B-5227-334C-BBC7-5DADBA970ED0}" presName="sibTrans" presStyleCnt="0"/>
      <dgm:spPr/>
    </dgm:pt>
    <dgm:pt modelId="{20AE6C06-D276-D94D-B549-FC6B1CB00870}" type="pres">
      <dgm:prSet presAssocID="{9E1A9FE4-D28E-1F45-8C14-866A7E66F7C7}" presName="compositeNode" presStyleCnt="0">
        <dgm:presLayoutVars>
          <dgm:bulletEnabled val="1"/>
        </dgm:presLayoutVars>
      </dgm:prSet>
      <dgm:spPr/>
    </dgm:pt>
    <dgm:pt modelId="{FE5D76BD-33D5-9541-A1A5-5860736A772D}" type="pres">
      <dgm:prSet presAssocID="{9E1A9FE4-D28E-1F45-8C14-866A7E66F7C7}" presName="bgRect" presStyleLbl="node1" presStyleIdx="2" presStyleCnt="3"/>
      <dgm:spPr/>
    </dgm:pt>
    <dgm:pt modelId="{982DF92D-B77C-BA4E-9C6A-86CE1DE7848C}" type="pres">
      <dgm:prSet presAssocID="{9E1A9FE4-D28E-1F45-8C14-866A7E66F7C7}" presName="parentNode" presStyleLbl="node1" presStyleIdx="2" presStyleCnt="3">
        <dgm:presLayoutVars>
          <dgm:chMax val="0"/>
          <dgm:bulletEnabled val="1"/>
        </dgm:presLayoutVars>
      </dgm:prSet>
      <dgm:spPr/>
    </dgm:pt>
    <dgm:pt modelId="{0CD21802-0191-1143-AC87-0D343BF90D7F}" type="pres">
      <dgm:prSet presAssocID="{9E1A9FE4-D28E-1F45-8C14-866A7E66F7C7}" presName="childNode" presStyleLbl="node1" presStyleIdx="2" presStyleCnt="3">
        <dgm:presLayoutVars>
          <dgm:bulletEnabled val="1"/>
        </dgm:presLayoutVars>
      </dgm:prSet>
      <dgm:spPr/>
    </dgm:pt>
  </dgm:ptLst>
  <dgm:cxnLst>
    <dgm:cxn modelId="{683C5E20-F48D-3D49-BCF1-F5E0D20ECFA6}" srcId="{C874FE97-4D60-C94B-A894-11BD326D958D}" destId="{657ACE06-980D-8E43-A511-CB5A742328E5}" srcOrd="0" destOrd="0" parTransId="{EB49A58A-5D28-F849-9434-FDC28D4848D2}" sibTransId="{62E22899-8EFC-2B49-95A1-8B61FCC66E1F}"/>
    <dgm:cxn modelId="{A8DF4348-E60C-DC47-93C9-F72CFB7E8704}" srcId="{2B750F53-E8CD-9240-8AE0-B7F02CC6066E}" destId="{9E1A9FE4-D28E-1F45-8C14-866A7E66F7C7}" srcOrd="2" destOrd="0" parTransId="{85FCE40C-B03A-B848-9303-C7DEB5285922}" sibTransId="{89927E25-C712-0642-B610-9EA9724BE69A}"/>
    <dgm:cxn modelId="{42D62950-C630-1A4D-9C2E-6FC35774F0C5}" srcId="{2B750F53-E8CD-9240-8AE0-B7F02CC6066E}" destId="{F46C9F61-6B4C-9D44-8386-F3ECEFAC8DF0}" srcOrd="0" destOrd="0" parTransId="{45AF645C-5BBE-144F-84C8-EAFD3EC73292}" sibTransId="{E7AD7ACD-3AB1-9540-839B-59AF60FEBBDB}"/>
    <dgm:cxn modelId="{C2CFF47B-C935-6548-B164-D50FDE88EA8D}" type="presOf" srcId="{72325393-65E8-C74B-BE20-6F7AF9DE5927}" destId="{0CD21802-0191-1143-AC87-0D343BF90D7F}" srcOrd="0" destOrd="0" presId="urn:microsoft.com/office/officeart/2005/8/layout/hProcess7"/>
    <dgm:cxn modelId="{4FADA28B-80DD-2641-B118-A61847550C6D}" type="presOf" srcId="{2B750F53-E8CD-9240-8AE0-B7F02CC6066E}" destId="{3F0C3693-D7F0-404D-8DCF-ACA1282B427F}" srcOrd="0" destOrd="0" presId="urn:microsoft.com/office/officeart/2005/8/layout/hProcess7"/>
    <dgm:cxn modelId="{FFAC339A-4FD2-C342-A2A3-E887A7688BC0}" type="presOf" srcId="{F46C9F61-6B4C-9D44-8386-F3ECEFAC8DF0}" destId="{1596B81D-69CE-1142-B8DF-AB9C16E7C1EB}" srcOrd="0" destOrd="0" presId="urn:microsoft.com/office/officeart/2005/8/layout/hProcess7"/>
    <dgm:cxn modelId="{79EBC89E-BD76-DF41-8219-6A4C9BF7DF09}" srcId="{F46C9F61-6B4C-9D44-8386-F3ECEFAC8DF0}" destId="{23C64F20-4792-8541-9A46-A2E8D041A402}" srcOrd="0" destOrd="0" parTransId="{079302B9-FFEA-084A-A0CC-C27F82A07039}" sibTransId="{67F70FB2-DFD8-2742-BF42-C49EE27A9BA6}"/>
    <dgm:cxn modelId="{04B42DA2-243B-DB42-B97F-4E5B60215CEE}" srcId="{9E1A9FE4-D28E-1F45-8C14-866A7E66F7C7}" destId="{72325393-65E8-C74B-BE20-6F7AF9DE5927}" srcOrd="0" destOrd="0" parTransId="{BAF9BBF8-E9AD-854A-BC74-A05C845195C2}" sibTransId="{1EC6EF4B-BF35-1041-AD72-C3E413CEBB67}"/>
    <dgm:cxn modelId="{BD3362AB-23E0-734E-8FFE-1642AA62E53F}" type="presOf" srcId="{C874FE97-4D60-C94B-A894-11BD326D958D}" destId="{83B939FF-E886-884D-B9E7-4F3964BD0C30}" srcOrd="1" destOrd="0" presId="urn:microsoft.com/office/officeart/2005/8/layout/hProcess7"/>
    <dgm:cxn modelId="{57F9CBB5-CBE2-D840-8BD7-4C9C54D8F2E5}" type="presOf" srcId="{23C64F20-4792-8541-9A46-A2E8D041A402}" destId="{C6F455EB-1EBF-C644-99E3-4862C316A0AF}" srcOrd="0" destOrd="0" presId="urn:microsoft.com/office/officeart/2005/8/layout/hProcess7"/>
    <dgm:cxn modelId="{D45C98B8-4676-CA4B-8EFF-A502C24C5F11}" type="presOf" srcId="{9E1A9FE4-D28E-1F45-8C14-866A7E66F7C7}" destId="{982DF92D-B77C-BA4E-9C6A-86CE1DE7848C}" srcOrd="1" destOrd="0" presId="urn:microsoft.com/office/officeart/2005/8/layout/hProcess7"/>
    <dgm:cxn modelId="{F18F93C4-126A-4744-B820-AFF22A2A42B6}" type="presOf" srcId="{9E1A9FE4-D28E-1F45-8C14-866A7E66F7C7}" destId="{FE5D76BD-33D5-9541-A1A5-5860736A772D}" srcOrd="0" destOrd="0" presId="urn:microsoft.com/office/officeart/2005/8/layout/hProcess7"/>
    <dgm:cxn modelId="{F3621DDF-66B9-9B41-9A1E-490C8BC8C891}" type="presOf" srcId="{F46C9F61-6B4C-9D44-8386-F3ECEFAC8DF0}" destId="{989E6393-001D-6241-82FD-84EC84E05160}" srcOrd="1" destOrd="0" presId="urn:microsoft.com/office/officeart/2005/8/layout/hProcess7"/>
    <dgm:cxn modelId="{8AC5F1E3-C36B-B147-9A53-4BFF593E84AB}" srcId="{2B750F53-E8CD-9240-8AE0-B7F02CC6066E}" destId="{C874FE97-4D60-C94B-A894-11BD326D958D}" srcOrd="1" destOrd="0" parTransId="{72B7E9BC-40B9-7540-B7E2-441D96582CDB}" sibTransId="{0BA66F2B-5227-334C-BBC7-5DADBA970ED0}"/>
    <dgm:cxn modelId="{5EB38EE7-64F1-C844-8AE4-AF4EFFCE4223}" type="presOf" srcId="{C874FE97-4D60-C94B-A894-11BD326D958D}" destId="{75DDA81F-1FC4-C242-A318-1B90F492DEFC}" srcOrd="0" destOrd="0" presId="urn:microsoft.com/office/officeart/2005/8/layout/hProcess7"/>
    <dgm:cxn modelId="{D3E328ED-4F3F-9D4C-9A00-B9662F116FC5}" type="presOf" srcId="{657ACE06-980D-8E43-A511-CB5A742328E5}" destId="{4C5A2978-A601-9F42-B1B8-2A1BCBE01B23}" srcOrd="0" destOrd="0" presId="urn:microsoft.com/office/officeart/2005/8/layout/hProcess7"/>
    <dgm:cxn modelId="{D20800C0-723F-3D46-939A-D47C784BAD4F}" type="presParOf" srcId="{3F0C3693-D7F0-404D-8DCF-ACA1282B427F}" destId="{AE6558D9-5DCB-7040-B405-58A7D6ADA3EB}" srcOrd="0" destOrd="0" presId="urn:microsoft.com/office/officeart/2005/8/layout/hProcess7"/>
    <dgm:cxn modelId="{09448D37-A250-E649-AF89-48A8D2053783}" type="presParOf" srcId="{AE6558D9-5DCB-7040-B405-58A7D6ADA3EB}" destId="{1596B81D-69CE-1142-B8DF-AB9C16E7C1EB}" srcOrd="0" destOrd="0" presId="urn:microsoft.com/office/officeart/2005/8/layout/hProcess7"/>
    <dgm:cxn modelId="{CCA7D073-325A-014E-8579-26396459BCF7}" type="presParOf" srcId="{AE6558D9-5DCB-7040-B405-58A7D6ADA3EB}" destId="{989E6393-001D-6241-82FD-84EC84E05160}" srcOrd="1" destOrd="0" presId="urn:microsoft.com/office/officeart/2005/8/layout/hProcess7"/>
    <dgm:cxn modelId="{2249EE12-9231-3440-B4EC-F844B5FC2BB7}" type="presParOf" srcId="{AE6558D9-5DCB-7040-B405-58A7D6ADA3EB}" destId="{C6F455EB-1EBF-C644-99E3-4862C316A0AF}" srcOrd="2" destOrd="0" presId="urn:microsoft.com/office/officeart/2005/8/layout/hProcess7"/>
    <dgm:cxn modelId="{FF777E07-2FAB-8646-AC85-90534A0D98B1}" type="presParOf" srcId="{3F0C3693-D7F0-404D-8DCF-ACA1282B427F}" destId="{6BD08672-4B41-414B-8E20-CF025070BBA5}" srcOrd="1" destOrd="0" presId="urn:microsoft.com/office/officeart/2005/8/layout/hProcess7"/>
    <dgm:cxn modelId="{2F952439-4867-2A4F-BBA9-A9BF024FCFEC}" type="presParOf" srcId="{3F0C3693-D7F0-404D-8DCF-ACA1282B427F}" destId="{0394BDCB-E7AA-DB43-967D-5D30AC6343CD}" srcOrd="2" destOrd="0" presId="urn:microsoft.com/office/officeart/2005/8/layout/hProcess7"/>
    <dgm:cxn modelId="{1EA888BF-FDA8-D34C-8453-3202AA9A532C}" type="presParOf" srcId="{0394BDCB-E7AA-DB43-967D-5D30AC6343CD}" destId="{D6E684A3-BBFD-6A43-A67F-08611EF82CB6}" srcOrd="0" destOrd="0" presId="urn:microsoft.com/office/officeart/2005/8/layout/hProcess7"/>
    <dgm:cxn modelId="{60D99E0F-8E7D-7341-9C73-C6C9F027D162}" type="presParOf" srcId="{0394BDCB-E7AA-DB43-967D-5D30AC6343CD}" destId="{5F35B263-F241-FD42-966B-529E62071312}" srcOrd="1" destOrd="0" presId="urn:microsoft.com/office/officeart/2005/8/layout/hProcess7"/>
    <dgm:cxn modelId="{78A4AF8D-ACB9-F740-B57E-0FCBD2B19AE2}" type="presParOf" srcId="{0394BDCB-E7AA-DB43-967D-5D30AC6343CD}" destId="{D0C76FC9-CC1A-8445-8B5E-5DEB8DD63F81}" srcOrd="2" destOrd="0" presId="urn:microsoft.com/office/officeart/2005/8/layout/hProcess7"/>
    <dgm:cxn modelId="{F42CB860-6EFF-D64F-9047-ED35FCEC4067}" type="presParOf" srcId="{3F0C3693-D7F0-404D-8DCF-ACA1282B427F}" destId="{427B990B-AA7D-0241-9DCF-0CE1BF8448C8}" srcOrd="3" destOrd="0" presId="urn:microsoft.com/office/officeart/2005/8/layout/hProcess7"/>
    <dgm:cxn modelId="{4E3019DA-EA45-4841-8001-F4FB46748717}" type="presParOf" srcId="{3F0C3693-D7F0-404D-8DCF-ACA1282B427F}" destId="{86D8DB56-FF9E-7247-956D-BD536B078ECD}" srcOrd="4" destOrd="0" presId="urn:microsoft.com/office/officeart/2005/8/layout/hProcess7"/>
    <dgm:cxn modelId="{A6034BD0-7B0E-A641-B4CC-EC11221271DF}" type="presParOf" srcId="{86D8DB56-FF9E-7247-956D-BD536B078ECD}" destId="{75DDA81F-1FC4-C242-A318-1B90F492DEFC}" srcOrd="0" destOrd="0" presId="urn:microsoft.com/office/officeart/2005/8/layout/hProcess7"/>
    <dgm:cxn modelId="{EC1096C0-7372-CC49-BE80-4DC22AA1EDD3}" type="presParOf" srcId="{86D8DB56-FF9E-7247-956D-BD536B078ECD}" destId="{83B939FF-E886-884D-B9E7-4F3964BD0C30}" srcOrd="1" destOrd="0" presId="urn:microsoft.com/office/officeart/2005/8/layout/hProcess7"/>
    <dgm:cxn modelId="{37BDED1A-BF14-FB48-B6A5-85C722221C94}" type="presParOf" srcId="{86D8DB56-FF9E-7247-956D-BD536B078ECD}" destId="{4C5A2978-A601-9F42-B1B8-2A1BCBE01B23}" srcOrd="2" destOrd="0" presId="urn:microsoft.com/office/officeart/2005/8/layout/hProcess7"/>
    <dgm:cxn modelId="{0096EFC9-D9FB-F946-86AA-48DE13EF13DD}" type="presParOf" srcId="{3F0C3693-D7F0-404D-8DCF-ACA1282B427F}" destId="{938ECD39-BE55-384E-9E36-0C49E59373A1}" srcOrd="5" destOrd="0" presId="urn:microsoft.com/office/officeart/2005/8/layout/hProcess7"/>
    <dgm:cxn modelId="{46553A4A-7517-854B-8CCD-F2BB1D1B8FB5}" type="presParOf" srcId="{3F0C3693-D7F0-404D-8DCF-ACA1282B427F}" destId="{7D880E87-6733-924C-AC09-7214973ACF6E}" srcOrd="6" destOrd="0" presId="urn:microsoft.com/office/officeart/2005/8/layout/hProcess7"/>
    <dgm:cxn modelId="{CC49FAD4-72A1-F842-AC80-AEB6FEFF15E8}" type="presParOf" srcId="{7D880E87-6733-924C-AC09-7214973ACF6E}" destId="{E6B2C5D3-FE02-C541-BDBB-23A7BD8B9C3E}" srcOrd="0" destOrd="0" presId="urn:microsoft.com/office/officeart/2005/8/layout/hProcess7"/>
    <dgm:cxn modelId="{5F9F5C14-92A0-9C4D-98D7-EC5789CCACC6}" type="presParOf" srcId="{7D880E87-6733-924C-AC09-7214973ACF6E}" destId="{D5D8352F-7E4D-A349-B576-1284EFCB4804}" srcOrd="1" destOrd="0" presId="urn:microsoft.com/office/officeart/2005/8/layout/hProcess7"/>
    <dgm:cxn modelId="{0E908563-FEF9-9B4F-952D-D3510D988CC2}" type="presParOf" srcId="{7D880E87-6733-924C-AC09-7214973ACF6E}" destId="{8AC434F3-FC6C-CB47-A05A-72976A07B810}" srcOrd="2" destOrd="0" presId="urn:microsoft.com/office/officeart/2005/8/layout/hProcess7"/>
    <dgm:cxn modelId="{FE5F6826-6C93-0E42-9E4A-C9FF99FB6285}" type="presParOf" srcId="{3F0C3693-D7F0-404D-8DCF-ACA1282B427F}" destId="{203A91B1-14A5-E14E-965D-06F5D30CE046}" srcOrd="7" destOrd="0" presId="urn:microsoft.com/office/officeart/2005/8/layout/hProcess7"/>
    <dgm:cxn modelId="{0D5BDCED-458C-7B45-BAA5-AE7A61C1DAC8}" type="presParOf" srcId="{3F0C3693-D7F0-404D-8DCF-ACA1282B427F}" destId="{20AE6C06-D276-D94D-B549-FC6B1CB00870}" srcOrd="8" destOrd="0" presId="urn:microsoft.com/office/officeart/2005/8/layout/hProcess7"/>
    <dgm:cxn modelId="{4785033B-6DDB-F445-9B5A-CAC9B505886C}" type="presParOf" srcId="{20AE6C06-D276-D94D-B549-FC6B1CB00870}" destId="{FE5D76BD-33D5-9541-A1A5-5860736A772D}" srcOrd="0" destOrd="0" presId="urn:microsoft.com/office/officeart/2005/8/layout/hProcess7"/>
    <dgm:cxn modelId="{FCFBBBEA-1201-E248-A13A-E9FB57C45249}" type="presParOf" srcId="{20AE6C06-D276-D94D-B549-FC6B1CB00870}" destId="{982DF92D-B77C-BA4E-9C6A-86CE1DE7848C}" srcOrd="1" destOrd="0" presId="urn:microsoft.com/office/officeart/2005/8/layout/hProcess7"/>
    <dgm:cxn modelId="{30BCC8E7-0761-7942-9521-D851480C7E7D}" type="presParOf" srcId="{20AE6C06-D276-D94D-B549-FC6B1CB00870}" destId="{0CD21802-0191-1143-AC87-0D343BF90D7F}" srcOrd="2" destOrd="0" presId="urn:microsoft.com/office/officeart/2005/8/layout/hProcess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DB5F22C-16A1-BB41-AA4D-BE206681D7C5}" type="doc">
      <dgm:prSet loTypeId="urn:microsoft.com/office/officeart/2005/8/layout/default" loCatId="" qsTypeId="urn:microsoft.com/office/officeart/2005/8/quickstyle/simple1" qsCatId="simple" csTypeId="urn:microsoft.com/office/officeart/2005/8/colors/colorful5" csCatId="colorful" phldr="1"/>
      <dgm:spPr/>
      <dgm:t>
        <a:bodyPr/>
        <a:lstStyle/>
        <a:p>
          <a:endParaRPr lang="en-GB"/>
        </a:p>
      </dgm:t>
    </dgm:pt>
    <dgm:pt modelId="{5B28E7F1-3978-284D-A5F8-9159B0BB7FE5}">
      <dgm:prSet phldrT="[Text]"/>
      <dgm:spPr>
        <a:solidFill>
          <a:schemeClr val="accent6">
            <a:lumMod val="60000"/>
            <a:lumOff val="40000"/>
          </a:schemeClr>
        </a:solidFill>
      </dgm:spPr>
      <dgm:t>
        <a:bodyPr/>
        <a:lstStyle/>
        <a:p>
          <a:r>
            <a:rPr lang="en-GB" dirty="0"/>
            <a:t>Girls/Women</a:t>
          </a:r>
        </a:p>
      </dgm:t>
    </dgm:pt>
    <dgm:pt modelId="{8DA27E35-69DB-504E-9DF2-4A68A1104593}" type="parTrans" cxnId="{71417570-D863-0140-BFC8-16A578FA16ED}">
      <dgm:prSet/>
      <dgm:spPr/>
      <dgm:t>
        <a:bodyPr/>
        <a:lstStyle/>
        <a:p>
          <a:endParaRPr lang="en-GB"/>
        </a:p>
      </dgm:t>
    </dgm:pt>
    <dgm:pt modelId="{AE5F04C8-79E8-EC4E-8B89-E5D2D6DF9C7A}" type="sibTrans" cxnId="{71417570-D863-0140-BFC8-16A578FA16ED}">
      <dgm:prSet/>
      <dgm:spPr/>
      <dgm:t>
        <a:bodyPr/>
        <a:lstStyle/>
        <a:p>
          <a:endParaRPr lang="en-GB"/>
        </a:p>
      </dgm:t>
    </dgm:pt>
    <dgm:pt modelId="{4CD0EA2D-D86F-8A49-91E2-0F479575B45F}">
      <dgm:prSet phldrT="[Text]"/>
      <dgm:spPr/>
      <dgm:t>
        <a:bodyPr/>
        <a:lstStyle/>
        <a:p>
          <a:r>
            <a:rPr lang="en-GB" dirty="0"/>
            <a:t>Ethnic groups</a:t>
          </a:r>
        </a:p>
      </dgm:t>
    </dgm:pt>
    <dgm:pt modelId="{81A9B4D9-3847-014B-9D76-0BC29CE4BD9D}" type="parTrans" cxnId="{01959CA5-1296-FB4C-9C2F-55138A9E8E47}">
      <dgm:prSet/>
      <dgm:spPr/>
      <dgm:t>
        <a:bodyPr/>
        <a:lstStyle/>
        <a:p>
          <a:endParaRPr lang="en-GB"/>
        </a:p>
      </dgm:t>
    </dgm:pt>
    <dgm:pt modelId="{44DE2603-E12B-7D40-94DF-14A62FC3D4AF}" type="sibTrans" cxnId="{01959CA5-1296-FB4C-9C2F-55138A9E8E47}">
      <dgm:prSet/>
      <dgm:spPr/>
      <dgm:t>
        <a:bodyPr/>
        <a:lstStyle/>
        <a:p>
          <a:endParaRPr lang="en-GB"/>
        </a:p>
      </dgm:t>
    </dgm:pt>
    <dgm:pt modelId="{FD17E354-1ABB-2040-8995-61A952BD21E1}">
      <dgm:prSet phldrT="[Text]"/>
      <dgm:spPr/>
      <dgm:t>
        <a:bodyPr/>
        <a:lstStyle/>
        <a:p>
          <a:r>
            <a:rPr lang="en-GB" dirty="0"/>
            <a:t>Religious groups</a:t>
          </a:r>
        </a:p>
      </dgm:t>
    </dgm:pt>
    <dgm:pt modelId="{C12C9D7A-32E9-A440-AADB-EB16729AC4CA}" type="parTrans" cxnId="{0B959904-DAB9-3A41-B6DF-D2C85166A219}">
      <dgm:prSet/>
      <dgm:spPr/>
      <dgm:t>
        <a:bodyPr/>
        <a:lstStyle/>
        <a:p>
          <a:endParaRPr lang="en-GB"/>
        </a:p>
      </dgm:t>
    </dgm:pt>
    <dgm:pt modelId="{A06786C7-76D6-944D-AC45-2697FE5874DB}" type="sibTrans" cxnId="{0B959904-DAB9-3A41-B6DF-D2C85166A219}">
      <dgm:prSet/>
      <dgm:spPr/>
      <dgm:t>
        <a:bodyPr/>
        <a:lstStyle/>
        <a:p>
          <a:endParaRPr lang="en-GB"/>
        </a:p>
      </dgm:t>
    </dgm:pt>
    <dgm:pt modelId="{8B2EBA49-E571-A941-96C3-BABC24C6176A}">
      <dgm:prSet phldrT="[Text]"/>
      <dgm:spPr/>
      <dgm:t>
        <a:bodyPr/>
        <a:lstStyle/>
        <a:p>
          <a:r>
            <a:rPr lang="en-GB" dirty="0"/>
            <a:t>Immigrants</a:t>
          </a:r>
        </a:p>
      </dgm:t>
    </dgm:pt>
    <dgm:pt modelId="{2D78376E-084A-8E4C-A93C-DD65AE4C5E2E}" type="parTrans" cxnId="{040E77B0-98CE-9F48-A983-34F402C0AAE8}">
      <dgm:prSet/>
      <dgm:spPr/>
      <dgm:t>
        <a:bodyPr/>
        <a:lstStyle/>
        <a:p>
          <a:endParaRPr lang="en-GB"/>
        </a:p>
      </dgm:t>
    </dgm:pt>
    <dgm:pt modelId="{A5CDC3B1-63DC-3A40-B6CD-0F4120A64CBF}" type="sibTrans" cxnId="{040E77B0-98CE-9F48-A983-34F402C0AAE8}">
      <dgm:prSet/>
      <dgm:spPr/>
      <dgm:t>
        <a:bodyPr/>
        <a:lstStyle/>
        <a:p>
          <a:endParaRPr lang="en-GB"/>
        </a:p>
      </dgm:t>
    </dgm:pt>
    <dgm:pt modelId="{86348A48-908D-554C-AFA9-4EE93CFB5650}">
      <dgm:prSet phldrT="[Text]"/>
      <dgm:spPr/>
      <dgm:t>
        <a:bodyPr/>
        <a:lstStyle/>
        <a:p>
          <a:r>
            <a:rPr lang="en-GB" dirty="0"/>
            <a:t>Linguistically diverse</a:t>
          </a:r>
        </a:p>
      </dgm:t>
    </dgm:pt>
    <dgm:pt modelId="{0D959400-7B20-FB4F-A35F-0D3C14C77E81}" type="parTrans" cxnId="{106EC324-6878-DD46-B44E-8CAE10D4AB87}">
      <dgm:prSet/>
      <dgm:spPr/>
      <dgm:t>
        <a:bodyPr/>
        <a:lstStyle/>
        <a:p>
          <a:endParaRPr lang="en-GB"/>
        </a:p>
      </dgm:t>
    </dgm:pt>
    <dgm:pt modelId="{344CD72E-1F1A-9049-94FE-4FB533EA4BDC}" type="sibTrans" cxnId="{106EC324-6878-DD46-B44E-8CAE10D4AB87}">
      <dgm:prSet/>
      <dgm:spPr/>
      <dgm:t>
        <a:bodyPr/>
        <a:lstStyle/>
        <a:p>
          <a:endParaRPr lang="en-GB"/>
        </a:p>
      </dgm:t>
    </dgm:pt>
    <dgm:pt modelId="{D01D15AD-E28E-3747-AE04-DB626E6A4F78}">
      <dgm:prSet phldrT="[Text]"/>
      <dgm:spPr/>
      <dgm:t>
        <a:bodyPr/>
        <a:lstStyle/>
        <a:p>
          <a:r>
            <a:rPr lang="en-GB" dirty="0"/>
            <a:t>Persons with disabilities</a:t>
          </a:r>
        </a:p>
      </dgm:t>
    </dgm:pt>
    <dgm:pt modelId="{98B1F864-D3FC-E546-9F01-C616D10EAE8D}" type="parTrans" cxnId="{947AD0B7-F357-944E-8F7C-185EFBC2E2BF}">
      <dgm:prSet/>
      <dgm:spPr/>
      <dgm:t>
        <a:bodyPr/>
        <a:lstStyle/>
        <a:p>
          <a:endParaRPr lang="en-GB"/>
        </a:p>
      </dgm:t>
    </dgm:pt>
    <dgm:pt modelId="{8A3E309E-D109-634D-A393-71F97A121368}" type="sibTrans" cxnId="{947AD0B7-F357-944E-8F7C-185EFBC2E2BF}">
      <dgm:prSet/>
      <dgm:spPr/>
      <dgm:t>
        <a:bodyPr/>
        <a:lstStyle/>
        <a:p>
          <a:endParaRPr lang="en-GB"/>
        </a:p>
      </dgm:t>
    </dgm:pt>
    <dgm:pt modelId="{23C86FC2-22B7-5148-A8B0-ADDB664351C9}">
      <dgm:prSet phldrT="[Text]"/>
      <dgm:spPr/>
      <dgm:t>
        <a:bodyPr/>
        <a:lstStyle/>
        <a:p>
          <a:r>
            <a:rPr lang="en-GB" dirty="0"/>
            <a:t>Developing nations</a:t>
          </a:r>
        </a:p>
      </dgm:t>
    </dgm:pt>
    <dgm:pt modelId="{E8FCA5ED-B290-6A41-8C60-E1F2AB5BD71D}" type="parTrans" cxnId="{63FBDD90-C2D5-F049-9499-8D3CA4C62CAD}">
      <dgm:prSet/>
      <dgm:spPr/>
      <dgm:t>
        <a:bodyPr/>
        <a:lstStyle/>
        <a:p>
          <a:endParaRPr lang="en-GB"/>
        </a:p>
      </dgm:t>
    </dgm:pt>
    <dgm:pt modelId="{41170E85-9C69-784A-B220-43E224109284}" type="sibTrans" cxnId="{63FBDD90-C2D5-F049-9499-8D3CA4C62CAD}">
      <dgm:prSet/>
      <dgm:spPr/>
      <dgm:t>
        <a:bodyPr/>
        <a:lstStyle/>
        <a:p>
          <a:endParaRPr lang="en-GB"/>
        </a:p>
      </dgm:t>
    </dgm:pt>
    <dgm:pt modelId="{D40EDF7C-FCC6-DA44-BF91-E08412AE34EF}">
      <dgm:prSet phldrT="[Text]"/>
      <dgm:spPr/>
      <dgm:t>
        <a:bodyPr/>
        <a:lstStyle/>
        <a:p>
          <a:r>
            <a:rPr lang="en-GB" dirty="0"/>
            <a:t>LGBTQIA+</a:t>
          </a:r>
        </a:p>
      </dgm:t>
    </dgm:pt>
    <dgm:pt modelId="{84001BEA-80BC-224B-9C5B-F071A39F44E0}" type="parTrans" cxnId="{3527D1AB-3144-0244-81A9-3C114D61C5CD}">
      <dgm:prSet/>
      <dgm:spPr/>
      <dgm:t>
        <a:bodyPr/>
        <a:lstStyle/>
        <a:p>
          <a:endParaRPr lang="en-GB"/>
        </a:p>
      </dgm:t>
    </dgm:pt>
    <dgm:pt modelId="{3EB073D9-8532-9A40-B0F4-2594E44B488F}" type="sibTrans" cxnId="{3527D1AB-3144-0244-81A9-3C114D61C5CD}">
      <dgm:prSet/>
      <dgm:spPr/>
      <dgm:t>
        <a:bodyPr/>
        <a:lstStyle/>
        <a:p>
          <a:endParaRPr lang="en-GB"/>
        </a:p>
      </dgm:t>
    </dgm:pt>
    <dgm:pt modelId="{72F21301-8D0C-CC46-AA01-26745CB5FCEE}">
      <dgm:prSet phldrT="[Text]"/>
      <dgm:spPr/>
      <dgm:t>
        <a:bodyPr/>
        <a:lstStyle/>
        <a:p>
          <a:r>
            <a:rPr lang="en-GB" dirty="0"/>
            <a:t>Indigenous people</a:t>
          </a:r>
        </a:p>
      </dgm:t>
    </dgm:pt>
    <dgm:pt modelId="{5664B751-E239-2E45-AA2B-36EB1E57A4BB}" type="parTrans" cxnId="{D85D8407-A609-084E-BADC-D0AA2E4B2CC6}">
      <dgm:prSet/>
      <dgm:spPr/>
      <dgm:t>
        <a:bodyPr/>
        <a:lstStyle/>
        <a:p>
          <a:endParaRPr lang="en-GB"/>
        </a:p>
      </dgm:t>
    </dgm:pt>
    <dgm:pt modelId="{6C592FC5-3DED-8E41-9D88-1E4890297510}" type="sibTrans" cxnId="{D85D8407-A609-084E-BADC-D0AA2E4B2CC6}">
      <dgm:prSet/>
      <dgm:spPr/>
      <dgm:t>
        <a:bodyPr/>
        <a:lstStyle/>
        <a:p>
          <a:endParaRPr lang="en-GB"/>
        </a:p>
      </dgm:t>
    </dgm:pt>
    <dgm:pt modelId="{907F12B3-FA21-F442-BE5B-170F76FD9EFF}">
      <dgm:prSet phldrT="[Text]"/>
      <dgm:spPr/>
      <dgm:t>
        <a:bodyPr/>
        <a:lstStyle/>
        <a:p>
          <a:r>
            <a:rPr lang="en-GB" dirty="0"/>
            <a:t>Low socio-economic status</a:t>
          </a:r>
        </a:p>
      </dgm:t>
    </dgm:pt>
    <dgm:pt modelId="{8AD1D454-75EC-3C4E-BC08-D9E3256A7795}" type="parTrans" cxnId="{A20F8CD6-6070-5346-A081-E792B5C94BAF}">
      <dgm:prSet/>
      <dgm:spPr/>
      <dgm:t>
        <a:bodyPr/>
        <a:lstStyle/>
        <a:p>
          <a:endParaRPr lang="en-GB"/>
        </a:p>
      </dgm:t>
    </dgm:pt>
    <dgm:pt modelId="{381226CC-F0E2-4447-89D6-7295BE922A52}" type="sibTrans" cxnId="{A20F8CD6-6070-5346-A081-E792B5C94BAF}">
      <dgm:prSet/>
      <dgm:spPr/>
      <dgm:t>
        <a:bodyPr/>
        <a:lstStyle/>
        <a:p>
          <a:endParaRPr lang="en-GB"/>
        </a:p>
      </dgm:t>
    </dgm:pt>
    <dgm:pt modelId="{83E06327-A152-304D-BF4A-D07081E697CD}" type="pres">
      <dgm:prSet presAssocID="{1DB5F22C-16A1-BB41-AA4D-BE206681D7C5}" presName="diagram" presStyleCnt="0">
        <dgm:presLayoutVars>
          <dgm:dir/>
          <dgm:resizeHandles val="exact"/>
        </dgm:presLayoutVars>
      </dgm:prSet>
      <dgm:spPr/>
    </dgm:pt>
    <dgm:pt modelId="{F535BDB8-C181-8A41-BE84-36C23F598F70}" type="pres">
      <dgm:prSet presAssocID="{5B28E7F1-3978-284D-A5F8-9159B0BB7FE5}" presName="node" presStyleLbl="node1" presStyleIdx="0" presStyleCnt="10">
        <dgm:presLayoutVars>
          <dgm:bulletEnabled val="1"/>
        </dgm:presLayoutVars>
      </dgm:prSet>
      <dgm:spPr/>
    </dgm:pt>
    <dgm:pt modelId="{82C8E5D3-E0BD-F84D-BF09-C6D6248F7BF4}" type="pres">
      <dgm:prSet presAssocID="{AE5F04C8-79E8-EC4E-8B89-E5D2D6DF9C7A}" presName="sibTrans" presStyleCnt="0"/>
      <dgm:spPr/>
    </dgm:pt>
    <dgm:pt modelId="{9C6BE2F1-0D7C-1144-8429-17023397CB40}" type="pres">
      <dgm:prSet presAssocID="{4CD0EA2D-D86F-8A49-91E2-0F479575B45F}" presName="node" presStyleLbl="node1" presStyleIdx="1" presStyleCnt="10">
        <dgm:presLayoutVars>
          <dgm:bulletEnabled val="1"/>
        </dgm:presLayoutVars>
      </dgm:prSet>
      <dgm:spPr/>
    </dgm:pt>
    <dgm:pt modelId="{8A98FAE5-60ED-174E-A3EF-88EBC4186986}" type="pres">
      <dgm:prSet presAssocID="{44DE2603-E12B-7D40-94DF-14A62FC3D4AF}" presName="sibTrans" presStyleCnt="0"/>
      <dgm:spPr/>
    </dgm:pt>
    <dgm:pt modelId="{9EBD5E4D-3CC0-7249-BD6E-8C618C9A8DC8}" type="pres">
      <dgm:prSet presAssocID="{72F21301-8D0C-CC46-AA01-26745CB5FCEE}" presName="node" presStyleLbl="node1" presStyleIdx="2" presStyleCnt="10">
        <dgm:presLayoutVars>
          <dgm:bulletEnabled val="1"/>
        </dgm:presLayoutVars>
      </dgm:prSet>
      <dgm:spPr/>
    </dgm:pt>
    <dgm:pt modelId="{F40FD082-4FAB-8A46-AE3A-F0B166157CA9}" type="pres">
      <dgm:prSet presAssocID="{6C592FC5-3DED-8E41-9D88-1E4890297510}" presName="sibTrans" presStyleCnt="0"/>
      <dgm:spPr/>
    </dgm:pt>
    <dgm:pt modelId="{F8DE6033-F7B7-F64A-A431-8700995CB754}" type="pres">
      <dgm:prSet presAssocID="{8B2EBA49-E571-A941-96C3-BABC24C6176A}" presName="node" presStyleLbl="node1" presStyleIdx="3" presStyleCnt="10">
        <dgm:presLayoutVars>
          <dgm:bulletEnabled val="1"/>
        </dgm:presLayoutVars>
      </dgm:prSet>
      <dgm:spPr/>
    </dgm:pt>
    <dgm:pt modelId="{3095ABCB-7CC0-BE48-BEEF-71A60CE60BE9}" type="pres">
      <dgm:prSet presAssocID="{A5CDC3B1-63DC-3A40-B6CD-0F4120A64CBF}" presName="sibTrans" presStyleCnt="0"/>
      <dgm:spPr/>
    </dgm:pt>
    <dgm:pt modelId="{2BBED487-43B3-8B4D-ADB6-8096C0F9C86B}" type="pres">
      <dgm:prSet presAssocID="{86348A48-908D-554C-AFA9-4EE93CFB5650}" presName="node" presStyleLbl="node1" presStyleIdx="4" presStyleCnt="10">
        <dgm:presLayoutVars>
          <dgm:bulletEnabled val="1"/>
        </dgm:presLayoutVars>
      </dgm:prSet>
      <dgm:spPr/>
    </dgm:pt>
    <dgm:pt modelId="{989DCEE4-542A-1C4E-BFD1-7A90DF2608BB}" type="pres">
      <dgm:prSet presAssocID="{344CD72E-1F1A-9049-94FE-4FB533EA4BDC}" presName="sibTrans" presStyleCnt="0"/>
      <dgm:spPr/>
    </dgm:pt>
    <dgm:pt modelId="{FA5C4AC9-1C0D-2348-80DB-DC22EFB2D327}" type="pres">
      <dgm:prSet presAssocID="{D01D15AD-E28E-3747-AE04-DB626E6A4F78}" presName="node" presStyleLbl="node1" presStyleIdx="5" presStyleCnt="10">
        <dgm:presLayoutVars>
          <dgm:bulletEnabled val="1"/>
        </dgm:presLayoutVars>
      </dgm:prSet>
      <dgm:spPr/>
    </dgm:pt>
    <dgm:pt modelId="{D7C517C8-6458-474E-B51D-A83EF0058664}" type="pres">
      <dgm:prSet presAssocID="{8A3E309E-D109-634D-A393-71F97A121368}" presName="sibTrans" presStyleCnt="0"/>
      <dgm:spPr/>
    </dgm:pt>
    <dgm:pt modelId="{698B1540-3BED-C447-BA5F-AD315A5BF8AD}" type="pres">
      <dgm:prSet presAssocID="{23C86FC2-22B7-5148-A8B0-ADDB664351C9}" presName="node" presStyleLbl="node1" presStyleIdx="6" presStyleCnt="10">
        <dgm:presLayoutVars>
          <dgm:bulletEnabled val="1"/>
        </dgm:presLayoutVars>
      </dgm:prSet>
      <dgm:spPr/>
    </dgm:pt>
    <dgm:pt modelId="{34E24D86-BA03-8248-8F93-35BF637BC452}" type="pres">
      <dgm:prSet presAssocID="{41170E85-9C69-784A-B220-43E224109284}" presName="sibTrans" presStyleCnt="0"/>
      <dgm:spPr/>
    </dgm:pt>
    <dgm:pt modelId="{94DCC976-EF84-C543-95FE-F30E3D5C2928}" type="pres">
      <dgm:prSet presAssocID="{D40EDF7C-FCC6-DA44-BF91-E08412AE34EF}" presName="node" presStyleLbl="node1" presStyleIdx="7" presStyleCnt="10">
        <dgm:presLayoutVars>
          <dgm:bulletEnabled val="1"/>
        </dgm:presLayoutVars>
      </dgm:prSet>
      <dgm:spPr/>
    </dgm:pt>
    <dgm:pt modelId="{A1A747C8-2A95-374C-A51C-76EACCE527AE}" type="pres">
      <dgm:prSet presAssocID="{3EB073D9-8532-9A40-B0F4-2594E44B488F}" presName="sibTrans" presStyleCnt="0"/>
      <dgm:spPr/>
    </dgm:pt>
    <dgm:pt modelId="{896E1A18-6DC5-3545-A0E9-89A6D201AD7C}" type="pres">
      <dgm:prSet presAssocID="{FD17E354-1ABB-2040-8995-61A952BD21E1}" presName="node" presStyleLbl="node1" presStyleIdx="8" presStyleCnt="10">
        <dgm:presLayoutVars>
          <dgm:bulletEnabled val="1"/>
        </dgm:presLayoutVars>
      </dgm:prSet>
      <dgm:spPr/>
    </dgm:pt>
    <dgm:pt modelId="{5C011807-0994-D842-B96D-D83A285BBD8E}" type="pres">
      <dgm:prSet presAssocID="{A06786C7-76D6-944D-AC45-2697FE5874DB}" presName="sibTrans" presStyleCnt="0"/>
      <dgm:spPr/>
    </dgm:pt>
    <dgm:pt modelId="{3050A6D6-4212-FE48-BCBB-5A54260D686A}" type="pres">
      <dgm:prSet presAssocID="{907F12B3-FA21-F442-BE5B-170F76FD9EFF}" presName="node" presStyleLbl="node1" presStyleIdx="9" presStyleCnt="10">
        <dgm:presLayoutVars>
          <dgm:bulletEnabled val="1"/>
        </dgm:presLayoutVars>
      </dgm:prSet>
      <dgm:spPr/>
    </dgm:pt>
  </dgm:ptLst>
  <dgm:cxnLst>
    <dgm:cxn modelId="{D4626103-DC11-3D48-A361-90D46FCB4A5B}" type="presOf" srcId="{4CD0EA2D-D86F-8A49-91E2-0F479575B45F}" destId="{9C6BE2F1-0D7C-1144-8429-17023397CB40}" srcOrd="0" destOrd="0" presId="urn:microsoft.com/office/officeart/2005/8/layout/default"/>
    <dgm:cxn modelId="{0B959904-DAB9-3A41-B6DF-D2C85166A219}" srcId="{1DB5F22C-16A1-BB41-AA4D-BE206681D7C5}" destId="{FD17E354-1ABB-2040-8995-61A952BD21E1}" srcOrd="8" destOrd="0" parTransId="{C12C9D7A-32E9-A440-AADB-EB16729AC4CA}" sibTransId="{A06786C7-76D6-944D-AC45-2697FE5874DB}"/>
    <dgm:cxn modelId="{D85D8407-A609-084E-BADC-D0AA2E4B2CC6}" srcId="{1DB5F22C-16A1-BB41-AA4D-BE206681D7C5}" destId="{72F21301-8D0C-CC46-AA01-26745CB5FCEE}" srcOrd="2" destOrd="0" parTransId="{5664B751-E239-2E45-AA2B-36EB1E57A4BB}" sibTransId="{6C592FC5-3DED-8E41-9D88-1E4890297510}"/>
    <dgm:cxn modelId="{CA58EE14-221A-AD47-BB97-6659382C2FD3}" type="presOf" srcId="{23C86FC2-22B7-5148-A8B0-ADDB664351C9}" destId="{698B1540-3BED-C447-BA5F-AD315A5BF8AD}" srcOrd="0" destOrd="0" presId="urn:microsoft.com/office/officeart/2005/8/layout/default"/>
    <dgm:cxn modelId="{106EC324-6878-DD46-B44E-8CAE10D4AB87}" srcId="{1DB5F22C-16A1-BB41-AA4D-BE206681D7C5}" destId="{86348A48-908D-554C-AFA9-4EE93CFB5650}" srcOrd="4" destOrd="0" parTransId="{0D959400-7B20-FB4F-A35F-0D3C14C77E81}" sibTransId="{344CD72E-1F1A-9049-94FE-4FB533EA4BDC}"/>
    <dgm:cxn modelId="{8FBA8449-6B1A-AF46-AE6A-D7E62C0B4AB9}" type="presOf" srcId="{86348A48-908D-554C-AFA9-4EE93CFB5650}" destId="{2BBED487-43B3-8B4D-ADB6-8096C0F9C86B}" srcOrd="0" destOrd="0" presId="urn:microsoft.com/office/officeart/2005/8/layout/default"/>
    <dgm:cxn modelId="{5E0A885F-BFBA-564A-8515-7B0547F1C006}" type="presOf" srcId="{FD17E354-1ABB-2040-8995-61A952BD21E1}" destId="{896E1A18-6DC5-3545-A0E9-89A6D201AD7C}" srcOrd="0" destOrd="0" presId="urn:microsoft.com/office/officeart/2005/8/layout/default"/>
    <dgm:cxn modelId="{6B3CE066-5B4D-6E40-82EC-48858F5F1EFD}" type="presOf" srcId="{D40EDF7C-FCC6-DA44-BF91-E08412AE34EF}" destId="{94DCC976-EF84-C543-95FE-F30E3D5C2928}" srcOrd="0" destOrd="0" presId="urn:microsoft.com/office/officeart/2005/8/layout/default"/>
    <dgm:cxn modelId="{71417570-D863-0140-BFC8-16A578FA16ED}" srcId="{1DB5F22C-16A1-BB41-AA4D-BE206681D7C5}" destId="{5B28E7F1-3978-284D-A5F8-9159B0BB7FE5}" srcOrd="0" destOrd="0" parTransId="{8DA27E35-69DB-504E-9DF2-4A68A1104593}" sibTransId="{AE5F04C8-79E8-EC4E-8B89-E5D2D6DF9C7A}"/>
    <dgm:cxn modelId="{30EC658F-E533-5E4A-8AFC-67C4E75C4788}" type="presOf" srcId="{907F12B3-FA21-F442-BE5B-170F76FD9EFF}" destId="{3050A6D6-4212-FE48-BCBB-5A54260D686A}" srcOrd="0" destOrd="0" presId="urn:microsoft.com/office/officeart/2005/8/layout/default"/>
    <dgm:cxn modelId="{63FBDD90-C2D5-F049-9499-8D3CA4C62CAD}" srcId="{1DB5F22C-16A1-BB41-AA4D-BE206681D7C5}" destId="{23C86FC2-22B7-5148-A8B0-ADDB664351C9}" srcOrd="6" destOrd="0" parTransId="{E8FCA5ED-B290-6A41-8C60-E1F2AB5BD71D}" sibTransId="{41170E85-9C69-784A-B220-43E224109284}"/>
    <dgm:cxn modelId="{11046E95-B3D2-0E4B-9B6C-5069AC7889C4}" type="presOf" srcId="{1DB5F22C-16A1-BB41-AA4D-BE206681D7C5}" destId="{83E06327-A152-304D-BF4A-D07081E697CD}" srcOrd="0" destOrd="0" presId="urn:microsoft.com/office/officeart/2005/8/layout/default"/>
    <dgm:cxn modelId="{6374BA95-A889-3E48-89F8-98CC2D8D5868}" type="presOf" srcId="{8B2EBA49-E571-A941-96C3-BABC24C6176A}" destId="{F8DE6033-F7B7-F64A-A431-8700995CB754}" srcOrd="0" destOrd="0" presId="urn:microsoft.com/office/officeart/2005/8/layout/default"/>
    <dgm:cxn modelId="{01959CA5-1296-FB4C-9C2F-55138A9E8E47}" srcId="{1DB5F22C-16A1-BB41-AA4D-BE206681D7C5}" destId="{4CD0EA2D-D86F-8A49-91E2-0F479575B45F}" srcOrd="1" destOrd="0" parTransId="{81A9B4D9-3847-014B-9D76-0BC29CE4BD9D}" sibTransId="{44DE2603-E12B-7D40-94DF-14A62FC3D4AF}"/>
    <dgm:cxn modelId="{3527D1AB-3144-0244-81A9-3C114D61C5CD}" srcId="{1DB5F22C-16A1-BB41-AA4D-BE206681D7C5}" destId="{D40EDF7C-FCC6-DA44-BF91-E08412AE34EF}" srcOrd="7" destOrd="0" parTransId="{84001BEA-80BC-224B-9C5B-F071A39F44E0}" sibTransId="{3EB073D9-8532-9A40-B0F4-2594E44B488F}"/>
    <dgm:cxn modelId="{040E77B0-98CE-9F48-A983-34F402C0AAE8}" srcId="{1DB5F22C-16A1-BB41-AA4D-BE206681D7C5}" destId="{8B2EBA49-E571-A941-96C3-BABC24C6176A}" srcOrd="3" destOrd="0" parTransId="{2D78376E-084A-8E4C-A93C-DD65AE4C5E2E}" sibTransId="{A5CDC3B1-63DC-3A40-B6CD-0F4120A64CBF}"/>
    <dgm:cxn modelId="{947AD0B7-F357-944E-8F7C-185EFBC2E2BF}" srcId="{1DB5F22C-16A1-BB41-AA4D-BE206681D7C5}" destId="{D01D15AD-E28E-3747-AE04-DB626E6A4F78}" srcOrd="5" destOrd="0" parTransId="{98B1F864-D3FC-E546-9F01-C616D10EAE8D}" sibTransId="{8A3E309E-D109-634D-A393-71F97A121368}"/>
    <dgm:cxn modelId="{DADE09BF-CB5A-E64C-B6B5-921FED78CDC3}" type="presOf" srcId="{72F21301-8D0C-CC46-AA01-26745CB5FCEE}" destId="{9EBD5E4D-3CC0-7249-BD6E-8C618C9A8DC8}" srcOrd="0" destOrd="0" presId="urn:microsoft.com/office/officeart/2005/8/layout/default"/>
    <dgm:cxn modelId="{7D920BD4-5EB9-FF47-929C-3984CF3B39FA}" type="presOf" srcId="{5B28E7F1-3978-284D-A5F8-9159B0BB7FE5}" destId="{F535BDB8-C181-8A41-BE84-36C23F598F70}" srcOrd="0" destOrd="0" presId="urn:microsoft.com/office/officeart/2005/8/layout/default"/>
    <dgm:cxn modelId="{A20F8CD6-6070-5346-A081-E792B5C94BAF}" srcId="{1DB5F22C-16A1-BB41-AA4D-BE206681D7C5}" destId="{907F12B3-FA21-F442-BE5B-170F76FD9EFF}" srcOrd="9" destOrd="0" parTransId="{8AD1D454-75EC-3C4E-BC08-D9E3256A7795}" sibTransId="{381226CC-F0E2-4447-89D6-7295BE922A52}"/>
    <dgm:cxn modelId="{267E4FFA-6732-6943-A353-BE6624B55975}" type="presOf" srcId="{D01D15AD-E28E-3747-AE04-DB626E6A4F78}" destId="{FA5C4AC9-1C0D-2348-80DB-DC22EFB2D327}" srcOrd="0" destOrd="0" presId="urn:microsoft.com/office/officeart/2005/8/layout/default"/>
    <dgm:cxn modelId="{5AB567CC-3ED3-D648-9240-B812F77C0559}" type="presParOf" srcId="{83E06327-A152-304D-BF4A-D07081E697CD}" destId="{F535BDB8-C181-8A41-BE84-36C23F598F70}" srcOrd="0" destOrd="0" presId="urn:microsoft.com/office/officeart/2005/8/layout/default"/>
    <dgm:cxn modelId="{3938AC7A-1753-5F4E-BA40-3F86991BE1C4}" type="presParOf" srcId="{83E06327-A152-304D-BF4A-D07081E697CD}" destId="{82C8E5D3-E0BD-F84D-BF09-C6D6248F7BF4}" srcOrd="1" destOrd="0" presId="urn:microsoft.com/office/officeart/2005/8/layout/default"/>
    <dgm:cxn modelId="{7F6DDDF7-7831-7342-9818-2AA55C344FF4}" type="presParOf" srcId="{83E06327-A152-304D-BF4A-D07081E697CD}" destId="{9C6BE2F1-0D7C-1144-8429-17023397CB40}" srcOrd="2" destOrd="0" presId="urn:microsoft.com/office/officeart/2005/8/layout/default"/>
    <dgm:cxn modelId="{4FC36E44-7E00-7F4A-89F3-48C958C5D763}" type="presParOf" srcId="{83E06327-A152-304D-BF4A-D07081E697CD}" destId="{8A98FAE5-60ED-174E-A3EF-88EBC4186986}" srcOrd="3" destOrd="0" presId="urn:microsoft.com/office/officeart/2005/8/layout/default"/>
    <dgm:cxn modelId="{8A7B40D0-324D-D743-AFF8-18B1BD8F7F87}" type="presParOf" srcId="{83E06327-A152-304D-BF4A-D07081E697CD}" destId="{9EBD5E4D-3CC0-7249-BD6E-8C618C9A8DC8}" srcOrd="4" destOrd="0" presId="urn:microsoft.com/office/officeart/2005/8/layout/default"/>
    <dgm:cxn modelId="{37E901D0-9A66-1D41-9A01-6133E995BF69}" type="presParOf" srcId="{83E06327-A152-304D-BF4A-D07081E697CD}" destId="{F40FD082-4FAB-8A46-AE3A-F0B166157CA9}" srcOrd="5" destOrd="0" presId="urn:microsoft.com/office/officeart/2005/8/layout/default"/>
    <dgm:cxn modelId="{CE1E7D70-DE88-194E-921D-D572097F3F4C}" type="presParOf" srcId="{83E06327-A152-304D-BF4A-D07081E697CD}" destId="{F8DE6033-F7B7-F64A-A431-8700995CB754}" srcOrd="6" destOrd="0" presId="urn:microsoft.com/office/officeart/2005/8/layout/default"/>
    <dgm:cxn modelId="{375F0BF5-8E1E-4844-B3A5-86155B049E04}" type="presParOf" srcId="{83E06327-A152-304D-BF4A-D07081E697CD}" destId="{3095ABCB-7CC0-BE48-BEEF-71A60CE60BE9}" srcOrd="7" destOrd="0" presId="urn:microsoft.com/office/officeart/2005/8/layout/default"/>
    <dgm:cxn modelId="{D3E0B191-958E-6044-A19B-A60832A17F7A}" type="presParOf" srcId="{83E06327-A152-304D-BF4A-D07081E697CD}" destId="{2BBED487-43B3-8B4D-ADB6-8096C0F9C86B}" srcOrd="8" destOrd="0" presId="urn:microsoft.com/office/officeart/2005/8/layout/default"/>
    <dgm:cxn modelId="{98E52458-5498-9440-B102-6D7D8D294FD5}" type="presParOf" srcId="{83E06327-A152-304D-BF4A-D07081E697CD}" destId="{989DCEE4-542A-1C4E-BFD1-7A90DF2608BB}" srcOrd="9" destOrd="0" presId="urn:microsoft.com/office/officeart/2005/8/layout/default"/>
    <dgm:cxn modelId="{CF48F9B6-DDA5-6543-87E7-D021CA0EF84A}" type="presParOf" srcId="{83E06327-A152-304D-BF4A-D07081E697CD}" destId="{FA5C4AC9-1C0D-2348-80DB-DC22EFB2D327}" srcOrd="10" destOrd="0" presId="urn:microsoft.com/office/officeart/2005/8/layout/default"/>
    <dgm:cxn modelId="{BA660332-84F7-4941-A8C1-E2971ABA4390}" type="presParOf" srcId="{83E06327-A152-304D-BF4A-D07081E697CD}" destId="{D7C517C8-6458-474E-B51D-A83EF0058664}" srcOrd="11" destOrd="0" presId="urn:microsoft.com/office/officeart/2005/8/layout/default"/>
    <dgm:cxn modelId="{A2E3CC6D-FEB8-ED44-A997-1E715B5C3B73}" type="presParOf" srcId="{83E06327-A152-304D-BF4A-D07081E697CD}" destId="{698B1540-3BED-C447-BA5F-AD315A5BF8AD}" srcOrd="12" destOrd="0" presId="urn:microsoft.com/office/officeart/2005/8/layout/default"/>
    <dgm:cxn modelId="{7AC4FC51-E3A4-0844-AA00-24A6C7A6FC9C}" type="presParOf" srcId="{83E06327-A152-304D-BF4A-D07081E697CD}" destId="{34E24D86-BA03-8248-8F93-35BF637BC452}" srcOrd="13" destOrd="0" presId="urn:microsoft.com/office/officeart/2005/8/layout/default"/>
    <dgm:cxn modelId="{5C6D52F1-1AD9-A24B-B0F2-D225C5A58731}" type="presParOf" srcId="{83E06327-A152-304D-BF4A-D07081E697CD}" destId="{94DCC976-EF84-C543-95FE-F30E3D5C2928}" srcOrd="14" destOrd="0" presId="urn:microsoft.com/office/officeart/2005/8/layout/default"/>
    <dgm:cxn modelId="{129CA4EF-DAAC-3843-A2DB-80B6F1CD235C}" type="presParOf" srcId="{83E06327-A152-304D-BF4A-D07081E697CD}" destId="{A1A747C8-2A95-374C-A51C-76EACCE527AE}" srcOrd="15" destOrd="0" presId="urn:microsoft.com/office/officeart/2005/8/layout/default"/>
    <dgm:cxn modelId="{DE6DA252-2621-B14E-A5B6-9A8715A32080}" type="presParOf" srcId="{83E06327-A152-304D-BF4A-D07081E697CD}" destId="{896E1A18-6DC5-3545-A0E9-89A6D201AD7C}" srcOrd="16" destOrd="0" presId="urn:microsoft.com/office/officeart/2005/8/layout/default"/>
    <dgm:cxn modelId="{E36C4A45-8A51-7849-A8A5-7E233F831FCE}" type="presParOf" srcId="{83E06327-A152-304D-BF4A-D07081E697CD}" destId="{5C011807-0994-D842-B96D-D83A285BBD8E}" srcOrd="17" destOrd="0" presId="urn:microsoft.com/office/officeart/2005/8/layout/default"/>
    <dgm:cxn modelId="{D08E4E92-469B-7E44-88BD-F085116E84D4}" type="presParOf" srcId="{83E06327-A152-304D-BF4A-D07081E697CD}" destId="{3050A6D6-4212-FE48-BCBB-5A54260D686A}" srcOrd="1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89935AC-AB42-8345-8B36-7D92FDCE6FCF}" type="doc">
      <dgm:prSet loTypeId="urn:microsoft.com/office/officeart/2005/8/layout/list1" loCatId="" qsTypeId="urn:microsoft.com/office/officeart/2005/8/quickstyle/simple1" qsCatId="simple" csTypeId="urn:microsoft.com/office/officeart/2005/8/colors/colorful5" csCatId="colorful" phldr="1"/>
      <dgm:spPr/>
      <dgm:t>
        <a:bodyPr/>
        <a:lstStyle/>
        <a:p>
          <a:endParaRPr lang="en-GB"/>
        </a:p>
      </dgm:t>
    </dgm:pt>
    <dgm:pt modelId="{DEBCE3A0-E8A3-5B4D-9ADB-DB8DA60F2AA4}">
      <dgm:prSet phldrT="[Text]" custT="1"/>
      <dgm:spPr/>
      <dgm:t>
        <a:bodyPr/>
        <a:lstStyle/>
        <a:p>
          <a:r>
            <a:rPr lang="en-GB" sz="2800" dirty="0"/>
            <a:t>Co-creation</a:t>
          </a:r>
        </a:p>
      </dgm:t>
    </dgm:pt>
    <dgm:pt modelId="{1893E795-BEB9-8B41-9EAB-0710D9A366F5}" type="parTrans" cxnId="{2D244D02-4723-0340-AF0E-267666EC567F}">
      <dgm:prSet/>
      <dgm:spPr/>
      <dgm:t>
        <a:bodyPr/>
        <a:lstStyle/>
        <a:p>
          <a:endParaRPr lang="en-GB" sz="2400"/>
        </a:p>
      </dgm:t>
    </dgm:pt>
    <dgm:pt modelId="{7FCE6EF9-879E-3F48-8A13-3FB53B3F5ABF}" type="sibTrans" cxnId="{2D244D02-4723-0340-AF0E-267666EC567F}">
      <dgm:prSet/>
      <dgm:spPr/>
      <dgm:t>
        <a:bodyPr/>
        <a:lstStyle/>
        <a:p>
          <a:endParaRPr lang="en-GB" sz="2400"/>
        </a:p>
      </dgm:t>
    </dgm:pt>
    <dgm:pt modelId="{32F78CFB-1F02-194F-BB8D-30FFC07822F4}">
      <dgm:prSet phldrT="[Text]" custT="1"/>
      <dgm:spPr/>
      <dgm:t>
        <a:bodyPr/>
        <a:lstStyle/>
        <a:p>
          <a:r>
            <a:rPr lang="en-GB" sz="2800" dirty="0"/>
            <a:t>Using culturally-relevant channels</a:t>
          </a:r>
        </a:p>
      </dgm:t>
    </dgm:pt>
    <dgm:pt modelId="{B499055F-B2B6-AF4C-A3BD-3C0BDC164EB0}" type="parTrans" cxnId="{F8494B84-08FA-374E-A7B4-2E290F079A6A}">
      <dgm:prSet/>
      <dgm:spPr/>
      <dgm:t>
        <a:bodyPr/>
        <a:lstStyle/>
        <a:p>
          <a:endParaRPr lang="en-GB" sz="2400"/>
        </a:p>
      </dgm:t>
    </dgm:pt>
    <dgm:pt modelId="{A18F7D56-C684-6E49-A943-A57E0A3C3E26}" type="sibTrans" cxnId="{F8494B84-08FA-374E-A7B4-2E290F079A6A}">
      <dgm:prSet/>
      <dgm:spPr/>
      <dgm:t>
        <a:bodyPr/>
        <a:lstStyle/>
        <a:p>
          <a:endParaRPr lang="en-GB" sz="2400"/>
        </a:p>
      </dgm:t>
    </dgm:pt>
    <dgm:pt modelId="{A44C6CC1-5E1B-F24E-9F00-9D81E920CFDE}">
      <dgm:prSet phldrT="[Text]" custT="1"/>
      <dgm:spPr/>
      <dgm:t>
        <a:bodyPr/>
        <a:lstStyle/>
        <a:p>
          <a:r>
            <a:rPr lang="en-GB" sz="2800" dirty="0"/>
            <a:t>Integrating lay expertise</a:t>
          </a:r>
        </a:p>
      </dgm:t>
    </dgm:pt>
    <dgm:pt modelId="{6FD6BE82-9687-0942-82D1-D29DB7960BFB}" type="parTrans" cxnId="{FC47A58B-BABC-6F4D-8060-2C6E9F19DA9B}">
      <dgm:prSet/>
      <dgm:spPr/>
      <dgm:t>
        <a:bodyPr/>
        <a:lstStyle/>
        <a:p>
          <a:endParaRPr lang="en-GB" sz="2400"/>
        </a:p>
      </dgm:t>
    </dgm:pt>
    <dgm:pt modelId="{CAE38F07-6867-5641-B7EC-F700140CA5F5}" type="sibTrans" cxnId="{FC47A58B-BABC-6F4D-8060-2C6E9F19DA9B}">
      <dgm:prSet/>
      <dgm:spPr/>
      <dgm:t>
        <a:bodyPr/>
        <a:lstStyle/>
        <a:p>
          <a:endParaRPr lang="en-GB" sz="2400"/>
        </a:p>
      </dgm:t>
    </dgm:pt>
    <dgm:pt modelId="{A9A90020-BBB3-2B41-914F-56A4DFACC8FA}">
      <dgm:prSet phldrT="[Text]" custT="1"/>
      <dgm:spPr/>
      <dgm:t>
        <a:bodyPr/>
        <a:lstStyle/>
        <a:p>
          <a:r>
            <a:rPr lang="en-GB" sz="2800" dirty="0"/>
            <a:t>Community-engaged research</a:t>
          </a:r>
        </a:p>
      </dgm:t>
    </dgm:pt>
    <dgm:pt modelId="{8973D0FB-4A45-474A-BBB7-F7A8A6257BE0}" type="parTrans" cxnId="{70E62A7E-E406-DF48-A335-606EBE248EC1}">
      <dgm:prSet/>
      <dgm:spPr/>
      <dgm:t>
        <a:bodyPr/>
        <a:lstStyle/>
        <a:p>
          <a:endParaRPr lang="en-GB" sz="2400"/>
        </a:p>
      </dgm:t>
    </dgm:pt>
    <dgm:pt modelId="{94C3FB5F-01A3-B44A-A504-5F9999581ACD}" type="sibTrans" cxnId="{70E62A7E-E406-DF48-A335-606EBE248EC1}">
      <dgm:prSet/>
      <dgm:spPr/>
      <dgm:t>
        <a:bodyPr/>
        <a:lstStyle/>
        <a:p>
          <a:endParaRPr lang="en-GB" sz="2400"/>
        </a:p>
      </dgm:t>
    </dgm:pt>
    <dgm:pt modelId="{52675A33-6C1F-194C-8200-3E3084C7BF65}">
      <dgm:prSet phldrT="[Text]" custT="1"/>
      <dgm:spPr/>
      <dgm:t>
        <a:bodyPr/>
        <a:lstStyle/>
        <a:p>
          <a:r>
            <a:rPr lang="en-GB" sz="2800" dirty="0"/>
            <a:t>Accept engagement on audiences' terms</a:t>
          </a:r>
        </a:p>
      </dgm:t>
    </dgm:pt>
    <dgm:pt modelId="{C6A4E853-B786-5644-9DC6-0E0B21E630FD}" type="parTrans" cxnId="{D3ECEDB2-2775-5C44-A058-843ED289116B}">
      <dgm:prSet/>
      <dgm:spPr/>
      <dgm:t>
        <a:bodyPr/>
        <a:lstStyle/>
        <a:p>
          <a:endParaRPr lang="en-GB" sz="2400"/>
        </a:p>
      </dgm:t>
    </dgm:pt>
    <dgm:pt modelId="{20155EA4-CB29-1041-BD8C-DC49783DF300}" type="sibTrans" cxnId="{D3ECEDB2-2775-5C44-A058-843ED289116B}">
      <dgm:prSet/>
      <dgm:spPr/>
      <dgm:t>
        <a:bodyPr/>
        <a:lstStyle/>
        <a:p>
          <a:endParaRPr lang="en-GB" sz="2400"/>
        </a:p>
      </dgm:t>
    </dgm:pt>
    <dgm:pt modelId="{8978A747-0413-8946-AF2C-36407EE075D3}" type="pres">
      <dgm:prSet presAssocID="{E89935AC-AB42-8345-8B36-7D92FDCE6FCF}" presName="linear" presStyleCnt="0">
        <dgm:presLayoutVars>
          <dgm:dir/>
          <dgm:animLvl val="lvl"/>
          <dgm:resizeHandles val="exact"/>
        </dgm:presLayoutVars>
      </dgm:prSet>
      <dgm:spPr/>
    </dgm:pt>
    <dgm:pt modelId="{0159FA5B-01CF-A646-AA10-8D2C19CBE1A1}" type="pres">
      <dgm:prSet presAssocID="{A9A90020-BBB3-2B41-914F-56A4DFACC8FA}" presName="parentLin" presStyleCnt="0"/>
      <dgm:spPr/>
    </dgm:pt>
    <dgm:pt modelId="{90B4E227-7C1A-D04B-B221-1B2383B83D8B}" type="pres">
      <dgm:prSet presAssocID="{A9A90020-BBB3-2B41-914F-56A4DFACC8FA}" presName="parentLeftMargin" presStyleLbl="node1" presStyleIdx="0" presStyleCnt="5"/>
      <dgm:spPr/>
    </dgm:pt>
    <dgm:pt modelId="{92F28821-15EA-4B43-9603-58D92BC6582A}" type="pres">
      <dgm:prSet presAssocID="{A9A90020-BBB3-2B41-914F-56A4DFACC8FA}" presName="parentText" presStyleLbl="node1" presStyleIdx="0" presStyleCnt="5">
        <dgm:presLayoutVars>
          <dgm:chMax val="0"/>
          <dgm:bulletEnabled val="1"/>
        </dgm:presLayoutVars>
      </dgm:prSet>
      <dgm:spPr/>
    </dgm:pt>
    <dgm:pt modelId="{9157B5EE-F72F-0746-BC04-3AEE471D059D}" type="pres">
      <dgm:prSet presAssocID="{A9A90020-BBB3-2B41-914F-56A4DFACC8FA}" presName="negativeSpace" presStyleCnt="0"/>
      <dgm:spPr/>
    </dgm:pt>
    <dgm:pt modelId="{88C58422-EF46-EC42-B4E2-556895550069}" type="pres">
      <dgm:prSet presAssocID="{A9A90020-BBB3-2B41-914F-56A4DFACC8FA}" presName="childText" presStyleLbl="conFgAcc1" presStyleIdx="0" presStyleCnt="5">
        <dgm:presLayoutVars>
          <dgm:bulletEnabled val="1"/>
        </dgm:presLayoutVars>
      </dgm:prSet>
      <dgm:spPr/>
    </dgm:pt>
    <dgm:pt modelId="{8672F5EB-9616-1D43-B613-FA202AACA9E7}" type="pres">
      <dgm:prSet presAssocID="{94C3FB5F-01A3-B44A-A504-5F9999581ACD}" presName="spaceBetweenRectangles" presStyleCnt="0"/>
      <dgm:spPr/>
    </dgm:pt>
    <dgm:pt modelId="{74293F5A-9B48-A74A-97D5-94E13D1D757A}" type="pres">
      <dgm:prSet presAssocID="{DEBCE3A0-E8A3-5B4D-9ADB-DB8DA60F2AA4}" presName="parentLin" presStyleCnt="0"/>
      <dgm:spPr/>
    </dgm:pt>
    <dgm:pt modelId="{CB392994-9C03-CC48-A99F-78E4E8637B7B}" type="pres">
      <dgm:prSet presAssocID="{DEBCE3A0-E8A3-5B4D-9ADB-DB8DA60F2AA4}" presName="parentLeftMargin" presStyleLbl="node1" presStyleIdx="0" presStyleCnt="5"/>
      <dgm:spPr/>
    </dgm:pt>
    <dgm:pt modelId="{FF58CC20-A944-AC4C-AFF4-47DE9DFA10A9}" type="pres">
      <dgm:prSet presAssocID="{DEBCE3A0-E8A3-5B4D-9ADB-DB8DA60F2AA4}" presName="parentText" presStyleLbl="node1" presStyleIdx="1" presStyleCnt="5">
        <dgm:presLayoutVars>
          <dgm:chMax val="0"/>
          <dgm:bulletEnabled val="1"/>
        </dgm:presLayoutVars>
      </dgm:prSet>
      <dgm:spPr/>
    </dgm:pt>
    <dgm:pt modelId="{44D54293-8272-5B4B-BBBF-2EC7F3E7752C}" type="pres">
      <dgm:prSet presAssocID="{DEBCE3A0-E8A3-5B4D-9ADB-DB8DA60F2AA4}" presName="negativeSpace" presStyleCnt="0"/>
      <dgm:spPr/>
    </dgm:pt>
    <dgm:pt modelId="{C2C27BAB-0737-6B42-8A37-5993A9D581A4}" type="pres">
      <dgm:prSet presAssocID="{DEBCE3A0-E8A3-5B4D-9ADB-DB8DA60F2AA4}" presName="childText" presStyleLbl="conFgAcc1" presStyleIdx="1" presStyleCnt="5">
        <dgm:presLayoutVars>
          <dgm:bulletEnabled val="1"/>
        </dgm:presLayoutVars>
      </dgm:prSet>
      <dgm:spPr/>
    </dgm:pt>
    <dgm:pt modelId="{FE3E7063-072E-3B44-8885-17355DCB9003}" type="pres">
      <dgm:prSet presAssocID="{7FCE6EF9-879E-3F48-8A13-3FB53B3F5ABF}" presName="spaceBetweenRectangles" presStyleCnt="0"/>
      <dgm:spPr/>
    </dgm:pt>
    <dgm:pt modelId="{EA2981AA-DDF9-0E40-8019-C344C68F01BD}" type="pres">
      <dgm:prSet presAssocID="{32F78CFB-1F02-194F-BB8D-30FFC07822F4}" presName="parentLin" presStyleCnt="0"/>
      <dgm:spPr/>
    </dgm:pt>
    <dgm:pt modelId="{BA013DAA-C31A-4247-811F-B4A3B1AEFB44}" type="pres">
      <dgm:prSet presAssocID="{32F78CFB-1F02-194F-BB8D-30FFC07822F4}" presName="parentLeftMargin" presStyleLbl="node1" presStyleIdx="1" presStyleCnt="5"/>
      <dgm:spPr/>
    </dgm:pt>
    <dgm:pt modelId="{DB3ECCBB-F63F-FB46-ABC8-FECC67BC51FB}" type="pres">
      <dgm:prSet presAssocID="{32F78CFB-1F02-194F-BB8D-30FFC07822F4}" presName="parentText" presStyleLbl="node1" presStyleIdx="2" presStyleCnt="5">
        <dgm:presLayoutVars>
          <dgm:chMax val="0"/>
          <dgm:bulletEnabled val="1"/>
        </dgm:presLayoutVars>
      </dgm:prSet>
      <dgm:spPr/>
    </dgm:pt>
    <dgm:pt modelId="{D382B2C2-D219-1B49-8112-40785517C629}" type="pres">
      <dgm:prSet presAssocID="{32F78CFB-1F02-194F-BB8D-30FFC07822F4}" presName="negativeSpace" presStyleCnt="0"/>
      <dgm:spPr/>
    </dgm:pt>
    <dgm:pt modelId="{FE6C2A8E-E729-2041-BE61-6D69294D25C8}" type="pres">
      <dgm:prSet presAssocID="{32F78CFB-1F02-194F-BB8D-30FFC07822F4}" presName="childText" presStyleLbl="conFgAcc1" presStyleIdx="2" presStyleCnt="5">
        <dgm:presLayoutVars>
          <dgm:bulletEnabled val="1"/>
        </dgm:presLayoutVars>
      </dgm:prSet>
      <dgm:spPr/>
    </dgm:pt>
    <dgm:pt modelId="{8863B4D3-CB32-704F-B5B4-2FD1900AB537}" type="pres">
      <dgm:prSet presAssocID="{A18F7D56-C684-6E49-A943-A57E0A3C3E26}" presName="spaceBetweenRectangles" presStyleCnt="0"/>
      <dgm:spPr/>
    </dgm:pt>
    <dgm:pt modelId="{4E1551DF-85F8-1541-A1B4-DB00E4D87181}" type="pres">
      <dgm:prSet presAssocID="{A44C6CC1-5E1B-F24E-9F00-9D81E920CFDE}" presName="parentLin" presStyleCnt="0"/>
      <dgm:spPr/>
    </dgm:pt>
    <dgm:pt modelId="{ADC58C86-0F2A-C242-BBA1-F4CA8AA61984}" type="pres">
      <dgm:prSet presAssocID="{A44C6CC1-5E1B-F24E-9F00-9D81E920CFDE}" presName="parentLeftMargin" presStyleLbl="node1" presStyleIdx="2" presStyleCnt="5"/>
      <dgm:spPr/>
    </dgm:pt>
    <dgm:pt modelId="{30ABF938-5097-0840-855C-7804C81EF33A}" type="pres">
      <dgm:prSet presAssocID="{A44C6CC1-5E1B-F24E-9F00-9D81E920CFDE}" presName="parentText" presStyleLbl="node1" presStyleIdx="3" presStyleCnt="5">
        <dgm:presLayoutVars>
          <dgm:chMax val="0"/>
          <dgm:bulletEnabled val="1"/>
        </dgm:presLayoutVars>
      </dgm:prSet>
      <dgm:spPr/>
    </dgm:pt>
    <dgm:pt modelId="{B465CBB2-3352-634C-AD6E-F2E947DD8C9A}" type="pres">
      <dgm:prSet presAssocID="{A44C6CC1-5E1B-F24E-9F00-9D81E920CFDE}" presName="negativeSpace" presStyleCnt="0"/>
      <dgm:spPr/>
    </dgm:pt>
    <dgm:pt modelId="{BE2625C6-C7D4-2942-8FFA-7B411EDF20D2}" type="pres">
      <dgm:prSet presAssocID="{A44C6CC1-5E1B-F24E-9F00-9D81E920CFDE}" presName="childText" presStyleLbl="conFgAcc1" presStyleIdx="3" presStyleCnt="5">
        <dgm:presLayoutVars>
          <dgm:bulletEnabled val="1"/>
        </dgm:presLayoutVars>
      </dgm:prSet>
      <dgm:spPr/>
    </dgm:pt>
    <dgm:pt modelId="{F83934DC-81A0-E241-A52E-4F0EEE849D46}" type="pres">
      <dgm:prSet presAssocID="{CAE38F07-6867-5641-B7EC-F700140CA5F5}" presName="spaceBetweenRectangles" presStyleCnt="0"/>
      <dgm:spPr/>
    </dgm:pt>
    <dgm:pt modelId="{41AAD7E7-249D-6C44-AFB1-1B91721FE9D8}" type="pres">
      <dgm:prSet presAssocID="{52675A33-6C1F-194C-8200-3E3084C7BF65}" presName="parentLin" presStyleCnt="0"/>
      <dgm:spPr/>
    </dgm:pt>
    <dgm:pt modelId="{0DD8E618-6F88-F544-BB9E-0F8F5E867CF1}" type="pres">
      <dgm:prSet presAssocID="{52675A33-6C1F-194C-8200-3E3084C7BF65}" presName="parentLeftMargin" presStyleLbl="node1" presStyleIdx="3" presStyleCnt="5"/>
      <dgm:spPr/>
    </dgm:pt>
    <dgm:pt modelId="{17E86AAB-C83A-7844-B62F-A8B0E96F5F9B}" type="pres">
      <dgm:prSet presAssocID="{52675A33-6C1F-194C-8200-3E3084C7BF65}" presName="parentText" presStyleLbl="node1" presStyleIdx="4" presStyleCnt="5">
        <dgm:presLayoutVars>
          <dgm:chMax val="0"/>
          <dgm:bulletEnabled val="1"/>
        </dgm:presLayoutVars>
      </dgm:prSet>
      <dgm:spPr/>
    </dgm:pt>
    <dgm:pt modelId="{92AE016E-A218-6B47-9AE9-4E5900E0358E}" type="pres">
      <dgm:prSet presAssocID="{52675A33-6C1F-194C-8200-3E3084C7BF65}" presName="negativeSpace" presStyleCnt="0"/>
      <dgm:spPr/>
    </dgm:pt>
    <dgm:pt modelId="{9AE680A9-CAE6-F041-8A03-09869CF0031C}" type="pres">
      <dgm:prSet presAssocID="{52675A33-6C1F-194C-8200-3E3084C7BF65}" presName="childText" presStyleLbl="conFgAcc1" presStyleIdx="4" presStyleCnt="5">
        <dgm:presLayoutVars>
          <dgm:bulletEnabled val="1"/>
        </dgm:presLayoutVars>
      </dgm:prSet>
      <dgm:spPr/>
    </dgm:pt>
  </dgm:ptLst>
  <dgm:cxnLst>
    <dgm:cxn modelId="{2D244D02-4723-0340-AF0E-267666EC567F}" srcId="{E89935AC-AB42-8345-8B36-7D92FDCE6FCF}" destId="{DEBCE3A0-E8A3-5B4D-9ADB-DB8DA60F2AA4}" srcOrd="1" destOrd="0" parTransId="{1893E795-BEB9-8B41-9EAB-0710D9A366F5}" sibTransId="{7FCE6EF9-879E-3F48-8A13-3FB53B3F5ABF}"/>
    <dgm:cxn modelId="{133E6F37-6716-4345-A322-38DF9533C527}" type="presOf" srcId="{A44C6CC1-5E1B-F24E-9F00-9D81E920CFDE}" destId="{30ABF938-5097-0840-855C-7804C81EF33A}" srcOrd="1" destOrd="0" presId="urn:microsoft.com/office/officeart/2005/8/layout/list1"/>
    <dgm:cxn modelId="{A5FF6945-8D02-9341-A7BD-7A458A08ECF3}" type="presOf" srcId="{32F78CFB-1F02-194F-BB8D-30FFC07822F4}" destId="{DB3ECCBB-F63F-FB46-ABC8-FECC67BC51FB}" srcOrd="1" destOrd="0" presId="urn:microsoft.com/office/officeart/2005/8/layout/list1"/>
    <dgm:cxn modelId="{E12A594E-3982-B64F-8E5D-C3CD4D4C031D}" type="presOf" srcId="{DEBCE3A0-E8A3-5B4D-9ADB-DB8DA60F2AA4}" destId="{CB392994-9C03-CC48-A99F-78E4E8637B7B}" srcOrd="0" destOrd="0" presId="urn:microsoft.com/office/officeart/2005/8/layout/list1"/>
    <dgm:cxn modelId="{DCF1BD51-DAB7-084D-9D89-928D8CF8CEC6}" type="presOf" srcId="{DEBCE3A0-E8A3-5B4D-9ADB-DB8DA60F2AA4}" destId="{FF58CC20-A944-AC4C-AFF4-47DE9DFA10A9}" srcOrd="1" destOrd="0" presId="urn:microsoft.com/office/officeart/2005/8/layout/list1"/>
    <dgm:cxn modelId="{3901EC55-C70D-B94B-9601-B8C3D6A2E5E4}" type="presOf" srcId="{A9A90020-BBB3-2B41-914F-56A4DFACC8FA}" destId="{90B4E227-7C1A-D04B-B221-1B2383B83D8B}" srcOrd="0" destOrd="0" presId="urn:microsoft.com/office/officeart/2005/8/layout/list1"/>
    <dgm:cxn modelId="{828E715E-6F13-A64B-BAEA-47719675EB07}" type="presOf" srcId="{E89935AC-AB42-8345-8B36-7D92FDCE6FCF}" destId="{8978A747-0413-8946-AF2C-36407EE075D3}" srcOrd="0" destOrd="0" presId="urn:microsoft.com/office/officeart/2005/8/layout/list1"/>
    <dgm:cxn modelId="{B939F963-BE81-8047-AD18-DD9453B7CF60}" type="presOf" srcId="{A44C6CC1-5E1B-F24E-9F00-9D81E920CFDE}" destId="{ADC58C86-0F2A-C242-BBA1-F4CA8AA61984}" srcOrd="0" destOrd="0" presId="urn:microsoft.com/office/officeart/2005/8/layout/list1"/>
    <dgm:cxn modelId="{F5A39765-BB90-5748-A3A1-2C1F1A8198DA}" type="presOf" srcId="{A9A90020-BBB3-2B41-914F-56A4DFACC8FA}" destId="{92F28821-15EA-4B43-9603-58D92BC6582A}" srcOrd="1" destOrd="0" presId="urn:microsoft.com/office/officeart/2005/8/layout/list1"/>
    <dgm:cxn modelId="{70E62A7E-E406-DF48-A335-606EBE248EC1}" srcId="{E89935AC-AB42-8345-8B36-7D92FDCE6FCF}" destId="{A9A90020-BBB3-2B41-914F-56A4DFACC8FA}" srcOrd="0" destOrd="0" parTransId="{8973D0FB-4A45-474A-BBB7-F7A8A6257BE0}" sibTransId="{94C3FB5F-01A3-B44A-A504-5F9999581ACD}"/>
    <dgm:cxn modelId="{F8494B84-08FA-374E-A7B4-2E290F079A6A}" srcId="{E89935AC-AB42-8345-8B36-7D92FDCE6FCF}" destId="{32F78CFB-1F02-194F-BB8D-30FFC07822F4}" srcOrd="2" destOrd="0" parTransId="{B499055F-B2B6-AF4C-A3BD-3C0BDC164EB0}" sibTransId="{A18F7D56-C684-6E49-A943-A57E0A3C3E26}"/>
    <dgm:cxn modelId="{9FC6F088-B723-4449-847C-0E17B5C95022}" type="presOf" srcId="{52675A33-6C1F-194C-8200-3E3084C7BF65}" destId="{0DD8E618-6F88-F544-BB9E-0F8F5E867CF1}" srcOrd="0" destOrd="0" presId="urn:microsoft.com/office/officeart/2005/8/layout/list1"/>
    <dgm:cxn modelId="{FC47A58B-BABC-6F4D-8060-2C6E9F19DA9B}" srcId="{E89935AC-AB42-8345-8B36-7D92FDCE6FCF}" destId="{A44C6CC1-5E1B-F24E-9F00-9D81E920CFDE}" srcOrd="3" destOrd="0" parTransId="{6FD6BE82-9687-0942-82D1-D29DB7960BFB}" sibTransId="{CAE38F07-6867-5641-B7EC-F700140CA5F5}"/>
    <dgm:cxn modelId="{ED1DBF93-66F1-D744-9C63-BA8CD9542572}" type="presOf" srcId="{52675A33-6C1F-194C-8200-3E3084C7BF65}" destId="{17E86AAB-C83A-7844-B62F-A8B0E96F5F9B}" srcOrd="1" destOrd="0" presId="urn:microsoft.com/office/officeart/2005/8/layout/list1"/>
    <dgm:cxn modelId="{D3ECEDB2-2775-5C44-A058-843ED289116B}" srcId="{E89935AC-AB42-8345-8B36-7D92FDCE6FCF}" destId="{52675A33-6C1F-194C-8200-3E3084C7BF65}" srcOrd="4" destOrd="0" parTransId="{C6A4E853-B786-5644-9DC6-0E0B21E630FD}" sibTransId="{20155EA4-CB29-1041-BD8C-DC49783DF300}"/>
    <dgm:cxn modelId="{8EED97F9-860B-1E41-878B-EEAC2E9AA233}" type="presOf" srcId="{32F78CFB-1F02-194F-BB8D-30FFC07822F4}" destId="{BA013DAA-C31A-4247-811F-B4A3B1AEFB44}" srcOrd="0" destOrd="0" presId="urn:microsoft.com/office/officeart/2005/8/layout/list1"/>
    <dgm:cxn modelId="{3E77C8C0-5A29-F947-B9A5-BB5487528133}" type="presParOf" srcId="{8978A747-0413-8946-AF2C-36407EE075D3}" destId="{0159FA5B-01CF-A646-AA10-8D2C19CBE1A1}" srcOrd="0" destOrd="0" presId="urn:microsoft.com/office/officeart/2005/8/layout/list1"/>
    <dgm:cxn modelId="{4311213B-7F24-7446-94BF-43070DD8F708}" type="presParOf" srcId="{0159FA5B-01CF-A646-AA10-8D2C19CBE1A1}" destId="{90B4E227-7C1A-D04B-B221-1B2383B83D8B}" srcOrd="0" destOrd="0" presId="urn:microsoft.com/office/officeart/2005/8/layout/list1"/>
    <dgm:cxn modelId="{3069CA7D-DAF1-DA40-A5BB-C89AA56FE913}" type="presParOf" srcId="{0159FA5B-01CF-A646-AA10-8D2C19CBE1A1}" destId="{92F28821-15EA-4B43-9603-58D92BC6582A}" srcOrd="1" destOrd="0" presId="urn:microsoft.com/office/officeart/2005/8/layout/list1"/>
    <dgm:cxn modelId="{81A7CC0B-2F63-A640-B753-2EF4B120C9AB}" type="presParOf" srcId="{8978A747-0413-8946-AF2C-36407EE075D3}" destId="{9157B5EE-F72F-0746-BC04-3AEE471D059D}" srcOrd="1" destOrd="0" presId="urn:microsoft.com/office/officeart/2005/8/layout/list1"/>
    <dgm:cxn modelId="{3BF6AD20-A8E8-734D-B5C9-21AE5053D9CA}" type="presParOf" srcId="{8978A747-0413-8946-AF2C-36407EE075D3}" destId="{88C58422-EF46-EC42-B4E2-556895550069}" srcOrd="2" destOrd="0" presId="urn:microsoft.com/office/officeart/2005/8/layout/list1"/>
    <dgm:cxn modelId="{CE3EE889-3C84-B840-97A5-1C18C4050F61}" type="presParOf" srcId="{8978A747-0413-8946-AF2C-36407EE075D3}" destId="{8672F5EB-9616-1D43-B613-FA202AACA9E7}" srcOrd="3" destOrd="0" presId="urn:microsoft.com/office/officeart/2005/8/layout/list1"/>
    <dgm:cxn modelId="{C28B08CA-86F4-574F-88CF-D6C85A69D721}" type="presParOf" srcId="{8978A747-0413-8946-AF2C-36407EE075D3}" destId="{74293F5A-9B48-A74A-97D5-94E13D1D757A}" srcOrd="4" destOrd="0" presId="urn:microsoft.com/office/officeart/2005/8/layout/list1"/>
    <dgm:cxn modelId="{0F7F514D-B390-AF4D-BED4-AB1495B2B665}" type="presParOf" srcId="{74293F5A-9B48-A74A-97D5-94E13D1D757A}" destId="{CB392994-9C03-CC48-A99F-78E4E8637B7B}" srcOrd="0" destOrd="0" presId="urn:microsoft.com/office/officeart/2005/8/layout/list1"/>
    <dgm:cxn modelId="{08D66CAC-A323-4844-B2C0-81FE2D4AE8B8}" type="presParOf" srcId="{74293F5A-9B48-A74A-97D5-94E13D1D757A}" destId="{FF58CC20-A944-AC4C-AFF4-47DE9DFA10A9}" srcOrd="1" destOrd="0" presId="urn:microsoft.com/office/officeart/2005/8/layout/list1"/>
    <dgm:cxn modelId="{3D6055F6-525D-AE4A-957C-3C5D805BC776}" type="presParOf" srcId="{8978A747-0413-8946-AF2C-36407EE075D3}" destId="{44D54293-8272-5B4B-BBBF-2EC7F3E7752C}" srcOrd="5" destOrd="0" presId="urn:microsoft.com/office/officeart/2005/8/layout/list1"/>
    <dgm:cxn modelId="{FFB12EFA-972C-0546-A29B-68F210921B7D}" type="presParOf" srcId="{8978A747-0413-8946-AF2C-36407EE075D3}" destId="{C2C27BAB-0737-6B42-8A37-5993A9D581A4}" srcOrd="6" destOrd="0" presId="urn:microsoft.com/office/officeart/2005/8/layout/list1"/>
    <dgm:cxn modelId="{A41F0D07-FDA7-2E4E-894E-0CDA09503994}" type="presParOf" srcId="{8978A747-0413-8946-AF2C-36407EE075D3}" destId="{FE3E7063-072E-3B44-8885-17355DCB9003}" srcOrd="7" destOrd="0" presId="urn:microsoft.com/office/officeart/2005/8/layout/list1"/>
    <dgm:cxn modelId="{416BDE95-0F37-884B-9159-4B1993726FC7}" type="presParOf" srcId="{8978A747-0413-8946-AF2C-36407EE075D3}" destId="{EA2981AA-DDF9-0E40-8019-C344C68F01BD}" srcOrd="8" destOrd="0" presId="urn:microsoft.com/office/officeart/2005/8/layout/list1"/>
    <dgm:cxn modelId="{EBE10EBF-057F-7341-A59F-5CCA75D07745}" type="presParOf" srcId="{EA2981AA-DDF9-0E40-8019-C344C68F01BD}" destId="{BA013DAA-C31A-4247-811F-B4A3B1AEFB44}" srcOrd="0" destOrd="0" presId="urn:microsoft.com/office/officeart/2005/8/layout/list1"/>
    <dgm:cxn modelId="{502DD7B8-53E4-F84F-A70D-8C4215DB2C90}" type="presParOf" srcId="{EA2981AA-DDF9-0E40-8019-C344C68F01BD}" destId="{DB3ECCBB-F63F-FB46-ABC8-FECC67BC51FB}" srcOrd="1" destOrd="0" presId="urn:microsoft.com/office/officeart/2005/8/layout/list1"/>
    <dgm:cxn modelId="{2CF73A9A-B66D-DA40-8B56-EBB57CAE5EE6}" type="presParOf" srcId="{8978A747-0413-8946-AF2C-36407EE075D3}" destId="{D382B2C2-D219-1B49-8112-40785517C629}" srcOrd="9" destOrd="0" presId="urn:microsoft.com/office/officeart/2005/8/layout/list1"/>
    <dgm:cxn modelId="{D50CECED-78F6-6846-8DFC-BF0243C0A6CB}" type="presParOf" srcId="{8978A747-0413-8946-AF2C-36407EE075D3}" destId="{FE6C2A8E-E729-2041-BE61-6D69294D25C8}" srcOrd="10" destOrd="0" presId="urn:microsoft.com/office/officeart/2005/8/layout/list1"/>
    <dgm:cxn modelId="{1A441447-EEB3-494B-B8E1-FADED55FA5FA}" type="presParOf" srcId="{8978A747-0413-8946-AF2C-36407EE075D3}" destId="{8863B4D3-CB32-704F-B5B4-2FD1900AB537}" srcOrd="11" destOrd="0" presId="urn:microsoft.com/office/officeart/2005/8/layout/list1"/>
    <dgm:cxn modelId="{DB04C88F-276A-084E-9072-51604A189622}" type="presParOf" srcId="{8978A747-0413-8946-AF2C-36407EE075D3}" destId="{4E1551DF-85F8-1541-A1B4-DB00E4D87181}" srcOrd="12" destOrd="0" presId="urn:microsoft.com/office/officeart/2005/8/layout/list1"/>
    <dgm:cxn modelId="{64260ADC-3DAC-834E-8DB1-7425FCD0A8B4}" type="presParOf" srcId="{4E1551DF-85F8-1541-A1B4-DB00E4D87181}" destId="{ADC58C86-0F2A-C242-BBA1-F4CA8AA61984}" srcOrd="0" destOrd="0" presId="urn:microsoft.com/office/officeart/2005/8/layout/list1"/>
    <dgm:cxn modelId="{D1A27EE3-747A-CD44-9F65-760FE7529EAB}" type="presParOf" srcId="{4E1551DF-85F8-1541-A1B4-DB00E4D87181}" destId="{30ABF938-5097-0840-855C-7804C81EF33A}" srcOrd="1" destOrd="0" presId="urn:microsoft.com/office/officeart/2005/8/layout/list1"/>
    <dgm:cxn modelId="{DCEE7208-E37A-804D-A393-C5D1C17352D9}" type="presParOf" srcId="{8978A747-0413-8946-AF2C-36407EE075D3}" destId="{B465CBB2-3352-634C-AD6E-F2E947DD8C9A}" srcOrd="13" destOrd="0" presId="urn:microsoft.com/office/officeart/2005/8/layout/list1"/>
    <dgm:cxn modelId="{EE2F137C-A13D-6841-BB93-A72FDDADC710}" type="presParOf" srcId="{8978A747-0413-8946-AF2C-36407EE075D3}" destId="{BE2625C6-C7D4-2942-8FFA-7B411EDF20D2}" srcOrd="14" destOrd="0" presId="urn:microsoft.com/office/officeart/2005/8/layout/list1"/>
    <dgm:cxn modelId="{367E21F6-51B2-6D4F-A2A9-D78AF8346BB1}" type="presParOf" srcId="{8978A747-0413-8946-AF2C-36407EE075D3}" destId="{F83934DC-81A0-E241-A52E-4F0EEE849D46}" srcOrd="15" destOrd="0" presId="urn:microsoft.com/office/officeart/2005/8/layout/list1"/>
    <dgm:cxn modelId="{ECE8496B-A675-8343-8042-4C663EB0649B}" type="presParOf" srcId="{8978A747-0413-8946-AF2C-36407EE075D3}" destId="{41AAD7E7-249D-6C44-AFB1-1B91721FE9D8}" srcOrd="16" destOrd="0" presId="urn:microsoft.com/office/officeart/2005/8/layout/list1"/>
    <dgm:cxn modelId="{A7D9F39A-1AB7-F348-B2D1-4DCC49230537}" type="presParOf" srcId="{41AAD7E7-249D-6C44-AFB1-1B91721FE9D8}" destId="{0DD8E618-6F88-F544-BB9E-0F8F5E867CF1}" srcOrd="0" destOrd="0" presId="urn:microsoft.com/office/officeart/2005/8/layout/list1"/>
    <dgm:cxn modelId="{C1F4DE05-4A99-614B-A407-614C1FDB0DB0}" type="presParOf" srcId="{41AAD7E7-249D-6C44-AFB1-1B91721FE9D8}" destId="{17E86AAB-C83A-7844-B62F-A8B0E96F5F9B}" srcOrd="1" destOrd="0" presId="urn:microsoft.com/office/officeart/2005/8/layout/list1"/>
    <dgm:cxn modelId="{D76EA54F-D772-284C-A1CB-52079619E607}" type="presParOf" srcId="{8978A747-0413-8946-AF2C-36407EE075D3}" destId="{92AE016E-A218-6B47-9AE9-4E5900E0358E}" srcOrd="17" destOrd="0" presId="urn:microsoft.com/office/officeart/2005/8/layout/list1"/>
    <dgm:cxn modelId="{288060AB-E380-8741-8C9A-AB569F958D5D}" type="presParOf" srcId="{8978A747-0413-8946-AF2C-36407EE075D3}" destId="{9AE680A9-CAE6-F041-8A03-09869CF0031C}"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3550DD-2BAD-B349-BF7D-E675182DD104}">
      <dsp:nvSpPr>
        <dsp:cNvPr id="0" name=""/>
        <dsp:cNvSpPr/>
      </dsp:nvSpPr>
      <dsp:spPr>
        <a:xfrm>
          <a:off x="182880" y="453813"/>
          <a:ext cx="4511040" cy="4511040"/>
        </a:xfrm>
        <a:prstGeom prst="ellipse">
          <a:avLst/>
        </a:prstGeom>
        <a:solidFill>
          <a:schemeClr val="accent4">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1">
          <a:noAutofit/>
        </a:bodyPr>
        <a:lstStyle/>
        <a:p>
          <a:pPr marL="0" lvl="0" indent="0" algn="l" defTabSz="1200150">
            <a:lnSpc>
              <a:spcPct val="90000"/>
            </a:lnSpc>
            <a:spcBef>
              <a:spcPct val="0"/>
            </a:spcBef>
            <a:spcAft>
              <a:spcPct val="35000"/>
            </a:spcAft>
            <a:buNone/>
          </a:pPr>
          <a:r>
            <a:rPr lang="en-GB" sz="2700" kern="1200" dirty="0"/>
            <a:t>Outreach </a:t>
          </a:r>
        </a:p>
        <a:p>
          <a:pPr marL="228600" lvl="1" indent="-228600" algn="l" defTabSz="933450">
            <a:lnSpc>
              <a:spcPct val="90000"/>
            </a:lnSpc>
            <a:spcBef>
              <a:spcPct val="0"/>
            </a:spcBef>
            <a:spcAft>
              <a:spcPct val="15000"/>
            </a:spcAft>
            <a:buNone/>
          </a:pPr>
          <a:r>
            <a:rPr lang="en-GB" sz="2100" kern="1200" dirty="0"/>
            <a:t>Informing, communicating, engaging with audiences outside academia/research </a:t>
          </a:r>
        </a:p>
        <a:p>
          <a:pPr marL="228600" lvl="1" indent="-228600" algn="l" defTabSz="933450">
            <a:lnSpc>
              <a:spcPct val="90000"/>
            </a:lnSpc>
            <a:spcBef>
              <a:spcPct val="0"/>
            </a:spcBef>
            <a:spcAft>
              <a:spcPct val="15000"/>
            </a:spcAft>
            <a:buNone/>
          </a:pPr>
          <a:r>
            <a:rPr lang="en-GB" sz="2100" kern="1200" dirty="0"/>
            <a:t>(often called </a:t>
          </a:r>
          <a:r>
            <a:rPr lang="en-GB" sz="2100" i="1" kern="1200" dirty="0"/>
            <a:t>Public Engagement in Science</a:t>
          </a:r>
          <a:r>
            <a:rPr lang="en-GB" sz="2100" kern="1200" dirty="0"/>
            <a:t>) </a:t>
          </a:r>
        </a:p>
      </dsp:txBody>
      <dsp:txXfrm>
        <a:off x="812800" y="985762"/>
        <a:ext cx="2600960" cy="3447142"/>
      </dsp:txXfrm>
    </dsp:sp>
    <dsp:sp modelId="{6B40DA64-1473-0E48-8BD8-0B8293BCB4C6}">
      <dsp:nvSpPr>
        <dsp:cNvPr id="0" name=""/>
        <dsp:cNvSpPr/>
      </dsp:nvSpPr>
      <dsp:spPr>
        <a:xfrm>
          <a:off x="3434080" y="453813"/>
          <a:ext cx="4511040" cy="4511040"/>
        </a:xfrm>
        <a:prstGeom prst="ellipse">
          <a:avLst/>
        </a:prstGeom>
        <a:solidFill>
          <a:schemeClr val="accent4">
            <a:alpha val="50000"/>
            <a:hueOff val="3989198"/>
            <a:satOff val="39577"/>
            <a:lumOff val="-4843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1">
          <a:noAutofit/>
        </a:bodyPr>
        <a:lstStyle/>
        <a:p>
          <a:pPr marL="0" lvl="0" indent="0" algn="l" defTabSz="1200150">
            <a:lnSpc>
              <a:spcPct val="90000"/>
            </a:lnSpc>
            <a:spcBef>
              <a:spcPct val="0"/>
            </a:spcBef>
            <a:spcAft>
              <a:spcPct val="35000"/>
            </a:spcAft>
            <a:buNone/>
          </a:pPr>
          <a:r>
            <a:rPr lang="en-GB" sz="2700" kern="1200" dirty="0"/>
            <a:t>Education</a:t>
          </a:r>
        </a:p>
        <a:p>
          <a:pPr marL="228600" lvl="1" indent="-228600" algn="l" defTabSz="933450">
            <a:lnSpc>
              <a:spcPct val="90000"/>
            </a:lnSpc>
            <a:spcBef>
              <a:spcPct val="0"/>
            </a:spcBef>
            <a:spcAft>
              <a:spcPct val="15000"/>
            </a:spcAft>
            <a:buNone/>
          </a:pPr>
          <a:r>
            <a:rPr lang="en-GB" sz="2100" b="0" i="0" kern="1200" dirty="0"/>
            <a:t>Learning that takes place in informal, out-of-classroom contexts</a:t>
          </a:r>
          <a:endParaRPr lang="en-GB" sz="2100" b="0" kern="1200" dirty="0"/>
        </a:p>
      </dsp:txBody>
      <dsp:txXfrm>
        <a:off x="4714240" y="985762"/>
        <a:ext cx="2600960" cy="34471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99D7D7-6996-734B-9265-89514E4D2889}">
      <dsp:nvSpPr>
        <dsp:cNvPr id="0" name=""/>
        <dsp:cNvSpPr/>
      </dsp:nvSpPr>
      <dsp:spPr>
        <a:xfrm>
          <a:off x="4317" y="0"/>
          <a:ext cx="4153508" cy="4828942"/>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GB" sz="3600" kern="1200" dirty="0"/>
            <a:t>Individuals</a:t>
          </a:r>
        </a:p>
      </dsp:txBody>
      <dsp:txXfrm>
        <a:off x="4317" y="0"/>
        <a:ext cx="4153508" cy="1448682"/>
      </dsp:txXfrm>
    </dsp:sp>
    <dsp:sp modelId="{515FE58C-FDF8-2247-8EA4-40074C80199C}">
      <dsp:nvSpPr>
        <dsp:cNvPr id="0" name=""/>
        <dsp:cNvSpPr/>
      </dsp:nvSpPr>
      <dsp:spPr>
        <a:xfrm>
          <a:off x="419668" y="1448918"/>
          <a:ext cx="3322806" cy="463618"/>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GB" sz="1600" kern="1200" dirty="0"/>
            <a:t>Education &amp; Outreach professionals</a:t>
          </a:r>
        </a:p>
      </dsp:txBody>
      <dsp:txXfrm>
        <a:off x="433247" y="1462497"/>
        <a:ext cx="3295648" cy="436460"/>
      </dsp:txXfrm>
    </dsp:sp>
    <dsp:sp modelId="{B2F26453-933C-C849-AF53-18343D587900}">
      <dsp:nvSpPr>
        <dsp:cNvPr id="0" name=""/>
        <dsp:cNvSpPr/>
      </dsp:nvSpPr>
      <dsp:spPr>
        <a:xfrm>
          <a:off x="419668" y="1983863"/>
          <a:ext cx="3322806" cy="463618"/>
        </a:xfrm>
        <a:prstGeom prst="roundRect">
          <a:avLst>
            <a:gd name="adj" fmla="val 10000"/>
          </a:avLst>
        </a:prstGeom>
        <a:solidFill>
          <a:schemeClr val="accent5">
            <a:hueOff val="-486295"/>
            <a:satOff val="627"/>
            <a:lumOff val="-19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GB" sz="1600" kern="1200" dirty="0"/>
            <a:t>Authors</a:t>
          </a:r>
        </a:p>
      </dsp:txBody>
      <dsp:txXfrm>
        <a:off x="433247" y="1997442"/>
        <a:ext cx="3295648" cy="436460"/>
      </dsp:txXfrm>
    </dsp:sp>
    <dsp:sp modelId="{FCB3BC3A-DCDD-7A48-870D-973CFA18426B}">
      <dsp:nvSpPr>
        <dsp:cNvPr id="0" name=""/>
        <dsp:cNvSpPr/>
      </dsp:nvSpPr>
      <dsp:spPr>
        <a:xfrm>
          <a:off x="419668" y="2518807"/>
          <a:ext cx="3322806" cy="463618"/>
        </a:xfrm>
        <a:prstGeom prst="roundRect">
          <a:avLst>
            <a:gd name="adj" fmla="val 10000"/>
          </a:avLst>
        </a:prstGeom>
        <a:solidFill>
          <a:schemeClr val="accent5">
            <a:hueOff val="-972590"/>
            <a:satOff val="1254"/>
            <a:lumOff val="-39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GB" sz="1600" kern="1200" dirty="0"/>
            <a:t>Social media influencers</a:t>
          </a:r>
        </a:p>
      </dsp:txBody>
      <dsp:txXfrm>
        <a:off x="433247" y="2532386"/>
        <a:ext cx="3295648" cy="436460"/>
      </dsp:txXfrm>
    </dsp:sp>
    <dsp:sp modelId="{FAC2B4CE-B412-7045-88B5-A3552A710B1A}">
      <dsp:nvSpPr>
        <dsp:cNvPr id="0" name=""/>
        <dsp:cNvSpPr/>
      </dsp:nvSpPr>
      <dsp:spPr>
        <a:xfrm>
          <a:off x="419668" y="3053752"/>
          <a:ext cx="3322806" cy="463618"/>
        </a:xfrm>
        <a:prstGeom prst="roundRect">
          <a:avLst>
            <a:gd name="adj" fmla="val 10000"/>
          </a:avLst>
        </a:prstGeom>
        <a:solidFill>
          <a:schemeClr val="accent5">
            <a:hueOff val="-1458885"/>
            <a:satOff val="1881"/>
            <a:lumOff val="-5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GB" sz="1600" kern="1200" dirty="0"/>
            <a:t>Podcasters</a:t>
          </a:r>
        </a:p>
      </dsp:txBody>
      <dsp:txXfrm>
        <a:off x="433247" y="3067331"/>
        <a:ext cx="3295648" cy="436460"/>
      </dsp:txXfrm>
    </dsp:sp>
    <dsp:sp modelId="{E4CC38F0-47B6-4842-813B-AC41909390B6}">
      <dsp:nvSpPr>
        <dsp:cNvPr id="0" name=""/>
        <dsp:cNvSpPr/>
      </dsp:nvSpPr>
      <dsp:spPr>
        <a:xfrm>
          <a:off x="419668" y="3588696"/>
          <a:ext cx="3322806" cy="463618"/>
        </a:xfrm>
        <a:prstGeom prst="roundRect">
          <a:avLst>
            <a:gd name="adj" fmla="val 10000"/>
          </a:avLst>
        </a:prstGeom>
        <a:solidFill>
          <a:schemeClr val="accent5">
            <a:hueOff val="-1945180"/>
            <a:satOff val="2508"/>
            <a:lumOff val="-7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GB" sz="1600" kern="1200" dirty="0"/>
            <a:t>Journalists</a:t>
          </a:r>
        </a:p>
      </dsp:txBody>
      <dsp:txXfrm>
        <a:off x="433247" y="3602275"/>
        <a:ext cx="3295648" cy="436460"/>
      </dsp:txXfrm>
    </dsp:sp>
    <dsp:sp modelId="{D7A0D086-E3B8-2C44-9299-633593EDD31B}">
      <dsp:nvSpPr>
        <dsp:cNvPr id="0" name=""/>
        <dsp:cNvSpPr/>
      </dsp:nvSpPr>
      <dsp:spPr>
        <a:xfrm>
          <a:off x="419668" y="4123641"/>
          <a:ext cx="3322806" cy="463618"/>
        </a:xfrm>
        <a:prstGeom prst="roundRect">
          <a:avLst>
            <a:gd name="adj" fmla="val 10000"/>
          </a:avLst>
        </a:prstGeom>
        <a:solidFill>
          <a:schemeClr val="accent5">
            <a:hueOff val="-2431475"/>
            <a:satOff val="3135"/>
            <a:lumOff val="-98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GB" sz="1600" kern="1200" dirty="0"/>
            <a:t>Scientists</a:t>
          </a:r>
        </a:p>
      </dsp:txBody>
      <dsp:txXfrm>
        <a:off x="433247" y="4137220"/>
        <a:ext cx="3295648" cy="436460"/>
      </dsp:txXfrm>
    </dsp:sp>
    <dsp:sp modelId="{87DCF478-30BA-F443-A7DE-3694C278A917}">
      <dsp:nvSpPr>
        <dsp:cNvPr id="0" name=""/>
        <dsp:cNvSpPr/>
      </dsp:nvSpPr>
      <dsp:spPr>
        <a:xfrm>
          <a:off x="4469339" y="0"/>
          <a:ext cx="4153508" cy="4828942"/>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GB" sz="3600" kern="1200" dirty="0"/>
            <a:t>Organisations</a:t>
          </a:r>
        </a:p>
      </dsp:txBody>
      <dsp:txXfrm>
        <a:off x="4469339" y="0"/>
        <a:ext cx="4153508" cy="1448682"/>
      </dsp:txXfrm>
    </dsp:sp>
    <dsp:sp modelId="{D49308FF-5911-F94D-9EAB-51D002804DDF}">
      <dsp:nvSpPr>
        <dsp:cNvPr id="0" name=""/>
        <dsp:cNvSpPr/>
      </dsp:nvSpPr>
      <dsp:spPr>
        <a:xfrm>
          <a:off x="4884689" y="1451630"/>
          <a:ext cx="3322806" cy="395416"/>
        </a:xfrm>
        <a:prstGeom prst="roundRect">
          <a:avLst>
            <a:gd name="adj" fmla="val 10000"/>
          </a:avLst>
        </a:prstGeom>
        <a:solidFill>
          <a:schemeClr val="accent5">
            <a:hueOff val="-2917770"/>
            <a:satOff val="3763"/>
            <a:lumOff val="-1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GB" sz="1600" kern="1200" dirty="0"/>
            <a:t>Research labs</a:t>
          </a:r>
        </a:p>
      </dsp:txBody>
      <dsp:txXfrm>
        <a:off x="4896270" y="1463211"/>
        <a:ext cx="3299644" cy="372254"/>
      </dsp:txXfrm>
    </dsp:sp>
    <dsp:sp modelId="{BEF94184-D68E-D84B-BA7C-C606BFAB4C08}">
      <dsp:nvSpPr>
        <dsp:cNvPr id="0" name=""/>
        <dsp:cNvSpPr/>
      </dsp:nvSpPr>
      <dsp:spPr>
        <a:xfrm>
          <a:off x="4884689" y="1907880"/>
          <a:ext cx="3322806" cy="395416"/>
        </a:xfrm>
        <a:prstGeom prst="roundRect">
          <a:avLst>
            <a:gd name="adj" fmla="val 10000"/>
          </a:avLst>
        </a:prstGeom>
        <a:solidFill>
          <a:schemeClr val="accent5">
            <a:hueOff val="-3404065"/>
            <a:satOff val="4390"/>
            <a:lumOff val="-137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GB" sz="1600" kern="1200" dirty="0"/>
            <a:t>Funding agencies</a:t>
          </a:r>
        </a:p>
      </dsp:txBody>
      <dsp:txXfrm>
        <a:off x="4896270" y="1919461"/>
        <a:ext cx="3299644" cy="372254"/>
      </dsp:txXfrm>
    </dsp:sp>
    <dsp:sp modelId="{8DD611C6-16C9-A84F-B745-92D5174845C9}">
      <dsp:nvSpPr>
        <dsp:cNvPr id="0" name=""/>
        <dsp:cNvSpPr/>
      </dsp:nvSpPr>
      <dsp:spPr>
        <a:xfrm>
          <a:off x="4884689" y="2364130"/>
          <a:ext cx="3322806" cy="395416"/>
        </a:xfrm>
        <a:prstGeom prst="roundRect">
          <a:avLst>
            <a:gd name="adj" fmla="val 10000"/>
          </a:avLst>
        </a:prstGeom>
        <a:solidFill>
          <a:schemeClr val="accent5">
            <a:hueOff val="-3890360"/>
            <a:satOff val="5017"/>
            <a:lumOff val="-156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GB" sz="1600" kern="1200" dirty="0"/>
            <a:t>Science centres</a:t>
          </a:r>
        </a:p>
      </dsp:txBody>
      <dsp:txXfrm>
        <a:off x="4896270" y="2375711"/>
        <a:ext cx="3299644" cy="372254"/>
      </dsp:txXfrm>
    </dsp:sp>
    <dsp:sp modelId="{5D3E81F9-CA6F-5F4C-90FC-384346E80596}">
      <dsp:nvSpPr>
        <dsp:cNvPr id="0" name=""/>
        <dsp:cNvSpPr/>
      </dsp:nvSpPr>
      <dsp:spPr>
        <a:xfrm>
          <a:off x="4884689" y="2820380"/>
          <a:ext cx="3322806" cy="395416"/>
        </a:xfrm>
        <a:prstGeom prst="roundRect">
          <a:avLst>
            <a:gd name="adj" fmla="val 10000"/>
          </a:avLst>
        </a:prstGeom>
        <a:solidFill>
          <a:schemeClr val="accent5">
            <a:hueOff val="-4376655"/>
            <a:satOff val="5644"/>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GB" sz="1600" kern="1200" dirty="0"/>
            <a:t>Science festivals</a:t>
          </a:r>
        </a:p>
      </dsp:txBody>
      <dsp:txXfrm>
        <a:off x="4896270" y="2831961"/>
        <a:ext cx="3299644" cy="372254"/>
      </dsp:txXfrm>
    </dsp:sp>
    <dsp:sp modelId="{F564E721-0890-F84C-A1A4-8E2A781B4FCA}">
      <dsp:nvSpPr>
        <dsp:cNvPr id="0" name=""/>
        <dsp:cNvSpPr/>
      </dsp:nvSpPr>
      <dsp:spPr>
        <a:xfrm>
          <a:off x="4884689" y="3276631"/>
          <a:ext cx="3322806" cy="395416"/>
        </a:xfrm>
        <a:prstGeom prst="roundRect">
          <a:avLst>
            <a:gd name="adj" fmla="val 10000"/>
          </a:avLst>
        </a:prstGeom>
        <a:solidFill>
          <a:schemeClr val="accent5">
            <a:hueOff val="-4862950"/>
            <a:satOff val="6271"/>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GB" sz="1600" kern="1200" dirty="0"/>
            <a:t>Media (newspapers, broadcast, online)</a:t>
          </a:r>
        </a:p>
      </dsp:txBody>
      <dsp:txXfrm>
        <a:off x="4896270" y="3288212"/>
        <a:ext cx="3299644" cy="372254"/>
      </dsp:txXfrm>
    </dsp:sp>
    <dsp:sp modelId="{494A170E-3EAD-6944-BEF4-7CC7F995B048}">
      <dsp:nvSpPr>
        <dsp:cNvPr id="0" name=""/>
        <dsp:cNvSpPr/>
      </dsp:nvSpPr>
      <dsp:spPr>
        <a:xfrm>
          <a:off x="4884689" y="3732881"/>
          <a:ext cx="3322806" cy="395416"/>
        </a:xfrm>
        <a:prstGeom prst="roundRect">
          <a:avLst>
            <a:gd name="adj" fmla="val 10000"/>
          </a:avLst>
        </a:prstGeom>
        <a:solidFill>
          <a:schemeClr val="accent5">
            <a:hueOff val="-5349245"/>
            <a:satOff val="6898"/>
            <a:lumOff val="-2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GB" sz="1600" kern="1200" dirty="0"/>
            <a:t>Companies/agencies</a:t>
          </a:r>
        </a:p>
      </dsp:txBody>
      <dsp:txXfrm>
        <a:off x="4896270" y="3744462"/>
        <a:ext cx="3299644" cy="372254"/>
      </dsp:txXfrm>
    </dsp:sp>
    <dsp:sp modelId="{DC7065F9-236C-F44A-AE13-F0F19B9FD531}">
      <dsp:nvSpPr>
        <dsp:cNvPr id="0" name=""/>
        <dsp:cNvSpPr/>
      </dsp:nvSpPr>
      <dsp:spPr>
        <a:xfrm>
          <a:off x="4884689" y="4189131"/>
          <a:ext cx="3322806" cy="395416"/>
        </a:xfrm>
        <a:prstGeom prst="roundRect">
          <a:avLst>
            <a:gd name="adj" fmla="val 10000"/>
          </a:avLst>
        </a:prstGeom>
        <a:solidFill>
          <a:schemeClr val="accent5">
            <a:hueOff val="-5835540"/>
            <a:satOff val="7525"/>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GB" sz="1600" kern="1200" dirty="0"/>
            <a:t>School clubs</a:t>
          </a:r>
        </a:p>
      </dsp:txBody>
      <dsp:txXfrm>
        <a:off x="4896270" y="4200712"/>
        <a:ext cx="3299644" cy="37225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96B81D-69CE-1142-B8DF-AB9C16E7C1EB}">
      <dsp:nvSpPr>
        <dsp:cNvPr id="0" name=""/>
        <dsp:cNvSpPr/>
      </dsp:nvSpPr>
      <dsp:spPr>
        <a:xfrm>
          <a:off x="819" y="0"/>
          <a:ext cx="3526352" cy="1859816"/>
        </a:xfrm>
        <a:prstGeom prst="roundRect">
          <a:avLst>
            <a:gd name="adj" fmla="val 5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23444" rIns="160020" bIns="0" numCol="1" spcCol="1270" anchor="t" anchorCtr="0">
          <a:noAutofit/>
        </a:bodyPr>
        <a:lstStyle/>
        <a:p>
          <a:pPr marL="0" lvl="0" indent="0" algn="r" defTabSz="1600200">
            <a:lnSpc>
              <a:spcPct val="90000"/>
            </a:lnSpc>
            <a:spcBef>
              <a:spcPct val="0"/>
            </a:spcBef>
            <a:spcAft>
              <a:spcPct val="35000"/>
            </a:spcAft>
            <a:buNone/>
          </a:pPr>
          <a:endParaRPr lang="en-GB" sz="3600" kern="1200" dirty="0"/>
        </a:p>
      </dsp:txBody>
      <dsp:txXfrm rot="16200000">
        <a:off x="-409069" y="409889"/>
        <a:ext cx="1525049" cy="705270"/>
      </dsp:txXfrm>
    </dsp:sp>
    <dsp:sp modelId="{C6F455EB-1EBF-C644-99E3-4862C316A0AF}">
      <dsp:nvSpPr>
        <dsp:cNvPr id="0" name=""/>
        <dsp:cNvSpPr/>
      </dsp:nvSpPr>
      <dsp:spPr>
        <a:xfrm>
          <a:off x="706089" y="0"/>
          <a:ext cx="2627132" cy="1859816"/>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96012" rIns="0" bIns="0" numCol="1" spcCol="1270" anchor="t" anchorCtr="0">
          <a:noAutofit/>
        </a:bodyPr>
        <a:lstStyle/>
        <a:p>
          <a:pPr marL="0" lvl="0" indent="0" algn="l" defTabSz="1244600">
            <a:lnSpc>
              <a:spcPct val="90000"/>
            </a:lnSpc>
            <a:spcBef>
              <a:spcPct val="0"/>
            </a:spcBef>
            <a:spcAft>
              <a:spcPct val="35000"/>
            </a:spcAft>
            <a:buNone/>
          </a:pPr>
          <a:r>
            <a:rPr lang="en-GB" sz="2800" kern="1200" dirty="0"/>
            <a:t>Inclusive education and outreach</a:t>
          </a:r>
        </a:p>
      </dsp:txBody>
      <dsp:txXfrm>
        <a:off x="706089" y="0"/>
        <a:ext cx="2627132" cy="1859816"/>
      </dsp:txXfrm>
    </dsp:sp>
    <dsp:sp modelId="{75DDA81F-1FC4-C242-A318-1B90F492DEFC}">
      <dsp:nvSpPr>
        <dsp:cNvPr id="0" name=""/>
        <dsp:cNvSpPr/>
      </dsp:nvSpPr>
      <dsp:spPr>
        <a:xfrm>
          <a:off x="3650594" y="0"/>
          <a:ext cx="3526352" cy="1859816"/>
        </a:xfrm>
        <a:prstGeom prst="roundRect">
          <a:avLst>
            <a:gd name="adj" fmla="val 5000"/>
          </a:avLst>
        </a:prstGeom>
        <a:solidFill>
          <a:schemeClr val="accent5">
            <a:hueOff val="-2917770"/>
            <a:satOff val="3763"/>
            <a:lumOff val="-1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23444" rIns="160020" bIns="0" numCol="1" spcCol="1270" anchor="t" anchorCtr="0">
          <a:noAutofit/>
        </a:bodyPr>
        <a:lstStyle/>
        <a:p>
          <a:pPr marL="0" lvl="0" indent="0" algn="r" defTabSz="1600200">
            <a:lnSpc>
              <a:spcPct val="90000"/>
            </a:lnSpc>
            <a:spcBef>
              <a:spcPct val="0"/>
            </a:spcBef>
            <a:spcAft>
              <a:spcPct val="35000"/>
            </a:spcAft>
            <a:buNone/>
          </a:pPr>
          <a:endParaRPr lang="en-GB" sz="3600" kern="1200" dirty="0"/>
        </a:p>
      </dsp:txBody>
      <dsp:txXfrm rot="16200000">
        <a:off x="3240704" y="409889"/>
        <a:ext cx="1525049" cy="705270"/>
      </dsp:txXfrm>
    </dsp:sp>
    <dsp:sp modelId="{5F35B263-F241-FD42-966B-529E62071312}">
      <dsp:nvSpPr>
        <dsp:cNvPr id="0" name=""/>
        <dsp:cNvSpPr/>
      </dsp:nvSpPr>
      <dsp:spPr>
        <a:xfrm rot="5400000">
          <a:off x="3531626" y="1329189"/>
          <a:ext cx="273199" cy="528952"/>
        </a:xfrm>
        <a:prstGeom prst="flowChartExtract">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C5A2978-A601-9F42-B1B8-2A1BCBE01B23}">
      <dsp:nvSpPr>
        <dsp:cNvPr id="0" name=""/>
        <dsp:cNvSpPr/>
      </dsp:nvSpPr>
      <dsp:spPr>
        <a:xfrm>
          <a:off x="4355864" y="0"/>
          <a:ext cx="2627132" cy="1859816"/>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96012" rIns="0" bIns="0" numCol="1" spcCol="1270" anchor="t" anchorCtr="0">
          <a:noAutofit/>
        </a:bodyPr>
        <a:lstStyle/>
        <a:p>
          <a:pPr marL="0" lvl="0" indent="0" algn="l" defTabSz="1244600">
            <a:lnSpc>
              <a:spcPct val="90000"/>
            </a:lnSpc>
            <a:spcBef>
              <a:spcPct val="0"/>
            </a:spcBef>
            <a:spcAft>
              <a:spcPct val="35000"/>
            </a:spcAft>
            <a:buNone/>
          </a:pPr>
          <a:r>
            <a:rPr lang="en-GB" sz="2800" kern="1200" dirty="0"/>
            <a:t>Equitable access to and engagement with STEM</a:t>
          </a:r>
        </a:p>
      </dsp:txBody>
      <dsp:txXfrm>
        <a:off x="4355864" y="0"/>
        <a:ext cx="2627132" cy="1859816"/>
      </dsp:txXfrm>
    </dsp:sp>
    <dsp:sp modelId="{FE5D76BD-33D5-9541-A1A5-5860736A772D}">
      <dsp:nvSpPr>
        <dsp:cNvPr id="0" name=""/>
        <dsp:cNvSpPr/>
      </dsp:nvSpPr>
      <dsp:spPr>
        <a:xfrm>
          <a:off x="7300369" y="0"/>
          <a:ext cx="3526352" cy="1859816"/>
        </a:xfrm>
        <a:prstGeom prst="roundRect">
          <a:avLst>
            <a:gd name="adj" fmla="val 5000"/>
          </a:avLst>
        </a:prstGeom>
        <a:solidFill>
          <a:schemeClr val="accent5">
            <a:hueOff val="-5835540"/>
            <a:satOff val="7525"/>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23444" rIns="160020" bIns="0" numCol="1" spcCol="1270" anchor="t" anchorCtr="0">
          <a:noAutofit/>
        </a:bodyPr>
        <a:lstStyle/>
        <a:p>
          <a:pPr marL="0" lvl="0" indent="0" algn="r" defTabSz="1600200">
            <a:lnSpc>
              <a:spcPct val="90000"/>
            </a:lnSpc>
            <a:spcBef>
              <a:spcPct val="0"/>
            </a:spcBef>
            <a:spcAft>
              <a:spcPct val="35000"/>
            </a:spcAft>
            <a:buNone/>
          </a:pPr>
          <a:endParaRPr lang="en-GB" sz="3600" kern="1200" dirty="0"/>
        </a:p>
      </dsp:txBody>
      <dsp:txXfrm rot="16200000">
        <a:off x="6890479" y="409889"/>
        <a:ext cx="1525049" cy="705270"/>
      </dsp:txXfrm>
    </dsp:sp>
    <dsp:sp modelId="{D5D8352F-7E4D-A349-B576-1284EFCB4804}">
      <dsp:nvSpPr>
        <dsp:cNvPr id="0" name=""/>
        <dsp:cNvSpPr/>
      </dsp:nvSpPr>
      <dsp:spPr>
        <a:xfrm rot="5400000">
          <a:off x="7181400" y="1329189"/>
          <a:ext cx="273199" cy="528952"/>
        </a:xfrm>
        <a:prstGeom prst="flowChartExtract">
          <a:avLst/>
        </a:prstGeom>
        <a:solidFill>
          <a:schemeClr val="lt1">
            <a:hueOff val="0"/>
            <a:satOff val="0"/>
            <a:lumOff val="0"/>
            <a:alphaOff val="0"/>
          </a:schemeClr>
        </a:solidFill>
        <a:ln w="12700" cap="flat" cmpd="sng" algn="ctr">
          <a:solidFill>
            <a:schemeClr val="accent5">
              <a:hueOff val="-5835540"/>
              <a:satOff val="7525"/>
              <a:lumOff val="-2353"/>
              <a:alphaOff val="0"/>
            </a:schemeClr>
          </a:solidFill>
          <a:prstDash val="solid"/>
          <a:miter lim="800000"/>
        </a:ln>
        <a:effectLst/>
      </dsp:spPr>
      <dsp:style>
        <a:lnRef idx="2">
          <a:scrgbClr r="0" g="0" b="0"/>
        </a:lnRef>
        <a:fillRef idx="1">
          <a:scrgbClr r="0" g="0" b="0"/>
        </a:fillRef>
        <a:effectRef idx="0">
          <a:scrgbClr r="0" g="0" b="0"/>
        </a:effectRef>
        <a:fontRef idx="minor"/>
      </dsp:style>
    </dsp:sp>
    <dsp:sp modelId="{0CD21802-0191-1143-AC87-0D343BF90D7F}">
      <dsp:nvSpPr>
        <dsp:cNvPr id="0" name=""/>
        <dsp:cNvSpPr/>
      </dsp:nvSpPr>
      <dsp:spPr>
        <a:xfrm>
          <a:off x="8005639" y="0"/>
          <a:ext cx="2627132" cy="1859816"/>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96012" rIns="0" bIns="0" numCol="1" spcCol="1270" anchor="t" anchorCtr="0">
          <a:noAutofit/>
        </a:bodyPr>
        <a:lstStyle/>
        <a:p>
          <a:pPr marL="0" lvl="0" indent="0" algn="l" defTabSz="1244600">
            <a:lnSpc>
              <a:spcPct val="90000"/>
            </a:lnSpc>
            <a:spcBef>
              <a:spcPct val="0"/>
            </a:spcBef>
            <a:spcAft>
              <a:spcPct val="35000"/>
            </a:spcAft>
            <a:buNone/>
          </a:pPr>
          <a:r>
            <a:rPr lang="en-GB" sz="2800" kern="1200" dirty="0"/>
            <a:t>Create a sense of belonging in STEM for all</a:t>
          </a:r>
        </a:p>
      </dsp:txBody>
      <dsp:txXfrm>
        <a:off x="8005639" y="0"/>
        <a:ext cx="2627132" cy="185981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35BDB8-C181-8A41-BE84-36C23F598F70}">
      <dsp:nvSpPr>
        <dsp:cNvPr id="0" name=""/>
        <dsp:cNvSpPr/>
      </dsp:nvSpPr>
      <dsp:spPr>
        <a:xfrm>
          <a:off x="326880" y="2483"/>
          <a:ext cx="1871128" cy="1122677"/>
        </a:xfrm>
        <a:prstGeom prst="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300" kern="1200" dirty="0"/>
            <a:t>Girls/Women</a:t>
          </a:r>
        </a:p>
      </dsp:txBody>
      <dsp:txXfrm>
        <a:off x="326880" y="2483"/>
        <a:ext cx="1871128" cy="1122677"/>
      </dsp:txXfrm>
    </dsp:sp>
    <dsp:sp modelId="{9C6BE2F1-0D7C-1144-8429-17023397CB40}">
      <dsp:nvSpPr>
        <dsp:cNvPr id="0" name=""/>
        <dsp:cNvSpPr/>
      </dsp:nvSpPr>
      <dsp:spPr>
        <a:xfrm>
          <a:off x="2385121" y="2483"/>
          <a:ext cx="1871128" cy="1122677"/>
        </a:xfrm>
        <a:prstGeom prst="rect">
          <a:avLst/>
        </a:prstGeom>
        <a:solidFill>
          <a:schemeClr val="accent5">
            <a:hueOff val="-648393"/>
            <a:satOff val="836"/>
            <a:lumOff val="-2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300" kern="1200" dirty="0"/>
            <a:t>Ethnic groups</a:t>
          </a:r>
        </a:p>
      </dsp:txBody>
      <dsp:txXfrm>
        <a:off x="2385121" y="2483"/>
        <a:ext cx="1871128" cy="1122677"/>
      </dsp:txXfrm>
    </dsp:sp>
    <dsp:sp modelId="{9EBD5E4D-3CC0-7249-BD6E-8C618C9A8DC8}">
      <dsp:nvSpPr>
        <dsp:cNvPr id="0" name=""/>
        <dsp:cNvSpPr/>
      </dsp:nvSpPr>
      <dsp:spPr>
        <a:xfrm>
          <a:off x="4443363" y="2483"/>
          <a:ext cx="1871128" cy="1122677"/>
        </a:xfrm>
        <a:prstGeom prst="rect">
          <a:avLst/>
        </a:prstGeom>
        <a:solidFill>
          <a:schemeClr val="accent5">
            <a:hueOff val="-1296787"/>
            <a:satOff val="1672"/>
            <a:lumOff val="-52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300" kern="1200" dirty="0"/>
            <a:t>Indigenous people</a:t>
          </a:r>
        </a:p>
      </dsp:txBody>
      <dsp:txXfrm>
        <a:off x="4443363" y="2483"/>
        <a:ext cx="1871128" cy="1122677"/>
      </dsp:txXfrm>
    </dsp:sp>
    <dsp:sp modelId="{F8DE6033-F7B7-F64A-A431-8700995CB754}">
      <dsp:nvSpPr>
        <dsp:cNvPr id="0" name=""/>
        <dsp:cNvSpPr/>
      </dsp:nvSpPr>
      <dsp:spPr>
        <a:xfrm>
          <a:off x="326880" y="1312273"/>
          <a:ext cx="1871128" cy="1122677"/>
        </a:xfrm>
        <a:prstGeom prst="rect">
          <a:avLst/>
        </a:prstGeom>
        <a:solidFill>
          <a:schemeClr val="accent5">
            <a:hueOff val="-1945180"/>
            <a:satOff val="2508"/>
            <a:lumOff val="-7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300" kern="1200" dirty="0"/>
            <a:t>Immigrants</a:t>
          </a:r>
        </a:p>
      </dsp:txBody>
      <dsp:txXfrm>
        <a:off x="326880" y="1312273"/>
        <a:ext cx="1871128" cy="1122677"/>
      </dsp:txXfrm>
    </dsp:sp>
    <dsp:sp modelId="{2BBED487-43B3-8B4D-ADB6-8096C0F9C86B}">
      <dsp:nvSpPr>
        <dsp:cNvPr id="0" name=""/>
        <dsp:cNvSpPr/>
      </dsp:nvSpPr>
      <dsp:spPr>
        <a:xfrm>
          <a:off x="2385121" y="1312273"/>
          <a:ext cx="1871128" cy="1122677"/>
        </a:xfrm>
        <a:prstGeom prst="rect">
          <a:avLst/>
        </a:prstGeom>
        <a:solidFill>
          <a:schemeClr val="accent5">
            <a:hueOff val="-2593573"/>
            <a:satOff val="3344"/>
            <a:lumOff val="-104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300" kern="1200" dirty="0"/>
            <a:t>Linguistically diverse</a:t>
          </a:r>
        </a:p>
      </dsp:txBody>
      <dsp:txXfrm>
        <a:off x="2385121" y="1312273"/>
        <a:ext cx="1871128" cy="1122677"/>
      </dsp:txXfrm>
    </dsp:sp>
    <dsp:sp modelId="{FA5C4AC9-1C0D-2348-80DB-DC22EFB2D327}">
      <dsp:nvSpPr>
        <dsp:cNvPr id="0" name=""/>
        <dsp:cNvSpPr/>
      </dsp:nvSpPr>
      <dsp:spPr>
        <a:xfrm>
          <a:off x="4443363" y="1312273"/>
          <a:ext cx="1871128" cy="1122677"/>
        </a:xfrm>
        <a:prstGeom prst="rect">
          <a:avLst/>
        </a:prstGeom>
        <a:solidFill>
          <a:schemeClr val="accent5">
            <a:hueOff val="-3241967"/>
            <a:satOff val="4181"/>
            <a:lumOff val="-13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300" kern="1200" dirty="0"/>
            <a:t>Persons with disabilities</a:t>
          </a:r>
        </a:p>
      </dsp:txBody>
      <dsp:txXfrm>
        <a:off x="4443363" y="1312273"/>
        <a:ext cx="1871128" cy="1122677"/>
      </dsp:txXfrm>
    </dsp:sp>
    <dsp:sp modelId="{698B1540-3BED-C447-BA5F-AD315A5BF8AD}">
      <dsp:nvSpPr>
        <dsp:cNvPr id="0" name=""/>
        <dsp:cNvSpPr/>
      </dsp:nvSpPr>
      <dsp:spPr>
        <a:xfrm>
          <a:off x="326880" y="2622063"/>
          <a:ext cx="1871128" cy="1122677"/>
        </a:xfrm>
        <a:prstGeom prst="rect">
          <a:avLst/>
        </a:prstGeom>
        <a:solidFill>
          <a:schemeClr val="accent5">
            <a:hueOff val="-3890360"/>
            <a:satOff val="5017"/>
            <a:lumOff val="-156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300" kern="1200" dirty="0"/>
            <a:t>Developing nations</a:t>
          </a:r>
        </a:p>
      </dsp:txBody>
      <dsp:txXfrm>
        <a:off x="326880" y="2622063"/>
        <a:ext cx="1871128" cy="1122677"/>
      </dsp:txXfrm>
    </dsp:sp>
    <dsp:sp modelId="{94DCC976-EF84-C543-95FE-F30E3D5C2928}">
      <dsp:nvSpPr>
        <dsp:cNvPr id="0" name=""/>
        <dsp:cNvSpPr/>
      </dsp:nvSpPr>
      <dsp:spPr>
        <a:xfrm>
          <a:off x="2385121" y="2622063"/>
          <a:ext cx="1871128" cy="1122677"/>
        </a:xfrm>
        <a:prstGeom prst="rect">
          <a:avLst/>
        </a:prstGeom>
        <a:solidFill>
          <a:schemeClr val="accent5">
            <a:hueOff val="-4538753"/>
            <a:satOff val="5853"/>
            <a:lumOff val="-183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300" kern="1200" dirty="0"/>
            <a:t>LGBTQIA+</a:t>
          </a:r>
        </a:p>
      </dsp:txBody>
      <dsp:txXfrm>
        <a:off x="2385121" y="2622063"/>
        <a:ext cx="1871128" cy="1122677"/>
      </dsp:txXfrm>
    </dsp:sp>
    <dsp:sp modelId="{896E1A18-6DC5-3545-A0E9-89A6D201AD7C}">
      <dsp:nvSpPr>
        <dsp:cNvPr id="0" name=""/>
        <dsp:cNvSpPr/>
      </dsp:nvSpPr>
      <dsp:spPr>
        <a:xfrm>
          <a:off x="4443363" y="2622063"/>
          <a:ext cx="1871128" cy="1122677"/>
        </a:xfrm>
        <a:prstGeom prst="rect">
          <a:avLst/>
        </a:prstGeom>
        <a:solidFill>
          <a:schemeClr val="accent5">
            <a:hueOff val="-5187147"/>
            <a:satOff val="6689"/>
            <a:lumOff val="-209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300" kern="1200" dirty="0"/>
            <a:t>Religious groups</a:t>
          </a:r>
        </a:p>
      </dsp:txBody>
      <dsp:txXfrm>
        <a:off x="4443363" y="2622063"/>
        <a:ext cx="1871128" cy="1122677"/>
      </dsp:txXfrm>
    </dsp:sp>
    <dsp:sp modelId="{3050A6D6-4212-FE48-BCBB-5A54260D686A}">
      <dsp:nvSpPr>
        <dsp:cNvPr id="0" name=""/>
        <dsp:cNvSpPr/>
      </dsp:nvSpPr>
      <dsp:spPr>
        <a:xfrm>
          <a:off x="2385121" y="3931853"/>
          <a:ext cx="1871128" cy="1122677"/>
        </a:xfrm>
        <a:prstGeom prst="rect">
          <a:avLst/>
        </a:prstGeom>
        <a:solidFill>
          <a:schemeClr val="accent5">
            <a:hueOff val="-5835540"/>
            <a:satOff val="7525"/>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300" kern="1200" dirty="0"/>
            <a:t>Low socio-economic status</a:t>
          </a:r>
        </a:p>
      </dsp:txBody>
      <dsp:txXfrm>
        <a:off x="2385121" y="3931853"/>
        <a:ext cx="1871128" cy="112267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C58422-EF46-EC42-B4E2-556895550069}">
      <dsp:nvSpPr>
        <dsp:cNvPr id="0" name=""/>
        <dsp:cNvSpPr/>
      </dsp:nvSpPr>
      <dsp:spPr>
        <a:xfrm>
          <a:off x="0" y="308512"/>
          <a:ext cx="10316490" cy="5040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2F28821-15EA-4B43-9603-58D92BC6582A}">
      <dsp:nvSpPr>
        <dsp:cNvPr id="0" name=""/>
        <dsp:cNvSpPr/>
      </dsp:nvSpPr>
      <dsp:spPr>
        <a:xfrm>
          <a:off x="515824" y="13312"/>
          <a:ext cx="7221543" cy="59039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2957" tIns="0" rIns="272957" bIns="0" numCol="1" spcCol="1270" anchor="ctr" anchorCtr="0">
          <a:noAutofit/>
        </a:bodyPr>
        <a:lstStyle/>
        <a:p>
          <a:pPr marL="0" lvl="0" indent="0" algn="l" defTabSz="1244600">
            <a:lnSpc>
              <a:spcPct val="90000"/>
            </a:lnSpc>
            <a:spcBef>
              <a:spcPct val="0"/>
            </a:spcBef>
            <a:spcAft>
              <a:spcPct val="35000"/>
            </a:spcAft>
            <a:buNone/>
          </a:pPr>
          <a:r>
            <a:rPr lang="en-GB" sz="2800" kern="1200" dirty="0"/>
            <a:t>Community-engaged research</a:t>
          </a:r>
        </a:p>
      </dsp:txBody>
      <dsp:txXfrm>
        <a:off x="544645" y="42133"/>
        <a:ext cx="7163901" cy="532757"/>
      </dsp:txXfrm>
    </dsp:sp>
    <dsp:sp modelId="{C2C27BAB-0737-6B42-8A37-5993A9D581A4}">
      <dsp:nvSpPr>
        <dsp:cNvPr id="0" name=""/>
        <dsp:cNvSpPr/>
      </dsp:nvSpPr>
      <dsp:spPr>
        <a:xfrm>
          <a:off x="0" y="1215712"/>
          <a:ext cx="10316490" cy="504000"/>
        </a:xfrm>
        <a:prstGeom prst="rect">
          <a:avLst/>
        </a:prstGeom>
        <a:solidFill>
          <a:schemeClr val="lt1">
            <a:alpha val="90000"/>
            <a:hueOff val="0"/>
            <a:satOff val="0"/>
            <a:lumOff val="0"/>
            <a:alphaOff val="0"/>
          </a:schemeClr>
        </a:solidFill>
        <a:ln w="12700" cap="flat" cmpd="sng" algn="ctr">
          <a:solidFill>
            <a:schemeClr val="accent5">
              <a:hueOff val="-1458885"/>
              <a:satOff val="1881"/>
              <a:lumOff val="-588"/>
              <a:alphaOff val="0"/>
            </a:schemeClr>
          </a:solidFill>
          <a:prstDash val="solid"/>
          <a:miter lim="800000"/>
        </a:ln>
        <a:effectLst/>
      </dsp:spPr>
      <dsp:style>
        <a:lnRef idx="2">
          <a:scrgbClr r="0" g="0" b="0"/>
        </a:lnRef>
        <a:fillRef idx="1">
          <a:scrgbClr r="0" g="0" b="0"/>
        </a:fillRef>
        <a:effectRef idx="0">
          <a:scrgbClr r="0" g="0" b="0"/>
        </a:effectRef>
        <a:fontRef idx="minor"/>
      </dsp:style>
    </dsp:sp>
    <dsp:sp modelId="{FF58CC20-A944-AC4C-AFF4-47DE9DFA10A9}">
      <dsp:nvSpPr>
        <dsp:cNvPr id="0" name=""/>
        <dsp:cNvSpPr/>
      </dsp:nvSpPr>
      <dsp:spPr>
        <a:xfrm>
          <a:off x="515824" y="920512"/>
          <a:ext cx="7221543" cy="590399"/>
        </a:xfrm>
        <a:prstGeom prst="roundRect">
          <a:avLst/>
        </a:prstGeom>
        <a:solidFill>
          <a:schemeClr val="accent5">
            <a:hueOff val="-1458885"/>
            <a:satOff val="1881"/>
            <a:lumOff val="-5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2957" tIns="0" rIns="272957" bIns="0" numCol="1" spcCol="1270" anchor="ctr" anchorCtr="0">
          <a:noAutofit/>
        </a:bodyPr>
        <a:lstStyle/>
        <a:p>
          <a:pPr marL="0" lvl="0" indent="0" algn="l" defTabSz="1244600">
            <a:lnSpc>
              <a:spcPct val="90000"/>
            </a:lnSpc>
            <a:spcBef>
              <a:spcPct val="0"/>
            </a:spcBef>
            <a:spcAft>
              <a:spcPct val="35000"/>
            </a:spcAft>
            <a:buNone/>
          </a:pPr>
          <a:r>
            <a:rPr lang="en-GB" sz="2800" kern="1200" dirty="0"/>
            <a:t>Co-creation</a:t>
          </a:r>
        </a:p>
      </dsp:txBody>
      <dsp:txXfrm>
        <a:off x="544645" y="949333"/>
        <a:ext cx="7163901" cy="532757"/>
      </dsp:txXfrm>
    </dsp:sp>
    <dsp:sp modelId="{FE6C2A8E-E729-2041-BE61-6D69294D25C8}">
      <dsp:nvSpPr>
        <dsp:cNvPr id="0" name=""/>
        <dsp:cNvSpPr/>
      </dsp:nvSpPr>
      <dsp:spPr>
        <a:xfrm>
          <a:off x="0" y="2122912"/>
          <a:ext cx="10316490" cy="504000"/>
        </a:xfrm>
        <a:prstGeom prst="rect">
          <a:avLst/>
        </a:prstGeom>
        <a:solidFill>
          <a:schemeClr val="lt1">
            <a:alpha val="90000"/>
            <a:hueOff val="0"/>
            <a:satOff val="0"/>
            <a:lumOff val="0"/>
            <a:alphaOff val="0"/>
          </a:schemeClr>
        </a:solidFill>
        <a:ln w="12700" cap="flat" cmpd="sng" algn="ctr">
          <a:solidFill>
            <a:schemeClr val="accent5">
              <a:hueOff val="-2917770"/>
              <a:satOff val="3763"/>
              <a:lumOff val="-1177"/>
              <a:alphaOff val="0"/>
            </a:schemeClr>
          </a:solidFill>
          <a:prstDash val="solid"/>
          <a:miter lim="800000"/>
        </a:ln>
        <a:effectLst/>
      </dsp:spPr>
      <dsp:style>
        <a:lnRef idx="2">
          <a:scrgbClr r="0" g="0" b="0"/>
        </a:lnRef>
        <a:fillRef idx="1">
          <a:scrgbClr r="0" g="0" b="0"/>
        </a:fillRef>
        <a:effectRef idx="0">
          <a:scrgbClr r="0" g="0" b="0"/>
        </a:effectRef>
        <a:fontRef idx="minor"/>
      </dsp:style>
    </dsp:sp>
    <dsp:sp modelId="{DB3ECCBB-F63F-FB46-ABC8-FECC67BC51FB}">
      <dsp:nvSpPr>
        <dsp:cNvPr id="0" name=""/>
        <dsp:cNvSpPr/>
      </dsp:nvSpPr>
      <dsp:spPr>
        <a:xfrm>
          <a:off x="515824" y="1827712"/>
          <a:ext cx="7221543" cy="590399"/>
        </a:xfrm>
        <a:prstGeom prst="roundRect">
          <a:avLst/>
        </a:prstGeom>
        <a:solidFill>
          <a:schemeClr val="accent5">
            <a:hueOff val="-2917770"/>
            <a:satOff val="3763"/>
            <a:lumOff val="-1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2957" tIns="0" rIns="272957" bIns="0" numCol="1" spcCol="1270" anchor="ctr" anchorCtr="0">
          <a:noAutofit/>
        </a:bodyPr>
        <a:lstStyle/>
        <a:p>
          <a:pPr marL="0" lvl="0" indent="0" algn="l" defTabSz="1244600">
            <a:lnSpc>
              <a:spcPct val="90000"/>
            </a:lnSpc>
            <a:spcBef>
              <a:spcPct val="0"/>
            </a:spcBef>
            <a:spcAft>
              <a:spcPct val="35000"/>
            </a:spcAft>
            <a:buNone/>
          </a:pPr>
          <a:r>
            <a:rPr lang="en-GB" sz="2800" kern="1200" dirty="0"/>
            <a:t>Using culturally-relevant channels</a:t>
          </a:r>
        </a:p>
      </dsp:txBody>
      <dsp:txXfrm>
        <a:off x="544645" y="1856533"/>
        <a:ext cx="7163901" cy="532757"/>
      </dsp:txXfrm>
    </dsp:sp>
    <dsp:sp modelId="{BE2625C6-C7D4-2942-8FFA-7B411EDF20D2}">
      <dsp:nvSpPr>
        <dsp:cNvPr id="0" name=""/>
        <dsp:cNvSpPr/>
      </dsp:nvSpPr>
      <dsp:spPr>
        <a:xfrm>
          <a:off x="0" y="3030111"/>
          <a:ext cx="10316490" cy="504000"/>
        </a:xfrm>
        <a:prstGeom prst="rect">
          <a:avLst/>
        </a:prstGeom>
        <a:solidFill>
          <a:schemeClr val="lt1">
            <a:alpha val="90000"/>
            <a:hueOff val="0"/>
            <a:satOff val="0"/>
            <a:lumOff val="0"/>
            <a:alphaOff val="0"/>
          </a:schemeClr>
        </a:solidFill>
        <a:ln w="12700" cap="flat" cmpd="sng" algn="ctr">
          <a:solidFill>
            <a:schemeClr val="accent5">
              <a:hueOff val="-4376655"/>
              <a:satOff val="5644"/>
              <a:lumOff val="-1765"/>
              <a:alphaOff val="0"/>
            </a:schemeClr>
          </a:solidFill>
          <a:prstDash val="solid"/>
          <a:miter lim="800000"/>
        </a:ln>
        <a:effectLst/>
      </dsp:spPr>
      <dsp:style>
        <a:lnRef idx="2">
          <a:scrgbClr r="0" g="0" b="0"/>
        </a:lnRef>
        <a:fillRef idx="1">
          <a:scrgbClr r="0" g="0" b="0"/>
        </a:fillRef>
        <a:effectRef idx="0">
          <a:scrgbClr r="0" g="0" b="0"/>
        </a:effectRef>
        <a:fontRef idx="minor"/>
      </dsp:style>
    </dsp:sp>
    <dsp:sp modelId="{30ABF938-5097-0840-855C-7804C81EF33A}">
      <dsp:nvSpPr>
        <dsp:cNvPr id="0" name=""/>
        <dsp:cNvSpPr/>
      </dsp:nvSpPr>
      <dsp:spPr>
        <a:xfrm>
          <a:off x="515824" y="2734912"/>
          <a:ext cx="7221543" cy="590399"/>
        </a:xfrm>
        <a:prstGeom prst="roundRect">
          <a:avLst/>
        </a:prstGeom>
        <a:solidFill>
          <a:schemeClr val="accent5">
            <a:hueOff val="-4376655"/>
            <a:satOff val="5644"/>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2957" tIns="0" rIns="272957" bIns="0" numCol="1" spcCol="1270" anchor="ctr" anchorCtr="0">
          <a:noAutofit/>
        </a:bodyPr>
        <a:lstStyle/>
        <a:p>
          <a:pPr marL="0" lvl="0" indent="0" algn="l" defTabSz="1244600">
            <a:lnSpc>
              <a:spcPct val="90000"/>
            </a:lnSpc>
            <a:spcBef>
              <a:spcPct val="0"/>
            </a:spcBef>
            <a:spcAft>
              <a:spcPct val="35000"/>
            </a:spcAft>
            <a:buNone/>
          </a:pPr>
          <a:r>
            <a:rPr lang="en-GB" sz="2800" kern="1200" dirty="0"/>
            <a:t>Integrating lay expertise</a:t>
          </a:r>
        </a:p>
      </dsp:txBody>
      <dsp:txXfrm>
        <a:off x="544645" y="2763733"/>
        <a:ext cx="7163901" cy="532757"/>
      </dsp:txXfrm>
    </dsp:sp>
    <dsp:sp modelId="{9AE680A9-CAE6-F041-8A03-09869CF0031C}">
      <dsp:nvSpPr>
        <dsp:cNvPr id="0" name=""/>
        <dsp:cNvSpPr/>
      </dsp:nvSpPr>
      <dsp:spPr>
        <a:xfrm>
          <a:off x="0" y="3937311"/>
          <a:ext cx="10316490" cy="504000"/>
        </a:xfrm>
        <a:prstGeom prst="rect">
          <a:avLst/>
        </a:prstGeom>
        <a:solidFill>
          <a:schemeClr val="lt1">
            <a:alpha val="90000"/>
            <a:hueOff val="0"/>
            <a:satOff val="0"/>
            <a:lumOff val="0"/>
            <a:alphaOff val="0"/>
          </a:schemeClr>
        </a:solidFill>
        <a:ln w="12700" cap="flat" cmpd="sng" algn="ctr">
          <a:solidFill>
            <a:schemeClr val="accent5">
              <a:hueOff val="-5835540"/>
              <a:satOff val="7525"/>
              <a:lumOff val="-2353"/>
              <a:alphaOff val="0"/>
            </a:schemeClr>
          </a:solidFill>
          <a:prstDash val="solid"/>
          <a:miter lim="800000"/>
        </a:ln>
        <a:effectLst/>
      </dsp:spPr>
      <dsp:style>
        <a:lnRef idx="2">
          <a:scrgbClr r="0" g="0" b="0"/>
        </a:lnRef>
        <a:fillRef idx="1">
          <a:scrgbClr r="0" g="0" b="0"/>
        </a:fillRef>
        <a:effectRef idx="0">
          <a:scrgbClr r="0" g="0" b="0"/>
        </a:effectRef>
        <a:fontRef idx="minor"/>
      </dsp:style>
    </dsp:sp>
    <dsp:sp modelId="{17E86AAB-C83A-7844-B62F-A8B0E96F5F9B}">
      <dsp:nvSpPr>
        <dsp:cNvPr id="0" name=""/>
        <dsp:cNvSpPr/>
      </dsp:nvSpPr>
      <dsp:spPr>
        <a:xfrm>
          <a:off x="515824" y="3642111"/>
          <a:ext cx="7221543" cy="590399"/>
        </a:xfrm>
        <a:prstGeom prst="roundRect">
          <a:avLst/>
        </a:prstGeom>
        <a:solidFill>
          <a:schemeClr val="accent5">
            <a:hueOff val="-5835540"/>
            <a:satOff val="7525"/>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2957" tIns="0" rIns="272957" bIns="0" numCol="1" spcCol="1270" anchor="ctr" anchorCtr="0">
          <a:noAutofit/>
        </a:bodyPr>
        <a:lstStyle/>
        <a:p>
          <a:pPr marL="0" lvl="0" indent="0" algn="l" defTabSz="1244600">
            <a:lnSpc>
              <a:spcPct val="90000"/>
            </a:lnSpc>
            <a:spcBef>
              <a:spcPct val="0"/>
            </a:spcBef>
            <a:spcAft>
              <a:spcPct val="35000"/>
            </a:spcAft>
            <a:buNone/>
          </a:pPr>
          <a:r>
            <a:rPr lang="en-GB" sz="2800" kern="1200" dirty="0"/>
            <a:t>Accept engagement on audiences' terms</a:t>
          </a:r>
        </a:p>
      </dsp:txBody>
      <dsp:txXfrm>
        <a:off x="544645" y="3670932"/>
        <a:ext cx="7163901" cy="532757"/>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4CB0CAB-A528-CD45-8F12-922B94DEC18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47AD8C8-453F-104C-B81F-526301CF402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BB72EAA-2733-D14F-950A-8F4240385864}" type="datetimeFigureOut">
              <a:rPr lang="en-US" smtClean="0"/>
              <a:t>8/13/23</a:t>
            </a:fld>
            <a:endParaRPr lang="en-US"/>
          </a:p>
        </p:txBody>
      </p:sp>
      <p:sp>
        <p:nvSpPr>
          <p:cNvPr id="4" name="Footer Placeholder 3">
            <a:extLst>
              <a:ext uri="{FF2B5EF4-FFF2-40B4-BE49-F238E27FC236}">
                <a16:creationId xmlns:a16="http://schemas.microsoft.com/office/drawing/2014/main" id="{24EBBD38-63DF-604F-9396-6BB85612513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5D48731-E0D0-B242-9967-4E9E135D8D3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C59750F-00B8-E148-9878-D197EE9CB895}" type="slidenum">
              <a:rPr lang="en-US" smtClean="0"/>
              <a:t>‹#›</a:t>
            </a:fld>
            <a:endParaRPr lang="en-US"/>
          </a:p>
        </p:txBody>
      </p:sp>
    </p:spTree>
    <p:extLst>
      <p:ext uri="{BB962C8B-B14F-4D97-AF65-F5344CB8AC3E}">
        <p14:creationId xmlns:p14="http://schemas.microsoft.com/office/powerpoint/2010/main" val="24513004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DD062E-52F7-A14D-A443-1F3854784447}" type="datetimeFigureOut">
              <a:rPr lang="en-US" smtClean="0"/>
              <a:t>8/13/23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B0EE9E-52B8-AA4F-8DD5-ED0FB4E5CBCC}" type="slidenum">
              <a:rPr lang="en-US" smtClean="0"/>
              <a:t>‹#›</a:t>
            </a:fld>
            <a:endParaRPr lang="en-US"/>
          </a:p>
        </p:txBody>
      </p:sp>
    </p:spTree>
    <p:extLst>
      <p:ext uri="{BB962C8B-B14F-4D97-AF65-F5344CB8AC3E}">
        <p14:creationId xmlns:p14="http://schemas.microsoft.com/office/powerpoint/2010/main" val="18642946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CB0EE9E-52B8-AA4F-8DD5-ED0FB4E5CBCC}" type="slidenum">
              <a:rPr lang="en-US" smtClean="0"/>
              <a:t>2</a:t>
            </a:fld>
            <a:endParaRPr lang="en-US"/>
          </a:p>
        </p:txBody>
      </p:sp>
    </p:spTree>
    <p:extLst>
      <p:ext uri="{BB962C8B-B14F-4D97-AF65-F5344CB8AC3E}">
        <p14:creationId xmlns:p14="http://schemas.microsoft.com/office/powerpoint/2010/main" val="23428718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kern="0" spc="0" dirty="0">
                <a:effectLst/>
                <a:latin typeface="Arial" panose="020B0604020202020204" pitchFamily="34" charset="0"/>
                <a:ea typeface="Times New Roman" panose="02020603050405020304" pitchFamily="18" charset="0"/>
                <a:cs typeface="Arial" panose="020B0604020202020204" pitchFamily="34" charset="0"/>
              </a:rPr>
              <a:t>Tutor support</a:t>
            </a:r>
            <a:r>
              <a:rPr lang="en-GB" sz="1200" b="1" kern="0" spc="0" dirty="0">
                <a:effectLst/>
                <a:latin typeface="Arial" panose="020B0604020202020204" pitchFamily="34" charset="0"/>
                <a:ea typeface="Times New Roman" panose="02020603050405020304" pitchFamily="18" charset="0"/>
                <a:cs typeface="Arial" panose="020B0604020202020204" pitchFamily="34" charset="0"/>
              </a:rPr>
              <a:t> </a:t>
            </a:r>
            <a:r>
              <a:rPr lang="en-GB" sz="1200" kern="1100" spc="-10" dirty="0">
                <a:effectLst/>
                <a:latin typeface="Arial" panose="020B0604020202020204" pitchFamily="34" charset="0"/>
                <a:ea typeface="Times New Roman" panose="02020603050405020304" pitchFamily="18" charset="0"/>
                <a:cs typeface="Arial" panose="020B0604020202020204" pitchFamily="34" charset="0"/>
              </a:rPr>
              <a:t>(e.g. help in case of problems and display of fascination for physics)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Helvetica" pitchFamily="2" charset="0"/>
              </a:rPr>
              <a:t>Tinkering support (e.g., helpful instructions and easy to find materials) – positive learning environment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Helvetica" pitchFamily="2" charset="0"/>
              </a:rPr>
              <a:t>Setting orientation (setting familiarity due to preparation)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Helvetica" pitchFamily="2" charset="0"/>
              </a:rPr>
              <a:t>Cognitive load (has to do with task difficulty and the interactivity between tasks)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Helvetica"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Helvetica" pitchFamily="2" charset="0"/>
              </a:rPr>
              <a:t>Cognitive activation (an active and elaborated interaction with the learning topic. E.g. contrasting students’ existing conceptions with new surprising experiences, which allow students to connect their knowledge in new ways or apply it in new contexts)</a:t>
            </a:r>
            <a:endParaRPr lang="en-GB" dirty="0"/>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Helvetica" pitchFamily="2" charset="0"/>
              </a:rPr>
              <a:t>Novelty influence factors (student characteristics) </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Helvetica" pitchFamily="2" charset="0"/>
              </a:rPr>
              <a:t>Novelty experience factors (students’ perception of laboratory characteristics) </a:t>
            </a:r>
            <a:endParaRPr lang="en-GB" dirty="0"/>
          </a:p>
          <a:p>
            <a:endParaRPr lang="en-GB" dirty="0"/>
          </a:p>
        </p:txBody>
      </p:sp>
      <p:sp>
        <p:nvSpPr>
          <p:cNvPr id="4" name="Slide Number Placeholder 3"/>
          <p:cNvSpPr>
            <a:spLocks noGrp="1"/>
          </p:cNvSpPr>
          <p:nvPr>
            <p:ph type="sldNum" sz="quarter" idx="5"/>
          </p:nvPr>
        </p:nvSpPr>
        <p:spPr/>
        <p:txBody>
          <a:bodyPr/>
          <a:lstStyle/>
          <a:p>
            <a:fld id="{8CB0EE9E-52B8-AA4F-8DD5-ED0FB4E5CBCC}" type="slidenum">
              <a:rPr lang="en-US" smtClean="0"/>
              <a:t>17</a:t>
            </a:fld>
            <a:endParaRPr lang="en-US"/>
          </a:p>
        </p:txBody>
      </p:sp>
    </p:spTree>
    <p:extLst>
      <p:ext uri="{BB962C8B-B14F-4D97-AF65-F5344CB8AC3E}">
        <p14:creationId xmlns:p14="http://schemas.microsoft.com/office/powerpoint/2010/main" val="40543324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CB0EE9E-52B8-AA4F-8DD5-ED0FB4E5CBCC}" type="slidenum">
              <a:rPr lang="en-US" smtClean="0"/>
              <a:t>20</a:t>
            </a:fld>
            <a:endParaRPr lang="en-US"/>
          </a:p>
        </p:txBody>
      </p:sp>
    </p:spTree>
    <p:extLst>
      <p:ext uri="{BB962C8B-B14F-4D97-AF65-F5344CB8AC3E}">
        <p14:creationId xmlns:p14="http://schemas.microsoft.com/office/powerpoint/2010/main" val="3222313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CB0EE9E-52B8-AA4F-8DD5-ED0FB4E5CBCC}" type="slidenum">
              <a:rPr lang="en-US" smtClean="0"/>
              <a:t>23</a:t>
            </a:fld>
            <a:endParaRPr lang="en-US"/>
          </a:p>
        </p:txBody>
      </p:sp>
    </p:spTree>
    <p:extLst>
      <p:ext uri="{BB962C8B-B14F-4D97-AF65-F5344CB8AC3E}">
        <p14:creationId xmlns:p14="http://schemas.microsoft.com/office/powerpoint/2010/main" val="4675011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8CB0EE9E-52B8-AA4F-8DD5-ED0FB4E5CBCC}" type="slidenum">
              <a:rPr lang="en-US" smtClean="0"/>
              <a:t>4</a:t>
            </a:fld>
            <a:endParaRPr lang="en-US"/>
          </a:p>
        </p:txBody>
      </p:sp>
    </p:spTree>
    <p:extLst>
      <p:ext uri="{BB962C8B-B14F-4D97-AF65-F5344CB8AC3E}">
        <p14:creationId xmlns:p14="http://schemas.microsoft.com/office/powerpoint/2010/main" val="26749423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a:p>
            <a:endParaRPr lang="en-GB" dirty="0"/>
          </a:p>
        </p:txBody>
      </p:sp>
      <p:sp>
        <p:nvSpPr>
          <p:cNvPr id="4" name="Slide Number Placeholder 3"/>
          <p:cNvSpPr>
            <a:spLocks noGrp="1"/>
          </p:cNvSpPr>
          <p:nvPr>
            <p:ph type="sldNum" sz="quarter" idx="5"/>
          </p:nvPr>
        </p:nvSpPr>
        <p:spPr/>
        <p:txBody>
          <a:bodyPr/>
          <a:lstStyle/>
          <a:p>
            <a:fld id="{8CB0EE9E-52B8-AA4F-8DD5-ED0FB4E5CBCC}" type="slidenum">
              <a:rPr lang="en-US" smtClean="0"/>
              <a:t>5</a:t>
            </a:fld>
            <a:endParaRPr lang="en-US"/>
          </a:p>
        </p:txBody>
      </p:sp>
    </p:spTree>
    <p:extLst>
      <p:ext uri="{BB962C8B-B14F-4D97-AF65-F5344CB8AC3E}">
        <p14:creationId xmlns:p14="http://schemas.microsoft.com/office/powerpoint/2010/main" val="39538193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CB0EE9E-52B8-AA4F-8DD5-ED0FB4E5CBCC}" type="slidenum">
              <a:rPr lang="en-US" smtClean="0"/>
              <a:t>6</a:t>
            </a:fld>
            <a:endParaRPr lang="en-US"/>
          </a:p>
        </p:txBody>
      </p:sp>
    </p:spTree>
    <p:extLst>
      <p:ext uri="{BB962C8B-B14F-4D97-AF65-F5344CB8AC3E}">
        <p14:creationId xmlns:p14="http://schemas.microsoft.com/office/powerpoint/2010/main" val="3656294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CB0EE9E-52B8-AA4F-8DD5-ED0FB4E5CBCC}" type="slidenum">
              <a:rPr lang="en-US" smtClean="0"/>
              <a:t>7</a:t>
            </a:fld>
            <a:endParaRPr lang="en-US"/>
          </a:p>
        </p:txBody>
      </p:sp>
    </p:spTree>
    <p:extLst>
      <p:ext uri="{BB962C8B-B14F-4D97-AF65-F5344CB8AC3E}">
        <p14:creationId xmlns:p14="http://schemas.microsoft.com/office/powerpoint/2010/main" val="20195270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lang="en-GB" sz="1800" dirty="0">
                <a:solidFill>
                  <a:srgbClr val="60565B"/>
                </a:solidFill>
                <a:effectLst/>
                <a:latin typeface="SegoeUI"/>
              </a:rPr>
            </a:br>
            <a:endParaRPr lang="en-GB" dirty="0"/>
          </a:p>
        </p:txBody>
      </p:sp>
      <p:sp>
        <p:nvSpPr>
          <p:cNvPr id="4" name="Slide Number Placeholder 3"/>
          <p:cNvSpPr>
            <a:spLocks noGrp="1"/>
          </p:cNvSpPr>
          <p:nvPr>
            <p:ph type="sldNum" sz="quarter" idx="5"/>
          </p:nvPr>
        </p:nvSpPr>
        <p:spPr/>
        <p:txBody>
          <a:bodyPr/>
          <a:lstStyle/>
          <a:p>
            <a:fld id="{8CB0EE9E-52B8-AA4F-8DD5-ED0FB4E5CBCC}" type="slidenum">
              <a:rPr lang="en-US" smtClean="0"/>
              <a:t>8</a:t>
            </a:fld>
            <a:endParaRPr lang="en-US"/>
          </a:p>
        </p:txBody>
      </p:sp>
    </p:spTree>
    <p:extLst>
      <p:ext uri="{BB962C8B-B14F-4D97-AF65-F5344CB8AC3E}">
        <p14:creationId xmlns:p14="http://schemas.microsoft.com/office/powerpoint/2010/main" val="13456521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CB0EE9E-52B8-AA4F-8DD5-ED0FB4E5CBCC}" type="slidenum">
              <a:rPr lang="en-US" smtClean="0"/>
              <a:t>9</a:t>
            </a:fld>
            <a:endParaRPr lang="en-US"/>
          </a:p>
        </p:txBody>
      </p:sp>
    </p:spTree>
    <p:extLst>
      <p:ext uri="{BB962C8B-B14F-4D97-AF65-F5344CB8AC3E}">
        <p14:creationId xmlns:p14="http://schemas.microsoft.com/office/powerpoint/2010/main" val="4970301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CB0EE9E-52B8-AA4F-8DD5-ED0FB4E5CBCC}" type="slidenum">
              <a:rPr lang="en-US" smtClean="0"/>
              <a:t>10</a:t>
            </a:fld>
            <a:endParaRPr lang="en-US"/>
          </a:p>
        </p:txBody>
      </p:sp>
    </p:spTree>
    <p:extLst>
      <p:ext uri="{BB962C8B-B14F-4D97-AF65-F5344CB8AC3E}">
        <p14:creationId xmlns:p14="http://schemas.microsoft.com/office/powerpoint/2010/main" val="21453977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CB0EE9E-52B8-AA4F-8DD5-ED0FB4E5CBCC}" type="slidenum">
              <a:rPr lang="en-US" smtClean="0"/>
              <a:t>15</a:t>
            </a:fld>
            <a:endParaRPr lang="en-US"/>
          </a:p>
        </p:txBody>
      </p:sp>
    </p:spTree>
    <p:extLst>
      <p:ext uri="{BB962C8B-B14F-4D97-AF65-F5344CB8AC3E}">
        <p14:creationId xmlns:p14="http://schemas.microsoft.com/office/powerpoint/2010/main" val="15944664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emf"/><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Logo Slide">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25FC4307-AADB-BE47-352D-8E9764B3400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742542" y="2075542"/>
            <a:ext cx="2706915" cy="2706915"/>
          </a:xfrm>
          <a:prstGeom prst="rect">
            <a:avLst/>
          </a:prstGeom>
        </p:spPr>
      </p:pic>
    </p:spTree>
    <p:extLst>
      <p:ext uri="{BB962C8B-B14F-4D97-AF65-F5344CB8AC3E}">
        <p14:creationId xmlns:p14="http://schemas.microsoft.com/office/powerpoint/2010/main" val="1295105382"/>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nd Picture">
    <p:spTree>
      <p:nvGrpSpPr>
        <p:cNvPr id="1" name=""/>
        <p:cNvGrpSpPr/>
        <p:nvPr/>
      </p:nvGrpSpPr>
      <p:grpSpPr>
        <a:xfrm>
          <a:off x="0" y="0"/>
          <a:ext cx="0" cy="0"/>
          <a:chOff x="0" y="0"/>
          <a:chExt cx="0" cy="0"/>
        </a:xfrm>
      </p:grpSpPr>
      <p:sp>
        <p:nvSpPr>
          <p:cNvPr id="2" name="Title 1"/>
          <p:cNvSpPr>
            <a:spLocks noGrp="1"/>
          </p:cNvSpPr>
          <p:nvPr>
            <p:ph type="title"/>
          </p:nvPr>
        </p:nvSpPr>
        <p:spPr>
          <a:xfrm>
            <a:off x="407989" y="373593"/>
            <a:ext cx="5616574" cy="1065742"/>
          </a:xfrm>
        </p:spPr>
        <p:txBody>
          <a:bodyPr/>
          <a:lstStyle/>
          <a:p>
            <a:r>
              <a:rPr lang="en-GB"/>
              <a:t>Click to edit Master title style</a:t>
            </a:r>
            <a:endParaRPr lang="en-US" dirty="0"/>
          </a:p>
        </p:txBody>
      </p:sp>
      <p:sp>
        <p:nvSpPr>
          <p:cNvPr id="3" name="Content Placeholder 2"/>
          <p:cNvSpPr>
            <a:spLocks noGrp="1"/>
          </p:cNvSpPr>
          <p:nvPr>
            <p:ph sz="half" idx="1"/>
          </p:nvPr>
        </p:nvSpPr>
        <p:spPr>
          <a:xfrm>
            <a:off x="407987" y="1598658"/>
            <a:ext cx="5616575" cy="4608512"/>
          </a:xfrm>
        </p:spPr>
        <p:txBody>
          <a:bodyPr/>
          <a:lstStyle>
            <a:lvl1pPr>
              <a:defRPr>
                <a:solidFill>
                  <a:schemeClr val="tx2">
                    <a:lumMod val="50000"/>
                  </a:schemeClr>
                </a:solidFill>
              </a:defRPr>
            </a:lvl1pPr>
            <a:lvl2pPr>
              <a:lnSpc>
                <a:spcPct val="100000"/>
              </a:lnSpc>
              <a:defRPr/>
            </a:lvl2pPr>
          </a:lstStyle>
          <a:p>
            <a:pPr lvl="0"/>
            <a:r>
              <a:rPr lang="en-GB"/>
              <a:t>Click to edit Master text styles</a:t>
            </a:r>
          </a:p>
          <a:p>
            <a:pPr lvl="1"/>
            <a:r>
              <a:rPr lang="en-GB"/>
              <a:t>Second level</a:t>
            </a:r>
          </a:p>
          <a:p>
            <a:pPr lvl="2"/>
            <a:r>
              <a:rPr lang="en-GB"/>
              <a:t>Third level</a:t>
            </a:r>
          </a:p>
          <a:p>
            <a:pPr lvl="3"/>
            <a:r>
              <a:rPr lang="en-GB"/>
              <a:t>Fourth level</a:t>
            </a:r>
          </a:p>
        </p:txBody>
      </p:sp>
      <p:sp>
        <p:nvSpPr>
          <p:cNvPr id="9" name="Picture Placeholder 8">
            <a:extLst>
              <a:ext uri="{FF2B5EF4-FFF2-40B4-BE49-F238E27FC236}">
                <a16:creationId xmlns:a16="http://schemas.microsoft.com/office/drawing/2014/main" id="{94588863-2E7B-784C-BD2D-8C3D0E7E1D84}"/>
              </a:ext>
            </a:extLst>
          </p:cNvPr>
          <p:cNvSpPr>
            <a:spLocks noGrp="1"/>
          </p:cNvSpPr>
          <p:nvPr>
            <p:ph type="pic" sz="quarter" idx="13" hasCustomPrompt="1"/>
          </p:nvPr>
        </p:nvSpPr>
        <p:spPr>
          <a:xfrm>
            <a:off x="6167438" y="0"/>
            <a:ext cx="6024562" cy="6317986"/>
          </a:xfrm>
          <a:pattFill prst="lgCheck">
            <a:fgClr>
              <a:schemeClr val="accent4"/>
            </a:fgClr>
            <a:bgClr>
              <a:schemeClr val="bg1"/>
            </a:bgClr>
          </a:pattFill>
        </p:spPr>
        <p:txBody>
          <a:bodyPr anchor="ctr"/>
          <a:lstStyle>
            <a:lvl1pPr algn="ctr">
              <a:defRPr/>
            </a:lvl1pPr>
          </a:lstStyle>
          <a:p>
            <a:r>
              <a:rPr lang="en-US" dirty="0"/>
              <a:t>Drag and Drop picture</a:t>
            </a:r>
          </a:p>
        </p:txBody>
      </p:sp>
      <p:sp>
        <p:nvSpPr>
          <p:cNvPr id="4" name="Date Placeholder 3">
            <a:extLst>
              <a:ext uri="{FF2B5EF4-FFF2-40B4-BE49-F238E27FC236}">
                <a16:creationId xmlns:a16="http://schemas.microsoft.com/office/drawing/2014/main" id="{0B2981A2-06D5-5F4B-9504-4CD77560E607}"/>
              </a:ext>
            </a:extLst>
          </p:cNvPr>
          <p:cNvSpPr>
            <a:spLocks noGrp="1"/>
          </p:cNvSpPr>
          <p:nvPr>
            <p:ph type="dt" sz="half" idx="14"/>
          </p:nvPr>
        </p:nvSpPr>
        <p:spPr/>
        <p:txBody>
          <a:bodyPr/>
          <a:lstStyle/>
          <a:p>
            <a:fld id="{2B7759CF-0C91-B248-8311-8275A4D4ED52}" type="datetime3">
              <a:rPr lang="de-CH" smtClean="0"/>
              <a:t>21/08/2023</a:t>
            </a:fld>
            <a:endParaRPr lang="en-US" dirty="0"/>
          </a:p>
        </p:txBody>
      </p:sp>
      <p:sp>
        <p:nvSpPr>
          <p:cNvPr id="8" name="Footer Placeholder 7">
            <a:extLst>
              <a:ext uri="{FF2B5EF4-FFF2-40B4-BE49-F238E27FC236}">
                <a16:creationId xmlns:a16="http://schemas.microsoft.com/office/drawing/2014/main" id="{70F37B2A-B53F-3C4D-BD2B-2DAF3F47C071}"/>
              </a:ext>
            </a:extLst>
          </p:cNvPr>
          <p:cNvSpPr>
            <a:spLocks noGrp="1"/>
          </p:cNvSpPr>
          <p:nvPr>
            <p:ph type="ftr" sz="quarter" idx="15"/>
          </p:nvPr>
        </p:nvSpPr>
        <p:spPr/>
        <p:txBody>
          <a:bodyPr/>
          <a:lstStyle/>
          <a:p>
            <a:r>
              <a:rPr lang="en-US"/>
              <a:t>A. Godinho | EPS-HEP 2023</a:t>
            </a:r>
            <a:endParaRPr lang="en-US" dirty="0"/>
          </a:p>
        </p:txBody>
      </p:sp>
      <p:sp>
        <p:nvSpPr>
          <p:cNvPr id="10" name="Slide Number Placeholder 9">
            <a:extLst>
              <a:ext uri="{FF2B5EF4-FFF2-40B4-BE49-F238E27FC236}">
                <a16:creationId xmlns:a16="http://schemas.microsoft.com/office/drawing/2014/main" id="{8DD1311B-199C-CA4B-81C4-F7ADC1D9977D}"/>
              </a:ext>
            </a:extLst>
          </p:cNvPr>
          <p:cNvSpPr>
            <a:spLocks noGrp="1"/>
          </p:cNvSpPr>
          <p:nvPr>
            <p:ph type="sldNum" sz="quarter" idx="16"/>
          </p:nvPr>
        </p:nvSpPr>
        <p:spPr/>
        <p:txBody>
          <a:bodyPr/>
          <a:lstStyle/>
          <a:p>
            <a:fld id="{36B5EA5A-BC32-A742-B11B-8E7414D5B535}" type="slidenum">
              <a:rPr lang="en-US" smtClean="0"/>
              <a:pPr/>
              <a:t>‹#›</a:t>
            </a:fld>
            <a:endParaRPr lang="en-US" dirty="0"/>
          </a:p>
        </p:txBody>
      </p:sp>
    </p:spTree>
    <p:extLst>
      <p:ext uri="{BB962C8B-B14F-4D97-AF65-F5344CB8AC3E}">
        <p14:creationId xmlns:p14="http://schemas.microsoft.com/office/powerpoint/2010/main" val="1808717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and 2 Pictures horizontal">
    <p:spTree>
      <p:nvGrpSpPr>
        <p:cNvPr id="1" name=""/>
        <p:cNvGrpSpPr/>
        <p:nvPr/>
      </p:nvGrpSpPr>
      <p:grpSpPr>
        <a:xfrm>
          <a:off x="0" y="0"/>
          <a:ext cx="0" cy="0"/>
          <a:chOff x="0" y="0"/>
          <a:chExt cx="0" cy="0"/>
        </a:xfrm>
      </p:grpSpPr>
      <p:sp>
        <p:nvSpPr>
          <p:cNvPr id="2" name="Title 1"/>
          <p:cNvSpPr>
            <a:spLocks noGrp="1"/>
          </p:cNvSpPr>
          <p:nvPr>
            <p:ph type="title"/>
          </p:nvPr>
        </p:nvSpPr>
        <p:spPr>
          <a:xfrm>
            <a:off x="407989" y="373593"/>
            <a:ext cx="11376024" cy="1065742"/>
          </a:xfrm>
        </p:spPr>
        <p:txBody>
          <a:bodyPr/>
          <a:lstStyle/>
          <a:p>
            <a:r>
              <a:rPr lang="en-GB"/>
              <a:t>Click to edit Master title style</a:t>
            </a:r>
            <a:endParaRPr lang="en-US" dirty="0"/>
          </a:p>
        </p:txBody>
      </p:sp>
      <p:sp>
        <p:nvSpPr>
          <p:cNvPr id="3" name="Content Placeholder 2"/>
          <p:cNvSpPr>
            <a:spLocks noGrp="1"/>
          </p:cNvSpPr>
          <p:nvPr>
            <p:ph sz="half" idx="1"/>
          </p:nvPr>
        </p:nvSpPr>
        <p:spPr>
          <a:xfrm>
            <a:off x="407987" y="1598658"/>
            <a:ext cx="5616575" cy="4608512"/>
          </a:xfrm>
        </p:spPr>
        <p:txBody>
          <a:bodyPr/>
          <a:lstStyle>
            <a:lvl1pPr>
              <a:defRPr>
                <a:solidFill>
                  <a:schemeClr val="tx2">
                    <a:lumMod val="50000"/>
                  </a:schemeClr>
                </a:solidFill>
              </a:defRPr>
            </a:lvl1pPr>
            <a:lvl2pPr>
              <a:lnSpc>
                <a:spcPct val="100000"/>
              </a:lnSpc>
              <a:defRPr/>
            </a:lvl2pPr>
          </a:lstStyle>
          <a:p>
            <a:pPr lvl="0"/>
            <a:r>
              <a:rPr lang="en-GB"/>
              <a:t>Click to edit Master text styles</a:t>
            </a:r>
          </a:p>
          <a:p>
            <a:pPr lvl="1"/>
            <a:r>
              <a:rPr lang="en-GB"/>
              <a:t>Second level</a:t>
            </a:r>
          </a:p>
          <a:p>
            <a:pPr lvl="2"/>
            <a:r>
              <a:rPr lang="en-GB"/>
              <a:t>Third level</a:t>
            </a:r>
          </a:p>
          <a:p>
            <a:pPr lvl="3"/>
            <a:r>
              <a:rPr lang="en-GB"/>
              <a:t>Fourth level</a:t>
            </a:r>
          </a:p>
        </p:txBody>
      </p:sp>
      <p:sp>
        <p:nvSpPr>
          <p:cNvPr id="4" name="Date Placeholder 3">
            <a:extLst>
              <a:ext uri="{FF2B5EF4-FFF2-40B4-BE49-F238E27FC236}">
                <a16:creationId xmlns:a16="http://schemas.microsoft.com/office/drawing/2014/main" id="{0B2981A2-06D5-5F4B-9504-4CD77560E607}"/>
              </a:ext>
            </a:extLst>
          </p:cNvPr>
          <p:cNvSpPr>
            <a:spLocks noGrp="1"/>
          </p:cNvSpPr>
          <p:nvPr>
            <p:ph type="dt" sz="half" idx="14"/>
          </p:nvPr>
        </p:nvSpPr>
        <p:spPr/>
        <p:txBody>
          <a:bodyPr/>
          <a:lstStyle/>
          <a:p>
            <a:fld id="{2F8AA1E4-CD0B-654C-A822-997EE2D2EC4D}" type="datetime3">
              <a:rPr lang="de-CH" smtClean="0"/>
              <a:t>21/08/2023</a:t>
            </a:fld>
            <a:endParaRPr lang="en-US" dirty="0"/>
          </a:p>
        </p:txBody>
      </p:sp>
      <p:sp>
        <p:nvSpPr>
          <p:cNvPr id="8" name="Footer Placeholder 7">
            <a:extLst>
              <a:ext uri="{FF2B5EF4-FFF2-40B4-BE49-F238E27FC236}">
                <a16:creationId xmlns:a16="http://schemas.microsoft.com/office/drawing/2014/main" id="{70F37B2A-B53F-3C4D-BD2B-2DAF3F47C071}"/>
              </a:ext>
            </a:extLst>
          </p:cNvPr>
          <p:cNvSpPr>
            <a:spLocks noGrp="1"/>
          </p:cNvSpPr>
          <p:nvPr>
            <p:ph type="ftr" sz="quarter" idx="15"/>
          </p:nvPr>
        </p:nvSpPr>
        <p:spPr/>
        <p:txBody>
          <a:bodyPr/>
          <a:lstStyle/>
          <a:p>
            <a:r>
              <a:rPr lang="en-US"/>
              <a:t>A. Godinho | EPS-HEP 2023</a:t>
            </a:r>
            <a:endParaRPr lang="en-US" dirty="0"/>
          </a:p>
        </p:txBody>
      </p:sp>
      <p:sp>
        <p:nvSpPr>
          <p:cNvPr id="10" name="Slide Number Placeholder 9">
            <a:extLst>
              <a:ext uri="{FF2B5EF4-FFF2-40B4-BE49-F238E27FC236}">
                <a16:creationId xmlns:a16="http://schemas.microsoft.com/office/drawing/2014/main" id="{8DD1311B-199C-CA4B-81C4-F7ADC1D9977D}"/>
              </a:ext>
            </a:extLst>
          </p:cNvPr>
          <p:cNvSpPr>
            <a:spLocks noGrp="1"/>
          </p:cNvSpPr>
          <p:nvPr>
            <p:ph type="sldNum" sz="quarter" idx="16"/>
          </p:nvPr>
        </p:nvSpPr>
        <p:spPr/>
        <p:txBody>
          <a:bodyPr/>
          <a:lstStyle/>
          <a:p>
            <a:fld id="{36B5EA5A-BC32-A742-B11B-8E7414D5B535}" type="slidenum">
              <a:rPr lang="en-US" smtClean="0"/>
              <a:pPr/>
              <a:t>‹#›</a:t>
            </a:fld>
            <a:endParaRPr lang="en-US" dirty="0"/>
          </a:p>
        </p:txBody>
      </p:sp>
      <p:sp>
        <p:nvSpPr>
          <p:cNvPr id="11" name="Picture Placeholder 5">
            <a:extLst>
              <a:ext uri="{FF2B5EF4-FFF2-40B4-BE49-F238E27FC236}">
                <a16:creationId xmlns:a16="http://schemas.microsoft.com/office/drawing/2014/main" id="{47B07ADD-2F17-5640-985B-72FA646913F0}"/>
              </a:ext>
            </a:extLst>
          </p:cNvPr>
          <p:cNvSpPr>
            <a:spLocks noGrp="1"/>
          </p:cNvSpPr>
          <p:nvPr>
            <p:ph type="pic" sz="quarter" idx="13" hasCustomPrompt="1"/>
          </p:nvPr>
        </p:nvSpPr>
        <p:spPr>
          <a:xfrm>
            <a:off x="6167438" y="1592263"/>
            <a:ext cx="5616575" cy="2232025"/>
          </a:xfrm>
          <a:pattFill prst="lgCheck">
            <a:fgClr>
              <a:schemeClr val="accent4"/>
            </a:fgClr>
            <a:bgClr>
              <a:schemeClr val="bg1"/>
            </a:bgClr>
          </a:pattFill>
        </p:spPr>
        <p:txBody>
          <a:bodyPr anchor="ctr"/>
          <a:lstStyle>
            <a:lvl1pPr algn="ctr">
              <a:defRPr/>
            </a:lvl1pPr>
          </a:lstStyle>
          <a:p>
            <a:r>
              <a:rPr lang="en-US" dirty="0"/>
              <a:t>Drag and drop picture</a:t>
            </a:r>
          </a:p>
        </p:txBody>
      </p:sp>
      <p:sp>
        <p:nvSpPr>
          <p:cNvPr id="12" name="Picture Placeholder 5">
            <a:extLst>
              <a:ext uri="{FF2B5EF4-FFF2-40B4-BE49-F238E27FC236}">
                <a16:creationId xmlns:a16="http://schemas.microsoft.com/office/drawing/2014/main" id="{AB41C95B-0CD0-B44F-9130-66CCD53B86BB}"/>
              </a:ext>
            </a:extLst>
          </p:cNvPr>
          <p:cNvSpPr>
            <a:spLocks noGrp="1"/>
          </p:cNvSpPr>
          <p:nvPr>
            <p:ph type="pic" sz="quarter" idx="17" hasCustomPrompt="1"/>
          </p:nvPr>
        </p:nvSpPr>
        <p:spPr>
          <a:xfrm>
            <a:off x="6167438" y="3969703"/>
            <a:ext cx="5616575" cy="2232025"/>
          </a:xfrm>
          <a:pattFill prst="lgCheck">
            <a:fgClr>
              <a:schemeClr val="accent4"/>
            </a:fgClr>
            <a:bgClr>
              <a:schemeClr val="bg1"/>
            </a:bgClr>
          </a:pattFill>
        </p:spPr>
        <p:txBody>
          <a:bodyPr anchor="ctr"/>
          <a:lstStyle>
            <a:lvl1pPr algn="ctr">
              <a:defRPr/>
            </a:lvl1pPr>
          </a:lstStyle>
          <a:p>
            <a:r>
              <a:rPr lang="en-US" dirty="0"/>
              <a:t>Drag and drop picture</a:t>
            </a:r>
          </a:p>
        </p:txBody>
      </p:sp>
    </p:spTree>
    <p:extLst>
      <p:ext uri="{BB962C8B-B14F-4D97-AF65-F5344CB8AC3E}">
        <p14:creationId xmlns:p14="http://schemas.microsoft.com/office/powerpoint/2010/main" val="20367246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and 4 Pictures">
    <p:spTree>
      <p:nvGrpSpPr>
        <p:cNvPr id="1" name=""/>
        <p:cNvGrpSpPr/>
        <p:nvPr/>
      </p:nvGrpSpPr>
      <p:grpSpPr>
        <a:xfrm>
          <a:off x="0" y="0"/>
          <a:ext cx="0" cy="0"/>
          <a:chOff x="0" y="0"/>
          <a:chExt cx="0" cy="0"/>
        </a:xfrm>
      </p:grpSpPr>
      <p:sp>
        <p:nvSpPr>
          <p:cNvPr id="2" name="Title 1"/>
          <p:cNvSpPr>
            <a:spLocks noGrp="1"/>
          </p:cNvSpPr>
          <p:nvPr>
            <p:ph type="title"/>
          </p:nvPr>
        </p:nvSpPr>
        <p:spPr>
          <a:xfrm>
            <a:off x="407989" y="373593"/>
            <a:ext cx="11376024" cy="1065742"/>
          </a:xfrm>
        </p:spPr>
        <p:txBody>
          <a:bodyPr/>
          <a:lstStyle/>
          <a:p>
            <a:r>
              <a:rPr lang="en-GB"/>
              <a:t>Click to edit Master title style</a:t>
            </a:r>
            <a:endParaRPr lang="en-US" dirty="0"/>
          </a:p>
        </p:txBody>
      </p:sp>
      <p:sp>
        <p:nvSpPr>
          <p:cNvPr id="3" name="Content Placeholder 2"/>
          <p:cNvSpPr>
            <a:spLocks noGrp="1"/>
          </p:cNvSpPr>
          <p:nvPr>
            <p:ph sz="half" idx="1"/>
          </p:nvPr>
        </p:nvSpPr>
        <p:spPr>
          <a:xfrm>
            <a:off x="407987" y="1598658"/>
            <a:ext cx="3708401" cy="4608512"/>
          </a:xfrm>
        </p:spPr>
        <p:txBody>
          <a:bodyPr/>
          <a:lstStyle>
            <a:lvl1pPr>
              <a:defRPr>
                <a:solidFill>
                  <a:schemeClr val="tx2">
                    <a:lumMod val="50000"/>
                  </a:schemeClr>
                </a:solidFill>
              </a:defRPr>
            </a:lvl1pPr>
            <a:lvl2pPr>
              <a:lnSpc>
                <a:spcPct val="120000"/>
              </a:lnSpc>
              <a:defRPr/>
            </a:lvl2pPr>
          </a:lstStyle>
          <a:p>
            <a:pPr lvl="0"/>
            <a:r>
              <a:rPr lang="en-GB"/>
              <a:t>Click to edit Master text styles</a:t>
            </a:r>
          </a:p>
          <a:p>
            <a:pPr lvl="1"/>
            <a:r>
              <a:rPr lang="en-GB"/>
              <a:t>Second level</a:t>
            </a:r>
          </a:p>
          <a:p>
            <a:pPr lvl="2"/>
            <a:r>
              <a:rPr lang="en-GB"/>
              <a:t>Third level</a:t>
            </a:r>
          </a:p>
          <a:p>
            <a:pPr lvl="3"/>
            <a:r>
              <a:rPr lang="en-GB"/>
              <a:t>Fourth level</a:t>
            </a:r>
          </a:p>
        </p:txBody>
      </p:sp>
      <p:sp>
        <p:nvSpPr>
          <p:cNvPr id="4" name="Date Placeholder 3">
            <a:extLst>
              <a:ext uri="{FF2B5EF4-FFF2-40B4-BE49-F238E27FC236}">
                <a16:creationId xmlns:a16="http://schemas.microsoft.com/office/drawing/2014/main" id="{0B2981A2-06D5-5F4B-9504-4CD77560E607}"/>
              </a:ext>
            </a:extLst>
          </p:cNvPr>
          <p:cNvSpPr>
            <a:spLocks noGrp="1"/>
          </p:cNvSpPr>
          <p:nvPr>
            <p:ph type="dt" sz="half" idx="14"/>
          </p:nvPr>
        </p:nvSpPr>
        <p:spPr/>
        <p:txBody>
          <a:bodyPr/>
          <a:lstStyle/>
          <a:p>
            <a:fld id="{49831B7D-0DE8-3B4C-9B05-9D17000A91C4}" type="datetime3">
              <a:rPr lang="de-CH" smtClean="0"/>
              <a:t>21/08/2023</a:t>
            </a:fld>
            <a:endParaRPr lang="en-US" dirty="0"/>
          </a:p>
        </p:txBody>
      </p:sp>
      <p:sp>
        <p:nvSpPr>
          <p:cNvPr id="8" name="Footer Placeholder 7">
            <a:extLst>
              <a:ext uri="{FF2B5EF4-FFF2-40B4-BE49-F238E27FC236}">
                <a16:creationId xmlns:a16="http://schemas.microsoft.com/office/drawing/2014/main" id="{70F37B2A-B53F-3C4D-BD2B-2DAF3F47C071}"/>
              </a:ext>
            </a:extLst>
          </p:cNvPr>
          <p:cNvSpPr>
            <a:spLocks noGrp="1"/>
          </p:cNvSpPr>
          <p:nvPr>
            <p:ph type="ftr" sz="quarter" idx="15"/>
          </p:nvPr>
        </p:nvSpPr>
        <p:spPr/>
        <p:txBody>
          <a:bodyPr/>
          <a:lstStyle/>
          <a:p>
            <a:r>
              <a:rPr lang="en-US"/>
              <a:t>A. Godinho | EPS-HEP 2023</a:t>
            </a:r>
            <a:endParaRPr lang="en-US" dirty="0"/>
          </a:p>
        </p:txBody>
      </p:sp>
      <p:sp>
        <p:nvSpPr>
          <p:cNvPr id="10" name="Slide Number Placeholder 9">
            <a:extLst>
              <a:ext uri="{FF2B5EF4-FFF2-40B4-BE49-F238E27FC236}">
                <a16:creationId xmlns:a16="http://schemas.microsoft.com/office/drawing/2014/main" id="{8DD1311B-199C-CA4B-81C4-F7ADC1D9977D}"/>
              </a:ext>
            </a:extLst>
          </p:cNvPr>
          <p:cNvSpPr>
            <a:spLocks noGrp="1"/>
          </p:cNvSpPr>
          <p:nvPr>
            <p:ph type="sldNum" sz="quarter" idx="16"/>
          </p:nvPr>
        </p:nvSpPr>
        <p:spPr/>
        <p:txBody>
          <a:bodyPr/>
          <a:lstStyle/>
          <a:p>
            <a:fld id="{36B5EA5A-BC32-A742-B11B-8E7414D5B535}" type="slidenum">
              <a:rPr lang="en-US" smtClean="0"/>
              <a:pPr/>
              <a:t>‹#›</a:t>
            </a:fld>
            <a:endParaRPr lang="en-US" dirty="0"/>
          </a:p>
        </p:txBody>
      </p:sp>
      <p:sp>
        <p:nvSpPr>
          <p:cNvPr id="9" name="Picture Placeholder 5">
            <a:extLst>
              <a:ext uri="{FF2B5EF4-FFF2-40B4-BE49-F238E27FC236}">
                <a16:creationId xmlns:a16="http://schemas.microsoft.com/office/drawing/2014/main" id="{255B7D9F-7313-2F46-8079-FEA6DAA0CF20}"/>
              </a:ext>
            </a:extLst>
          </p:cNvPr>
          <p:cNvSpPr>
            <a:spLocks noGrp="1"/>
          </p:cNvSpPr>
          <p:nvPr>
            <p:ph type="pic" sz="quarter" idx="13" hasCustomPrompt="1"/>
          </p:nvPr>
        </p:nvSpPr>
        <p:spPr>
          <a:xfrm>
            <a:off x="8075613" y="1592263"/>
            <a:ext cx="3708400" cy="2232025"/>
          </a:xfrm>
          <a:pattFill prst="lgCheck">
            <a:fgClr>
              <a:schemeClr val="accent4"/>
            </a:fgClr>
            <a:bgClr>
              <a:schemeClr val="bg1"/>
            </a:bgClr>
          </a:pattFill>
        </p:spPr>
        <p:txBody>
          <a:bodyPr anchor="ctr"/>
          <a:lstStyle>
            <a:lvl1pPr algn="ctr">
              <a:defRPr/>
            </a:lvl1pPr>
          </a:lstStyle>
          <a:p>
            <a:r>
              <a:rPr lang="en-US" dirty="0"/>
              <a:t>Drag and drop picture</a:t>
            </a:r>
          </a:p>
        </p:txBody>
      </p:sp>
      <p:sp>
        <p:nvSpPr>
          <p:cNvPr id="13" name="Picture Placeholder 5">
            <a:extLst>
              <a:ext uri="{FF2B5EF4-FFF2-40B4-BE49-F238E27FC236}">
                <a16:creationId xmlns:a16="http://schemas.microsoft.com/office/drawing/2014/main" id="{AECDCA30-A5C6-3549-9DAD-01819664F157}"/>
              </a:ext>
            </a:extLst>
          </p:cNvPr>
          <p:cNvSpPr>
            <a:spLocks noGrp="1"/>
          </p:cNvSpPr>
          <p:nvPr>
            <p:ph type="pic" sz="quarter" idx="17" hasCustomPrompt="1"/>
          </p:nvPr>
        </p:nvSpPr>
        <p:spPr>
          <a:xfrm>
            <a:off x="8124681" y="3969703"/>
            <a:ext cx="3659332" cy="2232025"/>
          </a:xfrm>
          <a:pattFill prst="lgCheck">
            <a:fgClr>
              <a:schemeClr val="accent4"/>
            </a:fgClr>
            <a:bgClr>
              <a:schemeClr val="bg1"/>
            </a:bgClr>
          </a:pattFill>
        </p:spPr>
        <p:txBody>
          <a:bodyPr anchor="ctr"/>
          <a:lstStyle>
            <a:lvl1pPr algn="ctr">
              <a:defRPr/>
            </a:lvl1pPr>
          </a:lstStyle>
          <a:p>
            <a:r>
              <a:rPr lang="en-US" dirty="0"/>
              <a:t>Drag and drop picture</a:t>
            </a:r>
          </a:p>
        </p:txBody>
      </p:sp>
      <p:sp>
        <p:nvSpPr>
          <p:cNvPr id="14" name="Picture Placeholder 5">
            <a:extLst>
              <a:ext uri="{FF2B5EF4-FFF2-40B4-BE49-F238E27FC236}">
                <a16:creationId xmlns:a16="http://schemas.microsoft.com/office/drawing/2014/main" id="{0332EED6-F049-354D-90C1-2CDBDFEB153D}"/>
              </a:ext>
            </a:extLst>
          </p:cNvPr>
          <p:cNvSpPr>
            <a:spLocks noGrp="1"/>
          </p:cNvSpPr>
          <p:nvPr>
            <p:ph type="pic" sz="quarter" idx="18" hasCustomPrompt="1"/>
          </p:nvPr>
        </p:nvSpPr>
        <p:spPr>
          <a:xfrm>
            <a:off x="4259263" y="1592263"/>
            <a:ext cx="3659332" cy="2232025"/>
          </a:xfrm>
          <a:pattFill prst="lgCheck">
            <a:fgClr>
              <a:schemeClr val="accent4"/>
            </a:fgClr>
            <a:bgClr>
              <a:schemeClr val="bg1"/>
            </a:bgClr>
          </a:pattFill>
        </p:spPr>
        <p:txBody>
          <a:bodyPr anchor="ctr"/>
          <a:lstStyle>
            <a:lvl1pPr algn="ctr">
              <a:defRPr/>
            </a:lvl1pPr>
          </a:lstStyle>
          <a:p>
            <a:r>
              <a:rPr lang="en-US" dirty="0"/>
              <a:t>Drag and drop picture</a:t>
            </a:r>
          </a:p>
        </p:txBody>
      </p:sp>
      <p:sp>
        <p:nvSpPr>
          <p:cNvPr id="15" name="Picture Placeholder 5">
            <a:extLst>
              <a:ext uri="{FF2B5EF4-FFF2-40B4-BE49-F238E27FC236}">
                <a16:creationId xmlns:a16="http://schemas.microsoft.com/office/drawing/2014/main" id="{A46E76A3-B525-534D-9396-8E4D08F06F6A}"/>
              </a:ext>
            </a:extLst>
          </p:cNvPr>
          <p:cNvSpPr>
            <a:spLocks noGrp="1"/>
          </p:cNvSpPr>
          <p:nvPr>
            <p:ph type="pic" sz="quarter" idx="19" hasCustomPrompt="1"/>
          </p:nvPr>
        </p:nvSpPr>
        <p:spPr>
          <a:xfrm>
            <a:off x="4259263" y="3978015"/>
            <a:ext cx="3659332" cy="2232025"/>
          </a:xfrm>
          <a:pattFill prst="lgCheck">
            <a:fgClr>
              <a:schemeClr val="accent4"/>
            </a:fgClr>
            <a:bgClr>
              <a:schemeClr val="bg1"/>
            </a:bgClr>
          </a:pattFill>
        </p:spPr>
        <p:txBody>
          <a:bodyPr anchor="ctr"/>
          <a:lstStyle>
            <a:lvl1pPr algn="ctr">
              <a:defRPr/>
            </a:lvl1pPr>
          </a:lstStyle>
          <a:p>
            <a:r>
              <a:rPr lang="en-US" dirty="0"/>
              <a:t>Drag and drop picture</a:t>
            </a:r>
          </a:p>
        </p:txBody>
      </p:sp>
    </p:spTree>
    <p:extLst>
      <p:ext uri="{BB962C8B-B14F-4D97-AF65-F5344CB8AC3E}">
        <p14:creationId xmlns:p14="http://schemas.microsoft.com/office/powerpoint/2010/main" val="34070503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ubtitles and 2 Pictures ">
    <p:spTree>
      <p:nvGrpSpPr>
        <p:cNvPr id="1" name=""/>
        <p:cNvGrpSpPr/>
        <p:nvPr/>
      </p:nvGrpSpPr>
      <p:grpSpPr>
        <a:xfrm>
          <a:off x="0" y="0"/>
          <a:ext cx="0" cy="0"/>
          <a:chOff x="0" y="0"/>
          <a:chExt cx="0" cy="0"/>
        </a:xfrm>
      </p:grpSpPr>
      <p:sp>
        <p:nvSpPr>
          <p:cNvPr id="2" name="Title 1"/>
          <p:cNvSpPr>
            <a:spLocks noGrp="1"/>
          </p:cNvSpPr>
          <p:nvPr>
            <p:ph type="title"/>
          </p:nvPr>
        </p:nvSpPr>
        <p:spPr>
          <a:xfrm>
            <a:off x="407988" y="365125"/>
            <a:ext cx="11380812" cy="10842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407987" y="1592263"/>
            <a:ext cx="5616575" cy="668337"/>
          </a:xfrm>
        </p:spPr>
        <p:txBody>
          <a:bodyPr anchor="t" anchorCtr="0"/>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5" name="Text Placeholder 4"/>
          <p:cNvSpPr>
            <a:spLocks noGrp="1"/>
          </p:cNvSpPr>
          <p:nvPr>
            <p:ph type="body" sz="quarter" idx="3"/>
          </p:nvPr>
        </p:nvSpPr>
        <p:spPr>
          <a:xfrm>
            <a:off x="6172200" y="1604966"/>
            <a:ext cx="5616600" cy="655634"/>
          </a:xfrm>
        </p:spPr>
        <p:txBody>
          <a:bodyPr anchor="t" anchorCtr="0"/>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1" name="Picture Placeholder 10">
            <a:extLst>
              <a:ext uri="{FF2B5EF4-FFF2-40B4-BE49-F238E27FC236}">
                <a16:creationId xmlns:a16="http://schemas.microsoft.com/office/drawing/2014/main" id="{8C125C7E-94FD-9B43-A74A-5A12DA74F2D5}"/>
              </a:ext>
            </a:extLst>
          </p:cNvPr>
          <p:cNvSpPr>
            <a:spLocks noGrp="1"/>
          </p:cNvSpPr>
          <p:nvPr>
            <p:ph type="pic" sz="quarter" idx="13" hasCustomPrompt="1"/>
          </p:nvPr>
        </p:nvSpPr>
        <p:spPr>
          <a:xfrm>
            <a:off x="407988" y="2420938"/>
            <a:ext cx="5616575" cy="3779837"/>
          </a:xfrm>
          <a:pattFill prst="lgCheck">
            <a:fgClr>
              <a:schemeClr val="accent4"/>
            </a:fgClr>
            <a:bgClr>
              <a:schemeClr val="bg1"/>
            </a:bgClr>
          </a:pattFill>
        </p:spPr>
        <p:txBody>
          <a:bodyPr anchor="ctr"/>
          <a:lstStyle>
            <a:lvl1pPr algn="ctr">
              <a:defRPr/>
            </a:lvl1pPr>
          </a:lstStyle>
          <a:p>
            <a:r>
              <a:rPr lang="en-US" dirty="0"/>
              <a:t>Drag and Drop picture</a:t>
            </a:r>
          </a:p>
        </p:txBody>
      </p:sp>
      <p:sp>
        <p:nvSpPr>
          <p:cNvPr id="4" name="Date Placeholder 3">
            <a:extLst>
              <a:ext uri="{FF2B5EF4-FFF2-40B4-BE49-F238E27FC236}">
                <a16:creationId xmlns:a16="http://schemas.microsoft.com/office/drawing/2014/main" id="{ED4B0609-1753-094D-A27B-B1604B6E44F9}"/>
              </a:ext>
            </a:extLst>
          </p:cNvPr>
          <p:cNvSpPr>
            <a:spLocks noGrp="1"/>
          </p:cNvSpPr>
          <p:nvPr>
            <p:ph type="dt" sz="half" idx="15"/>
          </p:nvPr>
        </p:nvSpPr>
        <p:spPr/>
        <p:txBody>
          <a:bodyPr/>
          <a:lstStyle/>
          <a:p>
            <a:fld id="{45F979FC-5214-B54A-8DB1-7DC3F3D9C682}" type="datetime3">
              <a:rPr lang="de-CH" smtClean="0"/>
              <a:t>21/08/2023</a:t>
            </a:fld>
            <a:endParaRPr lang="en-US" dirty="0"/>
          </a:p>
        </p:txBody>
      </p:sp>
      <p:sp>
        <p:nvSpPr>
          <p:cNvPr id="6" name="Footer Placeholder 5">
            <a:extLst>
              <a:ext uri="{FF2B5EF4-FFF2-40B4-BE49-F238E27FC236}">
                <a16:creationId xmlns:a16="http://schemas.microsoft.com/office/drawing/2014/main" id="{D3380C24-4584-494A-B2E2-7C02911E02E7}"/>
              </a:ext>
            </a:extLst>
          </p:cNvPr>
          <p:cNvSpPr>
            <a:spLocks noGrp="1"/>
          </p:cNvSpPr>
          <p:nvPr>
            <p:ph type="ftr" sz="quarter" idx="16"/>
          </p:nvPr>
        </p:nvSpPr>
        <p:spPr/>
        <p:txBody>
          <a:bodyPr/>
          <a:lstStyle/>
          <a:p>
            <a:r>
              <a:rPr lang="en-US"/>
              <a:t>A. Godinho | EPS-HEP 2023</a:t>
            </a:r>
            <a:endParaRPr lang="en-US" dirty="0"/>
          </a:p>
        </p:txBody>
      </p:sp>
      <p:sp>
        <p:nvSpPr>
          <p:cNvPr id="10" name="Slide Number Placeholder 9">
            <a:extLst>
              <a:ext uri="{FF2B5EF4-FFF2-40B4-BE49-F238E27FC236}">
                <a16:creationId xmlns:a16="http://schemas.microsoft.com/office/drawing/2014/main" id="{89BEDBAA-E014-4E48-AA09-5D0DC18C0C76}"/>
              </a:ext>
            </a:extLst>
          </p:cNvPr>
          <p:cNvSpPr>
            <a:spLocks noGrp="1"/>
          </p:cNvSpPr>
          <p:nvPr>
            <p:ph type="sldNum" sz="quarter" idx="17"/>
          </p:nvPr>
        </p:nvSpPr>
        <p:spPr/>
        <p:txBody>
          <a:bodyPr/>
          <a:lstStyle/>
          <a:p>
            <a:fld id="{36B5EA5A-BC32-A742-B11B-8E7414D5B535}" type="slidenum">
              <a:rPr lang="en-US" smtClean="0"/>
              <a:pPr/>
              <a:t>‹#›</a:t>
            </a:fld>
            <a:endParaRPr lang="en-US" dirty="0"/>
          </a:p>
        </p:txBody>
      </p:sp>
      <p:sp>
        <p:nvSpPr>
          <p:cNvPr id="8" name="Picture Placeholder 7">
            <a:extLst>
              <a:ext uri="{FF2B5EF4-FFF2-40B4-BE49-F238E27FC236}">
                <a16:creationId xmlns:a16="http://schemas.microsoft.com/office/drawing/2014/main" id="{D35BE112-10C7-F548-91D2-DD3128654F33}"/>
              </a:ext>
            </a:extLst>
          </p:cNvPr>
          <p:cNvSpPr>
            <a:spLocks noGrp="1"/>
          </p:cNvSpPr>
          <p:nvPr>
            <p:ph type="pic" sz="quarter" idx="18" hasCustomPrompt="1"/>
          </p:nvPr>
        </p:nvSpPr>
        <p:spPr>
          <a:xfrm>
            <a:off x="6172200" y="2420938"/>
            <a:ext cx="5616575" cy="3779837"/>
          </a:xfrm>
          <a:pattFill prst="lgCheck">
            <a:fgClr>
              <a:schemeClr val="accent4"/>
            </a:fgClr>
            <a:bgClr>
              <a:schemeClr val="bg1"/>
            </a:bgClr>
          </a:pattFill>
        </p:spPr>
        <p:txBody>
          <a:bodyPr anchor="ctr" anchorCtr="0"/>
          <a:lstStyle>
            <a:lvl1pPr algn="ctr">
              <a:defRPr/>
            </a:lvl1pPr>
          </a:lstStyle>
          <a:p>
            <a:r>
              <a:rPr lang="en-GB" dirty="0"/>
              <a:t>Drag and Drop picture</a:t>
            </a:r>
          </a:p>
        </p:txBody>
      </p:sp>
    </p:spTree>
    <p:extLst>
      <p:ext uri="{BB962C8B-B14F-4D97-AF65-F5344CB8AC3E}">
        <p14:creationId xmlns:p14="http://schemas.microsoft.com/office/powerpoint/2010/main" val="2845831817"/>
      </p:ext>
    </p:extLst>
  </p:cSld>
  <p:clrMapOvr>
    <a:masterClrMapping/>
  </p:clrMapOvr>
  <p:extLst>
    <p:ext uri="{DCECCB84-F9BA-43D5-87BE-67443E8EF086}">
      <p15:sldGuideLst xmlns:p15="http://schemas.microsoft.com/office/powerpoint/2012/main">
        <p15:guide id="1" orient="horz" pos="1434">
          <p15:clr>
            <a:srgbClr val="FBAE40"/>
          </p15:clr>
        </p15:guide>
        <p15:guide id="2" orient="horz" pos="1525">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ubtitle and 3 Pictures">
    <p:spTree>
      <p:nvGrpSpPr>
        <p:cNvPr id="1" name=""/>
        <p:cNvGrpSpPr/>
        <p:nvPr/>
      </p:nvGrpSpPr>
      <p:grpSpPr>
        <a:xfrm>
          <a:off x="0" y="0"/>
          <a:ext cx="0" cy="0"/>
          <a:chOff x="0" y="0"/>
          <a:chExt cx="0" cy="0"/>
        </a:xfrm>
      </p:grpSpPr>
      <p:sp>
        <p:nvSpPr>
          <p:cNvPr id="2" name="Title 1"/>
          <p:cNvSpPr>
            <a:spLocks noGrp="1"/>
          </p:cNvSpPr>
          <p:nvPr>
            <p:ph type="title"/>
          </p:nvPr>
        </p:nvSpPr>
        <p:spPr>
          <a:xfrm>
            <a:off x="407988" y="365125"/>
            <a:ext cx="11380812" cy="10842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407987" y="1592263"/>
            <a:ext cx="3708401" cy="668337"/>
          </a:xfrm>
        </p:spPr>
        <p:txBody>
          <a:bodyPr anchor="t" anchorCtr="0"/>
          <a:lstStyle>
            <a:lvl1pPr marL="0" indent="0">
              <a:lnSpc>
                <a:spcPct val="100000"/>
              </a:lnSpc>
              <a:spcBef>
                <a:spcPts val="400"/>
              </a:spcBef>
              <a:spcAft>
                <a:spcPts val="0"/>
              </a:spcAft>
              <a:buNone/>
              <a:defRPr sz="21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5" name="Text Placeholder 4"/>
          <p:cNvSpPr>
            <a:spLocks noGrp="1"/>
          </p:cNvSpPr>
          <p:nvPr>
            <p:ph type="body" sz="quarter" idx="3"/>
          </p:nvPr>
        </p:nvSpPr>
        <p:spPr>
          <a:xfrm>
            <a:off x="8075612" y="1604966"/>
            <a:ext cx="3713187" cy="655634"/>
          </a:xfrm>
        </p:spPr>
        <p:txBody>
          <a:bodyPr anchor="t" anchorCtr="0"/>
          <a:lstStyle>
            <a:lvl1pPr marL="0" indent="0">
              <a:spcBef>
                <a:spcPts val="400"/>
              </a:spcBef>
              <a:spcAft>
                <a:spcPts val="0"/>
              </a:spcAft>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1" name="Picture Placeholder 10">
            <a:extLst>
              <a:ext uri="{FF2B5EF4-FFF2-40B4-BE49-F238E27FC236}">
                <a16:creationId xmlns:a16="http://schemas.microsoft.com/office/drawing/2014/main" id="{8C125C7E-94FD-9B43-A74A-5A12DA74F2D5}"/>
              </a:ext>
            </a:extLst>
          </p:cNvPr>
          <p:cNvSpPr>
            <a:spLocks noGrp="1"/>
          </p:cNvSpPr>
          <p:nvPr>
            <p:ph type="pic" sz="quarter" idx="13" hasCustomPrompt="1"/>
          </p:nvPr>
        </p:nvSpPr>
        <p:spPr>
          <a:xfrm>
            <a:off x="407989" y="2420938"/>
            <a:ext cx="3708400" cy="3779837"/>
          </a:xfrm>
          <a:pattFill prst="lgCheck">
            <a:fgClr>
              <a:schemeClr val="accent4"/>
            </a:fgClr>
            <a:bgClr>
              <a:schemeClr val="bg1"/>
            </a:bgClr>
          </a:pattFill>
        </p:spPr>
        <p:txBody>
          <a:bodyPr anchor="ctr"/>
          <a:lstStyle>
            <a:lvl1pPr algn="ctr">
              <a:defRPr/>
            </a:lvl1pPr>
          </a:lstStyle>
          <a:p>
            <a:r>
              <a:rPr lang="en-US" dirty="0"/>
              <a:t>Drag and Drop picture</a:t>
            </a:r>
          </a:p>
        </p:txBody>
      </p:sp>
      <p:sp>
        <p:nvSpPr>
          <p:cNvPr id="13" name="Picture Placeholder 12">
            <a:extLst>
              <a:ext uri="{FF2B5EF4-FFF2-40B4-BE49-F238E27FC236}">
                <a16:creationId xmlns:a16="http://schemas.microsoft.com/office/drawing/2014/main" id="{EC779F7E-9707-2542-A19F-DD09A53038A7}"/>
              </a:ext>
            </a:extLst>
          </p:cNvPr>
          <p:cNvSpPr>
            <a:spLocks noGrp="1"/>
          </p:cNvSpPr>
          <p:nvPr>
            <p:ph type="pic" sz="quarter" idx="14" hasCustomPrompt="1"/>
          </p:nvPr>
        </p:nvSpPr>
        <p:spPr>
          <a:xfrm>
            <a:off x="8075613" y="2416175"/>
            <a:ext cx="3713187" cy="3779837"/>
          </a:xfrm>
          <a:pattFill prst="lgCheck">
            <a:fgClr>
              <a:schemeClr val="accent4"/>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a:buNone/>
              <a:tabLst/>
              <a:defRPr b="1"/>
            </a:lvl1pPr>
          </a:lstStyle>
          <a:p>
            <a:r>
              <a:rPr lang="en-US"/>
              <a:t>Drag and Drop picture</a:t>
            </a:r>
            <a:endParaRPr lang="en-US" dirty="0"/>
          </a:p>
        </p:txBody>
      </p:sp>
      <p:sp>
        <p:nvSpPr>
          <p:cNvPr id="10" name="Text Placeholder 2">
            <a:extLst>
              <a:ext uri="{FF2B5EF4-FFF2-40B4-BE49-F238E27FC236}">
                <a16:creationId xmlns:a16="http://schemas.microsoft.com/office/drawing/2014/main" id="{86494478-3D3E-894B-9652-AD035750548C}"/>
              </a:ext>
            </a:extLst>
          </p:cNvPr>
          <p:cNvSpPr>
            <a:spLocks noGrp="1"/>
          </p:cNvSpPr>
          <p:nvPr>
            <p:ph type="body" idx="15"/>
          </p:nvPr>
        </p:nvSpPr>
        <p:spPr>
          <a:xfrm>
            <a:off x="4253846" y="1601227"/>
            <a:ext cx="3708401" cy="668337"/>
          </a:xfrm>
        </p:spPr>
        <p:txBody>
          <a:bodyPr anchor="t" anchorCtr="0"/>
          <a:lstStyle>
            <a:lvl1pPr marL="0" indent="0">
              <a:spcBef>
                <a:spcPts val="400"/>
              </a:spcBef>
              <a:spcAft>
                <a:spcPts val="0"/>
              </a:spcAft>
              <a:buNone/>
              <a:defRPr sz="21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2" name="Picture Placeholder 10">
            <a:extLst>
              <a:ext uri="{FF2B5EF4-FFF2-40B4-BE49-F238E27FC236}">
                <a16:creationId xmlns:a16="http://schemas.microsoft.com/office/drawing/2014/main" id="{CF540559-B2D9-2E46-A3D6-32F0B01F69A5}"/>
              </a:ext>
            </a:extLst>
          </p:cNvPr>
          <p:cNvSpPr>
            <a:spLocks noGrp="1"/>
          </p:cNvSpPr>
          <p:nvPr>
            <p:ph type="pic" sz="quarter" idx="16" hasCustomPrompt="1"/>
          </p:nvPr>
        </p:nvSpPr>
        <p:spPr>
          <a:xfrm>
            <a:off x="4253848" y="2429902"/>
            <a:ext cx="3708400" cy="3779837"/>
          </a:xfrm>
          <a:pattFill prst="lgCheck">
            <a:fgClr>
              <a:schemeClr val="accent4"/>
            </a:fgClr>
            <a:bgClr>
              <a:schemeClr val="bg1"/>
            </a:bgClr>
          </a:pattFill>
        </p:spPr>
        <p:txBody>
          <a:bodyPr anchor="ctr"/>
          <a:lstStyle>
            <a:lvl1pPr algn="ctr">
              <a:defRPr/>
            </a:lvl1pPr>
          </a:lstStyle>
          <a:p>
            <a:r>
              <a:rPr lang="en-US" dirty="0"/>
              <a:t>Drag and Drop picture</a:t>
            </a:r>
          </a:p>
        </p:txBody>
      </p:sp>
      <p:sp>
        <p:nvSpPr>
          <p:cNvPr id="4" name="Date Placeholder 3">
            <a:extLst>
              <a:ext uri="{FF2B5EF4-FFF2-40B4-BE49-F238E27FC236}">
                <a16:creationId xmlns:a16="http://schemas.microsoft.com/office/drawing/2014/main" id="{E485D2BF-D955-984C-BC88-5F6A8BCB9E71}"/>
              </a:ext>
            </a:extLst>
          </p:cNvPr>
          <p:cNvSpPr>
            <a:spLocks noGrp="1"/>
          </p:cNvSpPr>
          <p:nvPr>
            <p:ph type="dt" sz="half" idx="17"/>
          </p:nvPr>
        </p:nvSpPr>
        <p:spPr/>
        <p:txBody>
          <a:bodyPr/>
          <a:lstStyle/>
          <a:p>
            <a:fld id="{8153A717-9C9A-044F-9E9C-0143780D6661}" type="datetime3">
              <a:rPr lang="de-CH" smtClean="0"/>
              <a:t>21/08/2023</a:t>
            </a:fld>
            <a:endParaRPr lang="en-US" dirty="0"/>
          </a:p>
        </p:txBody>
      </p:sp>
      <p:sp>
        <p:nvSpPr>
          <p:cNvPr id="6" name="Footer Placeholder 5">
            <a:extLst>
              <a:ext uri="{FF2B5EF4-FFF2-40B4-BE49-F238E27FC236}">
                <a16:creationId xmlns:a16="http://schemas.microsoft.com/office/drawing/2014/main" id="{26EC0286-4FA5-DB4D-961C-C9035150A22E}"/>
              </a:ext>
            </a:extLst>
          </p:cNvPr>
          <p:cNvSpPr>
            <a:spLocks noGrp="1"/>
          </p:cNvSpPr>
          <p:nvPr>
            <p:ph type="ftr" sz="quarter" idx="18"/>
          </p:nvPr>
        </p:nvSpPr>
        <p:spPr/>
        <p:txBody>
          <a:bodyPr/>
          <a:lstStyle/>
          <a:p>
            <a:r>
              <a:rPr lang="en-US"/>
              <a:t>A. Godinho | EPS-HEP 2023</a:t>
            </a:r>
            <a:endParaRPr lang="en-US" dirty="0"/>
          </a:p>
        </p:txBody>
      </p:sp>
      <p:sp>
        <p:nvSpPr>
          <p:cNvPr id="14" name="Slide Number Placeholder 13">
            <a:extLst>
              <a:ext uri="{FF2B5EF4-FFF2-40B4-BE49-F238E27FC236}">
                <a16:creationId xmlns:a16="http://schemas.microsoft.com/office/drawing/2014/main" id="{D3A103EE-A109-9549-821B-7193CDF3E17F}"/>
              </a:ext>
            </a:extLst>
          </p:cNvPr>
          <p:cNvSpPr>
            <a:spLocks noGrp="1"/>
          </p:cNvSpPr>
          <p:nvPr>
            <p:ph type="sldNum" sz="quarter" idx="19"/>
          </p:nvPr>
        </p:nvSpPr>
        <p:spPr/>
        <p:txBody>
          <a:bodyPr/>
          <a:lstStyle/>
          <a:p>
            <a:fld id="{36B5EA5A-BC32-A742-B11B-8E7414D5B535}" type="slidenum">
              <a:rPr lang="en-US" smtClean="0"/>
              <a:pPr/>
              <a:t>‹#›</a:t>
            </a:fld>
            <a:endParaRPr lang="en-US" dirty="0"/>
          </a:p>
        </p:txBody>
      </p:sp>
    </p:spTree>
    <p:extLst>
      <p:ext uri="{BB962C8B-B14F-4D97-AF65-F5344CB8AC3E}">
        <p14:creationId xmlns:p14="http://schemas.microsoft.com/office/powerpoint/2010/main" val="2201835388"/>
      </p:ext>
    </p:extLst>
  </p:cSld>
  <p:clrMapOvr>
    <a:masterClrMapping/>
  </p:clrMapOvr>
  <p:extLst>
    <p:ext uri="{DCECCB84-F9BA-43D5-87BE-67443E8EF086}">
      <p15:sldGuideLst xmlns:p15="http://schemas.microsoft.com/office/powerpoint/2012/main">
        <p15:guide id="1" orient="horz" pos="1434">
          <p15:clr>
            <a:srgbClr val="FBAE40"/>
          </p15:clr>
        </p15:guide>
        <p15:guide id="2" orient="horz" pos="1525">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and 3 Pictures with boxes">
    <p:spTree>
      <p:nvGrpSpPr>
        <p:cNvPr id="1" name=""/>
        <p:cNvGrpSpPr/>
        <p:nvPr/>
      </p:nvGrpSpPr>
      <p:grpSpPr>
        <a:xfrm>
          <a:off x="0" y="0"/>
          <a:ext cx="0" cy="0"/>
          <a:chOff x="0" y="0"/>
          <a:chExt cx="0" cy="0"/>
        </a:xfrm>
      </p:grpSpPr>
      <p:sp>
        <p:nvSpPr>
          <p:cNvPr id="2" name="Title 1"/>
          <p:cNvSpPr>
            <a:spLocks noGrp="1"/>
          </p:cNvSpPr>
          <p:nvPr>
            <p:ph type="title"/>
          </p:nvPr>
        </p:nvSpPr>
        <p:spPr>
          <a:xfrm>
            <a:off x="407988" y="365125"/>
            <a:ext cx="11380812" cy="1084263"/>
          </a:xfrm>
        </p:spPr>
        <p:txBody>
          <a:bodyPr/>
          <a:lstStyle/>
          <a:p>
            <a:r>
              <a:rPr lang="en-GB"/>
              <a:t>Click to edit Master title style</a:t>
            </a:r>
            <a:endParaRPr lang="en-US" dirty="0"/>
          </a:p>
        </p:txBody>
      </p:sp>
      <p:sp>
        <p:nvSpPr>
          <p:cNvPr id="10" name="Text Placeholder 2">
            <a:extLst>
              <a:ext uri="{FF2B5EF4-FFF2-40B4-BE49-F238E27FC236}">
                <a16:creationId xmlns:a16="http://schemas.microsoft.com/office/drawing/2014/main" id="{86494478-3D3E-894B-9652-AD035750548C}"/>
              </a:ext>
            </a:extLst>
          </p:cNvPr>
          <p:cNvSpPr>
            <a:spLocks noGrp="1"/>
          </p:cNvSpPr>
          <p:nvPr>
            <p:ph type="body" idx="15"/>
          </p:nvPr>
        </p:nvSpPr>
        <p:spPr>
          <a:xfrm>
            <a:off x="4116386" y="1601376"/>
            <a:ext cx="3960000" cy="1131215"/>
          </a:xfrm>
          <a:solidFill>
            <a:schemeClr val="tx1"/>
          </a:solidFill>
          <a:ln>
            <a:noFill/>
          </a:ln>
        </p:spPr>
        <p:txBody>
          <a:bodyPr lIns="36000" tIns="36000" rIns="36000" bIns="36000" anchor="ctr" anchorCtr="0"/>
          <a:lstStyle>
            <a:lvl1pPr marL="0" indent="0" algn="ctr">
              <a:spcBef>
                <a:spcPts val="0"/>
              </a:spcBef>
              <a:spcAft>
                <a:spcPts val="0"/>
              </a:spcAft>
              <a:buNone/>
              <a:defRPr sz="21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2" name="Picture Placeholder 10">
            <a:extLst>
              <a:ext uri="{FF2B5EF4-FFF2-40B4-BE49-F238E27FC236}">
                <a16:creationId xmlns:a16="http://schemas.microsoft.com/office/drawing/2014/main" id="{CF540559-B2D9-2E46-A3D6-32F0B01F69A5}"/>
              </a:ext>
            </a:extLst>
          </p:cNvPr>
          <p:cNvSpPr>
            <a:spLocks noGrp="1"/>
          </p:cNvSpPr>
          <p:nvPr>
            <p:ph type="pic" sz="quarter" idx="16" hasCustomPrompt="1"/>
          </p:nvPr>
        </p:nvSpPr>
        <p:spPr>
          <a:xfrm>
            <a:off x="4116386" y="2732442"/>
            <a:ext cx="3959225" cy="3477297"/>
          </a:xfrm>
          <a:pattFill prst="lgCheck">
            <a:fgClr>
              <a:schemeClr val="accent4"/>
            </a:fgClr>
            <a:bgClr>
              <a:schemeClr val="bg1"/>
            </a:bgClr>
          </a:pattFill>
        </p:spPr>
        <p:txBody>
          <a:bodyPr anchor="ctr"/>
          <a:lstStyle>
            <a:lvl1pPr algn="ctr">
              <a:defRPr/>
            </a:lvl1pPr>
          </a:lstStyle>
          <a:p>
            <a:r>
              <a:rPr lang="en-US" dirty="0"/>
              <a:t>Drag and Drop picture</a:t>
            </a:r>
          </a:p>
        </p:txBody>
      </p:sp>
      <p:sp>
        <p:nvSpPr>
          <p:cNvPr id="4" name="Date Placeholder 3">
            <a:extLst>
              <a:ext uri="{FF2B5EF4-FFF2-40B4-BE49-F238E27FC236}">
                <a16:creationId xmlns:a16="http://schemas.microsoft.com/office/drawing/2014/main" id="{E485D2BF-D955-984C-BC88-5F6A8BCB9E71}"/>
              </a:ext>
            </a:extLst>
          </p:cNvPr>
          <p:cNvSpPr>
            <a:spLocks noGrp="1"/>
          </p:cNvSpPr>
          <p:nvPr>
            <p:ph type="dt" sz="half" idx="17"/>
          </p:nvPr>
        </p:nvSpPr>
        <p:spPr/>
        <p:txBody>
          <a:bodyPr/>
          <a:lstStyle/>
          <a:p>
            <a:fld id="{C99CB2D1-B479-BD4D-97EC-2FA432AF7128}" type="datetime3">
              <a:rPr lang="de-CH" smtClean="0"/>
              <a:t>21/08/2023</a:t>
            </a:fld>
            <a:endParaRPr lang="en-US" dirty="0"/>
          </a:p>
        </p:txBody>
      </p:sp>
      <p:sp>
        <p:nvSpPr>
          <p:cNvPr id="6" name="Footer Placeholder 5">
            <a:extLst>
              <a:ext uri="{FF2B5EF4-FFF2-40B4-BE49-F238E27FC236}">
                <a16:creationId xmlns:a16="http://schemas.microsoft.com/office/drawing/2014/main" id="{26EC0286-4FA5-DB4D-961C-C9035150A22E}"/>
              </a:ext>
            </a:extLst>
          </p:cNvPr>
          <p:cNvSpPr>
            <a:spLocks noGrp="1"/>
          </p:cNvSpPr>
          <p:nvPr>
            <p:ph type="ftr" sz="quarter" idx="18"/>
          </p:nvPr>
        </p:nvSpPr>
        <p:spPr/>
        <p:txBody>
          <a:bodyPr/>
          <a:lstStyle/>
          <a:p>
            <a:r>
              <a:rPr lang="en-US"/>
              <a:t>A. Godinho | EPS-HEP 2023</a:t>
            </a:r>
            <a:endParaRPr lang="en-US" dirty="0"/>
          </a:p>
        </p:txBody>
      </p:sp>
      <p:sp>
        <p:nvSpPr>
          <p:cNvPr id="14" name="Slide Number Placeholder 13">
            <a:extLst>
              <a:ext uri="{FF2B5EF4-FFF2-40B4-BE49-F238E27FC236}">
                <a16:creationId xmlns:a16="http://schemas.microsoft.com/office/drawing/2014/main" id="{D3A103EE-A109-9549-821B-7193CDF3E17F}"/>
              </a:ext>
            </a:extLst>
          </p:cNvPr>
          <p:cNvSpPr>
            <a:spLocks noGrp="1"/>
          </p:cNvSpPr>
          <p:nvPr>
            <p:ph type="sldNum" sz="quarter" idx="19"/>
          </p:nvPr>
        </p:nvSpPr>
        <p:spPr/>
        <p:txBody>
          <a:bodyPr/>
          <a:lstStyle/>
          <a:p>
            <a:fld id="{36B5EA5A-BC32-A742-B11B-8E7414D5B535}" type="slidenum">
              <a:rPr lang="en-US" smtClean="0"/>
              <a:pPr/>
              <a:t>‹#›</a:t>
            </a:fld>
            <a:endParaRPr lang="en-US" dirty="0"/>
          </a:p>
        </p:txBody>
      </p:sp>
      <p:sp>
        <p:nvSpPr>
          <p:cNvPr id="15" name="Text Placeholder 2">
            <a:extLst>
              <a:ext uri="{FF2B5EF4-FFF2-40B4-BE49-F238E27FC236}">
                <a16:creationId xmlns:a16="http://schemas.microsoft.com/office/drawing/2014/main" id="{F0E95B09-A858-4A4A-B159-8C5B917D41E5}"/>
              </a:ext>
            </a:extLst>
          </p:cNvPr>
          <p:cNvSpPr>
            <a:spLocks noGrp="1"/>
          </p:cNvSpPr>
          <p:nvPr>
            <p:ph type="body" idx="20"/>
          </p:nvPr>
        </p:nvSpPr>
        <p:spPr>
          <a:xfrm>
            <a:off x="3275" y="5078524"/>
            <a:ext cx="3960000" cy="1131215"/>
          </a:xfrm>
          <a:solidFill>
            <a:schemeClr val="tx1"/>
          </a:solidFill>
          <a:ln>
            <a:noFill/>
          </a:ln>
        </p:spPr>
        <p:txBody>
          <a:bodyPr lIns="36000" tIns="36000" rIns="36000" bIns="36000" anchor="ctr" anchorCtr="0"/>
          <a:lstStyle>
            <a:lvl1pPr marL="0" indent="0" algn="ctr">
              <a:spcBef>
                <a:spcPts val="0"/>
              </a:spcBef>
              <a:spcAft>
                <a:spcPts val="0"/>
              </a:spcAft>
              <a:buNone/>
              <a:defRPr sz="21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6" name="Picture Placeholder 10">
            <a:extLst>
              <a:ext uri="{FF2B5EF4-FFF2-40B4-BE49-F238E27FC236}">
                <a16:creationId xmlns:a16="http://schemas.microsoft.com/office/drawing/2014/main" id="{2FF76D54-8841-EA4B-B514-DFCE90D05C81}"/>
              </a:ext>
            </a:extLst>
          </p:cNvPr>
          <p:cNvSpPr>
            <a:spLocks noGrp="1"/>
          </p:cNvSpPr>
          <p:nvPr>
            <p:ph type="pic" sz="quarter" idx="21" hasCustomPrompt="1"/>
          </p:nvPr>
        </p:nvSpPr>
        <p:spPr>
          <a:xfrm>
            <a:off x="4050" y="1601376"/>
            <a:ext cx="3959225" cy="3477297"/>
          </a:xfrm>
          <a:pattFill prst="lgCheck">
            <a:fgClr>
              <a:schemeClr val="accent4"/>
            </a:fgClr>
            <a:bgClr>
              <a:schemeClr val="bg1"/>
            </a:bgClr>
          </a:pattFill>
        </p:spPr>
        <p:txBody>
          <a:bodyPr anchor="ctr"/>
          <a:lstStyle>
            <a:lvl1pPr algn="ctr">
              <a:defRPr/>
            </a:lvl1pPr>
          </a:lstStyle>
          <a:p>
            <a:r>
              <a:rPr lang="en-US" dirty="0"/>
              <a:t>Drag and Drop picture</a:t>
            </a:r>
          </a:p>
        </p:txBody>
      </p:sp>
      <p:sp>
        <p:nvSpPr>
          <p:cNvPr id="17" name="Text Placeholder 2">
            <a:extLst>
              <a:ext uri="{FF2B5EF4-FFF2-40B4-BE49-F238E27FC236}">
                <a16:creationId xmlns:a16="http://schemas.microsoft.com/office/drawing/2014/main" id="{DED6363A-4107-5A4F-9E1E-0E88F802ABE9}"/>
              </a:ext>
            </a:extLst>
          </p:cNvPr>
          <p:cNvSpPr>
            <a:spLocks noGrp="1"/>
          </p:cNvSpPr>
          <p:nvPr>
            <p:ph type="body" idx="22"/>
          </p:nvPr>
        </p:nvSpPr>
        <p:spPr>
          <a:xfrm>
            <a:off x="8232388" y="5078524"/>
            <a:ext cx="3960000" cy="1131215"/>
          </a:xfrm>
          <a:solidFill>
            <a:schemeClr val="tx1"/>
          </a:solidFill>
          <a:ln>
            <a:noFill/>
          </a:ln>
        </p:spPr>
        <p:txBody>
          <a:bodyPr lIns="36000" tIns="36000" rIns="36000" bIns="36000" anchor="ctr" anchorCtr="0"/>
          <a:lstStyle>
            <a:lvl1pPr marL="0" indent="0" algn="ctr">
              <a:spcBef>
                <a:spcPts val="0"/>
              </a:spcBef>
              <a:spcAft>
                <a:spcPts val="0"/>
              </a:spcAft>
              <a:buNone/>
              <a:defRPr sz="21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8" name="Picture Placeholder 10">
            <a:extLst>
              <a:ext uri="{FF2B5EF4-FFF2-40B4-BE49-F238E27FC236}">
                <a16:creationId xmlns:a16="http://schemas.microsoft.com/office/drawing/2014/main" id="{91039F33-9CD5-004A-9F94-52D16B2EB081}"/>
              </a:ext>
            </a:extLst>
          </p:cNvPr>
          <p:cNvSpPr>
            <a:spLocks noGrp="1"/>
          </p:cNvSpPr>
          <p:nvPr>
            <p:ph type="pic" sz="quarter" idx="23" hasCustomPrompt="1"/>
          </p:nvPr>
        </p:nvSpPr>
        <p:spPr>
          <a:xfrm>
            <a:off x="8232388" y="1601376"/>
            <a:ext cx="3959225" cy="3477297"/>
          </a:xfrm>
          <a:pattFill prst="lgCheck">
            <a:fgClr>
              <a:schemeClr val="accent4"/>
            </a:fgClr>
            <a:bgClr>
              <a:schemeClr val="bg1"/>
            </a:bgClr>
          </a:pattFill>
        </p:spPr>
        <p:txBody>
          <a:bodyPr anchor="ctr"/>
          <a:lstStyle>
            <a:lvl1pPr algn="ctr">
              <a:defRPr/>
            </a:lvl1pPr>
          </a:lstStyle>
          <a:p>
            <a:r>
              <a:rPr lang="en-US" dirty="0"/>
              <a:t>Drag and Drop picture</a:t>
            </a:r>
          </a:p>
        </p:txBody>
      </p:sp>
    </p:spTree>
    <p:extLst>
      <p:ext uri="{BB962C8B-B14F-4D97-AF65-F5344CB8AC3E}">
        <p14:creationId xmlns:p14="http://schemas.microsoft.com/office/powerpoint/2010/main" val="3550207374"/>
      </p:ext>
    </p:extLst>
  </p:cSld>
  <p:clrMapOvr>
    <a:masterClrMapping/>
  </p:clrMapOvr>
  <p:extLst>
    <p:ext uri="{DCECCB84-F9BA-43D5-87BE-67443E8EF086}">
      <p15:sldGuideLst xmlns:p15="http://schemas.microsoft.com/office/powerpoint/2012/main">
        <p15:guide id="1" orient="horz" pos="1434">
          <p15:clr>
            <a:srgbClr val="FBAE40"/>
          </p15:clr>
        </p15:guide>
        <p15:guide id="2" orient="horz" pos="1525">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Horizontal and texts">
    <p:spTree>
      <p:nvGrpSpPr>
        <p:cNvPr id="1" name=""/>
        <p:cNvGrpSpPr/>
        <p:nvPr/>
      </p:nvGrpSpPr>
      <p:grpSpPr>
        <a:xfrm>
          <a:off x="0" y="0"/>
          <a:ext cx="0" cy="0"/>
          <a:chOff x="0" y="0"/>
          <a:chExt cx="0" cy="0"/>
        </a:xfrm>
      </p:grpSpPr>
      <p:sp>
        <p:nvSpPr>
          <p:cNvPr id="2" name="Title 1"/>
          <p:cNvSpPr>
            <a:spLocks noGrp="1"/>
          </p:cNvSpPr>
          <p:nvPr>
            <p:ph type="title"/>
          </p:nvPr>
        </p:nvSpPr>
        <p:spPr>
          <a:xfrm>
            <a:off x="407988" y="365125"/>
            <a:ext cx="11380812" cy="1084263"/>
          </a:xfrm>
        </p:spPr>
        <p:txBody>
          <a:bodyPr/>
          <a:lstStyle/>
          <a:p>
            <a:r>
              <a:rPr lang="en-GB"/>
              <a:t>Click to edit Master title style</a:t>
            </a:r>
            <a:endParaRPr lang="en-US" dirty="0"/>
          </a:p>
        </p:txBody>
      </p:sp>
      <p:sp>
        <p:nvSpPr>
          <p:cNvPr id="11" name="Picture Placeholder 10">
            <a:extLst>
              <a:ext uri="{FF2B5EF4-FFF2-40B4-BE49-F238E27FC236}">
                <a16:creationId xmlns:a16="http://schemas.microsoft.com/office/drawing/2014/main" id="{8C125C7E-94FD-9B43-A74A-5A12DA74F2D5}"/>
              </a:ext>
            </a:extLst>
          </p:cNvPr>
          <p:cNvSpPr>
            <a:spLocks noGrp="1"/>
          </p:cNvSpPr>
          <p:nvPr>
            <p:ph type="pic" sz="quarter" idx="13" hasCustomPrompt="1"/>
          </p:nvPr>
        </p:nvSpPr>
        <p:spPr>
          <a:xfrm>
            <a:off x="412776" y="1592263"/>
            <a:ext cx="11376024" cy="2563906"/>
          </a:xfrm>
          <a:pattFill prst="lgCheck">
            <a:fgClr>
              <a:schemeClr val="accent4"/>
            </a:fgClr>
            <a:bgClr>
              <a:schemeClr val="bg1"/>
            </a:bgClr>
          </a:pattFill>
        </p:spPr>
        <p:txBody>
          <a:bodyPr anchor="ctr"/>
          <a:lstStyle>
            <a:lvl1pPr algn="ctr">
              <a:defRPr/>
            </a:lvl1pPr>
          </a:lstStyle>
          <a:p>
            <a:r>
              <a:rPr lang="en-US" dirty="0"/>
              <a:t>Drag and Drop picture</a:t>
            </a:r>
          </a:p>
        </p:txBody>
      </p:sp>
      <p:sp>
        <p:nvSpPr>
          <p:cNvPr id="6" name="Text Placeholder 5">
            <a:extLst>
              <a:ext uri="{FF2B5EF4-FFF2-40B4-BE49-F238E27FC236}">
                <a16:creationId xmlns:a16="http://schemas.microsoft.com/office/drawing/2014/main" id="{FB7AFC8C-E604-7447-B130-D845972B5A81}"/>
              </a:ext>
            </a:extLst>
          </p:cNvPr>
          <p:cNvSpPr>
            <a:spLocks noGrp="1"/>
          </p:cNvSpPr>
          <p:nvPr>
            <p:ph type="body" sz="quarter" idx="14"/>
          </p:nvPr>
        </p:nvSpPr>
        <p:spPr>
          <a:xfrm>
            <a:off x="407989" y="4294188"/>
            <a:ext cx="3708400" cy="1906587"/>
          </a:xfrm>
        </p:spPr>
        <p:txBody>
          <a:bodyPr/>
          <a:lstStyle/>
          <a:p>
            <a:pPr lvl="0"/>
            <a:r>
              <a:rPr lang="en-GB"/>
              <a:t>Click to edit Master text styles</a:t>
            </a:r>
          </a:p>
          <a:p>
            <a:pPr lvl="1"/>
            <a:r>
              <a:rPr lang="en-GB"/>
              <a:t>Second level</a:t>
            </a:r>
          </a:p>
          <a:p>
            <a:pPr lvl="2"/>
            <a:r>
              <a:rPr lang="en-GB"/>
              <a:t>Third level</a:t>
            </a:r>
          </a:p>
        </p:txBody>
      </p:sp>
      <p:sp>
        <p:nvSpPr>
          <p:cNvPr id="14" name="Text Placeholder 5">
            <a:extLst>
              <a:ext uri="{FF2B5EF4-FFF2-40B4-BE49-F238E27FC236}">
                <a16:creationId xmlns:a16="http://schemas.microsoft.com/office/drawing/2014/main" id="{3933DD4F-F84F-4A45-A378-099F8963A574}"/>
              </a:ext>
            </a:extLst>
          </p:cNvPr>
          <p:cNvSpPr>
            <a:spLocks noGrp="1"/>
          </p:cNvSpPr>
          <p:nvPr>
            <p:ph type="body" sz="quarter" idx="15"/>
          </p:nvPr>
        </p:nvSpPr>
        <p:spPr>
          <a:xfrm>
            <a:off x="4267201" y="4294188"/>
            <a:ext cx="3665537" cy="1906587"/>
          </a:xfrm>
        </p:spPr>
        <p:txBody>
          <a:bodyPr/>
          <a:lstStyle/>
          <a:p>
            <a:pPr lvl="0"/>
            <a:r>
              <a:rPr lang="en-GB"/>
              <a:t>Click to edit Master text styles</a:t>
            </a:r>
          </a:p>
          <a:p>
            <a:pPr lvl="1"/>
            <a:r>
              <a:rPr lang="en-GB"/>
              <a:t>Second level</a:t>
            </a:r>
          </a:p>
          <a:p>
            <a:pPr lvl="2"/>
            <a:r>
              <a:rPr lang="en-GB"/>
              <a:t>Third level</a:t>
            </a:r>
          </a:p>
        </p:txBody>
      </p:sp>
      <p:sp>
        <p:nvSpPr>
          <p:cNvPr id="3" name="Date Placeholder 2">
            <a:extLst>
              <a:ext uri="{FF2B5EF4-FFF2-40B4-BE49-F238E27FC236}">
                <a16:creationId xmlns:a16="http://schemas.microsoft.com/office/drawing/2014/main" id="{E423D880-B3D6-7548-AFF1-D644AAD7B366}"/>
              </a:ext>
            </a:extLst>
          </p:cNvPr>
          <p:cNvSpPr>
            <a:spLocks noGrp="1"/>
          </p:cNvSpPr>
          <p:nvPr>
            <p:ph type="dt" sz="half" idx="16"/>
          </p:nvPr>
        </p:nvSpPr>
        <p:spPr/>
        <p:txBody>
          <a:bodyPr/>
          <a:lstStyle/>
          <a:p>
            <a:fld id="{89A7E8E8-DABB-364A-9788-A29C8199A5B1}" type="datetime3">
              <a:rPr lang="de-CH" smtClean="0"/>
              <a:t>21/08/2023</a:t>
            </a:fld>
            <a:endParaRPr lang="en-US" dirty="0"/>
          </a:p>
        </p:txBody>
      </p:sp>
      <p:sp>
        <p:nvSpPr>
          <p:cNvPr id="4" name="Footer Placeholder 3">
            <a:extLst>
              <a:ext uri="{FF2B5EF4-FFF2-40B4-BE49-F238E27FC236}">
                <a16:creationId xmlns:a16="http://schemas.microsoft.com/office/drawing/2014/main" id="{62487D45-A6BD-6040-8ECE-F9608F53134E}"/>
              </a:ext>
            </a:extLst>
          </p:cNvPr>
          <p:cNvSpPr>
            <a:spLocks noGrp="1"/>
          </p:cNvSpPr>
          <p:nvPr>
            <p:ph type="ftr" sz="quarter" idx="17"/>
          </p:nvPr>
        </p:nvSpPr>
        <p:spPr/>
        <p:txBody>
          <a:bodyPr/>
          <a:lstStyle/>
          <a:p>
            <a:r>
              <a:rPr lang="en-US"/>
              <a:t>A. Godinho | EPS-HEP 2023</a:t>
            </a:r>
            <a:endParaRPr lang="en-US" dirty="0"/>
          </a:p>
        </p:txBody>
      </p:sp>
      <p:sp>
        <p:nvSpPr>
          <p:cNvPr id="5" name="Slide Number Placeholder 4">
            <a:extLst>
              <a:ext uri="{FF2B5EF4-FFF2-40B4-BE49-F238E27FC236}">
                <a16:creationId xmlns:a16="http://schemas.microsoft.com/office/drawing/2014/main" id="{381D3D89-638E-6949-858F-F83F83B33D28}"/>
              </a:ext>
            </a:extLst>
          </p:cNvPr>
          <p:cNvSpPr>
            <a:spLocks noGrp="1"/>
          </p:cNvSpPr>
          <p:nvPr>
            <p:ph type="sldNum" sz="quarter" idx="18"/>
          </p:nvPr>
        </p:nvSpPr>
        <p:spPr/>
        <p:txBody>
          <a:bodyPr/>
          <a:lstStyle/>
          <a:p>
            <a:fld id="{36B5EA5A-BC32-A742-B11B-8E7414D5B535}" type="slidenum">
              <a:rPr lang="en-US" smtClean="0"/>
              <a:pPr/>
              <a:t>‹#›</a:t>
            </a:fld>
            <a:endParaRPr lang="en-US" dirty="0"/>
          </a:p>
        </p:txBody>
      </p:sp>
      <p:sp>
        <p:nvSpPr>
          <p:cNvPr id="9" name="Text Placeholder 5">
            <a:extLst>
              <a:ext uri="{FF2B5EF4-FFF2-40B4-BE49-F238E27FC236}">
                <a16:creationId xmlns:a16="http://schemas.microsoft.com/office/drawing/2014/main" id="{6A3085A2-8BF3-9742-B023-7524E7B1C8EB}"/>
              </a:ext>
            </a:extLst>
          </p:cNvPr>
          <p:cNvSpPr>
            <a:spLocks noGrp="1"/>
          </p:cNvSpPr>
          <p:nvPr>
            <p:ph type="body" sz="quarter" idx="19"/>
          </p:nvPr>
        </p:nvSpPr>
        <p:spPr>
          <a:xfrm>
            <a:off x="8085668" y="4294188"/>
            <a:ext cx="3703132" cy="1906587"/>
          </a:xfrm>
        </p:spPr>
        <p:txBody>
          <a:bodyPr/>
          <a:lstStyle/>
          <a:p>
            <a:pPr lvl="0"/>
            <a:r>
              <a:rPr lang="en-GB"/>
              <a:t>Click to edit Master text styles</a:t>
            </a:r>
          </a:p>
          <a:p>
            <a:pPr lvl="1"/>
            <a:r>
              <a:rPr lang="en-GB"/>
              <a:t>Second level</a:t>
            </a:r>
          </a:p>
          <a:p>
            <a:pPr lvl="2"/>
            <a:r>
              <a:rPr lang="en-GB"/>
              <a:t>Third level</a:t>
            </a:r>
          </a:p>
        </p:txBody>
      </p:sp>
    </p:spTree>
    <p:extLst>
      <p:ext uri="{BB962C8B-B14F-4D97-AF65-F5344CB8AC3E}">
        <p14:creationId xmlns:p14="http://schemas.microsoft.com/office/powerpoint/2010/main" val="65685515"/>
      </p:ext>
    </p:extLst>
  </p:cSld>
  <p:clrMapOvr>
    <a:masterClrMapping/>
  </p:clrMapOvr>
  <p:extLst>
    <p:ext uri="{DCECCB84-F9BA-43D5-87BE-67443E8EF086}">
      <p15:sldGuideLst xmlns:p15="http://schemas.microsoft.com/office/powerpoint/2012/main">
        <p15:guide id="1" orient="horz" pos="1434">
          <p15:clr>
            <a:srgbClr val="FBAE40"/>
          </p15:clr>
        </p15:guide>
        <p15:guide id="2" orient="horz" pos="1525">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icture Horizontal and text in boxes">
    <p:spTree>
      <p:nvGrpSpPr>
        <p:cNvPr id="1" name=""/>
        <p:cNvGrpSpPr/>
        <p:nvPr/>
      </p:nvGrpSpPr>
      <p:grpSpPr>
        <a:xfrm>
          <a:off x="0" y="0"/>
          <a:ext cx="0" cy="0"/>
          <a:chOff x="0" y="0"/>
          <a:chExt cx="0" cy="0"/>
        </a:xfrm>
      </p:grpSpPr>
      <p:sp>
        <p:nvSpPr>
          <p:cNvPr id="2" name="Title 1"/>
          <p:cNvSpPr>
            <a:spLocks noGrp="1"/>
          </p:cNvSpPr>
          <p:nvPr>
            <p:ph type="title"/>
          </p:nvPr>
        </p:nvSpPr>
        <p:spPr>
          <a:xfrm>
            <a:off x="407988" y="365125"/>
            <a:ext cx="11380812" cy="1084263"/>
          </a:xfrm>
        </p:spPr>
        <p:txBody>
          <a:bodyPr/>
          <a:lstStyle/>
          <a:p>
            <a:r>
              <a:rPr lang="en-GB"/>
              <a:t>Click to edit Master title style</a:t>
            </a:r>
            <a:endParaRPr lang="en-US" dirty="0"/>
          </a:p>
        </p:txBody>
      </p:sp>
      <p:sp>
        <p:nvSpPr>
          <p:cNvPr id="11" name="Picture Placeholder 10">
            <a:extLst>
              <a:ext uri="{FF2B5EF4-FFF2-40B4-BE49-F238E27FC236}">
                <a16:creationId xmlns:a16="http://schemas.microsoft.com/office/drawing/2014/main" id="{8C125C7E-94FD-9B43-A74A-5A12DA74F2D5}"/>
              </a:ext>
            </a:extLst>
          </p:cNvPr>
          <p:cNvSpPr>
            <a:spLocks noGrp="1"/>
          </p:cNvSpPr>
          <p:nvPr>
            <p:ph type="pic" sz="quarter" idx="13" hasCustomPrompt="1"/>
          </p:nvPr>
        </p:nvSpPr>
        <p:spPr>
          <a:xfrm>
            <a:off x="0" y="1592263"/>
            <a:ext cx="12192000" cy="2945870"/>
          </a:xfrm>
          <a:pattFill prst="lgCheck">
            <a:fgClr>
              <a:schemeClr val="accent4"/>
            </a:fgClr>
            <a:bgClr>
              <a:schemeClr val="bg1"/>
            </a:bgClr>
          </a:pattFill>
        </p:spPr>
        <p:txBody>
          <a:bodyPr anchor="ctr"/>
          <a:lstStyle>
            <a:lvl1pPr algn="ctr">
              <a:defRPr/>
            </a:lvl1pPr>
          </a:lstStyle>
          <a:p>
            <a:r>
              <a:rPr lang="en-US" dirty="0"/>
              <a:t>Drag and Drop picture</a:t>
            </a:r>
          </a:p>
        </p:txBody>
      </p:sp>
      <p:sp>
        <p:nvSpPr>
          <p:cNvPr id="6" name="Text Placeholder 5">
            <a:extLst>
              <a:ext uri="{FF2B5EF4-FFF2-40B4-BE49-F238E27FC236}">
                <a16:creationId xmlns:a16="http://schemas.microsoft.com/office/drawing/2014/main" id="{FB7AFC8C-E604-7447-B130-D845972B5A81}"/>
              </a:ext>
            </a:extLst>
          </p:cNvPr>
          <p:cNvSpPr>
            <a:spLocks noGrp="1"/>
          </p:cNvSpPr>
          <p:nvPr>
            <p:ph type="body" sz="quarter" idx="14"/>
          </p:nvPr>
        </p:nvSpPr>
        <p:spPr>
          <a:xfrm>
            <a:off x="407989" y="4294188"/>
            <a:ext cx="3708400" cy="1906587"/>
          </a:xfrm>
          <a:solidFill>
            <a:schemeClr val="tx1"/>
          </a:solidFill>
        </p:spPr>
        <p:txBody>
          <a:bodyPr tIns="72000"/>
          <a:lstStyle>
            <a:lvl1pPr algn="ctr">
              <a:defRPr>
                <a:solidFill>
                  <a:schemeClr val="bg2"/>
                </a:solidFill>
              </a:defRPr>
            </a:lvl1pPr>
            <a:lvl2pPr algn="ctr">
              <a:defRPr>
                <a:solidFill>
                  <a:schemeClr val="bg2"/>
                </a:solidFill>
              </a:defRPr>
            </a:lvl2pPr>
            <a:lvl3pPr algn="ctr">
              <a:defRPr>
                <a:solidFill>
                  <a:schemeClr val="bg2"/>
                </a:solidFill>
              </a:defRPr>
            </a:lvl3pPr>
          </a:lstStyle>
          <a:p>
            <a:pPr lvl="0"/>
            <a:r>
              <a:rPr lang="en-GB"/>
              <a:t>Click to edit Master text styles</a:t>
            </a:r>
          </a:p>
          <a:p>
            <a:pPr lvl="1"/>
            <a:r>
              <a:rPr lang="en-GB"/>
              <a:t>Second level</a:t>
            </a:r>
          </a:p>
          <a:p>
            <a:pPr lvl="2"/>
            <a:r>
              <a:rPr lang="en-GB"/>
              <a:t>Third level</a:t>
            </a:r>
          </a:p>
        </p:txBody>
      </p:sp>
      <p:sp>
        <p:nvSpPr>
          <p:cNvPr id="14" name="Text Placeholder 5">
            <a:extLst>
              <a:ext uri="{FF2B5EF4-FFF2-40B4-BE49-F238E27FC236}">
                <a16:creationId xmlns:a16="http://schemas.microsoft.com/office/drawing/2014/main" id="{3933DD4F-F84F-4A45-A378-099F8963A574}"/>
              </a:ext>
            </a:extLst>
          </p:cNvPr>
          <p:cNvSpPr>
            <a:spLocks noGrp="1"/>
          </p:cNvSpPr>
          <p:nvPr>
            <p:ph type="body" sz="quarter" idx="15"/>
          </p:nvPr>
        </p:nvSpPr>
        <p:spPr>
          <a:xfrm>
            <a:off x="4267201" y="4294188"/>
            <a:ext cx="3665537" cy="1906587"/>
          </a:xfrm>
          <a:solidFill>
            <a:schemeClr val="tx1"/>
          </a:solidFill>
        </p:spPr>
        <p:txBody>
          <a:bodyPr tIns="72000"/>
          <a:lstStyle>
            <a:lvl1pPr algn="ctr">
              <a:defRPr>
                <a:solidFill>
                  <a:schemeClr val="bg2"/>
                </a:solidFill>
              </a:defRPr>
            </a:lvl1pPr>
            <a:lvl2pPr algn="ctr">
              <a:defRPr>
                <a:solidFill>
                  <a:schemeClr val="bg2"/>
                </a:solidFill>
              </a:defRPr>
            </a:lvl2pPr>
            <a:lvl3pPr algn="ctr">
              <a:defRPr>
                <a:solidFill>
                  <a:schemeClr val="bg2"/>
                </a:solidFill>
              </a:defRPr>
            </a:lvl3pPr>
          </a:lstStyle>
          <a:p>
            <a:pPr lvl="0"/>
            <a:r>
              <a:rPr lang="en-GB"/>
              <a:t>Click to edit Master text styles</a:t>
            </a:r>
          </a:p>
          <a:p>
            <a:pPr lvl="1"/>
            <a:r>
              <a:rPr lang="en-GB"/>
              <a:t>Second level</a:t>
            </a:r>
          </a:p>
          <a:p>
            <a:pPr lvl="2"/>
            <a:r>
              <a:rPr lang="en-GB"/>
              <a:t>Third level</a:t>
            </a:r>
          </a:p>
        </p:txBody>
      </p:sp>
      <p:sp>
        <p:nvSpPr>
          <p:cNvPr id="3" name="Date Placeholder 2">
            <a:extLst>
              <a:ext uri="{FF2B5EF4-FFF2-40B4-BE49-F238E27FC236}">
                <a16:creationId xmlns:a16="http://schemas.microsoft.com/office/drawing/2014/main" id="{E423D880-B3D6-7548-AFF1-D644AAD7B366}"/>
              </a:ext>
            </a:extLst>
          </p:cNvPr>
          <p:cNvSpPr>
            <a:spLocks noGrp="1"/>
          </p:cNvSpPr>
          <p:nvPr>
            <p:ph type="dt" sz="half" idx="16"/>
          </p:nvPr>
        </p:nvSpPr>
        <p:spPr/>
        <p:txBody>
          <a:bodyPr/>
          <a:lstStyle/>
          <a:p>
            <a:fld id="{91A79E12-7DCE-3D40-B707-2E82792EF731}" type="datetime3">
              <a:rPr lang="de-CH" smtClean="0"/>
              <a:t>21/08/2023</a:t>
            </a:fld>
            <a:endParaRPr lang="en-US" dirty="0"/>
          </a:p>
        </p:txBody>
      </p:sp>
      <p:sp>
        <p:nvSpPr>
          <p:cNvPr id="4" name="Footer Placeholder 3">
            <a:extLst>
              <a:ext uri="{FF2B5EF4-FFF2-40B4-BE49-F238E27FC236}">
                <a16:creationId xmlns:a16="http://schemas.microsoft.com/office/drawing/2014/main" id="{62487D45-A6BD-6040-8ECE-F9608F53134E}"/>
              </a:ext>
            </a:extLst>
          </p:cNvPr>
          <p:cNvSpPr>
            <a:spLocks noGrp="1"/>
          </p:cNvSpPr>
          <p:nvPr>
            <p:ph type="ftr" sz="quarter" idx="17"/>
          </p:nvPr>
        </p:nvSpPr>
        <p:spPr/>
        <p:txBody>
          <a:bodyPr/>
          <a:lstStyle/>
          <a:p>
            <a:r>
              <a:rPr lang="en-US"/>
              <a:t>A. Godinho | EPS-HEP 2023</a:t>
            </a:r>
            <a:endParaRPr lang="en-US" dirty="0"/>
          </a:p>
        </p:txBody>
      </p:sp>
      <p:sp>
        <p:nvSpPr>
          <p:cNvPr id="5" name="Slide Number Placeholder 4">
            <a:extLst>
              <a:ext uri="{FF2B5EF4-FFF2-40B4-BE49-F238E27FC236}">
                <a16:creationId xmlns:a16="http://schemas.microsoft.com/office/drawing/2014/main" id="{381D3D89-638E-6949-858F-F83F83B33D28}"/>
              </a:ext>
            </a:extLst>
          </p:cNvPr>
          <p:cNvSpPr>
            <a:spLocks noGrp="1"/>
          </p:cNvSpPr>
          <p:nvPr>
            <p:ph type="sldNum" sz="quarter" idx="18"/>
          </p:nvPr>
        </p:nvSpPr>
        <p:spPr/>
        <p:txBody>
          <a:bodyPr/>
          <a:lstStyle/>
          <a:p>
            <a:fld id="{36B5EA5A-BC32-A742-B11B-8E7414D5B535}" type="slidenum">
              <a:rPr lang="en-US" smtClean="0"/>
              <a:pPr/>
              <a:t>‹#›</a:t>
            </a:fld>
            <a:endParaRPr lang="en-US" dirty="0"/>
          </a:p>
        </p:txBody>
      </p:sp>
      <p:sp>
        <p:nvSpPr>
          <p:cNvPr id="9" name="Text Placeholder 5">
            <a:extLst>
              <a:ext uri="{FF2B5EF4-FFF2-40B4-BE49-F238E27FC236}">
                <a16:creationId xmlns:a16="http://schemas.microsoft.com/office/drawing/2014/main" id="{6A3085A2-8BF3-9742-B023-7524E7B1C8EB}"/>
              </a:ext>
            </a:extLst>
          </p:cNvPr>
          <p:cNvSpPr>
            <a:spLocks noGrp="1"/>
          </p:cNvSpPr>
          <p:nvPr>
            <p:ph type="body" sz="quarter" idx="19"/>
          </p:nvPr>
        </p:nvSpPr>
        <p:spPr>
          <a:xfrm>
            <a:off x="8085668" y="4294188"/>
            <a:ext cx="3703132" cy="1906587"/>
          </a:xfrm>
          <a:solidFill>
            <a:schemeClr val="tx1"/>
          </a:solidFill>
        </p:spPr>
        <p:txBody>
          <a:bodyPr tIns="72000"/>
          <a:lstStyle>
            <a:lvl1pPr algn="ctr">
              <a:defRPr>
                <a:solidFill>
                  <a:schemeClr val="bg2"/>
                </a:solidFill>
              </a:defRPr>
            </a:lvl1pPr>
            <a:lvl2pPr algn="ctr">
              <a:defRPr>
                <a:solidFill>
                  <a:schemeClr val="bg2"/>
                </a:solidFill>
              </a:defRPr>
            </a:lvl2pPr>
            <a:lvl3pPr algn="ctr">
              <a:defRPr>
                <a:solidFill>
                  <a:schemeClr val="bg2"/>
                </a:solidFill>
              </a:defRPr>
            </a:lvl3pPr>
          </a:lstStyle>
          <a:p>
            <a:pPr lvl="0"/>
            <a:r>
              <a:rPr lang="en-GB"/>
              <a:t>Click to edit Master text styles</a:t>
            </a:r>
          </a:p>
          <a:p>
            <a:pPr lvl="1"/>
            <a:r>
              <a:rPr lang="en-GB"/>
              <a:t>Second level</a:t>
            </a:r>
          </a:p>
          <a:p>
            <a:pPr lvl="2"/>
            <a:r>
              <a:rPr lang="en-GB"/>
              <a:t>Third level</a:t>
            </a:r>
          </a:p>
        </p:txBody>
      </p:sp>
    </p:spTree>
    <p:extLst>
      <p:ext uri="{BB962C8B-B14F-4D97-AF65-F5344CB8AC3E}">
        <p14:creationId xmlns:p14="http://schemas.microsoft.com/office/powerpoint/2010/main" val="1783906186"/>
      </p:ext>
    </p:extLst>
  </p:cSld>
  <p:clrMapOvr>
    <a:masterClrMapping/>
  </p:clrMapOvr>
  <p:extLst>
    <p:ext uri="{DCECCB84-F9BA-43D5-87BE-67443E8EF086}">
      <p15:sldGuideLst xmlns:p15="http://schemas.microsoft.com/office/powerpoint/2012/main">
        <p15:guide id="1" orient="horz" pos="1434">
          <p15:clr>
            <a:srgbClr val="FBAE40"/>
          </p15:clr>
        </p15:guide>
        <p15:guide id="2" orient="horz" pos="1525">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Chapter Header">
    <p:spTree>
      <p:nvGrpSpPr>
        <p:cNvPr id="1" name=""/>
        <p:cNvGrpSpPr/>
        <p:nvPr/>
      </p:nvGrpSpPr>
      <p:grpSpPr>
        <a:xfrm>
          <a:off x="0" y="0"/>
          <a:ext cx="0" cy="0"/>
          <a:chOff x="0" y="0"/>
          <a:chExt cx="0" cy="0"/>
        </a:xfrm>
      </p:grpSpPr>
      <p:sp>
        <p:nvSpPr>
          <p:cNvPr id="2" name="Title 1"/>
          <p:cNvSpPr>
            <a:spLocks noGrp="1"/>
          </p:cNvSpPr>
          <p:nvPr>
            <p:ph type="title"/>
          </p:nvPr>
        </p:nvSpPr>
        <p:spPr>
          <a:xfrm>
            <a:off x="407987" y="1709738"/>
            <a:ext cx="11376025" cy="2852737"/>
          </a:xfrm>
        </p:spPr>
        <p:txBody>
          <a:bodyPr anchor="b"/>
          <a:lstStyle>
            <a:lvl1pPr>
              <a:defRPr sz="5000"/>
            </a:lvl1pPr>
          </a:lstStyle>
          <a:p>
            <a:r>
              <a:rPr lang="en-GB"/>
              <a:t>Click to edit Master title style</a:t>
            </a:r>
            <a:endParaRPr lang="en-US" dirty="0"/>
          </a:p>
        </p:txBody>
      </p:sp>
      <p:sp>
        <p:nvSpPr>
          <p:cNvPr id="3" name="Text Placeholder 2"/>
          <p:cNvSpPr>
            <a:spLocks noGrp="1"/>
          </p:cNvSpPr>
          <p:nvPr>
            <p:ph type="body" idx="1"/>
          </p:nvPr>
        </p:nvSpPr>
        <p:spPr>
          <a:xfrm>
            <a:off x="407987" y="4589463"/>
            <a:ext cx="11376026" cy="1500187"/>
          </a:xfrm>
        </p:spPr>
        <p:txBody>
          <a:bodyPr/>
          <a:lstStyle>
            <a:lvl1pPr marL="0" indent="0">
              <a:buNone/>
              <a:defRPr sz="24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7" name="Date Placeholder 6">
            <a:extLst>
              <a:ext uri="{FF2B5EF4-FFF2-40B4-BE49-F238E27FC236}">
                <a16:creationId xmlns:a16="http://schemas.microsoft.com/office/drawing/2014/main" id="{33FFEBF6-CE90-CC4E-8695-4D9E4AF1C9F7}"/>
              </a:ext>
            </a:extLst>
          </p:cNvPr>
          <p:cNvSpPr>
            <a:spLocks noGrp="1"/>
          </p:cNvSpPr>
          <p:nvPr>
            <p:ph type="dt" sz="half" idx="10"/>
          </p:nvPr>
        </p:nvSpPr>
        <p:spPr/>
        <p:txBody>
          <a:bodyPr/>
          <a:lstStyle/>
          <a:p>
            <a:fld id="{79974D11-8B1A-A940-9B77-AB85159D3CB1}" type="datetime3">
              <a:rPr lang="de-CH" smtClean="0"/>
              <a:t>21/08/2023</a:t>
            </a:fld>
            <a:endParaRPr lang="en-US" dirty="0"/>
          </a:p>
        </p:txBody>
      </p:sp>
      <p:sp>
        <p:nvSpPr>
          <p:cNvPr id="8" name="Footer Placeholder 7">
            <a:extLst>
              <a:ext uri="{FF2B5EF4-FFF2-40B4-BE49-F238E27FC236}">
                <a16:creationId xmlns:a16="http://schemas.microsoft.com/office/drawing/2014/main" id="{106BCDCA-F2B2-9249-AB85-06169E64A567}"/>
              </a:ext>
            </a:extLst>
          </p:cNvPr>
          <p:cNvSpPr>
            <a:spLocks noGrp="1"/>
          </p:cNvSpPr>
          <p:nvPr>
            <p:ph type="ftr" sz="quarter" idx="11"/>
          </p:nvPr>
        </p:nvSpPr>
        <p:spPr/>
        <p:txBody>
          <a:bodyPr/>
          <a:lstStyle/>
          <a:p>
            <a:r>
              <a:rPr lang="en-US"/>
              <a:t>A. Godinho | EPS-HEP 2023</a:t>
            </a:r>
            <a:endParaRPr lang="en-US" dirty="0"/>
          </a:p>
        </p:txBody>
      </p:sp>
      <p:sp>
        <p:nvSpPr>
          <p:cNvPr id="9" name="Slide Number Placeholder 8">
            <a:extLst>
              <a:ext uri="{FF2B5EF4-FFF2-40B4-BE49-F238E27FC236}">
                <a16:creationId xmlns:a16="http://schemas.microsoft.com/office/drawing/2014/main" id="{46B4A1B0-EF49-4F43-ACA9-496419739709}"/>
              </a:ext>
            </a:extLst>
          </p:cNvPr>
          <p:cNvSpPr>
            <a:spLocks noGrp="1"/>
          </p:cNvSpPr>
          <p:nvPr>
            <p:ph type="sldNum" sz="quarter" idx="12"/>
          </p:nvPr>
        </p:nvSpPr>
        <p:spPr/>
        <p:txBody>
          <a:bodyPr/>
          <a:lstStyle/>
          <a:p>
            <a:fld id="{36B5EA5A-BC32-A742-B11B-8E7414D5B535}" type="slidenum">
              <a:rPr lang="en-US" smtClean="0"/>
              <a:pPr/>
              <a:t>‹#›</a:t>
            </a:fld>
            <a:endParaRPr lang="en-US" dirty="0"/>
          </a:p>
        </p:txBody>
      </p:sp>
    </p:spTree>
    <p:extLst>
      <p:ext uri="{BB962C8B-B14F-4D97-AF65-F5344CB8AC3E}">
        <p14:creationId xmlns:p14="http://schemas.microsoft.com/office/powerpoint/2010/main" val="18063233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6" name="Date Placeholder 5">
            <a:extLst>
              <a:ext uri="{FF2B5EF4-FFF2-40B4-BE49-F238E27FC236}">
                <a16:creationId xmlns:a16="http://schemas.microsoft.com/office/drawing/2014/main" id="{2F8F7083-D188-D543-8008-F25F138E955C}"/>
              </a:ext>
            </a:extLst>
          </p:cNvPr>
          <p:cNvSpPr>
            <a:spLocks noGrp="1"/>
          </p:cNvSpPr>
          <p:nvPr>
            <p:ph type="dt" sz="half" idx="10"/>
          </p:nvPr>
        </p:nvSpPr>
        <p:spPr/>
        <p:txBody>
          <a:bodyPr/>
          <a:lstStyle/>
          <a:p>
            <a:fld id="{ECF3161F-FA09-6C4F-B552-469611CDD783}" type="datetime3">
              <a:rPr lang="de-CH" smtClean="0"/>
              <a:t>21/08/2023</a:t>
            </a:fld>
            <a:endParaRPr lang="en-US" dirty="0"/>
          </a:p>
        </p:txBody>
      </p:sp>
      <p:sp>
        <p:nvSpPr>
          <p:cNvPr id="7" name="Footer Placeholder 6">
            <a:extLst>
              <a:ext uri="{FF2B5EF4-FFF2-40B4-BE49-F238E27FC236}">
                <a16:creationId xmlns:a16="http://schemas.microsoft.com/office/drawing/2014/main" id="{DA980EB7-C2CB-9D4D-8C5E-3EB093178EB7}"/>
              </a:ext>
            </a:extLst>
          </p:cNvPr>
          <p:cNvSpPr>
            <a:spLocks noGrp="1"/>
          </p:cNvSpPr>
          <p:nvPr>
            <p:ph type="ftr" sz="quarter" idx="11"/>
          </p:nvPr>
        </p:nvSpPr>
        <p:spPr/>
        <p:txBody>
          <a:bodyPr/>
          <a:lstStyle/>
          <a:p>
            <a:r>
              <a:rPr lang="en-US"/>
              <a:t>A. Godinho | EPS-HEP 2023</a:t>
            </a:r>
            <a:endParaRPr lang="en-US" dirty="0"/>
          </a:p>
        </p:txBody>
      </p:sp>
      <p:sp>
        <p:nvSpPr>
          <p:cNvPr id="8" name="Slide Number Placeholder 7">
            <a:extLst>
              <a:ext uri="{FF2B5EF4-FFF2-40B4-BE49-F238E27FC236}">
                <a16:creationId xmlns:a16="http://schemas.microsoft.com/office/drawing/2014/main" id="{2F74050C-1801-2345-9DC3-F06B163A28D3}"/>
              </a:ext>
            </a:extLst>
          </p:cNvPr>
          <p:cNvSpPr>
            <a:spLocks noGrp="1"/>
          </p:cNvSpPr>
          <p:nvPr>
            <p:ph type="sldNum" sz="quarter" idx="12"/>
          </p:nvPr>
        </p:nvSpPr>
        <p:spPr/>
        <p:txBody>
          <a:bodyPr/>
          <a:lstStyle/>
          <a:p>
            <a:fld id="{36B5EA5A-BC32-A742-B11B-8E7414D5B535}" type="slidenum">
              <a:rPr lang="en-US" smtClean="0"/>
              <a:pPr/>
              <a:t>‹#›</a:t>
            </a:fld>
            <a:endParaRPr lang="en-US" dirty="0"/>
          </a:p>
        </p:txBody>
      </p:sp>
    </p:spTree>
    <p:extLst>
      <p:ext uri="{BB962C8B-B14F-4D97-AF65-F5344CB8AC3E}">
        <p14:creationId xmlns:p14="http://schemas.microsoft.com/office/powerpoint/2010/main" val="2045708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046163"/>
            <a:ext cx="9144000"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noAutofit/>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7" name="Date Placeholder 6">
            <a:extLst>
              <a:ext uri="{FF2B5EF4-FFF2-40B4-BE49-F238E27FC236}">
                <a16:creationId xmlns:a16="http://schemas.microsoft.com/office/drawing/2014/main" id="{119B3E2A-0B0F-434E-B8B5-23D05F72C797}"/>
              </a:ext>
            </a:extLst>
          </p:cNvPr>
          <p:cNvSpPr>
            <a:spLocks noGrp="1"/>
          </p:cNvSpPr>
          <p:nvPr>
            <p:ph type="dt" sz="half" idx="10"/>
          </p:nvPr>
        </p:nvSpPr>
        <p:spPr/>
        <p:txBody>
          <a:bodyPr/>
          <a:lstStyle/>
          <a:p>
            <a:fld id="{2DDC0E93-2170-D14D-8E65-9CC76BC8DCC0}" type="datetime3">
              <a:rPr lang="de-CH" smtClean="0"/>
              <a:t>21/08/2023</a:t>
            </a:fld>
            <a:endParaRPr lang="en-US" dirty="0"/>
          </a:p>
        </p:txBody>
      </p:sp>
      <p:sp>
        <p:nvSpPr>
          <p:cNvPr id="8" name="Footer Placeholder 7">
            <a:extLst>
              <a:ext uri="{FF2B5EF4-FFF2-40B4-BE49-F238E27FC236}">
                <a16:creationId xmlns:a16="http://schemas.microsoft.com/office/drawing/2014/main" id="{33CECA80-B569-3D47-B163-138B2BA81B88}"/>
              </a:ext>
            </a:extLst>
          </p:cNvPr>
          <p:cNvSpPr>
            <a:spLocks noGrp="1"/>
          </p:cNvSpPr>
          <p:nvPr>
            <p:ph type="ftr" sz="quarter" idx="11"/>
          </p:nvPr>
        </p:nvSpPr>
        <p:spPr/>
        <p:txBody>
          <a:bodyPr/>
          <a:lstStyle/>
          <a:p>
            <a:r>
              <a:rPr lang="en-US"/>
              <a:t>A. Godinho | EPS-HEP 2023</a:t>
            </a:r>
            <a:endParaRPr lang="en-US" dirty="0"/>
          </a:p>
        </p:txBody>
      </p:sp>
      <p:sp>
        <p:nvSpPr>
          <p:cNvPr id="9" name="Slide Number Placeholder 8">
            <a:extLst>
              <a:ext uri="{FF2B5EF4-FFF2-40B4-BE49-F238E27FC236}">
                <a16:creationId xmlns:a16="http://schemas.microsoft.com/office/drawing/2014/main" id="{EFD8CA65-7C13-A442-AF74-D3BBDBCB28BF}"/>
              </a:ext>
            </a:extLst>
          </p:cNvPr>
          <p:cNvSpPr>
            <a:spLocks noGrp="1"/>
          </p:cNvSpPr>
          <p:nvPr>
            <p:ph type="sldNum" sz="quarter" idx="12"/>
          </p:nvPr>
        </p:nvSpPr>
        <p:spPr/>
        <p:txBody>
          <a:bodyPr/>
          <a:lstStyle/>
          <a:p>
            <a:fld id="{36B5EA5A-BC32-A742-B11B-8E7414D5B535}" type="slidenum">
              <a:rPr lang="en-US" smtClean="0"/>
              <a:pPr/>
              <a:t>‹#›</a:t>
            </a:fld>
            <a:endParaRPr lang="en-US" dirty="0"/>
          </a:p>
        </p:txBody>
      </p:sp>
    </p:spTree>
    <p:extLst>
      <p:ext uri="{BB962C8B-B14F-4D97-AF65-F5344CB8AC3E}">
        <p14:creationId xmlns:p14="http://schemas.microsoft.com/office/powerpoint/2010/main" val="7444251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1F763763-5414-8544-AF6D-F8D5C9B1117C}"/>
              </a:ext>
            </a:extLst>
          </p:cNvPr>
          <p:cNvSpPr>
            <a:spLocks noGrp="1"/>
          </p:cNvSpPr>
          <p:nvPr>
            <p:ph type="dt" sz="half" idx="10"/>
          </p:nvPr>
        </p:nvSpPr>
        <p:spPr/>
        <p:txBody>
          <a:bodyPr/>
          <a:lstStyle/>
          <a:p>
            <a:fld id="{9DA25FF6-37AA-FC47-8F4E-A9A8745B589E}" type="datetime3">
              <a:rPr lang="de-CH" smtClean="0"/>
              <a:t>21/08/2023</a:t>
            </a:fld>
            <a:endParaRPr lang="en-US" dirty="0"/>
          </a:p>
        </p:txBody>
      </p:sp>
      <p:sp>
        <p:nvSpPr>
          <p:cNvPr id="6" name="Footer Placeholder 5">
            <a:extLst>
              <a:ext uri="{FF2B5EF4-FFF2-40B4-BE49-F238E27FC236}">
                <a16:creationId xmlns:a16="http://schemas.microsoft.com/office/drawing/2014/main" id="{7618A5D0-906E-0046-B0F3-96283308CD40}"/>
              </a:ext>
            </a:extLst>
          </p:cNvPr>
          <p:cNvSpPr>
            <a:spLocks noGrp="1"/>
          </p:cNvSpPr>
          <p:nvPr>
            <p:ph type="ftr" sz="quarter" idx="11"/>
          </p:nvPr>
        </p:nvSpPr>
        <p:spPr/>
        <p:txBody>
          <a:bodyPr/>
          <a:lstStyle/>
          <a:p>
            <a:r>
              <a:rPr lang="en-US"/>
              <a:t>A. Godinho | EPS-HEP 2023</a:t>
            </a:r>
            <a:endParaRPr lang="en-US" dirty="0"/>
          </a:p>
        </p:txBody>
      </p:sp>
      <p:sp>
        <p:nvSpPr>
          <p:cNvPr id="7" name="Slide Number Placeholder 6">
            <a:extLst>
              <a:ext uri="{FF2B5EF4-FFF2-40B4-BE49-F238E27FC236}">
                <a16:creationId xmlns:a16="http://schemas.microsoft.com/office/drawing/2014/main" id="{414B140E-F283-BD43-9D8C-905BDA421CF5}"/>
              </a:ext>
            </a:extLst>
          </p:cNvPr>
          <p:cNvSpPr>
            <a:spLocks noGrp="1"/>
          </p:cNvSpPr>
          <p:nvPr>
            <p:ph type="sldNum" sz="quarter" idx="12"/>
          </p:nvPr>
        </p:nvSpPr>
        <p:spPr/>
        <p:txBody>
          <a:bodyPr/>
          <a:lstStyle/>
          <a:p>
            <a:fld id="{36B5EA5A-BC32-A742-B11B-8E7414D5B535}" type="slidenum">
              <a:rPr lang="en-US" smtClean="0"/>
              <a:pPr/>
              <a:t>‹#›</a:t>
            </a:fld>
            <a:endParaRPr lang="en-US" dirty="0"/>
          </a:p>
        </p:txBody>
      </p:sp>
    </p:spTree>
    <p:extLst>
      <p:ext uri="{BB962C8B-B14F-4D97-AF65-F5344CB8AC3E}">
        <p14:creationId xmlns:p14="http://schemas.microsoft.com/office/powerpoint/2010/main" val="2370437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blank" preserve="1">
  <p:cSld name="Last slide">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3059AC4-96B9-704B-82C7-32D5BEFF3254}"/>
              </a:ext>
            </a:extLst>
          </p:cNvPr>
          <p:cNvSpPr txBox="1"/>
          <p:nvPr userDrawn="1"/>
        </p:nvSpPr>
        <p:spPr>
          <a:xfrm>
            <a:off x="407988" y="6196406"/>
            <a:ext cx="11376025" cy="369332"/>
          </a:xfrm>
          <a:prstGeom prst="rect">
            <a:avLst/>
          </a:prstGeom>
          <a:noFill/>
        </p:spPr>
        <p:txBody>
          <a:bodyPr wrap="square" rtlCol="0">
            <a:spAutoFit/>
          </a:bodyPr>
          <a:lstStyle/>
          <a:p>
            <a:pPr algn="ctr"/>
            <a:r>
              <a:rPr kumimoji="0" lang="fr-CH" dirty="0" err="1"/>
              <a:t>home.cern</a:t>
            </a:r>
            <a:endParaRPr lang="en-US" dirty="0"/>
          </a:p>
        </p:txBody>
      </p:sp>
      <p:pic>
        <p:nvPicPr>
          <p:cNvPr id="5" name="Picture 4">
            <a:extLst>
              <a:ext uri="{FF2B5EF4-FFF2-40B4-BE49-F238E27FC236}">
                <a16:creationId xmlns:a16="http://schemas.microsoft.com/office/drawing/2014/main" id="{155196E8-CA32-8449-8B2F-F83D475BC17D}"/>
              </a:ext>
            </a:extLst>
          </p:cNvPr>
          <p:cNvPicPr>
            <a:picLocks noChangeAspect="1"/>
          </p:cNvPicPr>
          <p:nvPr userDrawn="1"/>
        </p:nvPicPr>
        <p:blipFill>
          <a:blip r:embed="rId2"/>
          <a:stretch>
            <a:fillRect/>
          </a:stretch>
        </p:blipFill>
        <p:spPr>
          <a:xfrm>
            <a:off x="5558632" y="4869770"/>
            <a:ext cx="1074737" cy="1074737"/>
          </a:xfrm>
          <a:prstGeom prst="rect">
            <a:avLst/>
          </a:prstGeom>
        </p:spPr>
      </p:pic>
    </p:spTree>
    <p:extLst>
      <p:ext uri="{BB962C8B-B14F-4D97-AF65-F5344CB8AC3E}">
        <p14:creationId xmlns:p14="http://schemas.microsoft.com/office/powerpoint/2010/main" val="10158736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Title">
    <p:spTree>
      <p:nvGrpSpPr>
        <p:cNvPr id="1" name=""/>
        <p:cNvGrpSpPr/>
        <p:nvPr/>
      </p:nvGrpSpPr>
      <p:grpSpPr>
        <a:xfrm>
          <a:off x="0" y="0"/>
          <a:ext cx="0" cy="0"/>
          <a:chOff x="0" y="0"/>
          <a:chExt cx="0" cy="0"/>
        </a:xfrm>
      </p:grpSpPr>
      <p:sp>
        <p:nvSpPr>
          <p:cNvPr id="11" name="Author and Date"/>
          <p:cNvSpPr txBox="1">
            <a:spLocks noGrp="1"/>
          </p:cNvSpPr>
          <p:nvPr>
            <p:ph type="body" sz="quarter" idx="21" hasCustomPrompt="1"/>
          </p:nvPr>
        </p:nvSpPr>
        <p:spPr>
          <a:xfrm>
            <a:off x="600670" y="5929931"/>
            <a:ext cx="10985502" cy="318490"/>
          </a:xfrm>
          <a:prstGeom prst="rect">
            <a:avLst/>
          </a:prstGeom>
        </p:spPr>
        <p:txBody>
          <a:bodyPr lIns="45719" tIns="45719" rIns="45719" bIns="45719"/>
          <a:lstStyle>
            <a:lvl1pPr marL="0" indent="0" defTabSz="412750">
              <a:lnSpc>
                <a:spcPct val="100000"/>
              </a:lnSpc>
              <a:spcBef>
                <a:spcPts val="0"/>
              </a:spcBef>
              <a:buSzTx/>
              <a:buNone/>
              <a:defRPr sz="1800" b="1"/>
            </a:lvl1pPr>
          </a:lstStyle>
          <a:p>
            <a:r>
              <a:t>Author and Date</a:t>
            </a:r>
          </a:p>
        </p:txBody>
      </p:sp>
      <p:sp>
        <p:nvSpPr>
          <p:cNvPr id="12" name="Presentation Title"/>
          <p:cNvSpPr txBox="1">
            <a:spLocks noGrp="1"/>
          </p:cNvSpPr>
          <p:nvPr>
            <p:ph type="title" hasCustomPrompt="1"/>
          </p:nvPr>
        </p:nvSpPr>
        <p:spPr>
          <a:xfrm>
            <a:off x="603248" y="1287496"/>
            <a:ext cx="10985502" cy="2324101"/>
          </a:xfrm>
          <a:prstGeom prst="rect">
            <a:avLst/>
          </a:prstGeom>
        </p:spPr>
        <p:txBody>
          <a:bodyPr anchor="b"/>
          <a:lstStyle>
            <a:lvl1pPr>
              <a:defRPr sz="5800" spc="-116"/>
            </a:lvl1pPr>
          </a:lstStyle>
          <a:p>
            <a:r>
              <a:t>Presentation Title</a:t>
            </a:r>
          </a:p>
        </p:txBody>
      </p:sp>
      <p:sp>
        <p:nvSpPr>
          <p:cNvPr id="13" name="Body Level One…"/>
          <p:cNvSpPr txBox="1">
            <a:spLocks noGrp="1"/>
          </p:cNvSpPr>
          <p:nvPr>
            <p:ph type="body" sz="quarter" idx="1" hasCustomPrompt="1"/>
          </p:nvPr>
        </p:nvSpPr>
        <p:spPr>
          <a:xfrm>
            <a:off x="600671" y="3611595"/>
            <a:ext cx="10985501" cy="952501"/>
          </a:xfrm>
          <a:prstGeom prst="rect">
            <a:avLst/>
          </a:prstGeom>
        </p:spPr>
        <p:txBody>
          <a:bodyPr/>
          <a:lstStyle>
            <a:lvl1pPr marL="0" indent="0" defTabSz="412750">
              <a:lnSpc>
                <a:spcPct val="100000"/>
              </a:lnSpc>
              <a:spcBef>
                <a:spcPts val="0"/>
              </a:spcBef>
              <a:buSzTx/>
              <a:buNone/>
              <a:defRPr sz="2750" b="1"/>
            </a:lvl1pPr>
            <a:lvl2pPr marL="0" indent="228600" defTabSz="412750">
              <a:lnSpc>
                <a:spcPct val="100000"/>
              </a:lnSpc>
              <a:spcBef>
                <a:spcPts val="0"/>
              </a:spcBef>
              <a:buSzTx/>
              <a:buNone/>
              <a:defRPr sz="2750" b="1"/>
            </a:lvl2pPr>
            <a:lvl3pPr marL="0" indent="457200" defTabSz="412750">
              <a:lnSpc>
                <a:spcPct val="100000"/>
              </a:lnSpc>
              <a:spcBef>
                <a:spcPts val="0"/>
              </a:spcBef>
              <a:buSzTx/>
              <a:buNone/>
              <a:defRPr sz="2750" b="1"/>
            </a:lvl3pPr>
            <a:lvl4pPr marL="0" indent="685800" defTabSz="412750">
              <a:lnSpc>
                <a:spcPct val="100000"/>
              </a:lnSpc>
              <a:spcBef>
                <a:spcPts val="0"/>
              </a:spcBef>
              <a:buSzTx/>
              <a:buNone/>
              <a:defRPr sz="2750" b="1"/>
            </a:lvl4pPr>
            <a:lvl5pPr marL="0" indent="914400" defTabSz="412750">
              <a:lnSpc>
                <a:spcPct val="100000"/>
              </a:lnSpc>
              <a:spcBef>
                <a:spcPts val="0"/>
              </a:spcBef>
              <a:buSzTx/>
              <a:buNone/>
              <a:defRPr sz="2750" b="1"/>
            </a:lvl5pPr>
          </a:lstStyle>
          <a:p>
            <a:r>
              <a:t>Presentation Subtitle</a:t>
            </a:r>
          </a:p>
          <a:p>
            <a:pPr lvl="1"/>
            <a:endParaRPr/>
          </a:p>
          <a:p>
            <a:pPr lvl="2"/>
            <a:endParaRPr/>
          </a:p>
          <a:p>
            <a:pPr lvl="3"/>
            <a:endParaRPr/>
          </a:p>
          <a:p>
            <a:pPr lvl="4"/>
            <a:endParaRPr/>
          </a:p>
        </p:txBody>
      </p:sp>
      <p:sp>
        <p:nvSpPr>
          <p:cNvPr id="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831686483"/>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with logo">
    <p:bg>
      <p:bgPr>
        <a:solidFill>
          <a:schemeClr val="bg1"/>
        </a:solidFill>
        <a:effectLst/>
      </p:bgPr>
    </p:bg>
    <p:spTree>
      <p:nvGrpSpPr>
        <p:cNvPr id="1" name=""/>
        <p:cNvGrpSpPr/>
        <p:nvPr/>
      </p:nvGrpSpPr>
      <p:grpSpPr>
        <a:xfrm>
          <a:off x="0" y="0"/>
          <a:ext cx="0" cy="0"/>
          <a:chOff x="0" y="0"/>
          <a:chExt cx="0" cy="0"/>
        </a:xfrm>
      </p:grpSpPr>
      <p:pic>
        <p:nvPicPr>
          <p:cNvPr id="4" name="Image 2" descr="logooutline.eps">
            <a:extLst>
              <a:ext uri="{FF2B5EF4-FFF2-40B4-BE49-F238E27FC236}">
                <a16:creationId xmlns:a16="http://schemas.microsoft.com/office/drawing/2014/main" id="{ED75A508-7D60-F841-B3C4-7CB2A400A84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06130" y="710117"/>
            <a:ext cx="1990424" cy="1970420"/>
          </a:xfrm>
          <a:prstGeom prst="rect">
            <a:avLst/>
          </a:prstGeom>
        </p:spPr>
      </p:pic>
      <p:sp>
        <p:nvSpPr>
          <p:cNvPr id="3" name="Title 1">
            <a:extLst>
              <a:ext uri="{FF2B5EF4-FFF2-40B4-BE49-F238E27FC236}">
                <a16:creationId xmlns:a16="http://schemas.microsoft.com/office/drawing/2014/main" id="{56F8ADC9-30DB-1243-8F69-09A7AAEA849D}"/>
              </a:ext>
            </a:extLst>
          </p:cNvPr>
          <p:cNvSpPr>
            <a:spLocks noGrp="1"/>
          </p:cNvSpPr>
          <p:nvPr>
            <p:ph type="ctrTitle" hasCustomPrompt="1"/>
          </p:nvPr>
        </p:nvSpPr>
        <p:spPr>
          <a:xfrm>
            <a:off x="407987" y="3429000"/>
            <a:ext cx="11376025" cy="2153265"/>
          </a:xfrm>
        </p:spPr>
        <p:txBody>
          <a:bodyPr anchor="t" anchorCtr="0"/>
          <a:lstStyle>
            <a:lvl1pPr algn="l">
              <a:defRPr sz="5000">
                <a:solidFill>
                  <a:schemeClr val="tx1"/>
                </a:solidFill>
              </a:defRPr>
            </a:lvl1pPr>
          </a:lstStyle>
          <a:p>
            <a:r>
              <a:rPr lang="en-US" dirty="0"/>
              <a:t>Click to edit Master title style</a:t>
            </a:r>
            <a:br>
              <a:rPr lang="en-US" dirty="0"/>
            </a:br>
            <a:endParaRPr lang="en-US" dirty="0"/>
          </a:p>
        </p:txBody>
      </p:sp>
      <p:sp>
        <p:nvSpPr>
          <p:cNvPr id="5" name="Subtitle 2">
            <a:extLst>
              <a:ext uri="{FF2B5EF4-FFF2-40B4-BE49-F238E27FC236}">
                <a16:creationId xmlns:a16="http://schemas.microsoft.com/office/drawing/2014/main" id="{D56D6D28-7860-E045-9091-E722B9476DB3}"/>
              </a:ext>
            </a:extLst>
          </p:cNvPr>
          <p:cNvSpPr>
            <a:spLocks noGrp="1"/>
          </p:cNvSpPr>
          <p:nvPr>
            <p:ph type="subTitle" idx="1"/>
          </p:nvPr>
        </p:nvSpPr>
        <p:spPr>
          <a:xfrm>
            <a:off x="407988" y="5650824"/>
            <a:ext cx="11376026" cy="549951"/>
          </a:xfrm>
        </p:spPr>
        <p:txBody>
          <a:bodyPr>
            <a:noAutofit/>
          </a:bodyPr>
          <a:lstStyle>
            <a:lvl1pPr marL="0" indent="0" algn="l">
              <a:buNone/>
              <a:defRPr sz="1700" b="1">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B" dirty="0"/>
          </a:p>
        </p:txBody>
      </p:sp>
      <p:pic>
        <p:nvPicPr>
          <p:cNvPr id="2" name="Graphic 1">
            <a:extLst>
              <a:ext uri="{FF2B5EF4-FFF2-40B4-BE49-F238E27FC236}">
                <a16:creationId xmlns:a16="http://schemas.microsoft.com/office/drawing/2014/main" id="{43B4A7CD-041C-B2EA-8B83-3451E07EC53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052224" y="714489"/>
            <a:ext cx="2059046" cy="2059046"/>
          </a:xfrm>
          <a:prstGeom prst="rect">
            <a:avLst/>
          </a:prstGeom>
        </p:spPr>
      </p:pic>
    </p:spTree>
    <p:extLst>
      <p:ext uri="{BB962C8B-B14F-4D97-AF65-F5344CB8AC3E}">
        <p14:creationId xmlns:p14="http://schemas.microsoft.com/office/powerpoint/2010/main" val="3351894295"/>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solidFill>
                  <a:schemeClr val="tx2"/>
                </a:solidFill>
              </a:defRPr>
            </a:lvl1pPr>
            <a:lvl2pPr marL="324000" indent="-324000">
              <a:buFont typeface="Arial" charset="0"/>
              <a:buChar char="•"/>
              <a:tabLst/>
              <a:defRPr sz="1800">
                <a:solidFill>
                  <a:schemeClr val="tx2"/>
                </a:solidFill>
              </a:defRPr>
            </a:lvl2pPr>
            <a:lvl3pPr marL="648000" indent="-324000">
              <a:buSzPct val="100000"/>
              <a:buFont typeface="Arial" panose="020B0604020202020204" pitchFamily="34" charset="0"/>
              <a:buChar char="•"/>
              <a:tabLst/>
              <a:defRPr>
                <a:solidFill>
                  <a:schemeClr val="tx2"/>
                </a:solidFill>
              </a:defRPr>
            </a:lvl3pPr>
            <a:lvl4pPr marL="972000" indent="-324000">
              <a:buSzPct val="100000"/>
              <a:buFont typeface="Arial" charset="0"/>
              <a:buChar char="•"/>
              <a:tabLst/>
              <a:defRPr>
                <a:solidFill>
                  <a:schemeClr val="tx2"/>
                </a:solidFill>
              </a:defRPr>
            </a:lvl4pPr>
            <a:lvl5pPr marL="2057400" indent="-228600">
              <a:buSzPct val="100000"/>
              <a:buFont typeface="Arial" charset="0"/>
              <a:buChar cha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7" name="Title 6">
            <a:extLst>
              <a:ext uri="{FF2B5EF4-FFF2-40B4-BE49-F238E27FC236}">
                <a16:creationId xmlns:a16="http://schemas.microsoft.com/office/drawing/2014/main" id="{2ED6D585-D452-F44C-919B-4BD50B663172}"/>
              </a:ext>
            </a:extLst>
          </p:cNvPr>
          <p:cNvSpPr>
            <a:spLocks noGrp="1"/>
          </p:cNvSpPr>
          <p:nvPr>
            <p:ph type="title"/>
          </p:nvPr>
        </p:nvSpPr>
        <p:spPr/>
        <p:txBody>
          <a:bodyPr/>
          <a:lstStyle/>
          <a:p>
            <a:r>
              <a:rPr lang="en-GB"/>
              <a:t>Click to edit Master title style</a:t>
            </a:r>
            <a:endParaRPr lang="en-US" dirty="0"/>
          </a:p>
        </p:txBody>
      </p:sp>
      <p:sp>
        <p:nvSpPr>
          <p:cNvPr id="11" name="Date Placeholder 10">
            <a:extLst>
              <a:ext uri="{FF2B5EF4-FFF2-40B4-BE49-F238E27FC236}">
                <a16:creationId xmlns:a16="http://schemas.microsoft.com/office/drawing/2014/main" id="{1B478EFE-6141-4244-92ED-79EEE9222B1A}"/>
              </a:ext>
            </a:extLst>
          </p:cNvPr>
          <p:cNvSpPr>
            <a:spLocks noGrp="1"/>
          </p:cNvSpPr>
          <p:nvPr>
            <p:ph type="dt" sz="half" idx="10"/>
          </p:nvPr>
        </p:nvSpPr>
        <p:spPr/>
        <p:txBody>
          <a:bodyPr/>
          <a:lstStyle/>
          <a:p>
            <a:fld id="{A97421FF-4338-6D4D-A869-A83C3C7D72A1}" type="datetime3">
              <a:rPr lang="de-CH" smtClean="0"/>
              <a:t>21/08/2023</a:t>
            </a:fld>
            <a:endParaRPr lang="en-US" dirty="0"/>
          </a:p>
        </p:txBody>
      </p:sp>
      <p:sp>
        <p:nvSpPr>
          <p:cNvPr id="12" name="Footer Placeholder 11">
            <a:extLst>
              <a:ext uri="{FF2B5EF4-FFF2-40B4-BE49-F238E27FC236}">
                <a16:creationId xmlns:a16="http://schemas.microsoft.com/office/drawing/2014/main" id="{8FF044A7-6055-B744-AD25-E9D675BBE602}"/>
              </a:ext>
            </a:extLst>
          </p:cNvPr>
          <p:cNvSpPr>
            <a:spLocks noGrp="1"/>
          </p:cNvSpPr>
          <p:nvPr>
            <p:ph type="ftr" sz="quarter" idx="11"/>
          </p:nvPr>
        </p:nvSpPr>
        <p:spPr/>
        <p:txBody>
          <a:bodyPr/>
          <a:lstStyle/>
          <a:p>
            <a:r>
              <a:rPr lang="en-US"/>
              <a:t>A. Godinho | EPS-HEP 2023</a:t>
            </a:r>
            <a:endParaRPr lang="en-US" dirty="0"/>
          </a:p>
        </p:txBody>
      </p:sp>
      <p:sp>
        <p:nvSpPr>
          <p:cNvPr id="13" name="Slide Number Placeholder 12">
            <a:extLst>
              <a:ext uri="{FF2B5EF4-FFF2-40B4-BE49-F238E27FC236}">
                <a16:creationId xmlns:a16="http://schemas.microsoft.com/office/drawing/2014/main" id="{372E3875-F7E3-A247-8E75-A4EC4E79429B}"/>
              </a:ext>
            </a:extLst>
          </p:cNvPr>
          <p:cNvSpPr>
            <a:spLocks noGrp="1"/>
          </p:cNvSpPr>
          <p:nvPr>
            <p:ph type="sldNum" sz="quarter" idx="12"/>
          </p:nvPr>
        </p:nvSpPr>
        <p:spPr/>
        <p:txBody>
          <a:bodyPr/>
          <a:lstStyle/>
          <a:p>
            <a:fld id="{36B5EA5A-BC32-A742-B11B-8E7414D5B535}" type="slidenum">
              <a:rPr lang="en-US" smtClean="0"/>
              <a:pPr/>
              <a:t>‹#›</a:t>
            </a:fld>
            <a:endParaRPr lang="en-US" dirty="0"/>
          </a:p>
        </p:txBody>
      </p:sp>
    </p:spTree>
    <p:extLst>
      <p:ext uri="{BB962C8B-B14F-4D97-AF65-F5344CB8AC3E}">
        <p14:creationId xmlns:p14="http://schemas.microsoft.com/office/powerpoint/2010/main" val="18723677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ullete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342900" indent="-342900">
              <a:buFont typeface="Arial" panose="020B0604020202020204" pitchFamily="34" charset="0"/>
              <a:buChar char="•"/>
              <a:defRPr>
                <a:solidFill>
                  <a:schemeClr val="tx2">
                    <a:lumMod val="50000"/>
                  </a:schemeClr>
                </a:solidFill>
              </a:defRPr>
            </a:lvl1pPr>
            <a:lvl2pPr marL="628650" indent="-261938">
              <a:buFont typeface="Arial" panose="020B0604020202020204" pitchFamily="34" charset="0"/>
              <a:buChar char="•"/>
              <a:tabLst/>
              <a:defRPr sz="1800">
                <a:solidFill>
                  <a:schemeClr val="tx2">
                    <a:lumMod val="50000"/>
                  </a:schemeClr>
                </a:solidFill>
              </a:defRPr>
            </a:lvl2pPr>
            <a:lvl3pPr marL="889000" indent="-260350">
              <a:buSzPct val="100000"/>
              <a:buFont typeface="Arial" panose="020B0604020202020204" pitchFamily="34" charset="0"/>
              <a:buChar char="•"/>
              <a:tabLst/>
              <a:defRPr sz="1800">
                <a:solidFill>
                  <a:schemeClr val="tx2">
                    <a:lumMod val="50000"/>
                  </a:schemeClr>
                </a:solidFill>
              </a:defRPr>
            </a:lvl3pPr>
            <a:lvl4pPr marL="1209675" indent="-269875">
              <a:buSzPct val="100000"/>
              <a:buFont typeface="Arial" panose="020B0604020202020204" pitchFamily="34" charset="0"/>
              <a:buChar char="•"/>
              <a:tabLst/>
              <a:defRPr sz="1600">
                <a:solidFill>
                  <a:schemeClr val="tx2">
                    <a:lumMod val="50000"/>
                  </a:schemeClr>
                </a:solidFill>
              </a:defRPr>
            </a:lvl4pPr>
            <a:lvl5pPr marL="2057400" indent="-228600">
              <a:buSzPct val="100000"/>
              <a:buFont typeface="Arial" charset="0"/>
              <a:buChar cha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7" name="Title 6">
            <a:extLst>
              <a:ext uri="{FF2B5EF4-FFF2-40B4-BE49-F238E27FC236}">
                <a16:creationId xmlns:a16="http://schemas.microsoft.com/office/drawing/2014/main" id="{2ED6D585-D452-F44C-919B-4BD50B663172}"/>
              </a:ext>
            </a:extLst>
          </p:cNvPr>
          <p:cNvSpPr>
            <a:spLocks noGrp="1"/>
          </p:cNvSpPr>
          <p:nvPr>
            <p:ph type="title"/>
          </p:nvPr>
        </p:nvSpPr>
        <p:spPr/>
        <p:txBody>
          <a:bodyPr/>
          <a:lstStyle/>
          <a:p>
            <a:r>
              <a:rPr lang="en-GB"/>
              <a:t>Click to edit Master title style</a:t>
            </a:r>
            <a:endParaRPr lang="en-US" dirty="0"/>
          </a:p>
        </p:txBody>
      </p:sp>
      <p:sp>
        <p:nvSpPr>
          <p:cNvPr id="11" name="Date Placeholder 10">
            <a:extLst>
              <a:ext uri="{FF2B5EF4-FFF2-40B4-BE49-F238E27FC236}">
                <a16:creationId xmlns:a16="http://schemas.microsoft.com/office/drawing/2014/main" id="{1B478EFE-6141-4244-92ED-79EEE9222B1A}"/>
              </a:ext>
            </a:extLst>
          </p:cNvPr>
          <p:cNvSpPr>
            <a:spLocks noGrp="1"/>
          </p:cNvSpPr>
          <p:nvPr>
            <p:ph type="dt" sz="half" idx="10"/>
          </p:nvPr>
        </p:nvSpPr>
        <p:spPr/>
        <p:txBody>
          <a:bodyPr/>
          <a:lstStyle/>
          <a:p>
            <a:fld id="{15DDA679-EC85-5748-AF32-AE1D7195634B}" type="datetime3">
              <a:rPr lang="de-CH" smtClean="0"/>
              <a:t>21/08/2023</a:t>
            </a:fld>
            <a:endParaRPr lang="en-US" dirty="0"/>
          </a:p>
        </p:txBody>
      </p:sp>
      <p:sp>
        <p:nvSpPr>
          <p:cNvPr id="12" name="Footer Placeholder 11">
            <a:extLst>
              <a:ext uri="{FF2B5EF4-FFF2-40B4-BE49-F238E27FC236}">
                <a16:creationId xmlns:a16="http://schemas.microsoft.com/office/drawing/2014/main" id="{8FF044A7-6055-B744-AD25-E9D675BBE602}"/>
              </a:ext>
            </a:extLst>
          </p:cNvPr>
          <p:cNvSpPr>
            <a:spLocks noGrp="1"/>
          </p:cNvSpPr>
          <p:nvPr>
            <p:ph type="ftr" sz="quarter" idx="11"/>
          </p:nvPr>
        </p:nvSpPr>
        <p:spPr/>
        <p:txBody>
          <a:bodyPr/>
          <a:lstStyle/>
          <a:p>
            <a:r>
              <a:rPr lang="en-US"/>
              <a:t>A. Godinho | EPS-HEP 2023</a:t>
            </a:r>
            <a:endParaRPr lang="en-US" dirty="0"/>
          </a:p>
        </p:txBody>
      </p:sp>
      <p:sp>
        <p:nvSpPr>
          <p:cNvPr id="13" name="Slide Number Placeholder 12">
            <a:extLst>
              <a:ext uri="{FF2B5EF4-FFF2-40B4-BE49-F238E27FC236}">
                <a16:creationId xmlns:a16="http://schemas.microsoft.com/office/drawing/2014/main" id="{372E3875-F7E3-A247-8E75-A4EC4E79429B}"/>
              </a:ext>
            </a:extLst>
          </p:cNvPr>
          <p:cNvSpPr>
            <a:spLocks noGrp="1"/>
          </p:cNvSpPr>
          <p:nvPr>
            <p:ph type="sldNum" sz="quarter" idx="12"/>
          </p:nvPr>
        </p:nvSpPr>
        <p:spPr/>
        <p:txBody>
          <a:bodyPr/>
          <a:lstStyle/>
          <a:p>
            <a:fld id="{36B5EA5A-BC32-A742-B11B-8E7414D5B535}" type="slidenum">
              <a:rPr lang="en-US" smtClean="0"/>
              <a:pPr/>
              <a:t>‹#›</a:t>
            </a:fld>
            <a:endParaRPr lang="en-US" dirty="0"/>
          </a:p>
        </p:txBody>
      </p:sp>
    </p:spTree>
    <p:extLst>
      <p:ext uri="{BB962C8B-B14F-4D97-AF65-F5344CB8AC3E}">
        <p14:creationId xmlns:p14="http://schemas.microsoft.com/office/powerpoint/2010/main" val="8655122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ig Picture">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ED6D585-D452-F44C-919B-4BD50B663172}"/>
              </a:ext>
            </a:extLst>
          </p:cNvPr>
          <p:cNvSpPr>
            <a:spLocks noGrp="1"/>
          </p:cNvSpPr>
          <p:nvPr>
            <p:ph type="title"/>
          </p:nvPr>
        </p:nvSpPr>
        <p:spPr/>
        <p:txBody>
          <a:bodyPr/>
          <a:lstStyle/>
          <a:p>
            <a:r>
              <a:rPr lang="en-GB"/>
              <a:t>Click to edit Master title style</a:t>
            </a:r>
            <a:endParaRPr lang="en-US" dirty="0"/>
          </a:p>
        </p:txBody>
      </p:sp>
      <p:sp>
        <p:nvSpPr>
          <p:cNvPr id="11" name="Date Placeholder 10">
            <a:extLst>
              <a:ext uri="{FF2B5EF4-FFF2-40B4-BE49-F238E27FC236}">
                <a16:creationId xmlns:a16="http://schemas.microsoft.com/office/drawing/2014/main" id="{1B478EFE-6141-4244-92ED-79EEE9222B1A}"/>
              </a:ext>
            </a:extLst>
          </p:cNvPr>
          <p:cNvSpPr>
            <a:spLocks noGrp="1"/>
          </p:cNvSpPr>
          <p:nvPr>
            <p:ph type="dt" sz="half" idx="10"/>
          </p:nvPr>
        </p:nvSpPr>
        <p:spPr/>
        <p:txBody>
          <a:bodyPr/>
          <a:lstStyle/>
          <a:p>
            <a:fld id="{FE9DA18B-5EA6-1E49-BFC7-C2AF9820D8C9}" type="datetime3">
              <a:rPr lang="de-CH" smtClean="0"/>
              <a:t>21/08/2023</a:t>
            </a:fld>
            <a:endParaRPr lang="en-US" dirty="0"/>
          </a:p>
        </p:txBody>
      </p:sp>
      <p:sp>
        <p:nvSpPr>
          <p:cNvPr id="12" name="Footer Placeholder 11">
            <a:extLst>
              <a:ext uri="{FF2B5EF4-FFF2-40B4-BE49-F238E27FC236}">
                <a16:creationId xmlns:a16="http://schemas.microsoft.com/office/drawing/2014/main" id="{8FF044A7-6055-B744-AD25-E9D675BBE602}"/>
              </a:ext>
            </a:extLst>
          </p:cNvPr>
          <p:cNvSpPr>
            <a:spLocks noGrp="1"/>
          </p:cNvSpPr>
          <p:nvPr>
            <p:ph type="ftr" sz="quarter" idx="11"/>
          </p:nvPr>
        </p:nvSpPr>
        <p:spPr/>
        <p:txBody>
          <a:bodyPr/>
          <a:lstStyle/>
          <a:p>
            <a:r>
              <a:rPr lang="en-US"/>
              <a:t>A. Godinho | EPS-HEP 2023</a:t>
            </a:r>
            <a:endParaRPr lang="en-US" dirty="0"/>
          </a:p>
        </p:txBody>
      </p:sp>
      <p:sp>
        <p:nvSpPr>
          <p:cNvPr id="13" name="Slide Number Placeholder 12">
            <a:extLst>
              <a:ext uri="{FF2B5EF4-FFF2-40B4-BE49-F238E27FC236}">
                <a16:creationId xmlns:a16="http://schemas.microsoft.com/office/drawing/2014/main" id="{372E3875-F7E3-A247-8E75-A4EC4E79429B}"/>
              </a:ext>
            </a:extLst>
          </p:cNvPr>
          <p:cNvSpPr>
            <a:spLocks noGrp="1"/>
          </p:cNvSpPr>
          <p:nvPr>
            <p:ph type="sldNum" sz="quarter" idx="12"/>
          </p:nvPr>
        </p:nvSpPr>
        <p:spPr/>
        <p:txBody>
          <a:bodyPr/>
          <a:lstStyle/>
          <a:p>
            <a:fld id="{36B5EA5A-BC32-A742-B11B-8E7414D5B535}" type="slidenum">
              <a:rPr lang="en-US" smtClean="0"/>
              <a:pPr/>
              <a:t>‹#›</a:t>
            </a:fld>
            <a:endParaRPr lang="en-US" dirty="0"/>
          </a:p>
        </p:txBody>
      </p:sp>
      <p:sp>
        <p:nvSpPr>
          <p:cNvPr id="4" name="Picture Placeholder 3">
            <a:extLst>
              <a:ext uri="{FF2B5EF4-FFF2-40B4-BE49-F238E27FC236}">
                <a16:creationId xmlns:a16="http://schemas.microsoft.com/office/drawing/2014/main" id="{1CBAAC3B-64E8-6A4D-B184-3057E6D0D079}"/>
              </a:ext>
            </a:extLst>
          </p:cNvPr>
          <p:cNvSpPr>
            <a:spLocks noGrp="1"/>
          </p:cNvSpPr>
          <p:nvPr>
            <p:ph type="pic" sz="quarter" idx="13" hasCustomPrompt="1"/>
          </p:nvPr>
        </p:nvSpPr>
        <p:spPr>
          <a:xfrm>
            <a:off x="407988" y="1439863"/>
            <a:ext cx="11376025" cy="4760912"/>
          </a:xfrm>
          <a:pattFill prst="lgCheck">
            <a:fgClr>
              <a:schemeClr val="accent4"/>
            </a:fgClr>
            <a:bgClr>
              <a:schemeClr val="bg1"/>
            </a:bgClr>
          </a:pattFill>
        </p:spPr>
        <p:txBody>
          <a:bodyPr anchor="ctr"/>
          <a:lstStyle>
            <a:lvl1pPr algn="ctr">
              <a:defRPr/>
            </a:lvl1pPr>
          </a:lstStyle>
          <a:p>
            <a:r>
              <a:rPr lang="en-US" dirty="0"/>
              <a:t>Drag and drop picture</a:t>
            </a:r>
          </a:p>
        </p:txBody>
      </p:sp>
    </p:spTree>
    <p:extLst>
      <p:ext uri="{BB962C8B-B14F-4D97-AF65-F5344CB8AC3E}">
        <p14:creationId xmlns:p14="http://schemas.microsoft.com/office/powerpoint/2010/main" val="29133203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ull page Picture">
    <p:spTree>
      <p:nvGrpSpPr>
        <p:cNvPr id="1" name=""/>
        <p:cNvGrpSpPr/>
        <p:nvPr/>
      </p:nvGrpSpPr>
      <p:grpSpPr>
        <a:xfrm>
          <a:off x="0" y="0"/>
          <a:ext cx="0" cy="0"/>
          <a:chOff x="0" y="0"/>
          <a:chExt cx="0" cy="0"/>
        </a:xfrm>
      </p:grpSpPr>
      <p:sp>
        <p:nvSpPr>
          <p:cNvPr id="8" name="Picture Placeholder 3">
            <a:extLst>
              <a:ext uri="{FF2B5EF4-FFF2-40B4-BE49-F238E27FC236}">
                <a16:creationId xmlns:a16="http://schemas.microsoft.com/office/drawing/2014/main" id="{01A8103C-80BA-7941-AEF5-FB81302B57A9}"/>
              </a:ext>
            </a:extLst>
          </p:cNvPr>
          <p:cNvSpPr>
            <a:spLocks noGrp="1"/>
          </p:cNvSpPr>
          <p:nvPr>
            <p:ph type="pic" sz="quarter" idx="13" hasCustomPrompt="1"/>
          </p:nvPr>
        </p:nvSpPr>
        <p:spPr>
          <a:xfrm>
            <a:off x="0" y="-5266"/>
            <a:ext cx="12192000" cy="6351588"/>
          </a:xfrm>
          <a:pattFill prst="lgCheck">
            <a:fgClr>
              <a:schemeClr val="accent4"/>
            </a:fgClr>
            <a:bgClr>
              <a:schemeClr val="bg1"/>
            </a:bgClr>
          </a:pattFill>
        </p:spPr>
        <p:txBody>
          <a:bodyPr anchor="ctr" anchorCtr="0"/>
          <a:lstStyle>
            <a:lvl1pPr algn="ctr">
              <a:defRPr/>
            </a:lvl1pPr>
          </a:lstStyle>
          <a:p>
            <a:r>
              <a:rPr lang="en-US" dirty="0"/>
              <a:t>Drag and drop picture</a:t>
            </a:r>
          </a:p>
        </p:txBody>
      </p:sp>
      <p:sp>
        <p:nvSpPr>
          <p:cNvPr id="3" name="Content Placeholder 2"/>
          <p:cNvSpPr>
            <a:spLocks noGrp="1"/>
          </p:cNvSpPr>
          <p:nvPr>
            <p:ph idx="1"/>
          </p:nvPr>
        </p:nvSpPr>
        <p:spPr>
          <a:xfrm>
            <a:off x="8075612" y="-27752"/>
            <a:ext cx="4116387" cy="6370820"/>
          </a:xfrm>
          <a:solidFill>
            <a:schemeClr val="tx1">
              <a:alpha val="80000"/>
            </a:schemeClr>
          </a:solidFill>
        </p:spPr>
        <p:txBody>
          <a:bodyPr lIns="180000" tIns="180000" rIns="180000" bIns="180000"/>
          <a:lstStyle>
            <a:lvl1pPr>
              <a:defRPr sz="2800">
                <a:solidFill>
                  <a:schemeClr val="bg1"/>
                </a:solidFill>
              </a:defRPr>
            </a:lvl1pPr>
            <a:lvl2pPr marL="324000" indent="-324000">
              <a:buFont typeface="Arial" charset="0"/>
              <a:buChar char="•"/>
              <a:tabLst/>
              <a:defRPr sz="2100">
                <a:solidFill>
                  <a:schemeClr val="bg1"/>
                </a:solidFill>
              </a:defRPr>
            </a:lvl2pPr>
            <a:lvl3pPr marL="648000" indent="-324000">
              <a:buSzPct val="100000"/>
              <a:buFont typeface="Arial" panose="020B0604020202020204" pitchFamily="34" charset="0"/>
              <a:buChar char="•"/>
              <a:tabLst/>
              <a:defRPr sz="1800">
                <a:solidFill>
                  <a:schemeClr val="bg1"/>
                </a:solidFill>
              </a:defRPr>
            </a:lvl3pPr>
            <a:lvl4pPr marL="972000" indent="-324000">
              <a:buSzPct val="100000"/>
              <a:buFont typeface="Arial" charset="0"/>
              <a:buChar char="•"/>
              <a:tabLst/>
              <a:defRPr>
                <a:solidFill>
                  <a:schemeClr val="bg1"/>
                </a:solidFill>
              </a:defRPr>
            </a:lvl4pPr>
            <a:lvl5pPr marL="2057400" indent="-228600">
              <a:buSzPct val="100000"/>
              <a:buFont typeface="Arial" charset="0"/>
              <a:buChar cha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11" name="Date Placeholder 10">
            <a:extLst>
              <a:ext uri="{FF2B5EF4-FFF2-40B4-BE49-F238E27FC236}">
                <a16:creationId xmlns:a16="http://schemas.microsoft.com/office/drawing/2014/main" id="{1B478EFE-6141-4244-92ED-79EEE9222B1A}"/>
              </a:ext>
            </a:extLst>
          </p:cNvPr>
          <p:cNvSpPr>
            <a:spLocks noGrp="1"/>
          </p:cNvSpPr>
          <p:nvPr>
            <p:ph type="dt" sz="half" idx="10"/>
          </p:nvPr>
        </p:nvSpPr>
        <p:spPr/>
        <p:txBody>
          <a:bodyPr/>
          <a:lstStyle/>
          <a:p>
            <a:fld id="{558273EB-88BB-114F-8BD5-0895BD7F4DCD}" type="datetime3">
              <a:rPr lang="de-CH" smtClean="0"/>
              <a:t>21/08/2023</a:t>
            </a:fld>
            <a:endParaRPr lang="en-US" dirty="0"/>
          </a:p>
        </p:txBody>
      </p:sp>
      <p:sp>
        <p:nvSpPr>
          <p:cNvPr id="12" name="Footer Placeholder 11">
            <a:extLst>
              <a:ext uri="{FF2B5EF4-FFF2-40B4-BE49-F238E27FC236}">
                <a16:creationId xmlns:a16="http://schemas.microsoft.com/office/drawing/2014/main" id="{8FF044A7-6055-B744-AD25-E9D675BBE602}"/>
              </a:ext>
            </a:extLst>
          </p:cNvPr>
          <p:cNvSpPr>
            <a:spLocks noGrp="1"/>
          </p:cNvSpPr>
          <p:nvPr>
            <p:ph type="ftr" sz="quarter" idx="11"/>
          </p:nvPr>
        </p:nvSpPr>
        <p:spPr/>
        <p:txBody>
          <a:bodyPr/>
          <a:lstStyle/>
          <a:p>
            <a:r>
              <a:rPr lang="en-US"/>
              <a:t>A. Godinho | EPS-HEP 2023</a:t>
            </a:r>
            <a:endParaRPr lang="en-US" dirty="0"/>
          </a:p>
        </p:txBody>
      </p:sp>
      <p:sp>
        <p:nvSpPr>
          <p:cNvPr id="13" name="Slide Number Placeholder 12">
            <a:extLst>
              <a:ext uri="{FF2B5EF4-FFF2-40B4-BE49-F238E27FC236}">
                <a16:creationId xmlns:a16="http://schemas.microsoft.com/office/drawing/2014/main" id="{372E3875-F7E3-A247-8E75-A4EC4E79429B}"/>
              </a:ext>
            </a:extLst>
          </p:cNvPr>
          <p:cNvSpPr>
            <a:spLocks noGrp="1"/>
          </p:cNvSpPr>
          <p:nvPr>
            <p:ph type="sldNum" sz="quarter" idx="12"/>
          </p:nvPr>
        </p:nvSpPr>
        <p:spPr/>
        <p:txBody>
          <a:bodyPr/>
          <a:lstStyle/>
          <a:p>
            <a:fld id="{36B5EA5A-BC32-A742-B11B-8E7414D5B535}" type="slidenum">
              <a:rPr lang="en-US" smtClean="0"/>
              <a:pPr/>
              <a:t>‹#›</a:t>
            </a:fld>
            <a:endParaRPr lang="en-US" dirty="0"/>
          </a:p>
        </p:txBody>
      </p:sp>
    </p:spTree>
    <p:extLst>
      <p:ext uri="{BB962C8B-B14F-4D97-AF65-F5344CB8AC3E}">
        <p14:creationId xmlns:p14="http://schemas.microsoft.com/office/powerpoint/2010/main" val="17588053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Conte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07987" y="1592264"/>
            <a:ext cx="5616575" cy="4608512"/>
          </a:xfrm>
        </p:spPr>
        <p:txBody>
          <a:bodyPr/>
          <a:lstStyle/>
          <a:p>
            <a:pPr lvl="0"/>
            <a:r>
              <a:rPr lang="en-GB"/>
              <a:t>Click to edit Master text styles</a:t>
            </a:r>
          </a:p>
          <a:p>
            <a:pPr lvl="1"/>
            <a:r>
              <a:rPr lang="en-GB"/>
              <a:t>Second level</a:t>
            </a:r>
          </a:p>
          <a:p>
            <a:pPr lvl="2"/>
            <a:r>
              <a:rPr lang="en-GB"/>
              <a:t>Third level</a:t>
            </a:r>
          </a:p>
          <a:p>
            <a:pPr lvl="3"/>
            <a:r>
              <a:rPr lang="en-GB"/>
              <a:t>Fourth level</a:t>
            </a:r>
          </a:p>
        </p:txBody>
      </p:sp>
      <p:sp>
        <p:nvSpPr>
          <p:cNvPr id="4" name="Content Placeholder 3"/>
          <p:cNvSpPr>
            <a:spLocks noGrp="1"/>
          </p:cNvSpPr>
          <p:nvPr>
            <p:ph sz="half" idx="2"/>
          </p:nvPr>
        </p:nvSpPr>
        <p:spPr>
          <a:xfrm>
            <a:off x="6172199" y="1592264"/>
            <a:ext cx="5611813" cy="4608511"/>
          </a:xfrm>
        </p:spPr>
        <p:txBody>
          <a:bodyPr/>
          <a:lstStyle/>
          <a:p>
            <a:pPr lvl="0"/>
            <a:r>
              <a:rPr lang="en-GB"/>
              <a:t>Click to edit Master text styles</a:t>
            </a:r>
          </a:p>
          <a:p>
            <a:pPr lvl="1"/>
            <a:r>
              <a:rPr lang="en-GB"/>
              <a:t>Second level</a:t>
            </a:r>
          </a:p>
          <a:p>
            <a:pPr lvl="2"/>
            <a:r>
              <a:rPr lang="en-GB"/>
              <a:t>Third level</a:t>
            </a:r>
          </a:p>
          <a:p>
            <a:pPr lvl="3"/>
            <a:r>
              <a:rPr lang="en-GB"/>
              <a:t>Fourth level</a:t>
            </a:r>
          </a:p>
        </p:txBody>
      </p:sp>
      <p:sp>
        <p:nvSpPr>
          <p:cNvPr id="8" name="Date Placeholder 7">
            <a:extLst>
              <a:ext uri="{FF2B5EF4-FFF2-40B4-BE49-F238E27FC236}">
                <a16:creationId xmlns:a16="http://schemas.microsoft.com/office/drawing/2014/main" id="{E3A8A69A-7619-C44B-A930-6AC38A3F8BC7}"/>
              </a:ext>
            </a:extLst>
          </p:cNvPr>
          <p:cNvSpPr>
            <a:spLocks noGrp="1"/>
          </p:cNvSpPr>
          <p:nvPr>
            <p:ph type="dt" sz="half" idx="10"/>
          </p:nvPr>
        </p:nvSpPr>
        <p:spPr/>
        <p:txBody>
          <a:bodyPr/>
          <a:lstStyle/>
          <a:p>
            <a:fld id="{3ACA979D-7B5B-1C48-8796-A7C39B3EFB9A}" type="datetime3">
              <a:rPr lang="de-CH" smtClean="0"/>
              <a:t>21/08/2023</a:t>
            </a:fld>
            <a:endParaRPr lang="en-US" dirty="0"/>
          </a:p>
        </p:txBody>
      </p:sp>
      <p:sp>
        <p:nvSpPr>
          <p:cNvPr id="9" name="Footer Placeholder 8">
            <a:extLst>
              <a:ext uri="{FF2B5EF4-FFF2-40B4-BE49-F238E27FC236}">
                <a16:creationId xmlns:a16="http://schemas.microsoft.com/office/drawing/2014/main" id="{9B55D6E3-4871-704B-B795-99BD30EABFEE}"/>
              </a:ext>
            </a:extLst>
          </p:cNvPr>
          <p:cNvSpPr>
            <a:spLocks noGrp="1"/>
          </p:cNvSpPr>
          <p:nvPr>
            <p:ph type="ftr" sz="quarter" idx="11"/>
          </p:nvPr>
        </p:nvSpPr>
        <p:spPr/>
        <p:txBody>
          <a:bodyPr/>
          <a:lstStyle/>
          <a:p>
            <a:r>
              <a:rPr lang="en-US"/>
              <a:t>A. Godinho | EPS-HEP 2023</a:t>
            </a:r>
            <a:endParaRPr lang="en-US" dirty="0"/>
          </a:p>
        </p:txBody>
      </p:sp>
      <p:sp>
        <p:nvSpPr>
          <p:cNvPr id="10" name="Slide Number Placeholder 9">
            <a:extLst>
              <a:ext uri="{FF2B5EF4-FFF2-40B4-BE49-F238E27FC236}">
                <a16:creationId xmlns:a16="http://schemas.microsoft.com/office/drawing/2014/main" id="{BEE4B464-E744-A34F-B223-6B554979B8EC}"/>
              </a:ext>
            </a:extLst>
          </p:cNvPr>
          <p:cNvSpPr>
            <a:spLocks noGrp="1"/>
          </p:cNvSpPr>
          <p:nvPr>
            <p:ph type="sldNum" sz="quarter" idx="12"/>
          </p:nvPr>
        </p:nvSpPr>
        <p:spPr/>
        <p:txBody>
          <a:bodyPr/>
          <a:lstStyle/>
          <a:p>
            <a:fld id="{36B5EA5A-BC32-A742-B11B-8E7414D5B535}" type="slidenum">
              <a:rPr lang="en-US" smtClean="0"/>
              <a:pPr/>
              <a:t>‹#›</a:t>
            </a:fld>
            <a:endParaRPr lang="en-US" dirty="0"/>
          </a:p>
        </p:txBody>
      </p:sp>
    </p:spTree>
    <p:extLst>
      <p:ext uri="{BB962C8B-B14F-4D97-AF65-F5344CB8AC3E}">
        <p14:creationId xmlns:p14="http://schemas.microsoft.com/office/powerpoint/2010/main" val="2047222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ubtitle and Comparison">
    <p:spTree>
      <p:nvGrpSpPr>
        <p:cNvPr id="1" name=""/>
        <p:cNvGrpSpPr/>
        <p:nvPr/>
      </p:nvGrpSpPr>
      <p:grpSpPr>
        <a:xfrm>
          <a:off x="0" y="0"/>
          <a:ext cx="0" cy="0"/>
          <a:chOff x="0" y="0"/>
          <a:chExt cx="0" cy="0"/>
        </a:xfrm>
      </p:grpSpPr>
      <p:sp>
        <p:nvSpPr>
          <p:cNvPr id="2" name="Title 1"/>
          <p:cNvSpPr>
            <a:spLocks noGrp="1"/>
          </p:cNvSpPr>
          <p:nvPr>
            <p:ph type="title"/>
          </p:nvPr>
        </p:nvSpPr>
        <p:spPr>
          <a:xfrm>
            <a:off x="407988" y="365125"/>
            <a:ext cx="11380812" cy="10842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407987" y="1592263"/>
            <a:ext cx="5616575" cy="668337"/>
          </a:xfrm>
        </p:spPr>
        <p:txBody>
          <a:bodyPr anchor="t" anchorCtr="0"/>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07987" y="2427287"/>
            <a:ext cx="5616575" cy="3762376"/>
          </a:xfrm>
        </p:spPr>
        <p:txBody>
          <a:bodyPr/>
          <a:lstStyle>
            <a:lvl1pPr marL="324000" indent="-324000">
              <a:buFont typeface="Arial" panose="020B0604020202020204" pitchFamily="34" charset="0"/>
              <a:buChar char="•"/>
              <a:defRPr/>
            </a:lvl1pPr>
          </a:lstStyle>
          <a:p>
            <a:pPr lvl="0"/>
            <a:r>
              <a:rPr lang="en-GB"/>
              <a:t>Click to edit Master text styles</a:t>
            </a:r>
          </a:p>
          <a:p>
            <a:pPr lvl="1"/>
            <a:r>
              <a:rPr lang="en-GB"/>
              <a:t>Second level</a:t>
            </a:r>
          </a:p>
          <a:p>
            <a:pPr lvl="2"/>
            <a:r>
              <a:rPr lang="en-GB"/>
              <a:t>Third level</a:t>
            </a:r>
          </a:p>
          <a:p>
            <a:pPr lvl="3"/>
            <a:r>
              <a:rPr lang="en-GB"/>
              <a:t>Fourth level</a:t>
            </a:r>
          </a:p>
        </p:txBody>
      </p:sp>
      <p:sp>
        <p:nvSpPr>
          <p:cNvPr id="5" name="Text Placeholder 4"/>
          <p:cNvSpPr>
            <a:spLocks noGrp="1"/>
          </p:cNvSpPr>
          <p:nvPr>
            <p:ph type="body" sz="quarter" idx="3"/>
          </p:nvPr>
        </p:nvSpPr>
        <p:spPr>
          <a:xfrm>
            <a:off x="6172200" y="1604966"/>
            <a:ext cx="5616600" cy="655634"/>
          </a:xfrm>
        </p:spPr>
        <p:txBody>
          <a:bodyPr anchor="t" anchorCtr="0"/>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427287"/>
            <a:ext cx="5611813" cy="3762376"/>
          </a:xfrm>
        </p:spPr>
        <p:txBody>
          <a:bodyPr/>
          <a:lstStyle>
            <a:lvl1pPr marL="324000" indent="-324000">
              <a:buFont typeface="Arial" panose="020B0604020202020204" pitchFamily="34" charset="0"/>
              <a:buChar char="•"/>
              <a:defRPr/>
            </a:lvl1pPr>
          </a:lstStyle>
          <a:p>
            <a:pPr lvl="0"/>
            <a:r>
              <a:rPr lang="en-GB"/>
              <a:t>Click to edit Master text styles</a:t>
            </a:r>
          </a:p>
          <a:p>
            <a:pPr lvl="1"/>
            <a:r>
              <a:rPr lang="en-GB"/>
              <a:t>Second level</a:t>
            </a:r>
          </a:p>
          <a:p>
            <a:pPr lvl="2"/>
            <a:r>
              <a:rPr lang="en-GB"/>
              <a:t>Third level</a:t>
            </a:r>
          </a:p>
          <a:p>
            <a:pPr lvl="3"/>
            <a:r>
              <a:rPr lang="en-GB"/>
              <a:t>Fourth level</a:t>
            </a:r>
          </a:p>
        </p:txBody>
      </p:sp>
      <p:sp>
        <p:nvSpPr>
          <p:cNvPr id="10" name="Date Placeholder 9">
            <a:extLst>
              <a:ext uri="{FF2B5EF4-FFF2-40B4-BE49-F238E27FC236}">
                <a16:creationId xmlns:a16="http://schemas.microsoft.com/office/drawing/2014/main" id="{0B511762-E0C9-6C4A-9015-D9D3D4FF97C2}"/>
              </a:ext>
            </a:extLst>
          </p:cNvPr>
          <p:cNvSpPr>
            <a:spLocks noGrp="1"/>
          </p:cNvSpPr>
          <p:nvPr>
            <p:ph type="dt" sz="half" idx="10"/>
          </p:nvPr>
        </p:nvSpPr>
        <p:spPr/>
        <p:txBody>
          <a:bodyPr/>
          <a:lstStyle/>
          <a:p>
            <a:fld id="{38BC3B39-CFF0-6146-9A1F-B1DF907F679B}" type="datetime3">
              <a:rPr lang="de-CH" smtClean="0"/>
              <a:t>21/08/2023</a:t>
            </a:fld>
            <a:endParaRPr lang="en-US" dirty="0"/>
          </a:p>
        </p:txBody>
      </p:sp>
      <p:sp>
        <p:nvSpPr>
          <p:cNvPr id="11" name="Footer Placeholder 10">
            <a:extLst>
              <a:ext uri="{FF2B5EF4-FFF2-40B4-BE49-F238E27FC236}">
                <a16:creationId xmlns:a16="http://schemas.microsoft.com/office/drawing/2014/main" id="{E2689900-D127-9840-8E06-B694B9FE1267}"/>
              </a:ext>
            </a:extLst>
          </p:cNvPr>
          <p:cNvSpPr>
            <a:spLocks noGrp="1"/>
          </p:cNvSpPr>
          <p:nvPr>
            <p:ph type="ftr" sz="quarter" idx="11"/>
          </p:nvPr>
        </p:nvSpPr>
        <p:spPr/>
        <p:txBody>
          <a:bodyPr/>
          <a:lstStyle/>
          <a:p>
            <a:r>
              <a:rPr lang="en-US"/>
              <a:t>A. Godinho | EPS-HEP 2023</a:t>
            </a:r>
            <a:endParaRPr lang="en-US" dirty="0"/>
          </a:p>
        </p:txBody>
      </p:sp>
      <p:sp>
        <p:nvSpPr>
          <p:cNvPr id="12" name="Slide Number Placeholder 11">
            <a:extLst>
              <a:ext uri="{FF2B5EF4-FFF2-40B4-BE49-F238E27FC236}">
                <a16:creationId xmlns:a16="http://schemas.microsoft.com/office/drawing/2014/main" id="{7B398DFD-572D-D549-8BBF-A86A1DFF026F}"/>
              </a:ext>
            </a:extLst>
          </p:cNvPr>
          <p:cNvSpPr>
            <a:spLocks noGrp="1"/>
          </p:cNvSpPr>
          <p:nvPr>
            <p:ph type="sldNum" sz="quarter" idx="12"/>
          </p:nvPr>
        </p:nvSpPr>
        <p:spPr/>
        <p:txBody>
          <a:bodyPr/>
          <a:lstStyle/>
          <a:p>
            <a:fld id="{36B5EA5A-BC32-A742-B11B-8E7414D5B535}" type="slidenum">
              <a:rPr lang="en-US" smtClean="0"/>
              <a:pPr/>
              <a:t>‹#›</a:t>
            </a:fld>
            <a:endParaRPr lang="en-US" dirty="0"/>
          </a:p>
        </p:txBody>
      </p:sp>
    </p:spTree>
    <p:extLst>
      <p:ext uri="{BB962C8B-B14F-4D97-AF65-F5344CB8AC3E}">
        <p14:creationId xmlns:p14="http://schemas.microsoft.com/office/powerpoint/2010/main" val="678086151"/>
      </p:ext>
    </p:extLst>
  </p:cSld>
  <p:clrMapOvr>
    <a:masterClrMapping/>
  </p:clrMapOvr>
  <p:extLst>
    <p:ext uri="{DCECCB84-F9BA-43D5-87BE-67443E8EF086}">
      <p15:sldGuideLst xmlns:p15="http://schemas.microsoft.com/office/powerpoint/2012/main">
        <p15:guide id="1" orient="horz" pos="1434" userDrawn="1">
          <p15:clr>
            <a:srgbClr val="FBAE40"/>
          </p15:clr>
        </p15:guide>
        <p15:guide id="2" orient="horz" pos="1525"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07988" y="373593"/>
            <a:ext cx="11376025" cy="1065742"/>
          </a:xfrm>
          <a:prstGeom prst="rect">
            <a:avLst/>
          </a:prstGeom>
        </p:spPr>
        <p:txBody>
          <a:bodyPr vert="horz" lIns="0" tIns="0" rIns="0" bIns="0" rtlCol="0" anchor="t" anchorCtr="0">
            <a:noAutofit/>
          </a:bodyPr>
          <a:lstStyle/>
          <a:p>
            <a:r>
              <a:rPr lang="en-GB"/>
              <a:t>Click to edit Master title style</a:t>
            </a:r>
            <a:endParaRPr lang="en-US" dirty="0"/>
          </a:p>
        </p:txBody>
      </p:sp>
      <p:sp>
        <p:nvSpPr>
          <p:cNvPr id="3" name="Text Placeholder 2"/>
          <p:cNvSpPr>
            <a:spLocks noGrp="1"/>
          </p:cNvSpPr>
          <p:nvPr>
            <p:ph type="body" idx="1"/>
          </p:nvPr>
        </p:nvSpPr>
        <p:spPr>
          <a:xfrm>
            <a:off x="407989" y="1592263"/>
            <a:ext cx="11376024" cy="4608512"/>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Date Placeholder 3"/>
          <p:cNvSpPr>
            <a:spLocks noGrp="1"/>
          </p:cNvSpPr>
          <p:nvPr>
            <p:ph type="dt" sz="half" idx="2"/>
          </p:nvPr>
        </p:nvSpPr>
        <p:spPr>
          <a:xfrm>
            <a:off x="8101915" y="6424993"/>
            <a:ext cx="1773923" cy="365125"/>
          </a:xfrm>
          <a:prstGeom prst="rect">
            <a:avLst/>
          </a:prstGeom>
        </p:spPr>
        <p:txBody>
          <a:bodyPr vert="horz" lIns="0" tIns="0" rIns="0" bIns="0" rtlCol="0" anchor="ctr"/>
          <a:lstStyle>
            <a:lvl1pPr algn="l">
              <a:defRPr sz="1000">
                <a:solidFill>
                  <a:schemeClr val="tx1"/>
                </a:solidFill>
              </a:defRPr>
            </a:lvl1pPr>
          </a:lstStyle>
          <a:p>
            <a:fld id="{CE48C6F4-2048-834D-AE1E-33B6D95FD6A5}" type="datetime3">
              <a:rPr lang="de-CH" smtClean="0"/>
              <a:t>21/08/2023</a:t>
            </a:fld>
            <a:endParaRPr lang="en-US" dirty="0"/>
          </a:p>
        </p:txBody>
      </p:sp>
      <p:sp>
        <p:nvSpPr>
          <p:cNvPr id="6" name="Slide Number Placeholder 5"/>
          <p:cNvSpPr>
            <a:spLocks noGrp="1"/>
          </p:cNvSpPr>
          <p:nvPr>
            <p:ph type="sldNum" sz="quarter" idx="4"/>
          </p:nvPr>
        </p:nvSpPr>
        <p:spPr>
          <a:xfrm>
            <a:off x="11107546" y="6424993"/>
            <a:ext cx="681254" cy="365125"/>
          </a:xfrm>
          <a:prstGeom prst="rect">
            <a:avLst/>
          </a:prstGeom>
        </p:spPr>
        <p:txBody>
          <a:bodyPr vert="horz" lIns="0" tIns="0" rIns="0" bIns="0" rtlCol="0" anchor="ctr"/>
          <a:lstStyle>
            <a:lvl1pPr algn="r">
              <a:defRPr sz="850" b="1">
                <a:solidFill>
                  <a:schemeClr val="tx1"/>
                </a:solidFill>
              </a:defRPr>
            </a:lvl1pPr>
          </a:lstStyle>
          <a:p>
            <a:r>
              <a:rPr lang="en-US" dirty="0"/>
              <a:t>Slide </a:t>
            </a:r>
            <a:fld id="{36B5EA5A-BC32-A742-B11B-8E7414D5B535}" type="slidenum">
              <a:rPr lang="en-US" smtClean="0"/>
              <a:pPr/>
              <a:t>‹#›</a:t>
            </a:fld>
            <a:endParaRPr lang="en-US" dirty="0"/>
          </a:p>
        </p:txBody>
      </p:sp>
      <p:sp>
        <p:nvSpPr>
          <p:cNvPr id="7" name="Footer Placeholder 6">
            <a:extLst>
              <a:ext uri="{FF2B5EF4-FFF2-40B4-BE49-F238E27FC236}">
                <a16:creationId xmlns:a16="http://schemas.microsoft.com/office/drawing/2014/main" id="{7AB22024-69B4-1F4F-8860-CB954517F654}"/>
              </a:ext>
            </a:extLst>
          </p:cNvPr>
          <p:cNvSpPr>
            <a:spLocks noGrp="1"/>
          </p:cNvSpPr>
          <p:nvPr>
            <p:ph type="ftr" sz="quarter" idx="3"/>
          </p:nvPr>
        </p:nvSpPr>
        <p:spPr>
          <a:xfrm>
            <a:off x="1145352" y="6424993"/>
            <a:ext cx="6787386" cy="365125"/>
          </a:xfrm>
          <a:prstGeom prst="rect">
            <a:avLst/>
          </a:prstGeom>
        </p:spPr>
        <p:txBody>
          <a:bodyPr vert="horz" lIns="0" tIns="0" rIns="0" bIns="0" rtlCol="0" anchor="ctr"/>
          <a:lstStyle>
            <a:lvl1pPr algn="l">
              <a:defRPr sz="1000">
                <a:solidFill>
                  <a:schemeClr val="tx1"/>
                </a:solidFill>
              </a:defRPr>
            </a:lvl1pPr>
          </a:lstStyle>
          <a:p>
            <a:r>
              <a:rPr lang="en-US"/>
              <a:t>A. Godinho | EPS-HEP 2023</a:t>
            </a:r>
            <a:endParaRPr lang="en-US" dirty="0"/>
          </a:p>
        </p:txBody>
      </p:sp>
      <p:cxnSp>
        <p:nvCxnSpPr>
          <p:cNvPr id="8" name="Straight Connector 7">
            <a:extLst>
              <a:ext uri="{FF2B5EF4-FFF2-40B4-BE49-F238E27FC236}">
                <a16:creationId xmlns:a16="http://schemas.microsoft.com/office/drawing/2014/main" id="{CC7B0EED-0D00-C37F-0787-98F0B94C9550}"/>
              </a:ext>
            </a:extLst>
          </p:cNvPr>
          <p:cNvCxnSpPr>
            <a:cxnSpLocks/>
          </p:cNvCxnSpPr>
          <p:nvPr userDrawn="1"/>
        </p:nvCxnSpPr>
        <p:spPr>
          <a:xfrm>
            <a:off x="404070" y="6370802"/>
            <a:ext cx="11379943" cy="0"/>
          </a:xfrm>
          <a:prstGeom prst="line">
            <a:avLst/>
          </a:prstGeom>
          <a:ln w="9525"/>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B82929EC-EE14-2FC5-158D-B07C2EFC934B}"/>
              </a:ext>
            </a:extLst>
          </p:cNvPr>
          <p:cNvPicPr>
            <a:picLocks noChangeAspect="1"/>
          </p:cNvPicPr>
          <p:nvPr userDrawn="1"/>
        </p:nvPicPr>
        <p:blipFill>
          <a:blip r:embed="rId24"/>
          <a:stretch>
            <a:fillRect/>
          </a:stretch>
        </p:blipFill>
        <p:spPr>
          <a:xfrm>
            <a:off x="404070" y="6439074"/>
            <a:ext cx="352448" cy="347431"/>
          </a:xfrm>
          <a:prstGeom prst="rect">
            <a:avLst/>
          </a:prstGeom>
        </p:spPr>
      </p:pic>
    </p:spTree>
    <p:extLst>
      <p:ext uri="{BB962C8B-B14F-4D97-AF65-F5344CB8AC3E}">
        <p14:creationId xmlns:p14="http://schemas.microsoft.com/office/powerpoint/2010/main" val="1598869953"/>
      </p:ext>
    </p:extLst>
  </p:cSld>
  <p:clrMap bg1="lt1" tx1="dk1" bg2="lt2" tx2="dk2" accent1="accent1" accent2="accent2" accent3="accent3" accent4="accent4" accent5="accent5" accent6="accent6" hlink="hlink" folHlink="folHlink"/>
  <p:sldLayoutIdLst>
    <p:sldLayoutId id="2147483657" r:id="rId1"/>
    <p:sldLayoutId id="2147483649" r:id="rId2"/>
    <p:sldLayoutId id="2147483662" r:id="rId3"/>
    <p:sldLayoutId id="2147483650" r:id="rId4"/>
    <p:sldLayoutId id="2147483665" r:id="rId5"/>
    <p:sldLayoutId id="2147483668" r:id="rId6"/>
    <p:sldLayoutId id="2147483674" r:id="rId7"/>
    <p:sldLayoutId id="2147483652" r:id="rId8"/>
    <p:sldLayoutId id="2147483653" r:id="rId9"/>
    <p:sldLayoutId id="2147483661" r:id="rId10"/>
    <p:sldLayoutId id="2147483666" r:id="rId11"/>
    <p:sldLayoutId id="2147483667" r:id="rId12"/>
    <p:sldLayoutId id="2147483658" r:id="rId13"/>
    <p:sldLayoutId id="2147483659" r:id="rId14"/>
    <p:sldLayoutId id="2147483673" r:id="rId15"/>
    <p:sldLayoutId id="2147483660" r:id="rId16"/>
    <p:sldLayoutId id="2147483671" r:id="rId17"/>
    <p:sldLayoutId id="2147483651" r:id="rId18"/>
    <p:sldLayoutId id="2147483654" r:id="rId19"/>
    <p:sldLayoutId id="2147483669" r:id="rId20"/>
    <p:sldLayoutId id="2147483655" r:id="rId21"/>
    <p:sldLayoutId id="2147483675" r:id="rId22"/>
  </p:sldLayoutIdLst>
  <p:hf hdr="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spcAft>
          <a:spcPts val="0"/>
        </a:spcAft>
        <a:buFont typeface="Arial"/>
        <a:buNone/>
        <a:tabLst/>
        <a:defRPr sz="2100" b="1" kern="1200">
          <a:solidFill>
            <a:schemeClr val="tx2">
              <a:lumMod val="50000"/>
            </a:schemeClr>
          </a:solidFill>
          <a:latin typeface="+mn-lt"/>
          <a:ea typeface="+mn-ea"/>
          <a:cs typeface="+mn-cs"/>
        </a:defRPr>
      </a:lvl1pPr>
      <a:lvl2pPr marL="323850" indent="-324000" algn="l" defTabSz="914400" rtl="0" eaLnBrk="1" latinLnBrk="0" hangingPunct="1">
        <a:lnSpc>
          <a:spcPct val="100000"/>
        </a:lnSpc>
        <a:spcBef>
          <a:spcPts val="500"/>
        </a:spcBef>
        <a:spcAft>
          <a:spcPts val="300"/>
        </a:spcAft>
        <a:buFont typeface="Arial" charset="0"/>
        <a:buChar char="•"/>
        <a:tabLst/>
        <a:defRPr sz="1800" kern="1200">
          <a:solidFill>
            <a:schemeClr val="tx2">
              <a:lumMod val="50000"/>
            </a:schemeClr>
          </a:solidFill>
          <a:latin typeface="+mn-lt"/>
          <a:ea typeface="+mn-ea"/>
          <a:cs typeface="+mn-cs"/>
        </a:defRPr>
      </a:lvl2pPr>
      <a:lvl3pPr marL="648000" indent="-324000" algn="l" defTabSz="914400" rtl="0" eaLnBrk="1" latinLnBrk="0" hangingPunct="1">
        <a:lnSpc>
          <a:spcPct val="100000"/>
        </a:lnSpc>
        <a:spcBef>
          <a:spcPts val="500"/>
        </a:spcBef>
        <a:spcAft>
          <a:spcPts val="300"/>
        </a:spcAft>
        <a:buFont typeface="Arial" panose="020B0604020202020204" pitchFamily="34" charset="0"/>
        <a:buChar char="•"/>
        <a:tabLst/>
        <a:defRPr sz="1700" kern="1200">
          <a:solidFill>
            <a:schemeClr val="tx2">
              <a:lumMod val="50000"/>
            </a:schemeClr>
          </a:solidFill>
          <a:latin typeface="+mn-lt"/>
          <a:ea typeface="+mn-ea"/>
          <a:cs typeface="+mn-cs"/>
        </a:defRPr>
      </a:lvl3pPr>
      <a:lvl4pPr marL="972000" indent="-324000" algn="l" defTabSz="914400" rtl="0" eaLnBrk="1" latinLnBrk="0" hangingPunct="1">
        <a:lnSpc>
          <a:spcPct val="100000"/>
        </a:lnSpc>
        <a:spcBef>
          <a:spcPts val="500"/>
        </a:spcBef>
        <a:spcAft>
          <a:spcPts val="300"/>
        </a:spcAft>
        <a:buFont typeface="Arial" panose="020B0604020202020204" pitchFamily="34" charset="0"/>
        <a:buChar char="•"/>
        <a:tabLst/>
        <a:defRPr sz="1600" kern="1200">
          <a:solidFill>
            <a:schemeClr val="tx2">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6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32" userDrawn="1">
          <p15:clr>
            <a:srgbClr val="F26B43"/>
          </p15:clr>
        </p15:guide>
        <p15:guide id="2" pos="3840" userDrawn="1">
          <p15:clr>
            <a:srgbClr val="F26B43"/>
          </p15:clr>
        </p15:guide>
        <p15:guide id="3" pos="7423" userDrawn="1">
          <p15:clr>
            <a:srgbClr val="F26B43"/>
          </p15:clr>
        </p15:guide>
        <p15:guide id="4" pos="257" userDrawn="1">
          <p15:clr>
            <a:srgbClr val="F26B43"/>
          </p15:clr>
        </p15:guide>
        <p15:guide id="6" pos="3795" userDrawn="1">
          <p15:clr>
            <a:srgbClr val="F26B43"/>
          </p15:clr>
        </p15:guide>
        <p15:guide id="7" pos="3885" userDrawn="1">
          <p15:clr>
            <a:srgbClr val="F26B43"/>
          </p15:clr>
        </p15:guide>
        <p15:guide id="8" pos="5087" userDrawn="1">
          <p15:clr>
            <a:srgbClr val="F26B43"/>
          </p15:clr>
        </p15:guide>
        <p15:guide id="9" pos="4997" userDrawn="1">
          <p15:clr>
            <a:srgbClr val="F26B43"/>
          </p15:clr>
        </p15:guide>
        <p15:guide id="10" pos="2683" userDrawn="1">
          <p15:clr>
            <a:srgbClr val="F26B43"/>
          </p15:clr>
        </p15:guide>
        <p15:guide id="11" pos="2593" userDrawn="1">
          <p15:clr>
            <a:srgbClr val="F26B43"/>
          </p15:clr>
        </p15:guide>
        <p15:guide id="12" orient="horz" pos="3906" userDrawn="1">
          <p15:clr>
            <a:srgbClr val="F26B43"/>
          </p15:clr>
        </p15:guide>
        <p15:guide id="13" orient="horz" pos="2409" userDrawn="1">
          <p15:clr>
            <a:srgbClr val="F26B43"/>
          </p15:clr>
        </p15:guide>
        <p15:guide id="14" orient="horz" pos="913" userDrawn="1">
          <p15:clr>
            <a:srgbClr val="F26B43"/>
          </p15:clr>
        </p15:guide>
        <p15:guide id="15" orient="horz" pos="1003" userDrawn="1">
          <p15:clr>
            <a:srgbClr val="F26B43"/>
          </p15:clr>
        </p15:guide>
        <p15:guide id="16" orient="horz" pos="2500" userDrawn="1">
          <p15:clr>
            <a:srgbClr val="F26B43"/>
          </p15:clr>
        </p15:guide>
        <p15:guide id="17" pos="6312" userDrawn="1">
          <p15:clr>
            <a:srgbClr val="F26B43"/>
          </p15:clr>
        </p15:guide>
        <p15:guide id="18" pos="6221"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9.xml"/><Relationship Id="rId4" Type="http://schemas.openxmlformats.org/officeDocument/2006/relationships/hyperlink" Target="https://blogs.lse.ac.uk/impactofsocialsciences/2021/03/12/has-the-pandemic-changed-public-attitudes-about-science/"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3" Type="http://schemas.openxmlformats.org/officeDocument/2006/relationships/hyperlink" Target="https://doi.org/10.1080/21548455.2019.1670882" TargetMode="External"/><Relationship Id="rId2" Type="http://schemas.openxmlformats.org/officeDocument/2006/relationships/hyperlink" Target="https://doi.org/10.1177/0963662512458624" TargetMode="External"/><Relationship Id="rId1" Type="http://schemas.openxmlformats.org/officeDocument/2006/relationships/slideLayout" Target="../slideLayouts/slideLayout19.xml"/><Relationship Id="rId6" Type="http://schemas.openxmlformats.org/officeDocument/2006/relationships/hyperlink" Target="https://e-publishing.cern.ch/index.php/prise/article/view/849" TargetMode="External"/><Relationship Id="rId5" Type="http://schemas.openxmlformats.org/officeDocument/2006/relationships/hyperlink" Target="https://doi.org/10.1080/21548455.2015.1016134" TargetMode="External"/><Relationship Id="rId4" Type="http://schemas.openxmlformats.org/officeDocument/2006/relationships/hyperlink" Target="https://www.nhm.ac.uk/content/dam/nhmwww/about-us/visitor-research/The%20impact%20of%20meeting%20scientists.pdf"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19.xml"/><Relationship Id="rId4" Type="http://schemas.openxmlformats.org/officeDocument/2006/relationships/hyperlink" Target="https://cds.cern.ch/record/2727453"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8" Type="http://schemas.openxmlformats.org/officeDocument/2006/relationships/hyperlink" Target="https://www.frontiersin.org/articles/10.3389/fcomm.2020.00002/full" TargetMode="External"/><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19.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hyperlink" Target="https://www.frontiersin.org/articles/10.3389/fcomm.2021.744365/full" TargetMode="External"/><Relationship Id="rId2" Type="http://schemas.openxmlformats.org/officeDocument/2006/relationships/diagramData" Target="../diagrams/data4.xml"/><Relationship Id="rId1" Type="http://schemas.openxmlformats.org/officeDocument/2006/relationships/slideLayout" Target="../slideLayouts/slideLayout19.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hyperlink" Target="https://www.frontiersin.org/articles/10.3389/fcomm.2020.00002/full" TargetMode="External"/><Relationship Id="rId2" Type="http://schemas.openxmlformats.org/officeDocument/2006/relationships/diagramData" Target="../diagrams/data5.xml"/><Relationship Id="rId1" Type="http://schemas.openxmlformats.org/officeDocument/2006/relationships/slideLayout" Target="../slideLayouts/slideLayout19.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20.xml"/><Relationship Id="rId4" Type="http://schemas.openxmlformats.org/officeDocument/2006/relationships/image" Target="../media/image2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hyperlink" Target="https://wellcome.org/reports/wellcome-global-monitor-covid-19/2020" TargetMode="External"/><Relationship Id="rId2" Type="http://schemas.openxmlformats.org/officeDocument/2006/relationships/notesSlide" Target="../notesSlides/notesSlide4.xml"/><Relationship Id="rId1" Type="http://schemas.openxmlformats.org/officeDocument/2006/relationships/slideLayout" Target="../slideLayouts/slideLayout19.xml"/><Relationship Id="rId6" Type="http://schemas.openxmlformats.org/officeDocument/2006/relationships/hyperlink" Target="https://multimedia.3m.com/mws/media/1898512O/3m-sosi-2020-pandemic-pulse-global-report-pdf.pdf" TargetMode="External"/><Relationship Id="rId5" Type="http://schemas.openxmlformats.org/officeDocument/2006/relationships/hyperlink" Target="https://www.wissenschaft-im-dialog.de/en/our-projects/science-barometer/science-barometer-2020/" TargetMode="Externa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9.xml"/><Relationship Id="rId5" Type="http://schemas.openxmlformats.org/officeDocument/2006/relationships/hyperlink" Target="https://www.pewresearch.org/science/2022/10/25/americans-value-u-s-role-as-scientific-leader-but-38-say-country-is-losing-ground-globally/" TargetMode="Externa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029D8-E248-489E-A505-4DF62F3FC6DA}"/>
              </a:ext>
            </a:extLst>
          </p:cNvPr>
          <p:cNvSpPr>
            <a:spLocks noGrp="1"/>
          </p:cNvSpPr>
          <p:nvPr>
            <p:ph type="ctrTitle"/>
          </p:nvPr>
        </p:nvSpPr>
        <p:spPr/>
        <p:txBody>
          <a:bodyPr/>
          <a:lstStyle/>
          <a:p>
            <a:r>
              <a:rPr lang="en-GB" dirty="0"/>
              <a:t>Outreach, Education and EDI</a:t>
            </a:r>
          </a:p>
        </p:txBody>
      </p:sp>
      <p:sp>
        <p:nvSpPr>
          <p:cNvPr id="3" name="Subtitle 2">
            <a:extLst>
              <a:ext uri="{FF2B5EF4-FFF2-40B4-BE49-F238E27FC236}">
                <a16:creationId xmlns:a16="http://schemas.microsoft.com/office/drawing/2014/main" id="{5CC6B85C-80E8-4F64-A180-618E80B6CA80}"/>
              </a:ext>
            </a:extLst>
          </p:cNvPr>
          <p:cNvSpPr>
            <a:spLocks noGrp="1"/>
          </p:cNvSpPr>
          <p:nvPr>
            <p:ph type="subTitle" idx="1"/>
          </p:nvPr>
        </p:nvSpPr>
        <p:spPr/>
        <p:txBody>
          <a:bodyPr/>
          <a:lstStyle/>
          <a:p>
            <a:r>
              <a:rPr lang="en-GB" dirty="0"/>
              <a:t>Ana </a:t>
            </a:r>
            <a:r>
              <a:rPr lang="en-GB" dirty="0" err="1"/>
              <a:t>Godinho</a:t>
            </a:r>
            <a:r>
              <a:rPr lang="en-GB" dirty="0"/>
              <a:t> (CERN)</a:t>
            </a:r>
          </a:p>
          <a:p>
            <a:endParaRPr lang="en-GB" dirty="0"/>
          </a:p>
          <a:p>
            <a:r>
              <a:rPr lang="en-GB" b="0" dirty="0"/>
              <a:t>EPS-HEP 2023 | 23.08.2023</a:t>
            </a:r>
          </a:p>
        </p:txBody>
      </p:sp>
      <p:sp>
        <p:nvSpPr>
          <p:cNvPr id="4" name="Date Placeholder 3">
            <a:extLst>
              <a:ext uri="{FF2B5EF4-FFF2-40B4-BE49-F238E27FC236}">
                <a16:creationId xmlns:a16="http://schemas.microsoft.com/office/drawing/2014/main" id="{76D5DAAD-9767-46B9-34FF-779BF1339BFD}"/>
              </a:ext>
            </a:extLst>
          </p:cNvPr>
          <p:cNvSpPr>
            <a:spLocks noGrp="1"/>
          </p:cNvSpPr>
          <p:nvPr>
            <p:ph type="dt" sz="half" idx="10"/>
          </p:nvPr>
        </p:nvSpPr>
        <p:spPr/>
        <p:txBody>
          <a:bodyPr/>
          <a:lstStyle/>
          <a:p>
            <a:fld id="{BBDA315D-798C-BA45-9595-8F877FD10237}" type="datetime3">
              <a:rPr lang="de-CH" smtClean="0"/>
              <a:t>21/08/2023</a:t>
            </a:fld>
            <a:endParaRPr lang="en-US" dirty="0"/>
          </a:p>
        </p:txBody>
      </p:sp>
      <p:sp>
        <p:nvSpPr>
          <p:cNvPr id="5" name="Footer Placeholder 4">
            <a:extLst>
              <a:ext uri="{FF2B5EF4-FFF2-40B4-BE49-F238E27FC236}">
                <a16:creationId xmlns:a16="http://schemas.microsoft.com/office/drawing/2014/main" id="{A629D1B3-320F-686E-F7E6-7398490B01C2}"/>
              </a:ext>
            </a:extLst>
          </p:cNvPr>
          <p:cNvSpPr>
            <a:spLocks noGrp="1"/>
          </p:cNvSpPr>
          <p:nvPr>
            <p:ph type="ftr" sz="quarter" idx="11"/>
          </p:nvPr>
        </p:nvSpPr>
        <p:spPr/>
        <p:txBody>
          <a:bodyPr/>
          <a:lstStyle/>
          <a:p>
            <a:r>
              <a:rPr lang="en-US"/>
              <a:t>A. Godinho | EPS-HEP 2023</a:t>
            </a:r>
            <a:endParaRPr lang="en-US" dirty="0"/>
          </a:p>
        </p:txBody>
      </p:sp>
      <p:sp>
        <p:nvSpPr>
          <p:cNvPr id="6" name="Slide Number Placeholder 5">
            <a:extLst>
              <a:ext uri="{FF2B5EF4-FFF2-40B4-BE49-F238E27FC236}">
                <a16:creationId xmlns:a16="http://schemas.microsoft.com/office/drawing/2014/main" id="{072D9B21-27E6-B54D-9DFB-EA4B3D7C38CA}"/>
              </a:ext>
            </a:extLst>
          </p:cNvPr>
          <p:cNvSpPr>
            <a:spLocks noGrp="1"/>
          </p:cNvSpPr>
          <p:nvPr>
            <p:ph type="sldNum" sz="quarter" idx="12"/>
          </p:nvPr>
        </p:nvSpPr>
        <p:spPr/>
        <p:txBody>
          <a:bodyPr/>
          <a:lstStyle/>
          <a:p>
            <a:fld id="{36B5EA5A-BC32-A742-B11B-8E7414D5B535}" type="slidenum">
              <a:rPr lang="en-US" smtClean="0"/>
              <a:pPr/>
              <a:t>1</a:t>
            </a:fld>
            <a:endParaRPr lang="en-US" dirty="0"/>
          </a:p>
        </p:txBody>
      </p:sp>
    </p:spTree>
    <p:extLst>
      <p:ext uri="{BB962C8B-B14F-4D97-AF65-F5344CB8AC3E}">
        <p14:creationId xmlns:p14="http://schemas.microsoft.com/office/powerpoint/2010/main" val="11148389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7B07F-8619-1873-6999-F2E1F8013A50}"/>
              </a:ext>
            </a:extLst>
          </p:cNvPr>
          <p:cNvSpPr>
            <a:spLocks noGrp="1"/>
          </p:cNvSpPr>
          <p:nvPr>
            <p:ph type="title"/>
          </p:nvPr>
        </p:nvSpPr>
        <p:spPr/>
        <p:txBody>
          <a:bodyPr/>
          <a:lstStyle/>
          <a:p>
            <a:r>
              <a:rPr lang="en-GB" sz="2800" dirty="0"/>
              <a:t>Citizens are interested in hearing directly from scientists</a:t>
            </a:r>
          </a:p>
        </p:txBody>
      </p:sp>
      <p:sp>
        <p:nvSpPr>
          <p:cNvPr id="3" name="Date Placeholder 2">
            <a:extLst>
              <a:ext uri="{FF2B5EF4-FFF2-40B4-BE49-F238E27FC236}">
                <a16:creationId xmlns:a16="http://schemas.microsoft.com/office/drawing/2014/main" id="{C66393E4-ED4E-9CF0-6607-B2FFA0EB6547}"/>
              </a:ext>
            </a:extLst>
          </p:cNvPr>
          <p:cNvSpPr>
            <a:spLocks noGrp="1"/>
          </p:cNvSpPr>
          <p:nvPr>
            <p:ph type="dt" sz="half" idx="10"/>
          </p:nvPr>
        </p:nvSpPr>
        <p:spPr/>
        <p:txBody>
          <a:bodyPr/>
          <a:lstStyle/>
          <a:p>
            <a:fld id="{93E83BB7-8699-3D47-B276-B762BFED028E}" type="datetime3">
              <a:rPr lang="de-CH" smtClean="0"/>
              <a:t>21/08/2023</a:t>
            </a:fld>
            <a:endParaRPr lang="en-US" dirty="0"/>
          </a:p>
        </p:txBody>
      </p:sp>
      <p:sp>
        <p:nvSpPr>
          <p:cNvPr id="4" name="Footer Placeholder 3">
            <a:extLst>
              <a:ext uri="{FF2B5EF4-FFF2-40B4-BE49-F238E27FC236}">
                <a16:creationId xmlns:a16="http://schemas.microsoft.com/office/drawing/2014/main" id="{4D87DBA3-B673-1722-525E-EF957834206E}"/>
              </a:ext>
            </a:extLst>
          </p:cNvPr>
          <p:cNvSpPr>
            <a:spLocks noGrp="1"/>
          </p:cNvSpPr>
          <p:nvPr>
            <p:ph type="ftr" sz="quarter" idx="11"/>
          </p:nvPr>
        </p:nvSpPr>
        <p:spPr/>
        <p:txBody>
          <a:bodyPr/>
          <a:lstStyle/>
          <a:p>
            <a:r>
              <a:rPr lang="en-US"/>
              <a:t>A. Godinho | EPS-HEP 2023</a:t>
            </a:r>
            <a:endParaRPr lang="en-US" dirty="0"/>
          </a:p>
        </p:txBody>
      </p:sp>
      <p:sp>
        <p:nvSpPr>
          <p:cNvPr id="5" name="Slide Number Placeholder 4">
            <a:extLst>
              <a:ext uri="{FF2B5EF4-FFF2-40B4-BE49-F238E27FC236}">
                <a16:creationId xmlns:a16="http://schemas.microsoft.com/office/drawing/2014/main" id="{07A5ED9D-68DA-10C9-8C73-7F5A3A10BB29}"/>
              </a:ext>
            </a:extLst>
          </p:cNvPr>
          <p:cNvSpPr>
            <a:spLocks noGrp="1"/>
          </p:cNvSpPr>
          <p:nvPr>
            <p:ph type="sldNum" sz="quarter" idx="12"/>
          </p:nvPr>
        </p:nvSpPr>
        <p:spPr/>
        <p:txBody>
          <a:bodyPr/>
          <a:lstStyle/>
          <a:p>
            <a:fld id="{36B5EA5A-BC32-A742-B11B-8E7414D5B535}" type="slidenum">
              <a:rPr lang="en-US" smtClean="0"/>
              <a:pPr/>
              <a:t>10</a:t>
            </a:fld>
            <a:endParaRPr lang="en-US" dirty="0"/>
          </a:p>
        </p:txBody>
      </p:sp>
      <p:pic>
        <p:nvPicPr>
          <p:cNvPr id="6" name="Picture 5" descr="A person and person talking&#10;&#10;Description automatically generated">
            <a:extLst>
              <a:ext uri="{FF2B5EF4-FFF2-40B4-BE49-F238E27FC236}">
                <a16:creationId xmlns:a16="http://schemas.microsoft.com/office/drawing/2014/main" id="{0ED935B4-FAB3-98BC-F1D8-3B7DAB15FEC6}"/>
              </a:ext>
            </a:extLst>
          </p:cNvPr>
          <p:cNvPicPr>
            <a:picLocks noChangeAspect="1"/>
          </p:cNvPicPr>
          <p:nvPr/>
        </p:nvPicPr>
        <p:blipFill>
          <a:blip r:embed="rId3"/>
          <a:stretch>
            <a:fillRect/>
          </a:stretch>
        </p:blipFill>
        <p:spPr>
          <a:xfrm>
            <a:off x="6597723" y="2175270"/>
            <a:ext cx="5877350" cy="3844025"/>
          </a:xfrm>
          <a:prstGeom prst="rect">
            <a:avLst/>
          </a:prstGeom>
        </p:spPr>
      </p:pic>
      <p:sp>
        <p:nvSpPr>
          <p:cNvPr id="7" name="TextBox 6">
            <a:extLst>
              <a:ext uri="{FF2B5EF4-FFF2-40B4-BE49-F238E27FC236}">
                <a16:creationId xmlns:a16="http://schemas.microsoft.com/office/drawing/2014/main" id="{E15CE441-3FF8-1850-20E3-9CB08B3DAC87}"/>
              </a:ext>
            </a:extLst>
          </p:cNvPr>
          <p:cNvSpPr txBox="1"/>
          <p:nvPr/>
        </p:nvSpPr>
        <p:spPr>
          <a:xfrm>
            <a:off x="6897459" y="1439517"/>
            <a:ext cx="2978379" cy="369332"/>
          </a:xfrm>
          <a:prstGeom prst="rect">
            <a:avLst/>
          </a:prstGeom>
          <a:noFill/>
        </p:spPr>
        <p:txBody>
          <a:bodyPr wrap="none" lIns="0" tIns="0" rIns="0" bIns="0" rtlCol="0">
            <a:spAutoFit/>
          </a:bodyPr>
          <a:lstStyle/>
          <a:p>
            <a:pPr algn="l"/>
            <a:r>
              <a:rPr lang="en-GB" sz="2400" b="1" dirty="0">
                <a:solidFill>
                  <a:schemeClr val="tx2"/>
                </a:solidFill>
              </a:rPr>
              <a:t>Eurobarometer 2021</a:t>
            </a:r>
          </a:p>
        </p:txBody>
      </p:sp>
      <p:sp>
        <p:nvSpPr>
          <p:cNvPr id="8" name="TextBox 7">
            <a:extLst>
              <a:ext uri="{FF2B5EF4-FFF2-40B4-BE49-F238E27FC236}">
                <a16:creationId xmlns:a16="http://schemas.microsoft.com/office/drawing/2014/main" id="{3C2C00BB-8FD3-DC44-E792-3906A64C37AA}"/>
              </a:ext>
            </a:extLst>
          </p:cNvPr>
          <p:cNvSpPr txBox="1"/>
          <p:nvPr/>
        </p:nvSpPr>
        <p:spPr>
          <a:xfrm>
            <a:off x="407988" y="1478217"/>
            <a:ext cx="4453976" cy="369332"/>
          </a:xfrm>
          <a:prstGeom prst="rect">
            <a:avLst/>
          </a:prstGeom>
          <a:noFill/>
        </p:spPr>
        <p:txBody>
          <a:bodyPr wrap="none" lIns="0" tIns="0" rIns="0" bIns="0" rtlCol="0">
            <a:spAutoFit/>
          </a:bodyPr>
          <a:lstStyle/>
          <a:p>
            <a:pPr algn="l"/>
            <a:r>
              <a:rPr lang="en-GB" sz="2400" b="1" dirty="0" err="1">
                <a:solidFill>
                  <a:schemeClr val="tx2"/>
                </a:solidFill>
              </a:rPr>
              <a:t>Wellcome</a:t>
            </a:r>
            <a:r>
              <a:rPr lang="en-GB" sz="2400" b="1" dirty="0">
                <a:solidFill>
                  <a:schemeClr val="tx2"/>
                </a:solidFill>
              </a:rPr>
              <a:t> Global Monitor 2020</a:t>
            </a:r>
          </a:p>
        </p:txBody>
      </p:sp>
      <p:sp>
        <p:nvSpPr>
          <p:cNvPr id="9" name="TextBox 8">
            <a:extLst>
              <a:ext uri="{FF2B5EF4-FFF2-40B4-BE49-F238E27FC236}">
                <a16:creationId xmlns:a16="http://schemas.microsoft.com/office/drawing/2014/main" id="{F54BDD33-0802-0D6F-C605-947355DA049D}"/>
              </a:ext>
            </a:extLst>
          </p:cNvPr>
          <p:cNvSpPr txBox="1"/>
          <p:nvPr/>
        </p:nvSpPr>
        <p:spPr>
          <a:xfrm>
            <a:off x="407988" y="2658943"/>
            <a:ext cx="4803558" cy="2954655"/>
          </a:xfrm>
          <a:prstGeom prst="rect">
            <a:avLst/>
          </a:prstGeom>
          <a:noFill/>
        </p:spPr>
        <p:txBody>
          <a:bodyPr wrap="square" lIns="0" tIns="0" rIns="0" bIns="0" rtlCol="0">
            <a:spAutoFit/>
          </a:bodyPr>
          <a:lstStyle/>
          <a:p>
            <a:pPr algn="l"/>
            <a:r>
              <a:rPr lang="en-GB" sz="2400" b="0" i="0" dirty="0">
                <a:solidFill>
                  <a:srgbClr val="4A4A4A"/>
                </a:solidFill>
                <a:effectLst/>
                <a:latin typeface="Roboto" panose="02000000000000000000" pitchFamily="2" charset="0"/>
              </a:rPr>
              <a:t>“Public interest in </a:t>
            </a:r>
            <a:r>
              <a:rPr lang="en-GB" sz="2400" b="1" i="0" dirty="0">
                <a:solidFill>
                  <a:srgbClr val="4A4A4A"/>
                </a:solidFill>
                <a:effectLst/>
                <a:latin typeface="Roboto" panose="02000000000000000000" pitchFamily="2" charset="0"/>
              </a:rPr>
              <a:t>hearing directly from scientists about the research they were conducting jumped</a:t>
            </a:r>
            <a:r>
              <a:rPr lang="en-GB" sz="2400" b="0" i="0" dirty="0">
                <a:solidFill>
                  <a:srgbClr val="4A4A4A"/>
                </a:solidFill>
                <a:effectLst/>
                <a:latin typeface="Roboto" panose="02000000000000000000" pitchFamily="2" charset="0"/>
              </a:rPr>
              <a:t> by nineteen percentage points (</a:t>
            </a:r>
            <a:r>
              <a:rPr lang="en-GB" sz="2400" b="1" i="0" dirty="0">
                <a:solidFill>
                  <a:srgbClr val="4A4A4A"/>
                </a:solidFill>
                <a:effectLst/>
                <a:latin typeface="Roboto" panose="02000000000000000000" pitchFamily="2" charset="0"/>
              </a:rPr>
              <a:t>63% to 82%</a:t>
            </a:r>
            <a:r>
              <a:rPr lang="en-GB" sz="2400" b="0" i="0" dirty="0">
                <a:solidFill>
                  <a:srgbClr val="4A4A4A"/>
                </a:solidFill>
                <a:effectLst/>
                <a:latin typeface="Roboto" panose="02000000000000000000" pitchFamily="2" charset="0"/>
              </a:rPr>
              <a:t>)”</a:t>
            </a:r>
          </a:p>
          <a:p>
            <a:pPr algn="l"/>
            <a:endParaRPr lang="en-GB" sz="2400" i="1" dirty="0">
              <a:solidFill>
                <a:srgbClr val="4A4A4A"/>
              </a:solidFill>
              <a:latin typeface="Roboto" panose="02000000000000000000" pitchFamily="2" charset="0"/>
              <a:hlinkClick r:id="rId4"/>
            </a:endParaRPr>
          </a:p>
          <a:p>
            <a:pPr algn="l"/>
            <a:r>
              <a:rPr lang="en-GB" sz="2400" i="1" dirty="0">
                <a:solidFill>
                  <a:srgbClr val="4A4A4A"/>
                </a:solidFill>
                <a:latin typeface="Roboto" panose="02000000000000000000" pitchFamily="2" charset="0"/>
                <a:hlinkClick r:id="rId4"/>
              </a:rPr>
              <a:t>Jensen et al </a:t>
            </a:r>
            <a:r>
              <a:rPr lang="en-GB" sz="2400" i="1" dirty="0">
                <a:solidFill>
                  <a:srgbClr val="4A4A4A"/>
                </a:solidFill>
                <a:latin typeface="Roboto" panose="02000000000000000000" pitchFamily="2" charset="0"/>
              </a:rPr>
              <a:t>(2021)</a:t>
            </a:r>
            <a:endParaRPr lang="en-GB" sz="2400" b="0" i="1" dirty="0">
              <a:solidFill>
                <a:srgbClr val="4A4A4A"/>
              </a:solidFill>
              <a:effectLst/>
              <a:latin typeface="Roboto" panose="02000000000000000000" pitchFamily="2" charset="0"/>
            </a:endParaRPr>
          </a:p>
          <a:p>
            <a:pPr algn="l"/>
            <a:r>
              <a:rPr lang="en-GB" sz="2400" b="0" i="0" dirty="0">
                <a:solidFill>
                  <a:srgbClr val="4A4A4A"/>
                </a:solidFill>
                <a:effectLst/>
                <a:latin typeface="Roboto" panose="02000000000000000000" pitchFamily="2" charset="0"/>
              </a:rPr>
              <a:t> </a:t>
            </a:r>
            <a:endParaRPr lang="en-GB" sz="2400" dirty="0"/>
          </a:p>
        </p:txBody>
      </p:sp>
      <p:sp>
        <p:nvSpPr>
          <p:cNvPr id="10" name="TextBox 9">
            <a:extLst>
              <a:ext uri="{FF2B5EF4-FFF2-40B4-BE49-F238E27FC236}">
                <a16:creationId xmlns:a16="http://schemas.microsoft.com/office/drawing/2014/main" id="{C0968C14-E41B-D512-94FA-8C7F736716A3}"/>
              </a:ext>
            </a:extLst>
          </p:cNvPr>
          <p:cNvSpPr txBox="1"/>
          <p:nvPr/>
        </p:nvSpPr>
        <p:spPr>
          <a:xfrm>
            <a:off x="7564582" y="5418483"/>
            <a:ext cx="4067030" cy="861774"/>
          </a:xfrm>
          <a:prstGeom prst="rect">
            <a:avLst/>
          </a:prstGeom>
          <a:noFill/>
        </p:spPr>
        <p:txBody>
          <a:bodyPr wrap="square" lIns="0" tIns="0" rIns="0" bIns="0" rtlCol="0">
            <a:spAutoFit/>
          </a:bodyPr>
          <a:lstStyle/>
          <a:p>
            <a:pPr algn="l"/>
            <a:r>
              <a:rPr lang="en-GB" sz="1400" dirty="0">
                <a:solidFill>
                  <a:srgbClr val="60565B"/>
                </a:solidFill>
                <a:effectLst/>
                <a:latin typeface="SegoeUI"/>
              </a:rPr>
              <a:t>Q: Please indicate to what extent you agree or disagree:</a:t>
            </a:r>
          </a:p>
          <a:p>
            <a:pPr algn="l"/>
            <a:r>
              <a:rPr lang="en-GB" sz="1400" b="0" dirty="0">
                <a:solidFill>
                  <a:srgbClr val="60565B"/>
                </a:solidFill>
                <a:effectLst/>
                <a:latin typeface="SegoeUI"/>
              </a:rPr>
              <a:t>Scientists spend sufficient time meeting people like me to explain their work</a:t>
            </a:r>
            <a:endParaRPr lang="en-GB" sz="1400" dirty="0"/>
          </a:p>
        </p:txBody>
      </p:sp>
    </p:spTree>
    <p:extLst>
      <p:ext uri="{BB962C8B-B14F-4D97-AF65-F5344CB8AC3E}">
        <p14:creationId xmlns:p14="http://schemas.microsoft.com/office/powerpoint/2010/main" val="27456460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CE92F-E75B-AFF0-8BF3-35972EB8610F}"/>
              </a:ext>
            </a:extLst>
          </p:cNvPr>
          <p:cNvSpPr>
            <a:spLocks noGrp="1"/>
          </p:cNvSpPr>
          <p:nvPr>
            <p:ph type="title"/>
          </p:nvPr>
        </p:nvSpPr>
        <p:spPr/>
        <p:txBody>
          <a:bodyPr/>
          <a:lstStyle/>
          <a:p>
            <a:r>
              <a:rPr lang="en-GB" sz="4400" dirty="0"/>
              <a:t>The role of scientists in education and outreach</a:t>
            </a:r>
          </a:p>
        </p:txBody>
      </p:sp>
      <p:sp>
        <p:nvSpPr>
          <p:cNvPr id="3" name="Text Placeholder 2">
            <a:extLst>
              <a:ext uri="{FF2B5EF4-FFF2-40B4-BE49-F238E27FC236}">
                <a16:creationId xmlns:a16="http://schemas.microsoft.com/office/drawing/2014/main" id="{1D656C5D-D4B2-3712-8C17-CD19A700F057}"/>
              </a:ext>
            </a:extLst>
          </p:cNvPr>
          <p:cNvSpPr>
            <a:spLocks noGrp="1"/>
          </p:cNvSpPr>
          <p:nvPr>
            <p:ph type="body" idx="1"/>
          </p:nvPr>
        </p:nvSpPr>
        <p:spPr/>
        <p:txBody>
          <a:bodyPr/>
          <a:lstStyle/>
          <a:p>
            <a:r>
              <a:rPr lang="en-GB" dirty="0"/>
              <a:t>Aka: why should scientists get involved in education and outreach?</a:t>
            </a:r>
          </a:p>
        </p:txBody>
      </p:sp>
      <p:sp>
        <p:nvSpPr>
          <p:cNvPr id="4" name="Date Placeholder 3">
            <a:extLst>
              <a:ext uri="{FF2B5EF4-FFF2-40B4-BE49-F238E27FC236}">
                <a16:creationId xmlns:a16="http://schemas.microsoft.com/office/drawing/2014/main" id="{723FB721-376D-BC48-B112-7E92450B1E55}"/>
              </a:ext>
            </a:extLst>
          </p:cNvPr>
          <p:cNvSpPr>
            <a:spLocks noGrp="1"/>
          </p:cNvSpPr>
          <p:nvPr>
            <p:ph type="dt" sz="half" idx="10"/>
          </p:nvPr>
        </p:nvSpPr>
        <p:spPr/>
        <p:txBody>
          <a:bodyPr/>
          <a:lstStyle/>
          <a:p>
            <a:fld id="{4A90F27C-C89E-374D-9E65-B7A0505B6F0C}" type="datetime3">
              <a:rPr lang="de-CH" smtClean="0"/>
              <a:t>21/08/2023</a:t>
            </a:fld>
            <a:endParaRPr lang="en-US" dirty="0"/>
          </a:p>
        </p:txBody>
      </p:sp>
      <p:sp>
        <p:nvSpPr>
          <p:cNvPr id="5" name="Footer Placeholder 4">
            <a:extLst>
              <a:ext uri="{FF2B5EF4-FFF2-40B4-BE49-F238E27FC236}">
                <a16:creationId xmlns:a16="http://schemas.microsoft.com/office/drawing/2014/main" id="{727EBA26-EB88-10DE-85B8-9BE026C73C96}"/>
              </a:ext>
            </a:extLst>
          </p:cNvPr>
          <p:cNvSpPr>
            <a:spLocks noGrp="1"/>
          </p:cNvSpPr>
          <p:nvPr>
            <p:ph type="ftr" sz="quarter" idx="11"/>
          </p:nvPr>
        </p:nvSpPr>
        <p:spPr/>
        <p:txBody>
          <a:bodyPr/>
          <a:lstStyle/>
          <a:p>
            <a:r>
              <a:rPr lang="en-US"/>
              <a:t>A. Godinho | EPS-HEP 2023</a:t>
            </a:r>
            <a:endParaRPr lang="en-US" dirty="0"/>
          </a:p>
        </p:txBody>
      </p:sp>
      <p:sp>
        <p:nvSpPr>
          <p:cNvPr id="6" name="Slide Number Placeholder 5">
            <a:extLst>
              <a:ext uri="{FF2B5EF4-FFF2-40B4-BE49-F238E27FC236}">
                <a16:creationId xmlns:a16="http://schemas.microsoft.com/office/drawing/2014/main" id="{2B695831-FCA9-F992-1FDB-AFF148459787}"/>
              </a:ext>
            </a:extLst>
          </p:cNvPr>
          <p:cNvSpPr>
            <a:spLocks noGrp="1"/>
          </p:cNvSpPr>
          <p:nvPr>
            <p:ph type="sldNum" sz="quarter" idx="12"/>
          </p:nvPr>
        </p:nvSpPr>
        <p:spPr/>
        <p:txBody>
          <a:bodyPr/>
          <a:lstStyle/>
          <a:p>
            <a:fld id="{36B5EA5A-BC32-A742-B11B-8E7414D5B535}" type="slidenum">
              <a:rPr lang="en-US" smtClean="0"/>
              <a:pPr/>
              <a:t>11</a:t>
            </a:fld>
            <a:endParaRPr lang="en-US" dirty="0"/>
          </a:p>
        </p:txBody>
      </p:sp>
    </p:spTree>
    <p:extLst>
      <p:ext uri="{BB962C8B-B14F-4D97-AF65-F5344CB8AC3E}">
        <p14:creationId xmlns:p14="http://schemas.microsoft.com/office/powerpoint/2010/main" val="37257984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EE4155-0C58-A274-C7A1-F89F460EC158}"/>
              </a:ext>
            </a:extLst>
          </p:cNvPr>
          <p:cNvSpPr>
            <a:spLocks noGrp="1"/>
          </p:cNvSpPr>
          <p:nvPr>
            <p:ph type="title"/>
          </p:nvPr>
        </p:nvSpPr>
        <p:spPr/>
        <p:txBody>
          <a:bodyPr/>
          <a:lstStyle/>
          <a:p>
            <a:r>
              <a:rPr lang="en-GB" sz="3200" dirty="0"/>
              <a:t>Scientists are key “actors” in education and outreach</a:t>
            </a:r>
          </a:p>
        </p:txBody>
      </p:sp>
      <p:sp>
        <p:nvSpPr>
          <p:cNvPr id="3" name="Date Placeholder 2">
            <a:extLst>
              <a:ext uri="{FF2B5EF4-FFF2-40B4-BE49-F238E27FC236}">
                <a16:creationId xmlns:a16="http://schemas.microsoft.com/office/drawing/2014/main" id="{8878DC94-C1AC-BE32-739E-D17A2FAFA2BC}"/>
              </a:ext>
            </a:extLst>
          </p:cNvPr>
          <p:cNvSpPr>
            <a:spLocks noGrp="1"/>
          </p:cNvSpPr>
          <p:nvPr>
            <p:ph type="dt" sz="half" idx="10"/>
          </p:nvPr>
        </p:nvSpPr>
        <p:spPr/>
        <p:txBody>
          <a:bodyPr/>
          <a:lstStyle/>
          <a:p>
            <a:fld id="{5A093C76-1EB0-F742-9ECC-CA078261E400}" type="datetime3">
              <a:rPr lang="de-CH" smtClean="0"/>
              <a:t>21/08/2023</a:t>
            </a:fld>
            <a:endParaRPr lang="en-US" dirty="0"/>
          </a:p>
        </p:txBody>
      </p:sp>
      <p:sp>
        <p:nvSpPr>
          <p:cNvPr id="4" name="Footer Placeholder 3">
            <a:extLst>
              <a:ext uri="{FF2B5EF4-FFF2-40B4-BE49-F238E27FC236}">
                <a16:creationId xmlns:a16="http://schemas.microsoft.com/office/drawing/2014/main" id="{58FE6C8D-29A2-76D2-009E-7BA0909F3339}"/>
              </a:ext>
            </a:extLst>
          </p:cNvPr>
          <p:cNvSpPr>
            <a:spLocks noGrp="1"/>
          </p:cNvSpPr>
          <p:nvPr>
            <p:ph type="ftr" sz="quarter" idx="11"/>
          </p:nvPr>
        </p:nvSpPr>
        <p:spPr/>
        <p:txBody>
          <a:bodyPr/>
          <a:lstStyle/>
          <a:p>
            <a:r>
              <a:rPr lang="en-US"/>
              <a:t>A. Godinho | EPS-HEP 2023</a:t>
            </a:r>
            <a:endParaRPr lang="en-US" dirty="0"/>
          </a:p>
        </p:txBody>
      </p:sp>
      <p:sp>
        <p:nvSpPr>
          <p:cNvPr id="5" name="Slide Number Placeholder 4">
            <a:extLst>
              <a:ext uri="{FF2B5EF4-FFF2-40B4-BE49-F238E27FC236}">
                <a16:creationId xmlns:a16="http://schemas.microsoft.com/office/drawing/2014/main" id="{9017535B-EC4F-5A3F-A8AC-89B9398D32A5}"/>
              </a:ext>
            </a:extLst>
          </p:cNvPr>
          <p:cNvSpPr>
            <a:spLocks noGrp="1"/>
          </p:cNvSpPr>
          <p:nvPr>
            <p:ph type="sldNum" sz="quarter" idx="12"/>
          </p:nvPr>
        </p:nvSpPr>
        <p:spPr/>
        <p:txBody>
          <a:bodyPr/>
          <a:lstStyle/>
          <a:p>
            <a:fld id="{36B5EA5A-BC32-A742-B11B-8E7414D5B535}" type="slidenum">
              <a:rPr lang="en-US" smtClean="0"/>
              <a:pPr/>
              <a:t>12</a:t>
            </a:fld>
            <a:endParaRPr lang="en-US" dirty="0"/>
          </a:p>
        </p:txBody>
      </p:sp>
      <p:graphicFrame>
        <p:nvGraphicFramePr>
          <p:cNvPr id="6" name="Diagram 5">
            <a:extLst>
              <a:ext uri="{FF2B5EF4-FFF2-40B4-BE49-F238E27FC236}">
                <a16:creationId xmlns:a16="http://schemas.microsoft.com/office/drawing/2014/main" id="{BAB12184-AAA3-0E67-E834-934A8FAA9CEB}"/>
              </a:ext>
            </a:extLst>
          </p:cNvPr>
          <p:cNvGraphicFramePr/>
          <p:nvPr>
            <p:extLst>
              <p:ext uri="{D42A27DB-BD31-4B8C-83A1-F6EECF244321}">
                <p14:modId xmlns:p14="http://schemas.microsoft.com/office/powerpoint/2010/main" val="1380690311"/>
              </p:ext>
            </p:extLst>
          </p:nvPr>
        </p:nvGraphicFramePr>
        <p:xfrm>
          <a:off x="1656522" y="1439335"/>
          <a:ext cx="8627165" cy="48289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a:extLst>
              <a:ext uri="{FF2B5EF4-FFF2-40B4-BE49-F238E27FC236}">
                <a16:creationId xmlns:a16="http://schemas.microsoft.com/office/drawing/2014/main" id="{1CB1B08F-597C-037F-578D-9F9A3CDEEE45}"/>
              </a:ext>
            </a:extLst>
          </p:cNvPr>
          <p:cNvSpPr txBox="1"/>
          <p:nvPr/>
        </p:nvSpPr>
        <p:spPr>
          <a:xfrm>
            <a:off x="4105343" y="1003309"/>
            <a:ext cx="4495317" cy="276999"/>
          </a:xfrm>
          <a:prstGeom prst="rect">
            <a:avLst/>
          </a:prstGeom>
          <a:noFill/>
        </p:spPr>
        <p:txBody>
          <a:bodyPr wrap="square" lIns="0" tIns="0" rIns="0" bIns="0" rtlCol="0">
            <a:spAutoFit/>
          </a:bodyPr>
          <a:lstStyle/>
          <a:p>
            <a:pPr algn="l"/>
            <a:r>
              <a:rPr lang="en-GB" dirty="0"/>
              <a:t>A non-exhaustive list of the ”actors”</a:t>
            </a:r>
          </a:p>
        </p:txBody>
      </p:sp>
    </p:spTree>
    <p:extLst>
      <p:ext uri="{BB962C8B-B14F-4D97-AF65-F5344CB8AC3E}">
        <p14:creationId xmlns:p14="http://schemas.microsoft.com/office/powerpoint/2010/main" val="15934013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08F42-A96B-A6E0-959D-9E4E40364C58}"/>
              </a:ext>
            </a:extLst>
          </p:cNvPr>
          <p:cNvSpPr>
            <a:spLocks noGrp="1"/>
          </p:cNvSpPr>
          <p:nvPr>
            <p:ph type="title"/>
          </p:nvPr>
        </p:nvSpPr>
        <p:spPr/>
        <p:txBody>
          <a:bodyPr/>
          <a:lstStyle/>
          <a:p>
            <a:r>
              <a:rPr lang="en-GB" sz="3200" dirty="0"/>
              <a:t>What do we know from science communication research?</a:t>
            </a:r>
          </a:p>
        </p:txBody>
      </p:sp>
      <p:sp>
        <p:nvSpPr>
          <p:cNvPr id="3" name="Date Placeholder 2">
            <a:extLst>
              <a:ext uri="{FF2B5EF4-FFF2-40B4-BE49-F238E27FC236}">
                <a16:creationId xmlns:a16="http://schemas.microsoft.com/office/drawing/2014/main" id="{90F439E6-AA28-0E92-B5D1-FA7C476F616C}"/>
              </a:ext>
            </a:extLst>
          </p:cNvPr>
          <p:cNvSpPr>
            <a:spLocks noGrp="1"/>
          </p:cNvSpPr>
          <p:nvPr>
            <p:ph type="dt" sz="half" idx="10"/>
          </p:nvPr>
        </p:nvSpPr>
        <p:spPr/>
        <p:txBody>
          <a:bodyPr/>
          <a:lstStyle/>
          <a:p>
            <a:fld id="{CEAE7428-D26F-3A42-8108-8E33CC6924B1}" type="datetime3">
              <a:rPr lang="de-CH" smtClean="0"/>
              <a:t>21/08/2023</a:t>
            </a:fld>
            <a:endParaRPr lang="en-US" dirty="0"/>
          </a:p>
        </p:txBody>
      </p:sp>
      <p:sp>
        <p:nvSpPr>
          <p:cNvPr id="4" name="Footer Placeholder 3">
            <a:extLst>
              <a:ext uri="{FF2B5EF4-FFF2-40B4-BE49-F238E27FC236}">
                <a16:creationId xmlns:a16="http://schemas.microsoft.com/office/drawing/2014/main" id="{1607CE8D-71A4-5DA4-120C-F2C04E394565}"/>
              </a:ext>
            </a:extLst>
          </p:cNvPr>
          <p:cNvSpPr>
            <a:spLocks noGrp="1"/>
          </p:cNvSpPr>
          <p:nvPr>
            <p:ph type="ftr" sz="quarter" idx="11"/>
          </p:nvPr>
        </p:nvSpPr>
        <p:spPr/>
        <p:txBody>
          <a:bodyPr/>
          <a:lstStyle/>
          <a:p>
            <a:r>
              <a:rPr lang="en-US"/>
              <a:t>A. Godinho | EPS-HEP 2023</a:t>
            </a:r>
            <a:endParaRPr lang="en-US" dirty="0"/>
          </a:p>
        </p:txBody>
      </p:sp>
      <p:sp>
        <p:nvSpPr>
          <p:cNvPr id="5" name="Slide Number Placeholder 4">
            <a:extLst>
              <a:ext uri="{FF2B5EF4-FFF2-40B4-BE49-F238E27FC236}">
                <a16:creationId xmlns:a16="http://schemas.microsoft.com/office/drawing/2014/main" id="{4CB3080B-2A52-4D3D-710D-D59C26FE07E6}"/>
              </a:ext>
            </a:extLst>
          </p:cNvPr>
          <p:cNvSpPr>
            <a:spLocks noGrp="1"/>
          </p:cNvSpPr>
          <p:nvPr>
            <p:ph type="sldNum" sz="quarter" idx="12"/>
          </p:nvPr>
        </p:nvSpPr>
        <p:spPr/>
        <p:txBody>
          <a:bodyPr/>
          <a:lstStyle/>
          <a:p>
            <a:fld id="{36B5EA5A-BC32-A742-B11B-8E7414D5B535}" type="slidenum">
              <a:rPr lang="en-US" smtClean="0"/>
              <a:pPr/>
              <a:t>13</a:t>
            </a:fld>
            <a:endParaRPr lang="en-US" dirty="0"/>
          </a:p>
        </p:txBody>
      </p:sp>
      <p:sp>
        <p:nvSpPr>
          <p:cNvPr id="6" name="TextBox 5">
            <a:extLst>
              <a:ext uri="{FF2B5EF4-FFF2-40B4-BE49-F238E27FC236}">
                <a16:creationId xmlns:a16="http://schemas.microsoft.com/office/drawing/2014/main" id="{3CE0C89E-D3B9-F5A6-A71D-EE0B9DED02FA}"/>
              </a:ext>
            </a:extLst>
          </p:cNvPr>
          <p:cNvSpPr txBox="1"/>
          <p:nvPr/>
        </p:nvSpPr>
        <p:spPr>
          <a:xfrm>
            <a:off x="407987" y="1116441"/>
            <a:ext cx="11134655" cy="5232202"/>
          </a:xfrm>
          <a:prstGeom prst="rect">
            <a:avLst/>
          </a:prstGeom>
          <a:noFill/>
        </p:spPr>
        <p:txBody>
          <a:bodyPr wrap="square" lIns="0" tIns="0" rIns="0" bIns="0" rtlCol="0">
            <a:spAutoFit/>
          </a:bodyPr>
          <a:lstStyle/>
          <a:p>
            <a:pPr marL="285750" indent="-285750" algn="l">
              <a:buFont typeface="Arial" panose="020B0604020202020204" pitchFamily="34" charset="0"/>
              <a:buChar char="•"/>
            </a:pPr>
            <a:r>
              <a:rPr lang="en-GB" sz="2000" dirty="0"/>
              <a:t>One of the </a:t>
            </a:r>
            <a:r>
              <a:rPr lang="en-GB" sz="2000" b="1" dirty="0"/>
              <a:t>values of science festivals is a unique opportunity to interact with scientists </a:t>
            </a:r>
            <a:r>
              <a:rPr lang="en-GB" sz="2000" dirty="0"/>
              <a:t>in an informal way. (</a:t>
            </a:r>
            <a:r>
              <a:rPr lang="en-GB" sz="2000" dirty="0">
                <a:hlinkClick r:id="rId2"/>
              </a:rPr>
              <a:t>Jensen &amp; Buckley</a:t>
            </a:r>
            <a:r>
              <a:rPr lang="en-GB" sz="2000" dirty="0"/>
              <a:t>, 2014). </a:t>
            </a:r>
          </a:p>
          <a:p>
            <a:pPr marL="285750" indent="-285750" algn="l">
              <a:buFont typeface="Arial" panose="020B0604020202020204" pitchFamily="34" charset="0"/>
              <a:buChar char="•"/>
            </a:pPr>
            <a:endParaRPr lang="en-GB" sz="2000" dirty="0"/>
          </a:p>
          <a:p>
            <a:pPr marL="285750" indent="-285750" algn="l">
              <a:buFont typeface="Arial" panose="020B0604020202020204" pitchFamily="34" charset="0"/>
              <a:buChar char="•"/>
            </a:pPr>
            <a:r>
              <a:rPr lang="en-GB" sz="2000" b="1" dirty="0"/>
              <a:t>Casual conversations between scientists and the public in everyday settings also create high levels of engagement</a:t>
            </a:r>
            <a:r>
              <a:rPr lang="en-GB" sz="2000" dirty="0"/>
              <a:t>. (</a:t>
            </a:r>
            <a:r>
              <a:rPr lang="en-GB" sz="2000" dirty="0">
                <a:hlinkClick r:id="rId3"/>
              </a:rPr>
              <a:t>Stofer et al</a:t>
            </a:r>
            <a:r>
              <a:rPr lang="en-GB" sz="2000" dirty="0"/>
              <a:t>, 2019)</a:t>
            </a:r>
          </a:p>
          <a:p>
            <a:pPr marL="285750" indent="-285750" algn="l">
              <a:buFont typeface="Arial" panose="020B0604020202020204" pitchFamily="34" charset="0"/>
              <a:buChar char="•"/>
            </a:pPr>
            <a:endParaRPr lang="en-GB" sz="2000" dirty="0"/>
          </a:p>
          <a:p>
            <a:pPr marL="285750" indent="-285750" algn="l">
              <a:buFont typeface="Arial" panose="020B0604020202020204" pitchFamily="34" charset="0"/>
              <a:buChar char="•"/>
            </a:pPr>
            <a:r>
              <a:rPr lang="en-GB" sz="2000" dirty="0"/>
              <a:t>Interactions between scientists and the public lead to </a:t>
            </a:r>
            <a:r>
              <a:rPr lang="en-GB" sz="2000" b="1" dirty="0"/>
              <a:t>increasing knowledge about science and the natural world, increased engagement with science and increased understanding of the role of science in society</a:t>
            </a:r>
            <a:r>
              <a:rPr lang="en-GB" sz="2000" dirty="0"/>
              <a:t>. (</a:t>
            </a:r>
            <a:r>
              <a:rPr lang="en-GB" sz="2000" dirty="0">
                <a:hlinkClick r:id="rId4"/>
              </a:rPr>
              <a:t>Wormald</a:t>
            </a:r>
            <a:r>
              <a:rPr lang="en-GB" sz="2000" dirty="0"/>
              <a:t>, 2018)</a:t>
            </a:r>
          </a:p>
          <a:p>
            <a:pPr marL="285750" indent="-285750" algn="l">
              <a:buFont typeface="Arial" panose="020B0604020202020204" pitchFamily="34" charset="0"/>
              <a:buChar char="•"/>
            </a:pPr>
            <a:endParaRPr lang="en-GB" sz="2000" dirty="0"/>
          </a:p>
          <a:p>
            <a:pPr marL="285750" indent="-285750" algn="l">
              <a:buFont typeface="Arial" panose="020B0604020202020204" pitchFamily="34" charset="0"/>
              <a:buChar char="•"/>
            </a:pPr>
            <a:r>
              <a:rPr lang="en-GB" sz="2000" dirty="0"/>
              <a:t>Meeting scientists face-to-face allows </a:t>
            </a:r>
            <a:r>
              <a:rPr lang="en-GB" sz="2000" b="1" dirty="0"/>
              <a:t>school students to change their perception of scientists from ‘boring’ and ‘nerdy’ to ‘normal’ and ‘approachable’, as well as broadens their understanding of scientist careers</a:t>
            </a:r>
            <a:r>
              <a:rPr lang="en-GB" sz="2000" dirty="0"/>
              <a:t>. (</a:t>
            </a:r>
            <a:r>
              <a:rPr lang="en-GB" sz="2000" dirty="0">
                <a:hlinkClick r:id="rId5"/>
              </a:rPr>
              <a:t>Woods-Townsend et al</a:t>
            </a:r>
            <a:r>
              <a:rPr lang="en-GB" sz="2000" dirty="0"/>
              <a:t>, 2016)</a:t>
            </a:r>
          </a:p>
          <a:p>
            <a:pPr marL="285750" indent="-285750" algn="l">
              <a:buFont typeface="Arial" panose="020B0604020202020204" pitchFamily="34" charset="0"/>
              <a:buChar char="•"/>
            </a:pPr>
            <a:endParaRPr lang="en-GB" sz="2000" dirty="0"/>
          </a:p>
          <a:p>
            <a:pPr marL="285750" indent="-285750" algn="l">
              <a:buFont typeface="Arial" panose="020B0604020202020204" pitchFamily="34" charset="0"/>
              <a:buChar char="•"/>
            </a:pPr>
            <a:r>
              <a:rPr lang="en-GB" sz="2000" dirty="0"/>
              <a:t>Short </a:t>
            </a:r>
            <a:r>
              <a:rPr lang="en-GB" sz="2000" b="1" dirty="0"/>
              <a:t>discussions with scientists about their everyday life provide evidence of increase in students’ science career aspirations</a:t>
            </a:r>
            <a:r>
              <a:rPr lang="en-GB" sz="2000" dirty="0"/>
              <a:t>. (</a:t>
            </a:r>
            <a:r>
              <a:rPr lang="en-GB" sz="2000" dirty="0">
                <a:hlinkClick r:id="rId6"/>
              </a:rPr>
              <a:t>Hochberg &amp; Kuhn</a:t>
            </a:r>
            <a:r>
              <a:rPr lang="en-GB" sz="2000" dirty="0"/>
              <a:t>, 2019)</a:t>
            </a:r>
          </a:p>
          <a:p>
            <a:pPr marL="285750" indent="-285750" algn="l">
              <a:buFont typeface="Arial" panose="020B0604020202020204" pitchFamily="34" charset="0"/>
              <a:buChar char="•"/>
            </a:pPr>
            <a:endParaRPr lang="en-GB" sz="2000" dirty="0"/>
          </a:p>
        </p:txBody>
      </p:sp>
    </p:spTree>
    <p:extLst>
      <p:ext uri="{BB962C8B-B14F-4D97-AF65-F5344CB8AC3E}">
        <p14:creationId xmlns:p14="http://schemas.microsoft.com/office/powerpoint/2010/main" val="4546727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495D2-4172-476A-CDEB-D6FEA501EA5B}"/>
              </a:ext>
            </a:extLst>
          </p:cNvPr>
          <p:cNvSpPr>
            <a:spLocks noGrp="1"/>
          </p:cNvSpPr>
          <p:nvPr>
            <p:ph type="title"/>
          </p:nvPr>
        </p:nvSpPr>
        <p:spPr>
          <a:xfrm>
            <a:off x="407988" y="373593"/>
            <a:ext cx="11376025" cy="1065742"/>
          </a:xfrm>
        </p:spPr>
        <p:txBody>
          <a:bodyPr anchor="t">
            <a:normAutofit/>
          </a:bodyPr>
          <a:lstStyle/>
          <a:p>
            <a:r>
              <a:rPr lang="en-GB"/>
              <a:t>What does our own research show?</a:t>
            </a:r>
            <a:endParaRPr lang="en-GB" dirty="0"/>
          </a:p>
        </p:txBody>
      </p:sp>
      <p:pic>
        <p:nvPicPr>
          <p:cNvPr id="9" name="Picture 8" descr="A group of people looking at a tower of tubes&#10;&#10;Description automatically generated">
            <a:extLst>
              <a:ext uri="{FF2B5EF4-FFF2-40B4-BE49-F238E27FC236}">
                <a16:creationId xmlns:a16="http://schemas.microsoft.com/office/drawing/2014/main" id="{6B13FA7D-3A59-2668-4390-856A1648876A}"/>
              </a:ext>
            </a:extLst>
          </p:cNvPr>
          <p:cNvPicPr>
            <a:picLocks noChangeAspect="1"/>
          </p:cNvPicPr>
          <p:nvPr/>
        </p:nvPicPr>
        <p:blipFill rotWithShape="1">
          <a:blip r:embed="rId2"/>
          <a:srcRect l="9076" r="9571" b="-2"/>
          <a:stretch/>
        </p:blipFill>
        <p:spPr>
          <a:xfrm>
            <a:off x="407987" y="1592264"/>
            <a:ext cx="5616575" cy="4608512"/>
          </a:xfrm>
          <a:prstGeom prst="rect">
            <a:avLst/>
          </a:prstGeom>
          <a:noFill/>
        </p:spPr>
      </p:pic>
      <p:pic>
        <p:nvPicPr>
          <p:cNvPr id="7" name="Picture 6" descr="A group of people sitting around a table&#10;&#10;Description automatically generated">
            <a:extLst>
              <a:ext uri="{FF2B5EF4-FFF2-40B4-BE49-F238E27FC236}">
                <a16:creationId xmlns:a16="http://schemas.microsoft.com/office/drawing/2014/main" id="{1F5B3D01-8BF6-1C57-9BF9-CA3409F268E3}"/>
              </a:ext>
            </a:extLst>
          </p:cNvPr>
          <p:cNvPicPr>
            <a:picLocks noChangeAspect="1"/>
          </p:cNvPicPr>
          <p:nvPr/>
        </p:nvPicPr>
        <p:blipFill rotWithShape="1">
          <a:blip r:embed="rId3"/>
          <a:srcRect l="5307" r="13410" b="-2"/>
          <a:stretch/>
        </p:blipFill>
        <p:spPr>
          <a:xfrm>
            <a:off x="6172199" y="1592264"/>
            <a:ext cx="5611813" cy="4608511"/>
          </a:xfrm>
          <a:prstGeom prst="rect">
            <a:avLst/>
          </a:prstGeom>
          <a:noFill/>
        </p:spPr>
      </p:pic>
      <p:sp>
        <p:nvSpPr>
          <p:cNvPr id="3" name="Date Placeholder 2">
            <a:extLst>
              <a:ext uri="{FF2B5EF4-FFF2-40B4-BE49-F238E27FC236}">
                <a16:creationId xmlns:a16="http://schemas.microsoft.com/office/drawing/2014/main" id="{00A4D2A7-1D83-44B6-844B-0DCF67588D4C}"/>
              </a:ext>
            </a:extLst>
          </p:cNvPr>
          <p:cNvSpPr>
            <a:spLocks noGrp="1"/>
          </p:cNvSpPr>
          <p:nvPr>
            <p:ph type="dt" sz="half" idx="10"/>
          </p:nvPr>
        </p:nvSpPr>
        <p:spPr>
          <a:xfrm>
            <a:off x="8101915" y="6424993"/>
            <a:ext cx="1773923" cy="365125"/>
          </a:xfrm>
        </p:spPr>
        <p:txBody>
          <a:bodyPr anchor="ctr">
            <a:normAutofit/>
          </a:bodyPr>
          <a:lstStyle/>
          <a:p>
            <a:pPr>
              <a:spcAft>
                <a:spcPts val="600"/>
              </a:spcAft>
            </a:pPr>
            <a:fld id="{5B8CF9F0-A877-414B-81E2-1F702CBA81C2}" type="datetime3">
              <a:rPr lang="de-CH" smtClean="0"/>
              <a:t>21/08/2023</a:t>
            </a:fld>
            <a:endParaRPr lang="en-US"/>
          </a:p>
        </p:txBody>
      </p:sp>
      <p:sp>
        <p:nvSpPr>
          <p:cNvPr id="4" name="Footer Placeholder 3">
            <a:extLst>
              <a:ext uri="{FF2B5EF4-FFF2-40B4-BE49-F238E27FC236}">
                <a16:creationId xmlns:a16="http://schemas.microsoft.com/office/drawing/2014/main" id="{15CEF0C5-A532-B310-C132-2844CC16EE30}"/>
              </a:ext>
            </a:extLst>
          </p:cNvPr>
          <p:cNvSpPr>
            <a:spLocks noGrp="1"/>
          </p:cNvSpPr>
          <p:nvPr>
            <p:ph type="ftr" sz="quarter" idx="11"/>
          </p:nvPr>
        </p:nvSpPr>
        <p:spPr>
          <a:xfrm>
            <a:off x="1145352" y="6424993"/>
            <a:ext cx="6787386" cy="365125"/>
          </a:xfrm>
        </p:spPr>
        <p:txBody>
          <a:bodyPr anchor="ctr">
            <a:normAutofit/>
          </a:bodyPr>
          <a:lstStyle/>
          <a:p>
            <a:pPr>
              <a:spcAft>
                <a:spcPts val="600"/>
              </a:spcAft>
            </a:pPr>
            <a:r>
              <a:rPr lang="en-US"/>
              <a:t>A. Godinho | EPS-HEP 2023</a:t>
            </a:r>
          </a:p>
        </p:txBody>
      </p:sp>
      <p:sp>
        <p:nvSpPr>
          <p:cNvPr id="5" name="Slide Number Placeholder 4">
            <a:extLst>
              <a:ext uri="{FF2B5EF4-FFF2-40B4-BE49-F238E27FC236}">
                <a16:creationId xmlns:a16="http://schemas.microsoft.com/office/drawing/2014/main" id="{5E692CE8-D3AD-63FA-E076-74533BCE6DF4}"/>
              </a:ext>
            </a:extLst>
          </p:cNvPr>
          <p:cNvSpPr>
            <a:spLocks noGrp="1"/>
          </p:cNvSpPr>
          <p:nvPr>
            <p:ph type="sldNum" sz="quarter" idx="12"/>
          </p:nvPr>
        </p:nvSpPr>
        <p:spPr>
          <a:xfrm>
            <a:off x="11107546" y="6424993"/>
            <a:ext cx="681254" cy="365125"/>
          </a:xfrm>
        </p:spPr>
        <p:txBody>
          <a:bodyPr anchor="ctr">
            <a:normAutofit/>
          </a:bodyPr>
          <a:lstStyle/>
          <a:p>
            <a:pPr>
              <a:spcAft>
                <a:spcPts val="600"/>
              </a:spcAft>
            </a:pPr>
            <a:fld id="{36B5EA5A-BC32-A742-B11B-8E7414D5B535}" type="slidenum">
              <a:rPr lang="en-US" smtClean="0"/>
              <a:pPr>
                <a:spcAft>
                  <a:spcPts val="600"/>
                </a:spcAft>
              </a:pPr>
              <a:t>14</a:t>
            </a:fld>
            <a:endParaRPr lang="en-US"/>
          </a:p>
        </p:txBody>
      </p:sp>
      <p:sp>
        <p:nvSpPr>
          <p:cNvPr id="10" name="TextBox 9">
            <a:extLst>
              <a:ext uri="{FF2B5EF4-FFF2-40B4-BE49-F238E27FC236}">
                <a16:creationId xmlns:a16="http://schemas.microsoft.com/office/drawing/2014/main" id="{CB10DFD7-093C-7525-EAC6-7DCFA10292D2}"/>
              </a:ext>
            </a:extLst>
          </p:cNvPr>
          <p:cNvSpPr txBox="1"/>
          <p:nvPr/>
        </p:nvSpPr>
        <p:spPr>
          <a:xfrm>
            <a:off x="407987" y="1222932"/>
            <a:ext cx="3337452" cy="369332"/>
          </a:xfrm>
          <a:prstGeom prst="rect">
            <a:avLst/>
          </a:prstGeom>
          <a:noFill/>
        </p:spPr>
        <p:txBody>
          <a:bodyPr wrap="none" lIns="0" tIns="0" rIns="0" bIns="0" rtlCol="0">
            <a:spAutoFit/>
          </a:bodyPr>
          <a:lstStyle/>
          <a:p>
            <a:pPr algn="l"/>
            <a:r>
              <a:rPr lang="en-GB" sz="2400" b="1" dirty="0">
                <a:solidFill>
                  <a:schemeClr val="tx2"/>
                </a:solidFill>
              </a:rPr>
              <a:t>CERN Open Days 2019</a:t>
            </a:r>
          </a:p>
        </p:txBody>
      </p:sp>
      <p:sp>
        <p:nvSpPr>
          <p:cNvPr id="11" name="TextBox 10">
            <a:extLst>
              <a:ext uri="{FF2B5EF4-FFF2-40B4-BE49-F238E27FC236}">
                <a16:creationId xmlns:a16="http://schemas.microsoft.com/office/drawing/2014/main" id="{8A065ED0-A89A-1F62-4514-3A01F73B5E45}"/>
              </a:ext>
            </a:extLst>
          </p:cNvPr>
          <p:cNvSpPr txBox="1"/>
          <p:nvPr/>
        </p:nvSpPr>
        <p:spPr>
          <a:xfrm>
            <a:off x="6172199" y="1222931"/>
            <a:ext cx="2649764" cy="369332"/>
          </a:xfrm>
          <a:prstGeom prst="rect">
            <a:avLst/>
          </a:prstGeom>
          <a:noFill/>
        </p:spPr>
        <p:txBody>
          <a:bodyPr wrap="none" lIns="0" tIns="0" rIns="0" bIns="0" rtlCol="0">
            <a:spAutoFit/>
          </a:bodyPr>
          <a:lstStyle/>
          <a:p>
            <a:pPr algn="l"/>
            <a:r>
              <a:rPr lang="en-GB" sz="2400" b="1" dirty="0">
                <a:solidFill>
                  <a:schemeClr val="tx2"/>
                </a:solidFill>
              </a:rPr>
              <a:t>CERN </a:t>
            </a:r>
            <a:r>
              <a:rPr lang="en-GB" sz="2400" b="1" dirty="0" err="1">
                <a:solidFill>
                  <a:schemeClr val="tx2"/>
                </a:solidFill>
              </a:rPr>
              <a:t>S’Cool</a:t>
            </a:r>
            <a:r>
              <a:rPr lang="en-GB" sz="2400" b="1" dirty="0">
                <a:solidFill>
                  <a:schemeClr val="tx2"/>
                </a:solidFill>
              </a:rPr>
              <a:t> LAB</a:t>
            </a:r>
          </a:p>
        </p:txBody>
      </p:sp>
    </p:spTree>
    <p:extLst>
      <p:ext uri="{BB962C8B-B14F-4D97-AF65-F5344CB8AC3E}">
        <p14:creationId xmlns:p14="http://schemas.microsoft.com/office/powerpoint/2010/main" val="13349081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DB7C4D-742A-DF2B-A827-31CD08265593}"/>
              </a:ext>
            </a:extLst>
          </p:cNvPr>
          <p:cNvSpPr>
            <a:spLocks noGrp="1"/>
          </p:cNvSpPr>
          <p:nvPr>
            <p:ph type="title"/>
          </p:nvPr>
        </p:nvSpPr>
        <p:spPr/>
        <p:txBody>
          <a:bodyPr/>
          <a:lstStyle/>
          <a:p>
            <a:r>
              <a:rPr lang="en-GB" sz="3200" dirty="0"/>
              <a:t>CERN Open Days 2019 (1/2)</a:t>
            </a:r>
            <a:br>
              <a:rPr lang="en-GB" sz="3200" dirty="0"/>
            </a:br>
            <a:endParaRPr lang="en-GB" sz="3200" dirty="0"/>
          </a:p>
        </p:txBody>
      </p:sp>
      <p:sp>
        <p:nvSpPr>
          <p:cNvPr id="3" name="Date Placeholder 2">
            <a:extLst>
              <a:ext uri="{FF2B5EF4-FFF2-40B4-BE49-F238E27FC236}">
                <a16:creationId xmlns:a16="http://schemas.microsoft.com/office/drawing/2014/main" id="{59BE96E0-2062-D187-8089-4138705CDCA2}"/>
              </a:ext>
            </a:extLst>
          </p:cNvPr>
          <p:cNvSpPr>
            <a:spLocks noGrp="1"/>
          </p:cNvSpPr>
          <p:nvPr>
            <p:ph type="dt" sz="half" idx="10"/>
          </p:nvPr>
        </p:nvSpPr>
        <p:spPr/>
        <p:txBody>
          <a:bodyPr/>
          <a:lstStyle/>
          <a:p>
            <a:fld id="{1787D945-69B5-3F4A-8FCC-CA12E4BDDA42}" type="datetime3">
              <a:rPr lang="de-CH" smtClean="0"/>
              <a:t>22/08/2023</a:t>
            </a:fld>
            <a:endParaRPr lang="en-US" dirty="0"/>
          </a:p>
        </p:txBody>
      </p:sp>
      <p:sp>
        <p:nvSpPr>
          <p:cNvPr id="4" name="Footer Placeholder 3">
            <a:extLst>
              <a:ext uri="{FF2B5EF4-FFF2-40B4-BE49-F238E27FC236}">
                <a16:creationId xmlns:a16="http://schemas.microsoft.com/office/drawing/2014/main" id="{E34D62EB-05AC-9CE8-9B2D-327AE7961BD5}"/>
              </a:ext>
            </a:extLst>
          </p:cNvPr>
          <p:cNvSpPr>
            <a:spLocks noGrp="1"/>
          </p:cNvSpPr>
          <p:nvPr>
            <p:ph type="ftr" sz="quarter" idx="11"/>
          </p:nvPr>
        </p:nvSpPr>
        <p:spPr/>
        <p:txBody>
          <a:bodyPr/>
          <a:lstStyle/>
          <a:p>
            <a:r>
              <a:rPr lang="en-US"/>
              <a:t>A. Godinho | EPS-HEP 2023</a:t>
            </a:r>
            <a:endParaRPr lang="en-US" dirty="0"/>
          </a:p>
        </p:txBody>
      </p:sp>
      <p:sp>
        <p:nvSpPr>
          <p:cNvPr id="5" name="Slide Number Placeholder 4">
            <a:extLst>
              <a:ext uri="{FF2B5EF4-FFF2-40B4-BE49-F238E27FC236}">
                <a16:creationId xmlns:a16="http://schemas.microsoft.com/office/drawing/2014/main" id="{A71CA2EE-4C10-933B-4061-6BECA671FA50}"/>
              </a:ext>
            </a:extLst>
          </p:cNvPr>
          <p:cNvSpPr>
            <a:spLocks noGrp="1"/>
          </p:cNvSpPr>
          <p:nvPr>
            <p:ph type="sldNum" sz="quarter" idx="12"/>
          </p:nvPr>
        </p:nvSpPr>
        <p:spPr/>
        <p:txBody>
          <a:bodyPr/>
          <a:lstStyle/>
          <a:p>
            <a:fld id="{36B5EA5A-BC32-A742-B11B-8E7414D5B535}" type="slidenum">
              <a:rPr lang="en-US" smtClean="0"/>
              <a:pPr/>
              <a:t>15</a:t>
            </a:fld>
            <a:endParaRPr lang="en-US" dirty="0"/>
          </a:p>
        </p:txBody>
      </p:sp>
      <p:sp>
        <p:nvSpPr>
          <p:cNvPr id="7" name="TextBox 6">
            <a:extLst>
              <a:ext uri="{FF2B5EF4-FFF2-40B4-BE49-F238E27FC236}">
                <a16:creationId xmlns:a16="http://schemas.microsoft.com/office/drawing/2014/main" id="{B6206A7F-03F1-7BCB-1574-654C9DA114BF}"/>
              </a:ext>
            </a:extLst>
          </p:cNvPr>
          <p:cNvSpPr txBox="1"/>
          <p:nvPr/>
        </p:nvSpPr>
        <p:spPr>
          <a:xfrm>
            <a:off x="1311965" y="3538330"/>
            <a:ext cx="65" cy="276999"/>
          </a:xfrm>
          <a:prstGeom prst="rect">
            <a:avLst/>
          </a:prstGeom>
          <a:noFill/>
        </p:spPr>
        <p:txBody>
          <a:bodyPr wrap="none" lIns="0" tIns="0" rIns="0" bIns="0" rtlCol="0">
            <a:spAutoFit/>
          </a:bodyPr>
          <a:lstStyle/>
          <a:p>
            <a:pPr algn="l"/>
            <a:endParaRPr lang="en-GB" dirty="0"/>
          </a:p>
        </p:txBody>
      </p:sp>
      <p:pic>
        <p:nvPicPr>
          <p:cNvPr id="10" name="Picture 9" descr="A screenshot of a computer&#10;&#10;Description automatically generated">
            <a:extLst>
              <a:ext uri="{FF2B5EF4-FFF2-40B4-BE49-F238E27FC236}">
                <a16:creationId xmlns:a16="http://schemas.microsoft.com/office/drawing/2014/main" id="{0DF6FA58-2186-A648-7109-AB0B4A650178}"/>
              </a:ext>
            </a:extLst>
          </p:cNvPr>
          <p:cNvPicPr>
            <a:picLocks noChangeAspect="1"/>
          </p:cNvPicPr>
          <p:nvPr/>
        </p:nvPicPr>
        <p:blipFill>
          <a:blip r:embed="rId3"/>
          <a:stretch>
            <a:fillRect/>
          </a:stretch>
        </p:blipFill>
        <p:spPr>
          <a:xfrm>
            <a:off x="407988" y="1016383"/>
            <a:ext cx="7693928" cy="4863212"/>
          </a:xfrm>
          <a:prstGeom prst="rect">
            <a:avLst/>
          </a:prstGeom>
        </p:spPr>
      </p:pic>
      <p:sp>
        <p:nvSpPr>
          <p:cNvPr id="11" name="TextBox 10">
            <a:extLst>
              <a:ext uri="{FF2B5EF4-FFF2-40B4-BE49-F238E27FC236}">
                <a16:creationId xmlns:a16="http://schemas.microsoft.com/office/drawing/2014/main" id="{FAD298A3-FD42-8531-66A0-0AA2638C7304}"/>
              </a:ext>
            </a:extLst>
          </p:cNvPr>
          <p:cNvSpPr txBox="1"/>
          <p:nvPr/>
        </p:nvSpPr>
        <p:spPr>
          <a:xfrm>
            <a:off x="8293936" y="1058450"/>
            <a:ext cx="3298056" cy="4811574"/>
          </a:xfrm>
          <a:prstGeom prst="rect">
            <a:avLst/>
          </a:prstGeom>
          <a:noFill/>
        </p:spPr>
        <p:txBody>
          <a:bodyPr wrap="square" lIns="0" tIns="0" rIns="0" bIns="0" rtlCol="0">
            <a:spAutoFit/>
          </a:bodyPr>
          <a:lstStyle/>
          <a:p>
            <a:pPr defTabSz="457200">
              <a:lnSpc>
                <a:spcPct val="120000"/>
              </a:lnSpc>
              <a:spcBef>
                <a:spcPts val="500"/>
              </a:spcBef>
              <a:defRPr sz="2500" b="0">
                <a:latin typeface="PT Sans"/>
                <a:ea typeface="PT Sans"/>
                <a:cs typeface="PT Sans"/>
                <a:sym typeface="PT Sans"/>
              </a:defRPr>
            </a:pPr>
            <a:r>
              <a:rPr lang="en-GB" sz="2000" b="1" dirty="0"/>
              <a:t>Pre-OD</a:t>
            </a:r>
          </a:p>
          <a:p>
            <a:pPr defTabSz="457200">
              <a:lnSpc>
                <a:spcPct val="120000"/>
              </a:lnSpc>
              <a:spcBef>
                <a:spcPts val="500"/>
              </a:spcBef>
              <a:defRPr sz="2500" b="0">
                <a:latin typeface="PT Sans"/>
                <a:ea typeface="PT Sans"/>
                <a:cs typeface="PT Sans"/>
                <a:sym typeface="PT Sans"/>
              </a:defRPr>
            </a:pPr>
            <a:r>
              <a:rPr lang="en-GB" sz="2000" b="1" dirty="0"/>
              <a:t>45%</a:t>
            </a:r>
            <a:r>
              <a:rPr lang="en-GB" sz="2000" dirty="0"/>
              <a:t> (N = 1674 / 3752) - “</a:t>
            </a:r>
            <a:r>
              <a:rPr lang="en-GB" sz="2000" i="1" dirty="0"/>
              <a:t>Talking to people who work at CERN</a:t>
            </a:r>
            <a:r>
              <a:rPr lang="en-GB" sz="2000" dirty="0"/>
              <a:t>” as one of the main things they looked forward to</a:t>
            </a:r>
            <a:endParaRPr lang="en-GB" sz="2000" b="1" dirty="0"/>
          </a:p>
          <a:p>
            <a:pPr defTabSz="457200">
              <a:lnSpc>
                <a:spcPct val="120000"/>
              </a:lnSpc>
              <a:spcBef>
                <a:spcPts val="500"/>
              </a:spcBef>
              <a:defRPr sz="2500" b="0">
                <a:latin typeface="PT Sans"/>
                <a:ea typeface="PT Sans"/>
                <a:cs typeface="PT Sans"/>
                <a:sym typeface="PT Sans"/>
              </a:defRPr>
            </a:pPr>
            <a:endParaRPr lang="en-GB" sz="2000" b="1" dirty="0"/>
          </a:p>
          <a:p>
            <a:pPr defTabSz="457200">
              <a:lnSpc>
                <a:spcPct val="120000"/>
              </a:lnSpc>
              <a:spcBef>
                <a:spcPts val="500"/>
              </a:spcBef>
              <a:defRPr sz="2500" b="0">
                <a:latin typeface="PT Sans"/>
                <a:ea typeface="PT Sans"/>
                <a:cs typeface="PT Sans"/>
                <a:sym typeface="PT Sans"/>
              </a:defRPr>
            </a:pPr>
            <a:r>
              <a:rPr lang="en-GB" sz="2000" b="1" dirty="0"/>
              <a:t>Post-OD</a:t>
            </a:r>
          </a:p>
          <a:p>
            <a:pPr defTabSz="457200">
              <a:lnSpc>
                <a:spcPct val="120000"/>
              </a:lnSpc>
              <a:spcBef>
                <a:spcPts val="500"/>
              </a:spcBef>
              <a:defRPr sz="2500" b="0">
                <a:latin typeface="PT Sans"/>
                <a:ea typeface="PT Sans"/>
                <a:cs typeface="PT Sans"/>
                <a:sym typeface="PT Sans"/>
              </a:defRPr>
            </a:pPr>
            <a:r>
              <a:rPr lang="en-GB" sz="2000" b="1" dirty="0"/>
              <a:t>58%</a:t>
            </a:r>
            <a:r>
              <a:rPr lang="en-GB" sz="2000" dirty="0"/>
              <a:t> (N = 2327 / 3979)</a:t>
            </a:r>
            <a:r>
              <a:rPr lang="en-GB" sz="2000" b="1" dirty="0"/>
              <a:t> </a:t>
            </a:r>
            <a:r>
              <a:rPr lang="en-GB" sz="2000" dirty="0"/>
              <a:t>- “</a:t>
            </a:r>
            <a:r>
              <a:rPr lang="en-GB" sz="2000" i="1" dirty="0"/>
              <a:t>I had conversations with people from CERN</a:t>
            </a:r>
            <a:r>
              <a:rPr lang="en-GB" sz="2000" dirty="0"/>
              <a:t>” as one of the main activities they did at the Open Days</a:t>
            </a:r>
          </a:p>
          <a:p>
            <a:pPr algn="l"/>
            <a:endParaRPr lang="en-GB" sz="800" dirty="0"/>
          </a:p>
        </p:txBody>
      </p:sp>
      <p:sp>
        <p:nvSpPr>
          <p:cNvPr id="12" name="TextBox 11">
            <a:extLst>
              <a:ext uri="{FF2B5EF4-FFF2-40B4-BE49-F238E27FC236}">
                <a16:creationId xmlns:a16="http://schemas.microsoft.com/office/drawing/2014/main" id="{2058B44D-4363-9618-3579-A2A90C8746B4}"/>
              </a:ext>
            </a:extLst>
          </p:cNvPr>
          <p:cNvSpPr txBox="1"/>
          <p:nvPr/>
        </p:nvSpPr>
        <p:spPr>
          <a:xfrm>
            <a:off x="8101915" y="236053"/>
            <a:ext cx="4065215" cy="276999"/>
          </a:xfrm>
          <a:prstGeom prst="rect">
            <a:avLst/>
          </a:prstGeom>
          <a:noFill/>
        </p:spPr>
        <p:txBody>
          <a:bodyPr wrap="none" lIns="0" tIns="0" rIns="0" bIns="0" rtlCol="0">
            <a:spAutoFit/>
          </a:bodyPr>
          <a:lstStyle/>
          <a:p>
            <a:pPr algn="l"/>
            <a:r>
              <a:rPr lang="en-GB" dirty="0">
                <a:solidFill>
                  <a:schemeClr val="tx2"/>
                </a:solidFill>
              </a:rPr>
              <a:t>Daria </a:t>
            </a:r>
            <a:r>
              <a:rPr lang="en-GB" dirty="0" err="1">
                <a:solidFill>
                  <a:schemeClr val="tx2"/>
                </a:solidFill>
              </a:rPr>
              <a:t>Dvorzhitskaia</a:t>
            </a:r>
            <a:r>
              <a:rPr lang="en-GB" dirty="0">
                <a:solidFill>
                  <a:schemeClr val="tx2"/>
                </a:solidFill>
              </a:rPr>
              <a:t>, U. Zurich &amp; CERN </a:t>
            </a:r>
          </a:p>
        </p:txBody>
      </p:sp>
    </p:spTree>
    <p:extLst>
      <p:ext uri="{BB962C8B-B14F-4D97-AF65-F5344CB8AC3E}">
        <p14:creationId xmlns:p14="http://schemas.microsoft.com/office/powerpoint/2010/main" val="22305587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B5529-E14F-EE05-414F-87D8EDE9C1C7}"/>
              </a:ext>
            </a:extLst>
          </p:cNvPr>
          <p:cNvSpPr>
            <a:spLocks noGrp="1"/>
          </p:cNvSpPr>
          <p:nvPr>
            <p:ph type="title"/>
          </p:nvPr>
        </p:nvSpPr>
        <p:spPr/>
        <p:txBody>
          <a:bodyPr/>
          <a:lstStyle/>
          <a:p>
            <a:r>
              <a:rPr lang="en-GB" sz="3600" dirty="0"/>
              <a:t>CERN Open Days 2019 (2/2)</a:t>
            </a:r>
            <a:endParaRPr lang="en-GB" dirty="0"/>
          </a:p>
        </p:txBody>
      </p:sp>
      <p:sp>
        <p:nvSpPr>
          <p:cNvPr id="3" name="Date Placeholder 2">
            <a:extLst>
              <a:ext uri="{FF2B5EF4-FFF2-40B4-BE49-F238E27FC236}">
                <a16:creationId xmlns:a16="http://schemas.microsoft.com/office/drawing/2014/main" id="{5215CB33-44C8-E952-378E-DB91A60E4848}"/>
              </a:ext>
            </a:extLst>
          </p:cNvPr>
          <p:cNvSpPr>
            <a:spLocks noGrp="1"/>
          </p:cNvSpPr>
          <p:nvPr>
            <p:ph type="dt" sz="half" idx="10"/>
          </p:nvPr>
        </p:nvSpPr>
        <p:spPr/>
        <p:txBody>
          <a:bodyPr/>
          <a:lstStyle/>
          <a:p>
            <a:fld id="{CC18BA1B-02EA-C64C-ACB3-0F5D7CCDBFD6}" type="datetime3">
              <a:rPr lang="de-CH" smtClean="0"/>
              <a:t>21/08/2023</a:t>
            </a:fld>
            <a:endParaRPr lang="en-US" dirty="0"/>
          </a:p>
        </p:txBody>
      </p:sp>
      <p:sp>
        <p:nvSpPr>
          <p:cNvPr id="4" name="Footer Placeholder 3">
            <a:extLst>
              <a:ext uri="{FF2B5EF4-FFF2-40B4-BE49-F238E27FC236}">
                <a16:creationId xmlns:a16="http://schemas.microsoft.com/office/drawing/2014/main" id="{4F4605B5-C677-7A8B-D3DD-8D5B95C0FC56}"/>
              </a:ext>
            </a:extLst>
          </p:cNvPr>
          <p:cNvSpPr>
            <a:spLocks noGrp="1"/>
          </p:cNvSpPr>
          <p:nvPr>
            <p:ph type="ftr" sz="quarter" idx="11"/>
          </p:nvPr>
        </p:nvSpPr>
        <p:spPr/>
        <p:txBody>
          <a:bodyPr/>
          <a:lstStyle/>
          <a:p>
            <a:r>
              <a:rPr lang="en-US"/>
              <a:t>A. Godinho | EPS-HEP 2023</a:t>
            </a:r>
            <a:endParaRPr lang="en-US" dirty="0"/>
          </a:p>
        </p:txBody>
      </p:sp>
      <p:sp>
        <p:nvSpPr>
          <p:cNvPr id="5" name="Slide Number Placeholder 4">
            <a:extLst>
              <a:ext uri="{FF2B5EF4-FFF2-40B4-BE49-F238E27FC236}">
                <a16:creationId xmlns:a16="http://schemas.microsoft.com/office/drawing/2014/main" id="{5D280154-1C05-B22B-CD98-AE64383982AD}"/>
              </a:ext>
            </a:extLst>
          </p:cNvPr>
          <p:cNvSpPr>
            <a:spLocks noGrp="1"/>
          </p:cNvSpPr>
          <p:nvPr>
            <p:ph type="sldNum" sz="quarter" idx="12"/>
          </p:nvPr>
        </p:nvSpPr>
        <p:spPr/>
        <p:txBody>
          <a:bodyPr/>
          <a:lstStyle/>
          <a:p>
            <a:fld id="{36B5EA5A-BC32-A742-B11B-8E7414D5B535}" type="slidenum">
              <a:rPr lang="en-US" smtClean="0"/>
              <a:pPr/>
              <a:t>16</a:t>
            </a:fld>
            <a:endParaRPr lang="en-US" dirty="0"/>
          </a:p>
        </p:txBody>
      </p:sp>
      <p:sp>
        <p:nvSpPr>
          <p:cNvPr id="6" name="TextBox 5">
            <a:extLst>
              <a:ext uri="{FF2B5EF4-FFF2-40B4-BE49-F238E27FC236}">
                <a16:creationId xmlns:a16="http://schemas.microsoft.com/office/drawing/2014/main" id="{12CE6072-D58B-E5CA-0253-A7958E282B9F}"/>
              </a:ext>
            </a:extLst>
          </p:cNvPr>
          <p:cNvSpPr txBox="1"/>
          <p:nvPr/>
        </p:nvSpPr>
        <p:spPr>
          <a:xfrm>
            <a:off x="407987" y="1334949"/>
            <a:ext cx="11297712" cy="4515082"/>
          </a:xfrm>
          <a:prstGeom prst="rect">
            <a:avLst/>
          </a:prstGeom>
          <a:noFill/>
        </p:spPr>
        <p:txBody>
          <a:bodyPr wrap="square" lIns="0" tIns="0" rIns="0" bIns="0" rtlCol="0">
            <a:spAutoFit/>
          </a:bodyPr>
          <a:lstStyle/>
          <a:p>
            <a:pPr defTabSz="457200">
              <a:lnSpc>
                <a:spcPct val="120000"/>
              </a:lnSpc>
              <a:spcBef>
                <a:spcPts val="500"/>
              </a:spcBef>
              <a:defRPr sz="2500" b="0">
                <a:latin typeface="PT Sans"/>
                <a:ea typeface="PT Sans"/>
                <a:cs typeface="PT Sans"/>
                <a:sym typeface="PT Sans"/>
              </a:defRPr>
            </a:pPr>
            <a:r>
              <a:rPr lang="en-GB" sz="2000" b="1" dirty="0"/>
              <a:t>16%</a:t>
            </a:r>
            <a:r>
              <a:rPr lang="en-GB" sz="2000" dirty="0"/>
              <a:t> (N = 631 / 3979) </a:t>
            </a:r>
            <a:r>
              <a:rPr lang="en-GB" sz="2000" b="1" dirty="0"/>
              <a:t>explicitly mentioned members of CERN community </a:t>
            </a:r>
            <a:r>
              <a:rPr lang="en-GB" sz="2000" dirty="0"/>
              <a:t>when describing their take-home message / key memory from the Open Days</a:t>
            </a:r>
          </a:p>
          <a:p>
            <a:pPr lvl="1" defTabSz="457200">
              <a:lnSpc>
                <a:spcPct val="120000"/>
              </a:lnSpc>
              <a:spcBef>
                <a:spcPts val="500"/>
              </a:spcBef>
              <a:defRPr sz="2000" b="0">
                <a:latin typeface="PT Sans"/>
                <a:ea typeface="PT Sans"/>
                <a:cs typeface="PT Sans"/>
                <a:sym typeface="PT Sans"/>
              </a:defRPr>
            </a:pPr>
            <a:r>
              <a:rPr lang="en-GB" dirty="0">
                <a:solidFill>
                  <a:schemeClr val="accent5"/>
                </a:solidFill>
              </a:rPr>
              <a:t>“</a:t>
            </a:r>
            <a:r>
              <a:rPr lang="en-GB" i="1" dirty="0">
                <a:solidFill>
                  <a:schemeClr val="accent5"/>
                </a:solidFill>
              </a:rPr>
              <a:t>More impressive than the LHC is CERN’s people.</a:t>
            </a:r>
            <a:r>
              <a:rPr lang="en-GB" dirty="0">
                <a:solidFill>
                  <a:schemeClr val="accent5"/>
                </a:solidFill>
              </a:rPr>
              <a:t>” </a:t>
            </a:r>
          </a:p>
          <a:p>
            <a:pPr lvl="1" defTabSz="457200">
              <a:lnSpc>
                <a:spcPct val="120000"/>
              </a:lnSpc>
              <a:spcBef>
                <a:spcPts val="500"/>
              </a:spcBef>
              <a:defRPr sz="2000" b="0">
                <a:latin typeface="PT Sans"/>
                <a:ea typeface="PT Sans"/>
                <a:cs typeface="PT Sans"/>
                <a:sym typeface="PT Sans"/>
              </a:defRPr>
            </a:pPr>
            <a:r>
              <a:rPr lang="en-GB" dirty="0">
                <a:solidFill>
                  <a:schemeClr val="accent5"/>
                </a:solidFill>
              </a:rPr>
              <a:t>“</a:t>
            </a:r>
            <a:r>
              <a:rPr lang="en-GB" i="1" dirty="0">
                <a:solidFill>
                  <a:schemeClr val="accent5"/>
                </a:solidFill>
              </a:rPr>
              <a:t>People at CERN like their work and like to talk about it.</a:t>
            </a:r>
            <a:r>
              <a:rPr lang="en-GB" dirty="0">
                <a:solidFill>
                  <a:schemeClr val="accent5"/>
                </a:solidFill>
              </a:rPr>
              <a:t>” </a:t>
            </a:r>
          </a:p>
          <a:p>
            <a:pPr lvl="1" defTabSz="457200">
              <a:lnSpc>
                <a:spcPct val="120000"/>
              </a:lnSpc>
              <a:spcBef>
                <a:spcPts val="500"/>
              </a:spcBef>
              <a:defRPr sz="2000" b="0">
                <a:latin typeface="PT Sans"/>
                <a:ea typeface="PT Sans"/>
                <a:cs typeface="PT Sans"/>
                <a:sym typeface="PT Sans"/>
              </a:defRPr>
            </a:pPr>
            <a:r>
              <a:rPr lang="en-GB" dirty="0">
                <a:solidFill>
                  <a:schemeClr val="accent5"/>
                </a:solidFill>
              </a:rPr>
              <a:t>“</a:t>
            </a:r>
            <a:r>
              <a:rPr lang="en-GB" i="1" dirty="0">
                <a:solidFill>
                  <a:schemeClr val="accent5"/>
                </a:solidFill>
              </a:rPr>
              <a:t>CERN does complicated things, but if you go there and speak with the CERN people, it isn't difficult at all to understand.</a:t>
            </a:r>
            <a:r>
              <a:rPr lang="en-GB" dirty="0">
                <a:solidFill>
                  <a:schemeClr val="accent5"/>
                </a:solidFill>
              </a:rPr>
              <a:t>” </a:t>
            </a:r>
          </a:p>
          <a:p>
            <a:pPr lvl="1" defTabSz="457200">
              <a:lnSpc>
                <a:spcPct val="120000"/>
              </a:lnSpc>
              <a:spcBef>
                <a:spcPts val="500"/>
              </a:spcBef>
              <a:defRPr sz="2000" b="0">
                <a:latin typeface="PT Sans"/>
                <a:ea typeface="PT Sans"/>
                <a:cs typeface="PT Sans"/>
                <a:sym typeface="PT Sans"/>
              </a:defRPr>
            </a:pPr>
            <a:r>
              <a:rPr lang="en-GB" dirty="0">
                <a:solidFill>
                  <a:schemeClr val="accent5"/>
                </a:solidFill>
              </a:rPr>
              <a:t>“</a:t>
            </a:r>
            <a:r>
              <a:rPr lang="en-GB" i="1" dirty="0">
                <a:solidFill>
                  <a:schemeClr val="accent5"/>
                </a:solidFill>
              </a:rPr>
              <a:t>The guide of guides named Jacob from New Zealand […] was the absolute highlight and fulcrum of our trip […] Our experience at CERN was informed 100% by what he alone explained</a:t>
            </a:r>
            <a:r>
              <a:rPr lang="en-GB" dirty="0">
                <a:solidFill>
                  <a:schemeClr val="accent5"/>
                </a:solidFill>
              </a:rPr>
              <a:t>. […]”</a:t>
            </a:r>
          </a:p>
          <a:p>
            <a:pPr defTabSz="457200">
              <a:lnSpc>
                <a:spcPct val="120000"/>
              </a:lnSpc>
              <a:spcBef>
                <a:spcPts val="500"/>
              </a:spcBef>
              <a:defRPr sz="1500" b="0">
                <a:latin typeface="PT Sans"/>
                <a:ea typeface="PT Sans"/>
                <a:cs typeface="PT Sans"/>
                <a:sym typeface="PT Sans"/>
              </a:defRPr>
            </a:pPr>
            <a:endParaRPr lang="en-GB" sz="1200" dirty="0"/>
          </a:p>
          <a:p>
            <a:pPr defTabSz="457200">
              <a:lnSpc>
                <a:spcPct val="120000"/>
              </a:lnSpc>
              <a:spcBef>
                <a:spcPts val="500"/>
              </a:spcBef>
              <a:defRPr sz="2500">
                <a:latin typeface="PT Sans"/>
                <a:ea typeface="PT Sans"/>
                <a:cs typeface="PT Sans"/>
                <a:sym typeface="PT Sans"/>
              </a:defRPr>
            </a:pPr>
            <a:r>
              <a:rPr lang="en-GB" sz="2000" dirty="0"/>
              <a:t>Same </a:t>
            </a:r>
            <a:r>
              <a:rPr lang="en-GB" sz="2000" b="1" dirty="0"/>
              <a:t>ca. 16%</a:t>
            </a:r>
            <a:r>
              <a:rPr lang="en-GB" sz="2000" dirty="0"/>
              <a:t> in the subsample who responded immediately after (132 / 764 ) and 3 months after the Open Days (126 / 764)</a:t>
            </a:r>
          </a:p>
          <a:p>
            <a:pPr algn="l"/>
            <a:endParaRPr lang="en-GB" sz="1400" dirty="0"/>
          </a:p>
        </p:txBody>
      </p:sp>
      <p:sp>
        <p:nvSpPr>
          <p:cNvPr id="7" name="TextBox 6">
            <a:extLst>
              <a:ext uri="{FF2B5EF4-FFF2-40B4-BE49-F238E27FC236}">
                <a16:creationId xmlns:a16="http://schemas.microsoft.com/office/drawing/2014/main" id="{5B4CC351-BB17-3BD5-61BD-97F880A7243A}"/>
              </a:ext>
            </a:extLst>
          </p:cNvPr>
          <p:cNvSpPr txBox="1"/>
          <p:nvPr/>
        </p:nvSpPr>
        <p:spPr>
          <a:xfrm>
            <a:off x="8101915" y="236053"/>
            <a:ext cx="4065215" cy="276999"/>
          </a:xfrm>
          <a:prstGeom prst="rect">
            <a:avLst/>
          </a:prstGeom>
          <a:noFill/>
        </p:spPr>
        <p:txBody>
          <a:bodyPr wrap="none" lIns="0" tIns="0" rIns="0" bIns="0" rtlCol="0">
            <a:spAutoFit/>
          </a:bodyPr>
          <a:lstStyle/>
          <a:p>
            <a:pPr algn="l"/>
            <a:r>
              <a:rPr lang="en-GB" dirty="0">
                <a:solidFill>
                  <a:schemeClr val="tx2"/>
                </a:solidFill>
              </a:rPr>
              <a:t>Daria </a:t>
            </a:r>
            <a:r>
              <a:rPr lang="en-GB" dirty="0" err="1">
                <a:solidFill>
                  <a:schemeClr val="tx2"/>
                </a:solidFill>
              </a:rPr>
              <a:t>Dvorzhitskaia</a:t>
            </a:r>
            <a:r>
              <a:rPr lang="en-GB" dirty="0">
                <a:solidFill>
                  <a:schemeClr val="tx2"/>
                </a:solidFill>
              </a:rPr>
              <a:t>, U. Zurich &amp; CERN </a:t>
            </a:r>
          </a:p>
        </p:txBody>
      </p:sp>
    </p:spTree>
    <p:extLst>
      <p:ext uri="{BB962C8B-B14F-4D97-AF65-F5344CB8AC3E}">
        <p14:creationId xmlns:p14="http://schemas.microsoft.com/office/powerpoint/2010/main" val="505483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DB7C4D-742A-DF2B-A827-31CD08265593}"/>
              </a:ext>
            </a:extLst>
          </p:cNvPr>
          <p:cNvSpPr>
            <a:spLocks noGrp="1"/>
          </p:cNvSpPr>
          <p:nvPr>
            <p:ph type="title"/>
          </p:nvPr>
        </p:nvSpPr>
        <p:spPr/>
        <p:txBody>
          <a:bodyPr/>
          <a:lstStyle/>
          <a:p>
            <a:r>
              <a:rPr lang="en-GB" sz="3200" dirty="0"/>
              <a:t>CERN </a:t>
            </a:r>
            <a:r>
              <a:rPr lang="en-GB" sz="3200" dirty="0" err="1"/>
              <a:t>S’Cool</a:t>
            </a:r>
            <a:r>
              <a:rPr lang="en-GB" sz="3200" dirty="0"/>
              <a:t> LAB</a:t>
            </a:r>
            <a:br>
              <a:rPr lang="en-GB" sz="3200" dirty="0"/>
            </a:br>
            <a:endParaRPr lang="en-GB" sz="3200" dirty="0"/>
          </a:p>
        </p:txBody>
      </p:sp>
      <p:sp>
        <p:nvSpPr>
          <p:cNvPr id="3" name="Date Placeholder 2">
            <a:extLst>
              <a:ext uri="{FF2B5EF4-FFF2-40B4-BE49-F238E27FC236}">
                <a16:creationId xmlns:a16="http://schemas.microsoft.com/office/drawing/2014/main" id="{59BE96E0-2062-D187-8089-4138705CDCA2}"/>
              </a:ext>
            </a:extLst>
          </p:cNvPr>
          <p:cNvSpPr>
            <a:spLocks noGrp="1"/>
          </p:cNvSpPr>
          <p:nvPr>
            <p:ph type="dt" sz="half" idx="10"/>
          </p:nvPr>
        </p:nvSpPr>
        <p:spPr/>
        <p:txBody>
          <a:bodyPr/>
          <a:lstStyle/>
          <a:p>
            <a:fld id="{546EBA59-747D-894E-971E-77CF5C5416C5}" type="datetime3">
              <a:rPr lang="de-CH" smtClean="0"/>
              <a:t>21/08/2023</a:t>
            </a:fld>
            <a:endParaRPr lang="en-US" dirty="0"/>
          </a:p>
        </p:txBody>
      </p:sp>
      <p:sp>
        <p:nvSpPr>
          <p:cNvPr id="4" name="Footer Placeholder 3">
            <a:extLst>
              <a:ext uri="{FF2B5EF4-FFF2-40B4-BE49-F238E27FC236}">
                <a16:creationId xmlns:a16="http://schemas.microsoft.com/office/drawing/2014/main" id="{E34D62EB-05AC-9CE8-9B2D-327AE7961BD5}"/>
              </a:ext>
            </a:extLst>
          </p:cNvPr>
          <p:cNvSpPr>
            <a:spLocks noGrp="1"/>
          </p:cNvSpPr>
          <p:nvPr>
            <p:ph type="ftr" sz="quarter" idx="11"/>
          </p:nvPr>
        </p:nvSpPr>
        <p:spPr/>
        <p:txBody>
          <a:bodyPr/>
          <a:lstStyle/>
          <a:p>
            <a:r>
              <a:rPr lang="en-US"/>
              <a:t>A. Godinho | EPS-HEP 2023</a:t>
            </a:r>
            <a:endParaRPr lang="en-US" dirty="0"/>
          </a:p>
        </p:txBody>
      </p:sp>
      <p:sp>
        <p:nvSpPr>
          <p:cNvPr id="5" name="Slide Number Placeholder 4">
            <a:extLst>
              <a:ext uri="{FF2B5EF4-FFF2-40B4-BE49-F238E27FC236}">
                <a16:creationId xmlns:a16="http://schemas.microsoft.com/office/drawing/2014/main" id="{A71CA2EE-4C10-933B-4061-6BECA671FA50}"/>
              </a:ext>
            </a:extLst>
          </p:cNvPr>
          <p:cNvSpPr>
            <a:spLocks noGrp="1"/>
          </p:cNvSpPr>
          <p:nvPr>
            <p:ph type="sldNum" sz="quarter" idx="12"/>
          </p:nvPr>
        </p:nvSpPr>
        <p:spPr/>
        <p:txBody>
          <a:bodyPr/>
          <a:lstStyle/>
          <a:p>
            <a:fld id="{36B5EA5A-BC32-A742-B11B-8E7414D5B535}" type="slidenum">
              <a:rPr lang="en-US" smtClean="0"/>
              <a:pPr/>
              <a:t>17</a:t>
            </a:fld>
            <a:endParaRPr lang="en-US" dirty="0"/>
          </a:p>
        </p:txBody>
      </p:sp>
      <p:sp>
        <p:nvSpPr>
          <p:cNvPr id="7" name="TextBox 6">
            <a:extLst>
              <a:ext uri="{FF2B5EF4-FFF2-40B4-BE49-F238E27FC236}">
                <a16:creationId xmlns:a16="http://schemas.microsoft.com/office/drawing/2014/main" id="{B6206A7F-03F1-7BCB-1574-654C9DA114BF}"/>
              </a:ext>
            </a:extLst>
          </p:cNvPr>
          <p:cNvSpPr txBox="1"/>
          <p:nvPr/>
        </p:nvSpPr>
        <p:spPr>
          <a:xfrm>
            <a:off x="1311965" y="3538330"/>
            <a:ext cx="65" cy="276999"/>
          </a:xfrm>
          <a:prstGeom prst="rect">
            <a:avLst/>
          </a:prstGeom>
          <a:noFill/>
        </p:spPr>
        <p:txBody>
          <a:bodyPr wrap="none" lIns="0" tIns="0" rIns="0" bIns="0" rtlCol="0">
            <a:spAutoFit/>
          </a:bodyPr>
          <a:lstStyle/>
          <a:p>
            <a:pPr algn="l"/>
            <a:endParaRPr lang="en-GB" dirty="0"/>
          </a:p>
        </p:txBody>
      </p:sp>
      <p:sp>
        <p:nvSpPr>
          <p:cNvPr id="6" name="TextBox 5">
            <a:extLst>
              <a:ext uri="{FF2B5EF4-FFF2-40B4-BE49-F238E27FC236}">
                <a16:creationId xmlns:a16="http://schemas.microsoft.com/office/drawing/2014/main" id="{05B7F25B-2D03-DC6B-F6ED-EC6CCDCB57FF}"/>
              </a:ext>
            </a:extLst>
          </p:cNvPr>
          <p:cNvSpPr txBox="1"/>
          <p:nvPr/>
        </p:nvSpPr>
        <p:spPr>
          <a:xfrm>
            <a:off x="5877995" y="846871"/>
            <a:ext cx="5712015" cy="1938992"/>
          </a:xfrm>
          <a:prstGeom prst="rect">
            <a:avLst/>
          </a:prstGeom>
          <a:noFill/>
        </p:spPr>
        <p:txBody>
          <a:bodyPr wrap="square" lIns="0" tIns="0" rIns="0" bIns="0" rtlCol="0">
            <a:spAutoFit/>
          </a:bodyPr>
          <a:lstStyle/>
          <a:p>
            <a:r>
              <a:rPr lang="en-GB" dirty="0"/>
              <a:t>Assessed range of affective and cognitive outcomes (of the students)</a:t>
            </a:r>
          </a:p>
          <a:p>
            <a:r>
              <a:rPr lang="en-GB" sz="1800" dirty="0">
                <a:effectLst/>
              </a:rPr>
              <a:t>Study of </a:t>
            </a:r>
            <a:r>
              <a:rPr lang="en-GB" sz="1800" b="1" dirty="0">
                <a:effectLst/>
              </a:rPr>
              <a:t>509 high-school students from 13 countries </a:t>
            </a:r>
          </a:p>
          <a:p>
            <a:pPr marL="285750" indent="-285750">
              <a:buFont typeface="Arial" panose="020B0604020202020204" pitchFamily="34" charset="0"/>
              <a:buChar char="•"/>
            </a:pPr>
            <a:r>
              <a:rPr lang="en-GB" sz="1800" dirty="0">
                <a:effectLst/>
              </a:rPr>
              <a:t>took part in a half-day hands-on sessions of particle physics experiments</a:t>
            </a:r>
          </a:p>
          <a:p>
            <a:pPr marL="285750" indent="-285750">
              <a:buFont typeface="Arial" panose="020B0604020202020204" pitchFamily="34" charset="0"/>
              <a:buChar char="•"/>
            </a:pPr>
            <a:r>
              <a:rPr lang="en-GB" dirty="0"/>
              <a:t>Guided by ”tutors” from CERN community</a:t>
            </a:r>
          </a:p>
          <a:p>
            <a:pPr algn="l"/>
            <a:endParaRPr lang="en-GB" dirty="0"/>
          </a:p>
        </p:txBody>
      </p:sp>
      <p:pic>
        <p:nvPicPr>
          <p:cNvPr id="9" name="Picture 8" descr="A screenshot of a report&#10;&#10;Description automatically generated">
            <a:extLst>
              <a:ext uri="{FF2B5EF4-FFF2-40B4-BE49-F238E27FC236}">
                <a16:creationId xmlns:a16="http://schemas.microsoft.com/office/drawing/2014/main" id="{5399AECD-1290-B07C-A715-DEFEBA24D767}"/>
              </a:ext>
            </a:extLst>
          </p:cNvPr>
          <p:cNvPicPr>
            <a:picLocks noChangeAspect="1"/>
          </p:cNvPicPr>
          <p:nvPr/>
        </p:nvPicPr>
        <p:blipFill>
          <a:blip r:embed="rId3"/>
          <a:stretch>
            <a:fillRect/>
          </a:stretch>
        </p:blipFill>
        <p:spPr>
          <a:xfrm>
            <a:off x="288718" y="906464"/>
            <a:ext cx="5078743" cy="5357412"/>
          </a:xfrm>
          <a:prstGeom prst="rect">
            <a:avLst/>
          </a:prstGeom>
        </p:spPr>
      </p:pic>
      <p:sp>
        <p:nvSpPr>
          <p:cNvPr id="10" name="TextBox 9">
            <a:extLst>
              <a:ext uri="{FF2B5EF4-FFF2-40B4-BE49-F238E27FC236}">
                <a16:creationId xmlns:a16="http://schemas.microsoft.com/office/drawing/2014/main" id="{17A7A5E9-6EDA-9957-DBC8-EE0A52BEFB4A}"/>
              </a:ext>
            </a:extLst>
          </p:cNvPr>
          <p:cNvSpPr txBox="1"/>
          <p:nvPr/>
        </p:nvSpPr>
        <p:spPr>
          <a:xfrm>
            <a:off x="8009540" y="96594"/>
            <a:ext cx="4009752" cy="276999"/>
          </a:xfrm>
          <a:prstGeom prst="rect">
            <a:avLst/>
          </a:prstGeom>
          <a:noFill/>
        </p:spPr>
        <p:txBody>
          <a:bodyPr wrap="none" lIns="0" tIns="0" rIns="0" bIns="0" rtlCol="0">
            <a:spAutoFit/>
          </a:bodyPr>
          <a:lstStyle/>
          <a:p>
            <a:pPr algn="l"/>
            <a:r>
              <a:rPr lang="en-GB" dirty="0">
                <a:solidFill>
                  <a:schemeClr val="tx2"/>
                </a:solidFill>
                <a:hlinkClick r:id="rId4"/>
              </a:rPr>
              <a:t>Julia </a:t>
            </a:r>
            <a:r>
              <a:rPr lang="en-GB" dirty="0" err="1">
                <a:solidFill>
                  <a:schemeClr val="tx2"/>
                </a:solidFill>
                <a:hlinkClick r:id="rId4"/>
              </a:rPr>
              <a:t>Woithe</a:t>
            </a:r>
            <a:r>
              <a:rPr lang="en-GB" dirty="0">
                <a:solidFill>
                  <a:schemeClr val="tx2"/>
                </a:solidFill>
              </a:rPr>
              <a:t>, U. </a:t>
            </a:r>
            <a:r>
              <a:rPr lang="en-GB" dirty="0" err="1">
                <a:solidFill>
                  <a:schemeClr val="tx2"/>
                </a:solidFill>
              </a:rPr>
              <a:t>Kaiserslauten</a:t>
            </a:r>
            <a:r>
              <a:rPr lang="en-GB" dirty="0">
                <a:solidFill>
                  <a:schemeClr val="tx2"/>
                </a:solidFill>
              </a:rPr>
              <a:t> &amp; CERN</a:t>
            </a:r>
          </a:p>
        </p:txBody>
      </p:sp>
      <p:sp>
        <p:nvSpPr>
          <p:cNvPr id="11" name="Rectangle 10">
            <a:extLst>
              <a:ext uri="{FF2B5EF4-FFF2-40B4-BE49-F238E27FC236}">
                <a16:creationId xmlns:a16="http://schemas.microsoft.com/office/drawing/2014/main" id="{1EE72E55-C97A-A303-91F9-9B6AF31B84EE}"/>
              </a:ext>
            </a:extLst>
          </p:cNvPr>
          <p:cNvSpPr/>
          <p:nvPr/>
        </p:nvSpPr>
        <p:spPr>
          <a:xfrm>
            <a:off x="407987" y="4664765"/>
            <a:ext cx="4959143" cy="198783"/>
          </a:xfrm>
          <a:prstGeom prst="rect">
            <a:avLst/>
          </a:prstGeom>
          <a:noFill/>
          <a:ln w="28575">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B962E2F3-E1AB-B326-6279-3F4398A9B149}"/>
              </a:ext>
            </a:extLst>
          </p:cNvPr>
          <p:cNvSpPr txBox="1"/>
          <p:nvPr/>
        </p:nvSpPr>
        <p:spPr>
          <a:xfrm>
            <a:off x="5877995" y="2878334"/>
            <a:ext cx="5459567" cy="3385542"/>
          </a:xfrm>
          <a:prstGeom prst="rect">
            <a:avLst/>
          </a:prstGeom>
          <a:noFill/>
        </p:spPr>
        <p:txBody>
          <a:bodyPr wrap="square" lIns="0" tIns="0" rIns="0" bIns="0" rtlCol="0">
            <a:spAutoFit/>
          </a:bodyPr>
          <a:lstStyle/>
          <a:p>
            <a:r>
              <a:rPr lang="en-GB" sz="2000" b="1" kern="0" spc="0" dirty="0">
                <a:effectLst/>
                <a:latin typeface="Arial" panose="020B0604020202020204" pitchFamily="34" charset="0"/>
                <a:ea typeface="Times New Roman" panose="02020603050405020304" pitchFamily="18" charset="0"/>
                <a:cs typeface="Arial" panose="020B0604020202020204" pitchFamily="34" charset="0"/>
              </a:rPr>
              <a:t>Findings:</a:t>
            </a:r>
          </a:p>
          <a:p>
            <a:pPr marL="285750" indent="-285750">
              <a:buFont typeface="Arial" panose="020B0604020202020204" pitchFamily="34" charset="0"/>
              <a:buChar char="•"/>
            </a:pPr>
            <a:r>
              <a:rPr lang="en-GB" sz="2000" kern="0" spc="0" dirty="0">
                <a:effectLst/>
                <a:latin typeface="Arial" panose="020B0604020202020204" pitchFamily="34" charset="0"/>
                <a:ea typeface="Times New Roman" panose="02020603050405020304" pitchFamily="18" charset="0"/>
                <a:cs typeface="Arial" panose="020B0604020202020204" pitchFamily="34" charset="0"/>
              </a:rPr>
              <a:t>Students’ </a:t>
            </a:r>
            <a:r>
              <a:rPr lang="en-GB" sz="2000" b="1" kern="0" spc="0" dirty="0">
                <a:effectLst/>
                <a:latin typeface="Arial" panose="020B0604020202020204" pitchFamily="34" charset="0"/>
                <a:ea typeface="Times New Roman" panose="02020603050405020304" pitchFamily="18" charset="0"/>
                <a:cs typeface="Arial" panose="020B0604020202020204" pitchFamily="34" charset="0"/>
              </a:rPr>
              <a:t>perception of tutors </a:t>
            </a:r>
            <a:r>
              <a:rPr lang="en-GB" sz="2000" kern="0" spc="0" dirty="0">
                <a:effectLst/>
                <a:latin typeface="Arial" panose="020B0604020202020204" pitchFamily="34" charset="0"/>
                <a:ea typeface="Times New Roman" panose="02020603050405020304" pitchFamily="18" charset="0"/>
                <a:cs typeface="Arial" panose="020B0604020202020204" pitchFamily="34" charset="0"/>
              </a:rPr>
              <a:t>and support provided by tutors is highly positively correlated with almost all outcomes such as </a:t>
            </a:r>
            <a:r>
              <a:rPr lang="en-GB" sz="2000" b="1" kern="0" spc="0" dirty="0">
                <a:effectLst/>
                <a:latin typeface="Arial" panose="020B0604020202020204" pitchFamily="34" charset="0"/>
                <a:ea typeface="Times New Roman" panose="02020603050405020304" pitchFamily="18" charset="0"/>
                <a:cs typeface="Arial" panose="020B0604020202020204" pitchFamily="34" charset="0"/>
              </a:rPr>
              <a:t>interest, curiosity, enjoyment, physics self-beliefs, perceived cognitive activation</a:t>
            </a:r>
            <a:r>
              <a:rPr lang="en-GB" sz="2000" kern="0" spc="0" dirty="0">
                <a:effectLst/>
                <a:latin typeface="Arial" panose="020B0604020202020204" pitchFamily="34" charset="0"/>
                <a:ea typeface="Times New Roman" panose="02020603050405020304" pitchFamily="18" charset="0"/>
                <a:cs typeface="Arial" panose="020B0604020202020204" pitchFamily="34" charset="0"/>
              </a:rPr>
              <a:t>. </a:t>
            </a:r>
          </a:p>
          <a:p>
            <a:pPr marL="285750" indent="-285750">
              <a:buFont typeface="Arial" panose="020B0604020202020204" pitchFamily="34" charset="0"/>
              <a:buChar char="•"/>
            </a:pPr>
            <a:endParaRPr lang="en-GB" sz="2000" kern="0" spc="0" dirty="0">
              <a:effectLst/>
              <a:latin typeface="Arial" panose="020B0604020202020204" pitchFamily="34" charset="0"/>
              <a:ea typeface="Times New Roman" panose="02020603050405020304" pitchFamily="18" charset="0"/>
              <a:cs typeface="Arial" panose="020B0604020202020204" pitchFamily="34" charset="0"/>
            </a:endParaRPr>
          </a:p>
          <a:p>
            <a:pPr marL="285750" indent="-285750">
              <a:buFont typeface="Arial" panose="020B0604020202020204" pitchFamily="34" charset="0"/>
              <a:buChar char="•"/>
            </a:pPr>
            <a:r>
              <a:rPr lang="en-GB" sz="2000" kern="0" spc="0" dirty="0">
                <a:effectLst/>
                <a:latin typeface="Arial" panose="020B0604020202020204" pitchFamily="34" charset="0"/>
                <a:ea typeface="Times New Roman" panose="02020603050405020304" pitchFamily="18" charset="0"/>
                <a:cs typeface="Arial" panose="020B0604020202020204" pitchFamily="34" charset="0"/>
              </a:rPr>
              <a:t>In linear regression models, </a:t>
            </a:r>
            <a:r>
              <a:rPr lang="en-GB" sz="2000" b="1" kern="0" spc="0" dirty="0">
                <a:effectLst/>
                <a:latin typeface="Arial" panose="020B0604020202020204" pitchFamily="34" charset="0"/>
                <a:ea typeface="Times New Roman" panose="02020603050405020304" pitchFamily="18" charset="0"/>
                <a:cs typeface="Arial" panose="020B0604020202020204" pitchFamily="34" charset="0"/>
              </a:rPr>
              <a:t>tutor support </a:t>
            </a:r>
            <a:r>
              <a:rPr lang="en-GB" sz="2000" kern="0" spc="0" dirty="0">
                <a:effectLst/>
                <a:latin typeface="Arial" panose="020B0604020202020204" pitchFamily="34" charset="0"/>
                <a:ea typeface="Times New Roman" panose="02020603050405020304" pitchFamily="18" charset="0"/>
                <a:cs typeface="Arial" panose="020B0604020202020204" pitchFamily="34" charset="0"/>
              </a:rPr>
              <a:t>was by far the most important predictor for these outcome variables </a:t>
            </a:r>
          </a:p>
          <a:p>
            <a:pPr algn="l"/>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511592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3BF0A-F7CE-673E-3E5B-C2AEA2FAC85F}"/>
              </a:ext>
            </a:extLst>
          </p:cNvPr>
          <p:cNvSpPr>
            <a:spLocks noGrp="1"/>
          </p:cNvSpPr>
          <p:nvPr>
            <p:ph type="title"/>
          </p:nvPr>
        </p:nvSpPr>
        <p:spPr/>
        <p:txBody>
          <a:bodyPr/>
          <a:lstStyle/>
          <a:p>
            <a:r>
              <a:rPr lang="en-GB" sz="4400" dirty="0"/>
              <a:t>Equity, Diversity and Inclusion</a:t>
            </a:r>
          </a:p>
        </p:txBody>
      </p:sp>
      <p:sp>
        <p:nvSpPr>
          <p:cNvPr id="3" name="Text Placeholder 2">
            <a:extLst>
              <a:ext uri="{FF2B5EF4-FFF2-40B4-BE49-F238E27FC236}">
                <a16:creationId xmlns:a16="http://schemas.microsoft.com/office/drawing/2014/main" id="{F9B61E89-31BC-1F81-83E1-5673596B99F6}"/>
              </a:ext>
            </a:extLst>
          </p:cNvPr>
          <p:cNvSpPr>
            <a:spLocks noGrp="1"/>
          </p:cNvSpPr>
          <p:nvPr>
            <p:ph type="body" idx="1"/>
          </p:nvPr>
        </p:nvSpPr>
        <p:spPr/>
        <p:txBody>
          <a:bodyPr/>
          <a:lstStyle/>
          <a:p>
            <a:endParaRPr lang="en-GB"/>
          </a:p>
        </p:txBody>
      </p:sp>
      <p:sp>
        <p:nvSpPr>
          <p:cNvPr id="4" name="Date Placeholder 3">
            <a:extLst>
              <a:ext uri="{FF2B5EF4-FFF2-40B4-BE49-F238E27FC236}">
                <a16:creationId xmlns:a16="http://schemas.microsoft.com/office/drawing/2014/main" id="{6E2AAAE6-AA01-02DD-47DF-5DCA701A8EEE}"/>
              </a:ext>
            </a:extLst>
          </p:cNvPr>
          <p:cNvSpPr>
            <a:spLocks noGrp="1"/>
          </p:cNvSpPr>
          <p:nvPr>
            <p:ph type="dt" sz="half" idx="10"/>
          </p:nvPr>
        </p:nvSpPr>
        <p:spPr/>
        <p:txBody>
          <a:bodyPr/>
          <a:lstStyle/>
          <a:p>
            <a:fld id="{3D09CB1D-0549-8242-BD45-FC946E0A6EB6}" type="datetime3">
              <a:rPr lang="de-CH" smtClean="0"/>
              <a:t>21/08/2023</a:t>
            </a:fld>
            <a:endParaRPr lang="en-US" dirty="0"/>
          </a:p>
        </p:txBody>
      </p:sp>
      <p:sp>
        <p:nvSpPr>
          <p:cNvPr id="5" name="Footer Placeholder 4">
            <a:extLst>
              <a:ext uri="{FF2B5EF4-FFF2-40B4-BE49-F238E27FC236}">
                <a16:creationId xmlns:a16="http://schemas.microsoft.com/office/drawing/2014/main" id="{A6F208AB-3A89-10C5-A8A4-6972929DE6FF}"/>
              </a:ext>
            </a:extLst>
          </p:cNvPr>
          <p:cNvSpPr>
            <a:spLocks noGrp="1"/>
          </p:cNvSpPr>
          <p:nvPr>
            <p:ph type="ftr" sz="quarter" idx="11"/>
          </p:nvPr>
        </p:nvSpPr>
        <p:spPr/>
        <p:txBody>
          <a:bodyPr/>
          <a:lstStyle/>
          <a:p>
            <a:r>
              <a:rPr lang="en-US"/>
              <a:t>A. Godinho | EPS-HEP 2023</a:t>
            </a:r>
            <a:endParaRPr lang="en-US" dirty="0"/>
          </a:p>
        </p:txBody>
      </p:sp>
      <p:sp>
        <p:nvSpPr>
          <p:cNvPr id="6" name="Slide Number Placeholder 5">
            <a:extLst>
              <a:ext uri="{FF2B5EF4-FFF2-40B4-BE49-F238E27FC236}">
                <a16:creationId xmlns:a16="http://schemas.microsoft.com/office/drawing/2014/main" id="{41055FE3-3915-F315-18BE-41A84853F3A0}"/>
              </a:ext>
            </a:extLst>
          </p:cNvPr>
          <p:cNvSpPr>
            <a:spLocks noGrp="1"/>
          </p:cNvSpPr>
          <p:nvPr>
            <p:ph type="sldNum" sz="quarter" idx="12"/>
          </p:nvPr>
        </p:nvSpPr>
        <p:spPr/>
        <p:txBody>
          <a:bodyPr/>
          <a:lstStyle/>
          <a:p>
            <a:fld id="{36B5EA5A-BC32-A742-B11B-8E7414D5B535}" type="slidenum">
              <a:rPr lang="en-US" smtClean="0"/>
              <a:pPr/>
              <a:t>18</a:t>
            </a:fld>
            <a:endParaRPr lang="en-US" dirty="0"/>
          </a:p>
        </p:txBody>
      </p:sp>
    </p:spTree>
    <p:extLst>
      <p:ext uri="{BB962C8B-B14F-4D97-AF65-F5344CB8AC3E}">
        <p14:creationId xmlns:p14="http://schemas.microsoft.com/office/powerpoint/2010/main" val="8573748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ADE57-B0BA-BCDD-B963-91F880DAC9B8}"/>
              </a:ext>
            </a:extLst>
          </p:cNvPr>
          <p:cNvSpPr>
            <a:spLocks noGrp="1"/>
          </p:cNvSpPr>
          <p:nvPr>
            <p:ph type="title"/>
          </p:nvPr>
        </p:nvSpPr>
        <p:spPr>
          <a:xfrm>
            <a:off x="194047" y="297526"/>
            <a:ext cx="11376025" cy="1065742"/>
          </a:xfrm>
        </p:spPr>
        <p:txBody>
          <a:bodyPr/>
          <a:lstStyle/>
          <a:p>
            <a:r>
              <a:rPr lang="en-GB" sz="3200" dirty="0"/>
              <a:t>Showing diversity in HEP through outreach</a:t>
            </a:r>
          </a:p>
        </p:txBody>
      </p:sp>
      <p:sp>
        <p:nvSpPr>
          <p:cNvPr id="3" name="Date Placeholder 2">
            <a:extLst>
              <a:ext uri="{FF2B5EF4-FFF2-40B4-BE49-F238E27FC236}">
                <a16:creationId xmlns:a16="http://schemas.microsoft.com/office/drawing/2014/main" id="{D25A053A-8C7E-203B-42EF-C4BB643EDF10}"/>
              </a:ext>
            </a:extLst>
          </p:cNvPr>
          <p:cNvSpPr>
            <a:spLocks noGrp="1"/>
          </p:cNvSpPr>
          <p:nvPr>
            <p:ph type="dt" sz="half" idx="10"/>
          </p:nvPr>
        </p:nvSpPr>
        <p:spPr/>
        <p:txBody>
          <a:bodyPr/>
          <a:lstStyle/>
          <a:p>
            <a:fld id="{F66770B5-6061-144D-BA27-B7B6DB2ED976}" type="datetime3">
              <a:rPr lang="de-CH" smtClean="0"/>
              <a:t>21/08/2023</a:t>
            </a:fld>
            <a:endParaRPr lang="en-US" dirty="0"/>
          </a:p>
        </p:txBody>
      </p:sp>
      <p:sp>
        <p:nvSpPr>
          <p:cNvPr id="4" name="Footer Placeholder 3">
            <a:extLst>
              <a:ext uri="{FF2B5EF4-FFF2-40B4-BE49-F238E27FC236}">
                <a16:creationId xmlns:a16="http://schemas.microsoft.com/office/drawing/2014/main" id="{8851A02C-2AF2-AA29-65A6-BB6379BC1539}"/>
              </a:ext>
            </a:extLst>
          </p:cNvPr>
          <p:cNvSpPr>
            <a:spLocks noGrp="1"/>
          </p:cNvSpPr>
          <p:nvPr>
            <p:ph type="ftr" sz="quarter" idx="11"/>
          </p:nvPr>
        </p:nvSpPr>
        <p:spPr/>
        <p:txBody>
          <a:bodyPr/>
          <a:lstStyle/>
          <a:p>
            <a:r>
              <a:rPr lang="en-US"/>
              <a:t>A. Godinho | EPS-HEP 2023</a:t>
            </a:r>
            <a:endParaRPr lang="en-US" dirty="0"/>
          </a:p>
        </p:txBody>
      </p:sp>
      <p:sp>
        <p:nvSpPr>
          <p:cNvPr id="5" name="Slide Number Placeholder 4">
            <a:extLst>
              <a:ext uri="{FF2B5EF4-FFF2-40B4-BE49-F238E27FC236}">
                <a16:creationId xmlns:a16="http://schemas.microsoft.com/office/drawing/2014/main" id="{912C844C-8AF3-1C60-0131-37EC57F9108F}"/>
              </a:ext>
            </a:extLst>
          </p:cNvPr>
          <p:cNvSpPr>
            <a:spLocks noGrp="1"/>
          </p:cNvSpPr>
          <p:nvPr>
            <p:ph type="sldNum" sz="quarter" idx="12"/>
          </p:nvPr>
        </p:nvSpPr>
        <p:spPr/>
        <p:txBody>
          <a:bodyPr/>
          <a:lstStyle/>
          <a:p>
            <a:fld id="{36B5EA5A-BC32-A742-B11B-8E7414D5B535}" type="slidenum">
              <a:rPr lang="en-US" smtClean="0"/>
              <a:pPr/>
              <a:t>19</a:t>
            </a:fld>
            <a:endParaRPr lang="en-US" dirty="0"/>
          </a:p>
        </p:txBody>
      </p:sp>
      <p:pic>
        <p:nvPicPr>
          <p:cNvPr id="7" name="Picture 6" descr="A screenshot of a computer&#10;&#10;Description automatically generated">
            <a:extLst>
              <a:ext uri="{FF2B5EF4-FFF2-40B4-BE49-F238E27FC236}">
                <a16:creationId xmlns:a16="http://schemas.microsoft.com/office/drawing/2014/main" id="{F71A7EFF-9A8C-A293-AEE1-47C70ADE31D4}"/>
              </a:ext>
            </a:extLst>
          </p:cNvPr>
          <p:cNvPicPr>
            <a:picLocks noChangeAspect="1"/>
          </p:cNvPicPr>
          <p:nvPr/>
        </p:nvPicPr>
        <p:blipFill>
          <a:blip r:embed="rId2"/>
          <a:stretch>
            <a:fillRect/>
          </a:stretch>
        </p:blipFill>
        <p:spPr>
          <a:xfrm>
            <a:off x="507598" y="1020163"/>
            <a:ext cx="8199079" cy="5277025"/>
          </a:xfrm>
          <a:prstGeom prst="rect">
            <a:avLst/>
          </a:prstGeom>
        </p:spPr>
      </p:pic>
      <p:sp>
        <p:nvSpPr>
          <p:cNvPr id="8" name="TextBox 7">
            <a:extLst>
              <a:ext uri="{FF2B5EF4-FFF2-40B4-BE49-F238E27FC236}">
                <a16:creationId xmlns:a16="http://schemas.microsoft.com/office/drawing/2014/main" id="{E4BCC14F-B8C0-7671-3BC2-C75C12DEA628}"/>
              </a:ext>
            </a:extLst>
          </p:cNvPr>
          <p:cNvSpPr txBox="1"/>
          <p:nvPr/>
        </p:nvSpPr>
        <p:spPr>
          <a:xfrm>
            <a:off x="9667206" y="5650288"/>
            <a:ext cx="2128788" cy="553998"/>
          </a:xfrm>
          <a:prstGeom prst="rect">
            <a:avLst/>
          </a:prstGeom>
          <a:noFill/>
        </p:spPr>
        <p:txBody>
          <a:bodyPr wrap="none" lIns="0" tIns="0" rIns="0" bIns="0" rtlCol="0">
            <a:spAutoFit/>
          </a:bodyPr>
          <a:lstStyle/>
          <a:p>
            <a:pPr algn="l"/>
            <a:r>
              <a:rPr lang="en-GB" dirty="0">
                <a:solidFill>
                  <a:schemeClr val="tx2"/>
                </a:solidFill>
              </a:rPr>
              <a:t>Daria </a:t>
            </a:r>
            <a:r>
              <a:rPr lang="en-GB" dirty="0" err="1">
                <a:solidFill>
                  <a:schemeClr val="tx2"/>
                </a:solidFill>
              </a:rPr>
              <a:t>Dvorzhitskaia</a:t>
            </a:r>
            <a:r>
              <a:rPr lang="en-GB" dirty="0">
                <a:solidFill>
                  <a:schemeClr val="tx2"/>
                </a:solidFill>
              </a:rPr>
              <a:t>, </a:t>
            </a:r>
          </a:p>
          <a:p>
            <a:pPr algn="l"/>
            <a:r>
              <a:rPr lang="en-GB" dirty="0">
                <a:solidFill>
                  <a:schemeClr val="tx2"/>
                </a:solidFill>
              </a:rPr>
              <a:t>U. Zurich &amp; CERN </a:t>
            </a:r>
          </a:p>
        </p:txBody>
      </p:sp>
      <p:sp>
        <p:nvSpPr>
          <p:cNvPr id="9" name="TextBox 8">
            <a:extLst>
              <a:ext uri="{FF2B5EF4-FFF2-40B4-BE49-F238E27FC236}">
                <a16:creationId xmlns:a16="http://schemas.microsoft.com/office/drawing/2014/main" id="{0FE77DDF-BF1A-48EB-0302-AACF98F7B832}"/>
              </a:ext>
            </a:extLst>
          </p:cNvPr>
          <p:cNvSpPr txBox="1"/>
          <p:nvPr/>
        </p:nvSpPr>
        <p:spPr>
          <a:xfrm>
            <a:off x="9072379" y="1029977"/>
            <a:ext cx="2449388" cy="553998"/>
          </a:xfrm>
          <a:prstGeom prst="rect">
            <a:avLst/>
          </a:prstGeom>
          <a:noFill/>
        </p:spPr>
        <p:txBody>
          <a:bodyPr wrap="none" lIns="0" tIns="0" rIns="0" bIns="0" rtlCol="0">
            <a:spAutoFit/>
          </a:bodyPr>
          <a:lstStyle/>
          <a:p>
            <a:pPr algn="l"/>
            <a:r>
              <a:rPr lang="en-GB" dirty="0">
                <a:solidFill>
                  <a:schemeClr val="tx2"/>
                </a:solidFill>
              </a:rPr>
              <a:t>Data from the </a:t>
            </a:r>
          </a:p>
          <a:p>
            <a:pPr algn="l"/>
            <a:r>
              <a:rPr lang="en-GB" dirty="0">
                <a:solidFill>
                  <a:schemeClr val="tx2"/>
                </a:solidFill>
              </a:rPr>
              <a:t>2019 CERN Open Days</a:t>
            </a:r>
          </a:p>
        </p:txBody>
      </p:sp>
    </p:spTree>
    <p:extLst>
      <p:ext uri="{BB962C8B-B14F-4D97-AF65-F5344CB8AC3E}">
        <p14:creationId xmlns:p14="http://schemas.microsoft.com/office/powerpoint/2010/main" val="32318114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E52C7-EFB5-D965-D3DA-D5A2BB648DD7}"/>
              </a:ext>
            </a:extLst>
          </p:cNvPr>
          <p:cNvSpPr>
            <a:spLocks noGrp="1"/>
          </p:cNvSpPr>
          <p:nvPr>
            <p:ph type="title"/>
          </p:nvPr>
        </p:nvSpPr>
        <p:spPr/>
        <p:txBody>
          <a:bodyPr/>
          <a:lstStyle/>
          <a:p>
            <a:r>
              <a:rPr lang="en-GB" sz="2800" dirty="0"/>
              <a:t>Science Education, Science Outreach. What are we talking about?</a:t>
            </a:r>
          </a:p>
        </p:txBody>
      </p:sp>
      <p:sp>
        <p:nvSpPr>
          <p:cNvPr id="3" name="Date Placeholder 2">
            <a:extLst>
              <a:ext uri="{FF2B5EF4-FFF2-40B4-BE49-F238E27FC236}">
                <a16:creationId xmlns:a16="http://schemas.microsoft.com/office/drawing/2014/main" id="{6F0CC4B7-908D-AEA6-4E62-855498AD7B99}"/>
              </a:ext>
            </a:extLst>
          </p:cNvPr>
          <p:cNvSpPr>
            <a:spLocks noGrp="1"/>
          </p:cNvSpPr>
          <p:nvPr>
            <p:ph type="dt" sz="half" idx="10"/>
          </p:nvPr>
        </p:nvSpPr>
        <p:spPr/>
        <p:txBody>
          <a:bodyPr/>
          <a:lstStyle/>
          <a:p>
            <a:fld id="{557D8A94-7DCB-614D-8DBF-7C49C846026C}" type="datetime3">
              <a:rPr lang="de-CH" smtClean="0"/>
              <a:t>21/08/2023</a:t>
            </a:fld>
            <a:endParaRPr lang="en-US" dirty="0"/>
          </a:p>
        </p:txBody>
      </p:sp>
      <p:sp>
        <p:nvSpPr>
          <p:cNvPr id="4" name="Footer Placeholder 3">
            <a:extLst>
              <a:ext uri="{FF2B5EF4-FFF2-40B4-BE49-F238E27FC236}">
                <a16:creationId xmlns:a16="http://schemas.microsoft.com/office/drawing/2014/main" id="{2FD83CC1-670F-C2D2-BC73-B6D58BDD540A}"/>
              </a:ext>
            </a:extLst>
          </p:cNvPr>
          <p:cNvSpPr>
            <a:spLocks noGrp="1"/>
          </p:cNvSpPr>
          <p:nvPr>
            <p:ph type="ftr" sz="quarter" idx="11"/>
          </p:nvPr>
        </p:nvSpPr>
        <p:spPr/>
        <p:txBody>
          <a:bodyPr/>
          <a:lstStyle/>
          <a:p>
            <a:r>
              <a:rPr lang="en-US"/>
              <a:t>A. Godinho | EPS-HEP 2023</a:t>
            </a:r>
            <a:endParaRPr lang="en-US" dirty="0"/>
          </a:p>
        </p:txBody>
      </p:sp>
      <p:sp>
        <p:nvSpPr>
          <p:cNvPr id="5" name="Slide Number Placeholder 4">
            <a:extLst>
              <a:ext uri="{FF2B5EF4-FFF2-40B4-BE49-F238E27FC236}">
                <a16:creationId xmlns:a16="http://schemas.microsoft.com/office/drawing/2014/main" id="{8E32B4D9-22B0-F2BF-C23D-7053399D3B8E}"/>
              </a:ext>
            </a:extLst>
          </p:cNvPr>
          <p:cNvSpPr>
            <a:spLocks noGrp="1"/>
          </p:cNvSpPr>
          <p:nvPr>
            <p:ph type="sldNum" sz="quarter" idx="12"/>
          </p:nvPr>
        </p:nvSpPr>
        <p:spPr/>
        <p:txBody>
          <a:bodyPr/>
          <a:lstStyle/>
          <a:p>
            <a:fld id="{36B5EA5A-BC32-A742-B11B-8E7414D5B535}" type="slidenum">
              <a:rPr lang="en-US" smtClean="0"/>
              <a:pPr/>
              <a:t>2</a:t>
            </a:fld>
            <a:endParaRPr lang="en-US" dirty="0"/>
          </a:p>
        </p:txBody>
      </p:sp>
      <p:graphicFrame>
        <p:nvGraphicFramePr>
          <p:cNvPr id="8" name="Diagram 7">
            <a:extLst>
              <a:ext uri="{FF2B5EF4-FFF2-40B4-BE49-F238E27FC236}">
                <a16:creationId xmlns:a16="http://schemas.microsoft.com/office/drawing/2014/main" id="{4FC8D561-7EF8-E3EA-AB09-0FE47987CD62}"/>
              </a:ext>
            </a:extLst>
          </p:cNvPr>
          <p:cNvGraphicFramePr/>
          <p:nvPr>
            <p:extLst>
              <p:ext uri="{D42A27DB-BD31-4B8C-83A1-F6EECF244321}">
                <p14:modId xmlns:p14="http://schemas.microsoft.com/office/powerpoint/2010/main" val="2083373540"/>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a:extLst>
              <a:ext uri="{FF2B5EF4-FFF2-40B4-BE49-F238E27FC236}">
                <a16:creationId xmlns:a16="http://schemas.microsoft.com/office/drawing/2014/main" id="{D7F749C1-7751-A820-D90A-7FFF413E9F66}"/>
              </a:ext>
            </a:extLst>
          </p:cNvPr>
          <p:cNvSpPr txBox="1"/>
          <p:nvPr/>
        </p:nvSpPr>
        <p:spPr>
          <a:xfrm>
            <a:off x="5596271" y="2915478"/>
            <a:ext cx="1025922" cy="830997"/>
          </a:xfrm>
          <a:prstGeom prst="rect">
            <a:avLst/>
          </a:prstGeom>
          <a:noFill/>
        </p:spPr>
        <p:txBody>
          <a:bodyPr wrap="none" lIns="0" tIns="0" rIns="0" bIns="0" rtlCol="0">
            <a:spAutoFit/>
          </a:bodyPr>
          <a:lstStyle/>
          <a:p>
            <a:pPr algn="ctr"/>
            <a:r>
              <a:rPr lang="en-GB" b="1" dirty="0">
                <a:solidFill>
                  <a:schemeClr val="bg1"/>
                </a:solidFill>
              </a:rPr>
              <a:t>Goals</a:t>
            </a:r>
          </a:p>
          <a:p>
            <a:pPr algn="ctr"/>
            <a:r>
              <a:rPr lang="en-GB" b="1" dirty="0">
                <a:solidFill>
                  <a:schemeClr val="bg1"/>
                </a:solidFill>
              </a:rPr>
              <a:t>Activities</a:t>
            </a:r>
          </a:p>
          <a:p>
            <a:pPr algn="ctr"/>
            <a:r>
              <a:rPr lang="en-GB" b="1" dirty="0">
                <a:solidFill>
                  <a:schemeClr val="bg1"/>
                </a:solidFill>
              </a:rPr>
              <a:t>Actors</a:t>
            </a:r>
          </a:p>
        </p:txBody>
      </p:sp>
      <p:sp>
        <p:nvSpPr>
          <p:cNvPr id="10" name="TextBox 9">
            <a:extLst>
              <a:ext uri="{FF2B5EF4-FFF2-40B4-BE49-F238E27FC236}">
                <a16:creationId xmlns:a16="http://schemas.microsoft.com/office/drawing/2014/main" id="{22CA8407-97F9-8534-7974-A4AC3974A203}"/>
              </a:ext>
            </a:extLst>
          </p:cNvPr>
          <p:cNvSpPr txBox="1"/>
          <p:nvPr/>
        </p:nvSpPr>
        <p:spPr>
          <a:xfrm>
            <a:off x="4013425" y="5881903"/>
            <a:ext cx="884858" cy="276999"/>
          </a:xfrm>
          <a:prstGeom prst="rect">
            <a:avLst/>
          </a:prstGeom>
          <a:noFill/>
        </p:spPr>
        <p:txBody>
          <a:bodyPr wrap="none" lIns="0" tIns="0" rIns="0" bIns="0" rtlCol="0">
            <a:spAutoFit/>
          </a:bodyPr>
          <a:lstStyle/>
          <a:p>
            <a:pPr algn="l"/>
            <a:r>
              <a:rPr lang="en-GB" b="1" dirty="0">
                <a:solidFill>
                  <a:schemeClr val="accent3"/>
                </a:solidFill>
              </a:rPr>
              <a:t>All ages</a:t>
            </a:r>
          </a:p>
        </p:txBody>
      </p:sp>
      <p:sp>
        <p:nvSpPr>
          <p:cNvPr id="11" name="TextBox 10">
            <a:extLst>
              <a:ext uri="{FF2B5EF4-FFF2-40B4-BE49-F238E27FC236}">
                <a16:creationId xmlns:a16="http://schemas.microsoft.com/office/drawing/2014/main" id="{893F03BB-E26F-FF9A-37AE-C5BD864E8E66}"/>
              </a:ext>
            </a:extLst>
          </p:cNvPr>
          <p:cNvSpPr txBox="1"/>
          <p:nvPr/>
        </p:nvSpPr>
        <p:spPr>
          <a:xfrm>
            <a:off x="6622193" y="5914625"/>
            <a:ext cx="5261717" cy="276999"/>
          </a:xfrm>
          <a:prstGeom prst="rect">
            <a:avLst/>
          </a:prstGeom>
          <a:noFill/>
        </p:spPr>
        <p:txBody>
          <a:bodyPr wrap="square" lIns="0" tIns="0" rIns="0" bIns="0" rtlCol="0">
            <a:spAutoFit/>
          </a:bodyPr>
          <a:lstStyle/>
          <a:p>
            <a:pPr algn="l"/>
            <a:r>
              <a:rPr lang="en-GB" b="1" dirty="0">
                <a:solidFill>
                  <a:schemeClr val="accent3"/>
                </a:solidFill>
              </a:rPr>
              <a:t>Mainly young people (students) and teachers</a:t>
            </a:r>
          </a:p>
        </p:txBody>
      </p:sp>
      <p:sp>
        <p:nvSpPr>
          <p:cNvPr id="12" name="TextBox 11">
            <a:extLst>
              <a:ext uri="{FF2B5EF4-FFF2-40B4-BE49-F238E27FC236}">
                <a16:creationId xmlns:a16="http://schemas.microsoft.com/office/drawing/2014/main" id="{317C5FD6-4B22-807F-BF09-5558801DDA98}"/>
              </a:ext>
            </a:extLst>
          </p:cNvPr>
          <p:cNvSpPr txBox="1"/>
          <p:nvPr/>
        </p:nvSpPr>
        <p:spPr>
          <a:xfrm>
            <a:off x="491327" y="5892810"/>
            <a:ext cx="1308050" cy="276999"/>
          </a:xfrm>
          <a:prstGeom prst="rect">
            <a:avLst/>
          </a:prstGeom>
          <a:noFill/>
        </p:spPr>
        <p:txBody>
          <a:bodyPr wrap="none" lIns="0" tIns="0" rIns="0" bIns="0" rtlCol="0">
            <a:spAutoFit/>
          </a:bodyPr>
          <a:lstStyle/>
          <a:p>
            <a:pPr algn="l"/>
            <a:r>
              <a:rPr lang="en-GB" b="1" dirty="0">
                <a:solidFill>
                  <a:schemeClr val="accent3"/>
                </a:solidFill>
              </a:rPr>
              <a:t>Audiences: </a:t>
            </a:r>
          </a:p>
        </p:txBody>
      </p:sp>
      <p:cxnSp>
        <p:nvCxnSpPr>
          <p:cNvPr id="14" name="Straight Connector 13">
            <a:extLst>
              <a:ext uri="{FF2B5EF4-FFF2-40B4-BE49-F238E27FC236}">
                <a16:creationId xmlns:a16="http://schemas.microsoft.com/office/drawing/2014/main" id="{02E0B084-A416-664E-35FF-AF73DC305AF8}"/>
              </a:ext>
            </a:extLst>
          </p:cNvPr>
          <p:cNvCxnSpPr>
            <a:cxnSpLocks/>
          </p:cNvCxnSpPr>
          <p:nvPr/>
        </p:nvCxnSpPr>
        <p:spPr>
          <a:xfrm>
            <a:off x="391281" y="5768569"/>
            <a:ext cx="1408096"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7A296CD-E1DF-ECE0-AABF-BB53238A5D48}"/>
              </a:ext>
            </a:extLst>
          </p:cNvPr>
          <p:cNvCxnSpPr>
            <a:cxnSpLocks/>
          </p:cNvCxnSpPr>
          <p:nvPr/>
        </p:nvCxnSpPr>
        <p:spPr>
          <a:xfrm>
            <a:off x="3751806" y="5768569"/>
            <a:ext cx="1408096"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7C52924-64B3-D16B-A624-F2A076C467B1}"/>
              </a:ext>
            </a:extLst>
          </p:cNvPr>
          <p:cNvCxnSpPr>
            <a:cxnSpLocks/>
          </p:cNvCxnSpPr>
          <p:nvPr/>
        </p:nvCxnSpPr>
        <p:spPr>
          <a:xfrm>
            <a:off x="6524642" y="5765816"/>
            <a:ext cx="5071010"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90713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ADE57-B0BA-BCDD-B963-91F880DAC9B8}"/>
              </a:ext>
            </a:extLst>
          </p:cNvPr>
          <p:cNvSpPr>
            <a:spLocks noGrp="1"/>
          </p:cNvSpPr>
          <p:nvPr>
            <p:ph type="title"/>
          </p:nvPr>
        </p:nvSpPr>
        <p:spPr/>
        <p:txBody>
          <a:bodyPr/>
          <a:lstStyle/>
          <a:p>
            <a:r>
              <a:rPr lang="en-GB" sz="3200" dirty="0"/>
              <a:t>Inclusive education and outreach</a:t>
            </a:r>
          </a:p>
        </p:txBody>
      </p:sp>
      <p:sp>
        <p:nvSpPr>
          <p:cNvPr id="3" name="Date Placeholder 2">
            <a:extLst>
              <a:ext uri="{FF2B5EF4-FFF2-40B4-BE49-F238E27FC236}">
                <a16:creationId xmlns:a16="http://schemas.microsoft.com/office/drawing/2014/main" id="{D25A053A-8C7E-203B-42EF-C4BB643EDF10}"/>
              </a:ext>
            </a:extLst>
          </p:cNvPr>
          <p:cNvSpPr>
            <a:spLocks noGrp="1"/>
          </p:cNvSpPr>
          <p:nvPr>
            <p:ph type="dt" sz="half" idx="10"/>
          </p:nvPr>
        </p:nvSpPr>
        <p:spPr/>
        <p:txBody>
          <a:bodyPr/>
          <a:lstStyle/>
          <a:p>
            <a:fld id="{FF44D7E3-78F1-D14D-92FB-DD627D9A4A2F}" type="datetime3">
              <a:rPr lang="de-CH" smtClean="0"/>
              <a:t>22/08/2023</a:t>
            </a:fld>
            <a:endParaRPr lang="en-US" dirty="0"/>
          </a:p>
        </p:txBody>
      </p:sp>
      <p:sp>
        <p:nvSpPr>
          <p:cNvPr id="4" name="Footer Placeholder 3">
            <a:extLst>
              <a:ext uri="{FF2B5EF4-FFF2-40B4-BE49-F238E27FC236}">
                <a16:creationId xmlns:a16="http://schemas.microsoft.com/office/drawing/2014/main" id="{8851A02C-2AF2-AA29-65A6-BB6379BC1539}"/>
              </a:ext>
            </a:extLst>
          </p:cNvPr>
          <p:cNvSpPr>
            <a:spLocks noGrp="1"/>
          </p:cNvSpPr>
          <p:nvPr>
            <p:ph type="ftr" sz="quarter" idx="11"/>
          </p:nvPr>
        </p:nvSpPr>
        <p:spPr/>
        <p:txBody>
          <a:bodyPr/>
          <a:lstStyle/>
          <a:p>
            <a:r>
              <a:rPr lang="en-US"/>
              <a:t>A. Godinho | EPS-HEP 2023</a:t>
            </a:r>
            <a:endParaRPr lang="en-US" dirty="0"/>
          </a:p>
        </p:txBody>
      </p:sp>
      <p:sp>
        <p:nvSpPr>
          <p:cNvPr id="5" name="Slide Number Placeholder 4">
            <a:extLst>
              <a:ext uri="{FF2B5EF4-FFF2-40B4-BE49-F238E27FC236}">
                <a16:creationId xmlns:a16="http://schemas.microsoft.com/office/drawing/2014/main" id="{912C844C-8AF3-1C60-0131-37EC57F9108F}"/>
              </a:ext>
            </a:extLst>
          </p:cNvPr>
          <p:cNvSpPr>
            <a:spLocks noGrp="1"/>
          </p:cNvSpPr>
          <p:nvPr>
            <p:ph type="sldNum" sz="quarter" idx="12"/>
          </p:nvPr>
        </p:nvSpPr>
        <p:spPr/>
        <p:txBody>
          <a:bodyPr/>
          <a:lstStyle/>
          <a:p>
            <a:fld id="{36B5EA5A-BC32-A742-B11B-8E7414D5B535}" type="slidenum">
              <a:rPr lang="en-US" smtClean="0"/>
              <a:pPr/>
              <a:t>20</a:t>
            </a:fld>
            <a:endParaRPr lang="en-US" dirty="0"/>
          </a:p>
        </p:txBody>
      </p:sp>
      <p:graphicFrame>
        <p:nvGraphicFramePr>
          <p:cNvPr id="6" name="Diagram 5">
            <a:extLst>
              <a:ext uri="{FF2B5EF4-FFF2-40B4-BE49-F238E27FC236}">
                <a16:creationId xmlns:a16="http://schemas.microsoft.com/office/drawing/2014/main" id="{FAEA3C35-0CC8-7CB8-658F-8C509D239542}"/>
              </a:ext>
            </a:extLst>
          </p:cNvPr>
          <p:cNvGraphicFramePr/>
          <p:nvPr>
            <p:extLst>
              <p:ext uri="{D42A27DB-BD31-4B8C-83A1-F6EECF244321}">
                <p14:modId xmlns:p14="http://schemas.microsoft.com/office/powerpoint/2010/main" val="4023035684"/>
              </p:ext>
            </p:extLst>
          </p:nvPr>
        </p:nvGraphicFramePr>
        <p:xfrm>
          <a:off x="407987" y="1333958"/>
          <a:ext cx="10827541" cy="18598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a:extLst>
              <a:ext uri="{FF2B5EF4-FFF2-40B4-BE49-F238E27FC236}">
                <a16:creationId xmlns:a16="http://schemas.microsoft.com/office/drawing/2014/main" id="{EB85F5E7-0870-FA39-AAC6-56D93BC26EAE}"/>
              </a:ext>
            </a:extLst>
          </p:cNvPr>
          <p:cNvSpPr txBox="1"/>
          <p:nvPr/>
        </p:nvSpPr>
        <p:spPr>
          <a:xfrm>
            <a:off x="407987" y="3562558"/>
            <a:ext cx="11266463" cy="2215991"/>
          </a:xfrm>
          <a:prstGeom prst="rect">
            <a:avLst/>
          </a:prstGeom>
          <a:noFill/>
        </p:spPr>
        <p:txBody>
          <a:bodyPr wrap="square" lIns="0" tIns="0" rIns="0" bIns="0" rtlCol="0">
            <a:spAutoFit/>
          </a:bodyPr>
          <a:lstStyle/>
          <a:p>
            <a:pPr algn="ctr"/>
            <a:r>
              <a:rPr lang="en-GB" sz="2400" dirty="0"/>
              <a:t>Diversity is not simply having a range of demographics</a:t>
            </a:r>
          </a:p>
          <a:p>
            <a:pPr algn="ctr"/>
            <a:endParaRPr lang="en-GB" sz="2400" dirty="0"/>
          </a:p>
          <a:p>
            <a:pPr algn="ctr"/>
            <a:r>
              <a:rPr lang="en-GB" sz="2400" dirty="0"/>
              <a:t>Inclusion is more than successful participation. It is ownership of that participation.</a:t>
            </a:r>
          </a:p>
          <a:p>
            <a:pPr algn="ctr"/>
            <a:endParaRPr lang="en-GB" sz="2400" dirty="0"/>
          </a:p>
          <a:p>
            <a:pPr algn="ctr"/>
            <a:r>
              <a:rPr lang="en-GB" sz="2400" b="1" dirty="0"/>
              <a:t>EDI in education and outreach is intentionally working </a:t>
            </a:r>
            <a:r>
              <a:rPr lang="en-GB" sz="2400" b="1" i="1" dirty="0"/>
              <a:t>with</a:t>
            </a:r>
            <a:r>
              <a:rPr lang="en-GB" sz="2400" b="1" dirty="0"/>
              <a:t> diverse, traditionally excluded communities in developing projects</a:t>
            </a:r>
          </a:p>
        </p:txBody>
      </p:sp>
      <p:sp>
        <p:nvSpPr>
          <p:cNvPr id="10" name="TextBox 9">
            <a:hlinkClick r:id="rId8"/>
            <a:extLst>
              <a:ext uri="{FF2B5EF4-FFF2-40B4-BE49-F238E27FC236}">
                <a16:creationId xmlns:a16="http://schemas.microsoft.com/office/drawing/2014/main" id="{CB2F9C77-B6C3-BB20-DD4F-F0CDC7603E49}"/>
              </a:ext>
            </a:extLst>
          </p:cNvPr>
          <p:cNvSpPr txBox="1"/>
          <p:nvPr/>
        </p:nvSpPr>
        <p:spPr>
          <a:xfrm>
            <a:off x="9732169" y="6014106"/>
            <a:ext cx="2051844" cy="276999"/>
          </a:xfrm>
          <a:prstGeom prst="rect">
            <a:avLst/>
          </a:prstGeom>
          <a:noFill/>
        </p:spPr>
        <p:txBody>
          <a:bodyPr wrap="none" lIns="0" tIns="0" rIns="0" bIns="0" rtlCol="0">
            <a:spAutoFit/>
          </a:bodyPr>
          <a:lstStyle/>
          <a:p>
            <a:pPr algn="l"/>
            <a:r>
              <a:rPr lang="en-GB" dirty="0">
                <a:solidFill>
                  <a:schemeClr val="tx2"/>
                </a:solidFill>
              </a:rPr>
              <a:t>Canfield et al., 2020</a:t>
            </a:r>
          </a:p>
        </p:txBody>
      </p:sp>
    </p:spTree>
    <p:extLst>
      <p:ext uri="{BB962C8B-B14F-4D97-AF65-F5344CB8AC3E}">
        <p14:creationId xmlns:p14="http://schemas.microsoft.com/office/powerpoint/2010/main" val="3578125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F8689-A6A5-EB37-D5BC-43EFB885651C}"/>
              </a:ext>
            </a:extLst>
          </p:cNvPr>
          <p:cNvSpPr>
            <a:spLocks noGrp="1"/>
          </p:cNvSpPr>
          <p:nvPr>
            <p:ph type="title"/>
          </p:nvPr>
        </p:nvSpPr>
        <p:spPr/>
        <p:txBody>
          <a:bodyPr/>
          <a:lstStyle/>
          <a:p>
            <a:r>
              <a:rPr lang="en-GB" sz="3200" dirty="0"/>
              <a:t>Who do we mean when we talk about diversity groups?</a:t>
            </a:r>
          </a:p>
        </p:txBody>
      </p:sp>
      <p:sp>
        <p:nvSpPr>
          <p:cNvPr id="3" name="Date Placeholder 2">
            <a:extLst>
              <a:ext uri="{FF2B5EF4-FFF2-40B4-BE49-F238E27FC236}">
                <a16:creationId xmlns:a16="http://schemas.microsoft.com/office/drawing/2014/main" id="{8B602E47-D8F1-9E07-87A8-0D82524710CA}"/>
              </a:ext>
            </a:extLst>
          </p:cNvPr>
          <p:cNvSpPr>
            <a:spLocks noGrp="1"/>
          </p:cNvSpPr>
          <p:nvPr>
            <p:ph type="dt" sz="half" idx="10"/>
          </p:nvPr>
        </p:nvSpPr>
        <p:spPr/>
        <p:txBody>
          <a:bodyPr/>
          <a:lstStyle/>
          <a:p>
            <a:fld id="{ECF3161F-FA09-6C4F-B552-469611CDD783}" type="datetime3">
              <a:rPr lang="de-CH" smtClean="0"/>
              <a:t>22/08/2023</a:t>
            </a:fld>
            <a:endParaRPr lang="en-US" dirty="0"/>
          </a:p>
        </p:txBody>
      </p:sp>
      <p:sp>
        <p:nvSpPr>
          <p:cNvPr id="4" name="Footer Placeholder 3">
            <a:extLst>
              <a:ext uri="{FF2B5EF4-FFF2-40B4-BE49-F238E27FC236}">
                <a16:creationId xmlns:a16="http://schemas.microsoft.com/office/drawing/2014/main" id="{7780EDE3-53CD-6B61-4FC0-1398F6EE38EA}"/>
              </a:ext>
            </a:extLst>
          </p:cNvPr>
          <p:cNvSpPr>
            <a:spLocks noGrp="1"/>
          </p:cNvSpPr>
          <p:nvPr>
            <p:ph type="ftr" sz="quarter" idx="11"/>
          </p:nvPr>
        </p:nvSpPr>
        <p:spPr/>
        <p:txBody>
          <a:bodyPr/>
          <a:lstStyle/>
          <a:p>
            <a:r>
              <a:rPr lang="en-US"/>
              <a:t>A. Godinho | EPS-HEP 2023</a:t>
            </a:r>
            <a:endParaRPr lang="en-US" dirty="0"/>
          </a:p>
        </p:txBody>
      </p:sp>
      <p:sp>
        <p:nvSpPr>
          <p:cNvPr id="5" name="Slide Number Placeholder 4">
            <a:extLst>
              <a:ext uri="{FF2B5EF4-FFF2-40B4-BE49-F238E27FC236}">
                <a16:creationId xmlns:a16="http://schemas.microsoft.com/office/drawing/2014/main" id="{3528708B-66D0-080A-9D5A-442BA8B67824}"/>
              </a:ext>
            </a:extLst>
          </p:cNvPr>
          <p:cNvSpPr>
            <a:spLocks noGrp="1"/>
          </p:cNvSpPr>
          <p:nvPr>
            <p:ph type="sldNum" sz="quarter" idx="12"/>
          </p:nvPr>
        </p:nvSpPr>
        <p:spPr/>
        <p:txBody>
          <a:bodyPr/>
          <a:lstStyle/>
          <a:p>
            <a:fld id="{36B5EA5A-BC32-A742-B11B-8E7414D5B535}" type="slidenum">
              <a:rPr lang="en-US" smtClean="0"/>
              <a:pPr/>
              <a:t>21</a:t>
            </a:fld>
            <a:endParaRPr lang="en-US" dirty="0"/>
          </a:p>
        </p:txBody>
      </p:sp>
      <p:graphicFrame>
        <p:nvGraphicFramePr>
          <p:cNvPr id="6" name="Diagram 5">
            <a:extLst>
              <a:ext uri="{FF2B5EF4-FFF2-40B4-BE49-F238E27FC236}">
                <a16:creationId xmlns:a16="http://schemas.microsoft.com/office/drawing/2014/main" id="{B5EB544F-76B7-A7D4-1AF1-85CAE08F57EF}"/>
              </a:ext>
            </a:extLst>
          </p:cNvPr>
          <p:cNvGraphicFramePr/>
          <p:nvPr>
            <p:extLst>
              <p:ext uri="{D42A27DB-BD31-4B8C-83A1-F6EECF244321}">
                <p14:modId xmlns:p14="http://schemas.microsoft.com/office/powerpoint/2010/main" val="4168169590"/>
              </p:ext>
            </p:extLst>
          </p:nvPr>
        </p:nvGraphicFramePr>
        <p:xfrm>
          <a:off x="581777" y="1081054"/>
          <a:ext cx="6641372" cy="50570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a:extLst>
              <a:ext uri="{FF2B5EF4-FFF2-40B4-BE49-F238E27FC236}">
                <a16:creationId xmlns:a16="http://schemas.microsoft.com/office/drawing/2014/main" id="{A042D245-1509-60E8-707F-086CE75E3A54}"/>
              </a:ext>
            </a:extLst>
          </p:cNvPr>
          <p:cNvSpPr txBox="1"/>
          <p:nvPr/>
        </p:nvSpPr>
        <p:spPr>
          <a:xfrm>
            <a:off x="7600157" y="1150381"/>
            <a:ext cx="4309525" cy="4924425"/>
          </a:xfrm>
          <a:prstGeom prst="rect">
            <a:avLst/>
          </a:prstGeom>
          <a:noFill/>
        </p:spPr>
        <p:txBody>
          <a:bodyPr wrap="square" lIns="0" tIns="0" rIns="0" bIns="0" rtlCol="0">
            <a:spAutoFit/>
          </a:bodyPr>
          <a:lstStyle/>
          <a:p>
            <a:pPr algn="l"/>
            <a:r>
              <a:rPr lang="en-GB" sz="2000" dirty="0"/>
              <a:t>Good to remember:</a:t>
            </a:r>
          </a:p>
          <a:p>
            <a:pPr algn="l"/>
            <a:endParaRPr lang="en-GB" sz="2000" dirty="0"/>
          </a:p>
          <a:p>
            <a:pPr marL="285750" indent="-285750" algn="l">
              <a:buFont typeface="Arial" panose="020B0604020202020204" pitchFamily="34" charset="0"/>
              <a:buChar char="•"/>
            </a:pPr>
            <a:r>
              <a:rPr lang="en-GB" sz="2000" dirty="0"/>
              <a:t>A person may </a:t>
            </a:r>
            <a:r>
              <a:rPr lang="en-GB" sz="2000" b="1" dirty="0"/>
              <a:t>belong to more than one group</a:t>
            </a:r>
            <a:r>
              <a:rPr lang="en-GB" sz="2000" dirty="0"/>
              <a:t> ex: black single mother</a:t>
            </a:r>
          </a:p>
          <a:p>
            <a:pPr marL="285750" indent="-285750" algn="l">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It is good to interrogate how </a:t>
            </a:r>
            <a:r>
              <a:rPr lang="en-GB" sz="2000" b="1" dirty="0"/>
              <a:t>our own experiences and cultural perspectives</a:t>
            </a:r>
            <a:r>
              <a:rPr lang="en-GB" sz="2000" dirty="0"/>
              <a:t> shape our work</a:t>
            </a:r>
          </a:p>
          <a:p>
            <a:pPr marL="285750" indent="-285750" algn="l">
              <a:buFont typeface="Arial" panose="020B0604020202020204" pitchFamily="34" charset="0"/>
              <a:buChar char="•"/>
            </a:pPr>
            <a:endParaRPr lang="en-GB" sz="2000" dirty="0"/>
          </a:p>
          <a:p>
            <a:pPr marL="285750" indent="-285750" algn="l">
              <a:buFont typeface="Arial" panose="020B0604020202020204" pitchFamily="34" charset="0"/>
              <a:buChar char="•"/>
            </a:pPr>
            <a:r>
              <a:rPr lang="en-GB" sz="2000" dirty="0"/>
              <a:t>Education and outreach practitioners and researchers may belong to one of these groups, and so should (be empowered to) </a:t>
            </a:r>
            <a:r>
              <a:rPr lang="en-GB" sz="2000" b="1" dirty="0"/>
              <a:t>bring in their experience </a:t>
            </a:r>
          </a:p>
          <a:p>
            <a:pPr marL="285750" indent="-285750" algn="l">
              <a:buFont typeface="Arial" panose="020B0604020202020204" pitchFamily="34" charset="0"/>
              <a:buChar char="•"/>
            </a:pPr>
            <a:endParaRPr lang="en-GB" sz="2000" dirty="0"/>
          </a:p>
        </p:txBody>
      </p:sp>
      <p:cxnSp>
        <p:nvCxnSpPr>
          <p:cNvPr id="9" name="Straight Connector 8">
            <a:extLst>
              <a:ext uri="{FF2B5EF4-FFF2-40B4-BE49-F238E27FC236}">
                <a16:creationId xmlns:a16="http://schemas.microsoft.com/office/drawing/2014/main" id="{363B9102-DE97-9C32-BC21-556A3E1BEECC}"/>
              </a:ext>
            </a:extLst>
          </p:cNvPr>
          <p:cNvCxnSpPr/>
          <p:nvPr/>
        </p:nvCxnSpPr>
        <p:spPr>
          <a:xfrm>
            <a:off x="2769704" y="1709530"/>
            <a:ext cx="212035"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7002871-D3E8-A987-494C-7C15C31D4DD1}"/>
              </a:ext>
            </a:extLst>
          </p:cNvPr>
          <p:cNvCxnSpPr/>
          <p:nvPr/>
        </p:nvCxnSpPr>
        <p:spPr>
          <a:xfrm>
            <a:off x="4817164" y="1709530"/>
            <a:ext cx="212035"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58C0B1E-C557-131B-19B3-39E3880FA1F4}"/>
              </a:ext>
            </a:extLst>
          </p:cNvPr>
          <p:cNvCxnSpPr/>
          <p:nvPr/>
        </p:nvCxnSpPr>
        <p:spPr>
          <a:xfrm>
            <a:off x="3226904" y="2166730"/>
            <a:ext cx="212035"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63C19FE-E024-AA05-C79D-7723D0237D63}"/>
              </a:ext>
            </a:extLst>
          </p:cNvPr>
          <p:cNvCxnSpPr/>
          <p:nvPr/>
        </p:nvCxnSpPr>
        <p:spPr>
          <a:xfrm>
            <a:off x="2769704" y="3127513"/>
            <a:ext cx="212035"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737FF47-8C14-F6C4-893A-7B0B627A7F35}"/>
              </a:ext>
            </a:extLst>
          </p:cNvPr>
          <p:cNvCxnSpPr/>
          <p:nvPr/>
        </p:nvCxnSpPr>
        <p:spPr>
          <a:xfrm>
            <a:off x="4817163" y="3127683"/>
            <a:ext cx="212035"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B896D4E-1F9D-596A-5990-259A3C205879}"/>
              </a:ext>
            </a:extLst>
          </p:cNvPr>
          <p:cNvCxnSpPr/>
          <p:nvPr/>
        </p:nvCxnSpPr>
        <p:spPr>
          <a:xfrm>
            <a:off x="4819880" y="4333801"/>
            <a:ext cx="212035"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A1CC717-375B-EDFF-51B1-3924E7EA606F}"/>
              </a:ext>
            </a:extLst>
          </p:cNvPr>
          <p:cNvCxnSpPr/>
          <p:nvPr/>
        </p:nvCxnSpPr>
        <p:spPr>
          <a:xfrm>
            <a:off x="2760867" y="4393946"/>
            <a:ext cx="212035"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8FD6AF7-0205-F2F9-06E5-6FFD693C3727}"/>
              </a:ext>
            </a:extLst>
          </p:cNvPr>
          <p:cNvCxnSpPr>
            <a:cxnSpLocks/>
          </p:cNvCxnSpPr>
          <p:nvPr/>
        </p:nvCxnSpPr>
        <p:spPr>
          <a:xfrm>
            <a:off x="1859212" y="2260514"/>
            <a:ext cx="0" cy="201331"/>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A7D86B5-C4B2-1A7F-4970-0BC3B06D8D70}"/>
              </a:ext>
            </a:extLst>
          </p:cNvPr>
          <p:cNvCxnSpPr>
            <a:cxnSpLocks/>
          </p:cNvCxnSpPr>
          <p:nvPr/>
        </p:nvCxnSpPr>
        <p:spPr>
          <a:xfrm>
            <a:off x="3902463" y="2260514"/>
            <a:ext cx="0" cy="201331"/>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04470029-3BAA-7313-FA6E-2AC8890D7F61}"/>
              </a:ext>
            </a:extLst>
          </p:cNvPr>
          <p:cNvCxnSpPr>
            <a:cxnSpLocks/>
          </p:cNvCxnSpPr>
          <p:nvPr/>
        </p:nvCxnSpPr>
        <p:spPr>
          <a:xfrm>
            <a:off x="5993079" y="2260514"/>
            <a:ext cx="0" cy="201331"/>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592ED84-7062-DFEA-BC27-45DC993AB72F}"/>
              </a:ext>
            </a:extLst>
          </p:cNvPr>
          <p:cNvCxnSpPr>
            <a:cxnSpLocks/>
          </p:cNvCxnSpPr>
          <p:nvPr/>
        </p:nvCxnSpPr>
        <p:spPr>
          <a:xfrm>
            <a:off x="6042558" y="3572875"/>
            <a:ext cx="0" cy="201331"/>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52BC32D-992E-65B5-59E6-EF464CAD47F4}"/>
              </a:ext>
            </a:extLst>
          </p:cNvPr>
          <p:cNvCxnSpPr>
            <a:cxnSpLocks/>
          </p:cNvCxnSpPr>
          <p:nvPr/>
        </p:nvCxnSpPr>
        <p:spPr>
          <a:xfrm>
            <a:off x="3902463" y="3572875"/>
            <a:ext cx="0" cy="201331"/>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6103D7A-5C4B-7F1C-16F0-2914D9B8CE8E}"/>
              </a:ext>
            </a:extLst>
          </p:cNvPr>
          <p:cNvCxnSpPr>
            <a:cxnSpLocks/>
          </p:cNvCxnSpPr>
          <p:nvPr/>
        </p:nvCxnSpPr>
        <p:spPr>
          <a:xfrm>
            <a:off x="1859212" y="3572875"/>
            <a:ext cx="0" cy="201331"/>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C7761412-C6AE-1FDB-21C9-601E1E6F2206}"/>
              </a:ext>
            </a:extLst>
          </p:cNvPr>
          <p:cNvCxnSpPr>
            <a:cxnSpLocks/>
          </p:cNvCxnSpPr>
          <p:nvPr/>
        </p:nvCxnSpPr>
        <p:spPr>
          <a:xfrm>
            <a:off x="3960229" y="4881952"/>
            <a:ext cx="0" cy="201331"/>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26" name="TextBox 25">
            <a:hlinkClick r:id="rId7"/>
            <a:extLst>
              <a:ext uri="{FF2B5EF4-FFF2-40B4-BE49-F238E27FC236}">
                <a16:creationId xmlns:a16="http://schemas.microsoft.com/office/drawing/2014/main" id="{C53A12B2-12C1-3DF9-3C50-844E32A6DB56}"/>
              </a:ext>
            </a:extLst>
          </p:cNvPr>
          <p:cNvSpPr txBox="1"/>
          <p:nvPr/>
        </p:nvSpPr>
        <p:spPr>
          <a:xfrm>
            <a:off x="424829" y="6082125"/>
            <a:ext cx="2382062" cy="246221"/>
          </a:xfrm>
          <a:prstGeom prst="rect">
            <a:avLst/>
          </a:prstGeom>
          <a:noFill/>
        </p:spPr>
        <p:txBody>
          <a:bodyPr wrap="none" lIns="0" tIns="0" rIns="0" bIns="0" rtlCol="0">
            <a:spAutoFit/>
          </a:bodyPr>
          <a:lstStyle/>
          <a:p>
            <a:pPr algn="l"/>
            <a:r>
              <a:rPr lang="en-GB" sz="1600" dirty="0">
                <a:solidFill>
                  <a:schemeClr val="tx2"/>
                </a:solidFill>
              </a:rPr>
              <a:t>Judd and McKinnon, 2021</a:t>
            </a:r>
          </a:p>
        </p:txBody>
      </p:sp>
    </p:spTree>
    <p:extLst>
      <p:ext uri="{BB962C8B-B14F-4D97-AF65-F5344CB8AC3E}">
        <p14:creationId xmlns:p14="http://schemas.microsoft.com/office/powerpoint/2010/main" val="2815140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FBE8C-9C4E-D846-4AFC-ED51CF0CBC0A}"/>
              </a:ext>
            </a:extLst>
          </p:cNvPr>
          <p:cNvSpPr>
            <a:spLocks noGrp="1"/>
          </p:cNvSpPr>
          <p:nvPr>
            <p:ph type="title"/>
          </p:nvPr>
        </p:nvSpPr>
        <p:spPr/>
        <p:txBody>
          <a:bodyPr/>
          <a:lstStyle/>
          <a:p>
            <a:r>
              <a:rPr lang="en-GB" sz="3200" dirty="0"/>
              <a:t>The methods of inclusive education and outreach</a:t>
            </a:r>
          </a:p>
        </p:txBody>
      </p:sp>
      <p:sp>
        <p:nvSpPr>
          <p:cNvPr id="3" name="Date Placeholder 2">
            <a:extLst>
              <a:ext uri="{FF2B5EF4-FFF2-40B4-BE49-F238E27FC236}">
                <a16:creationId xmlns:a16="http://schemas.microsoft.com/office/drawing/2014/main" id="{4D1C7D6A-37B6-988A-87BC-BEE06D7C2297}"/>
              </a:ext>
            </a:extLst>
          </p:cNvPr>
          <p:cNvSpPr>
            <a:spLocks noGrp="1"/>
          </p:cNvSpPr>
          <p:nvPr>
            <p:ph type="dt" sz="half" idx="10"/>
          </p:nvPr>
        </p:nvSpPr>
        <p:spPr/>
        <p:txBody>
          <a:bodyPr/>
          <a:lstStyle/>
          <a:p>
            <a:fld id="{ECF3161F-FA09-6C4F-B552-469611CDD783}" type="datetime3">
              <a:rPr lang="de-CH" smtClean="0"/>
              <a:t>22/08/2023</a:t>
            </a:fld>
            <a:endParaRPr lang="en-US" dirty="0"/>
          </a:p>
        </p:txBody>
      </p:sp>
      <p:sp>
        <p:nvSpPr>
          <p:cNvPr id="4" name="Footer Placeholder 3">
            <a:extLst>
              <a:ext uri="{FF2B5EF4-FFF2-40B4-BE49-F238E27FC236}">
                <a16:creationId xmlns:a16="http://schemas.microsoft.com/office/drawing/2014/main" id="{FB711D44-F4B8-2819-4882-8D25EBFE8A00}"/>
              </a:ext>
            </a:extLst>
          </p:cNvPr>
          <p:cNvSpPr>
            <a:spLocks noGrp="1"/>
          </p:cNvSpPr>
          <p:nvPr>
            <p:ph type="ftr" sz="quarter" idx="11"/>
          </p:nvPr>
        </p:nvSpPr>
        <p:spPr/>
        <p:txBody>
          <a:bodyPr/>
          <a:lstStyle/>
          <a:p>
            <a:r>
              <a:rPr lang="en-US"/>
              <a:t>A. Godinho | EPS-HEP 2023</a:t>
            </a:r>
            <a:endParaRPr lang="en-US" dirty="0"/>
          </a:p>
        </p:txBody>
      </p:sp>
      <p:sp>
        <p:nvSpPr>
          <p:cNvPr id="5" name="Slide Number Placeholder 4">
            <a:extLst>
              <a:ext uri="{FF2B5EF4-FFF2-40B4-BE49-F238E27FC236}">
                <a16:creationId xmlns:a16="http://schemas.microsoft.com/office/drawing/2014/main" id="{36A5EA7D-D919-02EF-546F-EDFA5AA7B3F3}"/>
              </a:ext>
            </a:extLst>
          </p:cNvPr>
          <p:cNvSpPr>
            <a:spLocks noGrp="1"/>
          </p:cNvSpPr>
          <p:nvPr>
            <p:ph type="sldNum" sz="quarter" idx="12"/>
          </p:nvPr>
        </p:nvSpPr>
        <p:spPr/>
        <p:txBody>
          <a:bodyPr/>
          <a:lstStyle/>
          <a:p>
            <a:fld id="{36B5EA5A-BC32-A742-B11B-8E7414D5B535}" type="slidenum">
              <a:rPr lang="en-US" smtClean="0"/>
              <a:pPr/>
              <a:t>22</a:t>
            </a:fld>
            <a:endParaRPr lang="en-US" dirty="0"/>
          </a:p>
        </p:txBody>
      </p:sp>
      <p:graphicFrame>
        <p:nvGraphicFramePr>
          <p:cNvPr id="6" name="Diagram 5">
            <a:extLst>
              <a:ext uri="{FF2B5EF4-FFF2-40B4-BE49-F238E27FC236}">
                <a16:creationId xmlns:a16="http://schemas.microsoft.com/office/drawing/2014/main" id="{69E802C7-CBE5-13AB-E63A-979A0F4A4056}"/>
              </a:ext>
            </a:extLst>
          </p:cNvPr>
          <p:cNvGraphicFramePr/>
          <p:nvPr>
            <p:extLst>
              <p:ext uri="{D42A27DB-BD31-4B8C-83A1-F6EECF244321}">
                <p14:modId xmlns:p14="http://schemas.microsoft.com/office/powerpoint/2010/main" val="2514050207"/>
              </p:ext>
            </p:extLst>
          </p:nvPr>
        </p:nvGraphicFramePr>
        <p:xfrm>
          <a:off x="596349" y="1346569"/>
          <a:ext cx="10316490" cy="44546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a:hlinkClick r:id="rId7"/>
            <a:extLst>
              <a:ext uri="{FF2B5EF4-FFF2-40B4-BE49-F238E27FC236}">
                <a16:creationId xmlns:a16="http://schemas.microsoft.com/office/drawing/2014/main" id="{DCD3C7DD-75F4-E173-AC30-28E021BD4080}"/>
              </a:ext>
            </a:extLst>
          </p:cNvPr>
          <p:cNvSpPr txBox="1"/>
          <p:nvPr/>
        </p:nvSpPr>
        <p:spPr>
          <a:xfrm>
            <a:off x="9593705" y="5974593"/>
            <a:ext cx="2051844" cy="276999"/>
          </a:xfrm>
          <a:prstGeom prst="rect">
            <a:avLst/>
          </a:prstGeom>
          <a:noFill/>
        </p:spPr>
        <p:txBody>
          <a:bodyPr wrap="none" lIns="0" tIns="0" rIns="0" bIns="0" rtlCol="0">
            <a:spAutoFit/>
          </a:bodyPr>
          <a:lstStyle/>
          <a:p>
            <a:pPr algn="l"/>
            <a:r>
              <a:rPr lang="en-GB" dirty="0">
                <a:solidFill>
                  <a:schemeClr val="tx2"/>
                </a:solidFill>
              </a:rPr>
              <a:t>Canfield et al., 2020</a:t>
            </a:r>
          </a:p>
        </p:txBody>
      </p:sp>
    </p:spTree>
    <p:extLst>
      <p:ext uri="{BB962C8B-B14F-4D97-AF65-F5344CB8AC3E}">
        <p14:creationId xmlns:p14="http://schemas.microsoft.com/office/powerpoint/2010/main" val="31689412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940E09-881A-0738-E0CF-8E7709169178}"/>
              </a:ext>
            </a:extLst>
          </p:cNvPr>
          <p:cNvSpPr>
            <a:spLocks noGrp="1"/>
          </p:cNvSpPr>
          <p:nvPr>
            <p:ph type="dt" sz="half" idx="10"/>
          </p:nvPr>
        </p:nvSpPr>
        <p:spPr/>
        <p:txBody>
          <a:bodyPr/>
          <a:lstStyle/>
          <a:p>
            <a:fld id="{0D807BC1-BF72-F74A-AD81-3B30BF74EA82}" type="datetime3">
              <a:rPr lang="de-CH" smtClean="0"/>
              <a:t>21/08/2023</a:t>
            </a:fld>
            <a:endParaRPr lang="en-US" dirty="0"/>
          </a:p>
        </p:txBody>
      </p:sp>
      <p:sp>
        <p:nvSpPr>
          <p:cNvPr id="3" name="Footer Placeholder 2">
            <a:extLst>
              <a:ext uri="{FF2B5EF4-FFF2-40B4-BE49-F238E27FC236}">
                <a16:creationId xmlns:a16="http://schemas.microsoft.com/office/drawing/2014/main" id="{587C4695-08C4-C83A-42E6-54916A99FBB8}"/>
              </a:ext>
            </a:extLst>
          </p:cNvPr>
          <p:cNvSpPr>
            <a:spLocks noGrp="1"/>
          </p:cNvSpPr>
          <p:nvPr>
            <p:ph type="ftr" sz="quarter" idx="11"/>
          </p:nvPr>
        </p:nvSpPr>
        <p:spPr/>
        <p:txBody>
          <a:bodyPr/>
          <a:lstStyle/>
          <a:p>
            <a:r>
              <a:rPr lang="en-US"/>
              <a:t>A. Godinho | EPS-HEP 2023</a:t>
            </a:r>
            <a:endParaRPr lang="en-US" dirty="0"/>
          </a:p>
        </p:txBody>
      </p:sp>
      <p:sp>
        <p:nvSpPr>
          <p:cNvPr id="4" name="Slide Number Placeholder 3">
            <a:extLst>
              <a:ext uri="{FF2B5EF4-FFF2-40B4-BE49-F238E27FC236}">
                <a16:creationId xmlns:a16="http://schemas.microsoft.com/office/drawing/2014/main" id="{B5D9D524-C889-1E24-81C1-7317B09A17E2}"/>
              </a:ext>
            </a:extLst>
          </p:cNvPr>
          <p:cNvSpPr>
            <a:spLocks noGrp="1"/>
          </p:cNvSpPr>
          <p:nvPr>
            <p:ph type="sldNum" sz="quarter" idx="12"/>
          </p:nvPr>
        </p:nvSpPr>
        <p:spPr/>
        <p:txBody>
          <a:bodyPr/>
          <a:lstStyle/>
          <a:p>
            <a:fld id="{36B5EA5A-BC32-A742-B11B-8E7414D5B535}" type="slidenum">
              <a:rPr lang="en-US" smtClean="0"/>
              <a:pPr/>
              <a:t>23</a:t>
            </a:fld>
            <a:endParaRPr lang="en-US" dirty="0"/>
          </a:p>
        </p:txBody>
      </p:sp>
      <p:sp>
        <p:nvSpPr>
          <p:cNvPr id="5" name="TextBox 4">
            <a:extLst>
              <a:ext uri="{FF2B5EF4-FFF2-40B4-BE49-F238E27FC236}">
                <a16:creationId xmlns:a16="http://schemas.microsoft.com/office/drawing/2014/main" id="{8B674A6A-1C56-FD41-D614-CF9DAFE848A4}"/>
              </a:ext>
            </a:extLst>
          </p:cNvPr>
          <p:cNvSpPr txBox="1"/>
          <p:nvPr/>
        </p:nvSpPr>
        <p:spPr>
          <a:xfrm>
            <a:off x="3167270" y="800554"/>
            <a:ext cx="8242852" cy="1846659"/>
          </a:xfrm>
          <a:prstGeom prst="rect">
            <a:avLst/>
          </a:prstGeom>
          <a:noFill/>
        </p:spPr>
        <p:txBody>
          <a:bodyPr wrap="square" lIns="0" tIns="0" rIns="0" bIns="0" rtlCol="0">
            <a:spAutoFit/>
          </a:bodyPr>
          <a:lstStyle/>
          <a:p>
            <a:pPr algn="l"/>
            <a:r>
              <a:rPr lang="en-GB" sz="2000" dirty="0"/>
              <a:t>In 1952</a:t>
            </a:r>
          </a:p>
          <a:p>
            <a:pPr algn="l"/>
            <a:endParaRPr lang="en-GB" sz="2000" dirty="0"/>
          </a:p>
          <a:p>
            <a:pPr algn="l"/>
            <a:r>
              <a:rPr lang="en-GB" sz="2000" dirty="0"/>
              <a:t>“Nothing in science has any value to society if it is not communicated, and </a:t>
            </a:r>
            <a:r>
              <a:rPr lang="en-GB" sz="2000" b="1" dirty="0"/>
              <a:t>scientists are beginning to learn their social obligations</a:t>
            </a:r>
            <a:r>
              <a:rPr lang="en-GB" sz="2000" dirty="0"/>
              <a:t>”</a:t>
            </a:r>
          </a:p>
          <a:p>
            <a:pPr algn="l"/>
            <a:endParaRPr lang="en-GB" sz="2000" i="1" dirty="0"/>
          </a:p>
          <a:p>
            <a:pPr algn="l"/>
            <a:r>
              <a:rPr lang="en-GB" sz="2000" i="1" dirty="0"/>
              <a:t>Anne Roe, Clinical psychologist and researcher</a:t>
            </a:r>
          </a:p>
        </p:txBody>
      </p:sp>
      <p:sp>
        <p:nvSpPr>
          <p:cNvPr id="6" name="TextBox 5">
            <a:extLst>
              <a:ext uri="{FF2B5EF4-FFF2-40B4-BE49-F238E27FC236}">
                <a16:creationId xmlns:a16="http://schemas.microsoft.com/office/drawing/2014/main" id="{8B2394E8-6205-46B9-BBF6-55223CE3750C}"/>
              </a:ext>
            </a:extLst>
          </p:cNvPr>
          <p:cNvSpPr txBox="1"/>
          <p:nvPr/>
        </p:nvSpPr>
        <p:spPr>
          <a:xfrm>
            <a:off x="954157" y="3635977"/>
            <a:ext cx="8242852" cy="2154436"/>
          </a:xfrm>
          <a:prstGeom prst="rect">
            <a:avLst/>
          </a:prstGeom>
          <a:noFill/>
        </p:spPr>
        <p:txBody>
          <a:bodyPr wrap="square" lIns="0" tIns="0" rIns="0" bIns="0" rtlCol="0">
            <a:spAutoFit/>
          </a:bodyPr>
          <a:lstStyle>
            <a:defPPr>
              <a:defRPr lang="en-US"/>
            </a:defPPr>
          </a:lstStyle>
          <a:p>
            <a:r>
              <a:rPr lang="en-GB" sz="2000" dirty="0"/>
              <a:t>In 2013</a:t>
            </a:r>
          </a:p>
          <a:p>
            <a:endParaRPr lang="en-GB" sz="2000" dirty="0"/>
          </a:p>
          <a:p>
            <a:r>
              <a:rPr lang="en-GB" sz="2000" dirty="0"/>
              <a:t>“Science isn't finished until it's communicated. The communication to wider audiences is part of the job of being a scientist, and so </a:t>
            </a:r>
            <a:r>
              <a:rPr lang="en-GB" sz="2000" b="1" dirty="0"/>
              <a:t>how you communicate is absolutely vital</a:t>
            </a:r>
            <a:r>
              <a:rPr lang="en-GB" sz="2000" dirty="0"/>
              <a:t>.” </a:t>
            </a:r>
          </a:p>
          <a:p>
            <a:endParaRPr lang="en-GB" sz="2000" i="1" dirty="0"/>
          </a:p>
          <a:p>
            <a:r>
              <a:rPr lang="en-GB" sz="2000" i="1" dirty="0"/>
              <a:t>Sir Mark </a:t>
            </a:r>
            <a:r>
              <a:rPr lang="en-GB" sz="2000" i="1" dirty="0" err="1"/>
              <a:t>Walport</a:t>
            </a:r>
            <a:r>
              <a:rPr lang="en-GB" sz="2000" i="1" dirty="0"/>
              <a:t>, Former Chief Scientific Advisor to the UK Government</a:t>
            </a:r>
          </a:p>
        </p:txBody>
      </p:sp>
      <p:pic>
        <p:nvPicPr>
          <p:cNvPr id="5122" name="Picture 2">
            <a:extLst>
              <a:ext uri="{FF2B5EF4-FFF2-40B4-BE49-F238E27FC236}">
                <a16:creationId xmlns:a16="http://schemas.microsoft.com/office/drawing/2014/main" id="{16566A6F-5C1B-4437-EA33-2B26B87198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878" y="800554"/>
            <a:ext cx="2060888" cy="2446101"/>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Sir Mark Walport – Where Science Meets Business">
            <a:extLst>
              <a:ext uri="{FF2B5EF4-FFF2-40B4-BE49-F238E27FC236}">
                <a16:creationId xmlns:a16="http://schemas.microsoft.com/office/drawing/2014/main" id="{2D893CCF-6A1F-4669-C871-12B530DE6EA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76088" y="3346857"/>
            <a:ext cx="2219564" cy="24435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36411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7D5B2-6307-4016-DD01-CDC172E679C2}"/>
              </a:ext>
            </a:extLst>
          </p:cNvPr>
          <p:cNvSpPr>
            <a:spLocks noGrp="1"/>
          </p:cNvSpPr>
          <p:nvPr>
            <p:ph type="title"/>
          </p:nvPr>
        </p:nvSpPr>
        <p:spPr/>
        <p:txBody>
          <a:bodyPr/>
          <a:lstStyle/>
          <a:p>
            <a:r>
              <a:rPr lang="en-GB" sz="4400" dirty="0"/>
              <a:t>Citizens’ attitudes towards S&amp;T…and scientists</a:t>
            </a:r>
          </a:p>
        </p:txBody>
      </p:sp>
      <p:sp>
        <p:nvSpPr>
          <p:cNvPr id="4" name="Date Placeholder 3">
            <a:extLst>
              <a:ext uri="{FF2B5EF4-FFF2-40B4-BE49-F238E27FC236}">
                <a16:creationId xmlns:a16="http://schemas.microsoft.com/office/drawing/2014/main" id="{9D8E451B-C176-4923-F81D-837D0E3B010D}"/>
              </a:ext>
            </a:extLst>
          </p:cNvPr>
          <p:cNvSpPr>
            <a:spLocks noGrp="1"/>
          </p:cNvSpPr>
          <p:nvPr>
            <p:ph type="dt" sz="half" idx="10"/>
          </p:nvPr>
        </p:nvSpPr>
        <p:spPr/>
        <p:txBody>
          <a:bodyPr/>
          <a:lstStyle/>
          <a:p>
            <a:fld id="{F05E8482-8203-294F-A5E9-0D160E61BB42}" type="datetime3">
              <a:rPr lang="de-CH" smtClean="0"/>
              <a:t>21/08/2023</a:t>
            </a:fld>
            <a:endParaRPr lang="en-US" dirty="0"/>
          </a:p>
        </p:txBody>
      </p:sp>
      <p:sp>
        <p:nvSpPr>
          <p:cNvPr id="5" name="Footer Placeholder 4">
            <a:extLst>
              <a:ext uri="{FF2B5EF4-FFF2-40B4-BE49-F238E27FC236}">
                <a16:creationId xmlns:a16="http://schemas.microsoft.com/office/drawing/2014/main" id="{FB9BDB21-CAA4-6DF0-567B-976CBA9C1499}"/>
              </a:ext>
            </a:extLst>
          </p:cNvPr>
          <p:cNvSpPr>
            <a:spLocks noGrp="1"/>
          </p:cNvSpPr>
          <p:nvPr>
            <p:ph type="ftr" sz="quarter" idx="11"/>
          </p:nvPr>
        </p:nvSpPr>
        <p:spPr/>
        <p:txBody>
          <a:bodyPr/>
          <a:lstStyle/>
          <a:p>
            <a:r>
              <a:rPr lang="en-US"/>
              <a:t>A. Godinho | EPS-HEP 2023</a:t>
            </a:r>
            <a:endParaRPr lang="en-US" dirty="0"/>
          </a:p>
        </p:txBody>
      </p:sp>
      <p:sp>
        <p:nvSpPr>
          <p:cNvPr id="6" name="Slide Number Placeholder 5">
            <a:extLst>
              <a:ext uri="{FF2B5EF4-FFF2-40B4-BE49-F238E27FC236}">
                <a16:creationId xmlns:a16="http://schemas.microsoft.com/office/drawing/2014/main" id="{0A96EB02-A511-E5FC-E1F0-359A8B0ECFD1}"/>
              </a:ext>
            </a:extLst>
          </p:cNvPr>
          <p:cNvSpPr>
            <a:spLocks noGrp="1"/>
          </p:cNvSpPr>
          <p:nvPr>
            <p:ph type="sldNum" sz="quarter" idx="12"/>
          </p:nvPr>
        </p:nvSpPr>
        <p:spPr/>
        <p:txBody>
          <a:bodyPr/>
          <a:lstStyle/>
          <a:p>
            <a:fld id="{36B5EA5A-BC32-A742-B11B-8E7414D5B535}" type="slidenum">
              <a:rPr lang="en-US" smtClean="0"/>
              <a:pPr/>
              <a:t>3</a:t>
            </a:fld>
            <a:endParaRPr lang="en-US" dirty="0"/>
          </a:p>
        </p:txBody>
      </p:sp>
      <p:sp>
        <p:nvSpPr>
          <p:cNvPr id="7" name="Text Placeholder 6">
            <a:extLst>
              <a:ext uri="{FF2B5EF4-FFF2-40B4-BE49-F238E27FC236}">
                <a16:creationId xmlns:a16="http://schemas.microsoft.com/office/drawing/2014/main" id="{91E65E81-6D1B-A5CA-CCEF-5D0C91737B88}"/>
              </a:ext>
            </a:extLst>
          </p:cNvPr>
          <p:cNvSpPr txBox="1">
            <a:spLocks noGrp="1"/>
          </p:cNvSpPr>
          <p:nvPr>
            <p:ph type="body" idx="1"/>
          </p:nvPr>
        </p:nvSpPr>
        <p:spPr>
          <a:xfrm>
            <a:off x="407986" y="4828002"/>
            <a:ext cx="11376026" cy="747897"/>
          </a:xfrm>
          <a:prstGeom prst="rect">
            <a:avLst/>
          </a:prstGeom>
          <a:noFill/>
        </p:spPr>
        <p:txBody>
          <a:bodyPr wrap="square" lIns="0" tIns="0" rIns="0" bIns="0" rtlCol="0">
            <a:spAutoFit/>
          </a:bodyPr>
          <a:lstStyle/>
          <a:p>
            <a:pPr algn="l"/>
            <a:r>
              <a:rPr lang="en-GB" sz="1800" b="0" i="0" dirty="0">
                <a:solidFill>
                  <a:srgbClr val="404040"/>
                </a:solidFill>
                <a:effectLst/>
                <a:latin typeface="arial" panose="020B0604020202020204" pitchFamily="34" charset="0"/>
              </a:rPr>
              <a:t>Eurobarometer (2021) - Survey on science and technology with </a:t>
            </a:r>
            <a:r>
              <a:rPr lang="en-GB" sz="1800" i="0" dirty="0">
                <a:solidFill>
                  <a:srgbClr val="404040"/>
                </a:solidFill>
                <a:effectLst/>
                <a:latin typeface="arial" panose="020B0604020202020204" pitchFamily="34" charset="0"/>
              </a:rPr>
              <a:t>37 103 respondents in 38 countries</a:t>
            </a:r>
            <a:r>
              <a:rPr lang="en-GB" sz="1800" b="0" i="0" dirty="0">
                <a:solidFill>
                  <a:srgbClr val="404040"/>
                </a:solidFill>
                <a:effectLst/>
                <a:latin typeface="arial" panose="020B0604020202020204" pitchFamily="34" charset="0"/>
              </a:rPr>
              <a:t>, including EU Member States, EU enlargement countries, EFTA states, and the United Kingdom. Survey was conducted between </a:t>
            </a:r>
            <a:r>
              <a:rPr lang="en-GB" sz="1800" i="0" dirty="0">
                <a:solidFill>
                  <a:srgbClr val="404040"/>
                </a:solidFill>
                <a:effectLst/>
                <a:latin typeface="arial" panose="020B0604020202020204" pitchFamily="34" charset="0"/>
              </a:rPr>
              <a:t>13 April and 10 May 2021</a:t>
            </a:r>
            <a:r>
              <a:rPr lang="en-GB" sz="1800" b="0" i="0" dirty="0">
                <a:solidFill>
                  <a:srgbClr val="404040"/>
                </a:solidFill>
                <a:effectLst/>
                <a:latin typeface="arial" panose="020B0604020202020204" pitchFamily="34" charset="0"/>
              </a:rPr>
              <a:t>, primarily through face-to face interviews.</a:t>
            </a:r>
            <a:endParaRPr lang="en-GB" sz="1800" b="0" dirty="0"/>
          </a:p>
        </p:txBody>
      </p:sp>
    </p:spTree>
    <p:extLst>
      <p:ext uri="{BB962C8B-B14F-4D97-AF65-F5344CB8AC3E}">
        <p14:creationId xmlns:p14="http://schemas.microsoft.com/office/powerpoint/2010/main" val="25145993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4AD7A-C841-1D04-ECDC-4D25D7E52072}"/>
              </a:ext>
            </a:extLst>
          </p:cNvPr>
          <p:cNvSpPr>
            <a:spLocks noGrp="1"/>
          </p:cNvSpPr>
          <p:nvPr>
            <p:ph type="title"/>
          </p:nvPr>
        </p:nvSpPr>
        <p:spPr>
          <a:xfrm>
            <a:off x="407988" y="180314"/>
            <a:ext cx="11376025" cy="1065742"/>
          </a:xfrm>
        </p:spPr>
        <p:txBody>
          <a:bodyPr/>
          <a:lstStyle/>
          <a:p>
            <a:r>
              <a:rPr lang="en-GB" sz="2800" dirty="0"/>
              <a:t>EU citizens’ interest in new scientific discoveries is high*</a:t>
            </a:r>
          </a:p>
        </p:txBody>
      </p:sp>
      <p:sp>
        <p:nvSpPr>
          <p:cNvPr id="3" name="Date Placeholder 2">
            <a:extLst>
              <a:ext uri="{FF2B5EF4-FFF2-40B4-BE49-F238E27FC236}">
                <a16:creationId xmlns:a16="http://schemas.microsoft.com/office/drawing/2014/main" id="{5061169C-54F7-D84B-67A1-8F4233F11F7E}"/>
              </a:ext>
            </a:extLst>
          </p:cNvPr>
          <p:cNvSpPr>
            <a:spLocks noGrp="1"/>
          </p:cNvSpPr>
          <p:nvPr>
            <p:ph type="dt" sz="half" idx="10"/>
          </p:nvPr>
        </p:nvSpPr>
        <p:spPr/>
        <p:txBody>
          <a:bodyPr/>
          <a:lstStyle/>
          <a:p>
            <a:fld id="{2400BDAD-4F1C-EF49-A237-7550E4AA7F1F}" type="datetime3">
              <a:rPr lang="de-CH" smtClean="0"/>
              <a:t>23/08/2023</a:t>
            </a:fld>
            <a:endParaRPr lang="en-US" dirty="0"/>
          </a:p>
        </p:txBody>
      </p:sp>
      <p:sp>
        <p:nvSpPr>
          <p:cNvPr id="4" name="Footer Placeholder 3">
            <a:extLst>
              <a:ext uri="{FF2B5EF4-FFF2-40B4-BE49-F238E27FC236}">
                <a16:creationId xmlns:a16="http://schemas.microsoft.com/office/drawing/2014/main" id="{9EA6EAB6-EACC-9388-4D9E-E40E3F7BAFD8}"/>
              </a:ext>
            </a:extLst>
          </p:cNvPr>
          <p:cNvSpPr>
            <a:spLocks noGrp="1"/>
          </p:cNvSpPr>
          <p:nvPr>
            <p:ph type="ftr" sz="quarter" idx="11"/>
          </p:nvPr>
        </p:nvSpPr>
        <p:spPr/>
        <p:txBody>
          <a:bodyPr/>
          <a:lstStyle/>
          <a:p>
            <a:r>
              <a:rPr lang="en-US"/>
              <a:t>A. Godinho | EPS-HEP 2023</a:t>
            </a:r>
            <a:endParaRPr lang="en-US" dirty="0"/>
          </a:p>
        </p:txBody>
      </p:sp>
      <p:sp>
        <p:nvSpPr>
          <p:cNvPr id="5" name="Slide Number Placeholder 4">
            <a:extLst>
              <a:ext uri="{FF2B5EF4-FFF2-40B4-BE49-F238E27FC236}">
                <a16:creationId xmlns:a16="http://schemas.microsoft.com/office/drawing/2014/main" id="{F6F5F9F2-1D88-D07C-8725-3251C66B0FBE}"/>
              </a:ext>
            </a:extLst>
          </p:cNvPr>
          <p:cNvSpPr>
            <a:spLocks noGrp="1"/>
          </p:cNvSpPr>
          <p:nvPr>
            <p:ph type="sldNum" sz="quarter" idx="12"/>
          </p:nvPr>
        </p:nvSpPr>
        <p:spPr/>
        <p:txBody>
          <a:bodyPr/>
          <a:lstStyle/>
          <a:p>
            <a:fld id="{36B5EA5A-BC32-A742-B11B-8E7414D5B535}" type="slidenum">
              <a:rPr lang="en-US" smtClean="0"/>
              <a:pPr/>
              <a:t>4</a:t>
            </a:fld>
            <a:endParaRPr lang="en-US" dirty="0"/>
          </a:p>
        </p:txBody>
      </p:sp>
      <p:sp>
        <p:nvSpPr>
          <p:cNvPr id="9" name="TextBox 8">
            <a:extLst>
              <a:ext uri="{FF2B5EF4-FFF2-40B4-BE49-F238E27FC236}">
                <a16:creationId xmlns:a16="http://schemas.microsoft.com/office/drawing/2014/main" id="{7586CE51-3011-EDFD-B653-CE72F32E3942}"/>
              </a:ext>
            </a:extLst>
          </p:cNvPr>
          <p:cNvSpPr txBox="1"/>
          <p:nvPr/>
        </p:nvSpPr>
        <p:spPr>
          <a:xfrm>
            <a:off x="9984552" y="6082396"/>
            <a:ext cx="1805126" cy="215444"/>
          </a:xfrm>
          <a:prstGeom prst="rect">
            <a:avLst/>
          </a:prstGeom>
          <a:noFill/>
        </p:spPr>
        <p:txBody>
          <a:bodyPr wrap="square" lIns="0" tIns="0" rIns="0" bIns="0" rtlCol="0">
            <a:spAutoFit/>
          </a:bodyPr>
          <a:lstStyle/>
          <a:p>
            <a:pPr algn="l"/>
            <a:r>
              <a:rPr lang="en-GB" sz="1400" b="0" i="0" dirty="0">
                <a:solidFill>
                  <a:srgbClr val="404040"/>
                </a:solidFill>
                <a:effectLst/>
                <a:latin typeface="arial" panose="020B0604020202020204" pitchFamily="34" charset="0"/>
              </a:rPr>
              <a:t>Eurobarometer (2021)</a:t>
            </a:r>
            <a:endParaRPr lang="en-GB" sz="1400" dirty="0"/>
          </a:p>
        </p:txBody>
      </p:sp>
      <p:grpSp>
        <p:nvGrpSpPr>
          <p:cNvPr id="12" name="Group 11">
            <a:extLst>
              <a:ext uri="{FF2B5EF4-FFF2-40B4-BE49-F238E27FC236}">
                <a16:creationId xmlns:a16="http://schemas.microsoft.com/office/drawing/2014/main" id="{2CCF93B6-9A8C-5FD9-D1C3-C986AB5EE42D}"/>
              </a:ext>
            </a:extLst>
          </p:cNvPr>
          <p:cNvGrpSpPr/>
          <p:nvPr/>
        </p:nvGrpSpPr>
        <p:grpSpPr>
          <a:xfrm>
            <a:off x="441763" y="1001254"/>
            <a:ext cx="11670335" cy="5027789"/>
            <a:chOff x="441763" y="1001254"/>
            <a:chExt cx="11670335" cy="5027789"/>
          </a:xfrm>
        </p:grpSpPr>
        <p:pic>
          <p:nvPicPr>
            <p:cNvPr id="8" name="Picture 7" descr="A graph of information on a white background&#10;&#10;Description automatically generated">
              <a:extLst>
                <a:ext uri="{FF2B5EF4-FFF2-40B4-BE49-F238E27FC236}">
                  <a16:creationId xmlns:a16="http://schemas.microsoft.com/office/drawing/2014/main" id="{C72859E7-82C6-E8E1-0880-DD95A05BF843}"/>
                </a:ext>
              </a:extLst>
            </p:cNvPr>
            <p:cNvPicPr>
              <a:picLocks noChangeAspect="1"/>
            </p:cNvPicPr>
            <p:nvPr/>
          </p:nvPicPr>
          <p:blipFill>
            <a:blip r:embed="rId3"/>
            <a:stretch>
              <a:fillRect/>
            </a:stretch>
          </p:blipFill>
          <p:spPr>
            <a:xfrm>
              <a:off x="441763" y="1001254"/>
              <a:ext cx="11670335" cy="4206849"/>
            </a:xfrm>
            <a:prstGeom prst="rect">
              <a:avLst/>
            </a:prstGeom>
          </p:spPr>
        </p:pic>
        <p:sp>
          <p:nvSpPr>
            <p:cNvPr id="10" name="TextBox 9">
              <a:extLst>
                <a:ext uri="{FF2B5EF4-FFF2-40B4-BE49-F238E27FC236}">
                  <a16:creationId xmlns:a16="http://schemas.microsoft.com/office/drawing/2014/main" id="{822BF26A-8BE8-287D-4EB7-845C4B0393A2}"/>
                </a:ext>
              </a:extLst>
            </p:cNvPr>
            <p:cNvSpPr txBox="1"/>
            <p:nvPr/>
          </p:nvSpPr>
          <p:spPr>
            <a:xfrm>
              <a:off x="441763" y="2428057"/>
              <a:ext cx="4408533" cy="3600986"/>
            </a:xfrm>
            <a:prstGeom prst="rect">
              <a:avLst/>
            </a:prstGeom>
            <a:solidFill>
              <a:schemeClr val="bg1"/>
            </a:solidFill>
          </p:spPr>
          <p:txBody>
            <a:bodyPr wrap="square" lIns="0" tIns="0" rIns="0" bIns="0" rtlCol="0" anchor="b">
              <a:spAutoFit/>
            </a:bodyPr>
            <a:lstStyle/>
            <a:p>
              <a:pPr algn="ctr"/>
              <a:endParaRPr lang="en-GB" dirty="0">
                <a:solidFill>
                  <a:schemeClr val="tx2"/>
                </a:solidFill>
              </a:endParaRPr>
            </a:p>
            <a:p>
              <a:pPr algn="ctr"/>
              <a:endParaRPr lang="en-GB" dirty="0">
                <a:solidFill>
                  <a:schemeClr val="tx2"/>
                </a:solidFill>
              </a:endParaRPr>
            </a:p>
            <a:p>
              <a:pPr algn="ctr"/>
              <a:r>
                <a:rPr lang="en-GB" dirty="0">
                  <a:solidFill>
                    <a:schemeClr val="tx2"/>
                  </a:solidFill>
                </a:rPr>
                <a:t>Others areas</a:t>
              </a:r>
            </a:p>
            <a:p>
              <a:pPr algn="ctr"/>
              <a:endParaRPr lang="en-GB" dirty="0">
                <a:solidFill>
                  <a:schemeClr val="tx2"/>
                </a:solidFill>
              </a:endParaRPr>
            </a:p>
            <a:p>
              <a:pPr algn="ctr"/>
              <a:r>
                <a:rPr lang="en-GB" b="1" dirty="0">
                  <a:solidFill>
                    <a:schemeClr val="tx2"/>
                  </a:solidFill>
                </a:rPr>
                <a:t>Culture &amp; Arts - </a:t>
              </a:r>
              <a:r>
                <a:rPr lang="en-GB" b="1" dirty="0">
                  <a:solidFill>
                    <a:schemeClr val="accent2"/>
                  </a:solidFill>
                </a:rPr>
                <a:t>77%</a:t>
              </a:r>
              <a:r>
                <a:rPr lang="en-GB" b="1" dirty="0">
                  <a:solidFill>
                    <a:schemeClr val="tx2"/>
                  </a:solidFill>
                </a:rPr>
                <a:t> (</a:t>
              </a:r>
              <a:r>
                <a:rPr lang="en-GB" b="1" dirty="0">
                  <a:solidFill>
                    <a:srgbClr val="FFC000"/>
                  </a:solidFill>
                </a:rPr>
                <a:t>66%</a:t>
              </a:r>
              <a:r>
                <a:rPr lang="en-GB" b="1" dirty="0">
                  <a:solidFill>
                    <a:schemeClr val="tx2"/>
                  </a:solidFill>
                </a:rPr>
                <a:t>)</a:t>
              </a:r>
            </a:p>
            <a:p>
              <a:pPr algn="ctr"/>
              <a:endParaRPr lang="en-GB" b="1" dirty="0">
                <a:solidFill>
                  <a:schemeClr val="tx2"/>
                </a:solidFill>
              </a:endParaRPr>
            </a:p>
            <a:p>
              <a:pPr algn="ctr"/>
              <a:r>
                <a:rPr lang="en-GB" b="1" dirty="0">
                  <a:solidFill>
                    <a:schemeClr val="tx2"/>
                  </a:solidFill>
                </a:rPr>
                <a:t>Politics - </a:t>
              </a:r>
              <a:r>
                <a:rPr lang="en-GB" b="1" dirty="0">
                  <a:solidFill>
                    <a:schemeClr val="accent2"/>
                  </a:solidFill>
                </a:rPr>
                <a:t>71%</a:t>
              </a:r>
              <a:r>
                <a:rPr lang="en-GB" b="1" dirty="0">
                  <a:solidFill>
                    <a:schemeClr val="tx2"/>
                  </a:solidFill>
                </a:rPr>
                <a:t> (</a:t>
              </a:r>
              <a:r>
                <a:rPr lang="en-GB" b="1" dirty="0">
                  <a:solidFill>
                    <a:srgbClr val="FFC000"/>
                  </a:solidFill>
                </a:rPr>
                <a:t>75%</a:t>
              </a:r>
              <a:r>
                <a:rPr lang="en-GB" b="1" dirty="0">
                  <a:solidFill>
                    <a:schemeClr val="tx2"/>
                  </a:solidFill>
                </a:rPr>
                <a:t>)</a:t>
              </a:r>
            </a:p>
            <a:p>
              <a:pPr algn="ctr"/>
              <a:endParaRPr lang="en-GB" b="1" dirty="0">
                <a:solidFill>
                  <a:schemeClr val="tx2"/>
                </a:solidFill>
              </a:endParaRPr>
            </a:p>
            <a:p>
              <a:pPr algn="ctr"/>
              <a:r>
                <a:rPr lang="en-GB" b="1" dirty="0">
                  <a:solidFill>
                    <a:schemeClr val="tx2"/>
                  </a:solidFill>
                </a:rPr>
                <a:t>Sports news - </a:t>
              </a:r>
              <a:r>
                <a:rPr lang="en-GB" b="1" dirty="0">
                  <a:solidFill>
                    <a:schemeClr val="accent2"/>
                  </a:solidFill>
                </a:rPr>
                <a:t>59%</a:t>
              </a:r>
              <a:r>
                <a:rPr lang="en-GB" b="1" dirty="0">
                  <a:solidFill>
                    <a:schemeClr val="tx2"/>
                  </a:solidFill>
                </a:rPr>
                <a:t> (</a:t>
              </a:r>
              <a:r>
                <a:rPr lang="en-GB" b="1" dirty="0">
                  <a:solidFill>
                    <a:srgbClr val="FFC000"/>
                  </a:solidFill>
                </a:rPr>
                <a:t>60%</a:t>
              </a:r>
              <a:r>
                <a:rPr lang="en-GB" b="1" dirty="0">
                  <a:solidFill>
                    <a:schemeClr val="tx2"/>
                  </a:solidFill>
                </a:rPr>
                <a:t>)</a:t>
              </a:r>
            </a:p>
            <a:p>
              <a:pPr algn="ctr"/>
              <a:endParaRPr lang="en-GB" b="1" dirty="0">
                <a:solidFill>
                  <a:schemeClr val="tx2"/>
                </a:solidFill>
              </a:endParaRPr>
            </a:p>
            <a:p>
              <a:pPr algn="ctr"/>
              <a:endParaRPr lang="en-GB" dirty="0">
                <a:solidFill>
                  <a:schemeClr val="tx2"/>
                </a:solidFill>
              </a:endParaRPr>
            </a:p>
            <a:p>
              <a:pPr algn="ctr"/>
              <a:endParaRPr lang="en-GB" dirty="0">
                <a:solidFill>
                  <a:schemeClr val="tx2"/>
                </a:solidFill>
              </a:endParaRPr>
            </a:p>
            <a:p>
              <a:pPr algn="ctr"/>
              <a:endParaRPr lang="en-GB" dirty="0">
                <a:solidFill>
                  <a:schemeClr val="tx2"/>
                </a:solidFill>
              </a:endParaRPr>
            </a:p>
          </p:txBody>
        </p:sp>
      </p:grpSp>
      <p:sp>
        <p:nvSpPr>
          <p:cNvPr id="11" name="Oval 10">
            <a:extLst>
              <a:ext uri="{FF2B5EF4-FFF2-40B4-BE49-F238E27FC236}">
                <a16:creationId xmlns:a16="http://schemas.microsoft.com/office/drawing/2014/main" id="{335E5BD3-E081-C568-C61B-9632881FF237}"/>
              </a:ext>
            </a:extLst>
          </p:cNvPr>
          <p:cNvSpPr/>
          <p:nvPr/>
        </p:nvSpPr>
        <p:spPr>
          <a:xfrm>
            <a:off x="8666922" y="1649898"/>
            <a:ext cx="3445176" cy="3632350"/>
          </a:xfrm>
          <a:prstGeom prst="ellipse">
            <a:avLst/>
          </a:prstGeom>
          <a:no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854F4CC7-97C5-07EF-30DC-AC0F27C72C7B}"/>
              </a:ext>
            </a:extLst>
          </p:cNvPr>
          <p:cNvSpPr txBox="1"/>
          <p:nvPr/>
        </p:nvSpPr>
        <p:spPr>
          <a:xfrm>
            <a:off x="1145352" y="5721986"/>
            <a:ext cx="7807940" cy="430887"/>
          </a:xfrm>
          <a:prstGeom prst="rect">
            <a:avLst/>
          </a:prstGeom>
          <a:noFill/>
        </p:spPr>
        <p:txBody>
          <a:bodyPr wrap="square" lIns="0" tIns="0" rIns="0" bIns="0" rtlCol="0">
            <a:spAutoFit/>
          </a:bodyPr>
          <a:lstStyle/>
          <a:p>
            <a:pPr algn="l"/>
            <a:r>
              <a:rPr lang="en-GB" sz="1400" dirty="0">
                <a:solidFill>
                  <a:srgbClr val="60565B"/>
                </a:solidFill>
                <a:effectLst/>
                <a:latin typeface="SegoeUI"/>
              </a:rPr>
              <a:t>Q: In everyday life, we have to deal with many different issues, where we feel more or less interested. For each of the following, please indicate whether you are... </a:t>
            </a:r>
            <a:endParaRPr lang="en-GB" sz="1400" dirty="0"/>
          </a:p>
        </p:txBody>
      </p:sp>
    </p:spTree>
    <p:extLst>
      <p:ext uri="{BB962C8B-B14F-4D97-AF65-F5344CB8AC3E}">
        <p14:creationId xmlns:p14="http://schemas.microsoft.com/office/powerpoint/2010/main" val="16721602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62970-48DC-9D64-179F-D2B8E8A6CDAD}"/>
              </a:ext>
            </a:extLst>
          </p:cNvPr>
          <p:cNvSpPr>
            <a:spLocks noGrp="1"/>
          </p:cNvSpPr>
          <p:nvPr>
            <p:ph type="title"/>
          </p:nvPr>
        </p:nvSpPr>
        <p:spPr/>
        <p:txBody>
          <a:bodyPr/>
          <a:lstStyle/>
          <a:p>
            <a:r>
              <a:rPr lang="en-GB" sz="2800" dirty="0"/>
              <a:t>Positive about influence and benefits of science and technology</a:t>
            </a:r>
          </a:p>
        </p:txBody>
      </p:sp>
      <p:sp>
        <p:nvSpPr>
          <p:cNvPr id="3" name="Date Placeholder 2">
            <a:extLst>
              <a:ext uri="{FF2B5EF4-FFF2-40B4-BE49-F238E27FC236}">
                <a16:creationId xmlns:a16="http://schemas.microsoft.com/office/drawing/2014/main" id="{B18BC782-4850-597F-0FB4-CE840DD7B3D0}"/>
              </a:ext>
            </a:extLst>
          </p:cNvPr>
          <p:cNvSpPr>
            <a:spLocks noGrp="1"/>
          </p:cNvSpPr>
          <p:nvPr>
            <p:ph type="dt" sz="half" idx="10"/>
          </p:nvPr>
        </p:nvSpPr>
        <p:spPr/>
        <p:txBody>
          <a:bodyPr/>
          <a:lstStyle/>
          <a:p>
            <a:fld id="{33E06557-D0B4-974C-8EC7-E37CF5AA092E}" type="datetime3">
              <a:rPr lang="de-CH" smtClean="0"/>
              <a:t>21/08/2023</a:t>
            </a:fld>
            <a:endParaRPr lang="en-US" dirty="0"/>
          </a:p>
        </p:txBody>
      </p:sp>
      <p:sp>
        <p:nvSpPr>
          <p:cNvPr id="4" name="Footer Placeholder 3">
            <a:extLst>
              <a:ext uri="{FF2B5EF4-FFF2-40B4-BE49-F238E27FC236}">
                <a16:creationId xmlns:a16="http://schemas.microsoft.com/office/drawing/2014/main" id="{9180EF9D-C918-87EF-B82B-3A238B30DAD0}"/>
              </a:ext>
            </a:extLst>
          </p:cNvPr>
          <p:cNvSpPr>
            <a:spLocks noGrp="1"/>
          </p:cNvSpPr>
          <p:nvPr>
            <p:ph type="ftr" sz="quarter" idx="11"/>
          </p:nvPr>
        </p:nvSpPr>
        <p:spPr/>
        <p:txBody>
          <a:bodyPr/>
          <a:lstStyle/>
          <a:p>
            <a:r>
              <a:rPr lang="en-US"/>
              <a:t>A. Godinho | EPS-HEP 2023</a:t>
            </a:r>
            <a:endParaRPr lang="en-US" dirty="0"/>
          </a:p>
        </p:txBody>
      </p:sp>
      <p:sp>
        <p:nvSpPr>
          <p:cNvPr id="5" name="Slide Number Placeholder 4">
            <a:extLst>
              <a:ext uri="{FF2B5EF4-FFF2-40B4-BE49-F238E27FC236}">
                <a16:creationId xmlns:a16="http://schemas.microsoft.com/office/drawing/2014/main" id="{846CC702-4937-A152-E788-3A0CEB5952EB}"/>
              </a:ext>
            </a:extLst>
          </p:cNvPr>
          <p:cNvSpPr>
            <a:spLocks noGrp="1"/>
          </p:cNvSpPr>
          <p:nvPr>
            <p:ph type="sldNum" sz="quarter" idx="12"/>
          </p:nvPr>
        </p:nvSpPr>
        <p:spPr/>
        <p:txBody>
          <a:bodyPr/>
          <a:lstStyle/>
          <a:p>
            <a:fld id="{36B5EA5A-BC32-A742-B11B-8E7414D5B535}" type="slidenum">
              <a:rPr lang="en-US" smtClean="0"/>
              <a:pPr/>
              <a:t>5</a:t>
            </a:fld>
            <a:endParaRPr lang="en-US" dirty="0"/>
          </a:p>
        </p:txBody>
      </p:sp>
      <p:pic>
        <p:nvPicPr>
          <p:cNvPr id="14" name="Picture 13" descr="A screenshot of a phone&#10;&#10;Description automatically generated">
            <a:extLst>
              <a:ext uri="{FF2B5EF4-FFF2-40B4-BE49-F238E27FC236}">
                <a16:creationId xmlns:a16="http://schemas.microsoft.com/office/drawing/2014/main" id="{C3D86CBE-EED4-CFA2-57B8-4E18AE60B216}"/>
              </a:ext>
            </a:extLst>
          </p:cNvPr>
          <p:cNvPicPr>
            <a:picLocks noChangeAspect="1"/>
          </p:cNvPicPr>
          <p:nvPr/>
        </p:nvPicPr>
        <p:blipFill rotWithShape="1">
          <a:blip r:embed="rId3"/>
          <a:srcRect t="22323" r="64130"/>
          <a:stretch/>
        </p:blipFill>
        <p:spPr>
          <a:xfrm>
            <a:off x="840835" y="1642504"/>
            <a:ext cx="4778085" cy="3953746"/>
          </a:xfrm>
          <a:prstGeom prst="rect">
            <a:avLst/>
          </a:prstGeom>
        </p:spPr>
      </p:pic>
      <p:pic>
        <p:nvPicPr>
          <p:cNvPr id="11" name="Picture 10" descr="A screenshot of a phone&#10;&#10;Description automatically generated">
            <a:extLst>
              <a:ext uri="{FF2B5EF4-FFF2-40B4-BE49-F238E27FC236}">
                <a16:creationId xmlns:a16="http://schemas.microsoft.com/office/drawing/2014/main" id="{BD3FB84C-31B9-8A3E-38F3-A5DA9CC53256}"/>
              </a:ext>
            </a:extLst>
          </p:cNvPr>
          <p:cNvPicPr>
            <a:picLocks noChangeAspect="1"/>
          </p:cNvPicPr>
          <p:nvPr/>
        </p:nvPicPr>
        <p:blipFill rotWithShape="1">
          <a:blip r:embed="rId3"/>
          <a:srcRect l="67846" t="13658" b="13118"/>
          <a:stretch/>
        </p:blipFill>
        <p:spPr>
          <a:xfrm>
            <a:off x="6884754" y="1439335"/>
            <a:ext cx="4208243" cy="3661975"/>
          </a:xfrm>
          <a:prstGeom prst="rect">
            <a:avLst/>
          </a:prstGeom>
        </p:spPr>
      </p:pic>
      <p:sp>
        <p:nvSpPr>
          <p:cNvPr id="17" name="TextBox 16">
            <a:extLst>
              <a:ext uri="{FF2B5EF4-FFF2-40B4-BE49-F238E27FC236}">
                <a16:creationId xmlns:a16="http://schemas.microsoft.com/office/drawing/2014/main" id="{38A46440-E451-9936-B4B8-5AF8064B2A77}"/>
              </a:ext>
            </a:extLst>
          </p:cNvPr>
          <p:cNvSpPr txBox="1"/>
          <p:nvPr/>
        </p:nvSpPr>
        <p:spPr>
          <a:xfrm>
            <a:off x="490041" y="6112206"/>
            <a:ext cx="1758495" cy="215444"/>
          </a:xfrm>
          <a:prstGeom prst="rect">
            <a:avLst/>
          </a:prstGeom>
          <a:noFill/>
        </p:spPr>
        <p:txBody>
          <a:bodyPr wrap="none" lIns="0" tIns="0" rIns="0" bIns="0" rtlCol="0">
            <a:spAutoFit/>
          </a:bodyPr>
          <a:lstStyle/>
          <a:p>
            <a:pPr algn="l"/>
            <a:r>
              <a:rPr lang="en-GB" sz="1400" dirty="0">
                <a:solidFill>
                  <a:schemeClr val="tx2"/>
                </a:solidFill>
              </a:rPr>
              <a:t>Eurobarometer (2021)</a:t>
            </a:r>
          </a:p>
        </p:txBody>
      </p:sp>
      <p:sp>
        <p:nvSpPr>
          <p:cNvPr id="18" name="TextBox 17">
            <a:extLst>
              <a:ext uri="{FF2B5EF4-FFF2-40B4-BE49-F238E27FC236}">
                <a16:creationId xmlns:a16="http://schemas.microsoft.com/office/drawing/2014/main" id="{5976E390-2E6B-3935-D691-B85DD5E20E33}"/>
              </a:ext>
            </a:extLst>
          </p:cNvPr>
          <p:cNvSpPr txBox="1"/>
          <p:nvPr/>
        </p:nvSpPr>
        <p:spPr>
          <a:xfrm>
            <a:off x="1614956" y="5000052"/>
            <a:ext cx="3400389" cy="430887"/>
          </a:xfrm>
          <a:prstGeom prst="rect">
            <a:avLst/>
          </a:prstGeom>
          <a:noFill/>
        </p:spPr>
        <p:txBody>
          <a:bodyPr wrap="square" lIns="0" tIns="0" rIns="0" bIns="0" rtlCol="0">
            <a:spAutoFit/>
          </a:bodyPr>
          <a:lstStyle/>
          <a:p>
            <a:pPr algn="l"/>
            <a:r>
              <a:rPr lang="en-GB" sz="1400" dirty="0">
                <a:solidFill>
                  <a:srgbClr val="60565B"/>
                </a:solidFill>
                <a:effectLst/>
                <a:latin typeface="SegoeUI"/>
              </a:rPr>
              <a:t>Q: Do you think that the overall influence of science and technology on society is...? </a:t>
            </a:r>
            <a:endParaRPr lang="en-GB" sz="1400" dirty="0"/>
          </a:p>
        </p:txBody>
      </p:sp>
      <p:sp>
        <p:nvSpPr>
          <p:cNvPr id="19" name="TextBox 18">
            <a:extLst>
              <a:ext uri="{FF2B5EF4-FFF2-40B4-BE49-F238E27FC236}">
                <a16:creationId xmlns:a16="http://schemas.microsoft.com/office/drawing/2014/main" id="{E3F44069-9AE1-0EA7-2B08-8C0146D12311}"/>
              </a:ext>
            </a:extLst>
          </p:cNvPr>
          <p:cNvSpPr txBox="1"/>
          <p:nvPr/>
        </p:nvSpPr>
        <p:spPr>
          <a:xfrm>
            <a:off x="7113407" y="5000052"/>
            <a:ext cx="3463637" cy="861774"/>
          </a:xfrm>
          <a:prstGeom prst="rect">
            <a:avLst/>
          </a:prstGeom>
          <a:noFill/>
        </p:spPr>
        <p:txBody>
          <a:bodyPr wrap="square" lIns="0" tIns="0" rIns="0" bIns="0" rtlCol="0">
            <a:spAutoFit/>
          </a:bodyPr>
          <a:lstStyle/>
          <a:p>
            <a:pPr algn="l"/>
            <a:r>
              <a:rPr lang="en-GB" sz="1400" dirty="0">
                <a:solidFill>
                  <a:srgbClr val="60565B"/>
                </a:solidFill>
                <a:effectLst/>
                <a:latin typeface="SegoeUI"/>
              </a:rPr>
              <a:t>Q: How strongly do you agree or disagree with the following statement</a:t>
            </a:r>
            <a:r>
              <a:rPr lang="en-GB" sz="1400" b="0" dirty="0">
                <a:solidFill>
                  <a:srgbClr val="60565B"/>
                </a:solidFill>
                <a:effectLst/>
                <a:latin typeface="SegoeUI"/>
              </a:rPr>
              <a:t>? Science and technology do not really benefit people like you (%)</a:t>
            </a:r>
            <a:endParaRPr lang="en-GB" sz="1400" dirty="0"/>
          </a:p>
        </p:txBody>
      </p:sp>
    </p:spTree>
    <p:extLst>
      <p:ext uri="{BB962C8B-B14F-4D97-AF65-F5344CB8AC3E}">
        <p14:creationId xmlns:p14="http://schemas.microsoft.com/office/powerpoint/2010/main" val="26903337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5473B-BC55-CEE5-7CD2-DB351D6D5F9E}"/>
              </a:ext>
            </a:extLst>
          </p:cNvPr>
          <p:cNvSpPr>
            <a:spLocks noGrp="1"/>
          </p:cNvSpPr>
          <p:nvPr>
            <p:ph type="title"/>
          </p:nvPr>
        </p:nvSpPr>
        <p:spPr/>
        <p:txBody>
          <a:bodyPr/>
          <a:lstStyle/>
          <a:p>
            <a:r>
              <a:rPr lang="en-GB" sz="2800" dirty="0"/>
              <a:t>The effect of COVID: trust in science and scientists increased</a:t>
            </a:r>
          </a:p>
        </p:txBody>
      </p:sp>
      <p:sp>
        <p:nvSpPr>
          <p:cNvPr id="3" name="Date Placeholder 2">
            <a:extLst>
              <a:ext uri="{FF2B5EF4-FFF2-40B4-BE49-F238E27FC236}">
                <a16:creationId xmlns:a16="http://schemas.microsoft.com/office/drawing/2014/main" id="{5B51E93D-0F3A-A926-4521-FC0299C0D8EE}"/>
              </a:ext>
            </a:extLst>
          </p:cNvPr>
          <p:cNvSpPr>
            <a:spLocks noGrp="1"/>
          </p:cNvSpPr>
          <p:nvPr>
            <p:ph type="dt" sz="half" idx="10"/>
          </p:nvPr>
        </p:nvSpPr>
        <p:spPr/>
        <p:txBody>
          <a:bodyPr/>
          <a:lstStyle/>
          <a:p>
            <a:fld id="{F5B01899-9648-0741-8699-7D90BF19FB31}" type="datetime3">
              <a:rPr lang="de-CH" smtClean="0"/>
              <a:t>21/08/2023</a:t>
            </a:fld>
            <a:endParaRPr lang="en-US" dirty="0"/>
          </a:p>
        </p:txBody>
      </p:sp>
      <p:sp>
        <p:nvSpPr>
          <p:cNvPr id="4" name="Footer Placeholder 3">
            <a:extLst>
              <a:ext uri="{FF2B5EF4-FFF2-40B4-BE49-F238E27FC236}">
                <a16:creationId xmlns:a16="http://schemas.microsoft.com/office/drawing/2014/main" id="{BAF9BA74-1082-DBC6-C02C-1F9AAB0003AE}"/>
              </a:ext>
            </a:extLst>
          </p:cNvPr>
          <p:cNvSpPr>
            <a:spLocks noGrp="1"/>
          </p:cNvSpPr>
          <p:nvPr>
            <p:ph type="ftr" sz="quarter" idx="11"/>
          </p:nvPr>
        </p:nvSpPr>
        <p:spPr/>
        <p:txBody>
          <a:bodyPr/>
          <a:lstStyle/>
          <a:p>
            <a:r>
              <a:rPr lang="en-US"/>
              <a:t>A. Godinho | EPS-HEP 2023</a:t>
            </a:r>
            <a:endParaRPr lang="en-US" dirty="0"/>
          </a:p>
        </p:txBody>
      </p:sp>
      <p:sp>
        <p:nvSpPr>
          <p:cNvPr id="5" name="Slide Number Placeholder 4">
            <a:extLst>
              <a:ext uri="{FF2B5EF4-FFF2-40B4-BE49-F238E27FC236}">
                <a16:creationId xmlns:a16="http://schemas.microsoft.com/office/drawing/2014/main" id="{7E33B06C-DDF9-9BEF-E56F-7321AD57752A}"/>
              </a:ext>
            </a:extLst>
          </p:cNvPr>
          <p:cNvSpPr>
            <a:spLocks noGrp="1"/>
          </p:cNvSpPr>
          <p:nvPr>
            <p:ph type="sldNum" sz="quarter" idx="12"/>
          </p:nvPr>
        </p:nvSpPr>
        <p:spPr/>
        <p:txBody>
          <a:bodyPr/>
          <a:lstStyle/>
          <a:p>
            <a:fld id="{36B5EA5A-BC32-A742-B11B-8E7414D5B535}" type="slidenum">
              <a:rPr lang="en-US" smtClean="0"/>
              <a:pPr/>
              <a:t>6</a:t>
            </a:fld>
            <a:endParaRPr lang="en-US" dirty="0"/>
          </a:p>
        </p:txBody>
      </p:sp>
      <p:pic>
        <p:nvPicPr>
          <p:cNvPr id="7" name="Picture 6" descr="A diagram of a science experiment&#10;&#10;Description automatically generated with medium confidence">
            <a:extLst>
              <a:ext uri="{FF2B5EF4-FFF2-40B4-BE49-F238E27FC236}">
                <a16:creationId xmlns:a16="http://schemas.microsoft.com/office/drawing/2014/main" id="{2ABFF200-C60F-B6D8-64D8-9C7B60F88BFE}"/>
              </a:ext>
            </a:extLst>
          </p:cNvPr>
          <p:cNvPicPr>
            <a:picLocks noChangeAspect="1"/>
          </p:cNvPicPr>
          <p:nvPr/>
        </p:nvPicPr>
        <p:blipFill>
          <a:blip r:embed="rId3"/>
          <a:stretch>
            <a:fillRect/>
          </a:stretch>
        </p:blipFill>
        <p:spPr>
          <a:xfrm>
            <a:off x="407987" y="1694605"/>
            <a:ext cx="5525682" cy="3675068"/>
          </a:xfrm>
          <a:prstGeom prst="rect">
            <a:avLst/>
          </a:prstGeom>
        </p:spPr>
      </p:pic>
      <p:pic>
        <p:nvPicPr>
          <p:cNvPr id="9" name="Picture 8" descr="A graph with numbers and blue dots&#10;&#10;Description automatically generated">
            <a:extLst>
              <a:ext uri="{FF2B5EF4-FFF2-40B4-BE49-F238E27FC236}">
                <a16:creationId xmlns:a16="http://schemas.microsoft.com/office/drawing/2014/main" id="{53832BB8-DC7B-FF89-24EC-2FE3DF8B1826}"/>
              </a:ext>
            </a:extLst>
          </p:cNvPr>
          <p:cNvPicPr>
            <a:picLocks noChangeAspect="1"/>
          </p:cNvPicPr>
          <p:nvPr/>
        </p:nvPicPr>
        <p:blipFill>
          <a:blip r:embed="rId4"/>
          <a:stretch>
            <a:fillRect/>
          </a:stretch>
        </p:blipFill>
        <p:spPr>
          <a:xfrm>
            <a:off x="6096000" y="1694605"/>
            <a:ext cx="5496340" cy="3675068"/>
          </a:xfrm>
          <a:prstGeom prst="rect">
            <a:avLst/>
          </a:prstGeom>
        </p:spPr>
      </p:pic>
      <p:sp>
        <p:nvSpPr>
          <p:cNvPr id="10" name="TextBox 9">
            <a:extLst>
              <a:ext uri="{FF2B5EF4-FFF2-40B4-BE49-F238E27FC236}">
                <a16:creationId xmlns:a16="http://schemas.microsoft.com/office/drawing/2014/main" id="{F348D0EC-91AB-B7B5-765C-C82FACE5D8C5}"/>
              </a:ext>
            </a:extLst>
          </p:cNvPr>
          <p:cNvSpPr txBox="1"/>
          <p:nvPr/>
        </p:nvSpPr>
        <p:spPr>
          <a:xfrm>
            <a:off x="519681" y="5683239"/>
            <a:ext cx="10049145" cy="646331"/>
          </a:xfrm>
          <a:prstGeom prst="rect">
            <a:avLst/>
          </a:prstGeom>
          <a:noFill/>
        </p:spPr>
        <p:txBody>
          <a:bodyPr wrap="square" lIns="0" tIns="0" rIns="0" bIns="0" rtlCol="0">
            <a:spAutoFit/>
          </a:bodyPr>
          <a:lstStyle/>
          <a:p>
            <a:pPr algn="l"/>
            <a:r>
              <a:rPr lang="en-GB" sz="1400" dirty="0">
                <a:solidFill>
                  <a:schemeClr val="tx2"/>
                </a:solidFill>
              </a:rPr>
              <a:t>* </a:t>
            </a:r>
            <a:r>
              <a:rPr lang="en-GB" sz="1400" dirty="0" err="1">
                <a:solidFill>
                  <a:schemeClr val="tx2"/>
                </a:solidFill>
              </a:rPr>
              <a:t>Wellcome</a:t>
            </a:r>
            <a:r>
              <a:rPr lang="en-GB" sz="1400" dirty="0">
                <a:solidFill>
                  <a:schemeClr val="tx2"/>
                </a:solidFill>
              </a:rPr>
              <a:t> Global Monitor 2020 - </a:t>
            </a:r>
            <a:r>
              <a:rPr lang="en-GB" sz="1400" b="0" i="0" dirty="0">
                <a:solidFill>
                  <a:schemeClr val="tx2"/>
                </a:solidFill>
                <a:effectLst/>
                <a:latin typeface="Helvetica Neue" panose="02000503000000020004" pitchFamily="2" charset="0"/>
              </a:rPr>
              <a:t>conducted as part of the Gallup World Poll by the </a:t>
            </a:r>
            <a:r>
              <a:rPr lang="en-GB" sz="1400" b="0" i="0" dirty="0" err="1">
                <a:solidFill>
                  <a:schemeClr val="tx2"/>
                </a:solidFill>
                <a:effectLst/>
                <a:latin typeface="Helvetica Neue" panose="02000503000000020004" pitchFamily="2" charset="0"/>
              </a:rPr>
              <a:t>Wellcome</a:t>
            </a:r>
            <a:r>
              <a:rPr lang="en-GB" sz="1400" b="0" i="0" dirty="0">
                <a:solidFill>
                  <a:schemeClr val="tx2"/>
                </a:solidFill>
                <a:effectLst/>
                <a:latin typeface="Helvetica Neue" panose="02000503000000020004" pitchFamily="2" charset="0"/>
              </a:rPr>
              <a:t> Trust (UK). Includes results from representative surveys in </a:t>
            </a:r>
            <a:r>
              <a:rPr lang="en-GB" sz="1400" b="1" i="0" dirty="0">
                <a:solidFill>
                  <a:schemeClr val="tx2"/>
                </a:solidFill>
                <a:effectLst/>
                <a:latin typeface="Helvetica Neue" panose="02000503000000020004" pitchFamily="2" charset="0"/>
              </a:rPr>
              <a:t>113 countries and territories </a:t>
            </a:r>
            <a:r>
              <a:rPr lang="en-GB" sz="1400" b="0" i="0" dirty="0">
                <a:solidFill>
                  <a:schemeClr val="tx2"/>
                </a:solidFill>
                <a:effectLst/>
                <a:latin typeface="Helvetica Neue" panose="02000503000000020004" pitchFamily="2" charset="0"/>
              </a:rPr>
              <a:t>carried out in </a:t>
            </a:r>
            <a:r>
              <a:rPr lang="en-GB" sz="1400" b="1" i="0" dirty="0">
                <a:solidFill>
                  <a:schemeClr val="tx2"/>
                </a:solidFill>
                <a:effectLst/>
                <a:latin typeface="Helvetica Neue" panose="02000503000000020004" pitchFamily="2" charset="0"/>
              </a:rPr>
              <a:t>2020 and early 2021</a:t>
            </a:r>
            <a:r>
              <a:rPr lang="en-GB" sz="1400" b="0" i="0" dirty="0">
                <a:solidFill>
                  <a:schemeClr val="tx2"/>
                </a:solidFill>
                <a:effectLst/>
                <a:latin typeface="Helvetica Neue" panose="02000503000000020004" pitchFamily="2" charset="0"/>
              </a:rPr>
              <a:t>, with approximately </a:t>
            </a:r>
            <a:r>
              <a:rPr lang="en-GB" sz="1400" b="1" i="0" dirty="0">
                <a:solidFill>
                  <a:schemeClr val="tx2"/>
                </a:solidFill>
                <a:effectLst/>
                <a:latin typeface="Helvetica Neue" panose="02000503000000020004" pitchFamily="2" charset="0"/>
              </a:rPr>
              <a:t>1 000 adults aged 15 and older interviewed per country</a:t>
            </a:r>
            <a:endParaRPr lang="en-GB" sz="1400" b="1" dirty="0">
              <a:solidFill>
                <a:schemeClr val="tx2"/>
              </a:solidFill>
            </a:endParaRPr>
          </a:p>
        </p:txBody>
      </p:sp>
      <p:sp>
        <p:nvSpPr>
          <p:cNvPr id="11" name="TextBox 10">
            <a:extLst>
              <a:ext uri="{FF2B5EF4-FFF2-40B4-BE49-F238E27FC236}">
                <a16:creationId xmlns:a16="http://schemas.microsoft.com/office/drawing/2014/main" id="{46985981-FF82-8DFB-7A7F-4727E5591F6C}"/>
              </a:ext>
            </a:extLst>
          </p:cNvPr>
          <p:cNvSpPr txBox="1"/>
          <p:nvPr/>
        </p:nvSpPr>
        <p:spPr>
          <a:xfrm>
            <a:off x="407987" y="1250808"/>
            <a:ext cx="10220747" cy="276999"/>
          </a:xfrm>
          <a:prstGeom prst="rect">
            <a:avLst/>
          </a:prstGeom>
          <a:noFill/>
        </p:spPr>
        <p:txBody>
          <a:bodyPr wrap="none" lIns="0" tIns="0" rIns="0" bIns="0" rtlCol="0">
            <a:spAutoFit/>
          </a:bodyPr>
          <a:lstStyle/>
          <a:p>
            <a:pPr algn="l"/>
            <a:r>
              <a:rPr lang="en-GB" dirty="0"/>
              <a:t>Similar results in </a:t>
            </a:r>
            <a:r>
              <a:rPr lang="en-GB" dirty="0">
                <a:hlinkClick r:id="rId5">
                  <a:extLst>
                    <a:ext uri="{A12FA001-AC4F-418D-AE19-62706E023703}">
                      <ahyp:hlinkClr xmlns:ahyp="http://schemas.microsoft.com/office/drawing/2018/hyperlinkcolor" val="tx"/>
                    </a:ext>
                  </a:extLst>
                </a:hlinkClick>
              </a:rPr>
              <a:t>German Science barometer</a:t>
            </a:r>
            <a:r>
              <a:rPr lang="en-GB" dirty="0"/>
              <a:t> (2020) and 3M </a:t>
            </a:r>
            <a:r>
              <a:rPr lang="en-GB" dirty="0">
                <a:hlinkClick r:id="rId6">
                  <a:extLst>
                    <a:ext uri="{A12FA001-AC4F-418D-AE19-62706E023703}">
                      <ahyp:hlinkClr xmlns:ahyp="http://schemas.microsoft.com/office/drawing/2018/hyperlinkcolor" val="tx"/>
                    </a:ext>
                  </a:extLst>
                </a:hlinkClick>
              </a:rPr>
              <a:t>State of Science Index</a:t>
            </a:r>
            <a:r>
              <a:rPr lang="en-GB" dirty="0"/>
              <a:t> (2019 and 2020)</a:t>
            </a:r>
          </a:p>
        </p:txBody>
      </p:sp>
      <p:sp>
        <p:nvSpPr>
          <p:cNvPr id="12" name="TextBox 11">
            <a:extLst>
              <a:ext uri="{FF2B5EF4-FFF2-40B4-BE49-F238E27FC236}">
                <a16:creationId xmlns:a16="http://schemas.microsoft.com/office/drawing/2014/main" id="{464372E6-F2C0-8AC4-EA91-D5CC4BB03219}"/>
              </a:ext>
            </a:extLst>
          </p:cNvPr>
          <p:cNvSpPr txBox="1"/>
          <p:nvPr/>
        </p:nvSpPr>
        <p:spPr>
          <a:xfrm>
            <a:off x="407987" y="906464"/>
            <a:ext cx="3600537" cy="307777"/>
          </a:xfrm>
          <a:prstGeom prst="rect">
            <a:avLst/>
          </a:prstGeom>
          <a:noFill/>
        </p:spPr>
        <p:txBody>
          <a:bodyPr wrap="none" lIns="0" tIns="0" rIns="0" bIns="0" rtlCol="0">
            <a:spAutoFit/>
          </a:bodyPr>
          <a:lstStyle/>
          <a:p>
            <a:pPr algn="l"/>
            <a:r>
              <a:rPr lang="en-GB" sz="2000" dirty="0" err="1">
                <a:hlinkClick r:id="rId7"/>
              </a:rPr>
              <a:t>Wellcome</a:t>
            </a:r>
            <a:r>
              <a:rPr lang="en-GB" sz="2000" dirty="0">
                <a:hlinkClick r:id="rId7"/>
              </a:rPr>
              <a:t> Global Monitor 2020</a:t>
            </a:r>
            <a:r>
              <a:rPr lang="en-GB" sz="2000" dirty="0"/>
              <a:t>*</a:t>
            </a:r>
          </a:p>
        </p:txBody>
      </p:sp>
    </p:spTree>
    <p:extLst>
      <p:ext uri="{BB962C8B-B14F-4D97-AF65-F5344CB8AC3E}">
        <p14:creationId xmlns:p14="http://schemas.microsoft.com/office/powerpoint/2010/main" val="3736031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F7F6F-6146-E15D-F70D-67A8F4801FCA}"/>
              </a:ext>
            </a:extLst>
          </p:cNvPr>
          <p:cNvSpPr>
            <a:spLocks noGrp="1"/>
          </p:cNvSpPr>
          <p:nvPr>
            <p:ph type="title"/>
          </p:nvPr>
        </p:nvSpPr>
        <p:spPr/>
        <p:txBody>
          <a:bodyPr/>
          <a:lstStyle/>
          <a:p>
            <a:r>
              <a:rPr lang="en-GB" sz="3200" dirty="0"/>
              <a:t>Trust in science in the US: COVID and partisanship</a:t>
            </a:r>
          </a:p>
        </p:txBody>
      </p:sp>
      <p:sp>
        <p:nvSpPr>
          <p:cNvPr id="3" name="Date Placeholder 2">
            <a:extLst>
              <a:ext uri="{FF2B5EF4-FFF2-40B4-BE49-F238E27FC236}">
                <a16:creationId xmlns:a16="http://schemas.microsoft.com/office/drawing/2014/main" id="{15D84F09-7A1C-01CC-448D-4D05E42B52A4}"/>
              </a:ext>
            </a:extLst>
          </p:cNvPr>
          <p:cNvSpPr>
            <a:spLocks noGrp="1"/>
          </p:cNvSpPr>
          <p:nvPr>
            <p:ph type="dt" sz="half" idx="10"/>
          </p:nvPr>
        </p:nvSpPr>
        <p:spPr/>
        <p:txBody>
          <a:bodyPr/>
          <a:lstStyle/>
          <a:p>
            <a:fld id="{E8B3C2B1-0043-8141-B8C5-4E383778CDF3}" type="datetime3">
              <a:rPr lang="de-CH" smtClean="0"/>
              <a:t>21/08/2023</a:t>
            </a:fld>
            <a:endParaRPr lang="en-US" dirty="0"/>
          </a:p>
        </p:txBody>
      </p:sp>
      <p:sp>
        <p:nvSpPr>
          <p:cNvPr id="4" name="Footer Placeholder 3">
            <a:extLst>
              <a:ext uri="{FF2B5EF4-FFF2-40B4-BE49-F238E27FC236}">
                <a16:creationId xmlns:a16="http://schemas.microsoft.com/office/drawing/2014/main" id="{649A44F6-E1F2-0310-5FCA-00F251164B66}"/>
              </a:ext>
            </a:extLst>
          </p:cNvPr>
          <p:cNvSpPr>
            <a:spLocks noGrp="1"/>
          </p:cNvSpPr>
          <p:nvPr>
            <p:ph type="ftr" sz="quarter" idx="11"/>
          </p:nvPr>
        </p:nvSpPr>
        <p:spPr/>
        <p:txBody>
          <a:bodyPr/>
          <a:lstStyle/>
          <a:p>
            <a:r>
              <a:rPr lang="en-US"/>
              <a:t>A. Godinho | EPS-HEP 2023</a:t>
            </a:r>
            <a:endParaRPr lang="en-US" dirty="0"/>
          </a:p>
        </p:txBody>
      </p:sp>
      <p:sp>
        <p:nvSpPr>
          <p:cNvPr id="5" name="Slide Number Placeholder 4">
            <a:extLst>
              <a:ext uri="{FF2B5EF4-FFF2-40B4-BE49-F238E27FC236}">
                <a16:creationId xmlns:a16="http://schemas.microsoft.com/office/drawing/2014/main" id="{3A38313C-5DCF-B33A-A695-1FF3B3B2035B}"/>
              </a:ext>
            </a:extLst>
          </p:cNvPr>
          <p:cNvSpPr>
            <a:spLocks noGrp="1"/>
          </p:cNvSpPr>
          <p:nvPr>
            <p:ph type="sldNum" sz="quarter" idx="12"/>
          </p:nvPr>
        </p:nvSpPr>
        <p:spPr/>
        <p:txBody>
          <a:bodyPr/>
          <a:lstStyle/>
          <a:p>
            <a:fld id="{36B5EA5A-BC32-A742-B11B-8E7414D5B535}" type="slidenum">
              <a:rPr lang="en-US" smtClean="0"/>
              <a:pPr/>
              <a:t>7</a:t>
            </a:fld>
            <a:endParaRPr lang="en-US" dirty="0"/>
          </a:p>
        </p:txBody>
      </p:sp>
      <p:pic>
        <p:nvPicPr>
          <p:cNvPr id="9" name="Picture 8" descr="A graph of a number of people&#10;&#10;Description automatically generated with medium confidence">
            <a:extLst>
              <a:ext uri="{FF2B5EF4-FFF2-40B4-BE49-F238E27FC236}">
                <a16:creationId xmlns:a16="http://schemas.microsoft.com/office/drawing/2014/main" id="{330852F3-FD5D-365E-D11E-5DBD98E654FF}"/>
              </a:ext>
            </a:extLst>
          </p:cNvPr>
          <p:cNvPicPr>
            <a:picLocks noChangeAspect="1"/>
          </p:cNvPicPr>
          <p:nvPr/>
        </p:nvPicPr>
        <p:blipFill>
          <a:blip r:embed="rId3"/>
          <a:stretch>
            <a:fillRect/>
          </a:stretch>
        </p:blipFill>
        <p:spPr>
          <a:xfrm>
            <a:off x="6616046" y="1389032"/>
            <a:ext cx="4745659" cy="4079935"/>
          </a:xfrm>
          <a:prstGeom prst="rect">
            <a:avLst/>
          </a:prstGeom>
        </p:spPr>
      </p:pic>
      <p:pic>
        <p:nvPicPr>
          <p:cNvPr id="11" name="Picture 10" descr="A graph of numbers and a number of people&#10;&#10;Description automatically generated with medium confidence">
            <a:extLst>
              <a:ext uri="{FF2B5EF4-FFF2-40B4-BE49-F238E27FC236}">
                <a16:creationId xmlns:a16="http://schemas.microsoft.com/office/drawing/2014/main" id="{8686DB08-60CF-72A8-C43B-605EC37B3CC8}"/>
              </a:ext>
            </a:extLst>
          </p:cNvPr>
          <p:cNvPicPr>
            <a:picLocks noChangeAspect="1"/>
          </p:cNvPicPr>
          <p:nvPr/>
        </p:nvPicPr>
        <p:blipFill rotWithShape="1">
          <a:blip r:embed="rId4"/>
          <a:srcRect t="16544"/>
          <a:stretch/>
        </p:blipFill>
        <p:spPr>
          <a:xfrm>
            <a:off x="407987" y="1337797"/>
            <a:ext cx="5932553" cy="4347013"/>
          </a:xfrm>
          <a:prstGeom prst="rect">
            <a:avLst/>
          </a:prstGeom>
        </p:spPr>
      </p:pic>
      <p:sp>
        <p:nvSpPr>
          <p:cNvPr id="12" name="TextBox 11">
            <a:extLst>
              <a:ext uri="{FF2B5EF4-FFF2-40B4-BE49-F238E27FC236}">
                <a16:creationId xmlns:a16="http://schemas.microsoft.com/office/drawing/2014/main" id="{848ED6A6-24EE-BFB7-B95D-7F290CB004B7}"/>
              </a:ext>
            </a:extLst>
          </p:cNvPr>
          <p:cNvSpPr txBox="1"/>
          <p:nvPr/>
        </p:nvSpPr>
        <p:spPr>
          <a:xfrm>
            <a:off x="407988" y="6004132"/>
            <a:ext cx="11096521" cy="276999"/>
          </a:xfrm>
          <a:prstGeom prst="rect">
            <a:avLst/>
          </a:prstGeom>
          <a:noFill/>
        </p:spPr>
        <p:txBody>
          <a:bodyPr wrap="square" lIns="0" tIns="0" rIns="0" bIns="0" rtlCol="0">
            <a:spAutoFit/>
          </a:bodyPr>
          <a:lstStyle/>
          <a:p>
            <a:pPr algn="l"/>
            <a:r>
              <a:rPr lang="en-GB" b="0" i="0" dirty="0">
                <a:solidFill>
                  <a:srgbClr val="2A2A2A"/>
                </a:solidFill>
                <a:effectLst/>
                <a:latin typeface="franklin-gothic-urw"/>
              </a:rPr>
              <a:t>Pew Research </a:t>
            </a:r>
            <a:r>
              <a:rPr lang="en-GB" b="0" i="0" dirty="0" err="1">
                <a:solidFill>
                  <a:srgbClr val="2A2A2A"/>
                </a:solidFill>
                <a:effectLst/>
                <a:latin typeface="franklin-gothic-urw"/>
              </a:rPr>
              <a:t>Center</a:t>
            </a:r>
            <a:r>
              <a:rPr lang="en-GB" b="0" i="0" dirty="0">
                <a:solidFill>
                  <a:srgbClr val="2A2A2A"/>
                </a:solidFill>
                <a:effectLst/>
                <a:latin typeface="franklin-gothic-urw"/>
              </a:rPr>
              <a:t> </a:t>
            </a:r>
            <a:r>
              <a:rPr lang="en-GB" b="0" i="0" dirty="0">
                <a:solidFill>
                  <a:srgbClr val="2A2A2A"/>
                </a:solidFill>
                <a:effectLst/>
                <a:latin typeface="franklin-gothic-urw"/>
                <a:hlinkClick r:id="rId5"/>
              </a:rPr>
              <a:t>survey</a:t>
            </a:r>
            <a:r>
              <a:rPr lang="en-GB" b="0" i="0" dirty="0">
                <a:solidFill>
                  <a:srgbClr val="2A2A2A"/>
                </a:solidFill>
                <a:effectLst/>
                <a:latin typeface="franklin-gothic-urw"/>
              </a:rPr>
              <a:t> of </a:t>
            </a:r>
            <a:r>
              <a:rPr lang="en-GB" b="1" i="0" dirty="0">
                <a:solidFill>
                  <a:srgbClr val="2A2A2A"/>
                </a:solidFill>
                <a:effectLst/>
                <a:latin typeface="franklin-gothic-urw"/>
              </a:rPr>
              <a:t>10 588 U.S. adults </a:t>
            </a:r>
            <a:r>
              <a:rPr lang="en-GB" b="0" i="0" dirty="0">
                <a:solidFill>
                  <a:srgbClr val="2A2A2A"/>
                </a:solidFill>
                <a:effectLst/>
                <a:latin typeface="franklin-gothic-urw"/>
              </a:rPr>
              <a:t>from </a:t>
            </a:r>
            <a:r>
              <a:rPr lang="en-GB" b="1" i="0" dirty="0">
                <a:solidFill>
                  <a:srgbClr val="2A2A2A"/>
                </a:solidFill>
                <a:effectLst/>
                <a:latin typeface="franklin-gothic-urw"/>
              </a:rPr>
              <a:t>Sept. 13-18, 2022</a:t>
            </a:r>
            <a:r>
              <a:rPr lang="en-GB" b="0" i="0" dirty="0">
                <a:solidFill>
                  <a:srgbClr val="2A2A2A"/>
                </a:solidFill>
                <a:effectLst/>
                <a:latin typeface="franklin-gothic-urw"/>
              </a:rPr>
              <a:t>.</a:t>
            </a:r>
            <a:endParaRPr lang="en-GB" dirty="0"/>
          </a:p>
        </p:txBody>
      </p:sp>
    </p:spTree>
    <p:extLst>
      <p:ext uri="{BB962C8B-B14F-4D97-AF65-F5344CB8AC3E}">
        <p14:creationId xmlns:p14="http://schemas.microsoft.com/office/powerpoint/2010/main" val="6174124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751E3F-9B3B-86BF-24A3-609DD0E94EFB}"/>
              </a:ext>
            </a:extLst>
          </p:cNvPr>
          <p:cNvSpPr>
            <a:spLocks noGrp="1"/>
          </p:cNvSpPr>
          <p:nvPr>
            <p:ph type="title"/>
          </p:nvPr>
        </p:nvSpPr>
        <p:spPr/>
        <p:txBody>
          <a:bodyPr/>
          <a:lstStyle/>
          <a:p>
            <a:r>
              <a:rPr lang="en-GB" sz="3200" dirty="0"/>
              <a:t>What EU citizens thinks of scientists</a:t>
            </a:r>
          </a:p>
        </p:txBody>
      </p:sp>
      <p:sp>
        <p:nvSpPr>
          <p:cNvPr id="3" name="Date Placeholder 2">
            <a:extLst>
              <a:ext uri="{FF2B5EF4-FFF2-40B4-BE49-F238E27FC236}">
                <a16:creationId xmlns:a16="http://schemas.microsoft.com/office/drawing/2014/main" id="{5056F78C-AD09-AEE8-9869-A467CE4A24B1}"/>
              </a:ext>
            </a:extLst>
          </p:cNvPr>
          <p:cNvSpPr>
            <a:spLocks noGrp="1"/>
          </p:cNvSpPr>
          <p:nvPr>
            <p:ph type="dt" sz="half" idx="10"/>
          </p:nvPr>
        </p:nvSpPr>
        <p:spPr/>
        <p:txBody>
          <a:bodyPr/>
          <a:lstStyle/>
          <a:p>
            <a:fld id="{9D5DD01D-9328-9348-A694-2ECF5E889D91}" type="datetime3">
              <a:rPr lang="de-CH" smtClean="0"/>
              <a:t>21/08/2023</a:t>
            </a:fld>
            <a:endParaRPr lang="en-US" dirty="0"/>
          </a:p>
        </p:txBody>
      </p:sp>
      <p:sp>
        <p:nvSpPr>
          <p:cNvPr id="4" name="Footer Placeholder 3">
            <a:extLst>
              <a:ext uri="{FF2B5EF4-FFF2-40B4-BE49-F238E27FC236}">
                <a16:creationId xmlns:a16="http://schemas.microsoft.com/office/drawing/2014/main" id="{A165F04E-83B3-EB3E-91DE-74D51DEB5C57}"/>
              </a:ext>
            </a:extLst>
          </p:cNvPr>
          <p:cNvSpPr>
            <a:spLocks noGrp="1"/>
          </p:cNvSpPr>
          <p:nvPr>
            <p:ph type="ftr" sz="quarter" idx="11"/>
          </p:nvPr>
        </p:nvSpPr>
        <p:spPr/>
        <p:txBody>
          <a:bodyPr/>
          <a:lstStyle/>
          <a:p>
            <a:r>
              <a:rPr lang="en-US"/>
              <a:t>A. Godinho | EPS-HEP 2023</a:t>
            </a:r>
            <a:endParaRPr lang="en-US" dirty="0"/>
          </a:p>
        </p:txBody>
      </p:sp>
      <p:sp>
        <p:nvSpPr>
          <p:cNvPr id="5" name="Slide Number Placeholder 4">
            <a:extLst>
              <a:ext uri="{FF2B5EF4-FFF2-40B4-BE49-F238E27FC236}">
                <a16:creationId xmlns:a16="http://schemas.microsoft.com/office/drawing/2014/main" id="{F8A5B7C2-E1A3-6514-73D1-3B8E21448E69}"/>
              </a:ext>
            </a:extLst>
          </p:cNvPr>
          <p:cNvSpPr>
            <a:spLocks noGrp="1"/>
          </p:cNvSpPr>
          <p:nvPr>
            <p:ph type="sldNum" sz="quarter" idx="12"/>
          </p:nvPr>
        </p:nvSpPr>
        <p:spPr/>
        <p:txBody>
          <a:bodyPr/>
          <a:lstStyle/>
          <a:p>
            <a:fld id="{36B5EA5A-BC32-A742-B11B-8E7414D5B535}" type="slidenum">
              <a:rPr lang="en-US" smtClean="0"/>
              <a:pPr/>
              <a:t>8</a:t>
            </a:fld>
            <a:endParaRPr lang="en-US" dirty="0"/>
          </a:p>
        </p:txBody>
      </p:sp>
      <p:pic>
        <p:nvPicPr>
          <p:cNvPr id="7" name="Picture 6" descr="A graph of a number of people&#10;&#10;Description automatically generated with medium confidence">
            <a:extLst>
              <a:ext uri="{FF2B5EF4-FFF2-40B4-BE49-F238E27FC236}">
                <a16:creationId xmlns:a16="http://schemas.microsoft.com/office/drawing/2014/main" id="{FFF44259-61EB-22CF-B356-9460ED90C8D8}"/>
              </a:ext>
            </a:extLst>
          </p:cNvPr>
          <p:cNvPicPr>
            <a:picLocks noChangeAspect="1"/>
          </p:cNvPicPr>
          <p:nvPr/>
        </p:nvPicPr>
        <p:blipFill>
          <a:blip r:embed="rId3"/>
          <a:stretch>
            <a:fillRect/>
          </a:stretch>
        </p:blipFill>
        <p:spPr>
          <a:xfrm>
            <a:off x="671160" y="770060"/>
            <a:ext cx="10843473" cy="5223033"/>
          </a:xfrm>
          <a:prstGeom prst="rect">
            <a:avLst/>
          </a:prstGeom>
        </p:spPr>
      </p:pic>
      <p:sp>
        <p:nvSpPr>
          <p:cNvPr id="10" name="TextBox 9">
            <a:extLst>
              <a:ext uri="{FF2B5EF4-FFF2-40B4-BE49-F238E27FC236}">
                <a16:creationId xmlns:a16="http://schemas.microsoft.com/office/drawing/2014/main" id="{F0548B2F-F408-F614-343F-B3C284FD9A03}"/>
              </a:ext>
            </a:extLst>
          </p:cNvPr>
          <p:cNvSpPr txBox="1"/>
          <p:nvPr/>
        </p:nvSpPr>
        <p:spPr>
          <a:xfrm>
            <a:off x="407988" y="6055039"/>
            <a:ext cx="1758495" cy="215444"/>
          </a:xfrm>
          <a:prstGeom prst="rect">
            <a:avLst/>
          </a:prstGeom>
          <a:noFill/>
        </p:spPr>
        <p:txBody>
          <a:bodyPr wrap="none" lIns="0" tIns="0" rIns="0" bIns="0" rtlCol="0">
            <a:spAutoFit/>
          </a:bodyPr>
          <a:lstStyle/>
          <a:p>
            <a:pPr algn="l"/>
            <a:r>
              <a:rPr lang="en-GB" sz="1400" dirty="0">
                <a:solidFill>
                  <a:schemeClr val="tx2"/>
                </a:solidFill>
              </a:rPr>
              <a:t>Eurobarometer (2021)</a:t>
            </a:r>
          </a:p>
        </p:txBody>
      </p:sp>
      <p:cxnSp>
        <p:nvCxnSpPr>
          <p:cNvPr id="12" name="Straight Connector 11">
            <a:extLst>
              <a:ext uri="{FF2B5EF4-FFF2-40B4-BE49-F238E27FC236}">
                <a16:creationId xmlns:a16="http://schemas.microsoft.com/office/drawing/2014/main" id="{81577A57-461F-BE66-AB99-466ECA3ADC3A}"/>
              </a:ext>
            </a:extLst>
          </p:cNvPr>
          <p:cNvCxnSpPr/>
          <p:nvPr/>
        </p:nvCxnSpPr>
        <p:spPr>
          <a:xfrm>
            <a:off x="2826328" y="2106491"/>
            <a:ext cx="1152939"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F77382C-584A-CC3A-42CD-672B7A3BEC25}"/>
              </a:ext>
            </a:extLst>
          </p:cNvPr>
          <p:cNvCxnSpPr/>
          <p:nvPr/>
        </p:nvCxnSpPr>
        <p:spPr>
          <a:xfrm>
            <a:off x="9093401" y="2106491"/>
            <a:ext cx="1152939"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EA2C246-A965-2889-B87F-D7F133B02D7A}"/>
              </a:ext>
            </a:extLst>
          </p:cNvPr>
          <p:cNvCxnSpPr>
            <a:cxnSpLocks/>
          </p:cNvCxnSpPr>
          <p:nvPr/>
        </p:nvCxnSpPr>
        <p:spPr>
          <a:xfrm>
            <a:off x="3136549" y="2485985"/>
            <a:ext cx="947530"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6E345D61-F02B-2C2A-9F3A-734300883B84}"/>
              </a:ext>
            </a:extLst>
          </p:cNvPr>
          <p:cNvCxnSpPr>
            <a:cxnSpLocks/>
          </p:cNvCxnSpPr>
          <p:nvPr/>
        </p:nvCxnSpPr>
        <p:spPr>
          <a:xfrm>
            <a:off x="8722340" y="2769098"/>
            <a:ext cx="947530"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1407179-EE0D-794E-928B-0CEFA8BA8E3E}"/>
              </a:ext>
            </a:extLst>
          </p:cNvPr>
          <p:cNvCxnSpPr>
            <a:cxnSpLocks/>
          </p:cNvCxnSpPr>
          <p:nvPr/>
        </p:nvCxnSpPr>
        <p:spPr>
          <a:xfrm>
            <a:off x="3717235" y="3219974"/>
            <a:ext cx="755373"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16CB67D-487D-A807-AA60-7F14D2BF6B3D}"/>
              </a:ext>
            </a:extLst>
          </p:cNvPr>
          <p:cNvCxnSpPr>
            <a:cxnSpLocks/>
          </p:cNvCxnSpPr>
          <p:nvPr/>
        </p:nvCxnSpPr>
        <p:spPr>
          <a:xfrm>
            <a:off x="8723242" y="2430568"/>
            <a:ext cx="755373"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DD4DA666-F100-C991-4348-AE030796C3EC}"/>
              </a:ext>
            </a:extLst>
          </p:cNvPr>
          <p:cNvCxnSpPr/>
          <p:nvPr/>
        </p:nvCxnSpPr>
        <p:spPr>
          <a:xfrm>
            <a:off x="2966078" y="2871502"/>
            <a:ext cx="1152939"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8E7BE0E7-A56C-1873-1CD7-79532DAB98E5}"/>
              </a:ext>
            </a:extLst>
          </p:cNvPr>
          <p:cNvCxnSpPr>
            <a:cxnSpLocks/>
          </p:cNvCxnSpPr>
          <p:nvPr/>
        </p:nvCxnSpPr>
        <p:spPr>
          <a:xfrm>
            <a:off x="8501870" y="3471164"/>
            <a:ext cx="2060714"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E69888A1-1780-00F6-38E1-3149B65159C8}"/>
              </a:ext>
            </a:extLst>
          </p:cNvPr>
          <p:cNvSpPr txBox="1"/>
          <p:nvPr/>
        </p:nvSpPr>
        <p:spPr>
          <a:xfrm>
            <a:off x="401781" y="4616634"/>
            <a:ext cx="2793197" cy="1292662"/>
          </a:xfrm>
          <a:prstGeom prst="rect">
            <a:avLst/>
          </a:prstGeom>
          <a:noFill/>
        </p:spPr>
        <p:txBody>
          <a:bodyPr wrap="square" lIns="0" tIns="0" rIns="0" bIns="0" rtlCol="0">
            <a:spAutoFit/>
          </a:bodyPr>
          <a:lstStyle/>
          <a:p>
            <a:pPr algn="l"/>
            <a:r>
              <a:rPr lang="en-GB" sz="1400" dirty="0">
                <a:solidFill>
                  <a:srgbClr val="60565B"/>
                </a:solidFill>
                <a:effectLst/>
                <a:latin typeface="SegoeUI"/>
              </a:rPr>
              <a:t>Q: The following is a list of characteristics that can be associated with scientists today. For each characteristic, indicate if you think it describes scientists well or describes them badly</a:t>
            </a:r>
            <a:endParaRPr lang="en-GB" sz="1400" dirty="0"/>
          </a:p>
        </p:txBody>
      </p:sp>
      <p:sp>
        <p:nvSpPr>
          <p:cNvPr id="24" name="TextBox 23">
            <a:extLst>
              <a:ext uri="{FF2B5EF4-FFF2-40B4-BE49-F238E27FC236}">
                <a16:creationId xmlns:a16="http://schemas.microsoft.com/office/drawing/2014/main" id="{B400076B-7FC0-3691-1746-5411548B0447}"/>
              </a:ext>
            </a:extLst>
          </p:cNvPr>
          <p:cNvSpPr txBox="1"/>
          <p:nvPr/>
        </p:nvSpPr>
        <p:spPr>
          <a:xfrm>
            <a:off x="8990815" y="5586130"/>
            <a:ext cx="2793197" cy="646331"/>
          </a:xfrm>
          <a:prstGeom prst="rect">
            <a:avLst/>
          </a:prstGeom>
          <a:noFill/>
        </p:spPr>
        <p:txBody>
          <a:bodyPr wrap="square" lIns="0" tIns="0" rIns="0" bIns="0" rtlCol="0">
            <a:spAutoFit/>
          </a:bodyPr>
          <a:lstStyle/>
          <a:p>
            <a:r>
              <a:rPr lang="en-GB" sz="1400" dirty="0">
                <a:solidFill>
                  <a:srgbClr val="60565B"/>
                </a:solidFill>
                <a:effectLst/>
                <a:latin typeface="SegoeUI"/>
              </a:rPr>
              <a:t>Q: Please choose the three qualities that you think scientists should have</a:t>
            </a:r>
          </a:p>
        </p:txBody>
      </p:sp>
    </p:spTree>
    <p:extLst>
      <p:ext uri="{BB962C8B-B14F-4D97-AF65-F5344CB8AC3E}">
        <p14:creationId xmlns:p14="http://schemas.microsoft.com/office/powerpoint/2010/main" val="3480481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9B4C8-E981-47B1-D4F8-4E17C4AC9E32}"/>
              </a:ext>
            </a:extLst>
          </p:cNvPr>
          <p:cNvSpPr>
            <a:spLocks noGrp="1"/>
          </p:cNvSpPr>
          <p:nvPr>
            <p:ph type="title"/>
          </p:nvPr>
        </p:nvSpPr>
        <p:spPr/>
        <p:txBody>
          <a:bodyPr/>
          <a:lstStyle/>
          <a:p>
            <a:r>
              <a:rPr lang="en-GB" sz="3200" dirty="0"/>
              <a:t>Scientists (in public sector) as more qualified to explain the impact of S&amp;T</a:t>
            </a:r>
          </a:p>
        </p:txBody>
      </p:sp>
      <p:sp>
        <p:nvSpPr>
          <p:cNvPr id="3" name="Date Placeholder 2">
            <a:extLst>
              <a:ext uri="{FF2B5EF4-FFF2-40B4-BE49-F238E27FC236}">
                <a16:creationId xmlns:a16="http://schemas.microsoft.com/office/drawing/2014/main" id="{9861234F-EE23-E2C2-23A8-EE2936916FAA}"/>
              </a:ext>
            </a:extLst>
          </p:cNvPr>
          <p:cNvSpPr>
            <a:spLocks noGrp="1"/>
          </p:cNvSpPr>
          <p:nvPr>
            <p:ph type="dt" sz="half" idx="10"/>
          </p:nvPr>
        </p:nvSpPr>
        <p:spPr/>
        <p:txBody>
          <a:bodyPr/>
          <a:lstStyle/>
          <a:p>
            <a:fld id="{95FE367D-ECF9-7F4B-9538-DC4E60FCFCCF}" type="datetime3">
              <a:rPr lang="de-CH" smtClean="0"/>
              <a:t>22/08/2023</a:t>
            </a:fld>
            <a:endParaRPr lang="en-US" dirty="0"/>
          </a:p>
        </p:txBody>
      </p:sp>
      <p:sp>
        <p:nvSpPr>
          <p:cNvPr id="4" name="Footer Placeholder 3">
            <a:extLst>
              <a:ext uri="{FF2B5EF4-FFF2-40B4-BE49-F238E27FC236}">
                <a16:creationId xmlns:a16="http://schemas.microsoft.com/office/drawing/2014/main" id="{2D13BEE7-C7AC-8B55-B0DB-560BE03F6A70}"/>
              </a:ext>
            </a:extLst>
          </p:cNvPr>
          <p:cNvSpPr>
            <a:spLocks noGrp="1"/>
          </p:cNvSpPr>
          <p:nvPr>
            <p:ph type="ftr" sz="quarter" idx="11"/>
          </p:nvPr>
        </p:nvSpPr>
        <p:spPr/>
        <p:txBody>
          <a:bodyPr/>
          <a:lstStyle/>
          <a:p>
            <a:r>
              <a:rPr lang="en-US"/>
              <a:t>A. Godinho | EPS-HEP 2023</a:t>
            </a:r>
            <a:endParaRPr lang="en-US" dirty="0"/>
          </a:p>
        </p:txBody>
      </p:sp>
      <p:sp>
        <p:nvSpPr>
          <p:cNvPr id="5" name="Slide Number Placeholder 4">
            <a:extLst>
              <a:ext uri="{FF2B5EF4-FFF2-40B4-BE49-F238E27FC236}">
                <a16:creationId xmlns:a16="http://schemas.microsoft.com/office/drawing/2014/main" id="{A84087ED-A805-BCFA-5932-FD6BA142C0F7}"/>
              </a:ext>
            </a:extLst>
          </p:cNvPr>
          <p:cNvSpPr>
            <a:spLocks noGrp="1"/>
          </p:cNvSpPr>
          <p:nvPr>
            <p:ph type="sldNum" sz="quarter" idx="12"/>
          </p:nvPr>
        </p:nvSpPr>
        <p:spPr/>
        <p:txBody>
          <a:bodyPr/>
          <a:lstStyle/>
          <a:p>
            <a:fld id="{36B5EA5A-BC32-A742-B11B-8E7414D5B535}" type="slidenum">
              <a:rPr lang="en-US" smtClean="0"/>
              <a:pPr/>
              <a:t>9</a:t>
            </a:fld>
            <a:endParaRPr lang="en-US" dirty="0"/>
          </a:p>
        </p:txBody>
      </p:sp>
      <p:pic>
        <p:nvPicPr>
          <p:cNvPr id="6" name="Picture 5" descr="A diagram of a company&#10;&#10;Description automatically generated with medium confidence">
            <a:extLst>
              <a:ext uri="{FF2B5EF4-FFF2-40B4-BE49-F238E27FC236}">
                <a16:creationId xmlns:a16="http://schemas.microsoft.com/office/drawing/2014/main" id="{10C0914A-6E53-9F36-DEE9-CDC0C4F7EA06}"/>
              </a:ext>
            </a:extLst>
          </p:cNvPr>
          <p:cNvPicPr>
            <a:picLocks noChangeAspect="1"/>
          </p:cNvPicPr>
          <p:nvPr/>
        </p:nvPicPr>
        <p:blipFill>
          <a:blip r:embed="rId3"/>
          <a:stretch>
            <a:fillRect/>
          </a:stretch>
        </p:blipFill>
        <p:spPr>
          <a:xfrm>
            <a:off x="407987" y="1672699"/>
            <a:ext cx="8455355" cy="4610904"/>
          </a:xfrm>
          <a:prstGeom prst="rect">
            <a:avLst/>
          </a:prstGeom>
        </p:spPr>
      </p:pic>
      <p:sp>
        <p:nvSpPr>
          <p:cNvPr id="7" name="TextBox 6">
            <a:extLst>
              <a:ext uri="{FF2B5EF4-FFF2-40B4-BE49-F238E27FC236}">
                <a16:creationId xmlns:a16="http://schemas.microsoft.com/office/drawing/2014/main" id="{EA43489A-A6E4-9530-B7C2-8C96543D38AC}"/>
              </a:ext>
            </a:extLst>
          </p:cNvPr>
          <p:cNvSpPr txBox="1"/>
          <p:nvPr/>
        </p:nvSpPr>
        <p:spPr>
          <a:xfrm>
            <a:off x="8988876" y="2761136"/>
            <a:ext cx="2244204" cy="553998"/>
          </a:xfrm>
          <a:prstGeom prst="rect">
            <a:avLst/>
          </a:prstGeom>
          <a:noFill/>
        </p:spPr>
        <p:txBody>
          <a:bodyPr wrap="none" lIns="0" tIns="0" rIns="0" bIns="0" rtlCol="0">
            <a:spAutoFit/>
          </a:bodyPr>
          <a:lstStyle/>
          <a:p>
            <a:pPr algn="l"/>
            <a:r>
              <a:rPr lang="en-GB" dirty="0">
                <a:solidFill>
                  <a:schemeClr val="tx2"/>
                </a:solidFill>
              </a:rPr>
              <a:t>National governments</a:t>
            </a:r>
          </a:p>
          <a:p>
            <a:pPr marL="285750" indent="-285750" algn="l">
              <a:buFont typeface="Arial" panose="020B0604020202020204" pitchFamily="34" charset="0"/>
              <a:buChar char="•"/>
            </a:pPr>
            <a:r>
              <a:rPr lang="en-GB" b="1" dirty="0">
                <a:solidFill>
                  <a:schemeClr val="tx2"/>
                </a:solidFill>
              </a:rPr>
              <a:t>12%</a:t>
            </a:r>
          </a:p>
        </p:txBody>
      </p:sp>
      <p:sp>
        <p:nvSpPr>
          <p:cNvPr id="8" name="TextBox 7">
            <a:extLst>
              <a:ext uri="{FF2B5EF4-FFF2-40B4-BE49-F238E27FC236}">
                <a16:creationId xmlns:a16="http://schemas.microsoft.com/office/drawing/2014/main" id="{E7C6F1F2-A1F7-CD40-A2D8-2C6EF139C4C6}"/>
              </a:ext>
            </a:extLst>
          </p:cNvPr>
          <p:cNvSpPr txBox="1"/>
          <p:nvPr/>
        </p:nvSpPr>
        <p:spPr>
          <a:xfrm>
            <a:off x="8988876" y="3542866"/>
            <a:ext cx="3052118" cy="1107996"/>
          </a:xfrm>
          <a:prstGeom prst="rect">
            <a:avLst/>
          </a:prstGeom>
          <a:noFill/>
        </p:spPr>
        <p:txBody>
          <a:bodyPr wrap="square" lIns="0" tIns="0" rIns="0" bIns="0" rtlCol="0">
            <a:spAutoFit/>
          </a:bodyPr>
          <a:lstStyle/>
          <a:p>
            <a:r>
              <a:rPr lang="en-GB" dirty="0">
                <a:solidFill>
                  <a:schemeClr val="tx2"/>
                </a:solidFill>
              </a:rPr>
              <a:t>People active on social media</a:t>
            </a:r>
          </a:p>
          <a:p>
            <a:r>
              <a:rPr lang="en-GB" dirty="0">
                <a:solidFill>
                  <a:schemeClr val="tx2"/>
                </a:solidFill>
              </a:rPr>
              <a:t>/blogs</a:t>
            </a:r>
          </a:p>
          <a:p>
            <a:pPr marL="285750" indent="-285750">
              <a:buFont typeface="Arial" panose="020B0604020202020204" pitchFamily="34" charset="0"/>
              <a:buChar char="•"/>
            </a:pPr>
            <a:r>
              <a:rPr lang="en-GB" b="1" dirty="0">
                <a:solidFill>
                  <a:schemeClr val="tx2"/>
                </a:solidFill>
              </a:rPr>
              <a:t>6%</a:t>
            </a:r>
          </a:p>
          <a:p>
            <a:pPr algn="l"/>
            <a:endParaRPr lang="en-GB" dirty="0">
              <a:solidFill>
                <a:schemeClr val="tx2"/>
              </a:solidFill>
            </a:endParaRPr>
          </a:p>
        </p:txBody>
      </p:sp>
      <p:sp>
        <p:nvSpPr>
          <p:cNvPr id="9" name="TextBox 8">
            <a:extLst>
              <a:ext uri="{FF2B5EF4-FFF2-40B4-BE49-F238E27FC236}">
                <a16:creationId xmlns:a16="http://schemas.microsoft.com/office/drawing/2014/main" id="{169A13C8-806F-FB57-BA63-A45099B94CC8}"/>
              </a:ext>
            </a:extLst>
          </p:cNvPr>
          <p:cNvSpPr txBox="1"/>
          <p:nvPr/>
        </p:nvSpPr>
        <p:spPr>
          <a:xfrm>
            <a:off x="490041" y="6112206"/>
            <a:ext cx="1758495" cy="215444"/>
          </a:xfrm>
          <a:prstGeom prst="rect">
            <a:avLst/>
          </a:prstGeom>
          <a:noFill/>
        </p:spPr>
        <p:txBody>
          <a:bodyPr wrap="none" lIns="0" tIns="0" rIns="0" bIns="0" rtlCol="0">
            <a:spAutoFit/>
          </a:bodyPr>
          <a:lstStyle/>
          <a:p>
            <a:pPr algn="l"/>
            <a:r>
              <a:rPr lang="en-GB" sz="1400" dirty="0">
                <a:solidFill>
                  <a:schemeClr val="tx2"/>
                </a:solidFill>
              </a:rPr>
              <a:t>Eurobarometer (2021)</a:t>
            </a:r>
          </a:p>
        </p:txBody>
      </p:sp>
      <p:sp>
        <p:nvSpPr>
          <p:cNvPr id="12" name="TextBox 11">
            <a:extLst>
              <a:ext uri="{FF2B5EF4-FFF2-40B4-BE49-F238E27FC236}">
                <a16:creationId xmlns:a16="http://schemas.microsoft.com/office/drawing/2014/main" id="{0D07CD6C-8D95-B0BC-4663-2FC63DDE14D9}"/>
              </a:ext>
            </a:extLst>
          </p:cNvPr>
          <p:cNvSpPr txBox="1"/>
          <p:nvPr/>
        </p:nvSpPr>
        <p:spPr>
          <a:xfrm>
            <a:off x="9099990" y="4927266"/>
            <a:ext cx="2601969" cy="1292662"/>
          </a:xfrm>
          <a:prstGeom prst="rect">
            <a:avLst/>
          </a:prstGeom>
          <a:noFill/>
        </p:spPr>
        <p:txBody>
          <a:bodyPr wrap="square" lIns="0" tIns="0" rIns="0" bIns="0" rtlCol="0">
            <a:spAutoFit/>
          </a:bodyPr>
          <a:lstStyle/>
          <a:p>
            <a:pPr algn="l"/>
            <a:r>
              <a:rPr lang="en-GB" sz="1400" dirty="0">
                <a:solidFill>
                  <a:srgbClr val="60565B"/>
                </a:solidFill>
                <a:effectLst/>
                <a:latin typeface="SegoeUI"/>
              </a:rPr>
              <a:t>Q: Among the following categories of people and organisations, which are the best qualified to explain the impact of scientific and technological developments on society? </a:t>
            </a:r>
            <a:endParaRPr lang="en-GB" sz="1400" dirty="0"/>
          </a:p>
        </p:txBody>
      </p:sp>
    </p:spTree>
    <p:extLst>
      <p:ext uri="{BB962C8B-B14F-4D97-AF65-F5344CB8AC3E}">
        <p14:creationId xmlns:p14="http://schemas.microsoft.com/office/powerpoint/2010/main" val="1962364269"/>
      </p:ext>
    </p:extLst>
  </p:cSld>
  <p:clrMapOvr>
    <a:masterClrMapping/>
  </p:clrMapOvr>
</p:sld>
</file>

<file path=ppt/theme/theme1.xml><?xml version="1.0" encoding="utf-8"?>
<a:theme xmlns:a="http://schemas.openxmlformats.org/drawingml/2006/main" name="Office Theme">
  <a:themeElements>
    <a:clrScheme name="Custom 17">
      <a:dk1>
        <a:srgbClr val="0033A0"/>
      </a:dk1>
      <a:lt1>
        <a:srgbClr val="FFFFFF"/>
      </a:lt1>
      <a:dk2>
        <a:srgbClr val="2F2F2F"/>
      </a:dk2>
      <a:lt2>
        <a:srgbClr val="F8F8F8"/>
      </a:lt2>
      <a:accent1>
        <a:srgbClr val="0033A0"/>
      </a:accent1>
      <a:accent2>
        <a:srgbClr val="61C4D3"/>
      </a:accent2>
      <a:accent3>
        <a:srgbClr val="E15E32"/>
      </a:accent3>
      <a:accent4>
        <a:srgbClr val="BEBECB"/>
      </a:accent4>
      <a:accent5>
        <a:srgbClr val="6E2466"/>
      </a:accent5>
      <a:accent6>
        <a:srgbClr val="1C446A"/>
      </a:accent6>
      <a:hlink>
        <a:srgbClr val="6D2466"/>
      </a:hlink>
      <a:folHlink>
        <a:srgbClr val="61C4D3"/>
      </a:folHlink>
    </a:clrScheme>
    <a:fontScheme name="CER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lgn="l">
          <a:defRPr dirty="0" smtClean="0"/>
        </a:defPPr>
      </a:lstStyle>
    </a:txDef>
  </a:objectDefaults>
  <a:extraClrSchemeLst/>
  <a:extLst>
    <a:ext uri="{05A4C25C-085E-4340-85A3-A5531E510DB2}">
      <thm15:themeFamily xmlns:thm15="http://schemas.microsoft.com/office/thememl/2012/main" name="Presentation14" id="{B31D5EF9-0495-1241-974B-675EDE373C80}" vid="{468085D9-7C0B-084F-8C85-C0DEAEE895F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14154</TotalTime>
  <Words>1781</Words>
  <Application>Microsoft Macintosh PowerPoint</Application>
  <PresentationFormat>Widescreen</PresentationFormat>
  <Paragraphs>264</Paragraphs>
  <Slides>23</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23</vt:i4>
      </vt:variant>
    </vt:vector>
  </HeadingPairs>
  <TitlesOfParts>
    <vt:vector size="33" baseType="lpstr">
      <vt:lpstr>Arial</vt:lpstr>
      <vt:lpstr>Arial</vt:lpstr>
      <vt:lpstr>Calibri</vt:lpstr>
      <vt:lpstr>franklin-gothic-urw</vt:lpstr>
      <vt:lpstr>Helvetica</vt:lpstr>
      <vt:lpstr>Helvetica Neue</vt:lpstr>
      <vt:lpstr>PT Sans</vt:lpstr>
      <vt:lpstr>Roboto</vt:lpstr>
      <vt:lpstr>SegoeUI</vt:lpstr>
      <vt:lpstr>Office Theme</vt:lpstr>
      <vt:lpstr>Outreach, Education and EDI</vt:lpstr>
      <vt:lpstr>Science Education, Science Outreach. What are we talking about?</vt:lpstr>
      <vt:lpstr>Citizens’ attitudes towards S&amp;T…and scientists</vt:lpstr>
      <vt:lpstr>EU citizens’ interest in new scientific discoveries is high*</vt:lpstr>
      <vt:lpstr>Positive about influence and benefits of science and technology</vt:lpstr>
      <vt:lpstr>The effect of COVID: trust in science and scientists increased</vt:lpstr>
      <vt:lpstr>Trust in science in the US: COVID and partisanship</vt:lpstr>
      <vt:lpstr>What EU citizens thinks of scientists</vt:lpstr>
      <vt:lpstr>Scientists (in public sector) as more qualified to explain the impact of S&amp;T</vt:lpstr>
      <vt:lpstr>Citizens are interested in hearing directly from scientists</vt:lpstr>
      <vt:lpstr>The role of scientists in education and outreach</vt:lpstr>
      <vt:lpstr>Scientists are key “actors” in education and outreach</vt:lpstr>
      <vt:lpstr>What do we know from science communication research?</vt:lpstr>
      <vt:lpstr>What does our own research show?</vt:lpstr>
      <vt:lpstr>CERN Open Days 2019 (1/2) </vt:lpstr>
      <vt:lpstr>CERN Open Days 2019 (2/2)</vt:lpstr>
      <vt:lpstr>CERN S’Cool LAB </vt:lpstr>
      <vt:lpstr>Equity, Diversity and Inclusion</vt:lpstr>
      <vt:lpstr>Showing diversity in HEP through outreach</vt:lpstr>
      <vt:lpstr>Inclusive education and outreach</vt:lpstr>
      <vt:lpstr>Who do we mean when we talk about diversity groups?</vt:lpstr>
      <vt:lpstr>The methods of inclusive education and outreach</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is Arial Bold 50pt  up to three lines</dc:title>
  <dc:creator>Ana Godinho</dc:creator>
  <cp:lastModifiedBy>Ana Godinho</cp:lastModifiedBy>
  <cp:revision>77</cp:revision>
  <dcterms:created xsi:type="dcterms:W3CDTF">2023-08-13T10:48:45Z</dcterms:created>
  <dcterms:modified xsi:type="dcterms:W3CDTF">2023-08-23T06:43:39Z</dcterms:modified>
</cp:coreProperties>
</file>