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1" r:id="rId2"/>
    <p:sldId id="324" r:id="rId3"/>
    <p:sldId id="325" r:id="rId4"/>
    <p:sldId id="326" r:id="rId5"/>
    <p:sldId id="327" r:id="rId6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5EB"/>
    <a:srgbClr val="FFFFCC"/>
    <a:srgbClr val="2AB4C2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0" autoAdjust="0"/>
    <p:restoredTop sz="94095" autoAdjust="0"/>
  </p:normalViewPr>
  <p:slideViewPr>
    <p:cSldViewPr snapToGrid="0">
      <p:cViewPr varScale="1">
        <p:scale>
          <a:sx n="71" d="100"/>
          <a:sy n="71" d="100"/>
        </p:scale>
        <p:origin x="521" y="36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443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893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7518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85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15.11.2021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02649" y="1727725"/>
            <a:ext cx="8431469" cy="3416320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 </a:t>
            </a:r>
            <a:r>
              <a:rPr lang="en-US" sz="2400" dirty="0" smtClean="0"/>
              <a:t>Summary of a discussion about LUXE ECALs</a:t>
            </a: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BTU, DESY and RWTH</a:t>
            </a:r>
            <a:endParaRPr lang="en-GB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Meeting June 2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1120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532503" y="1261617"/>
            <a:ext cx="839096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Present</a:t>
            </a:r>
            <a:r>
              <a:rPr lang="de-DE" dirty="0" smtClean="0"/>
              <a:t>: V. Boudry (E. </a:t>
            </a:r>
            <a:r>
              <a:rPr lang="de-DE" dirty="0" err="1" smtClean="0"/>
              <a:t>Polytechnique</a:t>
            </a:r>
            <a:r>
              <a:rPr lang="de-DE" dirty="0" smtClean="0"/>
              <a:t>) , V. </a:t>
            </a:r>
            <a:r>
              <a:rPr lang="de-DE" dirty="0" err="1" smtClean="0"/>
              <a:t>Ghenescu</a:t>
            </a:r>
            <a:r>
              <a:rPr lang="de-DE" dirty="0" smtClean="0"/>
              <a:t> (ISS),  M. </a:t>
            </a:r>
            <a:r>
              <a:rPr lang="de-DE" dirty="0" err="1" smtClean="0"/>
              <a:t>Idzik</a:t>
            </a:r>
            <a:r>
              <a:rPr lang="de-DE" dirty="0" smtClean="0"/>
              <a:t> (AGH-UST), A. </a:t>
            </a:r>
            <a:r>
              <a:rPr lang="de-DE" dirty="0" err="1" smtClean="0"/>
              <a:t>Irles</a:t>
            </a:r>
            <a:r>
              <a:rPr lang="de-DE" dirty="0" smtClean="0"/>
              <a:t> (IFIC), A. Levy (TAU), I. Levi (TAU) W. Lohmann, R. </a:t>
            </a:r>
            <a:r>
              <a:rPr lang="de-DE" dirty="0" err="1" smtClean="0"/>
              <a:t>Poeschl</a:t>
            </a:r>
            <a:r>
              <a:rPr lang="de-DE" dirty="0" smtClean="0"/>
              <a:t> (LAL), T. </a:t>
            </a:r>
            <a:r>
              <a:rPr lang="de-DE" dirty="0" err="1" smtClean="0"/>
              <a:t>Suehara</a:t>
            </a:r>
            <a:r>
              <a:rPr lang="de-DE" dirty="0" smtClean="0"/>
              <a:t> (</a:t>
            </a:r>
            <a:r>
              <a:rPr lang="en-GB" dirty="0"/>
              <a:t>Kyushu </a:t>
            </a:r>
            <a:r>
              <a:rPr lang="en-GB" dirty="0" err="1" smtClean="0"/>
              <a:t>Univ</a:t>
            </a:r>
            <a:r>
              <a:rPr lang="en-GB" dirty="0" smtClean="0"/>
              <a:t>)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r>
              <a:rPr lang="de-DE" dirty="0" smtClean="0"/>
              <a:t>Talks </a:t>
            </a:r>
            <a:r>
              <a:rPr lang="de-DE" dirty="0" err="1" smtClean="0"/>
              <a:t>from</a:t>
            </a:r>
            <a:r>
              <a:rPr lang="de-DE" dirty="0" smtClean="0"/>
              <a:t> V. Boudry, M. </a:t>
            </a:r>
            <a:r>
              <a:rPr lang="de-DE" dirty="0" err="1" smtClean="0"/>
              <a:t>Idzik</a:t>
            </a:r>
            <a:r>
              <a:rPr lang="de-DE" dirty="0" smtClean="0"/>
              <a:t>, A. </a:t>
            </a:r>
            <a:r>
              <a:rPr lang="de-DE" dirty="0" err="1" smtClean="0"/>
              <a:t>Irles</a:t>
            </a:r>
            <a:r>
              <a:rPr lang="de-DE" dirty="0" smtClean="0"/>
              <a:t>, W. Lohmann </a:t>
            </a:r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0060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ECAL-E </a:t>
            </a:r>
            <a:r>
              <a:rPr lang="de-DE" sz="2800" dirty="0" err="1" smtClean="0"/>
              <a:t>status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1120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532503" y="1261617"/>
            <a:ext cx="8390965" cy="47500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r>
              <a:rPr lang="de-DE" sz="2000" dirty="0" smtClean="0"/>
              <a:t>Tower </a:t>
            </a:r>
            <a:r>
              <a:rPr lang="de-DE" sz="2000" dirty="0" err="1" smtClean="0"/>
              <a:t>size</a:t>
            </a:r>
            <a:r>
              <a:rPr lang="de-DE" sz="2000" dirty="0" smtClean="0"/>
              <a:t> 18 x 18 cm</a:t>
            </a:r>
            <a:r>
              <a:rPr lang="de-DE" sz="2000" baseline="30000" dirty="0" smtClean="0"/>
              <a:t>2</a:t>
            </a:r>
            <a:r>
              <a:rPr lang="de-DE" sz="2000" dirty="0" smtClean="0"/>
              <a:t> (4 </a:t>
            </a:r>
            <a:r>
              <a:rPr lang="de-DE" sz="2000" dirty="0" err="1" smtClean="0"/>
              <a:t>sensors</a:t>
            </a:r>
            <a:r>
              <a:rPr lang="de-DE" sz="2000" dirty="0" smtClean="0"/>
              <a:t> 9 x 9 cm</a:t>
            </a:r>
            <a:r>
              <a:rPr lang="de-DE" sz="2000" baseline="30000" dirty="0" smtClean="0"/>
              <a:t>2</a:t>
            </a:r>
            <a:r>
              <a:rPr lang="de-DE" sz="2000" dirty="0" smtClean="0"/>
              <a:t>)</a:t>
            </a:r>
          </a:p>
          <a:p>
            <a:endParaRPr lang="de-DE" dirty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r>
              <a:rPr lang="de-DE" dirty="0" smtClean="0"/>
              <a:t>Sensors </a:t>
            </a:r>
            <a:r>
              <a:rPr lang="de-DE" dirty="0" err="1" smtClean="0"/>
              <a:t>available</a:t>
            </a:r>
            <a:r>
              <a:rPr lang="de-DE" dirty="0" smtClean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instrument</a:t>
            </a:r>
            <a:r>
              <a:rPr lang="de-DE" dirty="0" smtClean="0"/>
              <a:t>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tower</a:t>
            </a:r>
            <a:r>
              <a:rPr lang="de-DE" dirty="0" smtClean="0"/>
              <a:t>, 15 </a:t>
            </a:r>
            <a:r>
              <a:rPr lang="de-DE" dirty="0" err="1" smtClean="0"/>
              <a:t>sensors</a:t>
            </a:r>
            <a:endParaRPr lang="de-DE" dirty="0" smtClean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r>
              <a:rPr lang="de-DE" dirty="0" smtClean="0"/>
              <a:t>Sensors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second</a:t>
            </a:r>
            <a:r>
              <a:rPr lang="de-DE" dirty="0" smtClean="0"/>
              <a:t> </a:t>
            </a:r>
            <a:r>
              <a:rPr lang="de-DE" dirty="0" err="1" smtClean="0"/>
              <a:t>tower</a:t>
            </a:r>
            <a:r>
              <a:rPr lang="de-DE" dirty="0" smtClean="0"/>
              <a:t> will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ordered</a:t>
            </a:r>
            <a:endParaRPr lang="de-DE" dirty="0" smtClean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r>
              <a:rPr lang="de-DE" dirty="0" smtClean="0"/>
              <a:t>16 FEVs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readout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, </a:t>
            </a:r>
            <a:r>
              <a:rPr lang="de-DE" dirty="0" err="1" smtClean="0"/>
              <a:t>potentially</a:t>
            </a:r>
            <a:r>
              <a:rPr lang="de-DE" dirty="0" smtClean="0"/>
              <a:t> </a:t>
            </a:r>
            <a:r>
              <a:rPr lang="de-DE" dirty="0" err="1" smtClean="0"/>
              <a:t>sufficient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two</a:t>
            </a:r>
            <a:r>
              <a:rPr lang="de-DE" dirty="0" smtClean="0"/>
              <a:t> </a:t>
            </a:r>
            <a:r>
              <a:rPr lang="de-DE" dirty="0" err="1" smtClean="0"/>
              <a:t>towers</a:t>
            </a:r>
            <a:endParaRPr lang="de-DE" dirty="0" smtClean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third</a:t>
            </a:r>
            <a:r>
              <a:rPr lang="de-DE" dirty="0" smtClean="0"/>
              <a:t> </a:t>
            </a:r>
            <a:r>
              <a:rPr lang="de-DE" dirty="0" err="1" smtClean="0"/>
              <a:t>tower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FE ASICs </a:t>
            </a:r>
            <a:r>
              <a:rPr lang="de-DE" dirty="0" err="1" smtClean="0"/>
              <a:t>needed</a:t>
            </a:r>
            <a:endParaRPr lang="de-DE" dirty="0" smtClean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r>
              <a:rPr lang="de-DE" dirty="0" smtClean="0"/>
              <a:t>W-</a:t>
            </a:r>
            <a:r>
              <a:rPr lang="de-DE" dirty="0" err="1" smtClean="0"/>
              <a:t>plates</a:t>
            </a:r>
            <a:r>
              <a:rPr lang="de-DE" dirty="0" smtClean="0"/>
              <a:t> </a:t>
            </a:r>
            <a:r>
              <a:rPr lang="de-DE" dirty="0" err="1" smtClean="0"/>
              <a:t>available</a:t>
            </a:r>
            <a:r>
              <a:rPr lang="de-DE" dirty="0" smtClean="0"/>
              <a:t>, 2.1 mm </a:t>
            </a:r>
            <a:r>
              <a:rPr lang="de-DE" dirty="0" err="1" smtClean="0"/>
              <a:t>and</a:t>
            </a:r>
            <a:r>
              <a:rPr lang="de-DE" dirty="0" smtClean="0"/>
              <a:t> 4.2 mm </a:t>
            </a:r>
            <a:r>
              <a:rPr lang="de-DE" dirty="0" err="1" smtClean="0"/>
              <a:t>thick</a:t>
            </a:r>
            <a:r>
              <a:rPr lang="de-DE" dirty="0" smtClean="0"/>
              <a:t>, </a:t>
            </a:r>
            <a:r>
              <a:rPr lang="de-DE" dirty="0" err="1" smtClean="0"/>
              <a:t>one</a:t>
            </a:r>
            <a:r>
              <a:rPr lang="de-DE" dirty="0" smtClean="0"/>
              <a:t> </a:t>
            </a:r>
            <a:r>
              <a:rPr lang="de-DE" dirty="0" err="1" smtClean="0"/>
              <a:t>tower</a:t>
            </a:r>
            <a:r>
              <a:rPr lang="de-DE" dirty="0" smtClean="0"/>
              <a:t> 9.6 X</a:t>
            </a:r>
            <a:r>
              <a:rPr lang="de-DE" baseline="-25000" dirty="0" smtClean="0"/>
              <a:t>0</a:t>
            </a:r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endParaRPr lang="de-DE" baseline="-25000" dirty="0" smtClean="0"/>
          </a:p>
          <a:p>
            <a:endParaRPr lang="de-DE" dirty="0"/>
          </a:p>
          <a:p>
            <a:r>
              <a:rPr lang="de-DE" dirty="0" smtClean="0"/>
              <a:t>Problems </a:t>
            </a:r>
            <a:r>
              <a:rPr lang="de-DE" dirty="0" err="1" smtClean="0"/>
              <a:t>appeared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conductive</a:t>
            </a:r>
            <a:r>
              <a:rPr lang="de-DE" dirty="0" smtClean="0"/>
              <a:t> </a:t>
            </a:r>
            <a:r>
              <a:rPr lang="de-DE" dirty="0" err="1" smtClean="0"/>
              <a:t>glue</a:t>
            </a:r>
            <a:r>
              <a:rPr lang="de-DE" dirty="0" smtClean="0"/>
              <a:t> </a:t>
            </a:r>
            <a:r>
              <a:rPr lang="de-DE" dirty="0" err="1" smtClean="0"/>
              <a:t>connections</a:t>
            </a:r>
            <a:r>
              <a:rPr lang="de-DE" dirty="0" smtClean="0"/>
              <a:t>. Special R&amp;D </a:t>
            </a:r>
            <a:r>
              <a:rPr lang="de-DE" dirty="0" err="1" smtClean="0"/>
              <a:t>effort</a:t>
            </a:r>
            <a:r>
              <a:rPr lang="de-DE" dirty="0" smtClean="0"/>
              <a:t> </a:t>
            </a:r>
            <a:r>
              <a:rPr lang="de-DE" dirty="0" err="1" smtClean="0"/>
              <a:t>planned</a:t>
            </a:r>
            <a:r>
              <a:rPr lang="de-DE" dirty="0" smtClean="0"/>
              <a:t>, </a:t>
            </a:r>
            <a:r>
              <a:rPr lang="de-DE" dirty="0" err="1" smtClean="0"/>
              <a:t>lead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Adrian, </a:t>
            </a:r>
            <a:r>
              <a:rPr lang="de-DE" dirty="0" err="1" smtClean="0"/>
              <a:t>funding</a:t>
            </a:r>
            <a:r>
              <a:rPr lang="de-DE" dirty="0" smtClean="0"/>
              <a:t> </a:t>
            </a:r>
            <a:r>
              <a:rPr lang="de-DE" dirty="0" err="1" smtClean="0"/>
              <a:t>expected</a:t>
            </a:r>
            <a:r>
              <a:rPr lang="de-DE" dirty="0" smtClean="0"/>
              <a:t>.</a:t>
            </a:r>
          </a:p>
          <a:p>
            <a:endParaRPr lang="de-DE" dirty="0"/>
          </a:p>
          <a:p>
            <a:r>
              <a:rPr lang="de-DE" dirty="0" err="1" smtClean="0"/>
              <a:t>Currently</a:t>
            </a:r>
            <a:r>
              <a:rPr lang="de-DE" dirty="0" smtClean="0"/>
              <a:t> </a:t>
            </a:r>
            <a:r>
              <a:rPr lang="de-DE" dirty="0" err="1" smtClean="0"/>
              <a:t>distance</a:t>
            </a:r>
            <a:r>
              <a:rPr lang="de-DE" dirty="0" smtClean="0"/>
              <a:t> </a:t>
            </a:r>
            <a:r>
              <a:rPr lang="de-DE" dirty="0" err="1" smtClean="0"/>
              <a:t>between</a:t>
            </a:r>
            <a:r>
              <a:rPr lang="de-DE" dirty="0" smtClean="0"/>
              <a:t> </a:t>
            </a:r>
            <a:r>
              <a:rPr lang="de-DE" dirty="0" err="1" smtClean="0"/>
              <a:t>sensor</a:t>
            </a:r>
            <a:r>
              <a:rPr lang="de-DE" dirty="0" smtClean="0"/>
              <a:t> planes 3 cm, </a:t>
            </a:r>
            <a:r>
              <a:rPr lang="de-DE" dirty="0" err="1" smtClean="0"/>
              <a:t>for</a:t>
            </a:r>
            <a:r>
              <a:rPr lang="de-DE" dirty="0" smtClean="0"/>
              <a:t> a </a:t>
            </a:r>
            <a:r>
              <a:rPr lang="de-DE" dirty="0" err="1" smtClean="0"/>
              <a:t>compact</a:t>
            </a:r>
            <a:r>
              <a:rPr lang="de-DE" dirty="0" smtClean="0"/>
              <a:t> ECAL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mechanical</a:t>
            </a:r>
            <a:r>
              <a:rPr lang="de-DE" dirty="0" smtClean="0"/>
              <a:t> </a:t>
            </a:r>
            <a:r>
              <a:rPr lang="de-DE" dirty="0" err="1" smtClean="0"/>
              <a:t>frame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 </a:t>
            </a:r>
            <a:endParaRPr lang="de-DE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353" y="900113"/>
            <a:ext cx="2720037" cy="204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311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smtClean="0"/>
              <a:t>ECAL-P </a:t>
            </a:r>
            <a:r>
              <a:rPr lang="de-DE" sz="2800" dirty="0" err="1" smtClean="0"/>
              <a:t>status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1120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532503" y="1261617"/>
            <a:ext cx="839096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err="1" smtClean="0"/>
              <a:t>Using</a:t>
            </a:r>
            <a:r>
              <a:rPr lang="de-DE" dirty="0" smtClean="0"/>
              <a:t> W-</a:t>
            </a:r>
            <a:r>
              <a:rPr lang="de-DE" dirty="0" err="1" smtClean="0"/>
              <a:t>plates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FCAL 4 </a:t>
            </a:r>
            <a:r>
              <a:rPr lang="de-DE" dirty="0" err="1" smtClean="0"/>
              <a:t>towers</a:t>
            </a:r>
            <a:r>
              <a:rPr lang="de-DE" dirty="0" smtClean="0"/>
              <a:t>, </a:t>
            </a:r>
            <a:r>
              <a:rPr lang="de-DE" dirty="0" err="1" smtClean="0"/>
              <a:t>each</a:t>
            </a:r>
            <a:r>
              <a:rPr lang="de-DE" dirty="0" smtClean="0"/>
              <a:t> 14 x 7 cm2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build</a:t>
            </a:r>
            <a:r>
              <a:rPr lang="de-DE" dirty="0" smtClean="0"/>
              <a:t>, 15 X0, horizontal </a:t>
            </a:r>
            <a:r>
              <a:rPr lang="de-DE" dirty="0" err="1" smtClean="0"/>
              <a:t>coverage</a:t>
            </a:r>
            <a:r>
              <a:rPr lang="de-DE" dirty="0" smtClean="0"/>
              <a:t> 56 cm, W-</a:t>
            </a:r>
            <a:r>
              <a:rPr lang="de-DE" dirty="0" err="1" smtClean="0"/>
              <a:t>plates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cut</a:t>
            </a:r>
            <a:r>
              <a:rPr lang="de-DE" dirty="0" smtClean="0"/>
              <a:t> in E. </a:t>
            </a:r>
            <a:r>
              <a:rPr lang="de-DE" dirty="0" err="1" smtClean="0"/>
              <a:t>Polytechnique</a:t>
            </a:r>
            <a:r>
              <a:rPr lang="de-DE" dirty="0" smtClean="0"/>
              <a:t>.</a:t>
            </a:r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smtClean="0"/>
              <a:t>New </a:t>
            </a:r>
            <a:r>
              <a:rPr lang="de-DE" dirty="0" err="1" smtClean="0"/>
              <a:t>mechanical</a:t>
            </a:r>
            <a:r>
              <a:rPr lang="de-DE" dirty="0" smtClean="0"/>
              <a:t> </a:t>
            </a:r>
            <a:r>
              <a:rPr lang="de-DE" dirty="0" err="1" smtClean="0"/>
              <a:t>frame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endParaRPr lang="de-DE" dirty="0" smtClean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err="1" smtClean="0"/>
              <a:t>Using</a:t>
            </a:r>
            <a:r>
              <a:rPr lang="de-DE" dirty="0" smtClean="0"/>
              <a:t> </a:t>
            </a:r>
            <a:r>
              <a:rPr lang="de-DE" dirty="0" err="1" smtClean="0"/>
              <a:t>Calice</a:t>
            </a:r>
            <a:r>
              <a:rPr lang="de-DE" dirty="0" smtClean="0"/>
              <a:t> </a:t>
            </a:r>
            <a:r>
              <a:rPr lang="de-DE" dirty="0" err="1" smtClean="0"/>
              <a:t>silicon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9 x 9 cm2, 6 </a:t>
            </a:r>
            <a:r>
              <a:rPr lang="de-DE" dirty="0" err="1" smtClean="0"/>
              <a:t>sensor</a:t>
            </a:r>
            <a:r>
              <a:rPr lang="de-DE" dirty="0" smtClean="0"/>
              <a:t> </a:t>
            </a:r>
            <a:r>
              <a:rPr lang="de-DE" dirty="0" err="1" smtClean="0"/>
              <a:t>towers</a:t>
            </a:r>
            <a:r>
              <a:rPr lang="de-DE" dirty="0" smtClean="0"/>
              <a:t> </a:t>
            </a:r>
            <a:r>
              <a:rPr lang="de-DE" dirty="0" err="1" smtClean="0"/>
              <a:t>are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/>
              <a:t>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cover</a:t>
            </a:r>
            <a:r>
              <a:rPr lang="de-DE" dirty="0" smtClean="0"/>
              <a:t> 54 cm,           </a:t>
            </a:r>
          </a:p>
          <a:p>
            <a:pPr>
              <a:buSzPct val="155000"/>
            </a:pPr>
            <a:r>
              <a:rPr lang="de-DE" dirty="0" smtClean="0"/>
              <a:t>     90 </a:t>
            </a:r>
            <a:r>
              <a:rPr lang="de-DE" dirty="0" err="1" smtClean="0"/>
              <a:t>new</a:t>
            </a:r>
            <a:r>
              <a:rPr lang="de-DE" dirty="0" smtClean="0"/>
              <a:t> </a:t>
            </a:r>
            <a:r>
              <a:rPr lang="de-DE" dirty="0" err="1" smtClean="0"/>
              <a:t>sensors</a:t>
            </a:r>
            <a:r>
              <a:rPr lang="de-DE" dirty="0" smtClean="0"/>
              <a:t> </a:t>
            </a:r>
            <a:r>
              <a:rPr lang="de-DE" dirty="0" err="1" smtClean="0"/>
              <a:t>needed</a:t>
            </a:r>
            <a:r>
              <a:rPr lang="de-DE" dirty="0" smtClean="0"/>
              <a:t>, </a:t>
            </a:r>
            <a:r>
              <a:rPr lang="de-DE" dirty="0" err="1" smtClean="0"/>
              <a:t>investment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90 k $</a:t>
            </a:r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55000"/>
              <a:buFont typeface="Arial" panose="020B0604020202020204" pitchFamily="34" charset="0"/>
              <a:buChar char="•"/>
            </a:pPr>
            <a:r>
              <a:rPr lang="de-DE" dirty="0" err="1" smtClean="0"/>
              <a:t>Number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FLUXE </a:t>
            </a:r>
            <a:r>
              <a:rPr lang="de-DE" dirty="0" err="1" smtClean="0"/>
              <a:t>channels</a:t>
            </a:r>
            <a:r>
              <a:rPr lang="de-DE" dirty="0" smtClean="0"/>
              <a:t> 23k,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covered</a:t>
            </a:r>
            <a:r>
              <a:rPr lang="de-DE" dirty="0" smtClean="0"/>
              <a:t> </a:t>
            </a:r>
            <a:r>
              <a:rPr lang="de-DE" dirty="0" err="1" smtClean="0"/>
              <a:t>by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grant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Marek  </a:t>
            </a: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7549" y="3941491"/>
            <a:ext cx="4115865" cy="2221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495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sz="2800" dirty="0" err="1" smtClean="0"/>
              <a:t>Conclusion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311209" y="900113"/>
            <a:ext cx="8524181" cy="5262979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de-DE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532503" y="1261617"/>
            <a:ext cx="839096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 smtClean="0"/>
          </a:p>
          <a:p>
            <a:r>
              <a:rPr lang="de-DE" sz="2000" dirty="0" smtClean="0"/>
              <a:t>Design </a:t>
            </a:r>
            <a:r>
              <a:rPr lang="de-DE" sz="2000" dirty="0" err="1" smtClean="0"/>
              <a:t>and</a:t>
            </a:r>
            <a:r>
              <a:rPr lang="de-DE" sz="2000" dirty="0" smtClean="0"/>
              <a:t> </a:t>
            </a:r>
            <a:r>
              <a:rPr lang="de-DE" sz="2000" dirty="0" err="1" smtClean="0"/>
              <a:t>construction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two</a:t>
            </a:r>
            <a:r>
              <a:rPr lang="de-DE" sz="2000" dirty="0" smtClean="0"/>
              <a:t> ECALs </a:t>
            </a:r>
            <a:r>
              <a:rPr lang="de-DE" sz="2000" dirty="0" err="1" smtClean="0"/>
              <a:t>is</a:t>
            </a:r>
            <a:r>
              <a:rPr lang="de-DE" sz="2000" dirty="0" smtClean="0"/>
              <a:t> </a:t>
            </a:r>
            <a:r>
              <a:rPr lang="de-DE" sz="2000" dirty="0" err="1" smtClean="0"/>
              <a:t>possible</a:t>
            </a:r>
            <a:r>
              <a:rPr lang="de-DE" sz="2000" dirty="0" smtClean="0"/>
              <a:t>!</a:t>
            </a:r>
          </a:p>
          <a:p>
            <a:endParaRPr lang="de-DE" dirty="0"/>
          </a:p>
          <a:p>
            <a:r>
              <a:rPr lang="de-DE" dirty="0" smtClean="0"/>
              <a:t>Major open </a:t>
            </a:r>
            <a:r>
              <a:rPr lang="de-DE" dirty="0" err="1" smtClean="0"/>
              <a:t>items</a:t>
            </a:r>
            <a:r>
              <a:rPr lang="de-DE" dirty="0" smtClean="0"/>
              <a:t>:</a:t>
            </a:r>
          </a:p>
          <a:p>
            <a:endParaRPr lang="de-DE" dirty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r>
              <a:rPr lang="de-DE" dirty="0" err="1" smtClean="0"/>
              <a:t>Mechanical</a:t>
            </a:r>
            <a:r>
              <a:rPr lang="de-DE" dirty="0" smtClean="0"/>
              <a:t> </a:t>
            </a:r>
            <a:r>
              <a:rPr lang="de-DE" dirty="0" err="1" smtClean="0"/>
              <a:t>frames</a:t>
            </a:r>
            <a:endParaRPr lang="de-DE" dirty="0" smtClean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r>
              <a:rPr lang="de-DE" dirty="0" smtClean="0"/>
              <a:t>Sensors</a:t>
            </a:r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SzPct val="147000"/>
              <a:buFont typeface="Arial" panose="020B0604020202020204" pitchFamily="34" charset="0"/>
              <a:buChar char="•"/>
            </a:pPr>
            <a:r>
              <a:rPr lang="de-DE" dirty="0" smtClean="0"/>
              <a:t>Connectivity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conductive</a:t>
            </a:r>
            <a:r>
              <a:rPr lang="de-DE" dirty="0" smtClean="0"/>
              <a:t> </a:t>
            </a:r>
            <a:r>
              <a:rPr lang="de-DE" dirty="0" err="1" smtClean="0"/>
              <a:t>glue</a:t>
            </a:r>
            <a:endParaRPr lang="de-DE" dirty="0" smtClean="0"/>
          </a:p>
          <a:p>
            <a:endParaRPr lang="de-DE" dirty="0"/>
          </a:p>
          <a:p>
            <a:r>
              <a:rPr lang="de-DE" sz="2000" dirty="0" smtClean="0"/>
              <a:t>TDR like </a:t>
            </a:r>
            <a:r>
              <a:rPr lang="de-DE" sz="2000" dirty="0" err="1" smtClean="0"/>
              <a:t>document</a:t>
            </a:r>
            <a:r>
              <a:rPr lang="de-DE" sz="2000" dirty="0" smtClean="0"/>
              <a:t>, </a:t>
            </a:r>
            <a:r>
              <a:rPr lang="de-DE" sz="2000" dirty="0" err="1" smtClean="0"/>
              <a:t>with</a:t>
            </a:r>
            <a:r>
              <a:rPr lang="de-DE" sz="2000" dirty="0" smtClean="0"/>
              <a:t> </a:t>
            </a:r>
            <a:r>
              <a:rPr lang="de-DE" sz="2000" dirty="0" err="1" smtClean="0"/>
              <a:t>details</a:t>
            </a:r>
            <a:r>
              <a:rPr lang="de-DE" sz="2000" dirty="0" smtClean="0"/>
              <a:t> </a:t>
            </a:r>
            <a:r>
              <a:rPr lang="de-DE" sz="2000" dirty="0" err="1" smtClean="0"/>
              <a:t>of</a:t>
            </a:r>
            <a:r>
              <a:rPr lang="de-DE" sz="2000" dirty="0" smtClean="0"/>
              <a:t> </a:t>
            </a:r>
            <a:r>
              <a:rPr lang="de-DE" sz="2000" dirty="0" err="1" smtClean="0"/>
              <a:t>the</a:t>
            </a:r>
            <a:r>
              <a:rPr lang="de-DE" sz="2000" dirty="0" smtClean="0"/>
              <a:t> design, time </a:t>
            </a:r>
            <a:r>
              <a:rPr lang="de-DE" sz="2000" dirty="0" err="1" smtClean="0"/>
              <a:t>schedule</a:t>
            </a:r>
            <a:r>
              <a:rPr lang="de-DE" sz="2000" dirty="0" smtClean="0"/>
              <a:t>, </a:t>
            </a:r>
            <a:r>
              <a:rPr lang="de-DE" sz="2000" dirty="0" err="1" smtClean="0"/>
              <a:t>responsibilities</a:t>
            </a:r>
            <a:r>
              <a:rPr lang="de-DE" sz="2000" dirty="0" smtClean="0"/>
              <a:t> </a:t>
            </a:r>
            <a:r>
              <a:rPr lang="de-DE" sz="2000" dirty="0" err="1" smtClean="0"/>
              <a:t>urgently</a:t>
            </a:r>
            <a:r>
              <a:rPr lang="de-DE" sz="2000" dirty="0" smtClean="0"/>
              <a:t> </a:t>
            </a:r>
            <a:r>
              <a:rPr lang="de-DE" sz="2000" dirty="0" err="1" smtClean="0"/>
              <a:t>needed</a:t>
            </a:r>
            <a:r>
              <a:rPr lang="de-DE" sz="2000" dirty="0" smtClean="0"/>
              <a:t>, </a:t>
            </a:r>
            <a:r>
              <a:rPr lang="de-DE" sz="2000" dirty="0" err="1" smtClean="0"/>
              <a:t>goal</a:t>
            </a:r>
            <a:r>
              <a:rPr lang="de-DE" sz="2000" dirty="0" smtClean="0"/>
              <a:t> </a:t>
            </a:r>
            <a:r>
              <a:rPr lang="de-DE" sz="2000" dirty="0" err="1" smtClean="0"/>
              <a:t>for</a:t>
            </a:r>
            <a:r>
              <a:rPr lang="de-DE" sz="2000" dirty="0" smtClean="0"/>
              <a:t> </a:t>
            </a:r>
            <a:r>
              <a:rPr lang="de-DE" sz="2000" dirty="0" err="1" smtClean="0"/>
              <a:t>installation</a:t>
            </a:r>
            <a:r>
              <a:rPr lang="de-DE" sz="2000" dirty="0" smtClean="0"/>
              <a:t>: 2025</a:t>
            </a:r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62990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328</Words>
  <Application>Microsoft Office PowerPoint</Application>
  <PresentationFormat>Bildschirmpräsentation (4:3)</PresentationFormat>
  <Paragraphs>106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Arial Black</vt:lpstr>
      <vt:lpstr>Wingdings</vt:lpstr>
      <vt:lpstr>PPT-Vorlage_en</vt:lpstr>
      <vt:lpstr>PowerPoint-Präsentation</vt:lpstr>
      <vt:lpstr>Meeting June 2</vt:lpstr>
      <vt:lpstr>ECAL-E status</vt:lpstr>
      <vt:lpstr>ECAL-P status</vt:lpstr>
      <vt:lpstr>Conclusion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343</cp:revision>
  <dcterms:created xsi:type="dcterms:W3CDTF">2012-02-28T14:56:30Z</dcterms:created>
  <dcterms:modified xsi:type="dcterms:W3CDTF">2022-06-09T11:00:15Z</dcterms:modified>
</cp:coreProperties>
</file>