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Override PartName="/ppt/slideLayouts/slideLayout6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Default Extension="png" ContentType="image/png"/>
  <Override PartName="/ppt/slideLayouts/slideLayout49.xml" ContentType="application/vnd.openxmlformats-officedocument.presentationml.slideLayout+xml"/>
  <Override PartName="/ppt/slideLayouts/slideLayout58.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Default Extension="emf" ContentType="image/x-emf"/>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97" r:id="rId2"/>
    <p:sldMasterId id="2147483745" r:id="rId3"/>
    <p:sldMasterId id="2147483757" r:id="rId4"/>
    <p:sldMasterId id="2147483769" r:id="rId5"/>
    <p:sldMasterId id="2147483781" r:id="rId6"/>
  </p:sldMasterIdLst>
  <p:notesMasterIdLst>
    <p:notesMasterId r:id="rId18"/>
  </p:notesMasterIdLst>
  <p:handoutMasterIdLst>
    <p:handoutMasterId r:id="rId19"/>
  </p:handoutMasterIdLst>
  <p:sldIdLst>
    <p:sldId id="284" r:id="rId7"/>
    <p:sldId id="329" r:id="rId8"/>
    <p:sldId id="289" r:id="rId9"/>
    <p:sldId id="286" r:id="rId10"/>
    <p:sldId id="315" r:id="rId11"/>
    <p:sldId id="290" r:id="rId12"/>
    <p:sldId id="331" r:id="rId13"/>
    <p:sldId id="332" r:id="rId14"/>
    <p:sldId id="303" r:id="rId15"/>
    <p:sldId id="287" r:id="rId16"/>
    <p:sldId id="330" r:id="rId17"/>
  </p:sldIdLst>
  <p:sldSz cx="9144000" cy="6858000" type="screen4x3"/>
  <p:notesSz cx="6775450" cy="9906000"/>
  <p:defaultTextStyle>
    <a:defPPr>
      <a:defRPr lang="en-US"/>
    </a:defPPr>
    <a:lvl1pPr algn="l" rtl="0" fontAlgn="base">
      <a:spcBef>
        <a:spcPct val="0"/>
      </a:spcBef>
      <a:spcAft>
        <a:spcPct val="0"/>
      </a:spcAft>
      <a:defRPr sz="4400" kern="1200">
        <a:solidFill>
          <a:schemeClr val="accent2"/>
        </a:solidFill>
        <a:effectLst>
          <a:outerShdw blurRad="38100" dist="38100" dir="2700000" algn="tl">
            <a:srgbClr val="000000">
              <a:alpha val="43137"/>
            </a:srgbClr>
          </a:outerShdw>
        </a:effectLst>
        <a:latin typeface="Arial" charset="0"/>
        <a:ea typeface="+mn-ea"/>
        <a:cs typeface="Arial" charset="0"/>
      </a:defRPr>
    </a:lvl1pPr>
    <a:lvl2pPr marL="457200" algn="l" rtl="0" fontAlgn="base">
      <a:spcBef>
        <a:spcPct val="0"/>
      </a:spcBef>
      <a:spcAft>
        <a:spcPct val="0"/>
      </a:spcAft>
      <a:defRPr sz="4400" kern="1200">
        <a:solidFill>
          <a:schemeClr val="accent2"/>
        </a:solidFill>
        <a:effectLst>
          <a:outerShdw blurRad="38100" dist="38100" dir="2700000" algn="tl">
            <a:srgbClr val="000000">
              <a:alpha val="43137"/>
            </a:srgbClr>
          </a:outerShdw>
        </a:effectLst>
        <a:latin typeface="Arial" charset="0"/>
        <a:ea typeface="+mn-ea"/>
        <a:cs typeface="Arial" charset="0"/>
      </a:defRPr>
    </a:lvl2pPr>
    <a:lvl3pPr marL="914400" algn="l" rtl="0" fontAlgn="base">
      <a:spcBef>
        <a:spcPct val="0"/>
      </a:spcBef>
      <a:spcAft>
        <a:spcPct val="0"/>
      </a:spcAft>
      <a:defRPr sz="4400" kern="1200">
        <a:solidFill>
          <a:schemeClr val="accent2"/>
        </a:solidFill>
        <a:effectLst>
          <a:outerShdw blurRad="38100" dist="38100" dir="2700000" algn="tl">
            <a:srgbClr val="000000">
              <a:alpha val="43137"/>
            </a:srgbClr>
          </a:outerShdw>
        </a:effectLst>
        <a:latin typeface="Arial" charset="0"/>
        <a:ea typeface="+mn-ea"/>
        <a:cs typeface="Arial" charset="0"/>
      </a:defRPr>
    </a:lvl3pPr>
    <a:lvl4pPr marL="1371600" algn="l" rtl="0" fontAlgn="base">
      <a:spcBef>
        <a:spcPct val="0"/>
      </a:spcBef>
      <a:spcAft>
        <a:spcPct val="0"/>
      </a:spcAft>
      <a:defRPr sz="4400" kern="1200">
        <a:solidFill>
          <a:schemeClr val="accent2"/>
        </a:solidFill>
        <a:effectLst>
          <a:outerShdw blurRad="38100" dist="38100" dir="2700000" algn="tl">
            <a:srgbClr val="000000">
              <a:alpha val="43137"/>
            </a:srgbClr>
          </a:outerShdw>
        </a:effectLst>
        <a:latin typeface="Arial" charset="0"/>
        <a:ea typeface="+mn-ea"/>
        <a:cs typeface="Arial" charset="0"/>
      </a:defRPr>
    </a:lvl4pPr>
    <a:lvl5pPr marL="1828800" algn="l" rtl="0" fontAlgn="base">
      <a:spcBef>
        <a:spcPct val="0"/>
      </a:spcBef>
      <a:spcAft>
        <a:spcPct val="0"/>
      </a:spcAft>
      <a:defRPr sz="4400" kern="1200">
        <a:solidFill>
          <a:schemeClr val="accent2"/>
        </a:solidFill>
        <a:effectLst>
          <a:outerShdw blurRad="38100" dist="38100" dir="2700000" algn="tl">
            <a:srgbClr val="000000">
              <a:alpha val="43137"/>
            </a:srgbClr>
          </a:outerShdw>
        </a:effectLst>
        <a:latin typeface="Arial" charset="0"/>
        <a:ea typeface="+mn-ea"/>
        <a:cs typeface="Arial" charset="0"/>
      </a:defRPr>
    </a:lvl5pPr>
    <a:lvl6pPr marL="2286000" algn="l" defTabSz="914400" rtl="0" eaLnBrk="1" latinLnBrk="0" hangingPunct="1">
      <a:defRPr sz="4400" kern="1200">
        <a:solidFill>
          <a:schemeClr val="accent2"/>
        </a:solidFill>
        <a:effectLst>
          <a:outerShdw blurRad="38100" dist="38100" dir="2700000" algn="tl">
            <a:srgbClr val="000000">
              <a:alpha val="43137"/>
            </a:srgbClr>
          </a:outerShdw>
        </a:effectLst>
        <a:latin typeface="Arial" charset="0"/>
        <a:ea typeface="+mn-ea"/>
        <a:cs typeface="Arial" charset="0"/>
      </a:defRPr>
    </a:lvl6pPr>
    <a:lvl7pPr marL="2743200" algn="l" defTabSz="914400" rtl="0" eaLnBrk="1" latinLnBrk="0" hangingPunct="1">
      <a:defRPr sz="4400" kern="1200">
        <a:solidFill>
          <a:schemeClr val="accent2"/>
        </a:solidFill>
        <a:effectLst>
          <a:outerShdw blurRad="38100" dist="38100" dir="2700000" algn="tl">
            <a:srgbClr val="000000">
              <a:alpha val="43137"/>
            </a:srgbClr>
          </a:outerShdw>
        </a:effectLst>
        <a:latin typeface="Arial" charset="0"/>
        <a:ea typeface="+mn-ea"/>
        <a:cs typeface="Arial" charset="0"/>
      </a:defRPr>
    </a:lvl7pPr>
    <a:lvl8pPr marL="3200400" algn="l" defTabSz="914400" rtl="0" eaLnBrk="1" latinLnBrk="0" hangingPunct="1">
      <a:defRPr sz="4400" kern="1200">
        <a:solidFill>
          <a:schemeClr val="accent2"/>
        </a:solidFill>
        <a:effectLst>
          <a:outerShdw blurRad="38100" dist="38100" dir="2700000" algn="tl">
            <a:srgbClr val="000000">
              <a:alpha val="43137"/>
            </a:srgbClr>
          </a:outerShdw>
        </a:effectLst>
        <a:latin typeface="Arial" charset="0"/>
        <a:ea typeface="+mn-ea"/>
        <a:cs typeface="Arial" charset="0"/>
      </a:defRPr>
    </a:lvl8pPr>
    <a:lvl9pPr marL="3657600" algn="l" defTabSz="914400" rtl="0" eaLnBrk="1" latinLnBrk="0" hangingPunct="1">
      <a:defRPr sz="4400" kern="1200">
        <a:solidFill>
          <a:schemeClr val="accent2"/>
        </a:solidFill>
        <a:effectLst>
          <a:outerShdw blurRad="38100" dist="38100" dir="2700000" algn="tl">
            <a:srgbClr val="000000">
              <a:alpha val="43137"/>
            </a:srgbClr>
          </a:outerShdw>
        </a:effectLst>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749" autoAdjust="0"/>
    <p:restoredTop sz="94660"/>
  </p:normalViewPr>
  <p:slideViewPr>
    <p:cSldViewPr>
      <p:cViewPr varScale="1">
        <p:scale>
          <a:sx n="88" d="100"/>
          <a:sy n="88" d="100"/>
        </p:scale>
        <p:origin x="-86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5288" cy="4953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38575" y="0"/>
            <a:ext cx="2935288" cy="495300"/>
          </a:xfrm>
          <a:prstGeom prst="rect">
            <a:avLst/>
          </a:prstGeom>
        </p:spPr>
        <p:txBody>
          <a:bodyPr vert="horz" lIns="91440" tIns="45720" rIns="91440" bIns="45720" rtlCol="0"/>
          <a:lstStyle>
            <a:lvl1pPr algn="r">
              <a:defRPr sz="1200"/>
            </a:lvl1pPr>
          </a:lstStyle>
          <a:p>
            <a:fld id="{3034BB51-05F6-4B1F-AD6F-83489953A1F2}" type="datetimeFigureOut">
              <a:rPr lang="en-US" smtClean="0"/>
              <a:pPr/>
              <a:t>10/25/2010</a:t>
            </a:fld>
            <a:endParaRPr lang="en-US"/>
          </a:p>
        </p:txBody>
      </p:sp>
      <p:sp>
        <p:nvSpPr>
          <p:cNvPr id="4" name="Footer Placeholder 3"/>
          <p:cNvSpPr>
            <a:spLocks noGrp="1"/>
          </p:cNvSpPr>
          <p:nvPr>
            <p:ph type="ftr" sz="quarter" idx="2"/>
          </p:nvPr>
        </p:nvSpPr>
        <p:spPr>
          <a:xfrm>
            <a:off x="0" y="9409113"/>
            <a:ext cx="2935288" cy="4953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38575" y="9409113"/>
            <a:ext cx="2935288" cy="495300"/>
          </a:xfrm>
          <a:prstGeom prst="rect">
            <a:avLst/>
          </a:prstGeom>
        </p:spPr>
        <p:txBody>
          <a:bodyPr vert="horz" lIns="91440" tIns="45720" rIns="91440" bIns="45720" rtlCol="0" anchor="b"/>
          <a:lstStyle>
            <a:lvl1pPr algn="r">
              <a:defRPr sz="1200"/>
            </a:lvl1pPr>
          </a:lstStyle>
          <a:p>
            <a:fld id="{A15625AE-F3B0-4679-8E50-223EC65FD7C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35288" cy="4953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38576" y="0"/>
            <a:ext cx="2935288" cy="495300"/>
          </a:xfrm>
          <a:prstGeom prst="rect">
            <a:avLst/>
          </a:prstGeom>
        </p:spPr>
        <p:txBody>
          <a:bodyPr vert="horz" lIns="91440" tIns="45720" rIns="91440" bIns="45720" rtlCol="0"/>
          <a:lstStyle>
            <a:lvl1pPr algn="r">
              <a:defRPr sz="1200"/>
            </a:lvl1pPr>
          </a:lstStyle>
          <a:p>
            <a:fld id="{2FC38902-AC7D-4FF2-9AC8-AE90467F77B8}" type="datetimeFigureOut">
              <a:rPr lang="en-US" smtClean="0"/>
              <a:pPr/>
              <a:t>10/25/2010</a:t>
            </a:fld>
            <a:endParaRPr lang="en-US"/>
          </a:p>
        </p:txBody>
      </p:sp>
      <p:sp>
        <p:nvSpPr>
          <p:cNvPr id="4" name="Slide Image Placeholder 3"/>
          <p:cNvSpPr>
            <a:spLocks noGrp="1" noRot="1" noChangeAspect="1"/>
          </p:cNvSpPr>
          <p:nvPr>
            <p:ph type="sldImg" idx="2"/>
          </p:nvPr>
        </p:nvSpPr>
        <p:spPr>
          <a:xfrm>
            <a:off x="911225" y="742950"/>
            <a:ext cx="4953000" cy="3714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7864" y="4705350"/>
            <a:ext cx="5419725" cy="44577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409113"/>
            <a:ext cx="2935288" cy="4953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38576" y="9409113"/>
            <a:ext cx="2935288" cy="495300"/>
          </a:xfrm>
          <a:prstGeom prst="rect">
            <a:avLst/>
          </a:prstGeom>
        </p:spPr>
        <p:txBody>
          <a:bodyPr vert="horz" lIns="91440" tIns="45720" rIns="91440" bIns="45720" rtlCol="0" anchor="b"/>
          <a:lstStyle>
            <a:lvl1pPr algn="r">
              <a:defRPr sz="1200"/>
            </a:lvl1pPr>
          </a:lstStyle>
          <a:p>
            <a:fld id="{128B3A8E-51DF-4ED1-8137-1660F73EC21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2130425"/>
            <a:ext cx="7772400" cy="1470025"/>
          </a:xfrm>
        </p:spPr>
        <p:txBody>
          <a:bodyPr/>
          <a:lstStyle>
            <a:lvl1pPr>
              <a:defRPr/>
            </a:lvl1pPr>
          </a:lstStyle>
          <a:p>
            <a:r>
              <a:rPr lang="en-US" smtClean="0"/>
              <a:t>Click to edit Master title style</a:t>
            </a:r>
            <a:endParaRPr lang="en-US"/>
          </a:p>
        </p:txBody>
      </p:sp>
      <p:sp>
        <p:nvSpPr>
          <p:cNvPr id="512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smtClean="0"/>
              <a:t>Click to edit Master subtitle style</a:t>
            </a:r>
            <a:endParaRPr lang="en-US"/>
          </a:p>
        </p:txBody>
      </p:sp>
      <p:sp>
        <p:nvSpPr>
          <p:cNvPr id="5124" name="Rectangle 4"/>
          <p:cNvSpPr>
            <a:spLocks noGrp="1" noChangeArrowheads="1"/>
          </p:cNvSpPr>
          <p:nvPr>
            <p:ph type="dt" sz="half" idx="2"/>
          </p:nvPr>
        </p:nvSpPr>
        <p:spPr/>
        <p:txBody>
          <a:bodyPr/>
          <a:lstStyle>
            <a:lvl1pPr>
              <a:defRPr/>
            </a:lvl1pPr>
          </a:lstStyle>
          <a:p>
            <a:endParaRPr lang="en-US"/>
          </a:p>
        </p:txBody>
      </p:sp>
      <p:sp>
        <p:nvSpPr>
          <p:cNvPr id="5125" name="Rectangle 5"/>
          <p:cNvSpPr>
            <a:spLocks noGrp="1" noChangeArrowheads="1"/>
          </p:cNvSpPr>
          <p:nvPr>
            <p:ph type="ftr" sz="quarter" idx="3"/>
          </p:nvPr>
        </p:nvSpPr>
        <p:spPr/>
        <p:txBody>
          <a:bodyPr/>
          <a:lstStyle>
            <a:lvl1pPr>
              <a:defRPr/>
            </a:lvl1pPr>
          </a:lstStyle>
          <a:p>
            <a:endParaRPr lang="en-US"/>
          </a:p>
        </p:txBody>
      </p:sp>
      <p:sp>
        <p:nvSpPr>
          <p:cNvPr id="5126" name="Rectangle 6"/>
          <p:cNvSpPr>
            <a:spLocks noGrp="1" noChangeArrowheads="1"/>
          </p:cNvSpPr>
          <p:nvPr>
            <p:ph type="sldNum" sz="quarter" idx="4"/>
          </p:nvPr>
        </p:nvSpPr>
        <p:spPr/>
        <p:txBody>
          <a:bodyPr/>
          <a:lstStyle>
            <a:lvl1pPr>
              <a:defRPr/>
            </a:lvl1pPr>
          </a:lstStyle>
          <a:p>
            <a:fld id="{74289A20-338B-4543-88F0-E353FFB4D4A4}" type="slidenum">
              <a:rPr lang="en-US"/>
              <a:pPr/>
              <a:t>‹#›</a:t>
            </a:fld>
            <a:endParaRPr lang="en-US"/>
          </a:p>
        </p:txBody>
      </p:sp>
      <p:pic>
        <p:nvPicPr>
          <p:cNvPr id="5127" name="Picture 7" descr="Blue-banner"/>
          <p:cNvPicPr>
            <a:picLocks noChangeAspect="1" noChangeArrowheads="1"/>
          </p:cNvPicPr>
          <p:nvPr/>
        </p:nvPicPr>
        <p:blipFill>
          <a:blip r:embed="rId2" cstate="print"/>
          <a:srcRect/>
          <a:stretch>
            <a:fillRect/>
          </a:stretch>
        </p:blipFill>
        <p:spPr bwMode="auto">
          <a:xfrm>
            <a:off x="-1588" y="0"/>
            <a:ext cx="9145588" cy="1927225"/>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2985397-936A-4440-86C9-67734A4EF86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08050"/>
            <a:ext cx="2057400" cy="52181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08050"/>
            <a:ext cx="6019800" cy="52181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7CF50D9-37CE-45DD-8D92-5E4AD37D3F56}"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2130425"/>
            <a:ext cx="7772400" cy="1470025"/>
          </a:xfrm>
        </p:spPr>
        <p:txBody>
          <a:bodyPr/>
          <a:lstStyle>
            <a:lvl1pPr>
              <a:defRPr/>
            </a:lvl1pPr>
          </a:lstStyle>
          <a:p>
            <a:r>
              <a:rPr lang="en-US" smtClean="0"/>
              <a:t>Click to edit Master title style</a:t>
            </a:r>
            <a:endParaRPr lang="en-US"/>
          </a:p>
        </p:txBody>
      </p:sp>
      <p:sp>
        <p:nvSpPr>
          <p:cNvPr id="512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smtClean="0"/>
              <a:t>Click to edit Master subtitle style</a:t>
            </a:r>
            <a:endParaRPr lang="en-US"/>
          </a:p>
        </p:txBody>
      </p:sp>
      <p:sp>
        <p:nvSpPr>
          <p:cNvPr id="5124" name="Rectangle 4"/>
          <p:cNvSpPr>
            <a:spLocks noGrp="1" noChangeArrowheads="1"/>
          </p:cNvSpPr>
          <p:nvPr>
            <p:ph type="dt" sz="half" idx="2"/>
          </p:nvPr>
        </p:nvSpPr>
        <p:spPr/>
        <p:txBody>
          <a:bodyPr/>
          <a:lstStyle>
            <a:lvl1pPr>
              <a:defRPr/>
            </a:lvl1pPr>
          </a:lstStyle>
          <a:p>
            <a:fld id="{C7BC6661-0ECC-4EC4-827F-2DCF38EFA94E}" type="datetime1">
              <a:rPr lang="en-GB" smtClean="0">
                <a:solidFill>
                  <a:prstClr val="black"/>
                </a:solidFill>
              </a:rPr>
              <a:pPr/>
              <a:t>25/10/2010</a:t>
            </a:fld>
            <a:endParaRPr lang="en-US">
              <a:solidFill>
                <a:prstClr val="black"/>
              </a:solidFill>
            </a:endParaRPr>
          </a:p>
        </p:txBody>
      </p:sp>
      <p:sp>
        <p:nvSpPr>
          <p:cNvPr id="5125" name="Rectangle 5"/>
          <p:cNvSpPr>
            <a:spLocks noGrp="1" noChangeArrowheads="1"/>
          </p:cNvSpPr>
          <p:nvPr>
            <p:ph type="ftr" sz="quarter" idx="3"/>
          </p:nvPr>
        </p:nvSpPr>
        <p:spPr/>
        <p:txBody>
          <a:bodyPr/>
          <a:lstStyle>
            <a:lvl1pPr>
              <a:defRPr/>
            </a:lvl1pPr>
          </a:lstStyle>
          <a:p>
            <a:r>
              <a:rPr lang="en-US" smtClean="0">
                <a:solidFill>
                  <a:prstClr val="black"/>
                </a:solidFill>
              </a:rPr>
              <a:t>CERN/SPC/948 - CERN/FC/5450 - CERN/2915</a:t>
            </a:r>
            <a:endParaRPr lang="en-US">
              <a:solidFill>
                <a:prstClr val="black"/>
              </a:solidFill>
            </a:endParaRPr>
          </a:p>
        </p:txBody>
      </p:sp>
      <p:sp>
        <p:nvSpPr>
          <p:cNvPr id="5126" name="Rectangle 6"/>
          <p:cNvSpPr>
            <a:spLocks noGrp="1" noChangeArrowheads="1"/>
          </p:cNvSpPr>
          <p:nvPr>
            <p:ph type="sldNum" sz="quarter" idx="4"/>
          </p:nvPr>
        </p:nvSpPr>
        <p:spPr/>
        <p:txBody>
          <a:bodyPr/>
          <a:lstStyle>
            <a:lvl1pPr>
              <a:defRPr/>
            </a:lvl1pPr>
          </a:lstStyle>
          <a:p>
            <a:fld id="{74289A20-338B-4543-88F0-E353FFB4D4A4}" type="slidenum">
              <a:rPr lang="en-US">
                <a:solidFill>
                  <a:prstClr val="black"/>
                </a:solidFill>
              </a:rPr>
              <a:pPr/>
              <a:t>‹#›</a:t>
            </a:fld>
            <a:endParaRPr lang="en-US">
              <a:solidFill>
                <a:prstClr val="black"/>
              </a:solidFill>
            </a:endParaRPr>
          </a:p>
        </p:txBody>
      </p:sp>
      <p:pic>
        <p:nvPicPr>
          <p:cNvPr id="5127" name="Picture 7" descr="Blue-banner"/>
          <p:cNvPicPr>
            <a:picLocks noChangeAspect="1" noChangeArrowheads="1"/>
          </p:cNvPicPr>
          <p:nvPr/>
        </p:nvPicPr>
        <p:blipFill>
          <a:blip r:embed="rId2" cstate="print"/>
          <a:srcRect/>
          <a:stretch>
            <a:fillRect/>
          </a:stretch>
        </p:blipFill>
        <p:spPr bwMode="auto">
          <a:xfrm>
            <a:off x="-1588" y="0"/>
            <a:ext cx="9145588" cy="1927225"/>
          </a:xfrm>
          <a:prstGeom prst="rect">
            <a:avLst/>
          </a:prstGeom>
          <a:noFill/>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453212"/>
            <a:ext cx="2133600" cy="476250"/>
          </a:xfrm>
        </p:spPr>
        <p:txBody>
          <a:bodyPr/>
          <a:lstStyle>
            <a:lvl1pPr>
              <a:defRPr/>
            </a:lvl1pPr>
          </a:lstStyle>
          <a:p>
            <a:fld id="{6D28B672-38F0-47DE-89BB-5BF09771D8F6}" type="datetime1">
              <a:rPr lang="en-GB" smtClean="0">
                <a:solidFill>
                  <a:prstClr val="black"/>
                </a:solidFill>
              </a:rPr>
              <a:pPr/>
              <a:t>25/10/2010</a:t>
            </a:fld>
            <a:endParaRPr lang="en-US" dirty="0">
              <a:solidFill>
                <a:prstClr val="black"/>
              </a:solidFill>
            </a:endParaRPr>
          </a:p>
        </p:txBody>
      </p:sp>
      <p:sp>
        <p:nvSpPr>
          <p:cNvPr id="5" name="Footer Placeholder 4"/>
          <p:cNvSpPr>
            <a:spLocks noGrp="1"/>
          </p:cNvSpPr>
          <p:nvPr>
            <p:ph type="ftr" sz="quarter" idx="11"/>
          </p:nvPr>
        </p:nvSpPr>
        <p:spPr>
          <a:xfrm>
            <a:off x="2571736" y="6453212"/>
            <a:ext cx="4000528" cy="476250"/>
          </a:xfrm>
        </p:spPr>
        <p:txBody>
          <a:bodyPr/>
          <a:lstStyle>
            <a:lvl1pPr>
              <a:defRPr/>
            </a:lvl1pPr>
          </a:lstStyle>
          <a:p>
            <a:r>
              <a:rPr lang="en-US" dirty="0" smtClean="0">
                <a:solidFill>
                  <a:prstClr val="black"/>
                </a:solidFill>
              </a:rPr>
              <a:t>CERN/SPC/948 - CERN/FC/5450 - CERN/2915</a:t>
            </a:r>
            <a:endParaRPr lang="en-US" dirty="0">
              <a:solidFill>
                <a:prstClr val="black"/>
              </a:solidFill>
            </a:endParaRPr>
          </a:p>
        </p:txBody>
      </p:sp>
      <p:sp>
        <p:nvSpPr>
          <p:cNvPr id="6" name="Slide Number Placeholder 5"/>
          <p:cNvSpPr>
            <a:spLocks noGrp="1"/>
          </p:cNvSpPr>
          <p:nvPr>
            <p:ph type="sldNum" sz="quarter" idx="12"/>
          </p:nvPr>
        </p:nvSpPr>
        <p:spPr>
          <a:xfrm>
            <a:off x="6553200" y="6453212"/>
            <a:ext cx="2133600" cy="476250"/>
          </a:xfrm>
        </p:spPr>
        <p:txBody>
          <a:bodyPr/>
          <a:lstStyle>
            <a:lvl1pPr>
              <a:defRPr/>
            </a:lvl1pPr>
          </a:lstStyle>
          <a:p>
            <a:fld id="{8A37C28D-FCB0-477D-82D3-62143F2DA843}" type="slidenum">
              <a:rPr lang="en-US">
                <a:solidFill>
                  <a:prstClr val="black"/>
                </a:solidFill>
              </a:rPr>
              <a:pPr/>
              <a:t>‹#›</a:t>
            </a:fld>
            <a:endParaRPr lang="en-US" dirty="0">
              <a:solidFill>
                <a:prstClr val="black"/>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EDC2CA9A-FDDB-4DAD-A0F4-BFD75B67DA84}" type="datetime1">
              <a:rPr lang="en-GB" smtClean="0">
                <a:solidFill>
                  <a:prstClr val="black"/>
                </a:solidFill>
              </a:rPr>
              <a:pPr/>
              <a:t>25/10/2010</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r>
              <a:rPr lang="en-US" smtClean="0">
                <a:solidFill>
                  <a:prstClr val="black"/>
                </a:solidFill>
              </a:rPr>
              <a:t>CERN/SPC/948 - CERN/FC/5450 - CERN/2915</a:t>
            </a:r>
            <a:endParaRPr lang="en-US">
              <a:solidFill>
                <a:prstClr val="black"/>
              </a:solidFill>
            </a:endParaRPr>
          </a:p>
        </p:txBody>
      </p:sp>
      <p:sp>
        <p:nvSpPr>
          <p:cNvPr id="6" name="Slide Number Placeholder 5"/>
          <p:cNvSpPr>
            <a:spLocks noGrp="1"/>
          </p:cNvSpPr>
          <p:nvPr>
            <p:ph type="sldNum" sz="quarter" idx="12"/>
          </p:nvPr>
        </p:nvSpPr>
        <p:spPr/>
        <p:txBody>
          <a:bodyPr/>
          <a:lstStyle>
            <a:lvl1pPr>
              <a:defRPr/>
            </a:lvl1pPr>
          </a:lstStyle>
          <a:p>
            <a:fld id="{69312E2A-531B-4AF5-B928-1EF58FC2E021}" type="slidenum">
              <a:rPr lang="en-US">
                <a:solidFill>
                  <a:prstClr val="black"/>
                </a:solidFill>
              </a:rPr>
              <a:pPr/>
              <a:t>‹#›</a:t>
            </a:fld>
            <a:endParaRPr lang="en-US">
              <a:solidFill>
                <a:prstClr val="black"/>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524650"/>
            <a:ext cx="2133600" cy="476250"/>
          </a:xfrm>
        </p:spPr>
        <p:txBody>
          <a:bodyPr/>
          <a:lstStyle>
            <a:lvl1pPr>
              <a:defRPr/>
            </a:lvl1pPr>
          </a:lstStyle>
          <a:p>
            <a:fld id="{E5663DBE-3F55-4665-A0EB-42080EB35292}" type="datetime1">
              <a:rPr lang="en-GB" smtClean="0">
                <a:solidFill>
                  <a:prstClr val="black"/>
                </a:solidFill>
              </a:rPr>
              <a:pPr/>
              <a:t>25/10/2010</a:t>
            </a:fld>
            <a:endParaRPr lang="en-US" dirty="0">
              <a:solidFill>
                <a:prstClr val="black"/>
              </a:solidFill>
            </a:endParaRPr>
          </a:p>
        </p:txBody>
      </p:sp>
      <p:sp>
        <p:nvSpPr>
          <p:cNvPr id="6" name="Footer Placeholder 5"/>
          <p:cNvSpPr>
            <a:spLocks noGrp="1"/>
          </p:cNvSpPr>
          <p:nvPr>
            <p:ph type="ftr" sz="quarter" idx="11"/>
          </p:nvPr>
        </p:nvSpPr>
        <p:spPr>
          <a:xfrm>
            <a:off x="2571736" y="6524650"/>
            <a:ext cx="4000528" cy="476250"/>
          </a:xfrm>
        </p:spPr>
        <p:txBody>
          <a:bodyPr/>
          <a:lstStyle>
            <a:lvl1pPr>
              <a:defRPr/>
            </a:lvl1pPr>
          </a:lstStyle>
          <a:p>
            <a:r>
              <a:rPr lang="en-US" dirty="0" smtClean="0">
                <a:solidFill>
                  <a:prstClr val="black"/>
                </a:solidFill>
              </a:rPr>
              <a:t>CERN/SPC/948 - CERN/FC/5450 - CERN/2915</a:t>
            </a:r>
            <a:endParaRPr lang="en-US" dirty="0">
              <a:solidFill>
                <a:prstClr val="black"/>
              </a:solidFill>
            </a:endParaRPr>
          </a:p>
        </p:txBody>
      </p:sp>
      <p:sp>
        <p:nvSpPr>
          <p:cNvPr id="7" name="Slide Number Placeholder 6"/>
          <p:cNvSpPr>
            <a:spLocks noGrp="1"/>
          </p:cNvSpPr>
          <p:nvPr>
            <p:ph type="sldNum" sz="quarter" idx="12"/>
          </p:nvPr>
        </p:nvSpPr>
        <p:spPr>
          <a:xfrm>
            <a:off x="6553200" y="6524650"/>
            <a:ext cx="2133600" cy="476250"/>
          </a:xfrm>
        </p:spPr>
        <p:txBody>
          <a:bodyPr/>
          <a:lstStyle>
            <a:lvl1pPr>
              <a:defRPr/>
            </a:lvl1pPr>
          </a:lstStyle>
          <a:p>
            <a:fld id="{024D95E7-86FF-4045-BEC9-06D6942F0095}" type="slidenum">
              <a:rPr lang="en-US">
                <a:solidFill>
                  <a:prstClr val="black"/>
                </a:solidFill>
              </a:rPr>
              <a:pPr/>
              <a:t>‹#›</a:t>
            </a:fld>
            <a:endParaRPr lang="en-US">
              <a:solidFill>
                <a:prstClr val="black"/>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C8088733-B5B9-44FF-958D-285EE1066C71}" type="datetime1">
              <a:rPr lang="en-GB" smtClean="0">
                <a:solidFill>
                  <a:prstClr val="black"/>
                </a:solidFill>
              </a:rPr>
              <a:pPr/>
              <a:t>25/10/2010</a:t>
            </a:fld>
            <a:endParaRPr lang="en-US">
              <a:solidFill>
                <a:prstClr val="black"/>
              </a:solidFill>
            </a:endParaRPr>
          </a:p>
        </p:txBody>
      </p:sp>
      <p:sp>
        <p:nvSpPr>
          <p:cNvPr id="8" name="Footer Placeholder 7"/>
          <p:cNvSpPr>
            <a:spLocks noGrp="1"/>
          </p:cNvSpPr>
          <p:nvPr>
            <p:ph type="ftr" sz="quarter" idx="11"/>
          </p:nvPr>
        </p:nvSpPr>
        <p:spPr/>
        <p:txBody>
          <a:bodyPr/>
          <a:lstStyle>
            <a:lvl1pPr>
              <a:defRPr/>
            </a:lvl1pPr>
          </a:lstStyle>
          <a:p>
            <a:r>
              <a:rPr lang="en-US" smtClean="0">
                <a:solidFill>
                  <a:prstClr val="black"/>
                </a:solidFill>
              </a:rPr>
              <a:t>CERN/SPC/948 - CERN/FC/5450 - CERN/2915</a:t>
            </a:r>
            <a:endParaRPr lang="en-US">
              <a:solidFill>
                <a:prstClr val="black"/>
              </a:solidFill>
            </a:endParaRPr>
          </a:p>
        </p:txBody>
      </p:sp>
      <p:sp>
        <p:nvSpPr>
          <p:cNvPr id="9" name="Slide Number Placeholder 8"/>
          <p:cNvSpPr>
            <a:spLocks noGrp="1"/>
          </p:cNvSpPr>
          <p:nvPr>
            <p:ph type="sldNum" sz="quarter" idx="12"/>
          </p:nvPr>
        </p:nvSpPr>
        <p:spPr/>
        <p:txBody>
          <a:bodyPr/>
          <a:lstStyle>
            <a:lvl1pPr>
              <a:defRPr/>
            </a:lvl1pPr>
          </a:lstStyle>
          <a:p>
            <a:fld id="{723DB90C-B52C-4EDB-A1F0-9DBF477CD552}" type="slidenum">
              <a:rPr lang="en-US">
                <a:solidFill>
                  <a:prstClr val="black"/>
                </a:solidFill>
              </a:rPr>
              <a:pPr/>
              <a:t>‹#›</a:t>
            </a:fld>
            <a:endParaRPr lang="en-US">
              <a:solidFill>
                <a:prstClr val="black"/>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30F0C0C6-0CE8-4F26-A0FF-F59FA6021AD8}" type="datetime1">
              <a:rPr lang="en-GB" smtClean="0">
                <a:solidFill>
                  <a:prstClr val="black"/>
                </a:solidFill>
              </a:rPr>
              <a:pPr/>
              <a:t>25/10/2010</a:t>
            </a:fld>
            <a:endParaRPr lang="en-US">
              <a:solidFill>
                <a:prstClr val="black"/>
              </a:solidFill>
            </a:endParaRPr>
          </a:p>
        </p:txBody>
      </p:sp>
      <p:sp>
        <p:nvSpPr>
          <p:cNvPr id="4" name="Footer Placeholder 3"/>
          <p:cNvSpPr>
            <a:spLocks noGrp="1"/>
          </p:cNvSpPr>
          <p:nvPr>
            <p:ph type="ftr" sz="quarter" idx="11"/>
          </p:nvPr>
        </p:nvSpPr>
        <p:spPr/>
        <p:txBody>
          <a:bodyPr/>
          <a:lstStyle>
            <a:lvl1pPr>
              <a:defRPr/>
            </a:lvl1pPr>
          </a:lstStyle>
          <a:p>
            <a:r>
              <a:rPr lang="en-US" smtClean="0">
                <a:solidFill>
                  <a:prstClr val="black"/>
                </a:solidFill>
              </a:rPr>
              <a:t>CERN/SPC/948 - CERN/FC/5450 - CERN/2915</a:t>
            </a:r>
            <a:endParaRPr lang="en-US">
              <a:solidFill>
                <a:prstClr val="black"/>
              </a:solidFill>
            </a:endParaRPr>
          </a:p>
        </p:txBody>
      </p:sp>
      <p:sp>
        <p:nvSpPr>
          <p:cNvPr id="5" name="Slide Number Placeholder 4"/>
          <p:cNvSpPr>
            <a:spLocks noGrp="1"/>
          </p:cNvSpPr>
          <p:nvPr>
            <p:ph type="sldNum" sz="quarter" idx="12"/>
          </p:nvPr>
        </p:nvSpPr>
        <p:spPr/>
        <p:txBody>
          <a:bodyPr/>
          <a:lstStyle>
            <a:lvl1pPr>
              <a:defRPr/>
            </a:lvl1pPr>
          </a:lstStyle>
          <a:p>
            <a:fld id="{A002CF2F-3562-461A-A3FD-F2B876F9C75D}" type="slidenum">
              <a:rPr lang="en-US">
                <a:solidFill>
                  <a:prstClr val="black"/>
                </a:solidFill>
              </a:rPr>
              <a:pPr/>
              <a:t>‹#›</a:t>
            </a:fld>
            <a:endParaRPr lang="en-US">
              <a:solidFill>
                <a:prstClr val="black"/>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7E3A7500-CD1E-4DE7-B695-A187873BFD5A}" type="datetime1">
              <a:rPr lang="en-GB" smtClean="0">
                <a:solidFill>
                  <a:prstClr val="black"/>
                </a:solidFill>
              </a:rPr>
              <a:pPr/>
              <a:t>25/10/2010</a:t>
            </a:fld>
            <a:endParaRPr lang="en-US">
              <a:solidFill>
                <a:prstClr val="black"/>
              </a:solidFill>
            </a:endParaRPr>
          </a:p>
        </p:txBody>
      </p:sp>
      <p:sp>
        <p:nvSpPr>
          <p:cNvPr id="3" name="Footer Placeholder 2"/>
          <p:cNvSpPr>
            <a:spLocks noGrp="1"/>
          </p:cNvSpPr>
          <p:nvPr>
            <p:ph type="ftr" sz="quarter" idx="11"/>
          </p:nvPr>
        </p:nvSpPr>
        <p:spPr/>
        <p:txBody>
          <a:bodyPr/>
          <a:lstStyle>
            <a:lvl1pPr>
              <a:defRPr/>
            </a:lvl1pPr>
          </a:lstStyle>
          <a:p>
            <a:r>
              <a:rPr lang="en-US" smtClean="0">
                <a:solidFill>
                  <a:prstClr val="black"/>
                </a:solidFill>
              </a:rPr>
              <a:t>CERN/SPC/948 - CERN/FC/5450 - CERN/2915</a:t>
            </a:r>
            <a:endParaRPr lang="en-US">
              <a:solidFill>
                <a:prstClr val="black"/>
              </a:solidFill>
            </a:endParaRPr>
          </a:p>
        </p:txBody>
      </p:sp>
      <p:sp>
        <p:nvSpPr>
          <p:cNvPr id="4" name="Slide Number Placeholder 3"/>
          <p:cNvSpPr>
            <a:spLocks noGrp="1"/>
          </p:cNvSpPr>
          <p:nvPr>
            <p:ph type="sldNum" sz="quarter" idx="12"/>
          </p:nvPr>
        </p:nvSpPr>
        <p:spPr/>
        <p:txBody>
          <a:bodyPr/>
          <a:lstStyle>
            <a:lvl1pPr>
              <a:defRPr/>
            </a:lvl1pPr>
          </a:lstStyle>
          <a:p>
            <a:fld id="{1C4B8C09-5918-41DD-9C80-8FE2C04AD789}" type="slidenum">
              <a:rPr lang="en-US">
                <a:solidFill>
                  <a:prstClr val="black"/>
                </a:solidFill>
              </a:rPr>
              <a:pPr/>
              <a:t>‹#›</a:t>
            </a:fld>
            <a:endParaRPr lang="en-US">
              <a:solidFill>
                <a:prstClr val="black"/>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BDEB41A9-A6C4-442B-B153-C0F14F38C24D}" type="datetime1">
              <a:rPr lang="en-GB" smtClean="0">
                <a:solidFill>
                  <a:prstClr val="black"/>
                </a:solidFill>
              </a:rPr>
              <a:pPr/>
              <a:t>25/10/2010</a:t>
            </a:fld>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r>
              <a:rPr lang="en-US" smtClean="0">
                <a:solidFill>
                  <a:prstClr val="black"/>
                </a:solidFill>
              </a:rPr>
              <a:t>CERN/SPC/948 - CERN/FC/5450 - CERN/2915</a:t>
            </a:r>
            <a:endParaRPr lang="en-US">
              <a:solidFill>
                <a:prstClr val="black"/>
              </a:solidFill>
            </a:endParaRPr>
          </a:p>
        </p:txBody>
      </p:sp>
      <p:sp>
        <p:nvSpPr>
          <p:cNvPr id="7" name="Slide Number Placeholder 6"/>
          <p:cNvSpPr>
            <a:spLocks noGrp="1"/>
          </p:cNvSpPr>
          <p:nvPr>
            <p:ph type="sldNum" sz="quarter" idx="12"/>
          </p:nvPr>
        </p:nvSpPr>
        <p:spPr/>
        <p:txBody>
          <a:bodyPr/>
          <a:lstStyle>
            <a:lvl1pPr>
              <a:defRPr/>
            </a:lvl1pPr>
          </a:lstStyle>
          <a:p>
            <a:fld id="{871385E7-1499-446D-AFAB-310E90649F0D}" type="slidenum">
              <a:rPr lang="en-US">
                <a:solidFill>
                  <a:prstClr val="black"/>
                </a:solidFill>
              </a:rPr>
              <a:pPr/>
              <a:t>‹#›</a:t>
            </a:fld>
            <a:endParaRPr lang="en-US">
              <a:solidFill>
                <a:prstClr val="black"/>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A37C28D-FCB0-477D-82D3-62143F2DA843}"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A824C81B-24C9-485A-9F69-8717C6A67FDC}" type="datetime1">
              <a:rPr lang="en-GB" smtClean="0">
                <a:solidFill>
                  <a:prstClr val="black"/>
                </a:solidFill>
              </a:rPr>
              <a:pPr/>
              <a:t>25/10/2010</a:t>
            </a:fld>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r>
              <a:rPr lang="en-US" smtClean="0">
                <a:solidFill>
                  <a:prstClr val="black"/>
                </a:solidFill>
              </a:rPr>
              <a:t>CERN/SPC/948 - CERN/FC/5450 - CERN/2915</a:t>
            </a:r>
            <a:endParaRPr lang="en-US">
              <a:solidFill>
                <a:prstClr val="black"/>
              </a:solidFill>
            </a:endParaRPr>
          </a:p>
        </p:txBody>
      </p:sp>
      <p:sp>
        <p:nvSpPr>
          <p:cNvPr id="7" name="Slide Number Placeholder 6"/>
          <p:cNvSpPr>
            <a:spLocks noGrp="1"/>
          </p:cNvSpPr>
          <p:nvPr>
            <p:ph type="sldNum" sz="quarter" idx="12"/>
          </p:nvPr>
        </p:nvSpPr>
        <p:spPr/>
        <p:txBody>
          <a:bodyPr/>
          <a:lstStyle>
            <a:lvl1pPr>
              <a:defRPr/>
            </a:lvl1pPr>
          </a:lstStyle>
          <a:p>
            <a:fld id="{EDE6B5F0-F3D6-4170-B2A8-884B89755A78}" type="slidenum">
              <a:rPr lang="en-US">
                <a:solidFill>
                  <a:prstClr val="black"/>
                </a:solidFill>
              </a:rPr>
              <a:pPr/>
              <a:t>‹#›</a:t>
            </a:fld>
            <a:endParaRPr lang="en-US">
              <a:solidFill>
                <a:prstClr val="black"/>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61E0FA1-EA68-48C9-8F2C-20D3B493C33D}" type="datetime1">
              <a:rPr lang="en-GB" smtClean="0">
                <a:solidFill>
                  <a:prstClr val="black"/>
                </a:solidFill>
              </a:rPr>
              <a:pPr/>
              <a:t>25/10/2010</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r>
              <a:rPr lang="en-US" smtClean="0">
                <a:solidFill>
                  <a:prstClr val="black"/>
                </a:solidFill>
              </a:rPr>
              <a:t>CERN/SPC/948 - CERN/FC/5450 - CERN/2915</a:t>
            </a:r>
            <a:endParaRPr lang="en-US">
              <a:solidFill>
                <a:prstClr val="black"/>
              </a:solidFill>
            </a:endParaRPr>
          </a:p>
        </p:txBody>
      </p:sp>
      <p:sp>
        <p:nvSpPr>
          <p:cNvPr id="6" name="Slide Number Placeholder 5"/>
          <p:cNvSpPr>
            <a:spLocks noGrp="1"/>
          </p:cNvSpPr>
          <p:nvPr>
            <p:ph type="sldNum" sz="quarter" idx="12"/>
          </p:nvPr>
        </p:nvSpPr>
        <p:spPr/>
        <p:txBody>
          <a:bodyPr/>
          <a:lstStyle>
            <a:lvl1pPr>
              <a:defRPr/>
            </a:lvl1pPr>
          </a:lstStyle>
          <a:p>
            <a:fld id="{92985397-936A-4440-86C9-67734A4EF860}" type="slidenum">
              <a:rPr lang="en-US">
                <a:solidFill>
                  <a:prstClr val="black"/>
                </a:solidFill>
              </a:rPr>
              <a:pPr/>
              <a:t>‹#›</a:t>
            </a:fld>
            <a:endParaRPr lang="en-US">
              <a:solidFill>
                <a:prstClr val="black"/>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08050"/>
            <a:ext cx="2057400" cy="52181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08050"/>
            <a:ext cx="6019800" cy="52181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51D975D-5C95-4BF6-866B-603E40906D91}" type="datetime1">
              <a:rPr lang="en-GB" smtClean="0">
                <a:solidFill>
                  <a:prstClr val="black"/>
                </a:solidFill>
              </a:rPr>
              <a:pPr/>
              <a:t>25/10/2010</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r>
              <a:rPr lang="en-US" smtClean="0">
                <a:solidFill>
                  <a:prstClr val="black"/>
                </a:solidFill>
              </a:rPr>
              <a:t>CERN/SPC/948 - CERN/FC/5450 - CERN/2915</a:t>
            </a:r>
            <a:endParaRPr lang="en-US">
              <a:solidFill>
                <a:prstClr val="black"/>
              </a:solidFill>
            </a:endParaRPr>
          </a:p>
        </p:txBody>
      </p:sp>
      <p:sp>
        <p:nvSpPr>
          <p:cNvPr id="6" name="Slide Number Placeholder 5"/>
          <p:cNvSpPr>
            <a:spLocks noGrp="1"/>
          </p:cNvSpPr>
          <p:nvPr>
            <p:ph type="sldNum" sz="quarter" idx="12"/>
          </p:nvPr>
        </p:nvSpPr>
        <p:spPr/>
        <p:txBody>
          <a:bodyPr/>
          <a:lstStyle>
            <a:lvl1pPr>
              <a:defRPr/>
            </a:lvl1pPr>
          </a:lstStyle>
          <a:p>
            <a:fld id="{07CF50D9-37CE-45DD-8D92-5E4AD37D3F56}" type="slidenum">
              <a:rPr lang="en-US">
                <a:solidFill>
                  <a:prstClr val="black"/>
                </a:solidFill>
              </a:rPr>
              <a:pPr/>
              <a:t>‹#›</a:t>
            </a:fld>
            <a:endParaRPr lang="en-US">
              <a:solidFill>
                <a:prstClr val="black"/>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2130425"/>
            <a:ext cx="7772400" cy="1470025"/>
          </a:xfrm>
        </p:spPr>
        <p:txBody>
          <a:bodyPr/>
          <a:lstStyle>
            <a:lvl1pPr>
              <a:defRPr/>
            </a:lvl1pPr>
          </a:lstStyle>
          <a:p>
            <a:r>
              <a:rPr lang="en-US" smtClean="0"/>
              <a:t>Click to edit Master title style</a:t>
            </a:r>
            <a:endParaRPr lang="en-US"/>
          </a:p>
        </p:txBody>
      </p:sp>
      <p:sp>
        <p:nvSpPr>
          <p:cNvPr id="512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smtClean="0"/>
              <a:t>Click to edit Master subtitle style</a:t>
            </a:r>
            <a:endParaRPr lang="en-US"/>
          </a:p>
        </p:txBody>
      </p:sp>
      <p:sp>
        <p:nvSpPr>
          <p:cNvPr id="5124" name="Rectangle 4"/>
          <p:cNvSpPr>
            <a:spLocks noGrp="1" noChangeArrowheads="1"/>
          </p:cNvSpPr>
          <p:nvPr>
            <p:ph type="dt" sz="half" idx="2"/>
          </p:nvPr>
        </p:nvSpPr>
        <p:spPr/>
        <p:txBody>
          <a:bodyPr/>
          <a:lstStyle>
            <a:lvl1pPr>
              <a:defRPr/>
            </a:lvl1pPr>
          </a:lstStyle>
          <a:p>
            <a:fld id="{748666D1-A01E-4631-8251-BFE1BA3F71A4}" type="datetime1">
              <a:rPr lang="en-GB" smtClean="0">
                <a:solidFill>
                  <a:prstClr val="black"/>
                </a:solidFill>
              </a:rPr>
              <a:pPr/>
              <a:t>25/10/2010</a:t>
            </a:fld>
            <a:endParaRPr lang="en-US">
              <a:solidFill>
                <a:prstClr val="black"/>
              </a:solidFill>
            </a:endParaRPr>
          </a:p>
        </p:txBody>
      </p:sp>
      <p:sp>
        <p:nvSpPr>
          <p:cNvPr id="5125" name="Rectangle 5"/>
          <p:cNvSpPr>
            <a:spLocks noGrp="1" noChangeArrowheads="1"/>
          </p:cNvSpPr>
          <p:nvPr>
            <p:ph type="ftr" sz="quarter" idx="3"/>
          </p:nvPr>
        </p:nvSpPr>
        <p:spPr/>
        <p:txBody>
          <a:bodyPr/>
          <a:lstStyle>
            <a:lvl1pPr>
              <a:defRPr/>
            </a:lvl1pPr>
          </a:lstStyle>
          <a:p>
            <a:r>
              <a:rPr lang="en-US" smtClean="0">
                <a:solidFill>
                  <a:prstClr val="black"/>
                </a:solidFill>
              </a:rPr>
              <a:t>CERN/SPC/948 - CERN/FC/5450 - CERN/2915</a:t>
            </a:r>
            <a:endParaRPr lang="en-US">
              <a:solidFill>
                <a:prstClr val="black"/>
              </a:solidFill>
            </a:endParaRPr>
          </a:p>
        </p:txBody>
      </p:sp>
      <p:sp>
        <p:nvSpPr>
          <p:cNvPr id="5126" name="Rectangle 6"/>
          <p:cNvSpPr>
            <a:spLocks noGrp="1" noChangeArrowheads="1"/>
          </p:cNvSpPr>
          <p:nvPr>
            <p:ph type="sldNum" sz="quarter" idx="4"/>
          </p:nvPr>
        </p:nvSpPr>
        <p:spPr/>
        <p:txBody>
          <a:bodyPr/>
          <a:lstStyle>
            <a:lvl1pPr>
              <a:defRPr/>
            </a:lvl1pPr>
          </a:lstStyle>
          <a:p>
            <a:fld id="{74289A20-338B-4543-88F0-E353FFB4D4A4}" type="slidenum">
              <a:rPr lang="en-US">
                <a:solidFill>
                  <a:prstClr val="black"/>
                </a:solidFill>
              </a:rPr>
              <a:pPr/>
              <a:t>‹#›</a:t>
            </a:fld>
            <a:endParaRPr lang="en-US">
              <a:solidFill>
                <a:prstClr val="black"/>
              </a:solidFill>
            </a:endParaRPr>
          </a:p>
        </p:txBody>
      </p:sp>
      <p:pic>
        <p:nvPicPr>
          <p:cNvPr id="5127" name="Picture 7" descr="Blue-banner"/>
          <p:cNvPicPr>
            <a:picLocks noChangeAspect="1" noChangeArrowheads="1"/>
          </p:cNvPicPr>
          <p:nvPr/>
        </p:nvPicPr>
        <p:blipFill>
          <a:blip r:embed="rId2" cstate="print"/>
          <a:srcRect/>
          <a:stretch>
            <a:fillRect/>
          </a:stretch>
        </p:blipFill>
        <p:spPr bwMode="auto">
          <a:xfrm>
            <a:off x="-1588" y="0"/>
            <a:ext cx="9145588" cy="1927225"/>
          </a:xfrm>
          <a:prstGeom prst="rect">
            <a:avLst/>
          </a:prstGeom>
          <a:noFill/>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453212"/>
            <a:ext cx="2133600" cy="476250"/>
          </a:xfrm>
        </p:spPr>
        <p:txBody>
          <a:bodyPr/>
          <a:lstStyle>
            <a:lvl1pPr>
              <a:defRPr/>
            </a:lvl1pPr>
          </a:lstStyle>
          <a:p>
            <a:fld id="{69B52158-A972-4E27-B055-E3AA3A942FAA}" type="datetime1">
              <a:rPr lang="en-GB" smtClean="0">
                <a:solidFill>
                  <a:prstClr val="black"/>
                </a:solidFill>
              </a:rPr>
              <a:pPr/>
              <a:t>25/10/2010</a:t>
            </a:fld>
            <a:endParaRPr lang="en-US" dirty="0">
              <a:solidFill>
                <a:prstClr val="black"/>
              </a:solidFill>
            </a:endParaRPr>
          </a:p>
        </p:txBody>
      </p:sp>
      <p:sp>
        <p:nvSpPr>
          <p:cNvPr id="5" name="Footer Placeholder 4"/>
          <p:cNvSpPr>
            <a:spLocks noGrp="1"/>
          </p:cNvSpPr>
          <p:nvPr>
            <p:ph type="ftr" sz="quarter" idx="11"/>
          </p:nvPr>
        </p:nvSpPr>
        <p:spPr>
          <a:xfrm>
            <a:off x="2571736" y="6453212"/>
            <a:ext cx="4000528" cy="476250"/>
          </a:xfrm>
        </p:spPr>
        <p:txBody>
          <a:bodyPr/>
          <a:lstStyle>
            <a:lvl1pPr>
              <a:defRPr/>
            </a:lvl1pPr>
          </a:lstStyle>
          <a:p>
            <a:r>
              <a:rPr lang="en-US" dirty="0" smtClean="0">
                <a:solidFill>
                  <a:prstClr val="black"/>
                </a:solidFill>
              </a:rPr>
              <a:t>CERN/SPC/948 - CERN/FC/5450 - CERN/2915</a:t>
            </a:r>
            <a:endParaRPr lang="en-US" dirty="0">
              <a:solidFill>
                <a:prstClr val="black"/>
              </a:solidFill>
            </a:endParaRPr>
          </a:p>
        </p:txBody>
      </p:sp>
      <p:sp>
        <p:nvSpPr>
          <p:cNvPr id="6" name="Slide Number Placeholder 5"/>
          <p:cNvSpPr>
            <a:spLocks noGrp="1"/>
          </p:cNvSpPr>
          <p:nvPr>
            <p:ph type="sldNum" sz="quarter" idx="12"/>
          </p:nvPr>
        </p:nvSpPr>
        <p:spPr>
          <a:xfrm>
            <a:off x="6553200" y="6453212"/>
            <a:ext cx="2133600" cy="476250"/>
          </a:xfrm>
        </p:spPr>
        <p:txBody>
          <a:bodyPr/>
          <a:lstStyle>
            <a:lvl1pPr>
              <a:defRPr/>
            </a:lvl1pPr>
          </a:lstStyle>
          <a:p>
            <a:fld id="{8A37C28D-FCB0-477D-82D3-62143F2DA843}" type="slidenum">
              <a:rPr lang="en-US">
                <a:solidFill>
                  <a:prstClr val="black"/>
                </a:solidFill>
              </a:rPr>
              <a:pPr/>
              <a:t>‹#›</a:t>
            </a:fld>
            <a:endParaRPr lang="en-US" dirty="0">
              <a:solidFill>
                <a:prstClr val="black"/>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39CE8E1B-7308-4D45-B029-746F5F24B6F1}" type="datetime1">
              <a:rPr lang="en-GB" smtClean="0">
                <a:solidFill>
                  <a:prstClr val="black"/>
                </a:solidFill>
              </a:rPr>
              <a:pPr/>
              <a:t>25/10/2010</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r>
              <a:rPr lang="en-US" smtClean="0">
                <a:solidFill>
                  <a:prstClr val="black"/>
                </a:solidFill>
              </a:rPr>
              <a:t>CERN/SPC/948 - CERN/FC/5450 - CERN/2915</a:t>
            </a:r>
            <a:endParaRPr lang="en-US">
              <a:solidFill>
                <a:prstClr val="black"/>
              </a:solidFill>
            </a:endParaRPr>
          </a:p>
        </p:txBody>
      </p:sp>
      <p:sp>
        <p:nvSpPr>
          <p:cNvPr id="6" name="Slide Number Placeholder 5"/>
          <p:cNvSpPr>
            <a:spLocks noGrp="1"/>
          </p:cNvSpPr>
          <p:nvPr>
            <p:ph type="sldNum" sz="quarter" idx="12"/>
          </p:nvPr>
        </p:nvSpPr>
        <p:spPr/>
        <p:txBody>
          <a:bodyPr/>
          <a:lstStyle>
            <a:lvl1pPr>
              <a:defRPr/>
            </a:lvl1pPr>
          </a:lstStyle>
          <a:p>
            <a:fld id="{69312E2A-531B-4AF5-B928-1EF58FC2E021}" type="slidenum">
              <a:rPr lang="en-US">
                <a:solidFill>
                  <a:prstClr val="black"/>
                </a:solidFill>
              </a:rPr>
              <a:pPr/>
              <a:t>‹#›</a:t>
            </a:fld>
            <a:endParaRPr lang="en-US">
              <a:solidFill>
                <a:prstClr val="black"/>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524650"/>
            <a:ext cx="2133600" cy="476250"/>
          </a:xfrm>
        </p:spPr>
        <p:txBody>
          <a:bodyPr/>
          <a:lstStyle>
            <a:lvl1pPr>
              <a:defRPr/>
            </a:lvl1pPr>
          </a:lstStyle>
          <a:p>
            <a:fld id="{3DA3D7B1-08F6-4901-A7F9-9C7677A0B277}" type="datetime1">
              <a:rPr lang="en-GB" smtClean="0">
                <a:solidFill>
                  <a:prstClr val="black"/>
                </a:solidFill>
              </a:rPr>
              <a:pPr/>
              <a:t>25/10/2010</a:t>
            </a:fld>
            <a:endParaRPr lang="en-US" dirty="0">
              <a:solidFill>
                <a:prstClr val="black"/>
              </a:solidFill>
            </a:endParaRPr>
          </a:p>
        </p:txBody>
      </p:sp>
      <p:sp>
        <p:nvSpPr>
          <p:cNvPr id="6" name="Footer Placeholder 5"/>
          <p:cNvSpPr>
            <a:spLocks noGrp="1"/>
          </p:cNvSpPr>
          <p:nvPr>
            <p:ph type="ftr" sz="quarter" idx="11"/>
          </p:nvPr>
        </p:nvSpPr>
        <p:spPr>
          <a:xfrm>
            <a:off x="2571736" y="6524650"/>
            <a:ext cx="4000528" cy="476250"/>
          </a:xfrm>
        </p:spPr>
        <p:txBody>
          <a:bodyPr/>
          <a:lstStyle>
            <a:lvl1pPr>
              <a:defRPr/>
            </a:lvl1pPr>
          </a:lstStyle>
          <a:p>
            <a:r>
              <a:rPr lang="en-US" dirty="0" smtClean="0">
                <a:solidFill>
                  <a:prstClr val="black"/>
                </a:solidFill>
              </a:rPr>
              <a:t>CERN/SPC/948 - CERN/FC/5450 - CERN/2915</a:t>
            </a:r>
            <a:endParaRPr lang="en-US" dirty="0">
              <a:solidFill>
                <a:prstClr val="black"/>
              </a:solidFill>
            </a:endParaRPr>
          </a:p>
        </p:txBody>
      </p:sp>
      <p:sp>
        <p:nvSpPr>
          <p:cNvPr id="7" name="Slide Number Placeholder 6"/>
          <p:cNvSpPr>
            <a:spLocks noGrp="1"/>
          </p:cNvSpPr>
          <p:nvPr>
            <p:ph type="sldNum" sz="quarter" idx="12"/>
          </p:nvPr>
        </p:nvSpPr>
        <p:spPr>
          <a:xfrm>
            <a:off x="6553200" y="6524650"/>
            <a:ext cx="2133600" cy="476250"/>
          </a:xfrm>
        </p:spPr>
        <p:txBody>
          <a:bodyPr/>
          <a:lstStyle>
            <a:lvl1pPr>
              <a:defRPr/>
            </a:lvl1pPr>
          </a:lstStyle>
          <a:p>
            <a:fld id="{024D95E7-86FF-4045-BEC9-06D6942F0095}" type="slidenum">
              <a:rPr lang="en-US">
                <a:solidFill>
                  <a:prstClr val="black"/>
                </a:solidFill>
              </a:rPr>
              <a:pPr/>
              <a:t>‹#›</a:t>
            </a:fld>
            <a:endParaRPr lang="en-US">
              <a:solidFill>
                <a:prstClr val="black"/>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C9E8FE2D-9A22-4E36-8143-684E3B2C76EF}" type="datetime1">
              <a:rPr lang="en-GB" smtClean="0">
                <a:solidFill>
                  <a:prstClr val="black"/>
                </a:solidFill>
              </a:rPr>
              <a:pPr/>
              <a:t>25/10/2010</a:t>
            </a:fld>
            <a:endParaRPr lang="en-US">
              <a:solidFill>
                <a:prstClr val="black"/>
              </a:solidFill>
            </a:endParaRPr>
          </a:p>
        </p:txBody>
      </p:sp>
      <p:sp>
        <p:nvSpPr>
          <p:cNvPr id="8" name="Footer Placeholder 7"/>
          <p:cNvSpPr>
            <a:spLocks noGrp="1"/>
          </p:cNvSpPr>
          <p:nvPr>
            <p:ph type="ftr" sz="quarter" idx="11"/>
          </p:nvPr>
        </p:nvSpPr>
        <p:spPr/>
        <p:txBody>
          <a:bodyPr/>
          <a:lstStyle>
            <a:lvl1pPr>
              <a:defRPr/>
            </a:lvl1pPr>
          </a:lstStyle>
          <a:p>
            <a:r>
              <a:rPr lang="en-US" smtClean="0">
                <a:solidFill>
                  <a:prstClr val="black"/>
                </a:solidFill>
              </a:rPr>
              <a:t>CERN/SPC/948 - CERN/FC/5450 - CERN/2915</a:t>
            </a:r>
            <a:endParaRPr lang="en-US">
              <a:solidFill>
                <a:prstClr val="black"/>
              </a:solidFill>
            </a:endParaRPr>
          </a:p>
        </p:txBody>
      </p:sp>
      <p:sp>
        <p:nvSpPr>
          <p:cNvPr id="9" name="Slide Number Placeholder 8"/>
          <p:cNvSpPr>
            <a:spLocks noGrp="1"/>
          </p:cNvSpPr>
          <p:nvPr>
            <p:ph type="sldNum" sz="quarter" idx="12"/>
          </p:nvPr>
        </p:nvSpPr>
        <p:spPr/>
        <p:txBody>
          <a:bodyPr/>
          <a:lstStyle>
            <a:lvl1pPr>
              <a:defRPr/>
            </a:lvl1pPr>
          </a:lstStyle>
          <a:p>
            <a:fld id="{723DB90C-B52C-4EDB-A1F0-9DBF477CD552}" type="slidenum">
              <a:rPr lang="en-US">
                <a:solidFill>
                  <a:prstClr val="black"/>
                </a:solidFill>
              </a:rPr>
              <a:pPr/>
              <a:t>‹#›</a:t>
            </a:fld>
            <a:endParaRPr lang="en-US">
              <a:solidFill>
                <a:prstClr val="black"/>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DC00D52E-AC2C-4C5D-AF18-0767B1F93E3E}" type="datetime1">
              <a:rPr lang="en-GB" smtClean="0">
                <a:solidFill>
                  <a:prstClr val="black"/>
                </a:solidFill>
              </a:rPr>
              <a:pPr/>
              <a:t>25/10/2010</a:t>
            </a:fld>
            <a:endParaRPr lang="en-US">
              <a:solidFill>
                <a:prstClr val="black"/>
              </a:solidFill>
            </a:endParaRPr>
          </a:p>
        </p:txBody>
      </p:sp>
      <p:sp>
        <p:nvSpPr>
          <p:cNvPr id="4" name="Footer Placeholder 3"/>
          <p:cNvSpPr>
            <a:spLocks noGrp="1"/>
          </p:cNvSpPr>
          <p:nvPr>
            <p:ph type="ftr" sz="quarter" idx="11"/>
          </p:nvPr>
        </p:nvSpPr>
        <p:spPr/>
        <p:txBody>
          <a:bodyPr/>
          <a:lstStyle>
            <a:lvl1pPr>
              <a:defRPr/>
            </a:lvl1pPr>
          </a:lstStyle>
          <a:p>
            <a:r>
              <a:rPr lang="en-US" smtClean="0">
                <a:solidFill>
                  <a:prstClr val="black"/>
                </a:solidFill>
              </a:rPr>
              <a:t>CERN/SPC/948 - CERN/FC/5450 - CERN/2915</a:t>
            </a:r>
            <a:endParaRPr lang="en-US">
              <a:solidFill>
                <a:prstClr val="black"/>
              </a:solidFill>
            </a:endParaRPr>
          </a:p>
        </p:txBody>
      </p:sp>
      <p:sp>
        <p:nvSpPr>
          <p:cNvPr id="5" name="Slide Number Placeholder 4"/>
          <p:cNvSpPr>
            <a:spLocks noGrp="1"/>
          </p:cNvSpPr>
          <p:nvPr>
            <p:ph type="sldNum" sz="quarter" idx="12"/>
          </p:nvPr>
        </p:nvSpPr>
        <p:spPr/>
        <p:txBody>
          <a:bodyPr/>
          <a:lstStyle>
            <a:lvl1pPr>
              <a:defRPr/>
            </a:lvl1pPr>
          </a:lstStyle>
          <a:p>
            <a:fld id="{A002CF2F-3562-461A-A3FD-F2B876F9C75D}" type="slidenum">
              <a:rPr lang="en-US">
                <a:solidFill>
                  <a:prstClr val="black"/>
                </a:solidFill>
              </a:rPr>
              <a:pPr/>
              <a:t>‹#›</a:t>
            </a:fld>
            <a:endParaRPr lang="en-US">
              <a:solidFill>
                <a:prstClr val="black"/>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F1E8F013-CA14-457B-A4C3-DA8E20D8BAF2}" type="datetime1">
              <a:rPr lang="en-GB" smtClean="0">
                <a:solidFill>
                  <a:prstClr val="black"/>
                </a:solidFill>
              </a:rPr>
              <a:pPr/>
              <a:t>25/10/2010</a:t>
            </a:fld>
            <a:endParaRPr lang="en-US">
              <a:solidFill>
                <a:prstClr val="black"/>
              </a:solidFill>
            </a:endParaRPr>
          </a:p>
        </p:txBody>
      </p:sp>
      <p:sp>
        <p:nvSpPr>
          <p:cNvPr id="3" name="Footer Placeholder 2"/>
          <p:cNvSpPr>
            <a:spLocks noGrp="1"/>
          </p:cNvSpPr>
          <p:nvPr>
            <p:ph type="ftr" sz="quarter" idx="11"/>
          </p:nvPr>
        </p:nvSpPr>
        <p:spPr/>
        <p:txBody>
          <a:bodyPr/>
          <a:lstStyle>
            <a:lvl1pPr>
              <a:defRPr/>
            </a:lvl1pPr>
          </a:lstStyle>
          <a:p>
            <a:r>
              <a:rPr lang="en-US" smtClean="0">
                <a:solidFill>
                  <a:prstClr val="black"/>
                </a:solidFill>
              </a:rPr>
              <a:t>CERN/SPC/948 - CERN/FC/5450 - CERN/2915</a:t>
            </a:r>
            <a:endParaRPr lang="en-US">
              <a:solidFill>
                <a:prstClr val="black"/>
              </a:solidFill>
            </a:endParaRPr>
          </a:p>
        </p:txBody>
      </p:sp>
      <p:sp>
        <p:nvSpPr>
          <p:cNvPr id="4" name="Slide Number Placeholder 3"/>
          <p:cNvSpPr>
            <a:spLocks noGrp="1"/>
          </p:cNvSpPr>
          <p:nvPr>
            <p:ph type="sldNum" sz="quarter" idx="12"/>
          </p:nvPr>
        </p:nvSpPr>
        <p:spPr/>
        <p:txBody>
          <a:bodyPr/>
          <a:lstStyle>
            <a:lvl1pPr>
              <a:defRPr/>
            </a:lvl1pPr>
          </a:lstStyle>
          <a:p>
            <a:fld id="{1C4B8C09-5918-41DD-9C80-8FE2C04AD789}" type="slidenum">
              <a:rPr lang="en-US">
                <a:solidFill>
                  <a:prstClr val="black"/>
                </a:solidFill>
              </a:rPr>
              <a:pPr/>
              <a:t>‹#›</a:t>
            </a:fld>
            <a:endParaRPr lang="en-US">
              <a:solidFill>
                <a:prstClr val="black"/>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9312E2A-531B-4AF5-B928-1EF58FC2E021}" type="slidenum">
              <a:rPr lang="en-US"/>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C625FAE-1017-4D36-920E-B4451ED30C8D}" type="datetime1">
              <a:rPr lang="en-GB" smtClean="0">
                <a:solidFill>
                  <a:prstClr val="black"/>
                </a:solidFill>
              </a:rPr>
              <a:pPr/>
              <a:t>25/10/2010</a:t>
            </a:fld>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r>
              <a:rPr lang="en-US" smtClean="0">
                <a:solidFill>
                  <a:prstClr val="black"/>
                </a:solidFill>
              </a:rPr>
              <a:t>CERN/SPC/948 - CERN/FC/5450 - CERN/2915</a:t>
            </a:r>
            <a:endParaRPr lang="en-US">
              <a:solidFill>
                <a:prstClr val="black"/>
              </a:solidFill>
            </a:endParaRPr>
          </a:p>
        </p:txBody>
      </p:sp>
      <p:sp>
        <p:nvSpPr>
          <p:cNvPr id="7" name="Slide Number Placeholder 6"/>
          <p:cNvSpPr>
            <a:spLocks noGrp="1"/>
          </p:cNvSpPr>
          <p:nvPr>
            <p:ph type="sldNum" sz="quarter" idx="12"/>
          </p:nvPr>
        </p:nvSpPr>
        <p:spPr/>
        <p:txBody>
          <a:bodyPr/>
          <a:lstStyle>
            <a:lvl1pPr>
              <a:defRPr/>
            </a:lvl1pPr>
          </a:lstStyle>
          <a:p>
            <a:fld id="{871385E7-1499-446D-AFAB-310E90649F0D}" type="slidenum">
              <a:rPr lang="en-US">
                <a:solidFill>
                  <a:prstClr val="black"/>
                </a:solidFill>
              </a:rPr>
              <a:pPr/>
              <a:t>‹#›</a:t>
            </a:fld>
            <a:endParaRPr lang="en-US">
              <a:solidFill>
                <a:prstClr val="black"/>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551D1A7-CBB4-4889-B9D8-CE5ABACA2E19}" type="datetime1">
              <a:rPr lang="en-GB" smtClean="0">
                <a:solidFill>
                  <a:prstClr val="black"/>
                </a:solidFill>
              </a:rPr>
              <a:pPr/>
              <a:t>25/10/2010</a:t>
            </a:fld>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r>
              <a:rPr lang="en-US" smtClean="0">
                <a:solidFill>
                  <a:prstClr val="black"/>
                </a:solidFill>
              </a:rPr>
              <a:t>CERN/SPC/948 - CERN/FC/5450 - CERN/2915</a:t>
            </a:r>
            <a:endParaRPr lang="en-US">
              <a:solidFill>
                <a:prstClr val="black"/>
              </a:solidFill>
            </a:endParaRPr>
          </a:p>
        </p:txBody>
      </p:sp>
      <p:sp>
        <p:nvSpPr>
          <p:cNvPr id="7" name="Slide Number Placeholder 6"/>
          <p:cNvSpPr>
            <a:spLocks noGrp="1"/>
          </p:cNvSpPr>
          <p:nvPr>
            <p:ph type="sldNum" sz="quarter" idx="12"/>
          </p:nvPr>
        </p:nvSpPr>
        <p:spPr/>
        <p:txBody>
          <a:bodyPr/>
          <a:lstStyle>
            <a:lvl1pPr>
              <a:defRPr/>
            </a:lvl1pPr>
          </a:lstStyle>
          <a:p>
            <a:fld id="{EDE6B5F0-F3D6-4170-B2A8-884B89755A78}" type="slidenum">
              <a:rPr lang="en-US">
                <a:solidFill>
                  <a:prstClr val="black"/>
                </a:solidFill>
              </a:rPr>
              <a:pPr/>
              <a:t>‹#›</a:t>
            </a:fld>
            <a:endParaRPr lang="en-US">
              <a:solidFill>
                <a:prstClr val="black"/>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CAE491B-8DEB-48B1-A557-2141448B8F12}" type="datetime1">
              <a:rPr lang="en-GB" smtClean="0">
                <a:solidFill>
                  <a:prstClr val="black"/>
                </a:solidFill>
              </a:rPr>
              <a:pPr/>
              <a:t>25/10/2010</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r>
              <a:rPr lang="en-US" smtClean="0">
                <a:solidFill>
                  <a:prstClr val="black"/>
                </a:solidFill>
              </a:rPr>
              <a:t>CERN/SPC/948 - CERN/FC/5450 - CERN/2915</a:t>
            </a:r>
            <a:endParaRPr lang="en-US">
              <a:solidFill>
                <a:prstClr val="black"/>
              </a:solidFill>
            </a:endParaRPr>
          </a:p>
        </p:txBody>
      </p:sp>
      <p:sp>
        <p:nvSpPr>
          <p:cNvPr id="6" name="Slide Number Placeholder 5"/>
          <p:cNvSpPr>
            <a:spLocks noGrp="1"/>
          </p:cNvSpPr>
          <p:nvPr>
            <p:ph type="sldNum" sz="quarter" idx="12"/>
          </p:nvPr>
        </p:nvSpPr>
        <p:spPr/>
        <p:txBody>
          <a:bodyPr/>
          <a:lstStyle>
            <a:lvl1pPr>
              <a:defRPr/>
            </a:lvl1pPr>
          </a:lstStyle>
          <a:p>
            <a:fld id="{92985397-936A-4440-86C9-67734A4EF860}" type="slidenum">
              <a:rPr lang="en-US">
                <a:solidFill>
                  <a:prstClr val="black"/>
                </a:solidFill>
              </a:rPr>
              <a:pPr/>
              <a:t>‹#›</a:t>
            </a:fld>
            <a:endParaRPr lang="en-US">
              <a:solidFill>
                <a:prstClr val="black"/>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08050"/>
            <a:ext cx="2057400" cy="52181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08050"/>
            <a:ext cx="6019800" cy="52181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2456A4F7-E4D2-448C-9D9E-4AAB7B40A0E7}" type="datetime1">
              <a:rPr lang="en-GB" smtClean="0">
                <a:solidFill>
                  <a:prstClr val="black"/>
                </a:solidFill>
              </a:rPr>
              <a:pPr/>
              <a:t>25/10/2010</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r>
              <a:rPr lang="en-US" smtClean="0">
                <a:solidFill>
                  <a:prstClr val="black"/>
                </a:solidFill>
              </a:rPr>
              <a:t>CERN/SPC/948 - CERN/FC/5450 - CERN/2915</a:t>
            </a:r>
            <a:endParaRPr lang="en-US">
              <a:solidFill>
                <a:prstClr val="black"/>
              </a:solidFill>
            </a:endParaRPr>
          </a:p>
        </p:txBody>
      </p:sp>
      <p:sp>
        <p:nvSpPr>
          <p:cNvPr id="6" name="Slide Number Placeholder 5"/>
          <p:cNvSpPr>
            <a:spLocks noGrp="1"/>
          </p:cNvSpPr>
          <p:nvPr>
            <p:ph type="sldNum" sz="quarter" idx="12"/>
          </p:nvPr>
        </p:nvSpPr>
        <p:spPr/>
        <p:txBody>
          <a:bodyPr/>
          <a:lstStyle>
            <a:lvl1pPr>
              <a:defRPr/>
            </a:lvl1pPr>
          </a:lstStyle>
          <a:p>
            <a:fld id="{07CF50D9-37CE-45DD-8D92-5E4AD37D3F56}" type="slidenum">
              <a:rPr lang="en-US">
                <a:solidFill>
                  <a:prstClr val="black"/>
                </a:solidFill>
              </a:rPr>
              <a:pPr/>
              <a:t>‹#›</a:t>
            </a:fld>
            <a:endParaRPr lang="en-US">
              <a:solidFill>
                <a:prstClr val="black"/>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banner-bleu"/>
          <p:cNvPicPr>
            <a:picLocks noChangeAspect="1" noChangeArrowheads="1"/>
          </p:cNvPicPr>
          <p:nvPr userDrawn="1"/>
        </p:nvPicPr>
        <p:blipFill>
          <a:blip r:embed="rId2" cstate="print"/>
          <a:srcRect/>
          <a:stretch>
            <a:fillRect/>
          </a:stretch>
        </p:blipFill>
        <p:spPr bwMode="auto">
          <a:xfrm>
            <a:off x="0" y="0"/>
            <a:ext cx="9144000" cy="903288"/>
          </a:xfrm>
          <a:prstGeom prst="rect">
            <a:avLst/>
          </a:prstGeom>
          <a:noFill/>
          <a:ln w="9525">
            <a:noFill/>
            <a:miter lim="800000"/>
            <a:headEnd/>
            <a:tailEnd/>
          </a:ln>
        </p:spPr>
      </p:pic>
      <p:sp>
        <p:nvSpPr>
          <p:cNvPr id="5" name="Rectangle 66"/>
          <p:cNvSpPr>
            <a:spLocks noChangeArrowheads="1"/>
          </p:cNvSpPr>
          <p:nvPr/>
        </p:nvSpPr>
        <p:spPr bwMode="auto">
          <a:xfrm>
            <a:off x="3505200" y="2590800"/>
            <a:ext cx="4892675" cy="76200"/>
          </a:xfrm>
          <a:prstGeom prst="rect">
            <a:avLst/>
          </a:prstGeom>
          <a:solidFill>
            <a:schemeClr val="hlink">
              <a:alpha val="50000"/>
            </a:schemeClr>
          </a:solidFill>
          <a:ln w="9525">
            <a:noFill/>
            <a:miter lim="800000"/>
            <a:headEnd/>
            <a:tailEnd/>
          </a:ln>
          <a:effectLst/>
        </p:spPr>
        <p:txBody>
          <a:bodyPr wrap="none" anchor="ctr"/>
          <a:lstStyle/>
          <a:p>
            <a:pPr algn="ctr">
              <a:defRPr/>
            </a:pPr>
            <a:endParaRPr kumimoji="1" lang="en-US" sz="2400">
              <a:solidFill>
                <a:srgbClr val="000000"/>
              </a:solidFill>
              <a:effectLst/>
              <a:latin typeface="Helvetica" charset="0"/>
              <a:cs typeface="ＭＳ Ｐゴシック" charset="-128"/>
            </a:endParaRPr>
          </a:p>
        </p:txBody>
      </p:sp>
      <p:pic>
        <p:nvPicPr>
          <p:cNvPr id="6" name="Picture 9"/>
          <p:cNvPicPr>
            <a:picLocks noChangeAspect="1"/>
          </p:cNvPicPr>
          <p:nvPr userDrawn="1"/>
        </p:nvPicPr>
        <p:blipFill>
          <a:blip r:embed="rId3" cstate="print"/>
          <a:srcRect/>
          <a:stretch>
            <a:fillRect/>
          </a:stretch>
        </p:blipFill>
        <p:spPr bwMode="auto">
          <a:xfrm>
            <a:off x="0" y="0"/>
            <a:ext cx="895350" cy="895350"/>
          </a:xfrm>
          <a:prstGeom prst="rect">
            <a:avLst/>
          </a:prstGeom>
          <a:noFill/>
          <a:ln w="9525">
            <a:noFill/>
            <a:miter lim="800000"/>
            <a:headEnd/>
            <a:tailEnd/>
          </a:ln>
        </p:spPr>
      </p:pic>
      <p:sp>
        <p:nvSpPr>
          <p:cNvPr id="7" name="Rectangle 74"/>
          <p:cNvSpPr>
            <a:spLocks noChangeArrowheads="1"/>
          </p:cNvSpPr>
          <p:nvPr userDrawn="1"/>
        </p:nvSpPr>
        <p:spPr bwMode="auto">
          <a:xfrm>
            <a:off x="866775" y="0"/>
            <a:ext cx="3219450" cy="911225"/>
          </a:xfrm>
          <a:prstGeom prst="rect">
            <a:avLst/>
          </a:prstGeom>
          <a:gradFill rotWithShape="0">
            <a:gsLst>
              <a:gs pos="0">
                <a:schemeClr val="bg1"/>
              </a:gs>
              <a:gs pos="100000">
                <a:srgbClr val="AAC3DE">
                  <a:alpha val="21001"/>
                </a:srgbClr>
              </a:gs>
            </a:gsLst>
            <a:lin ang="0" scaled="1"/>
          </a:gradFill>
          <a:ln w="9525">
            <a:noFill/>
            <a:miter lim="800000"/>
            <a:headEnd/>
            <a:tailEnd/>
          </a:ln>
        </p:spPr>
        <p:txBody>
          <a:bodyPr wrap="none" anchor="ctr"/>
          <a:lstStyle/>
          <a:p>
            <a:pPr eaLnBrk="0" hangingPunct="0">
              <a:defRPr/>
            </a:pPr>
            <a:endParaRPr lang="en-US" sz="2400">
              <a:solidFill>
                <a:srgbClr val="000000"/>
              </a:solidFill>
              <a:effectLst/>
              <a:cs typeface="ＭＳ Ｐゴシック" charset="-128"/>
            </a:endParaRPr>
          </a:p>
        </p:txBody>
      </p:sp>
      <p:sp>
        <p:nvSpPr>
          <p:cNvPr id="4163" name="Rectangle 67"/>
          <p:cNvSpPr>
            <a:spLocks noGrp="1" noChangeArrowheads="1"/>
          </p:cNvSpPr>
          <p:nvPr>
            <p:ph type="ctrTitle" sz="quarter"/>
          </p:nvPr>
        </p:nvSpPr>
        <p:spPr>
          <a:xfrm>
            <a:off x="779463" y="1447800"/>
            <a:ext cx="7678737" cy="1081088"/>
          </a:xfrm>
        </p:spPr>
        <p:txBody>
          <a:bodyPr/>
          <a:lstStyle>
            <a:lvl1pPr algn="r">
              <a:defRPr sz="4400"/>
            </a:lvl1pPr>
          </a:lstStyle>
          <a:p>
            <a:r>
              <a:rPr lang="en-US"/>
              <a:t>Click to edit Master title style</a:t>
            </a:r>
          </a:p>
        </p:txBody>
      </p:sp>
      <p:sp>
        <p:nvSpPr>
          <p:cNvPr id="4164" name="Rectangle 68"/>
          <p:cNvSpPr>
            <a:spLocks noGrp="1" noChangeArrowheads="1"/>
          </p:cNvSpPr>
          <p:nvPr>
            <p:ph type="subTitle" sz="quarter" idx="1"/>
          </p:nvPr>
        </p:nvSpPr>
        <p:spPr>
          <a:xfrm>
            <a:off x="4021138" y="2860675"/>
            <a:ext cx="4437062" cy="3114675"/>
          </a:xfrm>
        </p:spPr>
        <p:txBody>
          <a:bodyPr/>
          <a:lstStyle>
            <a:lvl1pPr marL="0" indent="0" algn="r">
              <a:buFont typeface="Wingdings" charset="2"/>
              <a:buNone/>
              <a:defRPr sz="2400"/>
            </a:lvl1pPr>
          </a:lstStyle>
          <a:p>
            <a:r>
              <a:rPr lang="en-US"/>
              <a:t>Click to edit Master subtitle style</a:t>
            </a:r>
          </a:p>
        </p:txBody>
      </p:sp>
      <p:sp>
        <p:nvSpPr>
          <p:cNvPr id="8" name="Rectangle 69"/>
          <p:cNvSpPr>
            <a:spLocks noGrp="1" noChangeArrowheads="1"/>
          </p:cNvSpPr>
          <p:nvPr>
            <p:ph type="dt" sz="quarter" idx="10"/>
          </p:nvPr>
        </p:nvSpPr>
        <p:spPr bwMode="auto">
          <a:xfrm>
            <a:off x="6858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400">
                <a:latin typeface="Helvetica" charset="0"/>
                <a:cs typeface="ＭＳ Ｐゴシック" charset="-128"/>
              </a:defRPr>
            </a:lvl1pPr>
          </a:lstStyle>
          <a:p>
            <a:pPr>
              <a:defRPr/>
            </a:pPr>
            <a:endParaRPr lang="en-US">
              <a:solidFill>
                <a:srgbClr val="000000"/>
              </a:solidFill>
              <a:effectLst/>
            </a:endParaRPr>
          </a:p>
        </p:txBody>
      </p:sp>
      <p:sp>
        <p:nvSpPr>
          <p:cNvPr id="9" name="Rectangle 70"/>
          <p:cNvSpPr>
            <a:spLocks noGrp="1" noChangeArrowheads="1"/>
          </p:cNvSpPr>
          <p:nvPr>
            <p:ph type="ftr" sz="quarter" idx="11"/>
          </p:nvPr>
        </p:nvSpPr>
        <p:spPr>
          <a:xfrm>
            <a:off x="3124200" y="6248400"/>
            <a:ext cx="2895600" cy="457200"/>
          </a:xfrm>
        </p:spPr>
        <p:txBody>
          <a:bodyPr/>
          <a:lstStyle>
            <a:lvl1pPr>
              <a:defRPr sz="1400">
                <a:solidFill>
                  <a:schemeClr val="tx1"/>
                </a:solidFill>
              </a:defRPr>
            </a:lvl1pPr>
          </a:lstStyle>
          <a:p>
            <a:pPr>
              <a:defRPr/>
            </a:pPr>
            <a:r>
              <a:rPr lang="en-US">
                <a:solidFill>
                  <a:srgbClr val="000000"/>
                </a:solidFill>
              </a:rPr>
              <a:t>LCWS10/ILC10, Beijing</a:t>
            </a:r>
          </a:p>
        </p:txBody>
      </p:sp>
      <p:sp>
        <p:nvSpPr>
          <p:cNvPr id="10" name="Rectangle 71"/>
          <p:cNvSpPr>
            <a:spLocks noGrp="1" noChangeArrowheads="1"/>
          </p:cNvSpPr>
          <p:nvPr>
            <p:ph type="sldNum" sz="quarter" idx="12"/>
          </p:nvPr>
        </p:nvSpPr>
        <p:spPr>
          <a:xfrm>
            <a:off x="6553200" y="6248400"/>
            <a:ext cx="1905000" cy="457200"/>
          </a:xfrm>
        </p:spPr>
        <p:txBody>
          <a:bodyPr/>
          <a:lstStyle>
            <a:lvl1pPr>
              <a:defRPr sz="1400">
                <a:solidFill>
                  <a:schemeClr val="tx1"/>
                </a:solidFill>
              </a:defRPr>
            </a:lvl1pPr>
          </a:lstStyle>
          <a:p>
            <a:pPr>
              <a:defRPr/>
            </a:pPr>
            <a:fld id="{B7BBB615-FA7B-4B61-A054-C3BAC322D960}"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a:t>LCWS10/ILC10, Beijing</a:t>
            </a:r>
            <a:endParaRPr lang="de-DE">
              <a:solidFill>
                <a:srgbClr val="000000"/>
              </a:solidFill>
            </a:endParaRPr>
          </a:p>
        </p:txBody>
      </p:sp>
      <p:sp>
        <p:nvSpPr>
          <p:cNvPr id="5" name="Slide Number Placeholder 4"/>
          <p:cNvSpPr>
            <a:spLocks noGrp="1"/>
          </p:cNvSpPr>
          <p:nvPr>
            <p:ph type="sldNum" sz="quarter" idx="11"/>
          </p:nvPr>
        </p:nvSpPr>
        <p:spPr/>
        <p:txBody>
          <a:bodyPr/>
          <a:lstStyle>
            <a:lvl1pPr>
              <a:defRPr/>
            </a:lvl1pPr>
          </a:lstStyle>
          <a:p>
            <a:pPr>
              <a:defRPr/>
            </a:pPr>
            <a:fld id="{9988EF0C-6A53-445D-B828-9D764FFEF854}"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pPr>
              <a:defRPr/>
            </a:pPr>
            <a:r>
              <a:rPr lang="en-US"/>
              <a:t>LCWS10/ILC10, Beijing</a:t>
            </a:r>
            <a:endParaRPr lang="de-DE">
              <a:solidFill>
                <a:srgbClr val="000000"/>
              </a:solidFill>
            </a:endParaRPr>
          </a:p>
        </p:txBody>
      </p:sp>
      <p:sp>
        <p:nvSpPr>
          <p:cNvPr id="5" name="Slide Number Placeholder 4"/>
          <p:cNvSpPr>
            <a:spLocks noGrp="1"/>
          </p:cNvSpPr>
          <p:nvPr>
            <p:ph type="sldNum" sz="quarter" idx="11"/>
          </p:nvPr>
        </p:nvSpPr>
        <p:spPr/>
        <p:txBody>
          <a:bodyPr/>
          <a:lstStyle>
            <a:lvl1pPr>
              <a:defRPr/>
            </a:lvl1pPr>
          </a:lstStyle>
          <a:p>
            <a:pPr>
              <a:defRPr/>
            </a:pPr>
            <a:fld id="{A654D133-F772-412B-9F73-7CDDF19AC9BC}"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2813" y="12954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5213" y="1295400"/>
            <a:ext cx="3811587"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pPr>
              <a:defRPr/>
            </a:pPr>
            <a:r>
              <a:rPr lang="en-US"/>
              <a:t>LCWS10/ILC10, Beijing</a:t>
            </a:r>
            <a:endParaRPr lang="de-DE">
              <a:solidFill>
                <a:srgbClr val="000000"/>
              </a:solidFill>
            </a:endParaRPr>
          </a:p>
        </p:txBody>
      </p:sp>
      <p:sp>
        <p:nvSpPr>
          <p:cNvPr id="6" name="Slide Number Placeholder 5"/>
          <p:cNvSpPr>
            <a:spLocks noGrp="1"/>
          </p:cNvSpPr>
          <p:nvPr>
            <p:ph type="sldNum" sz="quarter" idx="11"/>
          </p:nvPr>
        </p:nvSpPr>
        <p:spPr/>
        <p:txBody>
          <a:bodyPr/>
          <a:lstStyle>
            <a:lvl1pPr>
              <a:defRPr/>
            </a:lvl1pPr>
          </a:lstStyle>
          <a:p>
            <a:pPr>
              <a:defRPr/>
            </a:pPr>
            <a:fld id="{0CEB56E4-4040-4841-8AE4-537A8E49C20A}"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pPr>
              <a:defRPr/>
            </a:pPr>
            <a:r>
              <a:rPr lang="en-US"/>
              <a:t>LCWS10/ILC10, Beijing</a:t>
            </a:r>
            <a:endParaRPr lang="de-DE">
              <a:solidFill>
                <a:srgbClr val="000000"/>
              </a:solidFill>
            </a:endParaRPr>
          </a:p>
        </p:txBody>
      </p:sp>
      <p:sp>
        <p:nvSpPr>
          <p:cNvPr id="8" name="Slide Number Placeholder 7"/>
          <p:cNvSpPr>
            <a:spLocks noGrp="1"/>
          </p:cNvSpPr>
          <p:nvPr>
            <p:ph type="sldNum" sz="quarter" idx="11"/>
          </p:nvPr>
        </p:nvSpPr>
        <p:spPr/>
        <p:txBody>
          <a:bodyPr/>
          <a:lstStyle>
            <a:lvl1pPr>
              <a:defRPr/>
            </a:lvl1pPr>
          </a:lstStyle>
          <a:p>
            <a:pPr>
              <a:defRPr/>
            </a:pPr>
            <a:fld id="{8721939A-691A-41CF-A8DA-9750C4BB5A00}" type="slidenum">
              <a:rPr lang="en-US"/>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pPr>
              <a:defRPr/>
            </a:pPr>
            <a:r>
              <a:rPr lang="en-US"/>
              <a:t>LCWS10/ILC10, Beijing</a:t>
            </a:r>
            <a:endParaRPr lang="de-DE">
              <a:solidFill>
                <a:srgbClr val="000000"/>
              </a:solidFill>
            </a:endParaRPr>
          </a:p>
        </p:txBody>
      </p:sp>
      <p:sp>
        <p:nvSpPr>
          <p:cNvPr id="4" name="Slide Number Placeholder 3"/>
          <p:cNvSpPr>
            <a:spLocks noGrp="1"/>
          </p:cNvSpPr>
          <p:nvPr>
            <p:ph type="sldNum" sz="quarter" idx="11"/>
          </p:nvPr>
        </p:nvSpPr>
        <p:spPr/>
        <p:txBody>
          <a:bodyPr/>
          <a:lstStyle>
            <a:lvl1pPr>
              <a:defRPr/>
            </a:lvl1pPr>
          </a:lstStyle>
          <a:p>
            <a:pPr>
              <a:defRPr/>
            </a:pPr>
            <a:fld id="{09D3DCD4-D517-41FF-B5DD-E5E43B093D3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24D95E7-86FF-4045-BEC9-06D6942F0095}" type="slidenum">
              <a:rPr lang="en-US"/>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pPr>
              <a:defRPr/>
            </a:pPr>
            <a:r>
              <a:rPr lang="en-US"/>
              <a:t>LCWS10/ILC10, Beijing</a:t>
            </a:r>
            <a:endParaRPr lang="de-DE">
              <a:solidFill>
                <a:srgbClr val="000000"/>
              </a:solidFill>
            </a:endParaRPr>
          </a:p>
        </p:txBody>
      </p:sp>
      <p:sp>
        <p:nvSpPr>
          <p:cNvPr id="3" name="Slide Number Placeholder 2"/>
          <p:cNvSpPr>
            <a:spLocks noGrp="1"/>
          </p:cNvSpPr>
          <p:nvPr>
            <p:ph type="sldNum" sz="quarter" idx="11"/>
          </p:nvPr>
        </p:nvSpPr>
        <p:spPr/>
        <p:txBody>
          <a:bodyPr/>
          <a:lstStyle>
            <a:lvl1pPr>
              <a:defRPr/>
            </a:lvl1pPr>
          </a:lstStyle>
          <a:p>
            <a:pPr>
              <a:defRPr/>
            </a:pPr>
            <a:fld id="{E4D59F1C-1316-400F-84E4-DEE599EDB27E}" type="slidenum">
              <a:rPr lang="en-US"/>
              <a:pPr>
                <a:defRPr/>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a:t>LCWS10/ILC10, Beijing</a:t>
            </a:r>
            <a:endParaRPr lang="de-DE">
              <a:solidFill>
                <a:srgbClr val="000000"/>
              </a:solidFill>
            </a:endParaRPr>
          </a:p>
        </p:txBody>
      </p:sp>
      <p:sp>
        <p:nvSpPr>
          <p:cNvPr id="6" name="Slide Number Placeholder 5"/>
          <p:cNvSpPr>
            <a:spLocks noGrp="1"/>
          </p:cNvSpPr>
          <p:nvPr>
            <p:ph type="sldNum" sz="quarter" idx="11"/>
          </p:nvPr>
        </p:nvSpPr>
        <p:spPr/>
        <p:txBody>
          <a:bodyPr/>
          <a:lstStyle>
            <a:lvl1pPr>
              <a:defRPr/>
            </a:lvl1pPr>
          </a:lstStyle>
          <a:p>
            <a:pPr>
              <a:defRPr/>
            </a:pPr>
            <a:fld id="{1580737E-8FAB-41B9-AD9C-910217EBA1AC}" type="slidenum">
              <a:rPr lang="en-US"/>
              <a:pPr>
                <a:defRPr/>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a:t>LCWS10/ILC10, Beijing</a:t>
            </a:r>
            <a:endParaRPr lang="de-DE">
              <a:solidFill>
                <a:srgbClr val="000000"/>
              </a:solidFill>
            </a:endParaRPr>
          </a:p>
        </p:txBody>
      </p:sp>
      <p:sp>
        <p:nvSpPr>
          <p:cNvPr id="6" name="Slide Number Placeholder 5"/>
          <p:cNvSpPr>
            <a:spLocks noGrp="1"/>
          </p:cNvSpPr>
          <p:nvPr>
            <p:ph type="sldNum" sz="quarter" idx="11"/>
          </p:nvPr>
        </p:nvSpPr>
        <p:spPr/>
        <p:txBody>
          <a:bodyPr/>
          <a:lstStyle>
            <a:lvl1pPr>
              <a:defRPr/>
            </a:lvl1pPr>
          </a:lstStyle>
          <a:p>
            <a:pPr>
              <a:defRPr/>
            </a:pPr>
            <a:fld id="{578C2066-90B4-4503-B5C3-02A67EEC8298}" type="slidenum">
              <a:rPr lang="en-US"/>
              <a:pPr>
                <a:defRPr/>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a:t>LCWS10/ILC10, Beijing</a:t>
            </a:r>
            <a:endParaRPr lang="de-DE">
              <a:solidFill>
                <a:srgbClr val="000000"/>
              </a:solidFill>
            </a:endParaRPr>
          </a:p>
        </p:txBody>
      </p:sp>
      <p:sp>
        <p:nvSpPr>
          <p:cNvPr id="5" name="Slide Number Placeholder 4"/>
          <p:cNvSpPr>
            <a:spLocks noGrp="1"/>
          </p:cNvSpPr>
          <p:nvPr>
            <p:ph type="sldNum" sz="quarter" idx="11"/>
          </p:nvPr>
        </p:nvSpPr>
        <p:spPr/>
        <p:txBody>
          <a:bodyPr/>
          <a:lstStyle>
            <a:lvl1pPr>
              <a:defRPr/>
            </a:lvl1pPr>
          </a:lstStyle>
          <a:p>
            <a:pPr>
              <a:defRPr/>
            </a:pPr>
            <a:fld id="{8AAE5323-62EF-41CB-9B46-F940C40CF647}" type="slidenum">
              <a:rPr lang="en-US"/>
              <a:pPr>
                <a:defRPr/>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4175" y="57150"/>
            <a:ext cx="1952625" cy="6038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71538" y="57150"/>
            <a:ext cx="5710237" cy="6038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a:t>LCWS10/ILC10, Beijing</a:t>
            </a:r>
            <a:endParaRPr lang="de-DE">
              <a:solidFill>
                <a:srgbClr val="000000"/>
              </a:solidFill>
            </a:endParaRPr>
          </a:p>
        </p:txBody>
      </p:sp>
      <p:sp>
        <p:nvSpPr>
          <p:cNvPr id="5" name="Slide Number Placeholder 4"/>
          <p:cNvSpPr>
            <a:spLocks noGrp="1"/>
          </p:cNvSpPr>
          <p:nvPr>
            <p:ph type="sldNum" sz="quarter" idx="11"/>
          </p:nvPr>
        </p:nvSpPr>
        <p:spPr/>
        <p:txBody>
          <a:bodyPr/>
          <a:lstStyle>
            <a:lvl1pPr>
              <a:defRPr/>
            </a:lvl1pPr>
          </a:lstStyle>
          <a:p>
            <a:pPr>
              <a:defRPr/>
            </a:pPr>
            <a:fld id="{0CD64C01-4697-4200-BD78-6995DF123E10}" type="slidenum">
              <a:rPr lang="en-US"/>
              <a:pPr>
                <a:defRPr/>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banner-bleu"/>
          <p:cNvPicPr>
            <a:picLocks noChangeAspect="1" noChangeArrowheads="1"/>
          </p:cNvPicPr>
          <p:nvPr userDrawn="1"/>
        </p:nvPicPr>
        <p:blipFill>
          <a:blip r:embed="rId2" cstate="print"/>
          <a:srcRect/>
          <a:stretch>
            <a:fillRect/>
          </a:stretch>
        </p:blipFill>
        <p:spPr bwMode="auto">
          <a:xfrm>
            <a:off x="0" y="0"/>
            <a:ext cx="9144000" cy="903288"/>
          </a:xfrm>
          <a:prstGeom prst="rect">
            <a:avLst/>
          </a:prstGeom>
          <a:noFill/>
          <a:ln w="9525">
            <a:noFill/>
            <a:miter lim="800000"/>
            <a:headEnd/>
            <a:tailEnd/>
          </a:ln>
        </p:spPr>
      </p:pic>
      <p:sp>
        <p:nvSpPr>
          <p:cNvPr id="5" name="Rectangle 66"/>
          <p:cNvSpPr>
            <a:spLocks noChangeArrowheads="1"/>
          </p:cNvSpPr>
          <p:nvPr/>
        </p:nvSpPr>
        <p:spPr bwMode="auto">
          <a:xfrm>
            <a:off x="3505200" y="2590800"/>
            <a:ext cx="4892675" cy="76200"/>
          </a:xfrm>
          <a:prstGeom prst="rect">
            <a:avLst/>
          </a:prstGeom>
          <a:solidFill>
            <a:schemeClr val="hlink">
              <a:alpha val="50000"/>
            </a:schemeClr>
          </a:solidFill>
          <a:ln w="9525">
            <a:noFill/>
            <a:miter lim="800000"/>
            <a:headEnd/>
            <a:tailEnd/>
          </a:ln>
          <a:effectLst/>
        </p:spPr>
        <p:txBody>
          <a:bodyPr wrap="none" anchor="ctr"/>
          <a:lstStyle/>
          <a:p>
            <a:pPr algn="ctr">
              <a:defRPr/>
            </a:pPr>
            <a:endParaRPr kumimoji="1" lang="en-US" sz="2400">
              <a:solidFill>
                <a:srgbClr val="000000"/>
              </a:solidFill>
              <a:effectLst/>
              <a:latin typeface="Helvetica" charset="0"/>
              <a:ea typeface="ＭＳ Ｐゴシック" charset="-128"/>
              <a:cs typeface="ＭＳ Ｐゴシック" charset="-128"/>
            </a:endParaRPr>
          </a:p>
        </p:txBody>
      </p:sp>
      <p:pic>
        <p:nvPicPr>
          <p:cNvPr id="6" name="Picture 9"/>
          <p:cNvPicPr>
            <a:picLocks noChangeAspect="1"/>
          </p:cNvPicPr>
          <p:nvPr userDrawn="1"/>
        </p:nvPicPr>
        <p:blipFill>
          <a:blip r:embed="rId3" cstate="print"/>
          <a:srcRect/>
          <a:stretch>
            <a:fillRect/>
          </a:stretch>
        </p:blipFill>
        <p:spPr bwMode="auto">
          <a:xfrm>
            <a:off x="0" y="0"/>
            <a:ext cx="895350" cy="895350"/>
          </a:xfrm>
          <a:prstGeom prst="rect">
            <a:avLst/>
          </a:prstGeom>
          <a:noFill/>
          <a:ln w="9525">
            <a:noFill/>
            <a:miter lim="800000"/>
            <a:headEnd/>
            <a:tailEnd/>
          </a:ln>
        </p:spPr>
      </p:pic>
      <p:sp>
        <p:nvSpPr>
          <p:cNvPr id="7" name="Rectangle 74"/>
          <p:cNvSpPr>
            <a:spLocks noChangeArrowheads="1"/>
          </p:cNvSpPr>
          <p:nvPr userDrawn="1"/>
        </p:nvSpPr>
        <p:spPr bwMode="auto">
          <a:xfrm>
            <a:off x="866775" y="0"/>
            <a:ext cx="3219450" cy="911225"/>
          </a:xfrm>
          <a:prstGeom prst="rect">
            <a:avLst/>
          </a:prstGeom>
          <a:gradFill rotWithShape="0">
            <a:gsLst>
              <a:gs pos="0">
                <a:schemeClr val="bg1"/>
              </a:gs>
              <a:gs pos="100000">
                <a:srgbClr val="AAC3DE">
                  <a:alpha val="21001"/>
                </a:srgbClr>
              </a:gs>
            </a:gsLst>
            <a:lin ang="0" scaled="1"/>
          </a:gradFill>
          <a:ln w="9525">
            <a:noFill/>
            <a:miter lim="800000"/>
            <a:headEnd/>
            <a:tailEnd/>
          </a:ln>
        </p:spPr>
        <p:txBody>
          <a:bodyPr wrap="none" anchor="ctr"/>
          <a:lstStyle/>
          <a:p>
            <a:pPr eaLnBrk="0" hangingPunct="0">
              <a:defRPr/>
            </a:pPr>
            <a:endParaRPr lang="en-US" sz="2400">
              <a:solidFill>
                <a:srgbClr val="000000"/>
              </a:solidFill>
              <a:effectLst/>
              <a:ea typeface="ＭＳ Ｐゴシック" charset="-128"/>
              <a:cs typeface="ＭＳ Ｐゴシック" charset="-128"/>
            </a:endParaRPr>
          </a:p>
        </p:txBody>
      </p:sp>
      <p:sp>
        <p:nvSpPr>
          <p:cNvPr id="4163" name="Rectangle 67"/>
          <p:cNvSpPr>
            <a:spLocks noGrp="1" noChangeArrowheads="1"/>
          </p:cNvSpPr>
          <p:nvPr>
            <p:ph type="ctrTitle" sz="quarter"/>
          </p:nvPr>
        </p:nvSpPr>
        <p:spPr>
          <a:xfrm>
            <a:off x="779463" y="1447800"/>
            <a:ext cx="7678737" cy="1081088"/>
          </a:xfrm>
        </p:spPr>
        <p:txBody>
          <a:bodyPr/>
          <a:lstStyle>
            <a:lvl1pPr algn="r">
              <a:defRPr sz="4400"/>
            </a:lvl1pPr>
          </a:lstStyle>
          <a:p>
            <a:r>
              <a:rPr lang="en-US"/>
              <a:t>Click to edit Master title style</a:t>
            </a:r>
          </a:p>
        </p:txBody>
      </p:sp>
      <p:sp>
        <p:nvSpPr>
          <p:cNvPr id="4164" name="Rectangle 68"/>
          <p:cNvSpPr>
            <a:spLocks noGrp="1" noChangeArrowheads="1"/>
          </p:cNvSpPr>
          <p:nvPr>
            <p:ph type="subTitle" sz="quarter" idx="1"/>
          </p:nvPr>
        </p:nvSpPr>
        <p:spPr>
          <a:xfrm>
            <a:off x="4021138" y="2860675"/>
            <a:ext cx="4437062" cy="3114675"/>
          </a:xfrm>
        </p:spPr>
        <p:txBody>
          <a:bodyPr/>
          <a:lstStyle>
            <a:lvl1pPr marL="0" indent="0" algn="r">
              <a:buFont typeface="Wingdings" charset="2"/>
              <a:buNone/>
              <a:defRPr sz="2400"/>
            </a:lvl1pPr>
          </a:lstStyle>
          <a:p>
            <a:r>
              <a:rPr lang="en-US"/>
              <a:t>Click to edit Master subtitle style</a:t>
            </a:r>
          </a:p>
        </p:txBody>
      </p:sp>
      <p:sp>
        <p:nvSpPr>
          <p:cNvPr id="8" name="Rectangle 69"/>
          <p:cNvSpPr>
            <a:spLocks noGrp="1" noChangeArrowheads="1"/>
          </p:cNvSpPr>
          <p:nvPr>
            <p:ph type="dt" sz="quarter" idx="10"/>
          </p:nvPr>
        </p:nvSpPr>
        <p:spPr bwMode="auto">
          <a:xfrm>
            <a:off x="6858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400">
                <a:latin typeface="Helvetica" charset="0"/>
                <a:cs typeface="ＭＳ Ｐゴシック" charset="-128"/>
              </a:defRPr>
            </a:lvl1pPr>
          </a:lstStyle>
          <a:p>
            <a:pPr>
              <a:defRPr/>
            </a:pPr>
            <a:endParaRPr lang="en-US">
              <a:solidFill>
                <a:srgbClr val="000000"/>
              </a:solidFill>
              <a:effectLst/>
              <a:ea typeface="ＭＳ Ｐゴシック" charset="-128"/>
            </a:endParaRPr>
          </a:p>
        </p:txBody>
      </p:sp>
      <p:sp>
        <p:nvSpPr>
          <p:cNvPr id="9" name="Rectangle 70"/>
          <p:cNvSpPr>
            <a:spLocks noGrp="1" noChangeArrowheads="1"/>
          </p:cNvSpPr>
          <p:nvPr>
            <p:ph type="ftr" sz="quarter" idx="11"/>
          </p:nvPr>
        </p:nvSpPr>
        <p:spPr>
          <a:xfrm>
            <a:off x="3124200" y="6248400"/>
            <a:ext cx="2895600" cy="457200"/>
          </a:xfrm>
        </p:spPr>
        <p:txBody>
          <a:bodyPr/>
          <a:lstStyle>
            <a:lvl1pPr>
              <a:defRPr sz="1400">
                <a:solidFill>
                  <a:schemeClr val="tx1"/>
                </a:solidFill>
              </a:defRPr>
            </a:lvl1pPr>
          </a:lstStyle>
          <a:p>
            <a:pPr>
              <a:defRPr/>
            </a:pPr>
            <a:r>
              <a:rPr lang="en-US">
                <a:solidFill>
                  <a:srgbClr val="000000"/>
                </a:solidFill>
              </a:rPr>
              <a:t>LCWS10/ILC10, Beijing</a:t>
            </a:r>
          </a:p>
        </p:txBody>
      </p:sp>
      <p:sp>
        <p:nvSpPr>
          <p:cNvPr id="10" name="Rectangle 71"/>
          <p:cNvSpPr>
            <a:spLocks noGrp="1" noChangeArrowheads="1"/>
          </p:cNvSpPr>
          <p:nvPr>
            <p:ph type="sldNum" sz="quarter" idx="12"/>
          </p:nvPr>
        </p:nvSpPr>
        <p:spPr>
          <a:xfrm>
            <a:off x="6553200" y="6248400"/>
            <a:ext cx="1905000" cy="457200"/>
          </a:xfrm>
        </p:spPr>
        <p:txBody>
          <a:bodyPr/>
          <a:lstStyle>
            <a:lvl1pPr>
              <a:defRPr sz="1400">
                <a:solidFill>
                  <a:schemeClr val="tx1"/>
                </a:solidFill>
              </a:defRPr>
            </a:lvl1pPr>
          </a:lstStyle>
          <a:p>
            <a:pPr>
              <a:defRPr/>
            </a:pPr>
            <a:fld id="{B7BBB615-FA7B-4B61-A054-C3BAC322D960}"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a:t>LCWS10/ILC10, Beijing</a:t>
            </a:r>
            <a:endParaRPr lang="de-DE">
              <a:solidFill>
                <a:srgbClr val="000000"/>
              </a:solidFill>
            </a:endParaRPr>
          </a:p>
        </p:txBody>
      </p:sp>
      <p:sp>
        <p:nvSpPr>
          <p:cNvPr id="5" name="Slide Number Placeholder 4"/>
          <p:cNvSpPr>
            <a:spLocks noGrp="1"/>
          </p:cNvSpPr>
          <p:nvPr>
            <p:ph type="sldNum" sz="quarter" idx="11"/>
          </p:nvPr>
        </p:nvSpPr>
        <p:spPr/>
        <p:txBody>
          <a:bodyPr/>
          <a:lstStyle>
            <a:lvl1pPr>
              <a:defRPr/>
            </a:lvl1pPr>
          </a:lstStyle>
          <a:p>
            <a:pPr>
              <a:defRPr/>
            </a:pPr>
            <a:fld id="{9988EF0C-6A53-445D-B828-9D764FFEF854}" type="slidenum">
              <a:rPr lang="en-US"/>
              <a:pPr>
                <a:defRPr/>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pPr>
              <a:defRPr/>
            </a:pPr>
            <a:r>
              <a:rPr lang="en-US"/>
              <a:t>LCWS10/ILC10, Beijing</a:t>
            </a:r>
            <a:endParaRPr lang="de-DE">
              <a:solidFill>
                <a:srgbClr val="000000"/>
              </a:solidFill>
            </a:endParaRPr>
          </a:p>
        </p:txBody>
      </p:sp>
      <p:sp>
        <p:nvSpPr>
          <p:cNvPr id="5" name="Slide Number Placeholder 4"/>
          <p:cNvSpPr>
            <a:spLocks noGrp="1"/>
          </p:cNvSpPr>
          <p:nvPr>
            <p:ph type="sldNum" sz="quarter" idx="11"/>
          </p:nvPr>
        </p:nvSpPr>
        <p:spPr/>
        <p:txBody>
          <a:bodyPr/>
          <a:lstStyle>
            <a:lvl1pPr>
              <a:defRPr/>
            </a:lvl1pPr>
          </a:lstStyle>
          <a:p>
            <a:pPr>
              <a:defRPr/>
            </a:pPr>
            <a:fld id="{A654D133-F772-412B-9F73-7CDDF19AC9BC}" type="slidenum">
              <a:rPr lang="en-US"/>
              <a:pPr>
                <a:defRPr/>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2813" y="12954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5213" y="1295400"/>
            <a:ext cx="3811587"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pPr>
              <a:defRPr/>
            </a:pPr>
            <a:r>
              <a:rPr lang="en-US"/>
              <a:t>LCWS10/ILC10, Beijing</a:t>
            </a:r>
            <a:endParaRPr lang="de-DE">
              <a:solidFill>
                <a:srgbClr val="000000"/>
              </a:solidFill>
            </a:endParaRPr>
          </a:p>
        </p:txBody>
      </p:sp>
      <p:sp>
        <p:nvSpPr>
          <p:cNvPr id="6" name="Slide Number Placeholder 5"/>
          <p:cNvSpPr>
            <a:spLocks noGrp="1"/>
          </p:cNvSpPr>
          <p:nvPr>
            <p:ph type="sldNum" sz="quarter" idx="11"/>
          </p:nvPr>
        </p:nvSpPr>
        <p:spPr/>
        <p:txBody>
          <a:bodyPr/>
          <a:lstStyle>
            <a:lvl1pPr>
              <a:defRPr/>
            </a:lvl1pPr>
          </a:lstStyle>
          <a:p>
            <a:pPr>
              <a:defRPr/>
            </a:pPr>
            <a:fld id="{0CEB56E4-4040-4841-8AE4-537A8E49C20A}" type="slidenum">
              <a:rPr lang="en-US"/>
              <a:pPr>
                <a:defRPr/>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pPr>
              <a:defRPr/>
            </a:pPr>
            <a:r>
              <a:rPr lang="en-US"/>
              <a:t>LCWS10/ILC10, Beijing</a:t>
            </a:r>
            <a:endParaRPr lang="de-DE">
              <a:solidFill>
                <a:srgbClr val="000000"/>
              </a:solidFill>
            </a:endParaRPr>
          </a:p>
        </p:txBody>
      </p:sp>
      <p:sp>
        <p:nvSpPr>
          <p:cNvPr id="8" name="Slide Number Placeholder 7"/>
          <p:cNvSpPr>
            <a:spLocks noGrp="1"/>
          </p:cNvSpPr>
          <p:nvPr>
            <p:ph type="sldNum" sz="quarter" idx="11"/>
          </p:nvPr>
        </p:nvSpPr>
        <p:spPr/>
        <p:txBody>
          <a:bodyPr/>
          <a:lstStyle>
            <a:lvl1pPr>
              <a:defRPr/>
            </a:lvl1pPr>
          </a:lstStyle>
          <a:p>
            <a:pPr>
              <a:defRPr/>
            </a:pPr>
            <a:fld id="{8721939A-691A-41CF-A8DA-9750C4BB5A0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23DB90C-B52C-4EDB-A1F0-9DBF477CD552}" type="slidenum">
              <a:rPr lang="en-US"/>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pPr>
              <a:defRPr/>
            </a:pPr>
            <a:r>
              <a:rPr lang="en-US"/>
              <a:t>LCWS10/ILC10, Beijing</a:t>
            </a:r>
            <a:endParaRPr lang="de-DE">
              <a:solidFill>
                <a:srgbClr val="000000"/>
              </a:solidFill>
            </a:endParaRPr>
          </a:p>
        </p:txBody>
      </p:sp>
      <p:sp>
        <p:nvSpPr>
          <p:cNvPr id="4" name="Slide Number Placeholder 3"/>
          <p:cNvSpPr>
            <a:spLocks noGrp="1"/>
          </p:cNvSpPr>
          <p:nvPr>
            <p:ph type="sldNum" sz="quarter" idx="11"/>
          </p:nvPr>
        </p:nvSpPr>
        <p:spPr/>
        <p:txBody>
          <a:bodyPr/>
          <a:lstStyle>
            <a:lvl1pPr>
              <a:defRPr/>
            </a:lvl1pPr>
          </a:lstStyle>
          <a:p>
            <a:pPr>
              <a:defRPr/>
            </a:pPr>
            <a:fld id="{09D3DCD4-D517-41FF-B5DD-E5E43B093D31}" type="slidenum">
              <a:rPr lang="en-US"/>
              <a:pPr>
                <a:defRPr/>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pPr>
              <a:defRPr/>
            </a:pPr>
            <a:r>
              <a:rPr lang="en-US"/>
              <a:t>LCWS10/ILC10, Beijing</a:t>
            </a:r>
            <a:endParaRPr lang="de-DE">
              <a:solidFill>
                <a:srgbClr val="000000"/>
              </a:solidFill>
            </a:endParaRPr>
          </a:p>
        </p:txBody>
      </p:sp>
      <p:sp>
        <p:nvSpPr>
          <p:cNvPr id="3" name="Slide Number Placeholder 2"/>
          <p:cNvSpPr>
            <a:spLocks noGrp="1"/>
          </p:cNvSpPr>
          <p:nvPr>
            <p:ph type="sldNum" sz="quarter" idx="11"/>
          </p:nvPr>
        </p:nvSpPr>
        <p:spPr/>
        <p:txBody>
          <a:bodyPr/>
          <a:lstStyle>
            <a:lvl1pPr>
              <a:defRPr/>
            </a:lvl1pPr>
          </a:lstStyle>
          <a:p>
            <a:pPr>
              <a:defRPr/>
            </a:pPr>
            <a:fld id="{E4D59F1C-1316-400F-84E4-DEE599EDB27E}" type="slidenum">
              <a:rPr lang="en-US"/>
              <a:pPr>
                <a:defRPr/>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a:t>LCWS10/ILC10, Beijing</a:t>
            </a:r>
            <a:endParaRPr lang="de-DE">
              <a:solidFill>
                <a:srgbClr val="000000"/>
              </a:solidFill>
            </a:endParaRPr>
          </a:p>
        </p:txBody>
      </p:sp>
      <p:sp>
        <p:nvSpPr>
          <p:cNvPr id="6" name="Slide Number Placeholder 5"/>
          <p:cNvSpPr>
            <a:spLocks noGrp="1"/>
          </p:cNvSpPr>
          <p:nvPr>
            <p:ph type="sldNum" sz="quarter" idx="11"/>
          </p:nvPr>
        </p:nvSpPr>
        <p:spPr/>
        <p:txBody>
          <a:bodyPr/>
          <a:lstStyle>
            <a:lvl1pPr>
              <a:defRPr/>
            </a:lvl1pPr>
          </a:lstStyle>
          <a:p>
            <a:pPr>
              <a:defRPr/>
            </a:pPr>
            <a:fld id="{1580737E-8FAB-41B9-AD9C-910217EBA1AC}" type="slidenum">
              <a:rPr lang="en-US"/>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a:t>LCWS10/ILC10, Beijing</a:t>
            </a:r>
            <a:endParaRPr lang="de-DE">
              <a:solidFill>
                <a:srgbClr val="000000"/>
              </a:solidFill>
            </a:endParaRPr>
          </a:p>
        </p:txBody>
      </p:sp>
      <p:sp>
        <p:nvSpPr>
          <p:cNvPr id="6" name="Slide Number Placeholder 5"/>
          <p:cNvSpPr>
            <a:spLocks noGrp="1"/>
          </p:cNvSpPr>
          <p:nvPr>
            <p:ph type="sldNum" sz="quarter" idx="11"/>
          </p:nvPr>
        </p:nvSpPr>
        <p:spPr/>
        <p:txBody>
          <a:bodyPr/>
          <a:lstStyle>
            <a:lvl1pPr>
              <a:defRPr/>
            </a:lvl1pPr>
          </a:lstStyle>
          <a:p>
            <a:pPr>
              <a:defRPr/>
            </a:pPr>
            <a:fld id="{578C2066-90B4-4503-B5C3-02A67EEC8298}" type="slidenum">
              <a:rPr lang="en-US"/>
              <a:pPr>
                <a:defRPr/>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a:t>LCWS10/ILC10, Beijing</a:t>
            </a:r>
            <a:endParaRPr lang="de-DE">
              <a:solidFill>
                <a:srgbClr val="000000"/>
              </a:solidFill>
            </a:endParaRPr>
          </a:p>
        </p:txBody>
      </p:sp>
      <p:sp>
        <p:nvSpPr>
          <p:cNvPr id="5" name="Slide Number Placeholder 4"/>
          <p:cNvSpPr>
            <a:spLocks noGrp="1"/>
          </p:cNvSpPr>
          <p:nvPr>
            <p:ph type="sldNum" sz="quarter" idx="11"/>
          </p:nvPr>
        </p:nvSpPr>
        <p:spPr/>
        <p:txBody>
          <a:bodyPr/>
          <a:lstStyle>
            <a:lvl1pPr>
              <a:defRPr/>
            </a:lvl1pPr>
          </a:lstStyle>
          <a:p>
            <a:pPr>
              <a:defRPr/>
            </a:pPr>
            <a:fld id="{8AAE5323-62EF-41CB-9B46-F940C40CF647}" type="slidenum">
              <a:rPr lang="en-US"/>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4175" y="57150"/>
            <a:ext cx="1952625" cy="6038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71538" y="57150"/>
            <a:ext cx="5710237" cy="6038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a:t>LCWS10/ILC10, Beijing</a:t>
            </a:r>
            <a:endParaRPr lang="de-DE">
              <a:solidFill>
                <a:srgbClr val="000000"/>
              </a:solidFill>
            </a:endParaRPr>
          </a:p>
        </p:txBody>
      </p:sp>
      <p:sp>
        <p:nvSpPr>
          <p:cNvPr id="5" name="Slide Number Placeholder 4"/>
          <p:cNvSpPr>
            <a:spLocks noGrp="1"/>
          </p:cNvSpPr>
          <p:nvPr>
            <p:ph type="sldNum" sz="quarter" idx="11"/>
          </p:nvPr>
        </p:nvSpPr>
        <p:spPr/>
        <p:txBody>
          <a:bodyPr/>
          <a:lstStyle>
            <a:lvl1pPr>
              <a:defRPr/>
            </a:lvl1pPr>
          </a:lstStyle>
          <a:p>
            <a:pPr>
              <a:defRPr/>
            </a:pPr>
            <a:fld id="{0CD64C01-4697-4200-BD78-6995DF123E10}" type="slidenum">
              <a:rPr lang="en-US"/>
              <a:pPr>
                <a:defRPr/>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banner-bleu"/>
          <p:cNvPicPr>
            <a:picLocks noChangeAspect="1" noChangeArrowheads="1"/>
          </p:cNvPicPr>
          <p:nvPr userDrawn="1"/>
        </p:nvPicPr>
        <p:blipFill>
          <a:blip r:embed="rId2" cstate="print"/>
          <a:srcRect/>
          <a:stretch>
            <a:fillRect/>
          </a:stretch>
        </p:blipFill>
        <p:spPr bwMode="auto">
          <a:xfrm>
            <a:off x="0" y="0"/>
            <a:ext cx="9144000" cy="903288"/>
          </a:xfrm>
          <a:prstGeom prst="rect">
            <a:avLst/>
          </a:prstGeom>
          <a:noFill/>
          <a:ln w="9525">
            <a:noFill/>
            <a:miter lim="800000"/>
            <a:headEnd/>
            <a:tailEnd/>
          </a:ln>
        </p:spPr>
      </p:pic>
      <p:sp>
        <p:nvSpPr>
          <p:cNvPr id="5" name="Rectangle 66"/>
          <p:cNvSpPr>
            <a:spLocks noChangeArrowheads="1"/>
          </p:cNvSpPr>
          <p:nvPr/>
        </p:nvSpPr>
        <p:spPr bwMode="auto">
          <a:xfrm>
            <a:off x="3505200" y="2590800"/>
            <a:ext cx="4892675" cy="76200"/>
          </a:xfrm>
          <a:prstGeom prst="rect">
            <a:avLst/>
          </a:prstGeom>
          <a:solidFill>
            <a:schemeClr val="hlink">
              <a:alpha val="50000"/>
            </a:schemeClr>
          </a:solidFill>
          <a:ln w="9525">
            <a:noFill/>
            <a:miter lim="800000"/>
            <a:headEnd/>
            <a:tailEnd/>
          </a:ln>
          <a:effectLst/>
        </p:spPr>
        <p:txBody>
          <a:bodyPr wrap="none" anchor="ctr"/>
          <a:lstStyle/>
          <a:p>
            <a:pPr algn="ctr">
              <a:defRPr/>
            </a:pPr>
            <a:endParaRPr kumimoji="1" lang="en-US" sz="2400">
              <a:solidFill>
                <a:srgbClr val="000000"/>
              </a:solidFill>
              <a:effectLst/>
              <a:latin typeface="Helvetica" charset="0"/>
              <a:ea typeface="ＭＳ Ｐゴシック" charset="-128"/>
              <a:cs typeface="ＭＳ Ｐゴシック" charset="-128"/>
            </a:endParaRPr>
          </a:p>
        </p:txBody>
      </p:sp>
      <p:pic>
        <p:nvPicPr>
          <p:cNvPr id="6" name="Picture 9"/>
          <p:cNvPicPr>
            <a:picLocks noChangeAspect="1"/>
          </p:cNvPicPr>
          <p:nvPr userDrawn="1"/>
        </p:nvPicPr>
        <p:blipFill>
          <a:blip r:embed="rId3" cstate="print"/>
          <a:srcRect/>
          <a:stretch>
            <a:fillRect/>
          </a:stretch>
        </p:blipFill>
        <p:spPr bwMode="auto">
          <a:xfrm>
            <a:off x="0" y="0"/>
            <a:ext cx="895350" cy="895350"/>
          </a:xfrm>
          <a:prstGeom prst="rect">
            <a:avLst/>
          </a:prstGeom>
          <a:noFill/>
          <a:ln w="9525">
            <a:noFill/>
            <a:miter lim="800000"/>
            <a:headEnd/>
            <a:tailEnd/>
          </a:ln>
        </p:spPr>
      </p:pic>
      <p:sp>
        <p:nvSpPr>
          <p:cNvPr id="7" name="Rectangle 74"/>
          <p:cNvSpPr>
            <a:spLocks noChangeArrowheads="1"/>
          </p:cNvSpPr>
          <p:nvPr userDrawn="1"/>
        </p:nvSpPr>
        <p:spPr bwMode="auto">
          <a:xfrm>
            <a:off x="866775" y="0"/>
            <a:ext cx="3219450" cy="911225"/>
          </a:xfrm>
          <a:prstGeom prst="rect">
            <a:avLst/>
          </a:prstGeom>
          <a:gradFill rotWithShape="0">
            <a:gsLst>
              <a:gs pos="0">
                <a:schemeClr val="bg1"/>
              </a:gs>
              <a:gs pos="100000">
                <a:srgbClr val="AAC3DE">
                  <a:alpha val="21001"/>
                </a:srgbClr>
              </a:gs>
            </a:gsLst>
            <a:lin ang="0" scaled="1"/>
          </a:gradFill>
          <a:ln w="9525">
            <a:noFill/>
            <a:miter lim="800000"/>
            <a:headEnd/>
            <a:tailEnd/>
          </a:ln>
        </p:spPr>
        <p:txBody>
          <a:bodyPr wrap="none" anchor="ctr"/>
          <a:lstStyle/>
          <a:p>
            <a:pPr eaLnBrk="0" hangingPunct="0">
              <a:defRPr/>
            </a:pPr>
            <a:endParaRPr lang="en-US" sz="2400">
              <a:solidFill>
                <a:srgbClr val="000000"/>
              </a:solidFill>
              <a:effectLst/>
              <a:ea typeface="ＭＳ Ｐゴシック" charset="-128"/>
              <a:cs typeface="ＭＳ Ｐゴシック" charset="-128"/>
            </a:endParaRPr>
          </a:p>
        </p:txBody>
      </p:sp>
      <p:sp>
        <p:nvSpPr>
          <p:cNvPr id="4163" name="Rectangle 67"/>
          <p:cNvSpPr>
            <a:spLocks noGrp="1" noChangeArrowheads="1"/>
          </p:cNvSpPr>
          <p:nvPr>
            <p:ph type="ctrTitle" sz="quarter"/>
          </p:nvPr>
        </p:nvSpPr>
        <p:spPr>
          <a:xfrm>
            <a:off x="779463" y="1447800"/>
            <a:ext cx="7678737" cy="1081088"/>
          </a:xfrm>
        </p:spPr>
        <p:txBody>
          <a:bodyPr/>
          <a:lstStyle>
            <a:lvl1pPr algn="r">
              <a:defRPr sz="4400"/>
            </a:lvl1pPr>
          </a:lstStyle>
          <a:p>
            <a:r>
              <a:rPr lang="en-US"/>
              <a:t>Click to edit Master title style</a:t>
            </a:r>
          </a:p>
        </p:txBody>
      </p:sp>
      <p:sp>
        <p:nvSpPr>
          <p:cNvPr id="4164" name="Rectangle 68"/>
          <p:cNvSpPr>
            <a:spLocks noGrp="1" noChangeArrowheads="1"/>
          </p:cNvSpPr>
          <p:nvPr>
            <p:ph type="subTitle" sz="quarter" idx="1"/>
          </p:nvPr>
        </p:nvSpPr>
        <p:spPr>
          <a:xfrm>
            <a:off x="4021138" y="2860675"/>
            <a:ext cx="4437062" cy="3114675"/>
          </a:xfrm>
        </p:spPr>
        <p:txBody>
          <a:bodyPr/>
          <a:lstStyle>
            <a:lvl1pPr marL="0" indent="0" algn="r">
              <a:buFont typeface="Wingdings" charset="2"/>
              <a:buNone/>
              <a:defRPr sz="2400"/>
            </a:lvl1pPr>
          </a:lstStyle>
          <a:p>
            <a:r>
              <a:rPr lang="en-US"/>
              <a:t>Click to edit Master subtitle style</a:t>
            </a:r>
          </a:p>
        </p:txBody>
      </p:sp>
      <p:sp>
        <p:nvSpPr>
          <p:cNvPr id="8" name="Rectangle 69"/>
          <p:cNvSpPr>
            <a:spLocks noGrp="1" noChangeArrowheads="1"/>
          </p:cNvSpPr>
          <p:nvPr>
            <p:ph type="dt" sz="quarter" idx="10"/>
          </p:nvPr>
        </p:nvSpPr>
        <p:spPr bwMode="auto">
          <a:xfrm>
            <a:off x="6858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400">
                <a:solidFill>
                  <a:srgbClr val="000000"/>
                </a:solidFill>
                <a:latin typeface="Helvetica" charset="0"/>
                <a:cs typeface="ＭＳ Ｐゴシック" charset="-128"/>
              </a:defRPr>
            </a:lvl1pPr>
          </a:lstStyle>
          <a:p>
            <a:pPr>
              <a:defRPr/>
            </a:pPr>
            <a:endParaRPr lang="en-US">
              <a:effectLst/>
              <a:ea typeface="ＭＳ Ｐゴシック" charset="-128"/>
            </a:endParaRPr>
          </a:p>
        </p:txBody>
      </p:sp>
      <p:sp>
        <p:nvSpPr>
          <p:cNvPr id="9" name="Rectangle 70"/>
          <p:cNvSpPr>
            <a:spLocks noGrp="1" noChangeArrowheads="1"/>
          </p:cNvSpPr>
          <p:nvPr>
            <p:ph type="ftr" sz="quarter" idx="11"/>
          </p:nvPr>
        </p:nvSpPr>
        <p:spPr>
          <a:xfrm>
            <a:off x="3124200" y="6248400"/>
            <a:ext cx="2895600" cy="457200"/>
          </a:xfrm>
        </p:spPr>
        <p:txBody>
          <a:bodyPr/>
          <a:lstStyle>
            <a:lvl1pPr>
              <a:defRPr sz="1400">
                <a:solidFill>
                  <a:srgbClr val="000000"/>
                </a:solidFill>
              </a:defRPr>
            </a:lvl1pPr>
          </a:lstStyle>
          <a:p>
            <a:pPr>
              <a:defRPr/>
            </a:pPr>
            <a:r>
              <a:rPr lang="en-US"/>
              <a:t>LCWS10/ILC10, Beijing</a:t>
            </a:r>
          </a:p>
        </p:txBody>
      </p:sp>
      <p:sp>
        <p:nvSpPr>
          <p:cNvPr id="10" name="Rectangle 71"/>
          <p:cNvSpPr>
            <a:spLocks noGrp="1" noChangeArrowheads="1"/>
          </p:cNvSpPr>
          <p:nvPr>
            <p:ph type="sldNum" sz="quarter" idx="12"/>
          </p:nvPr>
        </p:nvSpPr>
        <p:spPr>
          <a:xfrm>
            <a:off x="6553200" y="6248400"/>
            <a:ext cx="1905000" cy="457200"/>
          </a:xfrm>
        </p:spPr>
        <p:txBody>
          <a:bodyPr/>
          <a:lstStyle>
            <a:lvl1pPr>
              <a:defRPr sz="1400">
                <a:solidFill>
                  <a:srgbClr val="000000"/>
                </a:solidFill>
              </a:defRPr>
            </a:lvl1pPr>
          </a:lstStyle>
          <a:p>
            <a:pPr>
              <a:defRPr/>
            </a:pPr>
            <a:fld id="{8E9B42C1-59B3-409B-9749-97B77F3CE12C}" type="slidenum">
              <a:rPr lang="en-US"/>
              <a:pPr>
                <a:defRPr/>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a:t>LCWS10/ILC10, Beijing</a:t>
            </a:r>
            <a:endParaRPr lang="de-DE">
              <a:solidFill>
                <a:srgbClr val="000000"/>
              </a:solidFill>
            </a:endParaRPr>
          </a:p>
        </p:txBody>
      </p:sp>
      <p:sp>
        <p:nvSpPr>
          <p:cNvPr id="5" name="Slide Number Placeholder 4"/>
          <p:cNvSpPr>
            <a:spLocks noGrp="1"/>
          </p:cNvSpPr>
          <p:nvPr>
            <p:ph type="sldNum" sz="quarter" idx="11"/>
          </p:nvPr>
        </p:nvSpPr>
        <p:spPr/>
        <p:txBody>
          <a:bodyPr/>
          <a:lstStyle>
            <a:lvl1pPr>
              <a:defRPr/>
            </a:lvl1pPr>
          </a:lstStyle>
          <a:p>
            <a:pPr>
              <a:defRPr/>
            </a:pPr>
            <a:fld id="{7F2E03FF-F7AF-4019-BDFE-5FC2AD612CA5}" type="slidenum">
              <a:rPr lang="en-US"/>
              <a:pPr>
                <a:defRPr/>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pPr>
              <a:defRPr/>
            </a:pPr>
            <a:r>
              <a:rPr lang="en-US"/>
              <a:t>LCWS10/ILC10, Beijing</a:t>
            </a:r>
            <a:endParaRPr lang="de-DE">
              <a:solidFill>
                <a:srgbClr val="000000"/>
              </a:solidFill>
            </a:endParaRPr>
          </a:p>
        </p:txBody>
      </p:sp>
      <p:sp>
        <p:nvSpPr>
          <p:cNvPr id="5" name="Slide Number Placeholder 4"/>
          <p:cNvSpPr>
            <a:spLocks noGrp="1"/>
          </p:cNvSpPr>
          <p:nvPr>
            <p:ph type="sldNum" sz="quarter" idx="11"/>
          </p:nvPr>
        </p:nvSpPr>
        <p:spPr/>
        <p:txBody>
          <a:bodyPr/>
          <a:lstStyle>
            <a:lvl1pPr>
              <a:defRPr/>
            </a:lvl1pPr>
          </a:lstStyle>
          <a:p>
            <a:pPr>
              <a:defRPr/>
            </a:pPr>
            <a:fld id="{D6310B9E-EC02-44B9-8604-6FAE4B92B9ED}" type="slidenum">
              <a:rPr lang="en-US"/>
              <a:pPr>
                <a:defRPr/>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2813" y="12954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5213" y="1295400"/>
            <a:ext cx="3811587"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pPr>
              <a:defRPr/>
            </a:pPr>
            <a:r>
              <a:rPr lang="en-US"/>
              <a:t>LCWS10/ILC10, Beijing</a:t>
            </a:r>
            <a:endParaRPr lang="de-DE">
              <a:solidFill>
                <a:srgbClr val="000000"/>
              </a:solidFill>
            </a:endParaRPr>
          </a:p>
        </p:txBody>
      </p:sp>
      <p:sp>
        <p:nvSpPr>
          <p:cNvPr id="6" name="Slide Number Placeholder 5"/>
          <p:cNvSpPr>
            <a:spLocks noGrp="1"/>
          </p:cNvSpPr>
          <p:nvPr>
            <p:ph type="sldNum" sz="quarter" idx="11"/>
          </p:nvPr>
        </p:nvSpPr>
        <p:spPr/>
        <p:txBody>
          <a:bodyPr/>
          <a:lstStyle>
            <a:lvl1pPr>
              <a:defRPr/>
            </a:lvl1pPr>
          </a:lstStyle>
          <a:p>
            <a:pPr>
              <a:defRPr/>
            </a:pPr>
            <a:fld id="{DE2AC360-BF52-4E97-8727-9191B127F3A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002CF2F-3562-461A-A3FD-F2B876F9C75D}" type="slidenum">
              <a:rPr lang="en-US"/>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pPr>
              <a:defRPr/>
            </a:pPr>
            <a:r>
              <a:rPr lang="en-US"/>
              <a:t>LCWS10/ILC10, Beijing</a:t>
            </a:r>
            <a:endParaRPr lang="de-DE">
              <a:solidFill>
                <a:srgbClr val="000000"/>
              </a:solidFill>
            </a:endParaRPr>
          </a:p>
        </p:txBody>
      </p:sp>
      <p:sp>
        <p:nvSpPr>
          <p:cNvPr id="8" name="Slide Number Placeholder 7"/>
          <p:cNvSpPr>
            <a:spLocks noGrp="1"/>
          </p:cNvSpPr>
          <p:nvPr>
            <p:ph type="sldNum" sz="quarter" idx="11"/>
          </p:nvPr>
        </p:nvSpPr>
        <p:spPr/>
        <p:txBody>
          <a:bodyPr/>
          <a:lstStyle>
            <a:lvl1pPr>
              <a:defRPr/>
            </a:lvl1pPr>
          </a:lstStyle>
          <a:p>
            <a:pPr>
              <a:defRPr/>
            </a:pPr>
            <a:fld id="{6BA41673-6AFD-4ECC-87FE-7178B7D5E985}" type="slidenum">
              <a:rPr lang="en-US"/>
              <a:pPr>
                <a:defRPr/>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pPr>
              <a:defRPr/>
            </a:pPr>
            <a:r>
              <a:rPr lang="en-US"/>
              <a:t>LCWS10/ILC10, Beijing</a:t>
            </a:r>
            <a:endParaRPr lang="de-DE">
              <a:solidFill>
                <a:srgbClr val="000000"/>
              </a:solidFill>
            </a:endParaRPr>
          </a:p>
        </p:txBody>
      </p:sp>
      <p:sp>
        <p:nvSpPr>
          <p:cNvPr id="4" name="Slide Number Placeholder 3"/>
          <p:cNvSpPr>
            <a:spLocks noGrp="1"/>
          </p:cNvSpPr>
          <p:nvPr>
            <p:ph type="sldNum" sz="quarter" idx="11"/>
          </p:nvPr>
        </p:nvSpPr>
        <p:spPr/>
        <p:txBody>
          <a:bodyPr/>
          <a:lstStyle>
            <a:lvl1pPr>
              <a:defRPr/>
            </a:lvl1pPr>
          </a:lstStyle>
          <a:p>
            <a:pPr>
              <a:defRPr/>
            </a:pPr>
            <a:fld id="{D147FFD1-DAE1-4E1F-B88C-AF268235F69A}" type="slidenum">
              <a:rPr lang="en-US"/>
              <a:pPr>
                <a:defRPr/>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pPr>
              <a:defRPr/>
            </a:pPr>
            <a:r>
              <a:rPr lang="en-US"/>
              <a:t>LCWS10/ILC10, Beijing</a:t>
            </a:r>
            <a:endParaRPr lang="de-DE">
              <a:solidFill>
                <a:srgbClr val="000000"/>
              </a:solidFill>
            </a:endParaRPr>
          </a:p>
        </p:txBody>
      </p:sp>
      <p:sp>
        <p:nvSpPr>
          <p:cNvPr id="3" name="Slide Number Placeholder 2"/>
          <p:cNvSpPr>
            <a:spLocks noGrp="1"/>
          </p:cNvSpPr>
          <p:nvPr>
            <p:ph type="sldNum" sz="quarter" idx="11"/>
          </p:nvPr>
        </p:nvSpPr>
        <p:spPr/>
        <p:txBody>
          <a:bodyPr/>
          <a:lstStyle>
            <a:lvl1pPr>
              <a:defRPr/>
            </a:lvl1pPr>
          </a:lstStyle>
          <a:p>
            <a:pPr>
              <a:defRPr/>
            </a:pPr>
            <a:fld id="{40C2BBA4-341D-4C9B-AC58-88F04D8170DE}" type="slidenum">
              <a:rPr lang="en-US"/>
              <a:pPr>
                <a:defRPr/>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a:t>LCWS10/ILC10, Beijing</a:t>
            </a:r>
            <a:endParaRPr lang="de-DE">
              <a:solidFill>
                <a:srgbClr val="000000"/>
              </a:solidFill>
            </a:endParaRPr>
          </a:p>
        </p:txBody>
      </p:sp>
      <p:sp>
        <p:nvSpPr>
          <p:cNvPr id="6" name="Slide Number Placeholder 5"/>
          <p:cNvSpPr>
            <a:spLocks noGrp="1"/>
          </p:cNvSpPr>
          <p:nvPr>
            <p:ph type="sldNum" sz="quarter" idx="11"/>
          </p:nvPr>
        </p:nvSpPr>
        <p:spPr/>
        <p:txBody>
          <a:bodyPr/>
          <a:lstStyle>
            <a:lvl1pPr>
              <a:defRPr/>
            </a:lvl1pPr>
          </a:lstStyle>
          <a:p>
            <a:pPr>
              <a:defRPr/>
            </a:pPr>
            <a:fld id="{2F849BF4-4099-4DA1-A3CC-480A94CE5D86}" type="slidenum">
              <a:rPr lang="en-US"/>
              <a:pPr>
                <a:defRPr/>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a:t>LCWS10/ILC10, Beijing</a:t>
            </a:r>
            <a:endParaRPr lang="de-DE">
              <a:solidFill>
                <a:srgbClr val="000000"/>
              </a:solidFill>
            </a:endParaRPr>
          </a:p>
        </p:txBody>
      </p:sp>
      <p:sp>
        <p:nvSpPr>
          <p:cNvPr id="6" name="Slide Number Placeholder 5"/>
          <p:cNvSpPr>
            <a:spLocks noGrp="1"/>
          </p:cNvSpPr>
          <p:nvPr>
            <p:ph type="sldNum" sz="quarter" idx="11"/>
          </p:nvPr>
        </p:nvSpPr>
        <p:spPr/>
        <p:txBody>
          <a:bodyPr/>
          <a:lstStyle>
            <a:lvl1pPr>
              <a:defRPr/>
            </a:lvl1pPr>
          </a:lstStyle>
          <a:p>
            <a:pPr>
              <a:defRPr/>
            </a:pPr>
            <a:fld id="{B54A24C8-FDE4-4C6F-BDAB-970BE0316B27}" type="slidenum">
              <a:rPr lang="en-US"/>
              <a:pPr>
                <a:defRPr/>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a:t>LCWS10/ILC10, Beijing</a:t>
            </a:r>
            <a:endParaRPr lang="de-DE">
              <a:solidFill>
                <a:srgbClr val="000000"/>
              </a:solidFill>
            </a:endParaRPr>
          </a:p>
        </p:txBody>
      </p:sp>
      <p:sp>
        <p:nvSpPr>
          <p:cNvPr id="5" name="Slide Number Placeholder 4"/>
          <p:cNvSpPr>
            <a:spLocks noGrp="1"/>
          </p:cNvSpPr>
          <p:nvPr>
            <p:ph type="sldNum" sz="quarter" idx="11"/>
          </p:nvPr>
        </p:nvSpPr>
        <p:spPr/>
        <p:txBody>
          <a:bodyPr/>
          <a:lstStyle>
            <a:lvl1pPr>
              <a:defRPr/>
            </a:lvl1pPr>
          </a:lstStyle>
          <a:p>
            <a:pPr>
              <a:defRPr/>
            </a:pPr>
            <a:fld id="{0F12B134-0D7B-4C8F-95F3-0BA6C82E5F0E}" type="slidenum">
              <a:rPr lang="en-US"/>
              <a:pPr>
                <a:defRPr/>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4175" y="57150"/>
            <a:ext cx="1952625" cy="6038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71538" y="57150"/>
            <a:ext cx="5710237" cy="6038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a:t>LCWS10/ILC10, Beijing</a:t>
            </a:r>
            <a:endParaRPr lang="de-DE">
              <a:solidFill>
                <a:srgbClr val="000000"/>
              </a:solidFill>
            </a:endParaRPr>
          </a:p>
        </p:txBody>
      </p:sp>
      <p:sp>
        <p:nvSpPr>
          <p:cNvPr id="5" name="Slide Number Placeholder 4"/>
          <p:cNvSpPr>
            <a:spLocks noGrp="1"/>
          </p:cNvSpPr>
          <p:nvPr>
            <p:ph type="sldNum" sz="quarter" idx="11"/>
          </p:nvPr>
        </p:nvSpPr>
        <p:spPr/>
        <p:txBody>
          <a:bodyPr/>
          <a:lstStyle>
            <a:lvl1pPr>
              <a:defRPr/>
            </a:lvl1pPr>
          </a:lstStyle>
          <a:p>
            <a:pPr>
              <a:defRPr/>
            </a:pPr>
            <a:fld id="{FC8EB455-97C2-4E6D-BE6F-E36B166B586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C4B8C09-5918-41DD-9C80-8FE2C04AD78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71385E7-1499-446D-AFAB-310E90649F0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DE6B5F0-F3D6-4170-B2A8-884B89755A7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3.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3.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3.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098" name="Picture 2" descr="banner-bleu"/>
          <p:cNvPicPr>
            <a:picLocks noChangeAspect="1" noChangeArrowheads="1"/>
          </p:cNvPicPr>
          <p:nvPr/>
        </p:nvPicPr>
        <p:blipFill>
          <a:blip r:embed="rId13" cstate="print"/>
          <a:srcRect/>
          <a:stretch>
            <a:fillRect/>
          </a:stretch>
        </p:blipFill>
        <p:spPr bwMode="auto">
          <a:xfrm>
            <a:off x="0" y="0"/>
            <a:ext cx="9144000" cy="866775"/>
          </a:xfrm>
          <a:prstGeom prst="rect">
            <a:avLst/>
          </a:prstGeom>
          <a:noFill/>
        </p:spPr>
      </p:pic>
      <p:sp>
        <p:nvSpPr>
          <p:cNvPr id="4099" name="Rectangle 3"/>
          <p:cNvSpPr>
            <a:spLocks noGrp="1" noChangeArrowheads="1"/>
          </p:cNvSpPr>
          <p:nvPr>
            <p:ph type="title"/>
          </p:nvPr>
        </p:nvSpPr>
        <p:spPr bwMode="auto">
          <a:xfrm>
            <a:off x="468313" y="908050"/>
            <a:ext cx="8207375" cy="6492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00" name="Rectangle 4"/>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1"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effectLst/>
              </a:defRPr>
            </a:lvl1pPr>
          </a:lstStyle>
          <a:p>
            <a:endParaRPr lang="en-US"/>
          </a:p>
        </p:txBody>
      </p:sp>
      <p:sp>
        <p:nvSpPr>
          <p:cNvPr id="4102"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tx1"/>
                </a:solidFill>
                <a:effectLst/>
              </a:defRPr>
            </a:lvl1pPr>
          </a:lstStyle>
          <a:p>
            <a:endParaRPr lang="en-US"/>
          </a:p>
        </p:txBody>
      </p:sp>
      <p:sp>
        <p:nvSpPr>
          <p:cNvPr id="4103" name="Rectangle 7"/>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effectLst/>
              </a:defRPr>
            </a:lvl1pPr>
          </a:lstStyle>
          <a:p>
            <a:fld id="{6C48DD96-721A-47B5-A0FB-97F65392730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1" fontAlgn="base" hangingPunct="1">
        <a:spcBef>
          <a:spcPct val="0"/>
        </a:spcBef>
        <a:spcAft>
          <a:spcPct val="0"/>
        </a:spcAft>
        <a:defRPr sz="4400">
          <a:solidFill>
            <a:schemeClr val="accent2"/>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4400">
          <a:solidFill>
            <a:schemeClr val="accent2"/>
          </a:solidFill>
          <a:effectLst>
            <a:outerShdw blurRad="38100" dist="38100" dir="2700000" algn="tl">
              <a:srgbClr val="C0C0C0"/>
            </a:outerShdw>
          </a:effectLst>
          <a:latin typeface="Arial" charset="0"/>
          <a:cs typeface="Arial" charset="0"/>
        </a:defRPr>
      </a:lvl2pPr>
      <a:lvl3pPr algn="ctr" rtl="0" eaLnBrk="1" fontAlgn="base" hangingPunct="1">
        <a:spcBef>
          <a:spcPct val="0"/>
        </a:spcBef>
        <a:spcAft>
          <a:spcPct val="0"/>
        </a:spcAft>
        <a:defRPr sz="4400">
          <a:solidFill>
            <a:schemeClr val="accent2"/>
          </a:solidFill>
          <a:effectLst>
            <a:outerShdw blurRad="38100" dist="38100" dir="2700000" algn="tl">
              <a:srgbClr val="C0C0C0"/>
            </a:outerShdw>
          </a:effectLst>
          <a:latin typeface="Arial" charset="0"/>
          <a:cs typeface="Arial" charset="0"/>
        </a:defRPr>
      </a:lvl3pPr>
      <a:lvl4pPr algn="ctr" rtl="0" eaLnBrk="1" fontAlgn="base" hangingPunct="1">
        <a:spcBef>
          <a:spcPct val="0"/>
        </a:spcBef>
        <a:spcAft>
          <a:spcPct val="0"/>
        </a:spcAft>
        <a:defRPr sz="4400">
          <a:solidFill>
            <a:schemeClr val="accent2"/>
          </a:solidFill>
          <a:effectLst>
            <a:outerShdw blurRad="38100" dist="38100" dir="2700000" algn="tl">
              <a:srgbClr val="C0C0C0"/>
            </a:outerShdw>
          </a:effectLst>
          <a:latin typeface="Arial" charset="0"/>
          <a:cs typeface="Arial" charset="0"/>
        </a:defRPr>
      </a:lvl4pPr>
      <a:lvl5pPr algn="ctr" rtl="0" eaLnBrk="1" fontAlgn="base" hangingPunct="1">
        <a:spcBef>
          <a:spcPct val="0"/>
        </a:spcBef>
        <a:spcAft>
          <a:spcPct val="0"/>
        </a:spcAft>
        <a:defRPr sz="4400">
          <a:solidFill>
            <a:schemeClr val="accent2"/>
          </a:solidFill>
          <a:effectLst>
            <a:outerShdw blurRad="38100" dist="38100" dir="2700000" algn="tl">
              <a:srgbClr val="C0C0C0"/>
            </a:outerShdw>
          </a:effectLst>
          <a:latin typeface="Arial" charset="0"/>
          <a:cs typeface="Arial" charset="0"/>
        </a:defRPr>
      </a:lvl5pPr>
      <a:lvl6pPr marL="457200" algn="ctr" rtl="0" eaLnBrk="1" fontAlgn="base" hangingPunct="1">
        <a:spcBef>
          <a:spcPct val="0"/>
        </a:spcBef>
        <a:spcAft>
          <a:spcPct val="0"/>
        </a:spcAft>
        <a:defRPr sz="4400">
          <a:solidFill>
            <a:schemeClr val="accent2"/>
          </a:solidFill>
          <a:effectLst>
            <a:outerShdw blurRad="38100" dist="38100" dir="2700000" algn="tl">
              <a:srgbClr val="C0C0C0"/>
            </a:outerShdw>
          </a:effectLst>
          <a:latin typeface="Arial" charset="0"/>
          <a:cs typeface="Arial" charset="0"/>
        </a:defRPr>
      </a:lvl6pPr>
      <a:lvl7pPr marL="914400" algn="ctr" rtl="0" eaLnBrk="1" fontAlgn="base" hangingPunct="1">
        <a:spcBef>
          <a:spcPct val="0"/>
        </a:spcBef>
        <a:spcAft>
          <a:spcPct val="0"/>
        </a:spcAft>
        <a:defRPr sz="4400">
          <a:solidFill>
            <a:schemeClr val="accent2"/>
          </a:solidFill>
          <a:effectLst>
            <a:outerShdw blurRad="38100" dist="38100" dir="2700000" algn="tl">
              <a:srgbClr val="C0C0C0"/>
            </a:outerShdw>
          </a:effectLst>
          <a:latin typeface="Arial" charset="0"/>
          <a:cs typeface="Arial" charset="0"/>
        </a:defRPr>
      </a:lvl7pPr>
      <a:lvl8pPr marL="1371600" algn="ctr" rtl="0" eaLnBrk="1" fontAlgn="base" hangingPunct="1">
        <a:spcBef>
          <a:spcPct val="0"/>
        </a:spcBef>
        <a:spcAft>
          <a:spcPct val="0"/>
        </a:spcAft>
        <a:defRPr sz="4400">
          <a:solidFill>
            <a:schemeClr val="accent2"/>
          </a:solidFill>
          <a:effectLst>
            <a:outerShdw blurRad="38100" dist="38100" dir="2700000" algn="tl">
              <a:srgbClr val="C0C0C0"/>
            </a:outerShdw>
          </a:effectLst>
          <a:latin typeface="Arial" charset="0"/>
          <a:cs typeface="Arial" charset="0"/>
        </a:defRPr>
      </a:lvl8pPr>
      <a:lvl9pPr marL="1828800" algn="ctr" rtl="0" eaLnBrk="1" fontAlgn="base" hangingPunct="1">
        <a:spcBef>
          <a:spcPct val="0"/>
        </a:spcBef>
        <a:spcAft>
          <a:spcPct val="0"/>
        </a:spcAft>
        <a:defRPr sz="4400">
          <a:solidFill>
            <a:schemeClr val="accent2"/>
          </a:solidFill>
          <a:effectLst>
            <a:outerShdw blurRad="38100" dist="38100" dir="2700000" algn="tl">
              <a:srgbClr val="C0C0C0"/>
            </a:outerShdw>
          </a:effectLst>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098" name="Picture 2" descr="banner-bleu"/>
          <p:cNvPicPr>
            <a:picLocks noChangeAspect="1" noChangeArrowheads="1"/>
          </p:cNvPicPr>
          <p:nvPr/>
        </p:nvPicPr>
        <p:blipFill>
          <a:blip r:embed="rId13" cstate="print"/>
          <a:srcRect/>
          <a:stretch>
            <a:fillRect/>
          </a:stretch>
        </p:blipFill>
        <p:spPr bwMode="auto">
          <a:xfrm>
            <a:off x="0" y="0"/>
            <a:ext cx="9144000" cy="866775"/>
          </a:xfrm>
          <a:prstGeom prst="rect">
            <a:avLst/>
          </a:prstGeom>
          <a:noFill/>
        </p:spPr>
      </p:pic>
      <p:sp>
        <p:nvSpPr>
          <p:cNvPr id="4099" name="Rectangle 3"/>
          <p:cNvSpPr>
            <a:spLocks noGrp="1" noChangeArrowheads="1"/>
          </p:cNvSpPr>
          <p:nvPr>
            <p:ph type="title"/>
          </p:nvPr>
        </p:nvSpPr>
        <p:spPr bwMode="auto">
          <a:xfrm>
            <a:off x="468313" y="908050"/>
            <a:ext cx="8207375" cy="6492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00" name="Rectangle 4"/>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1"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effectLst/>
              </a:defRPr>
            </a:lvl1pPr>
          </a:lstStyle>
          <a:p>
            <a:fld id="{2AF90BC6-0069-47C1-BCD4-E21728E1EFF2}" type="datetime1">
              <a:rPr lang="en-GB" smtClean="0">
                <a:solidFill>
                  <a:prstClr val="black"/>
                </a:solidFill>
              </a:rPr>
              <a:pPr/>
              <a:t>25/10/2010</a:t>
            </a:fld>
            <a:endParaRPr lang="en-US">
              <a:solidFill>
                <a:prstClr val="black"/>
              </a:solidFill>
            </a:endParaRPr>
          </a:p>
        </p:txBody>
      </p:sp>
      <p:sp>
        <p:nvSpPr>
          <p:cNvPr id="4102"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tx1"/>
                </a:solidFill>
                <a:effectLst/>
              </a:defRPr>
            </a:lvl1pPr>
          </a:lstStyle>
          <a:p>
            <a:r>
              <a:rPr lang="en-US" smtClean="0">
                <a:solidFill>
                  <a:prstClr val="black"/>
                </a:solidFill>
              </a:rPr>
              <a:t>CERN/SPC/948 - CERN/FC/5450 - CERN/2915</a:t>
            </a:r>
            <a:endParaRPr lang="en-US">
              <a:solidFill>
                <a:prstClr val="black"/>
              </a:solidFill>
            </a:endParaRPr>
          </a:p>
        </p:txBody>
      </p:sp>
      <p:sp>
        <p:nvSpPr>
          <p:cNvPr id="4103" name="Rectangle 7"/>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effectLst/>
              </a:defRPr>
            </a:lvl1pPr>
          </a:lstStyle>
          <a:p>
            <a:fld id="{6C48DD96-721A-47B5-A0FB-97F653927308}" type="slidenum">
              <a:rPr lang="en-US">
                <a:solidFill>
                  <a:prstClr val="black"/>
                </a:solidFill>
              </a:rPr>
              <a:pPr/>
              <a:t>‹#›</a:t>
            </a:fld>
            <a:endParaRPr lang="en-US">
              <a:solidFill>
                <a:prstClr val="black"/>
              </a:solidFill>
            </a:endParaRPr>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hf hdr="0"/>
  <p:txStyles>
    <p:titleStyle>
      <a:lvl1pPr algn="ctr" rtl="0" eaLnBrk="1" fontAlgn="base" hangingPunct="1">
        <a:spcBef>
          <a:spcPct val="0"/>
        </a:spcBef>
        <a:spcAft>
          <a:spcPct val="0"/>
        </a:spcAft>
        <a:defRPr sz="4400">
          <a:solidFill>
            <a:schemeClr val="accent2"/>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4400">
          <a:solidFill>
            <a:schemeClr val="accent2"/>
          </a:solidFill>
          <a:effectLst>
            <a:outerShdw blurRad="38100" dist="38100" dir="2700000" algn="tl">
              <a:srgbClr val="C0C0C0"/>
            </a:outerShdw>
          </a:effectLst>
          <a:latin typeface="Arial" charset="0"/>
          <a:cs typeface="Arial" charset="0"/>
        </a:defRPr>
      </a:lvl2pPr>
      <a:lvl3pPr algn="ctr" rtl="0" eaLnBrk="1" fontAlgn="base" hangingPunct="1">
        <a:spcBef>
          <a:spcPct val="0"/>
        </a:spcBef>
        <a:spcAft>
          <a:spcPct val="0"/>
        </a:spcAft>
        <a:defRPr sz="4400">
          <a:solidFill>
            <a:schemeClr val="accent2"/>
          </a:solidFill>
          <a:effectLst>
            <a:outerShdw blurRad="38100" dist="38100" dir="2700000" algn="tl">
              <a:srgbClr val="C0C0C0"/>
            </a:outerShdw>
          </a:effectLst>
          <a:latin typeface="Arial" charset="0"/>
          <a:cs typeface="Arial" charset="0"/>
        </a:defRPr>
      </a:lvl3pPr>
      <a:lvl4pPr algn="ctr" rtl="0" eaLnBrk="1" fontAlgn="base" hangingPunct="1">
        <a:spcBef>
          <a:spcPct val="0"/>
        </a:spcBef>
        <a:spcAft>
          <a:spcPct val="0"/>
        </a:spcAft>
        <a:defRPr sz="4400">
          <a:solidFill>
            <a:schemeClr val="accent2"/>
          </a:solidFill>
          <a:effectLst>
            <a:outerShdw blurRad="38100" dist="38100" dir="2700000" algn="tl">
              <a:srgbClr val="C0C0C0"/>
            </a:outerShdw>
          </a:effectLst>
          <a:latin typeface="Arial" charset="0"/>
          <a:cs typeface="Arial" charset="0"/>
        </a:defRPr>
      </a:lvl4pPr>
      <a:lvl5pPr algn="ctr" rtl="0" eaLnBrk="1" fontAlgn="base" hangingPunct="1">
        <a:spcBef>
          <a:spcPct val="0"/>
        </a:spcBef>
        <a:spcAft>
          <a:spcPct val="0"/>
        </a:spcAft>
        <a:defRPr sz="4400">
          <a:solidFill>
            <a:schemeClr val="accent2"/>
          </a:solidFill>
          <a:effectLst>
            <a:outerShdw blurRad="38100" dist="38100" dir="2700000" algn="tl">
              <a:srgbClr val="C0C0C0"/>
            </a:outerShdw>
          </a:effectLst>
          <a:latin typeface="Arial" charset="0"/>
          <a:cs typeface="Arial" charset="0"/>
        </a:defRPr>
      </a:lvl5pPr>
      <a:lvl6pPr marL="457200" algn="ctr" rtl="0" eaLnBrk="1" fontAlgn="base" hangingPunct="1">
        <a:spcBef>
          <a:spcPct val="0"/>
        </a:spcBef>
        <a:spcAft>
          <a:spcPct val="0"/>
        </a:spcAft>
        <a:defRPr sz="4400">
          <a:solidFill>
            <a:schemeClr val="accent2"/>
          </a:solidFill>
          <a:effectLst>
            <a:outerShdw blurRad="38100" dist="38100" dir="2700000" algn="tl">
              <a:srgbClr val="C0C0C0"/>
            </a:outerShdw>
          </a:effectLst>
          <a:latin typeface="Arial" charset="0"/>
          <a:cs typeface="Arial" charset="0"/>
        </a:defRPr>
      </a:lvl6pPr>
      <a:lvl7pPr marL="914400" algn="ctr" rtl="0" eaLnBrk="1" fontAlgn="base" hangingPunct="1">
        <a:spcBef>
          <a:spcPct val="0"/>
        </a:spcBef>
        <a:spcAft>
          <a:spcPct val="0"/>
        </a:spcAft>
        <a:defRPr sz="4400">
          <a:solidFill>
            <a:schemeClr val="accent2"/>
          </a:solidFill>
          <a:effectLst>
            <a:outerShdw blurRad="38100" dist="38100" dir="2700000" algn="tl">
              <a:srgbClr val="C0C0C0"/>
            </a:outerShdw>
          </a:effectLst>
          <a:latin typeface="Arial" charset="0"/>
          <a:cs typeface="Arial" charset="0"/>
        </a:defRPr>
      </a:lvl7pPr>
      <a:lvl8pPr marL="1371600" algn="ctr" rtl="0" eaLnBrk="1" fontAlgn="base" hangingPunct="1">
        <a:spcBef>
          <a:spcPct val="0"/>
        </a:spcBef>
        <a:spcAft>
          <a:spcPct val="0"/>
        </a:spcAft>
        <a:defRPr sz="4400">
          <a:solidFill>
            <a:schemeClr val="accent2"/>
          </a:solidFill>
          <a:effectLst>
            <a:outerShdw blurRad="38100" dist="38100" dir="2700000" algn="tl">
              <a:srgbClr val="C0C0C0"/>
            </a:outerShdw>
          </a:effectLst>
          <a:latin typeface="Arial" charset="0"/>
          <a:cs typeface="Arial" charset="0"/>
        </a:defRPr>
      </a:lvl8pPr>
      <a:lvl9pPr marL="1828800" algn="ctr" rtl="0" eaLnBrk="1" fontAlgn="base" hangingPunct="1">
        <a:spcBef>
          <a:spcPct val="0"/>
        </a:spcBef>
        <a:spcAft>
          <a:spcPct val="0"/>
        </a:spcAft>
        <a:defRPr sz="4400">
          <a:solidFill>
            <a:schemeClr val="accent2"/>
          </a:solidFill>
          <a:effectLst>
            <a:outerShdw blurRad="38100" dist="38100" dir="2700000" algn="tl">
              <a:srgbClr val="C0C0C0"/>
            </a:outerShdw>
          </a:effectLst>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098" name="Picture 2" descr="banner-bleu"/>
          <p:cNvPicPr>
            <a:picLocks noChangeAspect="1" noChangeArrowheads="1"/>
          </p:cNvPicPr>
          <p:nvPr/>
        </p:nvPicPr>
        <p:blipFill>
          <a:blip r:embed="rId13" cstate="print"/>
          <a:srcRect/>
          <a:stretch>
            <a:fillRect/>
          </a:stretch>
        </p:blipFill>
        <p:spPr bwMode="auto">
          <a:xfrm>
            <a:off x="0" y="0"/>
            <a:ext cx="9144000" cy="866775"/>
          </a:xfrm>
          <a:prstGeom prst="rect">
            <a:avLst/>
          </a:prstGeom>
          <a:noFill/>
        </p:spPr>
      </p:pic>
      <p:sp>
        <p:nvSpPr>
          <p:cNvPr id="4099" name="Rectangle 3"/>
          <p:cNvSpPr>
            <a:spLocks noGrp="1" noChangeArrowheads="1"/>
          </p:cNvSpPr>
          <p:nvPr>
            <p:ph type="title"/>
          </p:nvPr>
        </p:nvSpPr>
        <p:spPr bwMode="auto">
          <a:xfrm>
            <a:off x="468313" y="908050"/>
            <a:ext cx="8207375" cy="6492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00" name="Rectangle 4"/>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1"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effectLst/>
              </a:defRPr>
            </a:lvl1pPr>
          </a:lstStyle>
          <a:p>
            <a:fld id="{1EB78785-F161-4750-A984-2E8CB5DBD22D}" type="datetime1">
              <a:rPr lang="en-GB" smtClean="0">
                <a:solidFill>
                  <a:prstClr val="black"/>
                </a:solidFill>
              </a:rPr>
              <a:pPr/>
              <a:t>25/10/2010</a:t>
            </a:fld>
            <a:endParaRPr lang="en-US">
              <a:solidFill>
                <a:prstClr val="black"/>
              </a:solidFill>
            </a:endParaRPr>
          </a:p>
        </p:txBody>
      </p:sp>
      <p:sp>
        <p:nvSpPr>
          <p:cNvPr id="4102"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tx1"/>
                </a:solidFill>
                <a:effectLst/>
              </a:defRPr>
            </a:lvl1pPr>
          </a:lstStyle>
          <a:p>
            <a:r>
              <a:rPr lang="en-US" smtClean="0">
                <a:solidFill>
                  <a:prstClr val="black"/>
                </a:solidFill>
              </a:rPr>
              <a:t>CERN/SPC/948 - CERN/FC/5450 - CERN/2915</a:t>
            </a:r>
            <a:endParaRPr lang="en-US">
              <a:solidFill>
                <a:prstClr val="black"/>
              </a:solidFill>
            </a:endParaRPr>
          </a:p>
        </p:txBody>
      </p:sp>
      <p:sp>
        <p:nvSpPr>
          <p:cNvPr id="4103" name="Rectangle 7"/>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effectLst/>
              </a:defRPr>
            </a:lvl1pPr>
          </a:lstStyle>
          <a:p>
            <a:fld id="{6C48DD96-721A-47B5-A0FB-97F653927308}" type="slidenum">
              <a:rPr lang="en-US">
                <a:solidFill>
                  <a:prstClr val="black"/>
                </a:solidFill>
              </a:rPr>
              <a:pPr/>
              <a:t>‹#›</a:t>
            </a:fld>
            <a:endParaRPr lang="en-US">
              <a:solidFill>
                <a:prstClr val="black"/>
              </a:solidFill>
            </a:endParaRPr>
          </a:p>
        </p:txBody>
      </p:sp>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hf hdr="0"/>
  <p:txStyles>
    <p:titleStyle>
      <a:lvl1pPr algn="ctr" rtl="0" eaLnBrk="1" fontAlgn="base" hangingPunct="1">
        <a:spcBef>
          <a:spcPct val="0"/>
        </a:spcBef>
        <a:spcAft>
          <a:spcPct val="0"/>
        </a:spcAft>
        <a:defRPr sz="4400">
          <a:solidFill>
            <a:schemeClr val="accent2"/>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4400">
          <a:solidFill>
            <a:schemeClr val="accent2"/>
          </a:solidFill>
          <a:effectLst>
            <a:outerShdw blurRad="38100" dist="38100" dir="2700000" algn="tl">
              <a:srgbClr val="C0C0C0"/>
            </a:outerShdw>
          </a:effectLst>
          <a:latin typeface="Arial" charset="0"/>
          <a:cs typeface="Arial" charset="0"/>
        </a:defRPr>
      </a:lvl2pPr>
      <a:lvl3pPr algn="ctr" rtl="0" eaLnBrk="1" fontAlgn="base" hangingPunct="1">
        <a:spcBef>
          <a:spcPct val="0"/>
        </a:spcBef>
        <a:spcAft>
          <a:spcPct val="0"/>
        </a:spcAft>
        <a:defRPr sz="4400">
          <a:solidFill>
            <a:schemeClr val="accent2"/>
          </a:solidFill>
          <a:effectLst>
            <a:outerShdw blurRad="38100" dist="38100" dir="2700000" algn="tl">
              <a:srgbClr val="C0C0C0"/>
            </a:outerShdw>
          </a:effectLst>
          <a:latin typeface="Arial" charset="0"/>
          <a:cs typeface="Arial" charset="0"/>
        </a:defRPr>
      </a:lvl3pPr>
      <a:lvl4pPr algn="ctr" rtl="0" eaLnBrk="1" fontAlgn="base" hangingPunct="1">
        <a:spcBef>
          <a:spcPct val="0"/>
        </a:spcBef>
        <a:spcAft>
          <a:spcPct val="0"/>
        </a:spcAft>
        <a:defRPr sz="4400">
          <a:solidFill>
            <a:schemeClr val="accent2"/>
          </a:solidFill>
          <a:effectLst>
            <a:outerShdw blurRad="38100" dist="38100" dir="2700000" algn="tl">
              <a:srgbClr val="C0C0C0"/>
            </a:outerShdw>
          </a:effectLst>
          <a:latin typeface="Arial" charset="0"/>
          <a:cs typeface="Arial" charset="0"/>
        </a:defRPr>
      </a:lvl4pPr>
      <a:lvl5pPr algn="ctr" rtl="0" eaLnBrk="1" fontAlgn="base" hangingPunct="1">
        <a:spcBef>
          <a:spcPct val="0"/>
        </a:spcBef>
        <a:spcAft>
          <a:spcPct val="0"/>
        </a:spcAft>
        <a:defRPr sz="4400">
          <a:solidFill>
            <a:schemeClr val="accent2"/>
          </a:solidFill>
          <a:effectLst>
            <a:outerShdw blurRad="38100" dist="38100" dir="2700000" algn="tl">
              <a:srgbClr val="C0C0C0"/>
            </a:outerShdw>
          </a:effectLst>
          <a:latin typeface="Arial" charset="0"/>
          <a:cs typeface="Arial" charset="0"/>
        </a:defRPr>
      </a:lvl5pPr>
      <a:lvl6pPr marL="457200" algn="ctr" rtl="0" eaLnBrk="1" fontAlgn="base" hangingPunct="1">
        <a:spcBef>
          <a:spcPct val="0"/>
        </a:spcBef>
        <a:spcAft>
          <a:spcPct val="0"/>
        </a:spcAft>
        <a:defRPr sz="4400">
          <a:solidFill>
            <a:schemeClr val="accent2"/>
          </a:solidFill>
          <a:effectLst>
            <a:outerShdw blurRad="38100" dist="38100" dir="2700000" algn="tl">
              <a:srgbClr val="C0C0C0"/>
            </a:outerShdw>
          </a:effectLst>
          <a:latin typeface="Arial" charset="0"/>
          <a:cs typeface="Arial" charset="0"/>
        </a:defRPr>
      </a:lvl6pPr>
      <a:lvl7pPr marL="914400" algn="ctr" rtl="0" eaLnBrk="1" fontAlgn="base" hangingPunct="1">
        <a:spcBef>
          <a:spcPct val="0"/>
        </a:spcBef>
        <a:spcAft>
          <a:spcPct val="0"/>
        </a:spcAft>
        <a:defRPr sz="4400">
          <a:solidFill>
            <a:schemeClr val="accent2"/>
          </a:solidFill>
          <a:effectLst>
            <a:outerShdw blurRad="38100" dist="38100" dir="2700000" algn="tl">
              <a:srgbClr val="C0C0C0"/>
            </a:outerShdw>
          </a:effectLst>
          <a:latin typeface="Arial" charset="0"/>
          <a:cs typeface="Arial" charset="0"/>
        </a:defRPr>
      </a:lvl7pPr>
      <a:lvl8pPr marL="1371600" algn="ctr" rtl="0" eaLnBrk="1" fontAlgn="base" hangingPunct="1">
        <a:spcBef>
          <a:spcPct val="0"/>
        </a:spcBef>
        <a:spcAft>
          <a:spcPct val="0"/>
        </a:spcAft>
        <a:defRPr sz="4400">
          <a:solidFill>
            <a:schemeClr val="accent2"/>
          </a:solidFill>
          <a:effectLst>
            <a:outerShdw blurRad="38100" dist="38100" dir="2700000" algn="tl">
              <a:srgbClr val="C0C0C0"/>
            </a:outerShdw>
          </a:effectLst>
          <a:latin typeface="Arial" charset="0"/>
          <a:cs typeface="Arial" charset="0"/>
        </a:defRPr>
      </a:lvl8pPr>
      <a:lvl9pPr marL="1828800" algn="ctr" rtl="0" eaLnBrk="1" fontAlgn="base" hangingPunct="1">
        <a:spcBef>
          <a:spcPct val="0"/>
        </a:spcBef>
        <a:spcAft>
          <a:spcPct val="0"/>
        </a:spcAft>
        <a:defRPr sz="4400">
          <a:solidFill>
            <a:schemeClr val="accent2"/>
          </a:solidFill>
          <a:effectLst>
            <a:outerShdw blurRad="38100" dist="38100" dir="2700000" algn="tl">
              <a:srgbClr val="C0C0C0"/>
            </a:outerShdw>
          </a:effectLst>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65"/>
          <p:cNvSpPr>
            <a:spLocks noGrp="1" noChangeArrowheads="1"/>
          </p:cNvSpPr>
          <p:nvPr>
            <p:ph type="title"/>
          </p:nvPr>
        </p:nvSpPr>
        <p:spPr bwMode="auto">
          <a:xfrm>
            <a:off x="871538" y="57150"/>
            <a:ext cx="7815262"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51" name="Rectangle 66"/>
          <p:cNvSpPr>
            <a:spLocks noGrp="1" noChangeArrowheads="1"/>
          </p:cNvSpPr>
          <p:nvPr>
            <p:ph type="body" idx="1"/>
          </p:nvPr>
        </p:nvSpPr>
        <p:spPr bwMode="auto">
          <a:xfrm>
            <a:off x="912813" y="1295400"/>
            <a:ext cx="7773987"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140" name="Rectangle 68"/>
          <p:cNvSpPr>
            <a:spLocks noGrp="1" noChangeArrowheads="1"/>
          </p:cNvSpPr>
          <p:nvPr>
            <p:ph type="ftr" sz="quarter" idx="3"/>
          </p:nvPr>
        </p:nvSpPr>
        <p:spPr bwMode="auto">
          <a:xfrm>
            <a:off x="2000250" y="6400800"/>
            <a:ext cx="51054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solidFill>
                  <a:srgbClr val="0967A4"/>
                </a:solidFill>
                <a:latin typeface="Helvetica" charset="0"/>
              </a:defRPr>
            </a:lvl1pPr>
          </a:lstStyle>
          <a:p>
            <a:pPr>
              <a:defRPr/>
            </a:pPr>
            <a:r>
              <a:rPr lang="en-US">
                <a:effectLst/>
                <a:cs typeface="+mn-cs"/>
              </a:rPr>
              <a:t>LCWS10/ILC10, Beijing</a:t>
            </a:r>
            <a:endParaRPr lang="de-DE">
              <a:effectLst/>
              <a:cs typeface="+mn-cs"/>
            </a:endParaRPr>
          </a:p>
        </p:txBody>
      </p:sp>
      <p:sp>
        <p:nvSpPr>
          <p:cNvPr id="3141" name="Rectangle 69"/>
          <p:cNvSpPr>
            <a:spLocks noGrp="1" noChangeArrowheads="1"/>
          </p:cNvSpPr>
          <p:nvPr>
            <p:ph type="sldNum" sz="quarter" idx="4"/>
          </p:nvPr>
        </p:nvSpPr>
        <p:spPr bwMode="auto">
          <a:xfrm>
            <a:off x="70199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rgbClr val="0967A4"/>
                </a:solidFill>
                <a:latin typeface="Helvetica" charset="0"/>
              </a:defRPr>
            </a:lvl1pPr>
          </a:lstStyle>
          <a:p>
            <a:pPr>
              <a:defRPr/>
            </a:pPr>
            <a:fld id="{00635705-21A9-4566-A106-2022F2C96B87}" type="slidenum">
              <a:rPr lang="en-US">
                <a:effectLst/>
                <a:cs typeface="+mn-cs"/>
              </a:rPr>
              <a:pPr>
                <a:defRPr/>
              </a:pPr>
              <a:t>‹#›</a:t>
            </a:fld>
            <a:endParaRPr lang="en-US">
              <a:effectLst/>
              <a:cs typeface="+mn-cs"/>
            </a:endParaRPr>
          </a:p>
        </p:txBody>
      </p:sp>
      <p:pic>
        <p:nvPicPr>
          <p:cNvPr id="2054" name="Picture 17" descr="CERNlogo-bleu"/>
          <p:cNvPicPr>
            <a:picLocks noChangeAspect="1" noChangeArrowheads="1"/>
          </p:cNvPicPr>
          <p:nvPr userDrawn="1"/>
        </p:nvPicPr>
        <p:blipFill>
          <a:blip r:embed="rId13" cstate="print">
            <a:clrChange>
              <a:clrFrom>
                <a:srgbClr val="FFFFFF"/>
              </a:clrFrom>
              <a:clrTo>
                <a:srgbClr val="FFFFFF">
                  <a:alpha val="0"/>
                </a:srgbClr>
              </a:clrTo>
            </a:clrChange>
          </a:blip>
          <a:srcRect/>
          <a:stretch>
            <a:fillRect/>
          </a:stretch>
        </p:blipFill>
        <p:spPr bwMode="auto">
          <a:xfrm>
            <a:off x="381000" y="6324600"/>
            <a:ext cx="533400" cy="512763"/>
          </a:xfrm>
          <a:prstGeom prst="rect">
            <a:avLst/>
          </a:prstGeom>
          <a:noFill/>
          <a:ln w="9525">
            <a:noFill/>
            <a:miter lim="800000"/>
            <a:headEnd/>
            <a:tailEnd/>
          </a:ln>
        </p:spPr>
      </p:pic>
      <p:sp>
        <p:nvSpPr>
          <p:cNvPr id="3143" name="Line 71"/>
          <p:cNvSpPr>
            <a:spLocks noChangeShapeType="1"/>
          </p:cNvSpPr>
          <p:nvPr userDrawn="1"/>
        </p:nvSpPr>
        <p:spPr bwMode="auto">
          <a:xfrm>
            <a:off x="1066800" y="6324600"/>
            <a:ext cx="7239000" cy="0"/>
          </a:xfrm>
          <a:prstGeom prst="line">
            <a:avLst/>
          </a:prstGeom>
          <a:noFill/>
          <a:ln w="12700">
            <a:solidFill>
              <a:srgbClr val="0967A4">
                <a:alpha val="74001"/>
              </a:srgbClr>
            </a:solidFill>
            <a:round/>
            <a:headEnd/>
            <a:tailEnd/>
          </a:ln>
          <a:effectLst/>
        </p:spPr>
        <p:txBody>
          <a:bodyPr wrap="none" anchor="ctr"/>
          <a:lstStyle/>
          <a:p>
            <a:pPr eaLnBrk="0" hangingPunct="0">
              <a:defRPr/>
            </a:pPr>
            <a:endParaRPr lang="en-US" sz="2400">
              <a:solidFill>
                <a:srgbClr val="000000"/>
              </a:solidFill>
              <a:effectLst/>
              <a:cs typeface="ＭＳ Ｐゴシック" charset="-128"/>
            </a:endParaRPr>
          </a:p>
        </p:txBody>
      </p:sp>
      <p:sp>
        <p:nvSpPr>
          <p:cNvPr id="3146" name="Rectangle 74"/>
          <p:cNvSpPr>
            <a:spLocks noChangeArrowheads="1"/>
          </p:cNvSpPr>
          <p:nvPr userDrawn="1"/>
        </p:nvSpPr>
        <p:spPr bwMode="auto">
          <a:xfrm>
            <a:off x="0" y="819150"/>
            <a:ext cx="7018338" cy="76200"/>
          </a:xfrm>
          <a:prstGeom prst="rect">
            <a:avLst/>
          </a:prstGeom>
          <a:solidFill>
            <a:schemeClr val="hlink">
              <a:alpha val="50000"/>
            </a:schemeClr>
          </a:solidFill>
          <a:ln w="9525">
            <a:noFill/>
            <a:miter lim="800000"/>
            <a:headEnd/>
            <a:tailEnd/>
          </a:ln>
          <a:effectLst/>
        </p:spPr>
        <p:txBody>
          <a:bodyPr wrap="none" anchor="ctr"/>
          <a:lstStyle/>
          <a:p>
            <a:pPr algn="ctr">
              <a:defRPr/>
            </a:pPr>
            <a:endParaRPr kumimoji="1" lang="en-US" sz="2400">
              <a:solidFill>
                <a:srgbClr val="000000"/>
              </a:solidFill>
              <a:effectLst/>
              <a:latin typeface="Helvetica" charset="0"/>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hf hdr="0" dt="0"/>
  <p:txStyles>
    <p:titleStyle>
      <a:lvl1pPr algn="l" rtl="0" eaLnBrk="0" fontAlgn="base" hangingPunct="0">
        <a:spcBef>
          <a:spcPct val="0"/>
        </a:spcBef>
        <a:spcAft>
          <a:spcPct val="0"/>
        </a:spcAft>
        <a:defRPr sz="4000">
          <a:solidFill>
            <a:schemeClr val="hlink"/>
          </a:solidFill>
          <a:latin typeface="+mj-lt"/>
          <a:ea typeface="ＭＳ Ｐゴシック" charset="-128"/>
          <a:cs typeface="ＭＳ Ｐゴシック" charset="-128"/>
        </a:defRPr>
      </a:lvl1pPr>
      <a:lvl2pPr algn="l" rtl="0" eaLnBrk="0" fontAlgn="base" hangingPunct="0">
        <a:spcBef>
          <a:spcPct val="0"/>
        </a:spcBef>
        <a:spcAft>
          <a:spcPct val="0"/>
        </a:spcAft>
        <a:defRPr sz="4000">
          <a:solidFill>
            <a:schemeClr val="hlink"/>
          </a:solidFill>
          <a:latin typeface="Helvetica" charset="0"/>
          <a:ea typeface="ＭＳ Ｐゴシック" charset="-128"/>
          <a:cs typeface="ＭＳ Ｐゴシック" charset="-128"/>
        </a:defRPr>
      </a:lvl2pPr>
      <a:lvl3pPr algn="l" rtl="0" eaLnBrk="0" fontAlgn="base" hangingPunct="0">
        <a:spcBef>
          <a:spcPct val="0"/>
        </a:spcBef>
        <a:spcAft>
          <a:spcPct val="0"/>
        </a:spcAft>
        <a:defRPr sz="4000">
          <a:solidFill>
            <a:schemeClr val="hlink"/>
          </a:solidFill>
          <a:latin typeface="Helvetica" charset="0"/>
          <a:ea typeface="ＭＳ Ｐゴシック" charset="-128"/>
          <a:cs typeface="ＭＳ Ｐゴシック" charset="-128"/>
        </a:defRPr>
      </a:lvl3pPr>
      <a:lvl4pPr algn="l" rtl="0" eaLnBrk="0" fontAlgn="base" hangingPunct="0">
        <a:spcBef>
          <a:spcPct val="0"/>
        </a:spcBef>
        <a:spcAft>
          <a:spcPct val="0"/>
        </a:spcAft>
        <a:defRPr sz="4000">
          <a:solidFill>
            <a:schemeClr val="hlink"/>
          </a:solidFill>
          <a:latin typeface="Helvetica" charset="0"/>
          <a:ea typeface="ＭＳ Ｐゴシック" charset="-128"/>
          <a:cs typeface="ＭＳ Ｐゴシック" charset="-128"/>
        </a:defRPr>
      </a:lvl4pPr>
      <a:lvl5pPr algn="l" rtl="0" eaLnBrk="0" fontAlgn="base" hangingPunct="0">
        <a:spcBef>
          <a:spcPct val="0"/>
        </a:spcBef>
        <a:spcAft>
          <a:spcPct val="0"/>
        </a:spcAft>
        <a:defRPr sz="4000">
          <a:solidFill>
            <a:schemeClr val="hlink"/>
          </a:solidFill>
          <a:latin typeface="Helvetica" charset="0"/>
          <a:ea typeface="ＭＳ Ｐゴシック" charset="-128"/>
          <a:cs typeface="ＭＳ Ｐゴシック" charset="-128"/>
        </a:defRPr>
      </a:lvl5pPr>
      <a:lvl6pPr marL="457200" algn="l" rtl="0" fontAlgn="base">
        <a:spcBef>
          <a:spcPct val="0"/>
        </a:spcBef>
        <a:spcAft>
          <a:spcPct val="0"/>
        </a:spcAft>
        <a:defRPr sz="4000">
          <a:solidFill>
            <a:schemeClr val="hlink"/>
          </a:solidFill>
          <a:latin typeface="Helvetica" charset="0"/>
        </a:defRPr>
      </a:lvl6pPr>
      <a:lvl7pPr marL="914400" algn="l" rtl="0" fontAlgn="base">
        <a:spcBef>
          <a:spcPct val="0"/>
        </a:spcBef>
        <a:spcAft>
          <a:spcPct val="0"/>
        </a:spcAft>
        <a:defRPr sz="4000">
          <a:solidFill>
            <a:schemeClr val="hlink"/>
          </a:solidFill>
          <a:latin typeface="Helvetica" charset="0"/>
        </a:defRPr>
      </a:lvl7pPr>
      <a:lvl8pPr marL="1371600" algn="l" rtl="0" fontAlgn="base">
        <a:spcBef>
          <a:spcPct val="0"/>
        </a:spcBef>
        <a:spcAft>
          <a:spcPct val="0"/>
        </a:spcAft>
        <a:defRPr sz="4000">
          <a:solidFill>
            <a:schemeClr val="hlink"/>
          </a:solidFill>
          <a:latin typeface="Helvetica" charset="0"/>
        </a:defRPr>
      </a:lvl8pPr>
      <a:lvl9pPr marL="1828800" algn="l" rtl="0" fontAlgn="base">
        <a:spcBef>
          <a:spcPct val="0"/>
        </a:spcBef>
        <a:spcAft>
          <a:spcPct val="0"/>
        </a:spcAft>
        <a:defRPr sz="4000">
          <a:solidFill>
            <a:schemeClr val="hlink"/>
          </a:solidFill>
          <a:latin typeface="Helvetica" charset="0"/>
        </a:defRPr>
      </a:lvl9pPr>
    </p:titleStyle>
    <p:bodyStyle>
      <a:lvl1pPr marL="342900" indent="-342900" algn="l" rtl="0" eaLnBrk="0" fontAlgn="base" hangingPunct="0">
        <a:spcBef>
          <a:spcPct val="20000"/>
        </a:spcBef>
        <a:spcAft>
          <a:spcPct val="0"/>
        </a:spcAft>
        <a:buClr>
          <a:schemeClr val="folHlink"/>
        </a:buClr>
        <a:buSzPct val="75000"/>
        <a:buFont typeface="Wingdings" charset="2"/>
        <a:buChar char="n"/>
        <a:defRPr sz="2800">
          <a:solidFill>
            <a:schemeClr val="tx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folHlink"/>
        </a:buClr>
        <a:buSzPct val="70000"/>
        <a:buFont typeface="Wingdings" charset="2"/>
        <a:buChar char="n"/>
        <a:defRPr sz="2400">
          <a:solidFill>
            <a:schemeClr val="tx2"/>
          </a:solidFill>
          <a:latin typeface="+mn-lt"/>
          <a:ea typeface="ＭＳ Ｐゴシック" charset="-128"/>
        </a:defRPr>
      </a:lvl2pPr>
      <a:lvl3pPr marL="1143000" indent="-228600" algn="l" rtl="0" eaLnBrk="0" fontAlgn="base" hangingPunct="0">
        <a:spcBef>
          <a:spcPct val="20000"/>
        </a:spcBef>
        <a:spcAft>
          <a:spcPct val="0"/>
        </a:spcAft>
        <a:buClr>
          <a:schemeClr val="tx2"/>
        </a:buClr>
        <a:buChar char="•"/>
        <a:defRPr sz="2000">
          <a:solidFill>
            <a:schemeClr val="tx2"/>
          </a:solidFill>
          <a:latin typeface="+mn-lt"/>
          <a:ea typeface="ＭＳ Ｐゴシック" charset="-128"/>
        </a:defRPr>
      </a:lvl3pPr>
      <a:lvl4pPr marL="1600200" indent="-228600" algn="l" rtl="0" eaLnBrk="0" fontAlgn="base" hangingPunct="0">
        <a:spcBef>
          <a:spcPct val="20000"/>
        </a:spcBef>
        <a:spcAft>
          <a:spcPct val="0"/>
        </a:spcAft>
        <a:buClr>
          <a:schemeClr val="hlink"/>
        </a:buClr>
        <a:buChar char="•"/>
        <a:defRPr>
          <a:solidFill>
            <a:schemeClr val="tx2"/>
          </a:solidFill>
          <a:latin typeface="+mn-lt"/>
          <a:ea typeface="ＭＳ Ｐゴシック" charset="-128"/>
        </a:defRPr>
      </a:lvl4pPr>
      <a:lvl5pPr marL="2057400" indent="-228600" algn="l" rtl="0" eaLnBrk="0" fontAlgn="base" hangingPunct="0">
        <a:spcBef>
          <a:spcPct val="20000"/>
        </a:spcBef>
        <a:spcAft>
          <a:spcPct val="0"/>
        </a:spcAft>
        <a:buClr>
          <a:schemeClr val="tx1"/>
        </a:buClr>
        <a:buSzPct val="85000"/>
        <a:buChar char="•"/>
        <a:defRPr>
          <a:solidFill>
            <a:schemeClr val="tx2"/>
          </a:solidFill>
          <a:latin typeface="+mn-lt"/>
          <a:ea typeface="ＭＳ Ｐゴシック" charset="-128"/>
        </a:defRPr>
      </a:lvl5pPr>
      <a:lvl6pPr marL="2514600" indent="-228600" algn="l" rtl="0" fontAlgn="base">
        <a:spcBef>
          <a:spcPct val="20000"/>
        </a:spcBef>
        <a:spcAft>
          <a:spcPct val="0"/>
        </a:spcAft>
        <a:buClr>
          <a:schemeClr val="tx1"/>
        </a:buClr>
        <a:buSzPct val="85000"/>
        <a:buChar char="•"/>
        <a:defRPr>
          <a:solidFill>
            <a:schemeClr val="tx2"/>
          </a:solidFill>
          <a:latin typeface="+mn-lt"/>
          <a:ea typeface="ＭＳ Ｐゴシック" charset="-128"/>
        </a:defRPr>
      </a:lvl6pPr>
      <a:lvl7pPr marL="2971800" indent="-228600" algn="l" rtl="0" fontAlgn="base">
        <a:spcBef>
          <a:spcPct val="20000"/>
        </a:spcBef>
        <a:spcAft>
          <a:spcPct val="0"/>
        </a:spcAft>
        <a:buClr>
          <a:schemeClr val="tx1"/>
        </a:buClr>
        <a:buSzPct val="85000"/>
        <a:buChar char="•"/>
        <a:defRPr>
          <a:solidFill>
            <a:schemeClr val="tx2"/>
          </a:solidFill>
          <a:latin typeface="+mn-lt"/>
          <a:ea typeface="ＭＳ Ｐゴシック" charset="-128"/>
        </a:defRPr>
      </a:lvl7pPr>
      <a:lvl8pPr marL="3429000" indent="-228600" algn="l" rtl="0" fontAlgn="base">
        <a:spcBef>
          <a:spcPct val="20000"/>
        </a:spcBef>
        <a:spcAft>
          <a:spcPct val="0"/>
        </a:spcAft>
        <a:buClr>
          <a:schemeClr val="tx1"/>
        </a:buClr>
        <a:buSzPct val="85000"/>
        <a:buChar char="•"/>
        <a:defRPr>
          <a:solidFill>
            <a:schemeClr val="tx2"/>
          </a:solidFill>
          <a:latin typeface="+mn-lt"/>
          <a:ea typeface="ＭＳ Ｐゴシック" charset="-128"/>
        </a:defRPr>
      </a:lvl8pPr>
      <a:lvl9pPr marL="3886200" indent="-228600" algn="l" rtl="0" fontAlgn="base">
        <a:spcBef>
          <a:spcPct val="20000"/>
        </a:spcBef>
        <a:spcAft>
          <a:spcPct val="0"/>
        </a:spcAft>
        <a:buClr>
          <a:schemeClr val="tx1"/>
        </a:buClr>
        <a:buSzPct val="85000"/>
        <a:buChar char="•"/>
        <a:defRPr>
          <a:solidFill>
            <a:schemeClr val="tx2"/>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65"/>
          <p:cNvSpPr>
            <a:spLocks noGrp="1" noChangeArrowheads="1"/>
          </p:cNvSpPr>
          <p:nvPr>
            <p:ph type="title"/>
          </p:nvPr>
        </p:nvSpPr>
        <p:spPr bwMode="auto">
          <a:xfrm>
            <a:off x="871538" y="57150"/>
            <a:ext cx="7815262"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51" name="Rectangle 66"/>
          <p:cNvSpPr>
            <a:spLocks noGrp="1" noChangeArrowheads="1"/>
          </p:cNvSpPr>
          <p:nvPr>
            <p:ph type="body" idx="1"/>
          </p:nvPr>
        </p:nvSpPr>
        <p:spPr bwMode="auto">
          <a:xfrm>
            <a:off x="912813" y="1295400"/>
            <a:ext cx="7773987"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140" name="Rectangle 68"/>
          <p:cNvSpPr>
            <a:spLocks noGrp="1" noChangeArrowheads="1"/>
          </p:cNvSpPr>
          <p:nvPr>
            <p:ph type="ftr" sz="quarter" idx="3"/>
          </p:nvPr>
        </p:nvSpPr>
        <p:spPr bwMode="auto">
          <a:xfrm>
            <a:off x="2000250" y="6400800"/>
            <a:ext cx="51054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solidFill>
                  <a:srgbClr val="0967A4"/>
                </a:solidFill>
                <a:latin typeface="Helvetica" charset="0"/>
              </a:defRPr>
            </a:lvl1pPr>
          </a:lstStyle>
          <a:p>
            <a:pPr>
              <a:defRPr/>
            </a:pPr>
            <a:r>
              <a:rPr lang="en-US">
                <a:effectLst/>
                <a:ea typeface="ＭＳ Ｐゴシック" charset="-128"/>
                <a:cs typeface="+mn-cs"/>
              </a:rPr>
              <a:t>LCWS10/ILC10, Beijing</a:t>
            </a:r>
            <a:endParaRPr lang="de-DE">
              <a:effectLst/>
              <a:ea typeface="ＭＳ Ｐゴシック" charset="-128"/>
              <a:cs typeface="+mn-cs"/>
            </a:endParaRPr>
          </a:p>
        </p:txBody>
      </p:sp>
      <p:sp>
        <p:nvSpPr>
          <p:cNvPr id="3141" name="Rectangle 69"/>
          <p:cNvSpPr>
            <a:spLocks noGrp="1" noChangeArrowheads="1"/>
          </p:cNvSpPr>
          <p:nvPr>
            <p:ph type="sldNum" sz="quarter" idx="4"/>
          </p:nvPr>
        </p:nvSpPr>
        <p:spPr bwMode="auto">
          <a:xfrm>
            <a:off x="70199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rgbClr val="0967A4"/>
                </a:solidFill>
                <a:latin typeface="Helvetica" charset="0"/>
              </a:defRPr>
            </a:lvl1pPr>
          </a:lstStyle>
          <a:p>
            <a:pPr>
              <a:defRPr/>
            </a:pPr>
            <a:fld id="{00635705-21A9-4566-A106-2022F2C96B87}" type="slidenum">
              <a:rPr lang="en-US">
                <a:effectLst/>
                <a:ea typeface="ＭＳ Ｐゴシック" charset="-128"/>
                <a:cs typeface="+mn-cs"/>
              </a:rPr>
              <a:pPr>
                <a:defRPr/>
              </a:pPr>
              <a:t>‹#›</a:t>
            </a:fld>
            <a:endParaRPr lang="en-US">
              <a:effectLst/>
              <a:ea typeface="ＭＳ Ｐゴシック" charset="-128"/>
              <a:cs typeface="+mn-cs"/>
            </a:endParaRPr>
          </a:p>
        </p:txBody>
      </p:sp>
      <p:pic>
        <p:nvPicPr>
          <p:cNvPr id="2054" name="Picture 17" descr="CERNlogo-bleu"/>
          <p:cNvPicPr>
            <a:picLocks noChangeAspect="1" noChangeArrowheads="1"/>
          </p:cNvPicPr>
          <p:nvPr userDrawn="1"/>
        </p:nvPicPr>
        <p:blipFill>
          <a:blip r:embed="rId13" cstate="print">
            <a:clrChange>
              <a:clrFrom>
                <a:srgbClr val="FFFFFF"/>
              </a:clrFrom>
              <a:clrTo>
                <a:srgbClr val="FFFFFF">
                  <a:alpha val="0"/>
                </a:srgbClr>
              </a:clrTo>
            </a:clrChange>
          </a:blip>
          <a:srcRect/>
          <a:stretch>
            <a:fillRect/>
          </a:stretch>
        </p:blipFill>
        <p:spPr bwMode="auto">
          <a:xfrm>
            <a:off x="381000" y="6324600"/>
            <a:ext cx="533400" cy="512763"/>
          </a:xfrm>
          <a:prstGeom prst="rect">
            <a:avLst/>
          </a:prstGeom>
          <a:noFill/>
          <a:ln w="9525">
            <a:noFill/>
            <a:miter lim="800000"/>
            <a:headEnd/>
            <a:tailEnd/>
          </a:ln>
        </p:spPr>
      </p:pic>
      <p:sp>
        <p:nvSpPr>
          <p:cNvPr id="3143" name="Line 71"/>
          <p:cNvSpPr>
            <a:spLocks noChangeShapeType="1"/>
          </p:cNvSpPr>
          <p:nvPr userDrawn="1"/>
        </p:nvSpPr>
        <p:spPr bwMode="auto">
          <a:xfrm>
            <a:off x="1066800" y="6324600"/>
            <a:ext cx="7239000" cy="0"/>
          </a:xfrm>
          <a:prstGeom prst="line">
            <a:avLst/>
          </a:prstGeom>
          <a:noFill/>
          <a:ln w="12700">
            <a:solidFill>
              <a:srgbClr val="0967A4">
                <a:alpha val="74001"/>
              </a:srgbClr>
            </a:solidFill>
            <a:round/>
            <a:headEnd/>
            <a:tailEnd/>
          </a:ln>
          <a:effectLst/>
        </p:spPr>
        <p:txBody>
          <a:bodyPr wrap="none" anchor="ctr"/>
          <a:lstStyle/>
          <a:p>
            <a:pPr eaLnBrk="0" hangingPunct="0">
              <a:defRPr/>
            </a:pPr>
            <a:endParaRPr lang="en-US" sz="2400">
              <a:solidFill>
                <a:srgbClr val="000000"/>
              </a:solidFill>
              <a:effectLst/>
              <a:ea typeface="ＭＳ Ｐゴシック" charset="-128"/>
              <a:cs typeface="ＭＳ Ｐゴシック" charset="-128"/>
            </a:endParaRPr>
          </a:p>
        </p:txBody>
      </p:sp>
      <p:sp>
        <p:nvSpPr>
          <p:cNvPr id="3146" name="Rectangle 74"/>
          <p:cNvSpPr>
            <a:spLocks noChangeArrowheads="1"/>
          </p:cNvSpPr>
          <p:nvPr userDrawn="1"/>
        </p:nvSpPr>
        <p:spPr bwMode="auto">
          <a:xfrm>
            <a:off x="0" y="819150"/>
            <a:ext cx="7018338" cy="76200"/>
          </a:xfrm>
          <a:prstGeom prst="rect">
            <a:avLst/>
          </a:prstGeom>
          <a:solidFill>
            <a:schemeClr val="hlink">
              <a:alpha val="50000"/>
            </a:schemeClr>
          </a:solidFill>
          <a:ln w="9525">
            <a:noFill/>
            <a:miter lim="800000"/>
            <a:headEnd/>
            <a:tailEnd/>
          </a:ln>
          <a:effectLst/>
        </p:spPr>
        <p:txBody>
          <a:bodyPr wrap="none" anchor="ctr"/>
          <a:lstStyle/>
          <a:p>
            <a:pPr algn="ctr">
              <a:defRPr/>
            </a:pPr>
            <a:endParaRPr kumimoji="1" lang="en-US" sz="2400">
              <a:solidFill>
                <a:srgbClr val="000000"/>
              </a:solidFill>
              <a:effectLst/>
              <a:latin typeface="Helvetica"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hf hdr="0" dt="0"/>
  <p:txStyles>
    <p:titleStyle>
      <a:lvl1pPr algn="l" rtl="0" eaLnBrk="0" fontAlgn="base" hangingPunct="0">
        <a:spcBef>
          <a:spcPct val="0"/>
        </a:spcBef>
        <a:spcAft>
          <a:spcPct val="0"/>
        </a:spcAft>
        <a:defRPr sz="4000">
          <a:solidFill>
            <a:schemeClr val="hlink"/>
          </a:solidFill>
          <a:latin typeface="+mj-lt"/>
          <a:ea typeface="ＭＳ Ｐゴシック" charset="-128"/>
          <a:cs typeface="ＭＳ Ｐゴシック" charset="-128"/>
        </a:defRPr>
      </a:lvl1pPr>
      <a:lvl2pPr algn="l" rtl="0" eaLnBrk="0" fontAlgn="base" hangingPunct="0">
        <a:spcBef>
          <a:spcPct val="0"/>
        </a:spcBef>
        <a:spcAft>
          <a:spcPct val="0"/>
        </a:spcAft>
        <a:defRPr sz="4000">
          <a:solidFill>
            <a:schemeClr val="hlink"/>
          </a:solidFill>
          <a:latin typeface="Helvetica" charset="0"/>
          <a:ea typeface="ＭＳ Ｐゴシック" charset="-128"/>
          <a:cs typeface="ＭＳ Ｐゴシック" charset="-128"/>
        </a:defRPr>
      </a:lvl2pPr>
      <a:lvl3pPr algn="l" rtl="0" eaLnBrk="0" fontAlgn="base" hangingPunct="0">
        <a:spcBef>
          <a:spcPct val="0"/>
        </a:spcBef>
        <a:spcAft>
          <a:spcPct val="0"/>
        </a:spcAft>
        <a:defRPr sz="4000">
          <a:solidFill>
            <a:schemeClr val="hlink"/>
          </a:solidFill>
          <a:latin typeface="Helvetica" charset="0"/>
          <a:ea typeface="ＭＳ Ｐゴシック" charset="-128"/>
          <a:cs typeface="ＭＳ Ｐゴシック" charset="-128"/>
        </a:defRPr>
      </a:lvl3pPr>
      <a:lvl4pPr algn="l" rtl="0" eaLnBrk="0" fontAlgn="base" hangingPunct="0">
        <a:spcBef>
          <a:spcPct val="0"/>
        </a:spcBef>
        <a:spcAft>
          <a:spcPct val="0"/>
        </a:spcAft>
        <a:defRPr sz="4000">
          <a:solidFill>
            <a:schemeClr val="hlink"/>
          </a:solidFill>
          <a:latin typeface="Helvetica" charset="0"/>
          <a:ea typeface="ＭＳ Ｐゴシック" charset="-128"/>
          <a:cs typeface="ＭＳ Ｐゴシック" charset="-128"/>
        </a:defRPr>
      </a:lvl4pPr>
      <a:lvl5pPr algn="l" rtl="0" eaLnBrk="0" fontAlgn="base" hangingPunct="0">
        <a:spcBef>
          <a:spcPct val="0"/>
        </a:spcBef>
        <a:spcAft>
          <a:spcPct val="0"/>
        </a:spcAft>
        <a:defRPr sz="4000">
          <a:solidFill>
            <a:schemeClr val="hlink"/>
          </a:solidFill>
          <a:latin typeface="Helvetica" charset="0"/>
          <a:ea typeface="ＭＳ Ｐゴシック" charset="-128"/>
          <a:cs typeface="ＭＳ Ｐゴシック" charset="-128"/>
        </a:defRPr>
      </a:lvl5pPr>
      <a:lvl6pPr marL="457200" algn="l" rtl="0" fontAlgn="base">
        <a:spcBef>
          <a:spcPct val="0"/>
        </a:spcBef>
        <a:spcAft>
          <a:spcPct val="0"/>
        </a:spcAft>
        <a:defRPr sz="4000">
          <a:solidFill>
            <a:schemeClr val="hlink"/>
          </a:solidFill>
          <a:latin typeface="Helvetica" charset="0"/>
        </a:defRPr>
      </a:lvl6pPr>
      <a:lvl7pPr marL="914400" algn="l" rtl="0" fontAlgn="base">
        <a:spcBef>
          <a:spcPct val="0"/>
        </a:spcBef>
        <a:spcAft>
          <a:spcPct val="0"/>
        </a:spcAft>
        <a:defRPr sz="4000">
          <a:solidFill>
            <a:schemeClr val="hlink"/>
          </a:solidFill>
          <a:latin typeface="Helvetica" charset="0"/>
        </a:defRPr>
      </a:lvl7pPr>
      <a:lvl8pPr marL="1371600" algn="l" rtl="0" fontAlgn="base">
        <a:spcBef>
          <a:spcPct val="0"/>
        </a:spcBef>
        <a:spcAft>
          <a:spcPct val="0"/>
        </a:spcAft>
        <a:defRPr sz="4000">
          <a:solidFill>
            <a:schemeClr val="hlink"/>
          </a:solidFill>
          <a:latin typeface="Helvetica" charset="0"/>
        </a:defRPr>
      </a:lvl8pPr>
      <a:lvl9pPr marL="1828800" algn="l" rtl="0" fontAlgn="base">
        <a:spcBef>
          <a:spcPct val="0"/>
        </a:spcBef>
        <a:spcAft>
          <a:spcPct val="0"/>
        </a:spcAft>
        <a:defRPr sz="4000">
          <a:solidFill>
            <a:schemeClr val="hlink"/>
          </a:solidFill>
          <a:latin typeface="Helvetica" charset="0"/>
        </a:defRPr>
      </a:lvl9pPr>
    </p:titleStyle>
    <p:bodyStyle>
      <a:lvl1pPr marL="342900" indent="-342900" algn="l" rtl="0" eaLnBrk="0" fontAlgn="base" hangingPunct="0">
        <a:spcBef>
          <a:spcPct val="20000"/>
        </a:spcBef>
        <a:spcAft>
          <a:spcPct val="0"/>
        </a:spcAft>
        <a:buClr>
          <a:schemeClr val="folHlink"/>
        </a:buClr>
        <a:buSzPct val="75000"/>
        <a:buFont typeface="Wingdings" charset="2"/>
        <a:buChar char="n"/>
        <a:defRPr sz="2800">
          <a:solidFill>
            <a:schemeClr val="tx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folHlink"/>
        </a:buClr>
        <a:buSzPct val="70000"/>
        <a:buFont typeface="Wingdings" charset="2"/>
        <a:buChar char="n"/>
        <a:defRPr sz="2400">
          <a:solidFill>
            <a:schemeClr val="tx2"/>
          </a:solidFill>
          <a:latin typeface="+mn-lt"/>
          <a:ea typeface="ＭＳ Ｐゴシック" charset="-128"/>
        </a:defRPr>
      </a:lvl2pPr>
      <a:lvl3pPr marL="1143000" indent="-228600" algn="l" rtl="0" eaLnBrk="0" fontAlgn="base" hangingPunct="0">
        <a:spcBef>
          <a:spcPct val="20000"/>
        </a:spcBef>
        <a:spcAft>
          <a:spcPct val="0"/>
        </a:spcAft>
        <a:buClr>
          <a:schemeClr val="tx2"/>
        </a:buClr>
        <a:buChar char="•"/>
        <a:defRPr sz="2000">
          <a:solidFill>
            <a:schemeClr val="tx2"/>
          </a:solidFill>
          <a:latin typeface="+mn-lt"/>
          <a:ea typeface="ＭＳ Ｐゴシック" charset="-128"/>
        </a:defRPr>
      </a:lvl3pPr>
      <a:lvl4pPr marL="1600200" indent="-228600" algn="l" rtl="0" eaLnBrk="0" fontAlgn="base" hangingPunct="0">
        <a:spcBef>
          <a:spcPct val="20000"/>
        </a:spcBef>
        <a:spcAft>
          <a:spcPct val="0"/>
        </a:spcAft>
        <a:buClr>
          <a:schemeClr val="hlink"/>
        </a:buClr>
        <a:buChar char="•"/>
        <a:defRPr>
          <a:solidFill>
            <a:schemeClr val="tx2"/>
          </a:solidFill>
          <a:latin typeface="+mn-lt"/>
          <a:ea typeface="ＭＳ Ｐゴシック" charset="-128"/>
        </a:defRPr>
      </a:lvl4pPr>
      <a:lvl5pPr marL="2057400" indent="-228600" algn="l" rtl="0" eaLnBrk="0" fontAlgn="base" hangingPunct="0">
        <a:spcBef>
          <a:spcPct val="20000"/>
        </a:spcBef>
        <a:spcAft>
          <a:spcPct val="0"/>
        </a:spcAft>
        <a:buClr>
          <a:schemeClr val="tx1"/>
        </a:buClr>
        <a:buSzPct val="85000"/>
        <a:buChar char="•"/>
        <a:defRPr>
          <a:solidFill>
            <a:schemeClr val="tx2"/>
          </a:solidFill>
          <a:latin typeface="+mn-lt"/>
          <a:ea typeface="ＭＳ Ｐゴシック" charset="-128"/>
        </a:defRPr>
      </a:lvl5pPr>
      <a:lvl6pPr marL="2514600" indent="-228600" algn="l" rtl="0" fontAlgn="base">
        <a:spcBef>
          <a:spcPct val="20000"/>
        </a:spcBef>
        <a:spcAft>
          <a:spcPct val="0"/>
        </a:spcAft>
        <a:buClr>
          <a:schemeClr val="tx1"/>
        </a:buClr>
        <a:buSzPct val="85000"/>
        <a:buChar char="•"/>
        <a:defRPr>
          <a:solidFill>
            <a:schemeClr val="tx2"/>
          </a:solidFill>
          <a:latin typeface="+mn-lt"/>
          <a:ea typeface="ＭＳ Ｐゴシック" charset="-128"/>
        </a:defRPr>
      </a:lvl6pPr>
      <a:lvl7pPr marL="2971800" indent="-228600" algn="l" rtl="0" fontAlgn="base">
        <a:spcBef>
          <a:spcPct val="20000"/>
        </a:spcBef>
        <a:spcAft>
          <a:spcPct val="0"/>
        </a:spcAft>
        <a:buClr>
          <a:schemeClr val="tx1"/>
        </a:buClr>
        <a:buSzPct val="85000"/>
        <a:buChar char="•"/>
        <a:defRPr>
          <a:solidFill>
            <a:schemeClr val="tx2"/>
          </a:solidFill>
          <a:latin typeface="+mn-lt"/>
          <a:ea typeface="ＭＳ Ｐゴシック" charset="-128"/>
        </a:defRPr>
      </a:lvl7pPr>
      <a:lvl8pPr marL="3429000" indent="-228600" algn="l" rtl="0" fontAlgn="base">
        <a:spcBef>
          <a:spcPct val="20000"/>
        </a:spcBef>
        <a:spcAft>
          <a:spcPct val="0"/>
        </a:spcAft>
        <a:buClr>
          <a:schemeClr val="tx1"/>
        </a:buClr>
        <a:buSzPct val="85000"/>
        <a:buChar char="•"/>
        <a:defRPr>
          <a:solidFill>
            <a:schemeClr val="tx2"/>
          </a:solidFill>
          <a:latin typeface="+mn-lt"/>
          <a:ea typeface="ＭＳ Ｐゴシック" charset="-128"/>
        </a:defRPr>
      </a:lvl8pPr>
      <a:lvl9pPr marL="3886200" indent="-228600" algn="l" rtl="0" fontAlgn="base">
        <a:spcBef>
          <a:spcPct val="20000"/>
        </a:spcBef>
        <a:spcAft>
          <a:spcPct val="0"/>
        </a:spcAft>
        <a:buClr>
          <a:schemeClr val="tx1"/>
        </a:buClr>
        <a:buSzPct val="85000"/>
        <a:buChar char="•"/>
        <a:defRPr>
          <a:solidFill>
            <a:schemeClr val="tx2"/>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65"/>
          <p:cNvSpPr>
            <a:spLocks noGrp="1" noChangeArrowheads="1"/>
          </p:cNvSpPr>
          <p:nvPr>
            <p:ph type="title"/>
          </p:nvPr>
        </p:nvSpPr>
        <p:spPr bwMode="auto">
          <a:xfrm>
            <a:off x="871538" y="57150"/>
            <a:ext cx="7815262"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4099" name="Rectangle 66"/>
          <p:cNvSpPr>
            <a:spLocks noGrp="1" noChangeArrowheads="1"/>
          </p:cNvSpPr>
          <p:nvPr>
            <p:ph type="body" idx="1"/>
          </p:nvPr>
        </p:nvSpPr>
        <p:spPr bwMode="auto">
          <a:xfrm>
            <a:off x="912813" y="1295400"/>
            <a:ext cx="7773987"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140" name="Rectangle 68"/>
          <p:cNvSpPr>
            <a:spLocks noGrp="1" noChangeArrowheads="1"/>
          </p:cNvSpPr>
          <p:nvPr>
            <p:ph type="ftr" sz="quarter" idx="3"/>
          </p:nvPr>
        </p:nvSpPr>
        <p:spPr bwMode="auto">
          <a:xfrm>
            <a:off x="2000250" y="6400800"/>
            <a:ext cx="51054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solidFill>
                  <a:srgbClr val="0967A4"/>
                </a:solidFill>
                <a:latin typeface="Helvetica" charset="0"/>
              </a:defRPr>
            </a:lvl1pPr>
          </a:lstStyle>
          <a:p>
            <a:pPr>
              <a:defRPr/>
            </a:pPr>
            <a:r>
              <a:rPr lang="en-US">
                <a:effectLst/>
                <a:ea typeface="ＭＳ Ｐゴシック" charset="-128"/>
                <a:cs typeface="+mn-cs"/>
              </a:rPr>
              <a:t>LCWS10/ILC10, Beijing</a:t>
            </a:r>
            <a:endParaRPr lang="de-DE">
              <a:effectLst/>
              <a:ea typeface="ＭＳ Ｐゴシック" charset="-128"/>
              <a:cs typeface="+mn-cs"/>
            </a:endParaRPr>
          </a:p>
        </p:txBody>
      </p:sp>
      <p:sp>
        <p:nvSpPr>
          <p:cNvPr id="3141" name="Rectangle 69"/>
          <p:cNvSpPr>
            <a:spLocks noGrp="1" noChangeArrowheads="1"/>
          </p:cNvSpPr>
          <p:nvPr>
            <p:ph type="sldNum" sz="quarter" idx="4"/>
          </p:nvPr>
        </p:nvSpPr>
        <p:spPr bwMode="auto">
          <a:xfrm>
            <a:off x="70199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rgbClr val="0967A4"/>
                </a:solidFill>
                <a:latin typeface="Helvetica" charset="0"/>
              </a:defRPr>
            </a:lvl1pPr>
          </a:lstStyle>
          <a:p>
            <a:pPr>
              <a:defRPr/>
            </a:pPr>
            <a:fld id="{89C95112-AA5C-483B-B698-FEDFF05B2598}" type="slidenum">
              <a:rPr lang="en-US">
                <a:effectLst/>
                <a:ea typeface="ＭＳ Ｐゴシック" charset="-128"/>
                <a:cs typeface="+mn-cs"/>
              </a:rPr>
              <a:pPr>
                <a:defRPr/>
              </a:pPr>
              <a:t>‹#›</a:t>
            </a:fld>
            <a:endParaRPr lang="en-US">
              <a:effectLst/>
              <a:ea typeface="ＭＳ Ｐゴシック" charset="-128"/>
              <a:cs typeface="+mn-cs"/>
            </a:endParaRPr>
          </a:p>
        </p:txBody>
      </p:sp>
      <p:pic>
        <p:nvPicPr>
          <p:cNvPr id="4102" name="Picture 17" descr="CERNlogo-bleu"/>
          <p:cNvPicPr>
            <a:picLocks noChangeAspect="1" noChangeArrowheads="1"/>
          </p:cNvPicPr>
          <p:nvPr userDrawn="1"/>
        </p:nvPicPr>
        <p:blipFill>
          <a:blip r:embed="rId13" cstate="print">
            <a:clrChange>
              <a:clrFrom>
                <a:srgbClr val="FFFFFF"/>
              </a:clrFrom>
              <a:clrTo>
                <a:srgbClr val="FFFFFF">
                  <a:alpha val="0"/>
                </a:srgbClr>
              </a:clrTo>
            </a:clrChange>
          </a:blip>
          <a:srcRect/>
          <a:stretch>
            <a:fillRect/>
          </a:stretch>
        </p:blipFill>
        <p:spPr bwMode="auto">
          <a:xfrm>
            <a:off x="381000" y="6324600"/>
            <a:ext cx="533400" cy="512763"/>
          </a:xfrm>
          <a:prstGeom prst="rect">
            <a:avLst/>
          </a:prstGeom>
          <a:noFill/>
          <a:ln w="9525">
            <a:noFill/>
            <a:miter lim="800000"/>
            <a:headEnd/>
            <a:tailEnd/>
          </a:ln>
        </p:spPr>
      </p:pic>
      <p:sp>
        <p:nvSpPr>
          <p:cNvPr id="3143" name="Line 71"/>
          <p:cNvSpPr>
            <a:spLocks noChangeShapeType="1"/>
          </p:cNvSpPr>
          <p:nvPr userDrawn="1"/>
        </p:nvSpPr>
        <p:spPr bwMode="auto">
          <a:xfrm>
            <a:off x="1066800" y="6324600"/>
            <a:ext cx="7239000" cy="0"/>
          </a:xfrm>
          <a:prstGeom prst="line">
            <a:avLst/>
          </a:prstGeom>
          <a:noFill/>
          <a:ln w="12700">
            <a:solidFill>
              <a:srgbClr val="0967A4">
                <a:alpha val="74001"/>
              </a:srgbClr>
            </a:solidFill>
            <a:round/>
            <a:headEnd/>
            <a:tailEnd/>
          </a:ln>
          <a:effectLst/>
        </p:spPr>
        <p:txBody>
          <a:bodyPr wrap="none" anchor="ctr"/>
          <a:lstStyle/>
          <a:p>
            <a:pPr eaLnBrk="0" hangingPunct="0">
              <a:defRPr/>
            </a:pPr>
            <a:endParaRPr lang="en-US" sz="2400">
              <a:solidFill>
                <a:srgbClr val="000000"/>
              </a:solidFill>
              <a:effectLst/>
              <a:ea typeface="ＭＳ Ｐゴシック" charset="-128"/>
              <a:cs typeface="ＭＳ Ｐゴシック" charset="-128"/>
            </a:endParaRPr>
          </a:p>
        </p:txBody>
      </p:sp>
      <p:sp>
        <p:nvSpPr>
          <p:cNvPr id="3146" name="Rectangle 74"/>
          <p:cNvSpPr>
            <a:spLocks noChangeArrowheads="1"/>
          </p:cNvSpPr>
          <p:nvPr userDrawn="1"/>
        </p:nvSpPr>
        <p:spPr bwMode="auto">
          <a:xfrm>
            <a:off x="0" y="819150"/>
            <a:ext cx="7018338" cy="76200"/>
          </a:xfrm>
          <a:prstGeom prst="rect">
            <a:avLst/>
          </a:prstGeom>
          <a:solidFill>
            <a:schemeClr val="hlink">
              <a:alpha val="50000"/>
            </a:schemeClr>
          </a:solidFill>
          <a:ln w="9525">
            <a:noFill/>
            <a:miter lim="800000"/>
            <a:headEnd/>
            <a:tailEnd/>
          </a:ln>
          <a:effectLst/>
        </p:spPr>
        <p:txBody>
          <a:bodyPr wrap="none" anchor="ctr"/>
          <a:lstStyle/>
          <a:p>
            <a:pPr algn="ctr">
              <a:defRPr/>
            </a:pPr>
            <a:endParaRPr kumimoji="1" lang="en-US" sz="2400">
              <a:solidFill>
                <a:srgbClr val="000000"/>
              </a:solidFill>
              <a:effectLst/>
              <a:latin typeface="Helvetica"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Lst>
  <p:hf hdr="0" dt="0"/>
  <p:txStyles>
    <p:titleStyle>
      <a:lvl1pPr algn="l" rtl="0" eaLnBrk="0" fontAlgn="base" hangingPunct="0">
        <a:spcBef>
          <a:spcPct val="0"/>
        </a:spcBef>
        <a:spcAft>
          <a:spcPct val="0"/>
        </a:spcAft>
        <a:defRPr sz="4000">
          <a:solidFill>
            <a:schemeClr val="hlink"/>
          </a:solidFill>
          <a:latin typeface="+mj-lt"/>
          <a:ea typeface="ＭＳ Ｐゴシック" charset="-128"/>
          <a:cs typeface="ＭＳ Ｐゴシック" charset="-128"/>
        </a:defRPr>
      </a:lvl1pPr>
      <a:lvl2pPr algn="l" rtl="0" eaLnBrk="0" fontAlgn="base" hangingPunct="0">
        <a:spcBef>
          <a:spcPct val="0"/>
        </a:spcBef>
        <a:spcAft>
          <a:spcPct val="0"/>
        </a:spcAft>
        <a:defRPr sz="4000">
          <a:solidFill>
            <a:schemeClr val="hlink"/>
          </a:solidFill>
          <a:latin typeface="Helvetica" charset="0"/>
          <a:ea typeface="ＭＳ Ｐゴシック" charset="-128"/>
          <a:cs typeface="ＭＳ Ｐゴシック" charset="-128"/>
        </a:defRPr>
      </a:lvl2pPr>
      <a:lvl3pPr algn="l" rtl="0" eaLnBrk="0" fontAlgn="base" hangingPunct="0">
        <a:spcBef>
          <a:spcPct val="0"/>
        </a:spcBef>
        <a:spcAft>
          <a:spcPct val="0"/>
        </a:spcAft>
        <a:defRPr sz="4000">
          <a:solidFill>
            <a:schemeClr val="hlink"/>
          </a:solidFill>
          <a:latin typeface="Helvetica" charset="0"/>
          <a:ea typeface="ＭＳ Ｐゴシック" charset="-128"/>
          <a:cs typeface="ＭＳ Ｐゴシック" charset="-128"/>
        </a:defRPr>
      </a:lvl3pPr>
      <a:lvl4pPr algn="l" rtl="0" eaLnBrk="0" fontAlgn="base" hangingPunct="0">
        <a:spcBef>
          <a:spcPct val="0"/>
        </a:spcBef>
        <a:spcAft>
          <a:spcPct val="0"/>
        </a:spcAft>
        <a:defRPr sz="4000">
          <a:solidFill>
            <a:schemeClr val="hlink"/>
          </a:solidFill>
          <a:latin typeface="Helvetica" charset="0"/>
          <a:ea typeface="ＭＳ Ｐゴシック" charset="-128"/>
          <a:cs typeface="ＭＳ Ｐゴシック" charset="-128"/>
        </a:defRPr>
      </a:lvl4pPr>
      <a:lvl5pPr algn="l" rtl="0" eaLnBrk="0" fontAlgn="base" hangingPunct="0">
        <a:spcBef>
          <a:spcPct val="0"/>
        </a:spcBef>
        <a:spcAft>
          <a:spcPct val="0"/>
        </a:spcAft>
        <a:defRPr sz="4000">
          <a:solidFill>
            <a:schemeClr val="hlink"/>
          </a:solidFill>
          <a:latin typeface="Helvetica" charset="0"/>
          <a:ea typeface="ＭＳ Ｐゴシック" charset="-128"/>
          <a:cs typeface="ＭＳ Ｐゴシック" charset="-128"/>
        </a:defRPr>
      </a:lvl5pPr>
      <a:lvl6pPr marL="457200" algn="l" rtl="0" fontAlgn="base">
        <a:spcBef>
          <a:spcPct val="0"/>
        </a:spcBef>
        <a:spcAft>
          <a:spcPct val="0"/>
        </a:spcAft>
        <a:defRPr sz="4000">
          <a:solidFill>
            <a:schemeClr val="hlink"/>
          </a:solidFill>
          <a:latin typeface="Helvetica" charset="0"/>
        </a:defRPr>
      </a:lvl6pPr>
      <a:lvl7pPr marL="914400" algn="l" rtl="0" fontAlgn="base">
        <a:spcBef>
          <a:spcPct val="0"/>
        </a:spcBef>
        <a:spcAft>
          <a:spcPct val="0"/>
        </a:spcAft>
        <a:defRPr sz="4000">
          <a:solidFill>
            <a:schemeClr val="hlink"/>
          </a:solidFill>
          <a:latin typeface="Helvetica" charset="0"/>
        </a:defRPr>
      </a:lvl7pPr>
      <a:lvl8pPr marL="1371600" algn="l" rtl="0" fontAlgn="base">
        <a:spcBef>
          <a:spcPct val="0"/>
        </a:spcBef>
        <a:spcAft>
          <a:spcPct val="0"/>
        </a:spcAft>
        <a:defRPr sz="4000">
          <a:solidFill>
            <a:schemeClr val="hlink"/>
          </a:solidFill>
          <a:latin typeface="Helvetica" charset="0"/>
        </a:defRPr>
      </a:lvl8pPr>
      <a:lvl9pPr marL="1828800" algn="l" rtl="0" fontAlgn="base">
        <a:spcBef>
          <a:spcPct val="0"/>
        </a:spcBef>
        <a:spcAft>
          <a:spcPct val="0"/>
        </a:spcAft>
        <a:defRPr sz="4000">
          <a:solidFill>
            <a:schemeClr val="hlink"/>
          </a:solidFill>
          <a:latin typeface="Helvetica" charset="0"/>
        </a:defRPr>
      </a:lvl9pPr>
    </p:titleStyle>
    <p:bodyStyle>
      <a:lvl1pPr marL="342900" indent="-342900" algn="l" rtl="0" eaLnBrk="0" fontAlgn="base" hangingPunct="0">
        <a:spcBef>
          <a:spcPct val="20000"/>
        </a:spcBef>
        <a:spcAft>
          <a:spcPct val="0"/>
        </a:spcAft>
        <a:buClr>
          <a:schemeClr val="folHlink"/>
        </a:buClr>
        <a:buSzPct val="75000"/>
        <a:buFont typeface="Wingdings" charset="2"/>
        <a:buChar char="n"/>
        <a:defRPr sz="2800">
          <a:solidFill>
            <a:schemeClr val="tx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folHlink"/>
        </a:buClr>
        <a:buSzPct val="70000"/>
        <a:buFont typeface="Wingdings" charset="2"/>
        <a:buChar char="n"/>
        <a:defRPr sz="2400">
          <a:solidFill>
            <a:schemeClr val="tx2"/>
          </a:solidFill>
          <a:latin typeface="+mn-lt"/>
          <a:ea typeface="ＭＳ Ｐゴシック" charset="-128"/>
        </a:defRPr>
      </a:lvl2pPr>
      <a:lvl3pPr marL="1143000" indent="-228600" algn="l" rtl="0" eaLnBrk="0" fontAlgn="base" hangingPunct="0">
        <a:spcBef>
          <a:spcPct val="20000"/>
        </a:spcBef>
        <a:spcAft>
          <a:spcPct val="0"/>
        </a:spcAft>
        <a:buClr>
          <a:schemeClr val="tx2"/>
        </a:buClr>
        <a:buChar char="•"/>
        <a:defRPr sz="2000">
          <a:solidFill>
            <a:schemeClr val="tx2"/>
          </a:solidFill>
          <a:latin typeface="+mn-lt"/>
          <a:ea typeface="ＭＳ Ｐゴシック" charset="-128"/>
        </a:defRPr>
      </a:lvl3pPr>
      <a:lvl4pPr marL="1600200" indent="-228600" algn="l" rtl="0" eaLnBrk="0" fontAlgn="base" hangingPunct="0">
        <a:spcBef>
          <a:spcPct val="20000"/>
        </a:spcBef>
        <a:spcAft>
          <a:spcPct val="0"/>
        </a:spcAft>
        <a:buClr>
          <a:schemeClr val="hlink"/>
        </a:buClr>
        <a:buChar char="•"/>
        <a:defRPr>
          <a:solidFill>
            <a:schemeClr val="tx2"/>
          </a:solidFill>
          <a:latin typeface="+mn-lt"/>
          <a:ea typeface="ＭＳ Ｐゴシック" charset="-128"/>
        </a:defRPr>
      </a:lvl4pPr>
      <a:lvl5pPr marL="2057400" indent="-228600" algn="l" rtl="0" eaLnBrk="0" fontAlgn="base" hangingPunct="0">
        <a:spcBef>
          <a:spcPct val="20000"/>
        </a:spcBef>
        <a:spcAft>
          <a:spcPct val="0"/>
        </a:spcAft>
        <a:buClr>
          <a:schemeClr val="tx1"/>
        </a:buClr>
        <a:buSzPct val="85000"/>
        <a:buChar char="•"/>
        <a:defRPr>
          <a:solidFill>
            <a:schemeClr val="tx2"/>
          </a:solidFill>
          <a:latin typeface="+mn-lt"/>
          <a:ea typeface="ＭＳ Ｐゴシック" charset="-128"/>
        </a:defRPr>
      </a:lvl5pPr>
      <a:lvl6pPr marL="2514600" indent="-228600" algn="l" rtl="0" fontAlgn="base">
        <a:spcBef>
          <a:spcPct val="20000"/>
        </a:spcBef>
        <a:spcAft>
          <a:spcPct val="0"/>
        </a:spcAft>
        <a:buClr>
          <a:schemeClr val="tx1"/>
        </a:buClr>
        <a:buSzPct val="85000"/>
        <a:buChar char="•"/>
        <a:defRPr>
          <a:solidFill>
            <a:schemeClr val="tx2"/>
          </a:solidFill>
          <a:latin typeface="+mn-lt"/>
          <a:ea typeface="ＭＳ Ｐゴシック" charset="-128"/>
        </a:defRPr>
      </a:lvl6pPr>
      <a:lvl7pPr marL="2971800" indent="-228600" algn="l" rtl="0" fontAlgn="base">
        <a:spcBef>
          <a:spcPct val="20000"/>
        </a:spcBef>
        <a:spcAft>
          <a:spcPct val="0"/>
        </a:spcAft>
        <a:buClr>
          <a:schemeClr val="tx1"/>
        </a:buClr>
        <a:buSzPct val="85000"/>
        <a:buChar char="•"/>
        <a:defRPr>
          <a:solidFill>
            <a:schemeClr val="tx2"/>
          </a:solidFill>
          <a:latin typeface="+mn-lt"/>
          <a:ea typeface="ＭＳ Ｐゴシック" charset="-128"/>
        </a:defRPr>
      </a:lvl7pPr>
      <a:lvl8pPr marL="3429000" indent="-228600" algn="l" rtl="0" fontAlgn="base">
        <a:spcBef>
          <a:spcPct val="20000"/>
        </a:spcBef>
        <a:spcAft>
          <a:spcPct val="0"/>
        </a:spcAft>
        <a:buClr>
          <a:schemeClr val="tx1"/>
        </a:buClr>
        <a:buSzPct val="85000"/>
        <a:buChar char="•"/>
        <a:defRPr>
          <a:solidFill>
            <a:schemeClr val="tx2"/>
          </a:solidFill>
          <a:latin typeface="+mn-lt"/>
          <a:ea typeface="ＭＳ Ｐゴシック" charset="-128"/>
        </a:defRPr>
      </a:lvl8pPr>
      <a:lvl9pPr marL="3886200" indent="-228600" algn="l" rtl="0" fontAlgn="base">
        <a:spcBef>
          <a:spcPct val="20000"/>
        </a:spcBef>
        <a:spcAft>
          <a:spcPct val="0"/>
        </a:spcAft>
        <a:buClr>
          <a:schemeClr val="tx1"/>
        </a:buClr>
        <a:buSzPct val="85000"/>
        <a:buChar char="•"/>
        <a:defRPr>
          <a:solidFill>
            <a:schemeClr val="tx2"/>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46.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685800" y="1484785"/>
            <a:ext cx="7772400" cy="23042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smtClean="0">
                <a:ln>
                  <a:noFill/>
                </a:ln>
                <a:solidFill>
                  <a:schemeClr val="accent2"/>
                </a:solidFill>
                <a:effectLst>
                  <a:outerShdw blurRad="38100" dist="38100" dir="2700000" algn="tl">
                    <a:srgbClr val="C0C0C0"/>
                  </a:outerShdw>
                </a:effectLst>
                <a:uLnTx/>
                <a:uFillTx/>
                <a:latin typeface="+mj-lt"/>
                <a:ea typeface="+mj-ea"/>
                <a:cs typeface="+mj-cs"/>
              </a:rPr>
              <a:t>CERN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smtClean="0">
                <a:ln>
                  <a:noFill/>
                </a:ln>
                <a:solidFill>
                  <a:schemeClr val="accent2"/>
                </a:solidFill>
                <a:effectLst>
                  <a:outerShdw blurRad="38100" dist="38100" dir="2700000" algn="tl">
                    <a:srgbClr val="C0C0C0"/>
                  </a:outerShdw>
                </a:effectLst>
                <a:uLnTx/>
                <a:uFillTx/>
                <a:latin typeface="+mj-lt"/>
                <a:ea typeface="+mj-ea"/>
                <a:cs typeface="+mj-cs"/>
              </a:rPr>
              <a:t>Medium and</a:t>
            </a:r>
            <a:r>
              <a:rPr kumimoji="0" lang="en-US" sz="4400" b="0" i="0" u="none" strike="noStrike" kern="0" cap="none" spc="0" normalizeH="0" noProof="0" dirty="0" smtClean="0">
                <a:ln>
                  <a:noFill/>
                </a:ln>
                <a:solidFill>
                  <a:schemeClr val="accent2"/>
                </a:solidFill>
                <a:effectLst>
                  <a:outerShdw blurRad="38100" dist="38100" dir="2700000" algn="tl">
                    <a:srgbClr val="C0C0C0"/>
                  </a:outerShdw>
                </a:effectLst>
                <a:uLnTx/>
                <a:uFillTx/>
                <a:latin typeface="+mj-lt"/>
                <a:ea typeface="+mj-ea"/>
                <a:cs typeface="+mj-cs"/>
              </a:rPr>
              <a:t> Long</a:t>
            </a:r>
            <a:r>
              <a:rPr kumimoji="0" lang="en-US" sz="4400" b="0" i="0" u="none" strike="noStrike" kern="0" cap="none" spc="0" normalizeH="0" baseline="0" noProof="0" dirty="0" smtClean="0">
                <a:ln>
                  <a:noFill/>
                </a:ln>
                <a:solidFill>
                  <a:schemeClr val="accent2"/>
                </a:solidFill>
                <a:effectLst>
                  <a:outerShdw blurRad="38100" dist="38100" dir="2700000" algn="tl">
                    <a:srgbClr val="C0C0C0"/>
                  </a:outerShdw>
                </a:effectLst>
                <a:uLnTx/>
                <a:uFillTx/>
                <a:latin typeface="+mj-lt"/>
                <a:ea typeface="+mj-ea"/>
                <a:cs typeface="+mj-cs"/>
              </a:rPr>
              <a:t> Term Strategy</a:t>
            </a:r>
            <a:br>
              <a:rPr kumimoji="0" lang="en-US" sz="4400" b="0" i="0" u="none" strike="noStrike" kern="0" cap="none" spc="0" normalizeH="0" baseline="0" noProof="0" dirty="0" smtClean="0">
                <a:ln>
                  <a:noFill/>
                </a:ln>
                <a:solidFill>
                  <a:schemeClr val="accent2"/>
                </a:solidFill>
                <a:effectLst>
                  <a:outerShdw blurRad="38100" dist="38100" dir="2700000" algn="tl">
                    <a:srgbClr val="C0C0C0"/>
                  </a:outerShdw>
                </a:effectLst>
                <a:uLnTx/>
                <a:uFillTx/>
                <a:latin typeface="+mj-lt"/>
                <a:ea typeface="+mj-ea"/>
                <a:cs typeface="+mj-cs"/>
              </a:rPr>
            </a:br>
            <a:endParaRPr kumimoji="0" lang="en-US" sz="4400" b="0" i="0" u="none" strike="noStrike" kern="0" cap="none" spc="0" normalizeH="0" baseline="0" noProof="0" dirty="0">
              <a:ln>
                <a:noFill/>
              </a:ln>
              <a:solidFill>
                <a:schemeClr val="accent2"/>
              </a:solidFill>
              <a:effectLst>
                <a:outerShdw blurRad="38100" dist="38100" dir="2700000" algn="tl">
                  <a:srgbClr val="C0C0C0"/>
                </a:outerShdw>
              </a:effectLst>
              <a:uLnTx/>
              <a:uFillTx/>
              <a:latin typeface="+mj-lt"/>
              <a:ea typeface="+mj-ea"/>
              <a:cs typeface="+mj-cs"/>
            </a:endParaRPr>
          </a:p>
        </p:txBody>
      </p:sp>
      <p:sp>
        <p:nvSpPr>
          <p:cNvPr id="5" name="Subtitle 2"/>
          <p:cNvSpPr txBox="1">
            <a:spLocks/>
          </p:cNvSpPr>
          <p:nvPr/>
        </p:nvSpPr>
        <p:spPr bwMode="auto">
          <a:xfrm>
            <a:off x="1371600" y="3886200"/>
            <a:ext cx="6400800" cy="175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tabLst/>
              <a:defRPr/>
            </a:pPr>
            <a:r>
              <a:rPr kumimoji="0" lang="en-US" sz="3200" b="0" i="0" u="none" strike="noStrike" kern="0" cap="none" spc="0" normalizeH="0" baseline="0" noProof="0" dirty="0" smtClean="0">
                <a:ln>
                  <a:noFill/>
                </a:ln>
                <a:solidFill>
                  <a:schemeClr val="tx1"/>
                </a:solidFill>
                <a:effectLst/>
                <a:uLnTx/>
                <a:uFillTx/>
                <a:latin typeface="+mn-lt"/>
                <a:ea typeface="+mn-ea"/>
                <a:cs typeface="+mn-cs"/>
              </a:rPr>
              <a:t>                 </a:t>
            </a:r>
          </a:p>
          <a:p>
            <a:pPr marL="342900" marR="0" lvl="0" indent="-342900" algn="ctr" defTabSz="914400" rtl="0" eaLnBrk="1" fontAlgn="base" latinLnBrk="0" hangingPunct="1">
              <a:lnSpc>
                <a:spcPct val="100000"/>
              </a:lnSpc>
              <a:spcBef>
                <a:spcPct val="20000"/>
              </a:spcBef>
              <a:spcAft>
                <a:spcPct val="0"/>
              </a:spcAft>
              <a:buClrTx/>
              <a:buSzTx/>
              <a:tabLst/>
              <a:defRPr/>
            </a:pPr>
            <a:r>
              <a:rPr lang="en-US" sz="3200" kern="0" dirty="0" smtClean="0">
                <a:solidFill>
                  <a:schemeClr val="tx1"/>
                </a:solidFill>
                <a:effectLst/>
                <a:latin typeface="+mn-lt"/>
                <a:cs typeface="+mn-cs"/>
              </a:rPr>
              <a:t>      KET </a:t>
            </a:r>
            <a:r>
              <a:rPr lang="en-US" sz="3200" kern="0" dirty="0" err="1" smtClean="0">
                <a:solidFill>
                  <a:schemeClr val="tx1"/>
                </a:solidFill>
                <a:effectLst/>
                <a:latin typeface="+mn-lt"/>
                <a:cs typeface="+mn-cs"/>
              </a:rPr>
              <a:t>Perspektiv</a:t>
            </a:r>
            <a:r>
              <a:rPr lang="en-US" sz="3200" kern="0" dirty="0" smtClean="0">
                <a:solidFill>
                  <a:schemeClr val="tx1"/>
                </a:solidFill>
                <a:effectLst/>
                <a:latin typeface="+mn-lt"/>
                <a:cs typeface="+mn-cs"/>
              </a:rPr>
              <a:t>-Workshop</a:t>
            </a:r>
          </a:p>
          <a:p>
            <a:pPr marL="342900" marR="0" lvl="0" indent="-342900" algn="l" defTabSz="914400" rtl="0" eaLnBrk="1" fontAlgn="base" latinLnBrk="0" hangingPunct="1">
              <a:lnSpc>
                <a:spcPct val="100000"/>
              </a:lnSpc>
              <a:spcBef>
                <a:spcPct val="20000"/>
              </a:spcBef>
              <a:spcAft>
                <a:spcPct val="0"/>
              </a:spcAft>
              <a:buClrTx/>
              <a:buSzTx/>
              <a:tabLst/>
              <a:defRPr/>
            </a:pPr>
            <a:r>
              <a:rPr kumimoji="0" lang="en-US" sz="3200" b="0" i="0" u="none" strike="noStrike" kern="0" cap="none" spc="0" normalizeH="0" baseline="0" noProof="0" dirty="0" smtClean="0">
                <a:ln>
                  <a:noFill/>
                </a:ln>
                <a:solidFill>
                  <a:schemeClr val="tx1"/>
                </a:solidFill>
                <a:effectLst/>
                <a:uLnTx/>
                <a:uFillTx/>
                <a:latin typeface="+mn-lt"/>
                <a:ea typeface="+mn-ea"/>
                <a:cs typeface="+mn-cs"/>
              </a:rPr>
              <a:t>                  </a:t>
            </a:r>
            <a:r>
              <a:rPr lang="en-US" sz="3200" kern="0" dirty="0" smtClean="0">
                <a:solidFill>
                  <a:schemeClr val="tx1"/>
                </a:solidFill>
                <a:effectLst/>
                <a:latin typeface="+mn-lt"/>
                <a:cs typeface="+mn-cs"/>
              </a:rPr>
              <a:t>25</a:t>
            </a:r>
            <a:r>
              <a:rPr kumimoji="0" lang="en-US" sz="3200" b="0" i="0" u="none" strike="noStrike" kern="0" cap="none" spc="0" normalizeH="0" baseline="0" noProof="0" dirty="0" smtClean="0">
                <a:ln>
                  <a:noFill/>
                </a:ln>
                <a:solidFill>
                  <a:schemeClr val="tx1"/>
                </a:solidFill>
                <a:effectLst/>
                <a:uLnTx/>
                <a:uFillTx/>
                <a:latin typeface="+mn-lt"/>
                <a:ea typeface="+mn-ea"/>
                <a:cs typeface="+mn-cs"/>
              </a:rPr>
              <a:t>/10/2010</a:t>
            </a:r>
          </a:p>
          <a:p>
            <a:pPr marL="342900" marR="0" lvl="0" indent="-342900" algn="l" defTabSz="914400" rtl="0" eaLnBrk="1" fontAlgn="base" latinLnBrk="0" hangingPunct="1">
              <a:lnSpc>
                <a:spcPct val="100000"/>
              </a:lnSpc>
              <a:spcBef>
                <a:spcPct val="20000"/>
              </a:spcBef>
              <a:spcAft>
                <a:spcPct val="0"/>
              </a:spcAft>
              <a:buClrTx/>
              <a:buSzTx/>
              <a:tabLst/>
              <a:defRPr/>
            </a:pPr>
            <a:r>
              <a:rPr lang="en-US" sz="3200" kern="0" dirty="0" smtClean="0">
                <a:solidFill>
                  <a:schemeClr val="tx1"/>
                </a:solidFill>
                <a:effectLst/>
                <a:latin typeface="+mn-lt"/>
                <a:cs typeface="+mn-cs"/>
              </a:rPr>
              <a:t>                   Rolf Heuer</a:t>
            </a: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5" y="908050"/>
            <a:ext cx="9001156" cy="735000"/>
          </a:xfrm>
        </p:spPr>
        <p:txBody>
          <a:bodyPr/>
          <a:lstStyle/>
          <a:p>
            <a:r>
              <a:rPr lang="en-US" sz="2800" b="1" dirty="0" smtClean="0">
                <a:effectLst/>
              </a:rPr>
              <a:t/>
            </a:r>
            <a:br>
              <a:rPr lang="en-US" sz="2800" b="1" dirty="0" smtClean="0">
                <a:effectLst/>
              </a:rPr>
            </a:br>
            <a:r>
              <a:rPr lang="en-US" sz="2800" b="1" dirty="0" smtClean="0">
                <a:effectLst/>
              </a:rPr>
              <a:t>CERN as laboratory at the energy frontier</a:t>
            </a:r>
            <a:r>
              <a:rPr lang="en-US" b="1" dirty="0" smtClean="0">
                <a:effectLst/>
              </a:rPr>
              <a:t/>
            </a:r>
            <a:br>
              <a:rPr lang="en-US" b="1" dirty="0" smtClean="0">
                <a:effectLst/>
              </a:rPr>
            </a:br>
            <a:endParaRPr lang="en-US" dirty="0"/>
          </a:p>
        </p:txBody>
      </p:sp>
      <p:sp>
        <p:nvSpPr>
          <p:cNvPr id="4" name="Title 4"/>
          <p:cNvSpPr txBox="1">
            <a:spLocks/>
          </p:cNvSpPr>
          <p:nvPr/>
        </p:nvSpPr>
        <p:spPr bwMode="auto">
          <a:xfrm>
            <a:off x="285720" y="1928802"/>
            <a:ext cx="8207375" cy="2500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smtClean="0">
                <a:ln>
                  <a:noFill/>
                </a:ln>
                <a:solidFill>
                  <a:schemeClr val="accent2"/>
                </a:solidFill>
                <a:effectLst/>
                <a:uLnTx/>
                <a:uFillTx/>
                <a:latin typeface="+mj-lt"/>
                <a:ea typeface="+mj-ea"/>
                <a:cs typeface="+mj-cs"/>
              </a:rPr>
              <a:t/>
            </a:r>
            <a:br>
              <a:rPr kumimoji="0" lang="en-US" sz="3200" b="0" i="0" u="none" strike="noStrike" kern="0" cap="none" spc="0" normalizeH="0" baseline="0" noProof="0" smtClean="0">
                <a:ln>
                  <a:noFill/>
                </a:ln>
                <a:solidFill>
                  <a:schemeClr val="accent2"/>
                </a:solidFill>
                <a:effectLst/>
                <a:uLnTx/>
                <a:uFillTx/>
                <a:latin typeface="+mj-lt"/>
                <a:ea typeface="+mj-ea"/>
                <a:cs typeface="+mj-cs"/>
              </a:rPr>
            </a:br>
            <a:endParaRPr kumimoji="0" lang="en-US" sz="3200" b="0" i="0" u="none" strike="noStrike" kern="0" cap="none" spc="0" normalizeH="0" baseline="0" noProof="0" dirty="0">
              <a:ln>
                <a:noFill/>
              </a:ln>
              <a:solidFill>
                <a:schemeClr val="accent2"/>
              </a:solidFill>
              <a:effectLst/>
              <a:uLnTx/>
              <a:uFillTx/>
              <a:latin typeface="+mj-lt"/>
              <a:ea typeface="+mj-ea"/>
              <a:cs typeface="+mj-cs"/>
            </a:endParaRPr>
          </a:p>
        </p:txBody>
      </p:sp>
      <p:sp>
        <p:nvSpPr>
          <p:cNvPr id="6" name="Title 4"/>
          <p:cNvSpPr txBox="1">
            <a:spLocks/>
          </p:cNvSpPr>
          <p:nvPr/>
        </p:nvSpPr>
        <p:spPr bwMode="auto">
          <a:xfrm>
            <a:off x="438120" y="2081202"/>
            <a:ext cx="8207375" cy="2500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smtClean="0">
                <a:ln>
                  <a:noFill/>
                </a:ln>
                <a:solidFill>
                  <a:srgbClr val="333399"/>
                </a:solidFill>
                <a:effectLst/>
                <a:uLnTx/>
                <a:uFillTx/>
                <a:latin typeface="Arial"/>
                <a:ea typeface="+mj-ea"/>
                <a:cs typeface="Arial"/>
              </a:rPr>
              <a:t/>
            </a:r>
            <a:br>
              <a:rPr kumimoji="0" lang="en-US" sz="3200" b="0" i="0" u="none" strike="noStrike" kern="0" cap="none" spc="0" normalizeH="0" baseline="0" noProof="0" smtClean="0">
                <a:ln>
                  <a:noFill/>
                </a:ln>
                <a:solidFill>
                  <a:srgbClr val="333399"/>
                </a:solidFill>
                <a:effectLst/>
                <a:uLnTx/>
                <a:uFillTx/>
                <a:latin typeface="Arial"/>
                <a:ea typeface="+mj-ea"/>
                <a:cs typeface="Arial"/>
              </a:rPr>
            </a:br>
            <a:endParaRPr kumimoji="0" lang="en-US" sz="3200" b="0" i="0" u="none" strike="noStrike" kern="0" cap="none" spc="0" normalizeH="0" baseline="0" noProof="0" dirty="0">
              <a:ln>
                <a:noFill/>
              </a:ln>
              <a:solidFill>
                <a:srgbClr val="333399"/>
              </a:solidFill>
              <a:effectLst/>
              <a:uLnTx/>
              <a:uFillTx/>
              <a:latin typeface="Arial"/>
              <a:ea typeface="+mj-ea"/>
              <a:cs typeface="Arial"/>
            </a:endParaRPr>
          </a:p>
        </p:txBody>
      </p:sp>
      <p:sp>
        <p:nvSpPr>
          <p:cNvPr id="7" name="TextBox 6"/>
          <p:cNvSpPr txBox="1"/>
          <p:nvPr/>
        </p:nvSpPr>
        <p:spPr>
          <a:xfrm>
            <a:off x="857224" y="1643050"/>
            <a:ext cx="7722179" cy="1938992"/>
          </a:xfrm>
          <a:prstGeom prst="rect">
            <a:avLst/>
          </a:prstGeom>
          <a:noFill/>
        </p:spPr>
        <p:txBody>
          <a:bodyPr wrap="none" rtlCol="0">
            <a:spAutoFit/>
          </a:bodyPr>
          <a:lstStyle/>
          <a:p>
            <a:pPr>
              <a:buFontTx/>
              <a:buChar char="-"/>
            </a:pPr>
            <a:r>
              <a:rPr lang="en-US" sz="2000" dirty="0" smtClean="0">
                <a:effectLst/>
                <a:sym typeface="Wingdings" pitchFamily="2" charset="2"/>
              </a:rPr>
              <a:t> CLIC/ILC collaboration</a:t>
            </a:r>
          </a:p>
          <a:p>
            <a:r>
              <a:rPr lang="en-US" sz="2000" dirty="0" smtClean="0">
                <a:effectLst/>
                <a:sym typeface="Wingdings" pitchFamily="2" charset="2"/>
              </a:rPr>
              <a:t>    CLIC CDR 2011, ILC TDR 2012</a:t>
            </a:r>
          </a:p>
          <a:p>
            <a:r>
              <a:rPr lang="en-US" sz="2000" dirty="0" smtClean="0">
                <a:effectLst/>
                <a:sym typeface="Wingdings" pitchFamily="2" charset="2"/>
              </a:rPr>
              <a:t>    LC detector R&amp;D</a:t>
            </a:r>
          </a:p>
          <a:p>
            <a:r>
              <a:rPr lang="en-US" sz="2000" dirty="0" smtClean="0">
                <a:effectLst/>
                <a:sym typeface="Wingdings" pitchFamily="2" charset="2"/>
              </a:rPr>
              <a:t>    </a:t>
            </a:r>
            <a:r>
              <a:rPr lang="en-US" sz="2000" dirty="0" smtClean="0">
                <a:effectLst/>
                <a:sym typeface="Wingdings" pitchFamily="2" charset="2"/>
              </a:rPr>
              <a:t>increase </a:t>
            </a:r>
            <a:r>
              <a:rPr lang="en-US" sz="2000" dirty="0" smtClean="0">
                <a:effectLst/>
                <a:sym typeface="Wingdings" pitchFamily="2" charset="2"/>
              </a:rPr>
              <a:t>efforts after CDR/TDR </a:t>
            </a:r>
            <a:r>
              <a:rPr lang="en-US" sz="2000" dirty="0" smtClean="0">
                <a:effectLst/>
                <a:sym typeface="Wingdings" pitchFamily="2" charset="2"/>
              </a:rPr>
              <a:t>accepted and if budget allows</a:t>
            </a:r>
            <a:endParaRPr lang="en-US" sz="2000" dirty="0" smtClean="0">
              <a:effectLst/>
              <a:sym typeface="Wingdings" pitchFamily="2" charset="2"/>
            </a:endParaRPr>
          </a:p>
          <a:p>
            <a:endParaRPr lang="en-US" sz="2000" dirty="0" smtClean="0">
              <a:effectLst/>
              <a:sym typeface="Wingdings" pitchFamily="2" charset="2"/>
            </a:endParaRPr>
          </a:p>
          <a:p>
            <a:r>
              <a:rPr lang="en-US" sz="2000" dirty="0" smtClean="0">
                <a:effectLst/>
                <a:sym typeface="Wingdings" pitchFamily="2" charset="2"/>
              </a:rPr>
              <a:t>- R&amp;D for high-field magnets (HE-LHC)</a:t>
            </a:r>
          </a:p>
        </p:txBody>
      </p:sp>
      <p:sp>
        <p:nvSpPr>
          <p:cNvPr id="8" name="Title 1"/>
          <p:cNvSpPr txBox="1">
            <a:spLocks/>
          </p:cNvSpPr>
          <p:nvPr/>
        </p:nvSpPr>
        <p:spPr bwMode="auto">
          <a:xfrm>
            <a:off x="0" y="3714752"/>
            <a:ext cx="9001156" cy="735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sz="2800" b="1" kern="0" dirty="0" smtClean="0">
              <a:effectLst/>
              <a:latin typeface="+mj-lt"/>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accent2"/>
                </a:solidFill>
                <a:effectLst/>
                <a:uLnTx/>
                <a:uFillTx/>
                <a:latin typeface="+mj-lt"/>
                <a:ea typeface="+mj-ea"/>
                <a:cs typeface="+mj-cs"/>
              </a:rPr>
              <a:t>Focused</a:t>
            </a:r>
            <a:r>
              <a:rPr kumimoji="0" lang="en-US" sz="2800" b="1" i="0" u="none" strike="noStrike" kern="0" cap="none" spc="0" normalizeH="0" noProof="0" dirty="0" smtClean="0">
                <a:ln>
                  <a:noFill/>
                </a:ln>
                <a:solidFill>
                  <a:schemeClr val="accent2"/>
                </a:solidFill>
                <a:effectLst/>
                <a:uLnTx/>
                <a:uFillTx/>
                <a:latin typeface="+mj-lt"/>
                <a:ea typeface="+mj-ea"/>
                <a:cs typeface="+mj-cs"/>
              </a:rPr>
              <a:t> R&amp;D for Neutrino Physics</a:t>
            </a:r>
            <a:r>
              <a:rPr kumimoji="0" lang="en-US" sz="4400" b="1" i="0" u="none" strike="noStrike" kern="0" cap="none" spc="0" normalizeH="0" baseline="0" noProof="0" dirty="0" smtClean="0">
                <a:ln>
                  <a:noFill/>
                </a:ln>
                <a:solidFill>
                  <a:schemeClr val="accent2"/>
                </a:solidFill>
                <a:effectLst/>
                <a:uLnTx/>
                <a:uFillTx/>
                <a:latin typeface="+mj-lt"/>
                <a:ea typeface="+mj-ea"/>
                <a:cs typeface="+mj-cs"/>
              </a:rPr>
              <a:t/>
            </a:r>
            <a:br>
              <a:rPr kumimoji="0" lang="en-US" sz="4400" b="1" i="0" u="none" strike="noStrike" kern="0" cap="none" spc="0" normalizeH="0" baseline="0" noProof="0" dirty="0" smtClean="0">
                <a:ln>
                  <a:noFill/>
                </a:ln>
                <a:solidFill>
                  <a:schemeClr val="accent2"/>
                </a:solidFill>
                <a:effectLst/>
                <a:uLnTx/>
                <a:uFillTx/>
                <a:latin typeface="+mj-lt"/>
                <a:ea typeface="+mj-ea"/>
                <a:cs typeface="+mj-cs"/>
              </a:rPr>
            </a:br>
            <a:endParaRPr kumimoji="0" lang="en-US" sz="4400" b="0" i="0" u="none" strike="noStrike" kern="0" cap="none" spc="0" normalizeH="0" baseline="0" noProof="0" dirty="0">
              <a:ln>
                <a:noFill/>
              </a:ln>
              <a:solidFill>
                <a:schemeClr val="accent2"/>
              </a:solidFill>
              <a:effectLst>
                <a:outerShdw blurRad="38100" dist="38100" dir="2700000" algn="tl">
                  <a:srgbClr val="C0C0C0"/>
                </a:outerShdw>
              </a:effectLst>
              <a:uLnTx/>
              <a:uFillTx/>
              <a:latin typeface="+mj-lt"/>
              <a:ea typeface="+mj-ea"/>
              <a:cs typeface="+mj-cs"/>
            </a:endParaRPr>
          </a:p>
        </p:txBody>
      </p:sp>
      <p:sp>
        <p:nvSpPr>
          <p:cNvPr id="9" name="TextBox 8"/>
          <p:cNvSpPr txBox="1"/>
          <p:nvPr/>
        </p:nvSpPr>
        <p:spPr>
          <a:xfrm>
            <a:off x="1000100" y="4214818"/>
            <a:ext cx="4330032" cy="400110"/>
          </a:xfrm>
          <a:prstGeom prst="rect">
            <a:avLst/>
          </a:prstGeom>
          <a:noFill/>
        </p:spPr>
        <p:txBody>
          <a:bodyPr wrap="none" rtlCol="0">
            <a:spAutoFit/>
          </a:bodyPr>
          <a:lstStyle/>
          <a:p>
            <a:pPr>
              <a:buFontTx/>
              <a:buChar char="-"/>
            </a:pPr>
            <a:r>
              <a:rPr lang="en-US" sz="2000" dirty="0" smtClean="0">
                <a:effectLst/>
                <a:sym typeface="Wingdings" pitchFamily="2" charset="2"/>
              </a:rPr>
              <a:t> R&amp;D on high power proton sources</a:t>
            </a:r>
          </a:p>
        </p:txBody>
      </p:sp>
      <p:sp>
        <p:nvSpPr>
          <p:cNvPr id="10" name="Title 1"/>
          <p:cNvSpPr txBox="1">
            <a:spLocks/>
          </p:cNvSpPr>
          <p:nvPr/>
        </p:nvSpPr>
        <p:spPr bwMode="auto">
          <a:xfrm>
            <a:off x="0" y="4786322"/>
            <a:ext cx="9001156" cy="735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sz="2800" b="1" kern="0" dirty="0" smtClean="0">
              <a:effectLst/>
              <a:latin typeface="+mj-lt"/>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accent2"/>
                </a:solidFill>
                <a:effectLst/>
                <a:uLnTx/>
                <a:uFillTx/>
                <a:latin typeface="+mj-lt"/>
                <a:ea typeface="+mj-ea"/>
                <a:cs typeface="+mj-cs"/>
              </a:rPr>
              <a:t>Fixed</a:t>
            </a:r>
            <a:r>
              <a:rPr kumimoji="0" lang="en-US" sz="2800" b="1" i="0" u="none" strike="noStrike" kern="0" cap="none" spc="0" normalizeH="0" noProof="0" dirty="0" smtClean="0">
                <a:ln>
                  <a:noFill/>
                </a:ln>
                <a:solidFill>
                  <a:schemeClr val="accent2"/>
                </a:solidFill>
                <a:effectLst/>
                <a:uLnTx/>
                <a:uFillTx/>
                <a:latin typeface="+mj-lt"/>
                <a:ea typeface="+mj-ea"/>
                <a:cs typeface="+mj-cs"/>
              </a:rPr>
              <a:t> target physics</a:t>
            </a:r>
            <a:r>
              <a:rPr kumimoji="0" lang="en-US" sz="4400" b="1" i="0" u="none" strike="noStrike" kern="0" cap="none" spc="0" normalizeH="0" baseline="0" noProof="0" dirty="0" smtClean="0">
                <a:ln>
                  <a:noFill/>
                </a:ln>
                <a:solidFill>
                  <a:schemeClr val="accent2"/>
                </a:solidFill>
                <a:effectLst/>
                <a:uLnTx/>
                <a:uFillTx/>
                <a:latin typeface="+mj-lt"/>
                <a:ea typeface="+mj-ea"/>
                <a:cs typeface="+mj-cs"/>
              </a:rPr>
              <a:t/>
            </a:r>
            <a:br>
              <a:rPr kumimoji="0" lang="en-US" sz="4400" b="1" i="0" u="none" strike="noStrike" kern="0" cap="none" spc="0" normalizeH="0" baseline="0" noProof="0" dirty="0" smtClean="0">
                <a:ln>
                  <a:noFill/>
                </a:ln>
                <a:solidFill>
                  <a:schemeClr val="accent2"/>
                </a:solidFill>
                <a:effectLst/>
                <a:uLnTx/>
                <a:uFillTx/>
                <a:latin typeface="+mj-lt"/>
                <a:ea typeface="+mj-ea"/>
                <a:cs typeface="+mj-cs"/>
              </a:rPr>
            </a:br>
            <a:endParaRPr kumimoji="0" lang="en-US" sz="4400" b="0" i="0" u="none" strike="noStrike" kern="0" cap="none" spc="0" normalizeH="0" baseline="0" noProof="0" dirty="0">
              <a:ln>
                <a:noFill/>
              </a:ln>
              <a:solidFill>
                <a:schemeClr val="accent2"/>
              </a:solidFill>
              <a:effectLst>
                <a:outerShdw blurRad="38100" dist="38100" dir="2700000" algn="tl">
                  <a:srgbClr val="C0C0C0"/>
                </a:outerShdw>
              </a:effectLst>
              <a:uLnTx/>
              <a:uFillTx/>
              <a:latin typeface="+mj-lt"/>
              <a:ea typeface="+mj-ea"/>
              <a:cs typeface="+mj-cs"/>
            </a:endParaRPr>
          </a:p>
        </p:txBody>
      </p:sp>
      <p:sp>
        <p:nvSpPr>
          <p:cNvPr id="11" name="TextBox 10"/>
          <p:cNvSpPr txBox="1"/>
          <p:nvPr/>
        </p:nvSpPr>
        <p:spPr>
          <a:xfrm>
            <a:off x="971600" y="5301208"/>
            <a:ext cx="7848623" cy="1015663"/>
          </a:xfrm>
          <a:prstGeom prst="rect">
            <a:avLst/>
          </a:prstGeom>
          <a:noFill/>
        </p:spPr>
        <p:txBody>
          <a:bodyPr wrap="none" rtlCol="0">
            <a:spAutoFit/>
          </a:bodyPr>
          <a:lstStyle/>
          <a:p>
            <a:pPr>
              <a:buFontTx/>
              <a:buChar char="-"/>
            </a:pPr>
            <a:r>
              <a:rPr lang="en-US" sz="2000" dirty="0" smtClean="0">
                <a:effectLst/>
                <a:sym typeface="Wingdings" pitchFamily="2" charset="2"/>
              </a:rPr>
              <a:t> CERN share of HIE-</a:t>
            </a:r>
            <a:r>
              <a:rPr lang="en-US" sz="2000" dirty="0" err="1" smtClean="0">
                <a:effectLst/>
                <a:sym typeface="Wingdings" pitchFamily="2" charset="2"/>
              </a:rPr>
              <a:t>Isolde</a:t>
            </a:r>
            <a:r>
              <a:rPr lang="en-US" sz="2000" dirty="0" smtClean="0">
                <a:effectLst/>
                <a:sym typeface="Wingdings" pitchFamily="2" charset="2"/>
              </a:rPr>
              <a:t> infrastructure (high priority in </a:t>
            </a:r>
            <a:r>
              <a:rPr lang="en-US" sz="2000" dirty="0" err="1" smtClean="0">
                <a:effectLst/>
                <a:sym typeface="Wingdings" pitchFamily="2" charset="2"/>
              </a:rPr>
              <a:t>NuPECC</a:t>
            </a:r>
            <a:r>
              <a:rPr lang="en-US" sz="2000" dirty="0" smtClean="0">
                <a:effectLst/>
                <a:sym typeface="Wingdings" pitchFamily="2" charset="2"/>
              </a:rPr>
              <a:t>)</a:t>
            </a:r>
          </a:p>
          <a:p>
            <a:pPr>
              <a:buFontTx/>
              <a:buChar char="-"/>
            </a:pPr>
            <a:r>
              <a:rPr lang="en-US" sz="2000" dirty="0" smtClean="0">
                <a:effectLst/>
                <a:sym typeface="Wingdings" pitchFamily="2" charset="2"/>
              </a:rPr>
              <a:t> CNGS</a:t>
            </a:r>
            <a:r>
              <a:rPr lang="en-US" sz="2000" dirty="0" smtClean="0">
                <a:effectLst/>
                <a:sym typeface="Wingdings" pitchFamily="2" charset="2"/>
              </a:rPr>
              <a:t>, NA62, Cloud, n-TOF, Compass, </a:t>
            </a:r>
            <a:r>
              <a:rPr lang="en-US" sz="2000" dirty="0" smtClean="0">
                <a:effectLst/>
                <a:sym typeface="Wingdings" pitchFamily="2" charset="2"/>
              </a:rPr>
              <a:t>……</a:t>
            </a:r>
          </a:p>
          <a:p>
            <a:pPr>
              <a:buFontTx/>
              <a:buChar char="-"/>
            </a:pPr>
            <a:r>
              <a:rPr lang="en-US" sz="2000" dirty="0" smtClean="0">
                <a:effectLst/>
                <a:sym typeface="Wingdings" pitchFamily="2" charset="2"/>
              </a:rPr>
              <a:t> New initiatives need extra resources</a:t>
            </a:r>
            <a:endParaRPr lang="en-US" sz="2000" dirty="0" smtClean="0">
              <a:effectLst/>
              <a:sym typeface="Wingdings" pitchFamily="2" charset="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pPr eaLnBrk="1" hangingPunct="1"/>
            <a:r>
              <a:rPr lang="en-US" sz="3600" smtClean="0"/>
              <a:t>The next years</a:t>
            </a:r>
          </a:p>
        </p:txBody>
      </p:sp>
      <p:sp>
        <p:nvSpPr>
          <p:cNvPr id="69635" name="Content Placeholder 2"/>
          <p:cNvSpPr>
            <a:spLocks noGrp="1"/>
          </p:cNvSpPr>
          <p:nvPr>
            <p:ph idx="1"/>
          </p:nvPr>
        </p:nvSpPr>
        <p:spPr>
          <a:xfrm>
            <a:off x="395288" y="1125538"/>
            <a:ext cx="8640762" cy="5181600"/>
          </a:xfrm>
        </p:spPr>
        <p:txBody>
          <a:bodyPr/>
          <a:lstStyle/>
          <a:p>
            <a:pPr marL="0" indent="0" eaLnBrk="1" hangingPunct="1">
              <a:buFont typeface="Wingdings" charset="2"/>
              <a:buNone/>
            </a:pPr>
            <a:r>
              <a:rPr lang="en-US" smtClean="0"/>
              <a:t>Important steps in the coming years</a:t>
            </a:r>
          </a:p>
          <a:p>
            <a:pPr marL="0" indent="0" eaLnBrk="1" hangingPunct="1"/>
            <a:r>
              <a:rPr lang="en-US" smtClean="0">
                <a:latin typeface="Symbol" charset="2"/>
              </a:rPr>
              <a:t> </a:t>
            </a:r>
            <a:r>
              <a:rPr lang="en-US" smtClean="0"/>
              <a:t>CDR for CLIC 2011</a:t>
            </a:r>
          </a:p>
          <a:p>
            <a:pPr marL="0" indent="0" eaLnBrk="1" hangingPunct="1"/>
            <a:r>
              <a:rPr lang="en-US" smtClean="0">
                <a:latin typeface="Symbol" charset="2"/>
              </a:rPr>
              <a:t> </a:t>
            </a:r>
            <a:r>
              <a:rPr lang="en-US" smtClean="0"/>
              <a:t>TDR for ILC 2012</a:t>
            </a:r>
          </a:p>
          <a:p>
            <a:pPr marL="0" indent="0" eaLnBrk="1" hangingPunct="1"/>
            <a:r>
              <a:rPr lang="en-US" smtClean="0"/>
              <a:t> ICFA Seminar at CERN 3-6 October 2011        </a:t>
            </a:r>
          </a:p>
          <a:p>
            <a:pPr marL="0" indent="0" eaLnBrk="1" hangingPunct="1">
              <a:buFont typeface="Wingdings" charset="2"/>
              <a:buNone/>
            </a:pPr>
            <a:r>
              <a:rPr lang="en-US" smtClean="0"/>
              <a:t>   use this occasion to </a:t>
            </a:r>
          </a:p>
          <a:p>
            <a:pPr marL="0" indent="0" eaLnBrk="1" hangingPunct="1">
              <a:buFont typeface="Wingdings" charset="2"/>
              <a:buNone/>
            </a:pPr>
            <a:r>
              <a:rPr lang="en-US" smtClean="0"/>
              <a:t>   - layout exciting future prospects in particle physics</a:t>
            </a:r>
          </a:p>
          <a:p>
            <a:pPr marL="0" indent="0" eaLnBrk="1" hangingPunct="1">
              <a:buFont typeface="Wingdings" charset="2"/>
              <a:buNone/>
            </a:pPr>
            <a:r>
              <a:rPr lang="en-US" smtClean="0"/>
              <a:t>   - synchronize regional strategies/roadmaps </a:t>
            </a:r>
          </a:p>
          <a:p>
            <a:pPr marL="0" indent="0" eaLnBrk="1" hangingPunct="1"/>
            <a:r>
              <a:rPr lang="en-US" smtClean="0"/>
              <a:t> Update of European strategy for particle physics start: EPS 2011, finalize Sept. 2012</a:t>
            </a:r>
          </a:p>
          <a:p>
            <a:pPr marL="0" indent="0" eaLnBrk="1" hangingPunct="1"/>
            <a:r>
              <a:rPr lang="en-US" smtClean="0"/>
              <a:t> IEEE 2012 special event to promote LC</a:t>
            </a:r>
          </a:p>
          <a:p>
            <a:pPr marL="0" indent="0" eaLnBrk="1" hangingPunct="1"/>
            <a:endParaRPr lang="en-US" baseline="-25000" smtClean="0"/>
          </a:p>
          <a:p>
            <a:pPr marL="0" indent="0" eaLnBrk="1" hangingPunct="1"/>
            <a:endParaRPr lang="en-US" baseline="-25000" smtClean="0"/>
          </a:p>
          <a:p>
            <a:pPr marL="0" indent="0" eaLnBrk="1" hangingPunct="1"/>
            <a:endParaRPr lang="en-US" smtClean="0"/>
          </a:p>
          <a:p>
            <a:pPr marL="0" indent="0" eaLnBrk="1" hangingPunct="1">
              <a:buFont typeface="Wingdings" charset="2"/>
              <a:buNone/>
            </a:pPr>
            <a:endParaRPr lang="en-US" smtClean="0"/>
          </a:p>
          <a:p>
            <a:pPr marL="0" indent="0" eaLnBrk="1" hangingPunct="1">
              <a:buFont typeface="Wingdings" charset="2"/>
              <a:buNone/>
            </a:pPr>
            <a:endParaRPr lang="en-US" smtClean="0"/>
          </a:p>
        </p:txBody>
      </p:sp>
      <p:sp>
        <p:nvSpPr>
          <p:cNvPr id="66564" name="Slide Number Placeholder 4"/>
          <p:cNvSpPr>
            <a:spLocks noGrp="1"/>
          </p:cNvSpPr>
          <p:nvPr>
            <p:ph type="sldNum" sz="quarter" idx="11"/>
          </p:nvPr>
        </p:nvSpPr>
        <p:spPr>
          <a:noFill/>
        </p:spPr>
        <p:txBody>
          <a:bodyPr/>
          <a:lstStyle/>
          <a:p>
            <a:fld id="{312F6F59-6524-4D29-A036-7520EEE47DEE}" type="slidenum">
              <a:rPr lang="en-US" smtClean="0"/>
              <a:pPr/>
              <a:t>11</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963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9635">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nodeType="clickEffect">
                                  <p:stCondLst>
                                    <p:cond delay="0"/>
                                  </p:stCondLst>
                                  <p:childTnLst>
                                    <p:set>
                                      <p:cBhvr>
                                        <p:cTn id="12" dur="1" fill="hold">
                                          <p:stCondLst>
                                            <p:cond delay="0"/>
                                          </p:stCondLst>
                                        </p:cTn>
                                        <p:tgtEl>
                                          <p:spTgt spid="69635">
                                            <p:txEl>
                                              <p:pRg st="3" end="3"/>
                                            </p:txEl>
                                          </p:spTgt>
                                        </p:tgtEl>
                                        <p:attrNameLst>
                                          <p:attrName>style.visibility</p:attrName>
                                        </p:attrNameLst>
                                      </p:cBhvr>
                                      <p:to>
                                        <p:strVal val="visible"/>
                                      </p:to>
                                    </p:set>
                                    <p:anim calcmode="lin" valueType="num">
                                      <p:cBhvr>
                                        <p:cTn id="13" dur="1000" fill="hold"/>
                                        <p:tgtEl>
                                          <p:spTgt spid="69635">
                                            <p:txEl>
                                              <p:pRg st="3" end="3"/>
                                            </p:txEl>
                                          </p:spTgt>
                                        </p:tgtEl>
                                        <p:attrNameLst>
                                          <p:attrName>ppt_w</p:attrName>
                                        </p:attrNameLst>
                                      </p:cBhvr>
                                      <p:tavLst>
                                        <p:tav tm="0">
                                          <p:val>
                                            <p:strVal val="#ppt_w*0.70"/>
                                          </p:val>
                                        </p:tav>
                                        <p:tav tm="100000">
                                          <p:val>
                                            <p:strVal val="#ppt_w"/>
                                          </p:val>
                                        </p:tav>
                                      </p:tavLst>
                                    </p:anim>
                                    <p:anim calcmode="lin" valueType="num">
                                      <p:cBhvr>
                                        <p:cTn id="14" dur="1000" fill="hold"/>
                                        <p:tgtEl>
                                          <p:spTgt spid="69635">
                                            <p:txEl>
                                              <p:pRg st="3" end="3"/>
                                            </p:txEl>
                                          </p:spTgt>
                                        </p:tgtEl>
                                        <p:attrNameLst>
                                          <p:attrName>ppt_h</p:attrName>
                                        </p:attrNameLst>
                                      </p:cBhvr>
                                      <p:tavLst>
                                        <p:tav tm="0">
                                          <p:val>
                                            <p:strVal val="#ppt_h"/>
                                          </p:val>
                                        </p:tav>
                                        <p:tav tm="100000">
                                          <p:val>
                                            <p:strVal val="#ppt_h"/>
                                          </p:val>
                                        </p:tav>
                                      </p:tavLst>
                                    </p:anim>
                                    <p:animEffect transition="in" filter="fade">
                                      <p:cBhvr>
                                        <p:cTn id="15" dur="1000"/>
                                        <p:tgtEl>
                                          <p:spTgt spid="69635">
                                            <p:txEl>
                                              <p:pRg st="3" end="3"/>
                                            </p:txEl>
                                          </p:spTgt>
                                        </p:tgtEl>
                                      </p:cBhvr>
                                    </p:animEffect>
                                  </p:childTnLst>
                                </p:cTn>
                              </p:par>
                              <p:par>
                                <p:cTn id="16" presetID="55" presetClass="entr" presetSubtype="0" fill="hold" nodeType="withEffect">
                                  <p:stCondLst>
                                    <p:cond delay="0"/>
                                  </p:stCondLst>
                                  <p:childTnLst>
                                    <p:set>
                                      <p:cBhvr>
                                        <p:cTn id="17" dur="1" fill="hold">
                                          <p:stCondLst>
                                            <p:cond delay="0"/>
                                          </p:stCondLst>
                                        </p:cTn>
                                        <p:tgtEl>
                                          <p:spTgt spid="69635">
                                            <p:txEl>
                                              <p:pRg st="4" end="4"/>
                                            </p:txEl>
                                          </p:spTgt>
                                        </p:tgtEl>
                                        <p:attrNameLst>
                                          <p:attrName>style.visibility</p:attrName>
                                        </p:attrNameLst>
                                      </p:cBhvr>
                                      <p:to>
                                        <p:strVal val="visible"/>
                                      </p:to>
                                    </p:set>
                                    <p:anim calcmode="lin" valueType="num">
                                      <p:cBhvr>
                                        <p:cTn id="18" dur="1000" fill="hold"/>
                                        <p:tgtEl>
                                          <p:spTgt spid="69635">
                                            <p:txEl>
                                              <p:pRg st="4" end="4"/>
                                            </p:txEl>
                                          </p:spTgt>
                                        </p:tgtEl>
                                        <p:attrNameLst>
                                          <p:attrName>ppt_w</p:attrName>
                                        </p:attrNameLst>
                                      </p:cBhvr>
                                      <p:tavLst>
                                        <p:tav tm="0">
                                          <p:val>
                                            <p:strVal val="#ppt_w*0.70"/>
                                          </p:val>
                                        </p:tav>
                                        <p:tav tm="100000">
                                          <p:val>
                                            <p:strVal val="#ppt_w"/>
                                          </p:val>
                                        </p:tav>
                                      </p:tavLst>
                                    </p:anim>
                                    <p:anim calcmode="lin" valueType="num">
                                      <p:cBhvr>
                                        <p:cTn id="19" dur="1000" fill="hold"/>
                                        <p:tgtEl>
                                          <p:spTgt spid="69635">
                                            <p:txEl>
                                              <p:pRg st="4" end="4"/>
                                            </p:txEl>
                                          </p:spTgt>
                                        </p:tgtEl>
                                        <p:attrNameLst>
                                          <p:attrName>ppt_h</p:attrName>
                                        </p:attrNameLst>
                                      </p:cBhvr>
                                      <p:tavLst>
                                        <p:tav tm="0">
                                          <p:val>
                                            <p:strVal val="#ppt_h"/>
                                          </p:val>
                                        </p:tav>
                                        <p:tav tm="100000">
                                          <p:val>
                                            <p:strVal val="#ppt_h"/>
                                          </p:val>
                                        </p:tav>
                                      </p:tavLst>
                                    </p:anim>
                                    <p:animEffect transition="in" filter="fade">
                                      <p:cBhvr>
                                        <p:cTn id="20" dur="1000"/>
                                        <p:tgtEl>
                                          <p:spTgt spid="69635">
                                            <p:txEl>
                                              <p:pRg st="4" end="4"/>
                                            </p:txEl>
                                          </p:spTgt>
                                        </p:tgtEl>
                                      </p:cBhvr>
                                    </p:animEffect>
                                  </p:childTnLst>
                                </p:cTn>
                              </p:par>
                              <p:par>
                                <p:cTn id="21" presetID="55" presetClass="entr" presetSubtype="0" fill="hold" nodeType="withEffect">
                                  <p:stCondLst>
                                    <p:cond delay="0"/>
                                  </p:stCondLst>
                                  <p:childTnLst>
                                    <p:set>
                                      <p:cBhvr>
                                        <p:cTn id="22" dur="1" fill="hold">
                                          <p:stCondLst>
                                            <p:cond delay="0"/>
                                          </p:stCondLst>
                                        </p:cTn>
                                        <p:tgtEl>
                                          <p:spTgt spid="69635">
                                            <p:txEl>
                                              <p:pRg st="5" end="5"/>
                                            </p:txEl>
                                          </p:spTgt>
                                        </p:tgtEl>
                                        <p:attrNameLst>
                                          <p:attrName>style.visibility</p:attrName>
                                        </p:attrNameLst>
                                      </p:cBhvr>
                                      <p:to>
                                        <p:strVal val="visible"/>
                                      </p:to>
                                    </p:set>
                                    <p:anim calcmode="lin" valueType="num">
                                      <p:cBhvr>
                                        <p:cTn id="23" dur="1000" fill="hold"/>
                                        <p:tgtEl>
                                          <p:spTgt spid="69635">
                                            <p:txEl>
                                              <p:pRg st="5" end="5"/>
                                            </p:txEl>
                                          </p:spTgt>
                                        </p:tgtEl>
                                        <p:attrNameLst>
                                          <p:attrName>ppt_w</p:attrName>
                                        </p:attrNameLst>
                                      </p:cBhvr>
                                      <p:tavLst>
                                        <p:tav tm="0">
                                          <p:val>
                                            <p:strVal val="#ppt_w*0.70"/>
                                          </p:val>
                                        </p:tav>
                                        <p:tav tm="100000">
                                          <p:val>
                                            <p:strVal val="#ppt_w"/>
                                          </p:val>
                                        </p:tav>
                                      </p:tavLst>
                                    </p:anim>
                                    <p:anim calcmode="lin" valueType="num">
                                      <p:cBhvr>
                                        <p:cTn id="24" dur="1000" fill="hold"/>
                                        <p:tgtEl>
                                          <p:spTgt spid="69635">
                                            <p:txEl>
                                              <p:pRg st="5" end="5"/>
                                            </p:txEl>
                                          </p:spTgt>
                                        </p:tgtEl>
                                        <p:attrNameLst>
                                          <p:attrName>ppt_h</p:attrName>
                                        </p:attrNameLst>
                                      </p:cBhvr>
                                      <p:tavLst>
                                        <p:tav tm="0">
                                          <p:val>
                                            <p:strVal val="#ppt_h"/>
                                          </p:val>
                                        </p:tav>
                                        <p:tav tm="100000">
                                          <p:val>
                                            <p:strVal val="#ppt_h"/>
                                          </p:val>
                                        </p:tav>
                                      </p:tavLst>
                                    </p:anim>
                                    <p:animEffect transition="in" filter="fade">
                                      <p:cBhvr>
                                        <p:cTn id="25" dur="1000"/>
                                        <p:tgtEl>
                                          <p:spTgt spid="69635">
                                            <p:txEl>
                                              <p:pRg st="5" end="5"/>
                                            </p:txEl>
                                          </p:spTgt>
                                        </p:tgtEl>
                                      </p:cBhvr>
                                    </p:animEffect>
                                  </p:childTnLst>
                                </p:cTn>
                              </p:par>
                              <p:par>
                                <p:cTn id="26" presetID="55" presetClass="entr" presetSubtype="0" fill="hold" nodeType="withEffect">
                                  <p:stCondLst>
                                    <p:cond delay="0"/>
                                  </p:stCondLst>
                                  <p:childTnLst>
                                    <p:set>
                                      <p:cBhvr>
                                        <p:cTn id="27" dur="1" fill="hold">
                                          <p:stCondLst>
                                            <p:cond delay="0"/>
                                          </p:stCondLst>
                                        </p:cTn>
                                        <p:tgtEl>
                                          <p:spTgt spid="69635">
                                            <p:txEl>
                                              <p:pRg st="6" end="6"/>
                                            </p:txEl>
                                          </p:spTgt>
                                        </p:tgtEl>
                                        <p:attrNameLst>
                                          <p:attrName>style.visibility</p:attrName>
                                        </p:attrNameLst>
                                      </p:cBhvr>
                                      <p:to>
                                        <p:strVal val="visible"/>
                                      </p:to>
                                    </p:set>
                                    <p:anim calcmode="lin" valueType="num">
                                      <p:cBhvr>
                                        <p:cTn id="28" dur="1000" fill="hold"/>
                                        <p:tgtEl>
                                          <p:spTgt spid="69635">
                                            <p:txEl>
                                              <p:pRg st="6" end="6"/>
                                            </p:txEl>
                                          </p:spTgt>
                                        </p:tgtEl>
                                        <p:attrNameLst>
                                          <p:attrName>ppt_w</p:attrName>
                                        </p:attrNameLst>
                                      </p:cBhvr>
                                      <p:tavLst>
                                        <p:tav tm="0">
                                          <p:val>
                                            <p:strVal val="#ppt_w*0.70"/>
                                          </p:val>
                                        </p:tav>
                                        <p:tav tm="100000">
                                          <p:val>
                                            <p:strVal val="#ppt_w"/>
                                          </p:val>
                                        </p:tav>
                                      </p:tavLst>
                                    </p:anim>
                                    <p:anim calcmode="lin" valueType="num">
                                      <p:cBhvr>
                                        <p:cTn id="29" dur="1000" fill="hold"/>
                                        <p:tgtEl>
                                          <p:spTgt spid="69635">
                                            <p:txEl>
                                              <p:pRg st="6" end="6"/>
                                            </p:txEl>
                                          </p:spTgt>
                                        </p:tgtEl>
                                        <p:attrNameLst>
                                          <p:attrName>ppt_h</p:attrName>
                                        </p:attrNameLst>
                                      </p:cBhvr>
                                      <p:tavLst>
                                        <p:tav tm="0">
                                          <p:val>
                                            <p:strVal val="#ppt_h"/>
                                          </p:val>
                                        </p:tav>
                                        <p:tav tm="100000">
                                          <p:val>
                                            <p:strVal val="#ppt_h"/>
                                          </p:val>
                                        </p:tav>
                                      </p:tavLst>
                                    </p:anim>
                                    <p:animEffect transition="in" filter="fade">
                                      <p:cBhvr>
                                        <p:cTn id="30" dur="1000"/>
                                        <p:tgtEl>
                                          <p:spTgt spid="69635">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69635">
                                            <p:txEl>
                                              <p:pRg st="7" end="7"/>
                                            </p:txEl>
                                          </p:spTgt>
                                        </p:tgtEl>
                                        <p:attrNameLst>
                                          <p:attrName>style.visibility</p:attrName>
                                        </p:attrNameLst>
                                      </p:cBhvr>
                                      <p:to>
                                        <p:strVal val="visible"/>
                                      </p:to>
                                    </p:set>
                                    <p:anim calcmode="lin" valueType="num">
                                      <p:cBhvr>
                                        <p:cTn id="35" dur="1000" fill="hold"/>
                                        <p:tgtEl>
                                          <p:spTgt spid="69635">
                                            <p:txEl>
                                              <p:pRg st="7" end="7"/>
                                            </p:txEl>
                                          </p:spTgt>
                                        </p:tgtEl>
                                        <p:attrNameLst>
                                          <p:attrName>ppt_w</p:attrName>
                                        </p:attrNameLst>
                                      </p:cBhvr>
                                      <p:tavLst>
                                        <p:tav tm="0">
                                          <p:val>
                                            <p:strVal val="#ppt_w*0.70"/>
                                          </p:val>
                                        </p:tav>
                                        <p:tav tm="100000">
                                          <p:val>
                                            <p:strVal val="#ppt_w"/>
                                          </p:val>
                                        </p:tav>
                                      </p:tavLst>
                                    </p:anim>
                                    <p:anim calcmode="lin" valueType="num">
                                      <p:cBhvr>
                                        <p:cTn id="36" dur="1000" fill="hold"/>
                                        <p:tgtEl>
                                          <p:spTgt spid="69635">
                                            <p:txEl>
                                              <p:pRg st="7" end="7"/>
                                            </p:txEl>
                                          </p:spTgt>
                                        </p:tgtEl>
                                        <p:attrNameLst>
                                          <p:attrName>ppt_h</p:attrName>
                                        </p:attrNameLst>
                                      </p:cBhvr>
                                      <p:tavLst>
                                        <p:tav tm="0">
                                          <p:val>
                                            <p:strVal val="#ppt_h"/>
                                          </p:val>
                                        </p:tav>
                                        <p:tav tm="100000">
                                          <p:val>
                                            <p:strVal val="#ppt_h"/>
                                          </p:val>
                                        </p:tav>
                                      </p:tavLst>
                                    </p:anim>
                                    <p:animEffect transition="in" filter="fade">
                                      <p:cBhvr>
                                        <p:cTn id="37" dur="1000"/>
                                        <p:tgtEl>
                                          <p:spTgt spid="6963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69635">
                                            <p:txEl>
                                              <p:pRg st="8" end="8"/>
                                            </p:txEl>
                                          </p:spTgt>
                                        </p:tgtEl>
                                        <p:attrNameLst>
                                          <p:attrName>style.visibility</p:attrName>
                                        </p:attrNameLst>
                                      </p:cBhvr>
                                      <p:to>
                                        <p:strVal val="visible"/>
                                      </p:to>
                                    </p:set>
                                    <p:anim calcmode="lin" valueType="num">
                                      <p:cBhvr>
                                        <p:cTn id="42" dur="1000" fill="hold"/>
                                        <p:tgtEl>
                                          <p:spTgt spid="69635">
                                            <p:txEl>
                                              <p:pRg st="8" end="8"/>
                                            </p:txEl>
                                          </p:spTgt>
                                        </p:tgtEl>
                                        <p:attrNameLst>
                                          <p:attrName>ppt_w</p:attrName>
                                        </p:attrNameLst>
                                      </p:cBhvr>
                                      <p:tavLst>
                                        <p:tav tm="0">
                                          <p:val>
                                            <p:strVal val="#ppt_w*0.70"/>
                                          </p:val>
                                        </p:tav>
                                        <p:tav tm="100000">
                                          <p:val>
                                            <p:strVal val="#ppt_w"/>
                                          </p:val>
                                        </p:tav>
                                      </p:tavLst>
                                    </p:anim>
                                    <p:anim calcmode="lin" valueType="num">
                                      <p:cBhvr>
                                        <p:cTn id="43" dur="1000" fill="hold"/>
                                        <p:tgtEl>
                                          <p:spTgt spid="69635">
                                            <p:txEl>
                                              <p:pRg st="8" end="8"/>
                                            </p:txEl>
                                          </p:spTgt>
                                        </p:tgtEl>
                                        <p:attrNameLst>
                                          <p:attrName>ppt_h</p:attrName>
                                        </p:attrNameLst>
                                      </p:cBhvr>
                                      <p:tavLst>
                                        <p:tav tm="0">
                                          <p:val>
                                            <p:strVal val="#ppt_h"/>
                                          </p:val>
                                        </p:tav>
                                        <p:tav tm="100000">
                                          <p:val>
                                            <p:strVal val="#ppt_h"/>
                                          </p:val>
                                        </p:tav>
                                      </p:tavLst>
                                    </p:anim>
                                    <p:animEffect transition="in" filter="fade">
                                      <p:cBhvr>
                                        <p:cTn id="44" dur="1000"/>
                                        <p:tgtEl>
                                          <p:spTgt spid="6963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Opening the door…</a:t>
            </a:r>
            <a:endParaRPr lang="en-US" dirty="0"/>
          </a:p>
        </p:txBody>
      </p:sp>
      <p:sp>
        <p:nvSpPr>
          <p:cNvPr id="3" name="Content Placeholder 2"/>
          <p:cNvSpPr>
            <a:spLocks noGrp="1"/>
          </p:cNvSpPr>
          <p:nvPr>
            <p:ph idx="1"/>
          </p:nvPr>
        </p:nvSpPr>
        <p:spPr/>
        <p:txBody>
          <a:bodyPr/>
          <a:lstStyle/>
          <a:p>
            <a:r>
              <a:rPr lang="en-US" sz="1600" dirty="0" smtClean="0">
                <a:solidFill>
                  <a:srgbClr val="002060"/>
                </a:solidFill>
              </a:rPr>
              <a:t>Council opened the door to greater integration in particle physics by unanimously adopting in June the recommendations to examine the role of CERN in the light of increasing globalization in particle physics.</a:t>
            </a:r>
          </a:p>
          <a:p>
            <a:pPr lvl="1"/>
            <a:r>
              <a:rPr lang="en-US" sz="1600" i="1" dirty="0" smtClean="0">
                <a:solidFill>
                  <a:srgbClr val="C00000"/>
                </a:solidFill>
              </a:rPr>
              <a:t>Particle physics is becoming increasingly integrated at the global level.</a:t>
            </a:r>
          </a:p>
          <a:p>
            <a:pPr lvl="1"/>
            <a:r>
              <a:rPr lang="en-US" sz="1600" i="1" dirty="0" smtClean="0">
                <a:solidFill>
                  <a:srgbClr val="C00000"/>
                </a:solidFill>
              </a:rPr>
              <a:t>Council’s decision contributes to creating the conditions that will enable CERN to play a full role in any future facility wherever in the world it might be.</a:t>
            </a:r>
          </a:p>
          <a:p>
            <a:pPr lvl="1">
              <a:buNone/>
            </a:pPr>
            <a:endParaRPr lang="en-US" sz="1600" dirty="0" smtClean="0">
              <a:solidFill>
                <a:srgbClr val="002060"/>
              </a:solidFill>
            </a:endParaRPr>
          </a:p>
          <a:p>
            <a:r>
              <a:rPr lang="en-US" sz="1600" dirty="0" smtClean="0">
                <a:solidFill>
                  <a:srgbClr val="002060"/>
                </a:solidFill>
              </a:rPr>
              <a:t>The key points agreed by Council include:</a:t>
            </a:r>
          </a:p>
          <a:p>
            <a:pPr lvl="1"/>
            <a:r>
              <a:rPr lang="en-US" sz="1600" i="1" dirty="0" smtClean="0">
                <a:solidFill>
                  <a:srgbClr val="C00000"/>
                </a:solidFill>
              </a:rPr>
              <a:t>All states shall be eligible for Membership, irrespective of their geographical location; </a:t>
            </a:r>
          </a:p>
          <a:p>
            <a:pPr lvl="1"/>
            <a:r>
              <a:rPr lang="en-US" sz="1600" i="1" dirty="0" smtClean="0">
                <a:solidFill>
                  <a:srgbClr val="C00000"/>
                </a:solidFill>
              </a:rPr>
              <a:t>A new Associate Membership status is to be introduced to allow non-Member States to establish or intensify their institutional links with CERN; </a:t>
            </a:r>
          </a:p>
          <a:p>
            <a:pPr lvl="1"/>
            <a:r>
              <a:rPr lang="en-US" sz="1600" i="1" dirty="0" smtClean="0">
                <a:solidFill>
                  <a:srgbClr val="C00000"/>
                </a:solidFill>
              </a:rPr>
              <a:t>Participation of CERN in global projects wherever sited.</a:t>
            </a:r>
          </a:p>
          <a:p>
            <a:pPr lvl="1"/>
            <a:endParaRPr lang="en-US" sz="1600" dirty="0" smtClean="0">
              <a:solidFill>
                <a:srgbClr val="002060"/>
              </a:solidFill>
            </a:endParaRPr>
          </a:p>
          <a:p>
            <a:r>
              <a:rPr lang="en-US" sz="1600" dirty="0" smtClean="0">
                <a:solidFill>
                  <a:srgbClr val="002060"/>
                </a:solidFill>
              </a:rPr>
              <a:t>Applications for Membership from </a:t>
            </a:r>
            <a:r>
              <a:rPr lang="en-US" sz="1600" b="1" dirty="0" smtClean="0">
                <a:solidFill>
                  <a:srgbClr val="002060"/>
                </a:solidFill>
              </a:rPr>
              <a:t>Cyprus, Israel, Serbia, Slovenia and Turkey</a:t>
            </a:r>
            <a:r>
              <a:rPr lang="en-US" sz="1600" dirty="0" smtClean="0">
                <a:solidFill>
                  <a:srgbClr val="002060"/>
                </a:solidFill>
              </a:rPr>
              <a:t> have already been received by the CERN Council, and are undergoing technical verification. </a:t>
            </a:r>
            <a:r>
              <a:rPr lang="en-US" sz="1600" dirty="0" smtClean="0">
                <a:solidFill>
                  <a:srgbClr val="002060"/>
                </a:solidFill>
              </a:rPr>
              <a:t> </a:t>
            </a:r>
            <a:r>
              <a:rPr lang="en-US" sz="1600" b="1" dirty="0" smtClean="0">
                <a:solidFill>
                  <a:srgbClr val="002060"/>
                </a:solidFill>
              </a:rPr>
              <a:t>Romania</a:t>
            </a:r>
            <a:r>
              <a:rPr lang="en-US" sz="1600" dirty="0" smtClean="0">
                <a:solidFill>
                  <a:srgbClr val="002060"/>
                </a:solidFill>
              </a:rPr>
              <a:t> already in accession to membership.</a:t>
            </a:r>
            <a:endParaRPr lang="en-US" sz="1600" dirty="0" smtClean="0">
              <a:solidFill>
                <a:srgbClr val="002060"/>
              </a:solidFill>
            </a:endParaRPr>
          </a:p>
          <a:p>
            <a:endParaRPr lang="en-US" sz="1400" dirty="0" smtClean="0">
              <a:solidFill>
                <a:srgbClr val="002060"/>
              </a:solidFill>
            </a:endParaRPr>
          </a:p>
          <a:p>
            <a:pPr>
              <a:buNone/>
            </a:pPr>
            <a:endParaRPr lang="en-US" dirty="0"/>
          </a:p>
        </p:txBody>
      </p:sp>
      <p:sp>
        <p:nvSpPr>
          <p:cNvPr id="5" name="Slide Number Placeholder 4"/>
          <p:cNvSpPr>
            <a:spLocks noGrp="1"/>
          </p:cNvSpPr>
          <p:nvPr>
            <p:ph type="sldNum" sz="quarter" idx="11"/>
          </p:nvPr>
        </p:nvSpPr>
        <p:spPr/>
        <p:txBody>
          <a:bodyPr/>
          <a:lstStyle/>
          <a:p>
            <a:fld id="{D9FC0B85-0C85-4DD6-AA87-ACCA54A24463}" type="slidenum">
              <a:rPr lang="en-US" smtClean="0"/>
              <a:pPr/>
              <a:t>2</a:t>
            </a:fld>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effectLst/>
              </a:rPr>
              <a:t>Scientific Strategy</a:t>
            </a:r>
            <a:endParaRPr lang="en-US" sz="3600" dirty="0">
              <a:effectLst/>
            </a:endParaRPr>
          </a:p>
        </p:txBody>
      </p:sp>
      <p:sp>
        <p:nvSpPr>
          <p:cNvPr id="5" name="Content Placeholder 4"/>
          <p:cNvSpPr>
            <a:spLocks noGrp="1"/>
          </p:cNvSpPr>
          <p:nvPr>
            <p:ph idx="1"/>
          </p:nvPr>
        </p:nvSpPr>
        <p:spPr/>
        <p:txBody>
          <a:bodyPr/>
          <a:lstStyle/>
          <a:p>
            <a:r>
              <a:rPr lang="en-US" sz="2400" dirty="0" smtClean="0"/>
              <a:t>Full exploitation of LHC physics potential </a:t>
            </a:r>
          </a:p>
          <a:p>
            <a:pPr lvl="1"/>
            <a:r>
              <a:rPr lang="en-US" sz="2000" dirty="0" smtClean="0"/>
              <a:t>Reliable operation (including consolidation and LINAC 4)</a:t>
            </a:r>
          </a:p>
          <a:p>
            <a:pPr lvl="1"/>
            <a:r>
              <a:rPr lang="en-US" sz="2000" dirty="0" smtClean="0"/>
              <a:t>Remove bottlenecks to benefit from nominal luminosity for both machine and detectors</a:t>
            </a:r>
          </a:p>
          <a:p>
            <a:pPr lvl="1"/>
            <a:r>
              <a:rPr lang="en-US" sz="2000" dirty="0" smtClean="0"/>
              <a:t>Focused R&amp;D and prototyping for High-Luminosity LHC</a:t>
            </a:r>
          </a:p>
          <a:p>
            <a:pPr lvl="1"/>
            <a:r>
              <a:rPr lang="en-US" sz="2000" dirty="0" smtClean="0"/>
              <a:t>Re-establish standards for technical and general infrastructure</a:t>
            </a:r>
          </a:p>
          <a:p>
            <a:r>
              <a:rPr lang="en-US" sz="2400" dirty="0" smtClean="0"/>
              <a:t>Preparation for the long-term future (&gt;2015)</a:t>
            </a:r>
          </a:p>
          <a:p>
            <a:pPr lvl="1"/>
            <a:r>
              <a:rPr lang="en-US" sz="2000" dirty="0" smtClean="0"/>
              <a:t>Energy frontier</a:t>
            </a:r>
          </a:p>
          <a:p>
            <a:pPr lvl="2"/>
            <a:r>
              <a:rPr lang="en-US" sz="1600" dirty="0" smtClean="0"/>
              <a:t>CLIC/ILC collaboration and R&amp;D (for detectors and machine)</a:t>
            </a:r>
          </a:p>
          <a:p>
            <a:pPr lvl="2"/>
            <a:r>
              <a:rPr lang="en-US" sz="1600" dirty="0" smtClean="0"/>
              <a:t>Generic R&amp;D for High-Energy LHC (i.e. high field magnets)</a:t>
            </a:r>
          </a:p>
          <a:p>
            <a:pPr lvl="1"/>
            <a:r>
              <a:rPr lang="en-US" sz="2000" dirty="0" smtClean="0"/>
              <a:t>R&amp;D for high-power proton sources (HP-SPL) </a:t>
            </a:r>
            <a:r>
              <a:rPr lang="en-US" sz="2000" dirty="0" err="1" smtClean="0"/>
              <a:t>e.g</a:t>
            </a:r>
            <a:r>
              <a:rPr lang="en-US" sz="2000" dirty="0" smtClean="0"/>
              <a:t> for </a:t>
            </a:r>
            <a:r>
              <a:rPr lang="el-GR" sz="2000" dirty="0" smtClean="0"/>
              <a:t>ν</a:t>
            </a:r>
            <a:r>
              <a:rPr lang="en-US" sz="2000" dirty="0" smtClean="0"/>
              <a:t>-physics</a:t>
            </a:r>
          </a:p>
          <a:p>
            <a:r>
              <a:rPr lang="en-US" sz="2400" dirty="0" smtClean="0"/>
              <a:t>World-class fixed-target physics </a:t>
            </a:r>
            <a:r>
              <a:rPr lang="en-US" sz="2400" dirty="0" err="1" smtClean="0"/>
              <a:t>programme</a:t>
            </a:r>
            <a:endParaRPr lang="en-US" sz="2400" dirty="0" smtClean="0"/>
          </a:p>
          <a:p>
            <a:pPr>
              <a:buNone/>
            </a:pPr>
            <a:endParaRPr lang="en-US" sz="2400" dirty="0" smtClean="0"/>
          </a:p>
          <a:p>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5" y="908050"/>
            <a:ext cx="9001156" cy="735000"/>
          </a:xfrm>
        </p:spPr>
        <p:txBody>
          <a:bodyPr/>
          <a:lstStyle/>
          <a:p>
            <a:r>
              <a:rPr lang="en-US" sz="2800" b="1" dirty="0" smtClean="0">
                <a:effectLst/>
              </a:rPr>
              <a:t/>
            </a:r>
            <a:br>
              <a:rPr lang="en-US" sz="2800" b="1" dirty="0" smtClean="0">
                <a:effectLst/>
              </a:rPr>
            </a:br>
            <a:r>
              <a:rPr lang="en-US" sz="2800" b="1" dirty="0" smtClean="0">
                <a:effectLst/>
              </a:rPr>
              <a:t>Full exploitation of the LHC physics potential</a:t>
            </a:r>
            <a:r>
              <a:rPr lang="en-US" b="1" dirty="0" smtClean="0">
                <a:effectLst/>
              </a:rPr>
              <a:t/>
            </a:r>
            <a:br>
              <a:rPr lang="en-US" b="1" dirty="0" smtClean="0">
                <a:effectLst/>
              </a:rPr>
            </a:br>
            <a:endParaRPr lang="en-US" dirty="0"/>
          </a:p>
        </p:txBody>
      </p:sp>
      <p:sp>
        <p:nvSpPr>
          <p:cNvPr id="4" name="Title 4"/>
          <p:cNvSpPr txBox="1">
            <a:spLocks/>
          </p:cNvSpPr>
          <p:nvPr/>
        </p:nvSpPr>
        <p:spPr bwMode="auto">
          <a:xfrm>
            <a:off x="285720" y="1928802"/>
            <a:ext cx="8207375" cy="2500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smtClean="0">
                <a:ln>
                  <a:noFill/>
                </a:ln>
                <a:solidFill>
                  <a:schemeClr val="accent2"/>
                </a:solidFill>
                <a:effectLst/>
                <a:uLnTx/>
                <a:uFillTx/>
                <a:latin typeface="+mj-lt"/>
                <a:ea typeface="+mj-ea"/>
                <a:cs typeface="+mj-cs"/>
              </a:rPr>
              <a:t/>
            </a:r>
            <a:br>
              <a:rPr kumimoji="0" lang="en-US" sz="3200" b="0" i="0" u="none" strike="noStrike" kern="0" cap="none" spc="0" normalizeH="0" baseline="0" noProof="0" smtClean="0">
                <a:ln>
                  <a:noFill/>
                </a:ln>
                <a:solidFill>
                  <a:schemeClr val="accent2"/>
                </a:solidFill>
                <a:effectLst/>
                <a:uLnTx/>
                <a:uFillTx/>
                <a:latin typeface="+mj-lt"/>
                <a:ea typeface="+mj-ea"/>
                <a:cs typeface="+mj-cs"/>
              </a:rPr>
            </a:br>
            <a:endParaRPr kumimoji="0" lang="en-US" sz="3200" b="0" i="0" u="none" strike="noStrike" kern="0" cap="none" spc="0" normalizeH="0" baseline="0" noProof="0" dirty="0">
              <a:ln>
                <a:noFill/>
              </a:ln>
              <a:solidFill>
                <a:schemeClr val="accent2"/>
              </a:solidFill>
              <a:effectLst/>
              <a:uLnTx/>
              <a:uFillTx/>
              <a:latin typeface="+mj-lt"/>
              <a:ea typeface="+mj-ea"/>
              <a:cs typeface="+mj-cs"/>
            </a:endParaRPr>
          </a:p>
        </p:txBody>
      </p:sp>
      <p:sp>
        <p:nvSpPr>
          <p:cNvPr id="6" name="Title 4"/>
          <p:cNvSpPr txBox="1">
            <a:spLocks/>
          </p:cNvSpPr>
          <p:nvPr/>
        </p:nvSpPr>
        <p:spPr bwMode="auto">
          <a:xfrm>
            <a:off x="438120" y="2081202"/>
            <a:ext cx="8207375" cy="2500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smtClean="0">
                <a:ln>
                  <a:noFill/>
                </a:ln>
                <a:solidFill>
                  <a:srgbClr val="333399"/>
                </a:solidFill>
                <a:effectLst/>
                <a:uLnTx/>
                <a:uFillTx/>
                <a:latin typeface="Arial"/>
                <a:ea typeface="+mj-ea"/>
                <a:cs typeface="Arial"/>
              </a:rPr>
              <a:t/>
            </a:r>
            <a:br>
              <a:rPr kumimoji="0" lang="en-US" sz="3200" b="0" i="0" u="none" strike="noStrike" kern="0" cap="none" spc="0" normalizeH="0" baseline="0" noProof="0" smtClean="0">
                <a:ln>
                  <a:noFill/>
                </a:ln>
                <a:solidFill>
                  <a:srgbClr val="333399"/>
                </a:solidFill>
                <a:effectLst/>
                <a:uLnTx/>
                <a:uFillTx/>
                <a:latin typeface="Arial"/>
                <a:ea typeface="+mj-ea"/>
                <a:cs typeface="Arial"/>
              </a:rPr>
            </a:br>
            <a:endParaRPr kumimoji="0" lang="en-US" sz="3200" b="0" i="0" u="none" strike="noStrike" kern="0" cap="none" spc="0" normalizeH="0" baseline="0" noProof="0" dirty="0">
              <a:ln>
                <a:noFill/>
              </a:ln>
              <a:solidFill>
                <a:srgbClr val="333399"/>
              </a:solidFill>
              <a:effectLst/>
              <a:uLnTx/>
              <a:uFillTx/>
              <a:latin typeface="Arial"/>
              <a:ea typeface="+mj-ea"/>
              <a:cs typeface="Arial"/>
            </a:endParaRPr>
          </a:p>
        </p:txBody>
      </p:sp>
      <p:sp>
        <p:nvSpPr>
          <p:cNvPr id="7" name="TextBox 6"/>
          <p:cNvSpPr txBox="1"/>
          <p:nvPr/>
        </p:nvSpPr>
        <p:spPr>
          <a:xfrm>
            <a:off x="857224" y="1785926"/>
            <a:ext cx="7715304" cy="4093428"/>
          </a:xfrm>
          <a:prstGeom prst="rect">
            <a:avLst/>
          </a:prstGeom>
          <a:noFill/>
        </p:spPr>
        <p:txBody>
          <a:bodyPr wrap="square" rtlCol="0">
            <a:spAutoFit/>
          </a:bodyPr>
          <a:lstStyle/>
          <a:p>
            <a:pPr>
              <a:buFontTx/>
              <a:buChar char="-"/>
            </a:pPr>
            <a:r>
              <a:rPr lang="en-US" sz="2000" dirty="0" smtClean="0">
                <a:effectLst/>
              </a:rPr>
              <a:t> LHC operation until around 2030, aim at ∫</a:t>
            </a:r>
            <a:r>
              <a:rPr lang="en-US" sz="2000" dirty="0" err="1" smtClean="0">
                <a:effectLst/>
              </a:rPr>
              <a:t>Ldt</a:t>
            </a:r>
            <a:r>
              <a:rPr lang="en-US" sz="2000" dirty="0" smtClean="0">
                <a:effectLst/>
              </a:rPr>
              <a:t> ≈ 3000/</a:t>
            </a:r>
            <a:r>
              <a:rPr lang="en-US" sz="2000" dirty="0" err="1" smtClean="0">
                <a:effectLst/>
              </a:rPr>
              <a:t>fb</a:t>
            </a:r>
            <a:endParaRPr lang="en-US" sz="2000" dirty="0" smtClean="0">
              <a:effectLst/>
            </a:endParaRPr>
          </a:p>
          <a:p>
            <a:endParaRPr lang="en-US" sz="2000" dirty="0" smtClean="0">
              <a:effectLst/>
            </a:endParaRPr>
          </a:p>
          <a:p>
            <a:r>
              <a:rPr lang="en-US" sz="2000" dirty="0" smtClean="0">
                <a:effectLst/>
              </a:rPr>
              <a:t>   </a:t>
            </a:r>
            <a:r>
              <a:rPr lang="en-US" sz="2000" dirty="0" smtClean="0">
                <a:effectLst/>
                <a:sym typeface="Wingdings" pitchFamily="2" charset="2"/>
              </a:rPr>
              <a:t> first decade </a:t>
            </a:r>
            <a:r>
              <a:rPr lang="en-US" sz="2000" b="1" dirty="0" smtClean="0">
                <a:solidFill>
                  <a:srgbClr val="FF0000"/>
                </a:solidFill>
                <a:effectLst/>
                <a:sym typeface="Wingdings" pitchFamily="2" charset="2"/>
              </a:rPr>
              <a:t>2010-2020</a:t>
            </a:r>
          </a:p>
          <a:p>
            <a:r>
              <a:rPr lang="en-US" sz="2000" dirty="0" smtClean="0">
                <a:effectLst/>
                <a:sym typeface="Wingdings" pitchFamily="2" charset="2"/>
              </a:rPr>
              <a:t>            up to 14 </a:t>
            </a:r>
            <a:r>
              <a:rPr lang="en-US" sz="2000" dirty="0" err="1" smtClean="0">
                <a:effectLst/>
                <a:sym typeface="Wingdings" pitchFamily="2" charset="2"/>
              </a:rPr>
              <a:t>TeV</a:t>
            </a:r>
            <a:r>
              <a:rPr lang="en-US" sz="2000" dirty="0" smtClean="0">
                <a:effectLst/>
                <a:sym typeface="Wingdings" pitchFamily="2" charset="2"/>
              </a:rPr>
              <a:t>, up to around design luminosity </a:t>
            </a:r>
          </a:p>
          <a:p>
            <a:endParaRPr lang="en-US" sz="2000" dirty="0" smtClean="0">
              <a:effectLst/>
              <a:sym typeface="Wingdings" pitchFamily="2" charset="2"/>
            </a:endParaRPr>
          </a:p>
          <a:p>
            <a:r>
              <a:rPr lang="en-US" sz="2000" dirty="0" smtClean="0">
                <a:effectLst/>
                <a:sym typeface="Wingdings" pitchFamily="2" charset="2"/>
              </a:rPr>
              <a:t>    </a:t>
            </a:r>
            <a:r>
              <a:rPr lang="en-US" sz="2000" dirty="0" smtClean="0">
                <a:effectLst/>
              </a:rPr>
              <a:t>reliable operation of the whole accelerator complex</a:t>
            </a:r>
          </a:p>
          <a:p>
            <a:r>
              <a:rPr lang="en-US" sz="2000" dirty="0" smtClean="0">
                <a:effectLst/>
              </a:rPr>
              <a:t>        (consolidation needs independent of decision on SPL/PS2)</a:t>
            </a:r>
            <a:endParaRPr lang="en-US" sz="2000" dirty="0" smtClean="0">
              <a:effectLst/>
              <a:sym typeface="Wingdings" pitchFamily="2" charset="2"/>
            </a:endParaRPr>
          </a:p>
          <a:p>
            <a:r>
              <a:rPr lang="en-US" sz="2000" dirty="0" smtClean="0">
                <a:effectLst/>
                <a:sym typeface="Wingdings" pitchFamily="2" charset="2"/>
              </a:rPr>
              <a:t>    shutdown around 2020 for luminosity and detector upgrade</a:t>
            </a:r>
          </a:p>
          <a:p>
            <a:r>
              <a:rPr lang="en-US" sz="2000" dirty="0" smtClean="0">
                <a:effectLst/>
                <a:sym typeface="Wingdings" pitchFamily="2" charset="2"/>
              </a:rPr>
              <a:t>                          </a:t>
            </a:r>
            <a:endParaRPr lang="en-US" sz="2000" dirty="0" smtClean="0">
              <a:effectLst/>
            </a:endParaRPr>
          </a:p>
          <a:p>
            <a:r>
              <a:rPr lang="en-US" sz="2000" dirty="0" smtClean="0">
                <a:effectLst/>
                <a:sym typeface="Wingdings" pitchFamily="2" charset="2"/>
              </a:rPr>
              <a:t>    second decade </a:t>
            </a:r>
            <a:r>
              <a:rPr lang="en-US" sz="2000" b="1" dirty="0" smtClean="0">
                <a:solidFill>
                  <a:srgbClr val="FF0000"/>
                </a:solidFill>
                <a:effectLst/>
                <a:sym typeface="Wingdings" pitchFamily="2" charset="2"/>
              </a:rPr>
              <a:t>2020-2030</a:t>
            </a:r>
          </a:p>
          <a:p>
            <a:r>
              <a:rPr lang="en-US" sz="2000" dirty="0" smtClean="0">
                <a:effectLst/>
                <a:sym typeface="Wingdings" pitchFamily="2" charset="2"/>
              </a:rPr>
              <a:t>            up to 14 </a:t>
            </a:r>
            <a:r>
              <a:rPr lang="en-US" sz="2000" dirty="0" err="1" smtClean="0">
                <a:effectLst/>
                <a:sym typeface="Wingdings" pitchFamily="2" charset="2"/>
              </a:rPr>
              <a:t>TeV</a:t>
            </a:r>
            <a:r>
              <a:rPr lang="en-US" sz="2000" dirty="0" smtClean="0">
                <a:effectLst/>
                <a:sym typeface="Wingdings" pitchFamily="2" charset="2"/>
              </a:rPr>
              <a:t>, luminosity around 5x10</a:t>
            </a:r>
            <a:r>
              <a:rPr lang="en-US" sz="2000" baseline="30000" dirty="0" smtClean="0">
                <a:effectLst/>
                <a:sym typeface="Wingdings" pitchFamily="2" charset="2"/>
              </a:rPr>
              <a:t>34</a:t>
            </a:r>
            <a:r>
              <a:rPr lang="en-US" sz="2000" dirty="0" smtClean="0">
                <a:effectLst/>
                <a:sym typeface="Wingdings" pitchFamily="2" charset="2"/>
              </a:rPr>
              <a:t>, luminosity leveling</a:t>
            </a:r>
          </a:p>
          <a:p>
            <a:r>
              <a:rPr lang="en-US" sz="2000" dirty="0" smtClean="0">
                <a:effectLst/>
                <a:sym typeface="Wingdings" pitchFamily="2" charset="2"/>
              </a:rPr>
              <a:t>                                  (HL-LHC)</a:t>
            </a:r>
          </a:p>
          <a:p>
            <a:endParaRPr lang="en-US" sz="2000" dirty="0" smtClean="0">
              <a:effectLst/>
              <a:sym typeface="Wingdings" pitchFamily="2" charset="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416056" cy="649288"/>
          </a:xfrm>
          <a:solidFill>
            <a:schemeClr val="bg1">
              <a:alpha val="61000"/>
            </a:schemeClr>
          </a:solidFill>
        </p:spPr>
        <p:txBody>
          <a:bodyPr/>
          <a:lstStyle/>
          <a:p>
            <a:r>
              <a:rPr lang="en-US" dirty="0" smtClean="0"/>
              <a:t>Baseline Schedule</a:t>
            </a:r>
            <a:endParaRPr lang="en-US" dirty="0"/>
          </a:p>
        </p:txBody>
      </p:sp>
      <p:sp>
        <p:nvSpPr>
          <p:cNvPr id="4" name="Date Placeholder 3"/>
          <p:cNvSpPr>
            <a:spLocks noGrp="1"/>
          </p:cNvSpPr>
          <p:nvPr>
            <p:ph type="dt" sz="half" idx="10"/>
          </p:nvPr>
        </p:nvSpPr>
        <p:spPr/>
        <p:txBody>
          <a:bodyPr/>
          <a:lstStyle/>
          <a:p>
            <a:fld id="{69B52158-A972-4E27-B055-E3AA3A942FAA}" type="datetime1">
              <a:rPr lang="en-GB" smtClean="0"/>
              <a:pPr/>
              <a:t>25/10/2010</a:t>
            </a:fld>
            <a:endParaRPr lang="en-US" dirty="0"/>
          </a:p>
        </p:txBody>
      </p:sp>
      <p:sp>
        <p:nvSpPr>
          <p:cNvPr id="5" name="Footer Placeholder 4"/>
          <p:cNvSpPr>
            <a:spLocks noGrp="1"/>
          </p:cNvSpPr>
          <p:nvPr>
            <p:ph type="ftr" sz="quarter" idx="11"/>
          </p:nvPr>
        </p:nvSpPr>
        <p:spPr/>
        <p:txBody>
          <a:bodyPr/>
          <a:lstStyle/>
          <a:p>
            <a:r>
              <a:rPr lang="en-US" smtClean="0"/>
              <a:t>CERN/SPC/948/Rev.- CERN/FC/5450/Rev.- CERN/2915/Rev.</a:t>
            </a:r>
            <a:endParaRPr lang="en-US" dirty="0"/>
          </a:p>
        </p:txBody>
      </p:sp>
      <p:sp>
        <p:nvSpPr>
          <p:cNvPr id="6" name="Slide Number Placeholder 5"/>
          <p:cNvSpPr>
            <a:spLocks noGrp="1"/>
          </p:cNvSpPr>
          <p:nvPr>
            <p:ph type="sldNum" sz="quarter" idx="12"/>
          </p:nvPr>
        </p:nvSpPr>
        <p:spPr/>
        <p:txBody>
          <a:bodyPr/>
          <a:lstStyle/>
          <a:p>
            <a:fld id="{8A37C28D-FCB0-477D-82D3-62143F2DA843}" type="slidenum">
              <a:rPr lang="en-US" smtClean="0"/>
              <a:pPr/>
              <a:t>5</a:t>
            </a:fld>
            <a:endParaRPr lang="en-US" dirty="0"/>
          </a:p>
        </p:txBody>
      </p:sp>
      <p:pic>
        <p:nvPicPr>
          <p:cNvPr id="3075" name="Picture 3"/>
          <p:cNvPicPr>
            <a:picLocks noChangeAspect="1" noChangeArrowheads="1"/>
          </p:cNvPicPr>
          <p:nvPr/>
        </p:nvPicPr>
        <p:blipFill>
          <a:blip r:embed="rId2" cstate="print"/>
          <a:srcRect/>
          <a:stretch>
            <a:fillRect/>
          </a:stretch>
        </p:blipFill>
        <p:spPr bwMode="auto">
          <a:xfrm>
            <a:off x="467544" y="980727"/>
            <a:ext cx="7992888" cy="538886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5" y="908050"/>
            <a:ext cx="9001156" cy="735000"/>
          </a:xfrm>
        </p:spPr>
        <p:txBody>
          <a:bodyPr/>
          <a:lstStyle/>
          <a:p>
            <a:r>
              <a:rPr lang="en-US" sz="2800" b="1" dirty="0" smtClean="0">
                <a:effectLst/>
              </a:rPr>
              <a:t/>
            </a:r>
            <a:br>
              <a:rPr lang="en-US" sz="2800" b="1" dirty="0" smtClean="0">
                <a:effectLst/>
              </a:rPr>
            </a:br>
            <a:r>
              <a:rPr lang="en-US" sz="2800" b="1" dirty="0" smtClean="0">
                <a:effectLst/>
              </a:rPr>
              <a:t>Full exploitation of the LHC physics potential</a:t>
            </a:r>
            <a:r>
              <a:rPr lang="en-US" b="1" dirty="0" smtClean="0">
                <a:effectLst/>
              </a:rPr>
              <a:t/>
            </a:r>
            <a:br>
              <a:rPr lang="en-US" b="1" dirty="0" smtClean="0">
                <a:effectLst/>
              </a:rPr>
            </a:br>
            <a:endParaRPr lang="en-US" dirty="0"/>
          </a:p>
        </p:txBody>
      </p:sp>
      <p:sp>
        <p:nvSpPr>
          <p:cNvPr id="4" name="Title 4"/>
          <p:cNvSpPr txBox="1">
            <a:spLocks/>
          </p:cNvSpPr>
          <p:nvPr/>
        </p:nvSpPr>
        <p:spPr bwMode="auto">
          <a:xfrm>
            <a:off x="285720" y="1928802"/>
            <a:ext cx="8207375" cy="2500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smtClean="0">
                <a:ln>
                  <a:noFill/>
                </a:ln>
                <a:solidFill>
                  <a:schemeClr val="accent2"/>
                </a:solidFill>
                <a:effectLst/>
                <a:uLnTx/>
                <a:uFillTx/>
                <a:latin typeface="+mj-lt"/>
                <a:ea typeface="+mj-ea"/>
                <a:cs typeface="+mj-cs"/>
              </a:rPr>
              <a:t/>
            </a:r>
            <a:br>
              <a:rPr kumimoji="0" lang="en-US" sz="3200" b="0" i="0" u="none" strike="noStrike" kern="0" cap="none" spc="0" normalizeH="0" baseline="0" noProof="0" smtClean="0">
                <a:ln>
                  <a:noFill/>
                </a:ln>
                <a:solidFill>
                  <a:schemeClr val="accent2"/>
                </a:solidFill>
                <a:effectLst/>
                <a:uLnTx/>
                <a:uFillTx/>
                <a:latin typeface="+mj-lt"/>
                <a:ea typeface="+mj-ea"/>
                <a:cs typeface="+mj-cs"/>
              </a:rPr>
            </a:br>
            <a:endParaRPr kumimoji="0" lang="en-US" sz="3200" b="0" i="0" u="none" strike="noStrike" kern="0" cap="none" spc="0" normalizeH="0" baseline="0" noProof="0" dirty="0">
              <a:ln>
                <a:noFill/>
              </a:ln>
              <a:solidFill>
                <a:schemeClr val="accent2"/>
              </a:solidFill>
              <a:effectLst/>
              <a:uLnTx/>
              <a:uFillTx/>
              <a:latin typeface="+mj-lt"/>
              <a:ea typeface="+mj-ea"/>
              <a:cs typeface="+mj-cs"/>
            </a:endParaRPr>
          </a:p>
        </p:txBody>
      </p:sp>
      <p:sp>
        <p:nvSpPr>
          <p:cNvPr id="6" name="Title 4"/>
          <p:cNvSpPr txBox="1">
            <a:spLocks/>
          </p:cNvSpPr>
          <p:nvPr/>
        </p:nvSpPr>
        <p:spPr bwMode="auto">
          <a:xfrm>
            <a:off x="438120" y="2081202"/>
            <a:ext cx="8207375" cy="2500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smtClean="0">
                <a:ln>
                  <a:noFill/>
                </a:ln>
                <a:solidFill>
                  <a:srgbClr val="333399"/>
                </a:solidFill>
                <a:effectLst/>
                <a:uLnTx/>
                <a:uFillTx/>
                <a:latin typeface="Arial"/>
                <a:ea typeface="+mj-ea"/>
                <a:cs typeface="Arial"/>
              </a:rPr>
              <a:t/>
            </a:r>
            <a:br>
              <a:rPr kumimoji="0" lang="en-US" sz="3200" b="0" i="0" u="none" strike="noStrike" kern="0" cap="none" spc="0" normalizeH="0" baseline="0" noProof="0" smtClean="0">
                <a:ln>
                  <a:noFill/>
                </a:ln>
                <a:solidFill>
                  <a:srgbClr val="333399"/>
                </a:solidFill>
                <a:effectLst/>
                <a:uLnTx/>
                <a:uFillTx/>
                <a:latin typeface="Arial"/>
                <a:ea typeface="+mj-ea"/>
                <a:cs typeface="Arial"/>
              </a:rPr>
            </a:br>
            <a:endParaRPr kumimoji="0" lang="en-US" sz="3200" b="0" i="0" u="none" strike="noStrike" kern="0" cap="none" spc="0" normalizeH="0" baseline="0" noProof="0" dirty="0">
              <a:ln>
                <a:noFill/>
              </a:ln>
              <a:solidFill>
                <a:srgbClr val="333399"/>
              </a:solidFill>
              <a:effectLst/>
              <a:uLnTx/>
              <a:uFillTx/>
              <a:latin typeface="Arial"/>
              <a:ea typeface="+mj-ea"/>
              <a:cs typeface="Arial"/>
            </a:endParaRPr>
          </a:p>
        </p:txBody>
      </p:sp>
      <p:sp>
        <p:nvSpPr>
          <p:cNvPr id="7" name="TextBox 6"/>
          <p:cNvSpPr txBox="1"/>
          <p:nvPr/>
        </p:nvSpPr>
        <p:spPr>
          <a:xfrm>
            <a:off x="857224" y="1785926"/>
            <a:ext cx="6518131" cy="4401205"/>
          </a:xfrm>
          <a:prstGeom prst="rect">
            <a:avLst/>
          </a:prstGeom>
          <a:noFill/>
        </p:spPr>
        <p:txBody>
          <a:bodyPr wrap="square" rtlCol="0">
            <a:spAutoFit/>
          </a:bodyPr>
          <a:lstStyle/>
          <a:p>
            <a:pPr>
              <a:buFontTx/>
              <a:buChar char="-"/>
            </a:pPr>
            <a:r>
              <a:rPr lang="en-US" sz="2000" dirty="0" smtClean="0">
                <a:effectLst/>
              </a:rPr>
              <a:t> LHC operation until around 2030, aim at ∫</a:t>
            </a:r>
            <a:r>
              <a:rPr lang="en-US" sz="2000" dirty="0" err="1" smtClean="0">
                <a:effectLst/>
              </a:rPr>
              <a:t>Ldt</a:t>
            </a:r>
            <a:r>
              <a:rPr lang="en-US" sz="2000" dirty="0" smtClean="0">
                <a:effectLst/>
              </a:rPr>
              <a:t> ≈ 3000/</a:t>
            </a:r>
            <a:r>
              <a:rPr lang="en-US" sz="2000" dirty="0" err="1" smtClean="0">
                <a:effectLst/>
              </a:rPr>
              <a:t>fb</a:t>
            </a:r>
            <a:endParaRPr lang="en-US" sz="2000" dirty="0" smtClean="0">
              <a:effectLst/>
            </a:endParaRPr>
          </a:p>
          <a:p>
            <a:endParaRPr lang="en-US" sz="2000" dirty="0" smtClean="0">
              <a:effectLst/>
            </a:endParaRPr>
          </a:p>
          <a:p>
            <a:r>
              <a:rPr lang="en-US" sz="2000" dirty="0" smtClean="0">
                <a:effectLst/>
              </a:rPr>
              <a:t>   </a:t>
            </a:r>
            <a:r>
              <a:rPr lang="en-US" sz="2000" dirty="0" smtClean="0">
                <a:effectLst/>
                <a:sym typeface="Wingdings" pitchFamily="2" charset="2"/>
              </a:rPr>
              <a:t> two/three-year running scenario</a:t>
            </a:r>
            <a:r>
              <a:rPr lang="en-US" sz="2000" dirty="0" smtClean="0">
                <a:effectLst/>
              </a:rPr>
              <a:t>  </a:t>
            </a:r>
          </a:p>
          <a:p>
            <a:r>
              <a:rPr lang="en-US" sz="2000" dirty="0" smtClean="0">
                <a:effectLst/>
              </a:rPr>
              <a:t>        </a:t>
            </a:r>
            <a:r>
              <a:rPr lang="en-US" sz="2000" dirty="0" smtClean="0">
                <a:effectLst/>
                <a:sym typeface="Wingdings" pitchFamily="2" charset="2"/>
              </a:rPr>
              <a:t> run 2010/11 at 7 </a:t>
            </a:r>
            <a:r>
              <a:rPr lang="en-US" sz="2000" dirty="0" err="1" smtClean="0">
                <a:effectLst/>
                <a:sym typeface="Wingdings" pitchFamily="2" charset="2"/>
              </a:rPr>
              <a:t>TeV</a:t>
            </a:r>
            <a:r>
              <a:rPr lang="en-US" sz="2000" dirty="0" smtClean="0">
                <a:effectLst/>
                <a:sym typeface="Wingdings" pitchFamily="2" charset="2"/>
              </a:rPr>
              <a:t> </a:t>
            </a:r>
            <a:r>
              <a:rPr lang="en-US" sz="2000" dirty="0" err="1" smtClean="0">
                <a:effectLst/>
                <a:sym typeface="Wingdings" pitchFamily="2" charset="2"/>
              </a:rPr>
              <a:t>cms</a:t>
            </a:r>
            <a:r>
              <a:rPr lang="en-US" sz="2000" dirty="0" smtClean="0">
                <a:effectLst/>
                <a:sym typeface="Wingdings" pitchFamily="2" charset="2"/>
              </a:rPr>
              <a:t> energy, aim 1/</a:t>
            </a:r>
            <a:r>
              <a:rPr lang="en-US" sz="2000" dirty="0" err="1" smtClean="0">
                <a:effectLst/>
                <a:sym typeface="Wingdings" pitchFamily="2" charset="2"/>
              </a:rPr>
              <a:t>fb</a:t>
            </a:r>
            <a:endParaRPr lang="en-US" sz="2000" dirty="0" smtClean="0">
              <a:effectLst/>
              <a:sym typeface="Wingdings" pitchFamily="2" charset="2"/>
            </a:endParaRPr>
          </a:p>
          <a:p>
            <a:r>
              <a:rPr lang="en-US" sz="2000" dirty="0" smtClean="0">
                <a:effectLst/>
                <a:sym typeface="Wingdings" pitchFamily="2" charset="2"/>
              </a:rPr>
              <a:t>                           </a:t>
            </a:r>
          </a:p>
          <a:p>
            <a:r>
              <a:rPr lang="en-US" sz="2000" dirty="0" smtClean="0">
                <a:effectLst/>
                <a:sym typeface="Wingdings" pitchFamily="2" charset="2"/>
              </a:rPr>
              <a:t>         refurbish copper stabilizers in 2012 </a:t>
            </a:r>
          </a:p>
          <a:p>
            <a:endParaRPr lang="en-US" sz="2000" dirty="0" smtClean="0">
              <a:effectLst/>
              <a:sym typeface="Wingdings" pitchFamily="2" charset="2"/>
            </a:endParaRPr>
          </a:p>
          <a:p>
            <a:r>
              <a:rPr lang="en-US" sz="2000" dirty="0" smtClean="0">
                <a:effectLst/>
                <a:sym typeface="Wingdings" pitchFamily="2" charset="2"/>
              </a:rPr>
              <a:t>         run 2013/14/15 at maximum </a:t>
            </a:r>
            <a:r>
              <a:rPr lang="en-US" sz="2000" dirty="0" err="1" smtClean="0">
                <a:effectLst/>
                <a:sym typeface="Wingdings" pitchFamily="2" charset="2"/>
              </a:rPr>
              <a:t>cms</a:t>
            </a:r>
            <a:r>
              <a:rPr lang="en-US" sz="2000" dirty="0" smtClean="0">
                <a:effectLst/>
                <a:sym typeface="Wingdings" pitchFamily="2" charset="2"/>
              </a:rPr>
              <a:t> energy</a:t>
            </a:r>
          </a:p>
          <a:p>
            <a:endParaRPr lang="en-US" sz="2000" dirty="0" smtClean="0">
              <a:effectLst/>
              <a:sym typeface="Wingdings" pitchFamily="2" charset="2"/>
            </a:endParaRPr>
          </a:p>
          <a:p>
            <a:r>
              <a:rPr lang="en-US" sz="2000" dirty="0" smtClean="0">
                <a:effectLst/>
                <a:sym typeface="Wingdings" pitchFamily="2" charset="2"/>
              </a:rPr>
              <a:t>         2016 connect LINAC4, detector improvements</a:t>
            </a:r>
          </a:p>
          <a:p>
            <a:endParaRPr lang="en-US" sz="2000" dirty="0" smtClean="0">
              <a:effectLst/>
              <a:sym typeface="Wingdings" pitchFamily="2" charset="2"/>
            </a:endParaRPr>
          </a:p>
          <a:p>
            <a:r>
              <a:rPr lang="en-US" sz="2000" dirty="0" smtClean="0">
                <a:effectLst/>
                <a:sym typeface="Wingdings" pitchFamily="2" charset="2"/>
              </a:rPr>
              <a:t>    2020/21 long shutdown for LHC-upgrades (e.g. </a:t>
            </a:r>
          </a:p>
          <a:p>
            <a:r>
              <a:rPr lang="en-US" sz="2000" dirty="0" smtClean="0">
                <a:effectLst/>
                <a:sym typeface="Wingdings" pitchFamily="2" charset="2"/>
              </a:rPr>
              <a:t>                      inner triplets) and detector upgrades</a:t>
            </a:r>
            <a:endParaRPr lang="en-US" sz="2000" dirty="0" smtClean="0">
              <a:effectLst/>
            </a:endParaRPr>
          </a:p>
          <a:p>
            <a:r>
              <a:rPr lang="en-US" sz="2000" dirty="0" smtClean="0">
                <a:effectLst/>
              </a:rPr>
              <a:t>   </a:t>
            </a:r>
            <a:endParaRPr lang="en-US" sz="2000" dirty="0" smtClean="0">
              <a:effectLst/>
              <a:sym typeface="Wingdings" pitchFamily="2" charset="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a:xfrm>
            <a:off x="323850" y="57150"/>
            <a:ext cx="8820150" cy="762000"/>
          </a:xfrm>
        </p:spPr>
        <p:txBody>
          <a:bodyPr/>
          <a:lstStyle/>
          <a:p>
            <a:r>
              <a:rPr lang="en-US" sz="3200" dirty="0" smtClean="0"/>
              <a:t>What can we expect from </a:t>
            </a:r>
            <a:r>
              <a:rPr lang="en-US" sz="3200" dirty="0" smtClean="0"/>
              <a:t>LHC for 2012</a:t>
            </a:r>
            <a:endParaRPr lang="en-US" sz="3200" dirty="0" smtClean="0"/>
          </a:p>
        </p:txBody>
      </p:sp>
      <p:sp>
        <p:nvSpPr>
          <p:cNvPr id="1028" name="Slide Number Placeholder 4"/>
          <p:cNvSpPr>
            <a:spLocks noGrp="1"/>
          </p:cNvSpPr>
          <p:nvPr>
            <p:ph type="sldNum" sz="quarter" idx="11"/>
          </p:nvPr>
        </p:nvSpPr>
        <p:spPr>
          <a:noFill/>
        </p:spPr>
        <p:txBody>
          <a:bodyPr/>
          <a:lstStyle/>
          <a:p>
            <a:fld id="{91B1BD84-261A-4782-9628-AE20F7D29B1F}" type="slidenum">
              <a:rPr lang="en-US" smtClean="0"/>
              <a:pPr/>
              <a:t>7</a:t>
            </a:fld>
            <a:endParaRPr lang="en-US" smtClean="0"/>
          </a:p>
        </p:txBody>
      </p:sp>
      <p:pic>
        <p:nvPicPr>
          <p:cNvPr id="1029" name="Picture 4"/>
          <p:cNvPicPr preferRelativeResize="0">
            <a:picLocks noChangeAspect="1" noChangeArrowheads="1"/>
          </p:cNvPicPr>
          <p:nvPr/>
        </p:nvPicPr>
        <p:blipFill>
          <a:blip r:embed="rId3" cstate="print"/>
          <a:srcRect/>
          <a:stretch>
            <a:fillRect/>
          </a:stretch>
        </p:blipFill>
        <p:spPr bwMode="auto">
          <a:xfrm>
            <a:off x="468313" y="1125538"/>
            <a:ext cx="6334125" cy="3095625"/>
          </a:xfrm>
          <a:prstGeom prst="rect">
            <a:avLst/>
          </a:prstGeom>
          <a:noFill/>
          <a:ln w="76200">
            <a:solidFill>
              <a:srgbClr val="800000"/>
            </a:solidFill>
            <a:miter lim="800000"/>
            <a:headEnd/>
            <a:tailEnd/>
          </a:ln>
        </p:spPr>
      </p:pic>
      <p:grpSp>
        <p:nvGrpSpPr>
          <p:cNvPr id="2" name="Group 7"/>
          <p:cNvGrpSpPr>
            <a:grpSpLocks/>
          </p:cNvGrpSpPr>
          <p:nvPr/>
        </p:nvGrpSpPr>
        <p:grpSpPr bwMode="auto">
          <a:xfrm>
            <a:off x="1116013" y="4508500"/>
            <a:ext cx="6416675" cy="369888"/>
            <a:chOff x="435112" y="4671494"/>
            <a:chExt cx="6111727" cy="342877"/>
          </a:xfrm>
        </p:grpSpPr>
        <p:sp>
          <p:nvSpPr>
            <p:cNvPr id="21" name="TextBox 15"/>
            <p:cNvSpPr txBox="1">
              <a:spLocks noChangeArrowheads="1"/>
            </p:cNvSpPr>
            <p:nvPr/>
          </p:nvSpPr>
          <p:spPr bwMode="auto">
            <a:xfrm>
              <a:off x="435112" y="4671494"/>
              <a:ext cx="6111727" cy="342877"/>
            </a:xfrm>
            <a:prstGeom prst="rect">
              <a:avLst/>
            </a:prstGeom>
            <a:solidFill>
              <a:srgbClr val="CCCC00"/>
            </a:solidFill>
            <a:ln w="9525">
              <a:solidFill>
                <a:srgbClr val="000000"/>
              </a:solidFill>
              <a:miter lim="800000"/>
              <a:headEnd/>
              <a:tailEnd/>
            </a:ln>
          </p:spPr>
          <p:txBody>
            <a:bodyPr wrap="none">
              <a:spAutoFit/>
            </a:bodyPr>
            <a:lstStyle/>
            <a:p>
              <a:pPr fontAlgn="auto">
                <a:spcBef>
                  <a:spcPts val="0"/>
                </a:spcBef>
                <a:spcAft>
                  <a:spcPts val="0"/>
                </a:spcAft>
                <a:defRPr/>
              </a:pPr>
              <a:r>
                <a:rPr lang="en-US" sz="1800" kern="0" dirty="0">
                  <a:solidFill>
                    <a:sysClr val="windowText" lastClr="000000"/>
                  </a:solidFill>
                  <a:effectLst/>
                  <a:ea typeface="ＭＳ Ｐゴシック" charset="-128"/>
                  <a:cs typeface="+mn-cs"/>
                </a:rPr>
                <a:t>LHC discovery reach for            pair production, 1 experiment</a:t>
              </a:r>
            </a:p>
          </p:txBody>
        </p:sp>
        <p:graphicFrame>
          <p:nvGraphicFramePr>
            <p:cNvPr id="1026" name="Object 2"/>
            <p:cNvGraphicFramePr>
              <a:graphicFrameLocks noChangeAspect="1"/>
            </p:cNvGraphicFramePr>
            <p:nvPr/>
          </p:nvGraphicFramePr>
          <p:xfrm>
            <a:off x="2972605" y="4738335"/>
            <a:ext cx="527050" cy="267400"/>
          </p:xfrm>
          <a:graphic>
            <a:graphicData uri="http://schemas.openxmlformats.org/presentationml/2006/ole">
              <p:oleObj spid="_x0000_s2050" name="Equation" r:id="rId4" imgW="266700" imgH="165100" progId="Equation.3">
                <p:embed/>
              </p:oleObj>
            </a:graphicData>
          </a:graphic>
        </p:graphicFrame>
      </p:grpSp>
      <p:grpSp>
        <p:nvGrpSpPr>
          <p:cNvPr id="3" name="Group 16"/>
          <p:cNvGrpSpPr>
            <a:grpSpLocks/>
          </p:cNvGrpSpPr>
          <p:nvPr/>
        </p:nvGrpSpPr>
        <p:grpSpPr bwMode="auto">
          <a:xfrm>
            <a:off x="1524000" y="5084763"/>
            <a:ext cx="3997325" cy="1214437"/>
            <a:chOff x="609600" y="5165653"/>
            <a:chExt cx="3669122" cy="1159741"/>
          </a:xfrm>
        </p:grpSpPr>
        <p:sp>
          <p:nvSpPr>
            <p:cNvPr id="24" name="TextBox 9"/>
            <p:cNvSpPr txBox="1">
              <a:spLocks noChangeArrowheads="1"/>
            </p:cNvSpPr>
            <p:nvPr/>
          </p:nvSpPr>
          <p:spPr bwMode="auto">
            <a:xfrm>
              <a:off x="631458" y="5165653"/>
              <a:ext cx="3647264" cy="1077877"/>
            </a:xfrm>
            <a:prstGeom prst="rect">
              <a:avLst/>
            </a:prstGeom>
            <a:solidFill>
              <a:srgbClr val="CCCC00"/>
            </a:solidFill>
            <a:ln w="9525">
              <a:solidFill>
                <a:srgbClr val="000000"/>
              </a:solidFill>
              <a:miter lim="800000"/>
              <a:headEnd/>
              <a:tailEnd/>
            </a:ln>
          </p:spPr>
          <p:txBody>
            <a:bodyPr wrap="none">
              <a:spAutoFit/>
            </a:bodyPr>
            <a:lstStyle/>
            <a:p>
              <a:pPr fontAlgn="auto">
                <a:spcBef>
                  <a:spcPts val="0"/>
                </a:spcBef>
                <a:spcAft>
                  <a:spcPts val="0"/>
                </a:spcAft>
                <a:defRPr/>
              </a:pPr>
              <a:r>
                <a:rPr lang="en-US" sz="1800" kern="0" dirty="0">
                  <a:solidFill>
                    <a:sysClr val="windowText" lastClr="000000"/>
                  </a:solidFill>
                  <a:effectLst/>
                  <a:ea typeface="ＭＳ Ｐゴシック" charset="-128"/>
                  <a:cs typeface="+mn-cs"/>
                </a:rPr>
                <a:t>M (</a:t>
              </a:r>
              <a:r>
                <a:rPr lang="en-US" sz="1800" kern="0" dirty="0" err="1">
                  <a:solidFill>
                    <a:sysClr val="windowText" lastClr="000000"/>
                  </a:solidFill>
                  <a:effectLst/>
                  <a:ea typeface="ＭＳ Ｐゴシック" charset="-128"/>
                  <a:cs typeface="+mn-cs"/>
                </a:rPr>
                <a:t>TeV</a:t>
              </a:r>
              <a:r>
                <a:rPr lang="en-US" sz="1800" kern="0" dirty="0">
                  <a:solidFill>
                    <a:sysClr val="windowText" lastClr="000000"/>
                  </a:solidFill>
                  <a:effectLst/>
                  <a:ea typeface="ＭＳ Ｐゴシック" charset="-128"/>
                  <a:cs typeface="+mn-cs"/>
                </a:rPr>
                <a:t>)      1 fb</a:t>
              </a:r>
              <a:r>
                <a:rPr lang="en-US" sz="1800" kern="0" baseline="30000" dirty="0">
                  <a:solidFill>
                    <a:sysClr val="windowText" lastClr="000000"/>
                  </a:solidFill>
                  <a:effectLst/>
                  <a:ea typeface="ＭＳ Ｐゴシック" charset="-128"/>
                  <a:cs typeface="+mn-cs"/>
                </a:rPr>
                <a:t>-1           </a:t>
              </a:r>
              <a:r>
                <a:rPr lang="en-US" sz="1800" kern="0" dirty="0">
                  <a:solidFill>
                    <a:sysClr val="windowText" lastClr="000000"/>
                  </a:solidFill>
                  <a:effectLst/>
                  <a:ea typeface="ＭＳ Ｐゴシック" charset="-128"/>
                  <a:cs typeface="+mn-cs"/>
                </a:rPr>
                <a:t>2 fb</a:t>
              </a:r>
              <a:r>
                <a:rPr lang="en-US" sz="1800" kern="0" baseline="30000" dirty="0">
                  <a:solidFill>
                    <a:sysClr val="windowText" lastClr="000000"/>
                  </a:solidFill>
                  <a:effectLst/>
                  <a:ea typeface="ＭＳ Ｐゴシック" charset="-128"/>
                  <a:cs typeface="+mn-cs"/>
                </a:rPr>
                <a:t>-1</a:t>
              </a:r>
              <a:r>
                <a:rPr lang="en-US" sz="1800" kern="0" dirty="0">
                  <a:solidFill>
                    <a:sysClr val="windowText" lastClr="000000"/>
                  </a:solidFill>
                  <a:effectLst/>
                  <a:ea typeface="ＭＳ Ｐゴシック" charset="-128"/>
                  <a:cs typeface="+mn-cs"/>
                </a:rPr>
                <a:t>     5 fb</a:t>
              </a:r>
              <a:r>
                <a:rPr lang="en-US" sz="1800" kern="0" baseline="30000" dirty="0">
                  <a:solidFill>
                    <a:sysClr val="windowText" lastClr="000000"/>
                  </a:solidFill>
                  <a:effectLst/>
                  <a:ea typeface="ＭＳ Ｐゴシック" charset="-128"/>
                  <a:cs typeface="+mn-cs"/>
                </a:rPr>
                <a:t>-1</a:t>
              </a:r>
            </a:p>
            <a:p>
              <a:pPr fontAlgn="auto">
                <a:spcBef>
                  <a:spcPts val="0"/>
                </a:spcBef>
                <a:spcAft>
                  <a:spcPts val="0"/>
                </a:spcAft>
                <a:defRPr/>
              </a:pPr>
              <a:endParaRPr lang="en-US" sz="1800" kern="0" dirty="0">
                <a:solidFill>
                  <a:sysClr val="windowText" lastClr="000000"/>
                </a:solidFill>
                <a:effectLst/>
                <a:ea typeface="ＭＳ Ｐゴシック" charset="-128"/>
                <a:cs typeface="+mn-cs"/>
              </a:endParaRPr>
            </a:p>
            <a:p>
              <a:pPr fontAlgn="auto">
                <a:spcBef>
                  <a:spcPts val="0"/>
                </a:spcBef>
                <a:spcAft>
                  <a:spcPts val="0"/>
                </a:spcAft>
                <a:defRPr/>
              </a:pPr>
              <a:r>
                <a:rPr lang="en-US" sz="1800" kern="0" dirty="0">
                  <a:solidFill>
                    <a:sysClr val="windowText" lastClr="000000"/>
                  </a:solidFill>
                  <a:effectLst/>
                  <a:ea typeface="ＭＳ Ｐゴシック" charset="-128"/>
                  <a:cs typeface="+mn-cs"/>
                </a:rPr>
                <a:t>√s=7 </a:t>
              </a:r>
              <a:r>
                <a:rPr lang="en-US" sz="1800" kern="0" dirty="0" err="1">
                  <a:solidFill>
                    <a:sysClr val="windowText" lastClr="000000"/>
                  </a:solidFill>
                  <a:effectLst/>
                  <a:ea typeface="ＭＳ Ｐゴシック" charset="-128"/>
                  <a:cs typeface="+mn-cs"/>
                </a:rPr>
                <a:t>TeV</a:t>
              </a:r>
              <a:r>
                <a:rPr lang="en-US" sz="1800" kern="0" dirty="0">
                  <a:solidFill>
                    <a:sysClr val="windowText" lastClr="000000"/>
                  </a:solidFill>
                  <a:effectLst/>
                  <a:ea typeface="ＭＳ Ｐゴシック" charset="-128"/>
                  <a:cs typeface="+mn-cs"/>
                </a:rPr>
                <a:t>     0.7           0.8          1 </a:t>
              </a:r>
            </a:p>
            <a:p>
              <a:pPr fontAlgn="auto">
                <a:spcBef>
                  <a:spcPts val="0"/>
                </a:spcBef>
                <a:spcAft>
                  <a:spcPts val="0"/>
                </a:spcAft>
                <a:defRPr/>
              </a:pPr>
              <a:r>
                <a:rPr lang="en-US" sz="1800" kern="0" dirty="0">
                  <a:solidFill>
                    <a:sysClr val="windowText" lastClr="000000"/>
                  </a:solidFill>
                  <a:effectLst/>
                  <a:ea typeface="ＭＳ Ｐゴシック" charset="-128"/>
                  <a:cs typeface="+mn-cs"/>
                </a:rPr>
                <a:t>√s=8 </a:t>
              </a:r>
              <a:r>
                <a:rPr lang="en-US" sz="1800" kern="0" dirty="0" err="1">
                  <a:solidFill>
                    <a:sysClr val="windowText" lastClr="000000"/>
                  </a:solidFill>
                  <a:effectLst/>
                  <a:ea typeface="ＭＳ Ｐゴシック" charset="-128"/>
                  <a:cs typeface="+mn-cs"/>
                </a:rPr>
                <a:t>TeV</a:t>
              </a:r>
              <a:r>
                <a:rPr lang="en-US" sz="1800" kern="0" dirty="0">
                  <a:solidFill>
                    <a:sysClr val="windowText" lastClr="000000"/>
                  </a:solidFill>
                  <a:effectLst/>
                  <a:ea typeface="ＭＳ Ｐゴシック" charset="-128"/>
                  <a:cs typeface="+mn-cs"/>
                </a:rPr>
                <a:t>     0.8           0.9         1.1     </a:t>
              </a:r>
            </a:p>
          </p:txBody>
        </p:sp>
        <p:cxnSp>
          <p:nvCxnSpPr>
            <p:cNvPr id="1036" name="Straight Connector 11"/>
            <p:cNvCxnSpPr>
              <a:cxnSpLocks noChangeShapeType="1"/>
            </p:cNvCxnSpPr>
            <p:nvPr/>
          </p:nvCxnSpPr>
          <p:spPr bwMode="auto">
            <a:xfrm>
              <a:off x="609600" y="5638800"/>
              <a:ext cx="3657600" cy="1588"/>
            </a:xfrm>
            <a:prstGeom prst="line">
              <a:avLst/>
            </a:prstGeom>
            <a:noFill/>
            <a:ln w="9525">
              <a:solidFill>
                <a:srgbClr val="000000"/>
              </a:solidFill>
              <a:round/>
              <a:headEnd/>
              <a:tailEnd/>
            </a:ln>
          </p:spPr>
        </p:cxnSp>
        <p:cxnSp>
          <p:nvCxnSpPr>
            <p:cNvPr id="1037" name="Straight Connector 13"/>
            <p:cNvCxnSpPr>
              <a:cxnSpLocks noChangeShapeType="1"/>
            </p:cNvCxnSpPr>
            <p:nvPr/>
          </p:nvCxnSpPr>
          <p:spPr bwMode="auto">
            <a:xfrm rot="5400000">
              <a:off x="1143000" y="5791200"/>
              <a:ext cx="1066800" cy="1588"/>
            </a:xfrm>
            <a:prstGeom prst="line">
              <a:avLst/>
            </a:prstGeom>
            <a:noFill/>
            <a:ln w="9525">
              <a:solidFill>
                <a:srgbClr val="000000"/>
              </a:solidFill>
              <a:round/>
              <a:headEnd/>
              <a:tailEnd/>
            </a:ln>
          </p:spPr>
        </p:cxnSp>
        <p:cxnSp>
          <p:nvCxnSpPr>
            <p:cNvPr id="1038" name="Straight Connector 14"/>
            <p:cNvCxnSpPr>
              <a:cxnSpLocks noChangeShapeType="1"/>
            </p:cNvCxnSpPr>
            <p:nvPr/>
          </p:nvCxnSpPr>
          <p:spPr bwMode="auto">
            <a:xfrm rot="5400000">
              <a:off x="2056606" y="5790406"/>
              <a:ext cx="1066800" cy="1588"/>
            </a:xfrm>
            <a:prstGeom prst="line">
              <a:avLst/>
            </a:prstGeom>
            <a:noFill/>
            <a:ln w="9525">
              <a:solidFill>
                <a:srgbClr val="000000"/>
              </a:solidFill>
              <a:round/>
              <a:headEnd/>
              <a:tailEnd/>
            </a:ln>
          </p:spPr>
        </p:cxnSp>
        <p:cxnSp>
          <p:nvCxnSpPr>
            <p:cNvPr id="1039" name="Straight Connector 15"/>
            <p:cNvCxnSpPr>
              <a:cxnSpLocks noChangeShapeType="1"/>
            </p:cNvCxnSpPr>
            <p:nvPr/>
          </p:nvCxnSpPr>
          <p:spPr bwMode="auto">
            <a:xfrm rot="5400000">
              <a:off x="2896394" y="5790406"/>
              <a:ext cx="1066800" cy="1588"/>
            </a:xfrm>
            <a:prstGeom prst="line">
              <a:avLst/>
            </a:prstGeom>
            <a:noFill/>
            <a:ln w="9525">
              <a:solidFill>
                <a:srgbClr val="000000"/>
              </a:solidFill>
              <a:round/>
              <a:headEnd/>
              <a:tailEnd/>
            </a:ln>
          </p:spPr>
        </p:cxnSp>
      </p:grpSp>
      <p:cxnSp>
        <p:nvCxnSpPr>
          <p:cNvPr id="1032" name="Straight Arrow Connector 19"/>
          <p:cNvCxnSpPr>
            <a:cxnSpLocks noChangeShapeType="1"/>
          </p:cNvCxnSpPr>
          <p:nvPr/>
        </p:nvCxnSpPr>
        <p:spPr bwMode="auto">
          <a:xfrm rot="16200000" flipH="1">
            <a:off x="1546226" y="2765425"/>
            <a:ext cx="665162" cy="52387"/>
          </a:xfrm>
          <a:prstGeom prst="straightConnector1">
            <a:avLst/>
          </a:prstGeom>
          <a:noFill/>
          <a:ln w="28575">
            <a:solidFill>
              <a:schemeClr val="tx1"/>
            </a:solidFill>
            <a:round/>
            <a:headEnd/>
            <a:tailEnd type="arrow" w="med" len="med"/>
          </a:ln>
        </p:spPr>
      </p:cxnSp>
      <p:sp>
        <p:nvSpPr>
          <p:cNvPr id="30" name="TextBox 29"/>
          <p:cNvSpPr txBox="1"/>
          <p:nvPr/>
        </p:nvSpPr>
        <p:spPr>
          <a:xfrm>
            <a:off x="914400" y="1981200"/>
            <a:ext cx="1874838" cy="554038"/>
          </a:xfrm>
          <a:prstGeom prst="rect">
            <a:avLst/>
          </a:prstGeom>
          <a:solidFill>
            <a:schemeClr val="bg1">
              <a:lumMod val="95000"/>
            </a:schemeClr>
          </a:solidFill>
          <a:ln>
            <a:solidFill>
              <a:srgbClr val="000000"/>
            </a:solidFill>
          </a:ln>
        </p:spPr>
        <p:txBody>
          <a:bodyPr wrap="none">
            <a:spAutoFit/>
          </a:bodyPr>
          <a:lstStyle/>
          <a:p>
            <a:pPr eaLnBrk="0" hangingPunct="0">
              <a:defRPr/>
            </a:pPr>
            <a:r>
              <a:rPr lang="en-US" sz="1500">
                <a:solidFill>
                  <a:srgbClr val="000000"/>
                </a:solidFill>
                <a:effectLst/>
                <a:ea typeface="ＭＳ Ｐゴシック" charset="-128"/>
                <a:cs typeface="+mn-cs"/>
              </a:rPr>
              <a:t>Tevatron exclusion </a:t>
            </a:r>
          </a:p>
          <a:p>
            <a:pPr eaLnBrk="0" hangingPunct="0">
              <a:defRPr/>
            </a:pPr>
            <a:r>
              <a:rPr lang="en-US" sz="1500">
                <a:solidFill>
                  <a:srgbClr val="000000"/>
                </a:solidFill>
                <a:effectLst/>
                <a:ea typeface="ＭＳ Ｐゴシック" charset="-128"/>
                <a:cs typeface="+mn-cs"/>
              </a:rPr>
              <a:t>reach: ~ 450 GeV</a:t>
            </a:r>
          </a:p>
        </p:txBody>
      </p:sp>
      <p:sp>
        <p:nvSpPr>
          <p:cNvPr id="1034" name="TextBox 15"/>
          <p:cNvSpPr txBox="1">
            <a:spLocks noChangeArrowheads="1"/>
          </p:cNvSpPr>
          <p:nvPr/>
        </p:nvSpPr>
        <p:spPr bwMode="auto">
          <a:xfrm rot="1409113">
            <a:off x="7024688" y="1482725"/>
            <a:ext cx="1577975" cy="708025"/>
          </a:xfrm>
          <a:prstGeom prst="rect">
            <a:avLst/>
          </a:prstGeom>
          <a:noFill/>
          <a:ln w="9525">
            <a:noFill/>
            <a:miter lim="800000"/>
            <a:headEnd/>
            <a:tailEnd/>
          </a:ln>
        </p:spPr>
        <p:txBody>
          <a:bodyPr wrap="none">
            <a:spAutoFit/>
          </a:bodyPr>
          <a:lstStyle/>
          <a:p>
            <a:pPr eaLnBrk="0" hangingPunct="0"/>
            <a:r>
              <a:rPr lang="en-US" sz="4000" smtClean="0">
                <a:solidFill>
                  <a:srgbClr val="000000"/>
                </a:solidFill>
                <a:effectLst/>
                <a:ea typeface="ＭＳ Ｐゴシック" charset="-128"/>
                <a:cs typeface="+mn-cs"/>
              </a:rPr>
              <a:t>SUSY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4"/>
          <p:cNvSpPr>
            <a:spLocks noGrp="1"/>
          </p:cNvSpPr>
          <p:nvPr>
            <p:ph type="sldNum" sz="quarter" idx="11"/>
          </p:nvPr>
        </p:nvSpPr>
        <p:spPr>
          <a:noFill/>
        </p:spPr>
        <p:txBody>
          <a:bodyPr/>
          <a:lstStyle/>
          <a:p>
            <a:fld id="{D4408317-2F87-4991-88C0-B017AE88683A}" type="slidenum">
              <a:rPr lang="en-US" smtClean="0"/>
              <a:pPr/>
              <a:t>8</a:t>
            </a:fld>
            <a:endParaRPr lang="en-US" smtClean="0"/>
          </a:p>
        </p:txBody>
      </p:sp>
      <p:sp>
        <p:nvSpPr>
          <p:cNvPr id="67588" name="Content Placeholder 2"/>
          <p:cNvSpPr>
            <a:spLocks noGrp="1"/>
          </p:cNvSpPr>
          <p:nvPr>
            <p:ph idx="1"/>
          </p:nvPr>
        </p:nvSpPr>
        <p:spPr>
          <a:xfrm>
            <a:off x="250825" y="620713"/>
            <a:ext cx="8610600" cy="4800600"/>
          </a:xfrm>
        </p:spPr>
        <p:txBody>
          <a:bodyPr/>
          <a:lstStyle/>
          <a:p>
            <a:pPr eaLnBrk="1" hangingPunct="1">
              <a:spcAft>
                <a:spcPts val="1200"/>
              </a:spcAft>
              <a:buFont typeface="Wingdings" charset="2"/>
              <a:buNone/>
            </a:pPr>
            <a:endParaRPr lang="en-US" smtClean="0">
              <a:solidFill>
                <a:srgbClr val="003366"/>
              </a:solidFill>
            </a:endParaRPr>
          </a:p>
          <a:p>
            <a:pPr eaLnBrk="1" hangingPunct="1">
              <a:spcAft>
                <a:spcPts val="1200"/>
              </a:spcAft>
            </a:pPr>
            <a:r>
              <a:rPr lang="en-US" smtClean="0">
                <a:solidFill>
                  <a:srgbClr val="003366"/>
                </a:solidFill>
              </a:rPr>
              <a:t>Assume continued excellent performance of Tevatron and continued excellent progress of   LHC machine (≥1/fb in 2011) and experiments</a:t>
            </a:r>
            <a:endParaRPr lang="en-GB" smtClean="0">
              <a:solidFill>
                <a:srgbClr val="003366"/>
              </a:solidFill>
            </a:endParaRPr>
          </a:p>
          <a:p>
            <a:pPr eaLnBrk="1" hangingPunct="1">
              <a:spcAft>
                <a:spcPts val="1200"/>
              </a:spcAft>
              <a:buFont typeface="Wingdings" charset="2"/>
              <a:buNone/>
            </a:pPr>
            <a:r>
              <a:rPr lang="en-GB" smtClean="0">
                <a:solidFill>
                  <a:srgbClr val="003366"/>
                </a:solidFill>
              </a:rPr>
              <a:t>       expected mass ranges </a:t>
            </a:r>
          </a:p>
          <a:p>
            <a:pPr eaLnBrk="1" hangingPunct="1">
              <a:spcAft>
                <a:spcPts val="1200"/>
              </a:spcAft>
            </a:pPr>
            <a:r>
              <a:rPr lang="en-GB" smtClean="0">
                <a:solidFill>
                  <a:srgbClr val="003366"/>
                </a:solidFill>
              </a:rPr>
              <a:t>95% cl exclusion between 114 and ~600 GeV</a:t>
            </a:r>
          </a:p>
          <a:p>
            <a:pPr eaLnBrk="1" hangingPunct="1">
              <a:spcAft>
                <a:spcPts val="1200"/>
              </a:spcAft>
            </a:pPr>
            <a:r>
              <a:rPr lang="en-GB" smtClean="0">
                <a:solidFill>
                  <a:srgbClr val="003366"/>
                </a:solidFill>
              </a:rPr>
              <a:t>3</a:t>
            </a:r>
            <a:r>
              <a:rPr lang="el-GR" smtClean="0">
                <a:solidFill>
                  <a:srgbClr val="003366"/>
                </a:solidFill>
              </a:rPr>
              <a:t>σ</a:t>
            </a:r>
            <a:r>
              <a:rPr lang="en-US" smtClean="0">
                <a:solidFill>
                  <a:srgbClr val="003366"/>
                </a:solidFill>
              </a:rPr>
              <a:t> evidence between ~125 and ~500 GeV</a:t>
            </a:r>
            <a:endParaRPr lang="en-GB" smtClean="0">
              <a:solidFill>
                <a:srgbClr val="003366"/>
              </a:solidFill>
            </a:endParaRPr>
          </a:p>
          <a:p>
            <a:pPr>
              <a:buFont typeface="Wingdings" charset="2"/>
              <a:buNone/>
            </a:pPr>
            <a:endParaRPr lang="en-GB" smtClean="0"/>
          </a:p>
        </p:txBody>
      </p:sp>
      <p:sp>
        <p:nvSpPr>
          <p:cNvPr id="5" name="Title 1"/>
          <p:cNvSpPr txBox="1">
            <a:spLocks/>
          </p:cNvSpPr>
          <p:nvPr/>
        </p:nvSpPr>
        <p:spPr bwMode="auto">
          <a:xfrm>
            <a:off x="179388" y="57150"/>
            <a:ext cx="8713787" cy="762000"/>
          </a:xfrm>
          <a:prstGeom prst="rect">
            <a:avLst/>
          </a:prstGeom>
          <a:noFill/>
          <a:ln w="9525">
            <a:noFill/>
            <a:miter lim="800000"/>
            <a:headEnd/>
            <a:tailEnd/>
          </a:ln>
        </p:spPr>
        <p:txBody>
          <a:bodyPr anchor="b"/>
          <a:lstStyle/>
          <a:p>
            <a:pPr eaLnBrk="0" hangingPunct="0">
              <a:defRPr/>
            </a:pPr>
            <a:r>
              <a:rPr lang="en-US" sz="3200" kern="0" dirty="0">
                <a:solidFill>
                  <a:srgbClr val="336699"/>
                </a:solidFill>
                <a:effectLst/>
                <a:latin typeface="Helvetica"/>
                <a:ea typeface="ＭＳ Ｐゴシック" charset="-128"/>
                <a:cs typeface="ＭＳ Ｐゴシック" charset="-128"/>
              </a:rPr>
              <a:t>What can we expect from LHC and </a:t>
            </a:r>
            <a:r>
              <a:rPr lang="en-US" sz="3200" kern="0" dirty="0" err="1">
                <a:solidFill>
                  <a:srgbClr val="336699"/>
                </a:solidFill>
                <a:effectLst/>
                <a:latin typeface="Helvetica"/>
                <a:ea typeface="ＭＳ Ｐゴシック" charset="-128"/>
                <a:cs typeface="ＭＳ Ｐゴシック" charset="-128"/>
              </a:rPr>
              <a:t>Tevatron</a:t>
            </a:r>
            <a:endParaRPr lang="en-US" sz="3200" kern="0" dirty="0">
              <a:solidFill>
                <a:srgbClr val="336699"/>
              </a:solidFill>
              <a:effectLst/>
              <a:latin typeface="Helvetica"/>
              <a:ea typeface="ＭＳ Ｐゴシック" charset="-128"/>
              <a:cs typeface="ＭＳ Ｐゴシック" charset="-128"/>
            </a:endParaRPr>
          </a:p>
        </p:txBody>
      </p:sp>
      <p:sp>
        <p:nvSpPr>
          <p:cNvPr id="60421" name="TextBox 6"/>
          <p:cNvSpPr txBox="1">
            <a:spLocks noChangeArrowheads="1"/>
          </p:cNvSpPr>
          <p:nvPr/>
        </p:nvSpPr>
        <p:spPr bwMode="auto">
          <a:xfrm rot="1409113">
            <a:off x="7386638" y="962025"/>
            <a:ext cx="1497012" cy="708025"/>
          </a:xfrm>
          <a:prstGeom prst="rect">
            <a:avLst/>
          </a:prstGeom>
          <a:noFill/>
          <a:ln w="9525">
            <a:noFill/>
            <a:miter lim="800000"/>
            <a:headEnd/>
            <a:tailEnd/>
          </a:ln>
        </p:spPr>
        <p:txBody>
          <a:bodyPr wrap="none">
            <a:spAutoFit/>
          </a:bodyPr>
          <a:lstStyle/>
          <a:p>
            <a:pPr eaLnBrk="0" hangingPunct="0"/>
            <a:r>
              <a:rPr lang="en-US" sz="4000" smtClean="0">
                <a:solidFill>
                  <a:srgbClr val="000000"/>
                </a:solidFill>
                <a:effectLst/>
                <a:ea typeface="ＭＳ Ｐゴシック" charset="-128"/>
                <a:cs typeface="+mn-cs"/>
              </a:rPr>
              <a:t>Higgs</a:t>
            </a:r>
          </a:p>
        </p:txBody>
      </p:sp>
      <p:sp>
        <p:nvSpPr>
          <p:cNvPr id="9" name="Right Arrow 8"/>
          <p:cNvSpPr>
            <a:spLocks noChangeArrowheads="1"/>
          </p:cNvSpPr>
          <p:nvPr/>
        </p:nvSpPr>
        <p:spPr bwMode="auto">
          <a:xfrm>
            <a:off x="539750" y="5445125"/>
            <a:ext cx="977900" cy="485775"/>
          </a:xfrm>
          <a:prstGeom prst="rightArrow">
            <a:avLst>
              <a:gd name="adj1" fmla="val 50000"/>
              <a:gd name="adj2" fmla="val 49861"/>
            </a:avLst>
          </a:prstGeom>
          <a:solidFill>
            <a:srgbClr val="FF0000"/>
          </a:solidFill>
          <a:ln w="9525" algn="ctr">
            <a:solidFill>
              <a:schemeClr val="tx1"/>
            </a:solidFill>
            <a:round/>
            <a:headEnd/>
            <a:tailEnd/>
          </a:ln>
        </p:spPr>
        <p:txBody>
          <a:bodyPr/>
          <a:lstStyle/>
          <a:p>
            <a:pPr eaLnBrk="0" hangingPunct="0"/>
            <a:endParaRPr lang="en-US" sz="2400" smtClean="0">
              <a:solidFill>
                <a:srgbClr val="000000"/>
              </a:solidFill>
              <a:effectLst/>
              <a:ea typeface="ＭＳ Ｐゴシック" charset="-128"/>
              <a:cs typeface="+mn-cs"/>
            </a:endParaRPr>
          </a:p>
        </p:txBody>
      </p:sp>
      <p:sp>
        <p:nvSpPr>
          <p:cNvPr id="10" name="TextBox 9"/>
          <p:cNvSpPr txBox="1">
            <a:spLocks noChangeArrowheads="1"/>
          </p:cNvSpPr>
          <p:nvPr/>
        </p:nvSpPr>
        <p:spPr bwMode="auto">
          <a:xfrm>
            <a:off x="1835150" y="5445125"/>
            <a:ext cx="5854700" cy="461963"/>
          </a:xfrm>
          <a:prstGeom prst="rect">
            <a:avLst/>
          </a:prstGeom>
          <a:noFill/>
          <a:ln w="9525">
            <a:noFill/>
            <a:miter lim="800000"/>
            <a:headEnd/>
            <a:tailEnd/>
          </a:ln>
        </p:spPr>
        <p:txBody>
          <a:bodyPr wrap="none">
            <a:spAutoFit/>
          </a:bodyPr>
          <a:lstStyle/>
          <a:p>
            <a:pPr eaLnBrk="0" hangingPunct="0"/>
            <a:r>
              <a:rPr lang="en-US" sz="2400" smtClean="0">
                <a:solidFill>
                  <a:srgbClr val="C00000"/>
                </a:solidFill>
                <a:effectLst/>
                <a:ea typeface="ＭＳ Ｐゴシック" charset="-128"/>
                <a:cs typeface="+mn-cs"/>
              </a:rPr>
              <a:t>Keep fexibility concerning shutdown 2012</a:t>
            </a:r>
          </a:p>
        </p:txBody>
      </p:sp>
      <p:sp>
        <p:nvSpPr>
          <p:cNvPr id="11" name="Curved Down Arrow 10"/>
          <p:cNvSpPr>
            <a:spLocks noChangeArrowheads="1"/>
          </p:cNvSpPr>
          <p:nvPr/>
        </p:nvSpPr>
        <p:spPr bwMode="auto">
          <a:xfrm rot="1601867">
            <a:off x="4900613" y="2924175"/>
            <a:ext cx="1060450" cy="433388"/>
          </a:xfrm>
          <a:prstGeom prst="curvedDownArrow">
            <a:avLst>
              <a:gd name="adj1" fmla="val 25069"/>
              <a:gd name="adj2" fmla="val 50150"/>
              <a:gd name="adj3" fmla="val 25000"/>
            </a:avLst>
          </a:prstGeom>
          <a:solidFill>
            <a:srgbClr val="C00000"/>
          </a:solidFill>
          <a:ln w="9525" algn="ctr">
            <a:solidFill>
              <a:schemeClr val="tx1"/>
            </a:solidFill>
            <a:round/>
            <a:headEnd/>
            <a:tailEnd/>
          </a:ln>
        </p:spPr>
        <p:txBody>
          <a:bodyPr/>
          <a:lstStyle/>
          <a:p>
            <a:pPr eaLnBrk="0" hangingPunct="0"/>
            <a:endParaRPr lang="en-US" sz="2400" smtClean="0">
              <a:solidFill>
                <a:srgbClr val="000000"/>
              </a:solidFill>
              <a:effectLst/>
              <a:ea typeface="ＭＳ Ｐゴシック" charset="-128"/>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67588">
                                            <p:txEl>
                                              <p:pRg st="1" end="1"/>
                                            </p:txEl>
                                          </p:spTgt>
                                        </p:tgtEl>
                                        <p:attrNameLst>
                                          <p:attrName>style.visibility</p:attrName>
                                        </p:attrNameLst>
                                      </p:cBhvr>
                                      <p:to>
                                        <p:strVal val="visible"/>
                                      </p:to>
                                    </p:set>
                                    <p:anim calcmode="lin" valueType="num">
                                      <p:cBhvr>
                                        <p:cTn id="7" dur="1000" fill="hold"/>
                                        <p:tgtEl>
                                          <p:spTgt spid="67588">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67588">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67588">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67588">
                                            <p:txEl>
                                              <p:pRg st="2" end="2"/>
                                            </p:txEl>
                                          </p:spTgt>
                                        </p:tgtEl>
                                        <p:attrNameLst>
                                          <p:attrName>style.visibility</p:attrName>
                                        </p:attrNameLst>
                                      </p:cBhvr>
                                      <p:to>
                                        <p:strVal val="visible"/>
                                      </p:to>
                                    </p:set>
                                    <p:anim calcmode="lin" valueType="num">
                                      <p:cBhvr>
                                        <p:cTn id="14" dur="1000" fill="hold"/>
                                        <p:tgtEl>
                                          <p:spTgt spid="67588">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67588">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67588">
                                            <p:txEl>
                                              <p:pRg st="2" end="2"/>
                                            </p:txEl>
                                          </p:spTgt>
                                        </p:tgtEl>
                                      </p:cBhvr>
                                    </p:animEffect>
                                  </p:childTnLst>
                                </p:cTn>
                              </p:par>
                              <p:par>
                                <p:cTn id="17" presetID="55"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1000" fill="hold"/>
                                        <p:tgtEl>
                                          <p:spTgt spid="11"/>
                                        </p:tgtEl>
                                        <p:attrNameLst>
                                          <p:attrName>ppt_w</p:attrName>
                                        </p:attrNameLst>
                                      </p:cBhvr>
                                      <p:tavLst>
                                        <p:tav tm="0">
                                          <p:val>
                                            <p:strVal val="#ppt_w*0.70"/>
                                          </p:val>
                                        </p:tav>
                                        <p:tav tm="100000">
                                          <p:val>
                                            <p:strVal val="#ppt_w"/>
                                          </p:val>
                                        </p:tav>
                                      </p:tavLst>
                                    </p:anim>
                                    <p:anim calcmode="lin" valueType="num">
                                      <p:cBhvr>
                                        <p:cTn id="20" dur="1000" fill="hold"/>
                                        <p:tgtEl>
                                          <p:spTgt spid="11"/>
                                        </p:tgtEl>
                                        <p:attrNameLst>
                                          <p:attrName>ppt_h</p:attrName>
                                        </p:attrNameLst>
                                      </p:cBhvr>
                                      <p:tavLst>
                                        <p:tav tm="0">
                                          <p:val>
                                            <p:strVal val="#ppt_h"/>
                                          </p:val>
                                        </p:tav>
                                        <p:tav tm="100000">
                                          <p:val>
                                            <p:strVal val="#ppt_h"/>
                                          </p:val>
                                        </p:tav>
                                      </p:tavLst>
                                    </p:anim>
                                    <p:animEffect transition="in" filter="fade">
                                      <p:cBhvr>
                                        <p:cTn id="21" dur="10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nodeType="clickEffect">
                                  <p:stCondLst>
                                    <p:cond delay="0"/>
                                  </p:stCondLst>
                                  <p:childTnLst>
                                    <p:set>
                                      <p:cBhvr>
                                        <p:cTn id="25" dur="1" fill="hold">
                                          <p:stCondLst>
                                            <p:cond delay="0"/>
                                          </p:stCondLst>
                                        </p:cTn>
                                        <p:tgtEl>
                                          <p:spTgt spid="67588">
                                            <p:txEl>
                                              <p:pRg st="3" end="3"/>
                                            </p:txEl>
                                          </p:spTgt>
                                        </p:tgtEl>
                                        <p:attrNameLst>
                                          <p:attrName>style.visibility</p:attrName>
                                        </p:attrNameLst>
                                      </p:cBhvr>
                                      <p:to>
                                        <p:strVal val="visible"/>
                                      </p:to>
                                    </p:set>
                                    <p:anim calcmode="lin" valueType="num">
                                      <p:cBhvr>
                                        <p:cTn id="26" dur="1000" fill="hold"/>
                                        <p:tgtEl>
                                          <p:spTgt spid="67588">
                                            <p:txEl>
                                              <p:pRg st="3" end="3"/>
                                            </p:txEl>
                                          </p:spTgt>
                                        </p:tgtEl>
                                        <p:attrNameLst>
                                          <p:attrName>ppt_w</p:attrName>
                                        </p:attrNameLst>
                                      </p:cBhvr>
                                      <p:tavLst>
                                        <p:tav tm="0">
                                          <p:val>
                                            <p:strVal val="#ppt_w*0.70"/>
                                          </p:val>
                                        </p:tav>
                                        <p:tav tm="100000">
                                          <p:val>
                                            <p:strVal val="#ppt_w"/>
                                          </p:val>
                                        </p:tav>
                                      </p:tavLst>
                                    </p:anim>
                                    <p:anim calcmode="lin" valueType="num">
                                      <p:cBhvr>
                                        <p:cTn id="27" dur="1000" fill="hold"/>
                                        <p:tgtEl>
                                          <p:spTgt spid="67588">
                                            <p:txEl>
                                              <p:pRg st="3" end="3"/>
                                            </p:txEl>
                                          </p:spTgt>
                                        </p:tgtEl>
                                        <p:attrNameLst>
                                          <p:attrName>ppt_h</p:attrName>
                                        </p:attrNameLst>
                                      </p:cBhvr>
                                      <p:tavLst>
                                        <p:tav tm="0">
                                          <p:val>
                                            <p:strVal val="#ppt_h"/>
                                          </p:val>
                                        </p:tav>
                                        <p:tav tm="100000">
                                          <p:val>
                                            <p:strVal val="#ppt_h"/>
                                          </p:val>
                                        </p:tav>
                                      </p:tavLst>
                                    </p:anim>
                                    <p:animEffect transition="in" filter="fade">
                                      <p:cBhvr>
                                        <p:cTn id="28" dur="1000"/>
                                        <p:tgtEl>
                                          <p:spTgt spid="67588">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nodeType="clickEffect">
                                  <p:stCondLst>
                                    <p:cond delay="0"/>
                                  </p:stCondLst>
                                  <p:childTnLst>
                                    <p:set>
                                      <p:cBhvr>
                                        <p:cTn id="32" dur="1" fill="hold">
                                          <p:stCondLst>
                                            <p:cond delay="0"/>
                                          </p:stCondLst>
                                        </p:cTn>
                                        <p:tgtEl>
                                          <p:spTgt spid="67588">
                                            <p:txEl>
                                              <p:pRg st="4" end="4"/>
                                            </p:txEl>
                                          </p:spTgt>
                                        </p:tgtEl>
                                        <p:attrNameLst>
                                          <p:attrName>style.visibility</p:attrName>
                                        </p:attrNameLst>
                                      </p:cBhvr>
                                      <p:to>
                                        <p:strVal val="visible"/>
                                      </p:to>
                                    </p:set>
                                    <p:anim calcmode="lin" valueType="num">
                                      <p:cBhvr>
                                        <p:cTn id="33" dur="1000" fill="hold"/>
                                        <p:tgtEl>
                                          <p:spTgt spid="67588">
                                            <p:txEl>
                                              <p:pRg st="4" end="4"/>
                                            </p:txEl>
                                          </p:spTgt>
                                        </p:tgtEl>
                                        <p:attrNameLst>
                                          <p:attrName>ppt_w</p:attrName>
                                        </p:attrNameLst>
                                      </p:cBhvr>
                                      <p:tavLst>
                                        <p:tav tm="0">
                                          <p:val>
                                            <p:strVal val="#ppt_w*0.70"/>
                                          </p:val>
                                        </p:tav>
                                        <p:tav tm="100000">
                                          <p:val>
                                            <p:strVal val="#ppt_w"/>
                                          </p:val>
                                        </p:tav>
                                      </p:tavLst>
                                    </p:anim>
                                    <p:anim calcmode="lin" valueType="num">
                                      <p:cBhvr>
                                        <p:cTn id="34" dur="1000" fill="hold"/>
                                        <p:tgtEl>
                                          <p:spTgt spid="67588">
                                            <p:txEl>
                                              <p:pRg st="4" end="4"/>
                                            </p:txEl>
                                          </p:spTgt>
                                        </p:tgtEl>
                                        <p:attrNameLst>
                                          <p:attrName>ppt_h</p:attrName>
                                        </p:attrNameLst>
                                      </p:cBhvr>
                                      <p:tavLst>
                                        <p:tav tm="0">
                                          <p:val>
                                            <p:strVal val="#ppt_h"/>
                                          </p:val>
                                        </p:tav>
                                        <p:tav tm="100000">
                                          <p:val>
                                            <p:strVal val="#ppt_h"/>
                                          </p:val>
                                        </p:tav>
                                      </p:tavLst>
                                    </p:anim>
                                    <p:animEffect transition="in" filter="fade">
                                      <p:cBhvr>
                                        <p:cTn id="35" dur="1000"/>
                                        <p:tgtEl>
                                          <p:spTgt spid="67588">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 calcmode="lin" valueType="num">
                                      <p:cBhvr additive="base">
                                        <p:cTn id="40" dur="500" fill="hold"/>
                                        <p:tgtEl>
                                          <p:spTgt spid="10"/>
                                        </p:tgtEl>
                                        <p:attrNameLst>
                                          <p:attrName>ppt_x</p:attrName>
                                        </p:attrNameLst>
                                      </p:cBhvr>
                                      <p:tavLst>
                                        <p:tav tm="0">
                                          <p:val>
                                            <p:strVal val="#ppt_x"/>
                                          </p:val>
                                        </p:tav>
                                        <p:tav tm="100000">
                                          <p:val>
                                            <p:strVal val="#ppt_x"/>
                                          </p:val>
                                        </p:tav>
                                      </p:tavLst>
                                    </p:anim>
                                    <p:anim calcmode="lin" valueType="num">
                                      <p:cBhvr additive="base">
                                        <p:cTn id="41" dur="500" fill="hold"/>
                                        <p:tgtEl>
                                          <p:spTgt spid="10"/>
                                        </p:tgtEl>
                                        <p:attrNameLst>
                                          <p:attrName>ppt_y</p:attrName>
                                        </p:attrNameLst>
                                      </p:cBhvr>
                                      <p:tavLst>
                                        <p:tav tm="0">
                                          <p:val>
                                            <p:strVal val="1+#ppt_h/2"/>
                                          </p:val>
                                        </p:tav>
                                        <p:tav tm="100000">
                                          <p:val>
                                            <p:strVal val="#ppt_y"/>
                                          </p:val>
                                        </p:tav>
                                      </p:tavLst>
                                    </p:anim>
                                  </p:childTnLst>
                                </p:cTn>
                              </p:par>
                              <p:par>
                                <p:cTn id="42" presetID="2" presetClass="entr" presetSubtype="8" fill="hold" grpId="0" nodeType="withEffect">
                                  <p:stCondLst>
                                    <p:cond delay="0"/>
                                  </p:stCondLst>
                                  <p:childTnLst>
                                    <p:set>
                                      <p:cBhvr>
                                        <p:cTn id="43" dur="1" fill="hold">
                                          <p:stCondLst>
                                            <p:cond delay="0"/>
                                          </p:stCondLst>
                                        </p:cTn>
                                        <p:tgtEl>
                                          <p:spTgt spid="9"/>
                                        </p:tgtEl>
                                        <p:attrNameLst>
                                          <p:attrName>style.visibility</p:attrName>
                                        </p:attrNameLst>
                                      </p:cBhvr>
                                      <p:to>
                                        <p:strVal val="visible"/>
                                      </p:to>
                                    </p:set>
                                    <p:anim calcmode="lin" valueType="num">
                                      <p:cBhvr additive="base">
                                        <p:cTn id="44" dur="500" fill="hold"/>
                                        <p:tgtEl>
                                          <p:spTgt spid="9"/>
                                        </p:tgtEl>
                                        <p:attrNameLst>
                                          <p:attrName>ppt_x</p:attrName>
                                        </p:attrNameLst>
                                      </p:cBhvr>
                                      <p:tavLst>
                                        <p:tav tm="0">
                                          <p:val>
                                            <p:strVal val="0-#ppt_w/2"/>
                                          </p:val>
                                        </p:tav>
                                        <p:tav tm="100000">
                                          <p:val>
                                            <p:strVal val="#ppt_x"/>
                                          </p:val>
                                        </p:tav>
                                      </p:tavLst>
                                    </p:anim>
                                    <p:anim calcmode="lin" valueType="num">
                                      <p:cBhvr additive="base">
                                        <p:cTn id="45"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bwMode="auto">
          <a:xfrm>
            <a:off x="395536" y="2132856"/>
            <a:ext cx="3714776" cy="2577468"/>
          </a:xfrm>
          <a:prstGeom prst="rect">
            <a:avLst/>
          </a:pr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mtClean="0">
              <a:solidFill>
                <a:srgbClr val="1F497D"/>
              </a:solidFill>
            </a:endParaRPr>
          </a:p>
        </p:txBody>
      </p:sp>
      <p:sp>
        <p:nvSpPr>
          <p:cNvPr id="2" name="Title 1"/>
          <p:cNvSpPr>
            <a:spLocks noGrp="1"/>
          </p:cNvSpPr>
          <p:nvPr>
            <p:ph type="title"/>
          </p:nvPr>
        </p:nvSpPr>
        <p:spPr>
          <a:xfrm>
            <a:off x="467544" y="980728"/>
            <a:ext cx="8229600" cy="928694"/>
          </a:xfrm>
        </p:spPr>
        <p:txBody>
          <a:bodyPr/>
          <a:lstStyle/>
          <a:p>
            <a:r>
              <a:rPr lang="en-US" sz="3200" dirty="0" smtClean="0">
                <a:effectLst/>
              </a:rPr>
              <a:t>Comparison of scenarios for upgrades of the accelerator </a:t>
            </a:r>
            <a:r>
              <a:rPr lang="en-US" sz="3200" dirty="0" smtClean="0">
                <a:effectLst/>
              </a:rPr>
              <a:t>chain during this decade:</a:t>
            </a:r>
            <a:endParaRPr lang="en-US" sz="3200" dirty="0">
              <a:effectLst/>
            </a:endParaRPr>
          </a:p>
        </p:txBody>
      </p:sp>
      <p:sp>
        <p:nvSpPr>
          <p:cNvPr id="5" name="Content Placeholder 4"/>
          <p:cNvSpPr>
            <a:spLocks noGrp="1"/>
          </p:cNvSpPr>
          <p:nvPr>
            <p:ph sz="half" idx="2"/>
          </p:nvPr>
        </p:nvSpPr>
        <p:spPr>
          <a:xfrm>
            <a:off x="395536" y="2906712"/>
            <a:ext cx="4040188" cy="3951288"/>
          </a:xfrm>
        </p:spPr>
        <p:txBody>
          <a:bodyPr/>
          <a:lstStyle/>
          <a:p>
            <a:r>
              <a:rPr lang="en-US" sz="2000" dirty="0" smtClean="0"/>
              <a:t>Start of LP SPL and PS2</a:t>
            </a:r>
          </a:p>
          <a:p>
            <a:r>
              <a:rPr lang="en-US" sz="2000" dirty="0" smtClean="0"/>
              <a:t>Not ready &lt; 2020</a:t>
            </a:r>
          </a:p>
          <a:p>
            <a:r>
              <a:rPr lang="en-US" sz="2000" dirty="0" smtClean="0"/>
              <a:t>Cumulative budget deficit increases </a:t>
            </a:r>
          </a:p>
          <a:p>
            <a:pPr>
              <a:buNone/>
            </a:pPr>
            <a:r>
              <a:rPr lang="en-US" sz="2000" dirty="0" smtClean="0">
                <a:solidFill>
                  <a:srgbClr val="FF0000"/>
                </a:solidFill>
              </a:rPr>
              <a:t> </a:t>
            </a:r>
          </a:p>
          <a:p>
            <a:pPr>
              <a:buNone/>
            </a:pPr>
            <a:endParaRPr lang="en-US" sz="2000" dirty="0"/>
          </a:p>
        </p:txBody>
      </p:sp>
      <p:sp>
        <p:nvSpPr>
          <p:cNvPr id="6" name="Text Placeholder 5"/>
          <p:cNvSpPr>
            <a:spLocks noGrp="1"/>
          </p:cNvSpPr>
          <p:nvPr>
            <p:ph type="body" sz="quarter" idx="3"/>
          </p:nvPr>
        </p:nvSpPr>
        <p:spPr>
          <a:xfrm>
            <a:off x="4499992" y="2276872"/>
            <a:ext cx="4041775" cy="639762"/>
          </a:xfrm>
        </p:spPr>
        <p:txBody>
          <a:bodyPr/>
          <a:lstStyle/>
          <a:p>
            <a:r>
              <a:rPr lang="en-US" dirty="0" smtClean="0"/>
              <a:t>Scenario without </a:t>
            </a:r>
          </a:p>
          <a:p>
            <a:r>
              <a:rPr lang="en-US" dirty="0" smtClean="0"/>
              <a:t>SPL/PS2 construction</a:t>
            </a:r>
            <a:endParaRPr lang="en-US" dirty="0"/>
          </a:p>
        </p:txBody>
      </p:sp>
      <p:sp>
        <p:nvSpPr>
          <p:cNvPr id="7" name="Content Placeholder 6"/>
          <p:cNvSpPr>
            <a:spLocks noGrp="1"/>
          </p:cNvSpPr>
          <p:nvPr>
            <p:ph sz="quarter" idx="4"/>
          </p:nvPr>
        </p:nvSpPr>
        <p:spPr>
          <a:xfrm>
            <a:off x="4499992" y="2906712"/>
            <a:ext cx="4041775" cy="3951288"/>
          </a:xfrm>
        </p:spPr>
        <p:txBody>
          <a:bodyPr/>
          <a:lstStyle/>
          <a:p>
            <a:r>
              <a:rPr lang="en-US" sz="2000" dirty="0" smtClean="0"/>
              <a:t>Upgrade PSB</a:t>
            </a:r>
          </a:p>
          <a:p>
            <a:r>
              <a:rPr lang="en-US" sz="2000" dirty="0" smtClean="0"/>
              <a:t>Ready by ~2015</a:t>
            </a:r>
          </a:p>
          <a:p>
            <a:r>
              <a:rPr lang="en-US" sz="2000" dirty="0" smtClean="0"/>
              <a:t>Cumulative budget deficit continues to reduce</a:t>
            </a:r>
          </a:p>
          <a:p>
            <a:pPr>
              <a:buNone/>
            </a:pPr>
            <a:endParaRPr lang="en-US" sz="2000" dirty="0" smtClean="0"/>
          </a:p>
          <a:p>
            <a:endParaRPr lang="en-US" sz="2000" dirty="0"/>
          </a:p>
        </p:txBody>
      </p:sp>
      <p:sp>
        <p:nvSpPr>
          <p:cNvPr id="9" name="Text Placeholder 5"/>
          <p:cNvSpPr txBox="1">
            <a:spLocks/>
          </p:cNvSpPr>
          <p:nvPr/>
        </p:nvSpPr>
        <p:spPr bwMode="auto">
          <a:xfrm>
            <a:off x="323528" y="2276872"/>
            <a:ext cx="4041775" cy="6397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a:spcBef>
                <a:spcPct val="20000"/>
              </a:spcBef>
              <a:defRPr/>
            </a:pPr>
            <a:r>
              <a:rPr lang="en-US" sz="2400" b="1" kern="0" dirty="0" smtClean="0">
                <a:solidFill>
                  <a:prstClr val="black"/>
                </a:solidFill>
                <a:effectLst/>
                <a:latin typeface="Arial"/>
                <a:cs typeface="Arial"/>
              </a:rPr>
              <a:t>Scenario with </a:t>
            </a:r>
          </a:p>
          <a:p>
            <a:pPr>
              <a:spcBef>
                <a:spcPct val="20000"/>
              </a:spcBef>
              <a:defRPr/>
            </a:pPr>
            <a:r>
              <a:rPr lang="en-US" sz="2400" b="1" kern="0" dirty="0" smtClean="0">
                <a:solidFill>
                  <a:prstClr val="black"/>
                </a:solidFill>
                <a:effectLst/>
                <a:latin typeface="Arial"/>
                <a:cs typeface="Arial"/>
              </a:rPr>
              <a:t>SPL/PS2 construction</a:t>
            </a:r>
            <a:endParaRPr lang="en-US" sz="2400" b="1" kern="0" dirty="0">
              <a:solidFill>
                <a:prstClr val="black"/>
              </a:solidFill>
              <a:effectLst/>
              <a:latin typeface="Arial"/>
              <a:cs typeface="Arial"/>
            </a:endParaRPr>
          </a:p>
        </p:txBody>
      </p:sp>
      <p:sp>
        <p:nvSpPr>
          <p:cNvPr id="12" name="TextBox 11"/>
          <p:cNvSpPr txBox="1"/>
          <p:nvPr/>
        </p:nvSpPr>
        <p:spPr>
          <a:xfrm>
            <a:off x="395536" y="4653136"/>
            <a:ext cx="7858180" cy="1077218"/>
          </a:xfrm>
          <a:prstGeom prst="rect">
            <a:avLst/>
          </a:prstGeom>
          <a:solidFill>
            <a:schemeClr val="accent1">
              <a:lumMod val="20000"/>
              <a:lumOff val="80000"/>
            </a:schemeClr>
          </a:solidFill>
        </p:spPr>
        <p:txBody>
          <a:bodyPr wrap="square" rtlCol="0">
            <a:spAutoFit/>
          </a:bodyPr>
          <a:lstStyle/>
          <a:p>
            <a:r>
              <a:rPr lang="en-US" sz="3200" dirty="0" smtClean="0">
                <a:solidFill>
                  <a:srgbClr val="1F497D"/>
                </a:solidFill>
                <a:effectLst/>
              </a:rPr>
              <a:t>=&gt; not affordable, and not the baseline scenario</a:t>
            </a:r>
            <a:endParaRPr lang="en-US" sz="3200" dirty="0">
              <a:solidFill>
                <a:srgbClr val="1F497D"/>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2" grpId="0" animBg="1"/>
    </p:bldLst>
  </p:timing>
</p:sld>
</file>

<file path=ppt/theme/theme1.xml><?xml version="1.0" encoding="utf-8"?>
<a:theme xmlns:a="http://schemas.openxmlformats.org/drawingml/2006/main" name="CERN fancy">
  <a:themeElements>
    <a:clrScheme name="Custom 1">
      <a:dk1>
        <a:sysClr val="windowText" lastClr="000000"/>
      </a:dk1>
      <a:lt1>
        <a:sysClr val="window" lastClr="FFFFFF"/>
      </a:lt1>
      <a:dk2>
        <a:srgbClr val="1F497D"/>
      </a:dk2>
      <a:lt2>
        <a:srgbClr val="EEECE1"/>
      </a:lt2>
      <a:accent1>
        <a:srgbClr val="4F81BD"/>
      </a:accent1>
      <a:accent2>
        <a:srgbClr val="1F497D"/>
      </a:accent2>
      <a:accent3>
        <a:srgbClr val="9BBB59"/>
      </a:accent3>
      <a:accent4>
        <a:srgbClr val="8064A2"/>
      </a:accent4>
      <a:accent5>
        <a:srgbClr val="4BACC6"/>
      </a:accent5>
      <a:accent6>
        <a:srgbClr val="F79646"/>
      </a:accent6>
      <a:hlink>
        <a:srgbClr val="0000FF"/>
      </a:hlink>
      <a:folHlink>
        <a:srgbClr val="800080"/>
      </a:folHlink>
    </a:clrScheme>
    <a:fontScheme name="cern-new">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chemeClr val="accent2"/>
            </a:solidFill>
            <a:effectLst>
              <a:outerShdw blurRad="38100" dist="38100" dir="2700000" algn="tl">
                <a:srgbClr val="000000">
                  <a:alpha val="43137"/>
                </a:srgbClr>
              </a:outerShdw>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chemeClr val="accent2"/>
            </a:solidFill>
            <a:effectLst>
              <a:outerShdw blurRad="38100" dist="38100" dir="2700000" algn="tl">
                <a:srgbClr val="000000">
                  <a:alpha val="43137"/>
                </a:srgbClr>
              </a:outerShdw>
            </a:effectLst>
            <a:latin typeface="Arial" charset="0"/>
            <a:cs typeface="Arial" charset="0"/>
          </a:defRPr>
        </a:defPPr>
      </a:lstStyle>
    </a:lnDef>
  </a:objectDefaults>
  <a:extraClrSchemeLst>
    <a:extraClrScheme>
      <a:clrScheme name="cern-new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ern-new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ern-new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ern-new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ern-new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ern-new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ern-new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ern-new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ern-new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ern-new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ern-new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ern-new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ERN fancy">
  <a:themeElements>
    <a:clrScheme name="Custom 1">
      <a:dk1>
        <a:sysClr val="windowText" lastClr="000000"/>
      </a:dk1>
      <a:lt1>
        <a:sysClr val="window" lastClr="FFFFFF"/>
      </a:lt1>
      <a:dk2>
        <a:srgbClr val="1F497D"/>
      </a:dk2>
      <a:lt2>
        <a:srgbClr val="EEECE1"/>
      </a:lt2>
      <a:accent1>
        <a:srgbClr val="4F81BD"/>
      </a:accent1>
      <a:accent2>
        <a:srgbClr val="1F497D"/>
      </a:accent2>
      <a:accent3>
        <a:srgbClr val="9BBB59"/>
      </a:accent3>
      <a:accent4>
        <a:srgbClr val="8064A2"/>
      </a:accent4>
      <a:accent5>
        <a:srgbClr val="4BACC6"/>
      </a:accent5>
      <a:accent6>
        <a:srgbClr val="F79646"/>
      </a:accent6>
      <a:hlink>
        <a:srgbClr val="0000FF"/>
      </a:hlink>
      <a:folHlink>
        <a:srgbClr val="800080"/>
      </a:folHlink>
    </a:clrScheme>
    <a:fontScheme name="cern-new">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chemeClr val="accent2"/>
            </a:solidFill>
            <a:effectLst>
              <a:outerShdw blurRad="38100" dist="38100" dir="2700000" algn="tl">
                <a:srgbClr val="000000">
                  <a:alpha val="43137"/>
                </a:srgbClr>
              </a:outerShdw>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chemeClr val="accent2"/>
            </a:solidFill>
            <a:effectLst>
              <a:outerShdw blurRad="38100" dist="38100" dir="2700000" algn="tl">
                <a:srgbClr val="000000">
                  <a:alpha val="43137"/>
                </a:srgbClr>
              </a:outerShdw>
            </a:effectLst>
            <a:latin typeface="Arial" charset="0"/>
            <a:cs typeface="Arial" charset="0"/>
          </a:defRPr>
        </a:defPPr>
      </a:lstStyle>
    </a:lnDef>
  </a:objectDefaults>
  <a:extraClrSchemeLst>
    <a:extraClrScheme>
      <a:clrScheme name="cern-new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ern-new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ern-new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ern-new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ern-new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ern-new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ern-new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ern-new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ern-new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ern-new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ern-new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ern-new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8_CERN fancy">
  <a:themeElements>
    <a:clrScheme name="Custom 1">
      <a:dk1>
        <a:sysClr val="windowText" lastClr="000000"/>
      </a:dk1>
      <a:lt1>
        <a:sysClr val="window" lastClr="FFFFFF"/>
      </a:lt1>
      <a:dk2>
        <a:srgbClr val="1F497D"/>
      </a:dk2>
      <a:lt2>
        <a:srgbClr val="EEECE1"/>
      </a:lt2>
      <a:accent1>
        <a:srgbClr val="4F81BD"/>
      </a:accent1>
      <a:accent2>
        <a:srgbClr val="1F497D"/>
      </a:accent2>
      <a:accent3>
        <a:srgbClr val="9BBB59"/>
      </a:accent3>
      <a:accent4>
        <a:srgbClr val="8064A2"/>
      </a:accent4>
      <a:accent5>
        <a:srgbClr val="4BACC6"/>
      </a:accent5>
      <a:accent6>
        <a:srgbClr val="F79646"/>
      </a:accent6>
      <a:hlink>
        <a:srgbClr val="0000FF"/>
      </a:hlink>
      <a:folHlink>
        <a:srgbClr val="800080"/>
      </a:folHlink>
    </a:clrScheme>
    <a:fontScheme name="cern-new">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chemeClr val="accent2"/>
            </a:solidFill>
            <a:effectLst>
              <a:outerShdw blurRad="38100" dist="38100" dir="2700000" algn="tl">
                <a:srgbClr val="000000">
                  <a:alpha val="43137"/>
                </a:srgbClr>
              </a:outerShdw>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chemeClr val="accent2"/>
            </a:solidFill>
            <a:effectLst>
              <a:outerShdw blurRad="38100" dist="38100" dir="2700000" algn="tl">
                <a:srgbClr val="000000">
                  <a:alpha val="43137"/>
                </a:srgbClr>
              </a:outerShdw>
            </a:effectLst>
            <a:latin typeface="Arial" charset="0"/>
            <a:cs typeface="Arial" charset="0"/>
          </a:defRPr>
        </a:defPPr>
      </a:lstStyle>
    </a:lnDef>
  </a:objectDefaults>
  <a:extraClrSchemeLst>
    <a:extraClrScheme>
      <a:clrScheme name="cern-new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ern-new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ern-new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ern-new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ern-new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ern-new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ern-new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ern-new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ern-new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ern-new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ern-new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ern-new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Bold Stripes">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Bold Stripes">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Bold Stripes">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CERN fancy</Template>
  <TotalTime>3251</TotalTime>
  <Words>752</Words>
  <Application>Microsoft Office PowerPoint</Application>
  <PresentationFormat>On-screen Show (4:3)</PresentationFormat>
  <Paragraphs>129</Paragraphs>
  <Slides>11</Slides>
  <Notes>0</Notes>
  <HiddenSlides>0</HiddenSlides>
  <MMClips>0</MMClips>
  <ScaleCrop>false</ScaleCrop>
  <HeadingPairs>
    <vt:vector size="6" baseType="variant">
      <vt:variant>
        <vt:lpstr>Theme</vt:lpstr>
      </vt:variant>
      <vt:variant>
        <vt:i4>6</vt:i4>
      </vt:variant>
      <vt:variant>
        <vt:lpstr>Embedded OLE Servers</vt:lpstr>
      </vt:variant>
      <vt:variant>
        <vt:i4>1</vt:i4>
      </vt:variant>
      <vt:variant>
        <vt:lpstr>Slide Titles</vt:lpstr>
      </vt:variant>
      <vt:variant>
        <vt:i4>11</vt:i4>
      </vt:variant>
    </vt:vector>
  </HeadingPairs>
  <TitlesOfParts>
    <vt:vector size="18" baseType="lpstr">
      <vt:lpstr>CERN fancy</vt:lpstr>
      <vt:lpstr>4_CERN fancy</vt:lpstr>
      <vt:lpstr>8_CERN fancy</vt:lpstr>
      <vt:lpstr>Bold Stripes</vt:lpstr>
      <vt:lpstr>1_Bold Stripes</vt:lpstr>
      <vt:lpstr>2_Bold Stripes</vt:lpstr>
      <vt:lpstr>Equation</vt:lpstr>
      <vt:lpstr>Slide 1</vt:lpstr>
      <vt:lpstr>Opening the door…</vt:lpstr>
      <vt:lpstr>Scientific Strategy</vt:lpstr>
      <vt:lpstr> Full exploitation of the LHC physics potential </vt:lpstr>
      <vt:lpstr>Baseline Schedule</vt:lpstr>
      <vt:lpstr> Full exploitation of the LHC physics potential </vt:lpstr>
      <vt:lpstr>What can we expect from LHC for 2012</vt:lpstr>
      <vt:lpstr>Slide 8</vt:lpstr>
      <vt:lpstr>Comparison of scenarios for upgrades of the accelerator chain during this decade:</vt:lpstr>
      <vt:lpstr> CERN as laboratory at the energy frontier </vt:lpstr>
      <vt:lpstr>The next years</vt:lpstr>
    </vt:vector>
  </TitlesOfParts>
  <Company>CERN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Follow-up ED</dc:title>
  <dc:creator>sonneman</dc:creator>
  <cp:lastModifiedBy>Dr Rolf-Dieter HEUER</cp:lastModifiedBy>
  <cp:revision>227</cp:revision>
  <dcterms:created xsi:type="dcterms:W3CDTF">2010-04-13T12:40:39Z</dcterms:created>
  <dcterms:modified xsi:type="dcterms:W3CDTF">2010-10-25T07:50:27Z</dcterms:modified>
</cp:coreProperties>
</file>