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76" r:id="rId4"/>
    <p:sldId id="280" r:id="rId5"/>
    <p:sldId id="281" r:id="rId6"/>
    <p:sldId id="278" r:id="rId7"/>
    <p:sldId id="282" r:id="rId8"/>
    <p:sldId id="283" r:id="rId9"/>
    <p:sldId id="284" r:id="rId10"/>
    <p:sldId id="28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8BBAA-A093-41F7-83B3-FBA56EC269EB}" type="datetimeFigureOut">
              <a:rPr lang="en-IL" smtClean="0"/>
              <a:t>29/07/2022</a:t>
            </a:fld>
            <a:endParaRPr lang="en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C42F066-F1C5-4F6A-9570-57EEC534CA6C}" type="slidenum">
              <a:rPr lang="en-IL" smtClean="0"/>
              <a:t>‹#›</a:t>
            </a:fld>
            <a:endParaRPr lang="en-IL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4228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8BBAA-A093-41F7-83B3-FBA56EC269EB}" type="datetimeFigureOut">
              <a:rPr lang="en-IL" smtClean="0"/>
              <a:t>29/07/2022</a:t>
            </a:fld>
            <a:endParaRPr lang="en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F066-F1C5-4F6A-9570-57EEC534CA6C}" type="slidenum">
              <a:rPr lang="en-IL" smtClean="0"/>
              <a:t>‹#›</a:t>
            </a:fld>
            <a:endParaRPr lang="en-IL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4373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8BBAA-A093-41F7-83B3-FBA56EC269EB}" type="datetimeFigureOut">
              <a:rPr lang="en-IL" smtClean="0"/>
              <a:t>29/07/2022</a:t>
            </a:fld>
            <a:endParaRPr lang="en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F066-F1C5-4F6A-9570-57EEC534CA6C}" type="slidenum">
              <a:rPr lang="en-IL" smtClean="0"/>
              <a:t>‹#›</a:t>
            </a:fld>
            <a:endParaRPr lang="en-IL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0049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8BBAA-A093-41F7-83B3-FBA56EC269EB}" type="datetimeFigureOut">
              <a:rPr lang="en-IL" smtClean="0"/>
              <a:t>29/07/2022</a:t>
            </a:fld>
            <a:endParaRPr lang="en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F066-F1C5-4F6A-9570-57EEC534CA6C}" type="slidenum">
              <a:rPr lang="en-IL" smtClean="0"/>
              <a:t>‹#›</a:t>
            </a:fld>
            <a:endParaRPr lang="en-IL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2724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8BBAA-A093-41F7-83B3-FBA56EC269EB}" type="datetimeFigureOut">
              <a:rPr lang="en-IL" smtClean="0"/>
              <a:t>29/07/2022</a:t>
            </a:fld>
            <a:endParaRPr lang="en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F066-F1C5-4F6A-9570-57EEC534CA6C}" type="slidenum">
              <a:rPr lang="en-IL" smtClean="0"/>
              <a:t>‹#›</a:t>
            </a:fld>
            <a:endParaRPr lang="en-IL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6913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8BBAA-A093-41F7-83B3-FBA56EC269EB}" type="datetimeFigureOut">
              <a:rPr lang="en-IL" smtClean="0"/>
              <a:t>29/07/2022</a:t>
            </a:fld>
            <a:endParaRPr lang="en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F066-F1C5-4F6A-9570-57EEC534CA6C}" type="slidenum">
              <a:rPr lang="en-IL" smtClean="0"/>
              <a:t>‹#›</a:t>
            </a:fld>
            <a:endParaRPr lang="en-IL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5019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8BBAA-A093-41F7-83B3-FBA56EC269EB}" type="datetimeFigureOut">
              <a:rPr lang="en-IL" smtClean="0"/>
              <a:t>29/07/2022</a:t>
            </a:fld>
            <a:endParaRPr lang="en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F066-F1C5-4F6A-9570-57EEC534CA6C}" type="slidenum">
              <a:rPr lang="en-IL" smtClean="0"/>
              <a:t>‹#›</a:t>
            </a:fld>
            <a:endParaRPr lang="en-IL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7057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8BBAA-A093-41F7-83B3-FBA56EC269EB}" type="datetimeFigureOut">
              <a:rPr lang="en-IL" smtClean="0"/>
              <a:t>29/07/2022</a:t>
            </a:fld>
            <a:endParaRPr lang="en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F066-F1C5-4F6A-9570-57EEC534CA6C}" type="slidenum">
              <a:rPr lang="en-IL" smtClean="0"/>
              <a:t>‹#›</a:t>
            </a:fld>
            <a:endParaRPr lang="en-IL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2763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8BBAA-A093-41F7-83B3-FBA56EC269EB}" type="datetimeFigureOut">
              <a:rPr lang="en-IL" smtClean="0"/>
              <a:t>29/07/2022</a:t>
            </a:fld>
            <a:endParaRPr lang="en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F066-F1C5-4F6A-9570-57EEC534CA6C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324337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8BBAA-A093-41F7-83B3-FBA56EC269EB}" type="datetimeFigureOut">
              <a:rPr lang="en-IL" smtClean="0"/>
              <a:t>29/07/2022</a:t>
            </a:fld>
            <a:endParaRPr lang="en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F066-F1C5-4F6A-9570-57EEC534CA6C}" type="slidenum">
              <a:rPr lang="en-IL" smtClean="0"/>
              <a:t>‹#›</a:t>
            </a:fld>
            <a:endParaRPr lang="en-IL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7032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868BBAA-A093-41F7-83B3-FBA56EC269EB}" type="datetimeFigureOut">
              <a:rPr lang="en-IL" smtClean="0"/>
              <a:t>29/07/2022</a:t>
            </a:fld>
            <a:endParaRPr lang="en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F066-F1C5-4F6A-9570-57EEC534CA6C}" type="slidenum">
              <a:rPr lang="en-IL" smtClean="0"/>
              <a:t>‹#›</a:t>
            </a:fld>
            <a:endParaRPr lang="en-IL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4940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8BBAA-A093-41F7-83B3-FBA56EC269EB}" type="datetimeFigureOut">
              <a:rPr lang="en-IL" smtClean="0"/>
              <a:t>29/07/2022</a:t>
            </a:fld>
            <a:endParaRPr lang="en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C42F066-F1C5-4F6A-9570-57EEC534CA6C}" type="slidenum">
              <a:rPr lang="en-IL" smtClean="0"/>
              <a:t>‹#›</a:t>
            </a:fld>
            <a:endParaRPr lang="en-IL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1184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7E642-B734-421F-9EB7-1CCF1ED1E9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Calorimeter Optimization</a:t>
            </a:r>
            <a:endParaRPr lang="en-I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FA0DBA-B23A-4DA9-81ED-65E0CD071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26-07-2022 mini update</a:t>
            </a:r>
          </a:p>
          <a:p>
            <a:r>
              <a:rPr lang="en-US" dirty="0"/>
              <a:t>Michal elad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691365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92C31-8DF8-1BDC-C000-87B42452C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19B8B-0AE6-8822-C53C-5EC5B80F2B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Uncertainties for the data points in the fit are to be added</a:t>
            </a:r>
          </a:p>
          <a:p>
            <a:r>
              <a:rPr lang="en-US" dirty="0"/>
              <a:t>Limits to the range of the gaussian fit are needed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716870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3BFE2-C49F-46A9-A013-656B9A365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Gaussian fit – all layers</a:t>
            </a:r>
            <a:br>
              <a:rPr lang="en-US" dirty="0"/>
            </a:br>
            <a:endParaRPr lang="en-IL" sz="1200" dirty="0"/>
          </a:p>
        </p:txBody>
      </p:sp>
      <p:pic>
        <p:nvPicPr>
          <p:cNvPr id="4" name="Picture 3" descr="Chart&#10;&#10;Description automatically generated">
            <a:extLst>
              <a:ext uri="{FF2B5EF4-FFF2-40B4-BE49-F238E27FC236}">
                <a16:creationId xmlns:a16="http://schemas.microsoft.com/office/drawing/2014/main" id="{99F96E94-7595-5380-7591-77E1F9CF6C4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24" t="9388" r="9131" b="6529"/>
          <a:stretch/>
        </p:blipFill>
        <p:spPr>
          <a:xfrm>
            <a:off x="1992204" y="1893169"/>
            <a:ext cx="8207591" cy="492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112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3BFE2-C49F-46A9-A013-656B9A365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Resolution energy fit – all layers</a:t>
            </a:r>
            <a:br>
              <a:rPr lang="en-US" dirty="0"/>
            </a:br>
            <a:endParaRPr lang="en-IL" sz="1200" dirty="0"/>
          </a:p>
        </p:txBody>
      </p:sp>
      <p:pic>
        <p:nvPicPr>
          <p:cNvPr id="8" name="Picture 7" descr="Chart, line chart&#10;&#10;Description automatically generated">
            <a:extLst>
              <a:ext uri="{FF2B5EF4-FFF2-40B4-BE49-F238E27FC236}">
                <a16:creationId xmlns:a16="http://schemas.microsoft.com/office/drawing/2014/main" id="{BBC14384-786D-BD40-C65F-938B7F6CFE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2064860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789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3BFE2-C49F-46A9-A013-656B9A365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Resolution energy fit – all layers</a:t>
            </a:r>
            <a:br>
              <a:rPr lang="en-US" dirty="0"/>
            </a:br>
            <a:endParaRPr lang="en-IL" sz="1200" dirty="0"/>
          </a:p>
        </p:txBody>
      </p:sp>
      <p:pic>
        <p:nvPicPr>
          <p:cNvPr id="4" name="Picture 3" descr="Chart, line chart&#10;&#10;Description automatically generated">
            <a:extLst>
              <a:ext uri="{FF2B5EF4-FFF2-40B4-BE49-F238E27FC236}">
                <a16:creationId xmlns:a16="http://schemas.microsoft.com/office/drawing/2014/main" id="{386CB216-5683-782A-7926-337872B987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2067112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516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3BFE2-C49F-46A9-A013-656B9A365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Resolution energy fit – all layers</a:t>
            </a:r>
            <a:br>
              <a:rPr lang="en-US" dirty="0"/>
            </a:br>
            <a:endParaRPr lang="en-IL" sz="1200" dirty="0"/>
          </a:p>
        </p:txBody>
      </p:sp>
      <p:pic>
        <p:nvPicPr>
          <p:cNvPr id="5" name="Picture 4" descr="Chart, line chart&#10;&#10;Description automatically generated">
            <a:extLst>
              <a:ext uri="{FF2B5EF4-FFF2-40B4-BE49-F238E27FC236}">
                <a16:creationId xmlns:a16="http://schemas.microsoft.com/office/drawing/2014/main" id="{1D4230BD-5C41-22CF-55C6-A81C43894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2070009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943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3BFE2-C49F-46A9-A013-656B9A365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Resolution energy fit – 15 layers</a:t>
            </a:r>
            <a:br>
              <a:rPr lang="en-US" dirty="0"/>
            </a:br>
            <a:r>
              <a:rPr lang="en-US" sz="1200" dirty="0"/>
              <a:t>missing layers reconstructed with a linear assumption</a:t>
            </a:r>
            <a:endParaRPr lang="en-IL" sz="1200" dirty="0"/>
          </a:p>
        </p:txBody>
      </p:sp>
      <p:pic>
        <p:nvPicPr>
          <p:cNvPr id="5" name="Picture 4" descr="Chart, radar chart&#10;&#10;Description automatically generated">
            <a:extLst>
              <a:ext uri="{FF2B5EF4-FFF2-40B4-BE49-F238E27FC236}">
                <a16:creationId xmlns:a16="http://schemas.microsoft.com/office/drawing/2014/main" id="{71EA1C16-AC3C-5BE2-6A64-BA75A0F38D2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0" t="8299" r="9383" b="5442"/>
          <a:stretch/>
        </p:blipFill>
        <p:spPr>
          <a:xfrm>
            <a:off x="2091786" y="1892217"/>
            <a:ext cx="8008428" cy="4934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828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3BFE2-C49F-46A9-A013-656B9A365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Resolution energy fit – 15 layers</a:t>
            </a:r>
            <a:br>
              <a:rPr lang="en-US" dirty="0"/>
            </a:br>
            <a:r>
              <a:rPr lang="en-US" sz="1200" dirty="0"/>
              <a:t>missing layers reconstructed with a linear assumption</a:t>
            </a:r>
            <a:endParaRPr lang="en-IL" sz="1200" dirty="0"/>
          </a:p>
        </p:txBody>
      </p:sp>
      <p:pic>
        <p:nvPicPr>
          <p:cNvPr id="4" name="Picture 3" descr="Chart, line chart&#10;&#10;Description automatically generated">
            <a:extLst>
              <a:ext uri="{FF2B5EF4-FFF2-40B4-BE49-F238E27FC236}">
                <a16:creationId xmlns:a16="http://schemas.microsoft.com/office/drawing/2014/main" id="{69AD6D36-C7F0-4F55-3884-D747576B80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2062126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430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3BFE2-C49F-46A9-A013-656B9A365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Resolution energy fit – 15 layers</a:t>
            </a:r>
            <a:br>
              <a:rPr lang="en-US" dirty="0"/>
            </a:br>
            <a:r>
              <a:rPr lang="en-US" sz="1200" dirty="0"/>
              <a:t>missing layers reconstructed with a linear assumption</a:t>
            </a:r>
            <a:endParaRPr lang="en-IL" sz="1200" dirty="0"/>
          </a:p>
        </p:txBody>
      </p:sp>
      <p:pic>
        <p:nvPicPr>
          <p:cNvPr id="5" name="Picture 4" descr="Chart, line chart&#10;&#10;Description automatically generated">
            <a:extLst>
              <a:ext uri="{FF2B5EF4-FFF2-40B4-BE49-F238E27FC236}">
                <a16:creationId xmlns:a16="http://schemas.microsoft.com/office/drawing/2014/main" id="{76DA55FE-57C2-8775-C3CD-28E7E754D4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2062126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944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3BFE2-C49F-46A9-A013-656B9A365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Resolution energy fit – 15 layers</a:t>
            </a:r>
            <a:br>
              <a:rPr lang="en-US" dirty="0"/>
            </a:br>
            <a:r>
              <a:rPr lang="en-US" sz="1200" dirty="0"/>
              <a:t>missing layers reconstructed with a linear assumption</a:t>
            </a:r>
            <a:endParaRPr lang="en-IL" sz="1200" dirty="0"/>
          </a:p>
        </p:txBody>
      </p:sp>
      <p:pic>
        <p:nvPicPr>
          <p:cNvPr id="4" name="Picture 3" descr="Chart, line chart&#10;&#10;Description automatically generated">
            <a:extLst>
              <a:ext uri="{FF2B5EF4-FFF2-40B4-BE49-F238E27FC236}">
                <a16:creationId xmlns:a16="http://schemas.microsoft.com/office/drawing/2014/main" id="{88A7AB2B-CBEC-E177-9BDB-D6643A95F7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2062122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92515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87</TotalTime>
  <Words>113</Words>
  <Application>Microsoft Office PowerPoint</Application>
  <PresentationFormat>Widescreen</PresentationFormat>
  <Paragraphs>14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Gallery</vt:lpstr>
      <vt:lpstr>Calorimeter Optimization</vt:lpstr>
      <vt:lpstr>Gaussian fit – all layers </vt:lpstr>
      <vt:lpstr>Resolution energy fit – all layers </vt:lpstr>
      <vt:lpstr>Resolution energy fit – all layers </vt:lpstr>
      <vt:lpstr>Resolution energy fit – all layers </vt:lpstr>
      <vt:lpstr>Resolution energy fit – 15 layers missing layers reconstructed with a linear assumption</vt:lpstr>
      <vt:lpstr>Resolution energy fit – 15 layers missing layers reconstructed with a linear assumption</vt:lpstr>
      <vt:lpstr>Resolution energy fit – 15 layers missing layers reconstructed with a linear assumption</vt:lpstr>
      <vt:lpstr>Resolution energy fit – 15 layers missing layers reconstructed with a linear assumption</vt:lpstr>
      <vt:lpstr>notes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Calorimeter Optimization</dc:title>
  <dc:creator>michal elad</dc:creator>
  <cp:lastModifiedBy>michal elad</cp:lastModifiedBy>
  <cp:revision>11</cp:revision>
  <dcterms:created xsi:type="dcterms:W3CDTF">2022-04-09T12:51:48Z</dcterms:created>
  <dcterms:modified xsi:type="dcterms:W3CDTF">2022-07-29T10:15:22Z</dcterms:modified>
</cp:coreProperties>
</file>