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59" r:id="rId5"/>
    <p:sldId id="263" r:id="rId6"/>
    <p:sldId id="260" r:id="rId7"/>
    <p:sldId id="262" r:id="rId8"/>
    <p:sldId id="265" r:id="rId9"/>
    <p:sldId id="276" r:id="rId10"/>
    <p:sldId id="275" r:id="rId11"/>
    <p:sldId id="266" r:id="rId12"/>
    <p:sldId id="267" r:id="rId13"/>
    <p:sldId id="273" r:id="rId14"/>
    <p:sldId id="274" r:id="rId15"/>
    <p:sldId id="268" r:id="rId16"/>
    <p:sldId id="272" r:id="rId17"/>
    <p:sldId id="264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MC" id="{593638EB-A630-4521-B531-BAEB3955DC4C}">
          <p14:sldIdLst>
            <p14:sldId id="256"/>
            <p14:sldId id="258"/>
            <p14:sldId id="261"/>
            <p14:sldId id="259"/>
            <p14:sldId id="263"/>
            <p14:sldId id="260"/>
            <p14:sldId id="262"/>
          </p14:sldIdLst>
        </p14:section>
        <p14:section name="DFU" id="{EEB55974-946C-493A-9A44-A7C5067FE4B2}">
          <p14:sldIdLst>
            <p14:sldId id="265"/>
            <p14:sldId id="276"/>
            <p14:sldId id="275"/>
            <p14:sldId id="266"/>
            <p14:sldId id="267"/>
            <p14:sldId id="273"/>
            <p14:sldId id="274"/>
            <p14:sldId id="268"/>
            <p14:sldId id="27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40F"/>
    <a:srgbClr val="771E18"/>
    <a:srgbClr val="8B141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677A5-3901-447E-A9B7-F8EDA090D128}" v="858" dt="2022-12-07T06:32:53.601"/>
    <p1510:client id="{736DFC5B-BF21-468F-BEDD-A34F151625EB}" v="6" dt="2022-12-06T09:37:05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er Mielczarek K22" userId="693ea50e-0eea-4b7c-8011-7a55462acba1" providerId="ADAL" clId="{736DFC5B-BF21-468F-BEDD-A34F151625EB}"/>
    <pc:docChg chg="undo custSel delSld modSld sldOrd modMainMaster modSection">
      <pc:chgData name="Aleksander Mielczarek K22" userId="693ea50e-0eea-4b7c-8011-7a55462acba1" providerId="ADAL" clId="{736DFC5B-BF21-468F-BEDD-A34F151625EB}" dt="2022-12-07T07:42:18.166" v="35" actId="790"/>
      <pc:docMkLst>
        <pc:docMk/>
      </pc:docMkLst>
      <pc:sldChg chg="del">
        <pc:chgData name="Aleksander Mielczarek K22" userId="693ea50e-0eea-4b7c-8011-7a55462acba1" providerId="ADAL" clId="{736DFC5B-BF21-468F-BEDD-A34F151625EB}" dt="2022-12-06T09:34:19.125" v="5" actId="47"/>
        <pc:sldMkLst>
          <pc:docMk/>
          <pc:sldMk cId="1508679481" sldId="257"/>
        </pc:sldMkLst>
      </pc:sldChg>
      <pc:sldChg chg="modSp mod">
        <pc:chgData name="Aleksander Mielczarek K22" userId="693ea50e-0eea-4b7c-8011-7a55462acba1" providerId="ADAL" clId="{736DFC5B-BF21-468F-BEDD-A34F151625EB}" dt="2022-12-06T09:37:05.702" v="7" actId="20577"/>
        <pc:sldMkLst>
          <pc:docMk/>
          <pc:sldMk cId="3161031678" sldId="259"/>
        </pc:sldMkLst>
        <pc:graphicFrameChg chg="modGraphic">
          <ac:chgData name="Aleksander Mielczarek K22" userId="693ea50e-0eea-4b7c-8011-7a55462acba1" providerId="ADAL" clId="{736DFC5B-BF21-468F-BEDD-A34F151625EB}" dt="2022-12-06T09:37:05.702" v="7" actId="20577"/>
          <ac:graphicFrameMkLst>
            <pc:docMk/>
            <pc:sldMk cId="3161031678" sldId="259"/>
            <ac:graphicFrameMk id="4" creationId="{8B13AC48-7A2C-5F8E-F4E3-4CB963493A51}"/>
          </ac:graphicFrameMkLst>
        </pc:graphicFrameChg>
      </pc:sldChg>
      <pc:sldChg chg="ord">
        <pc:chgData name="Aleksander Mielczarek K22" userId="693ea50e-0eea-4b7c-8011-7a55462acba1" providerId="ADAL" clId="{736DFC5B-BF21-468F-BEDD-A34F151625EB}" dt="2022-12-06T09:33:08.692" v="4"/>
        <pc:sldMkLst>
          <pc:docMk/>
          <pc:sldMk cId="765062531" sldId="264"/>
        </pc:sldMkLst>
      </pc:sldChg>
      <pc:sldMasterChg chg="modSp mod">
        <pc:chgData name="Aleksander Mielczarek K22" userId="693ea50e-0eea-4b7c-8011-7a55462acba1" providerId="ADAL" clId="{736DFC5B-BF21-468F-BEDD-A34F151625EB}" dt="2022-12-07T07:42:18.166" v="35" actId="790"/>
        <pc:sldMasterMkLst>
          <pc:docMk/>
          <pc:sldMasterMk cId="3733669688" sldId="2147483648"/>
        </pc:sldMasterMkLst>
        <pc:spChg chg="mod">
          <ac:chgData name="Aleksander Mielczarek K22" userId="693ea50e-0eea-4b7c-8011-7a55462acba1" providerId="ADAL" clId="{736DFC5B-BF21-468F-BEDD-A34F151625EB}" dt="2022-12-07T07:42:18.166" v="35" actId="790"/>
          <ac:spMkLst>
            <pc:docMk/>
            <pc:sldMasterMk cId="3733669688" sldId="2147483648"/>
            <ac:spMk id="16" creationId="{91CD8493-08E1-8099-94CA-A220EE291183}"/>
          </ac:spMkLst>
        </pc:spChg>
        <pc:spChg chg="mod">
          <ac:chgData name="Aleksander Mielczarek K22" userId="693ea50e-0eea-4b7c-8011-7a55462acba1" providerId="ADAL" clId="{736DFC5B-BF21-468F-BEDD-A34F151625EB}" dt="2022-12-07T07:41:57.900" v="34" actId="1076"/>
          <ac:spMkLst>
            <pc:docMk/>
            <pc:sldMasterMk cId="3733669688" sldId="2147483648"/>
            <ac:spMk id="28" creationId="{ACB15D1A-ABC6-F9C4-96F1-123DA67AD6B6}"/>
          </ac:spMkLst>
        </pc:spChg>
      </pc:sldMasterChg>
    </pc:docChg>
  </pc:docChgLst>
  <pc:docChgLst>
    <pc:chgData name="Patryk Nowak Vel Nowakowski" userId="971955b0-81b0-4e6a-8c06-30c2b6f27669" providerId="ADAL" clId="{5E3677A5-3901-447E-A9B7-F8EDA090D128}"/>
    <pc:docChg chg="undo redo custSel addSld delSld modSld sldOrd addSection modSection">
      <pc:chgData name="Patryk Nowak Vel Nowakowski" userId="971955b0-81b0-4e6a-8c06-30c2b6f27669" providerId="ADAL" clId="{5E3677A5-3901-447E-A9B7-F8EDA090D128}" dt="2022-12-07T07:07:39.848" v="1334" actId="20577"/>
      <pc:docMkLst>
        <pc:docMk/>
      </pc:docMkLst>
      <pc:sldChg chg="modSp mod">
        <pc:chgData name="Patryk Nowak Vel Nowakowski" userId="971955b0-81b0-4e6a-8c06-30c2b6f27669" providerId="ADAL" clId="{5E3677A5-3901-447E-A9B7-F8EDA090D128}" dt="2022-12-06T11:07:57.114" v="916" actId="1076"/>
        <pc:sldMkLst>
          <pc:docMk/>
          <pc:sldMk cId="2386377486" sldId="261"/>
        </pc:sldMkLst>
        <pc:picChg chg="mod">
          <ac:chgData name="Patryk Nowak Vel Nowakowski" userId="971955b0-81b0-4e6a-8c06-30c2b6f27669" providerId="ADAL" clId="{5E3677A5-3901-447E-A9B7-F8EDA090D128}" dt="2022-12-06T11:07:57.114" v="916" actId="1076"/>
          <ac:picMkLst>
            <pc:docMk/>
            <pc:sldMk cId="2386377486" sldId="261"/>
            <ac:picMk id="5" creationId="{56CFF833-1202-7DAE-D36A-4F377D8D24D7}"/>
          </ac:picMkLst>
        </pc:picChg>
      </pc:sldChg>
      <pc:sldChg chg="modSp mod">
        <pc:chgData name="Patryk Nowak Vel Nowakowski" userId="971955b0-81b0-4e6a-8c06-30c2b6f27669" providerId="ADAL" clId="{5E3677A5-3901-447E-A9B7-F8EDA090D128}" dt="2022-12-07T06:37:50.766" v="1330" actId="20577"/>
        <pc:sldMkLst>
          <pc:docMk/>
          <pc:sldMk cId="765062531" sldId="264"/>
        </pc:sldMkLst>
        <pc:spChg chg="mod">
          <ac:chgData name="Patryk Nowak Vel Nowakowski" userId="971955b0-81b0-4e6a-8c06-30c2b6f27669" providerId="ADAL" clId="{5E3677A5-3901-447E-A9B7-F8EDA090D128}" dt="2022-12-07T06:37:50.766" v="1330" actId="20577"/>
          <ac:spMkLst>
            <pc:docMk/>
            <pc:sldMk cId="765062531" sldId="264"/>
            <ac:spMk id="12" creationId="{5B2B769B-CE34-7D01-FF08-80819F30C2F5}"/>
          </ac:spMkLst>
        </pc:spChg>
      </pc:sldChg>
      <pc:sldChg chg="addSp delSp modSp add mod ord modNotesTx">
        <pc:chgData name="Patryk Nowak Vel Nowakowski" userId="971955b0-81b0-4e6a-8c06-30c2b6f27669" providerId="ADAL" clId="{5E3677A5-3901-447E-A9B7-F8EDA090D128}" dt="2022-12-06T11:07:09.108" v="914" actId="20577"/>
        <pc:sldMkLst>
          <pc:docMk/>
          <pc:sldMk cId="3154075086" sldId="265"/>
        </pc:sldMkLst>
        <pc:spChg chg="mod">
          <ac:chgData name="Patryk Nowak Vel Nowakowski" userId="971955b0-81b0-4e6a-8c06-30c2b6f27669" providerId="ADAL" clId="{5E3677A5-3901-447E-A9B7-F8EDA090D128}" dt="2022-12-06T09:40:12.700" v="149" actId="1076"/>
          <ac:spMkLst>
            <pc:docMk/>
            <pc:sldMk cId="3154075086" sldId="265"/>
            <ac:spMk id="2" creationId="{3CCEC0C1-5AB1-6C42-47CC-4FB1DC8A5FCE}"/>
          </ac:spMkLst>
        </pc:spChg>
        <pc:spChg chg="add del mod">
          <ac:chgData name="Patryk Nowak Vel Nowakowski" userId="971955b0-81b0-4e6a-8c06-30c2b6f27669" providerId="ADAL" clId="{5E3677A5-3901-447E-A9B7-F8EDA090D128}" dt="2022-12-06T09:27:19.349" v="44"/>
          <ac:spMkLst>
            <pc:docMk/>
            <pc:sldMk cId="3154075086" sldId="265"/>
            <ac:spMk id="4" creationId="{561FB2E7-686A-AF59-81B4-E29726BA5A82}"/>
          </ac:spMkLst>
        </pc:spChg>
        <pc:grpChg chg="mod">
          <ac:chgData name="Patryk Nowak Vel Nowakowski" userId="971955b0-81b0-4e6a-8c06-30c2b6f27669" providerId="ADAL" clId="{5E3677A5-3901-447E-A9B7-F8EDA090D128}" dt="2022-12-06T11:06:24.516" v="905" actId="1076"/>
          <ac:grpSpMkLst>
            <pc:docMk/>
            <pc:sldMk cId="3154075086" sldId="265"/>
            <ac:grpSpMk id="10" creationId="{697995C7-042B-6052-8CD8-C70FDFABD91F}"/>
          </ac:grpSpMkLst>
        </pc:grpChg>
        <pc:picChg chg="mod">
          <ac:chgData name="Patryk Nowak Vel Nowakowski" userId="971955b0-81b0-4e6a-8c06-30c2b6f27669" providerId="ADAL" clId="{5E3677A5-3901-447E-A9B7-F8EDA090D128}" dt="2022-12-06T11:06:54.876" v="913" actId="207"/>
          <ac:picMkLst>
            <pc:docMk/>
            <pc:sldMk cId="3154075086" sldId="265"/>
            <ac:picMk id="5" creationId="{E281A125-52C2-0A5D-32AA-F9C899D2E54F}"/>
          </ac:picMkLst>
        </pc:picChg>
        <pc:picChg chg="mod ord">
          <ac:chgData name="Patryk Nowak Vel Nowakowski" userId="971955b0-81b0-4e6a-8c06-30c2b6f27669" providerId="ADAL" clId="{5E3677A5-3901-447E-A9B7-F8EDA090D128}" dt="2022-12-06T11:06:54.876" v="913" actId="207"/>
          <ac:picMkLst>
            <pc:docMk/>
            <pc:sldMk cId="3154075086" sldId="265"/>
            <ac:picMk id="9" creationId="{BEA34323-3399-4770-E1DB-91F6FC69FAAF}"/>
          </ac:picMkLst>
        </pc:picChg>
      </pc:sldChg>
      <pc:sldChg chg="modSp add mod ord">
        <pc:chgData name="Patryk Nowak Vel Nowakowski" userId="971955b0-81b0-4e6a-8c06-30c2b6f27669" providerId="ADAL" clId="{5E3677A5-3901-447E-A9B7-F8EDA090D128}" dt="2022-12-06T09:41:01.011" v="175" actId="20577"/>
        <pc:sldMkLst>
          <pc:docMk/>
          <pc:sldMk cId="3629195207" sldId="266"/>
        </pc:sldMkLst>
        <pc:spChg chg="mod">
          <ac:chgData name="Patryk Nowak Vel Nowakowski" userId="971955b0-81b0-4e6a-8c06-30c2b6f27669" providerId="ADAL" clId="{5E3677A5-3901-447E-A9B7-F8EDA090D128}" dt="2022-12-06T09:41:01.011" v="175" actId="20577"/>
          <ac:spMkLst>
            <pc:docMk/>
            <pc:sldMk cId="3629195207" sldId="266"/>
            <ac:spMk id="2" creationId="{3CCEC0C1-5AB1-6C42-47CC-4FB1DC8A5FCE}"/>
          </ac:spMkLst>
        </pc:spChg>
      </pc:sldChg>
      <pc:sldChg chg="delSp add mod ord">
        <pc:chgData name="Patryk Nowak Vel Nowakowski" userId="971955b0-81b0-4e6a-8c06-30c2b6f27669" providerId="ADAL" clId="{5E3677A5-3901-447E-A9B7-F8EDA090D128}" dt="2022-12-06T09:41:59.456" v="176" actId="478"/>
        <pc:sldMkLst>
          <pc:docMk/>
          <pc:sldMk cId="1985671256" sldId="267"/>
        </pc:sldMkLst>
        <pc:spChg chg="del">
          <ac:chgData name="Patryk Nowak Vel Nowakowski" userId="971955b0-81b0-4e6a-8c06-30c2b6f27669" providerId="ADAL" clId="{5E3677A5-3901-447E-A9B7-F8EDA090D128}" dt="2022-12-06T09:41:59.456" v="176" actId="478"/>
          <ac:spMkLst>
            <pc:docMk/>
            <pc:sldMk cId="1985671256" sldId="267"/>
            <ac:spMk id="3" creationId="{41086CA0-F8E6-660E-6310-F15E431C80EF}"/>
          </ac:spMkLst>
        </pc:spChg>
      </pc:sldChg>
      <pc:sldChg chg="modSp add mod ord">
        <pc:chgData name="Patryk Nowak Vel Nowakowski" userId="971955b0-81b0-4e6a-8c06-30c2b6f27669" providerId="ADAL" clId="{5E3677A5-3901-447E-A9B7-F8EDA090D128}" dt="2022-12-06T09:52:07.420" v="342" actId="20577"/>
        <pc:sldMkLst>
          <pc:docMk/>
          <pc:sldMk cId="308351414" sldId="268"/>
        </pc:sldMkLst>
        <pc:spChg chg="mod">
          <ac:chgData name="Patryk Nowak Vel Nowakowski" userId="971955b0-81b0-4e6a-8c06-30c2b6f27669" providerId="ADAL" clId="{5E3677A5-3901-447E-A9B7-F8EDA090D128}" dt="2022-12-06T09:52:07.420" v="342" actId="20577"/>
          <ac:spMkLst>
            <pc:docMk/>
            <pc:sldMk cId="308351414" sldId="268"/>
            <ac:spMk id="2" creationId="{3CCEC0C1-5AB1-6C42-47CC-4FB1DC8A5FCE}"/>
          </ac:spMkLst>
        </pc:spChg>
      </pc:sldChg>
      <pc:sldChg chg="addSp modSp add mod ord">
        <pc:chgData name="Patryk Nowak Vel Nowakowski" userId="971955b0-81b0-4e6a-8c06-30c2b6f27669" providerId="ADAL" clId="{5E3677A5-3901-447E-A9B7-F8EDA090D128}" dt="2022-12-06T11:04:59.543" v="895" actId="20577"/>
        <pc:sldMkLst>
          <pc:docMk/>
          <pc:sldMk cId="2421868647" sldId="272"/>
        </pc:sldMkLst>
        <pc:spChg chg="mod">
          <ac:chgData name="Patryk Nowak Vel Nowakowski" userId="971955b0-81b0-4e6a-8c06-30c2b6f27669" providerId="ADAL" clId="{5E3677A5-3901-447E-A9B7-F8EDA090D128}" dt="2022-12-06T11:03:15.739" v="822" actId="20577"/>
          <ac:spMkLst>
            <pc:docMk/>
            <pc:sldMk cId="2421868647" sldId="272"/>
            <ac:spMk id="2" creationId="{3CCEC0C1-5AB1-6C42-47CC-4FB1DC8A5FCE}"/>
          </ac:spMkLst>
        </pc:spChg>
        <pc:spChg chg="add mod">
          <ac:chgData name="Patryk Nowak Vel Nowakowski" userId="971955b0-81b0-4e6a-8c06-30c2b6f27669" providerId="ADAL" clId="{5E3677A5-3901-447E-A9B7-F8EDA090D128}" dt="2022-12-06T11:02:58.290" v="788" actId="1076"/>
          <ac:spMkLst>
            <pc:docMk/>
            <pc:sldMk cId="2421868647" sldId="272"/>
            <ac:spMk id="4" creationId="{D7888F69-1DE6-8E86-9CE7-E8DF42FDCE59}"/>
          </ac:spMkLst>
        </pc:spChg>
        <pc:spChg chg="mod">
          <ac:chgData name="Patryk Nowak Vel Nowakowski" userId="971955b0-81b0-4e6a-8c06-30c2b6f27669" providerId="ADAL" clId="{5E3677A5-3901-447E-A9B7-F8EDA090D128}" dt="2022-12-06T11:03:47.555" v="860" actId="14100"/>
          <ac:spMkLst>
            <pc:docMk/>
            <pc:sldMk cId="2421868647" sldId="272"/>
            <ac:spMk id="6" creationId="{A27D1BB3-2664-FDC6-A199-9C167106C8CB}"/>
          </ac:spMkLst>
        </pc:spChg>
        <pc:spChg chg="mod">
          <ac:chgData name="Patryk Nowak Vel Nowakowski" userId="971955b0-81b0-4e6a-8c06-30c2b6f27669" providerId="ADAL" clId="{5E3677A5-3901-447E-A9B7-F8EDA090D128}" dt="2022-12-06T11:04:59.543" v="895" actId="20577"/>
          <ac:spMkLst>
            <pc:docMk/>
            <pc:sldMk cId="2421868647" sldId="272"/>
            <ac:spMk id="17" creationId="{474A5E1F-43E3-D160-387C-6510FBA92504}"/>
          </ac:spMkLst>
        </pc:spChg>
        <pc:spChg chg="mod">
          <ac:chgData name="Patryk Nowak Vel Nowakowski" userId="971955b0-81b0-4e6a-8c06-30c2b6f27669" providerId="ADAL" clId="{5E3677A5-3901-447E-A9B7-F8EDA090D128}" dt="2022-12-06T11:03:51.781" v="864" actId="14100"/>
          <ac:spMkLst>
            <pc:docMk/>
            <pc:sldMk cId="2421868647" sldId="272"/>
            <ac:spMk id="30" creationId="{6B85AD65-E5EF-45BF-6837-5D362707FC11}"/>
          </ac:spMkLst>
        </pc:spChg>
        <pc:spChg chg="mod">
          <ac:chgData name="Patryk Nowak Vel Nowakowski" userId="971955b0-81b0-4e6a-8c06-30c2b6f27669" providerId="ADAL" clId="{5E3677A5-3901-447E-A9B7-F8EDA090D128}" dt="2022-12-06T11:02:58.290" v="788" actId="1076"/>
          <ac:spMkLst>
            <pc:docMk/>
            <pc:sldMk cId="2421868647" sldId="272"/>
            <ac:spMk id="41" creationId="{CDE9EE45-5A4B-B360-1009-0399578C3F53}"/>
          </ac:spMkLst>
        </pc:spChg>
        <pc:picChg chg="mod">
          <ac:chgData name="Patryk Nowak Vel Nowakowski" userId="971955b0-81b0-4e6a-8c06-30c2b6f27669" providerId="ADAL" clId="{5E3677A5-3901-447E-A9B7-F8EDA090D128}" dt="2022-12-06T11:02:58.290" v="788" actId="1076"/>
          <ac:picMkLst>
            <pc:docMk/>
            <pc:sldMk cId="2421868647" sldId="272"/>
            <ac:picMk id="8" creationId="{926670AD-75B6-C5C8-EEDE-82EAF70B01E4}"/>
          </ac:picMkLst>
        </pc:picChg>
        <pc:picChg chg="mod">
          <ac:chgData name="Patryk Nowak Vel Nowakowski" userId="971955b0-81b0-4e6a-8c06-30c2b6f27669" providerId="ADAL" clId="{5E3677A5-3901-447E-A9B7-F8EDA090D128}" dt="2022-12-06T11:02:58.290" v="788" actId="1076"/>
          <ac:picMkLst>
            <pc:docMk/>
            <pc:sldMk cId="2421868647" sldId="272"/>
            <ac:picMk id="33" creationId="{63503656-892C-788D-CCF7-4534A150D89F}"/>
          </ac:picMkLst>
        </pc:picChg>
        <pc:cxnChg chg="mod">
          <ac:chgData name="Patryk Nowak Vel Nowakowski" userId="971955b0-81b0-4e6a-8c06-30c2b6f27669" providerId="ADAL" clId="{5E3677A5-3901-447E-A9B7-F8EDA090D128}" dt="2022-12-06T11:02:58.290" v="788" actId="1076"/>
          <ac:cxnSpMkLst>
            <pc:docMk/>
            <pc:sldMk cId="2421868647" sldId="272"/>
            <ac:cxnSpMk id="21" creationId="{44BC0326-8EF6-468E-2F0C-111B7CFA6F97}"/>
          </ac:cxnSpMkLst>
        </pc:cxnChg>
        <pc:cxnChg chg="mod">
          <ac:chgData name="Patryk Nowak Vel Nowakowski" userId="971955b0-81b0-4e6a-8c06-30c2b6f27669" providerId="ADAL" clId="{5E3677A5-3901-447E-A9B7-F8EDA090D128}" dt="2022-12-06T11:02:58.290" v="788" actId="1076"/>
          <ac:cxnSpMkLst>
            <pc:docMk/>
            <pc:sldMk cId="2421868647" sldId="272"/>
            <ac:cxnSpMk id="28" creationId="{B53E2608-0198-15F8-2BF1-B63419C85ACC}"/>
          </ac:cxnSpMkLst>
        </pc:cxnChg>
      </pc:sldChg>
      <pc:sldChg chg="modSp add mod ord">
        <pc:chgData name="Patryk Nowak Vel Nowakowski" userId="971955b0-81b0-4e6a-8c06-30c2b6f27669" providerId="ADAL" clId="{5E3677A5-3901-447E-A9B7-F8EDA090D128}" dt="2022-12-06T09:42:40.633" v="189" actId="1076"/>
        <pc:sldMkLst>
          <pc:docMk/>
          <pc:sldMk cId="2110544148" sldId="273"/>
        </pc:sldMkLst>
        <pc:spChg chg="mod">
          <ac:chgData name="Patryk Nowak Vel Nowakowski" userId="971955b0-81b0-4e6a-8c06-30c2b6f27669" providerId="ADAL" clId="{5E3677A5-3901-447E-A9B7-F8EDA090D128}" dt="2022-12-06T09:42:40.633" v="189" actId="1076"/>
          <ac:spMkLst>
            <pc:docMk/>
            <pc:sldMk cId="2110544148" sldId="273"/>
            <ac:spMk id="3" creationId="{41086CA0-F8E6-660E-6310-F15E431C80EF}"/>
          </ac:spMkLst>
        </pc:spChg>
        <pc:spChg chg="mod">
          <ac:chgData name="Patryk Nowak Vel Nowakowski" userId="971955b0-81b0-4e6a-8c06-30c2b6f27669" providerId="ADAL" clId="{5E3677A5-3901-447E-A9B7-F8EDA090D128}" dt="2022-12-06T09:42:32.932" v="188" actId="20577"/>
          <ac:spMkLst>
            <pc:docMk/>
            <pc:sldMk cId="2110544148" sldId="273"/>
            <ac:spMk id="5" creationId="{23554923-9534-E83A-A889-5F535DBB86FD}"/>
          </ac:spMkLst>
        </pc:spChg>
        <pc:spChg chg="mod">
          <ac:chgData name="Patryk Nowak Vel Nowakowski" userId="971955b0-81b0-4e6a-8c06-30c2b6f27669" providerId="ADAL" clId="{5E3677A5-3901-447E-A9B7-F8EDA090D128}" dt="2022-12-06T09:42:30.348" v="186" actId="1076"/>
          <ac:spMkLst>
            <pc:docMk/>
            <pc:sldMk cId="2110544148" sldId="273"/>
            <ac:spMk id="8" creationId="{87B37D59-AE1C-8C0D-3963-AEE246897627}"/>
          </ac:spMkLst>
        </pc:spChg>
        <pc:spChg chg="mod">
          <ac:chgData name="Patryk Nowak Vel Nowakowski" userId="971955b0-81b0-4e6a-8c06-30c2b6f27669" providerId="ADAL" clId="{5E3677A5-3901-447E-A9B7-F8EDA090D128}" dt="2022-12-06T09:35:14.469" v="110" actId="790"/>
          <ac:spMkLst>
            <pc:docMk/>
            <pc:sldMk cId="2110544148" sldId="273"/>
            <ac:spMk id="11" creationId="{83342D46-8BC2-EB1B-8113-44CC96F7C46C}"/>
          </ac:spMkLst>
        </pc:spChg>
        <pc:picChg chg="mod">
          <ac:chgData name="Patryk Nowak Vel Nowakowski" userId="971955b0-81b0-4e6a-8c06-30c2b6f27669" providerId="ADAL" clId="{5E3677A5-3901-447E-A9B7-F8EDA090D128}" dt="2022-12-06T09:42:05.098" v="177" actId="1076"/>
          <ac:picMkLst>
            <pc:docMk/>
            <pc:sldMk cId="2110544148" sldId="273"/>
            <ac:picMk id="4" creationId="{209A18AE-82DD-EAD5-6B60-3C76DD77ACC4}"/>
          </ac:picMkLst>
        </pc:picChg>
      </pc:sldChg>
      <pc:sldChg chg="modSp add mod ord">
        <pc:chgData name="Patryk Nowak Vel Nowakowski" userId="971955b0-81b0-4e6a-8c06-30c2b6f27669" providerId="ADAL" clId="{5E3677A5-3901-447E-A9B7-F8EDA090D128}" dt="2022-12-07T06:37:00.121" v="1329" actId="1076"/>
        <pc:sldMkLst>
          <pc:docMk/>
          <pc:sldMk cId="2574475826" sldId="274"/>
        </pc:sldMkLst>
        <pc:spChg chg="mod">
          <ac:chgData name="Patryk Nowak Vel Nowakowski" userId="971955b0-81b0-4e6a-8c06-30c2b6f27669" providerId="ADAL" clId="{5E3677A5-3901-447E-A9B7-F8EDA090D128}" dt="2022-12-07T06:37:00.121" v="1329" actId="1076"/>
          <ac:spMkLst>
            <pc:docMk/>
            <pc:sldMk cId="2574475826" sldId="274"/>
            <ac:spMk id="10" creationId="{DF89541C-5062-FB4A-76F6-7CC22BF8C1CC}"/>
          </ac:spMkLst>
        </pc:spChg>
        <pc:grpChg chg="mod">
          <ac:chgData name="Patryk Nowak Vel Nowakowski" userId="971955b0-81b0-4e6a-8c06-30c2b6f27669" providerId="ADAL" clId="{5E3677A5-3901-447E-A9B7-F8EDA090D128}" dt="2022-12-07T06:36:50.806" v="1328" actId="1076"/>
          <ac:grpSpMkLst>
            <pc:docMk/>
            <pc:sldMk cId="2574475826" sldId="274"/>
            <ac:grpSpMk id="17" creationId="{F7901D1A-C839-4864-CC41-4DD9B70FA332}"/>
          </ac:grpSpMkLst>
        </pc:grpChg>
      </pc:sldChg>
      <pc:sldChg chg="addSp delSp modSp new mod ord">
        <pc:chgData name="Patryk Nowak Vel Nowakowski" userId="971955b0-81b0-4e6a-8c06-30c2b6f27669" providerId="ADAL" clId="{5E3677A5-3901-447E-A9B7-F8EDA090D128}" dt="2022-12-07T06:31:41.286" v="1121" actId="20577"/>
        <pc:sldMkLst>
          <pc:docMk/>
          <pc:sldMk cId="1989730497" sldId="275"/>
        </pc:sldMkLst>
        <pc:spChg chg="mod">
          <ac:chgData name="Patryk Nowak Vel Nowakowski" userId="971955b0-81b0-4e6a-8c06-30c2b6f27669" providerId="ADAL" clId="{5E3677A5-3901-447E-A9B7-F8EDA090D128}" dt="2022-12-07T06:31:41.286" v="1121" actId="20577"/>
          <ac:spMkLst>
            <pc:docMk/>
            <pc:sldMk cId="1989730497" sldId="275"/>
            <ac:spMk id="2" creationId="{0CE02D8A-1AED-1B97-0A48-218655683CFB}"/>
          </ac:spMkLst>
        </pc:spChg>
        <pc:spChg chg="del">
          <ac:chgData name="Patryk Nowak Vel Nowakowski" userId="971955b0-81b0-4e6a-8c06-30c2b6f27669" providerId="ADAL" clId="{5E3677A5-3901-447E-A9B7-F8EDA090D128}" dt="2022-12-06T10:51:29.930" v="384"/>
          <ac:spMkLst>
            <pc:docMk/>
            <pc:sldMk cId="1989730497" sldId="275"/>
            <ac:spMk id="3" creationId="{882EB895-5AE1-8266-92BF-B97385A0DCFB}"/>
          </ac:spMkLst>
        </pc:spChg>
        <pc:spChg chg="add mod">
          <ac:chgData name="Patryk Nowak Vel Nowakowski" userId="971955b0-81b0-4e6a-8c06-30c2b6f27669" providerId="ADAL" clId="{5E3677A5-3901-447E-A9B7-F8EDA090D128}" dt="2022-12-06T18:06:48.406" v="1118" actId="1076"/>
          <ac:spMkLst>
            <pc:docMk/>
            <pc:sldMk cId="1989730497" sldId="275"/>
            <ac:spMk id="5" creationId="{E6AD0A55-E2F2-B0DF-AA29-47A314E9355B}"/>
          </ac:spMkLst>
        </pc:spChg>
        <pc:spChg chg="add mod">
          <ac:chgData name="Patryk Nowak Vel Nowakowski" userId="971955b0-81b0-4e6a-8c06-30c2b6f27669" providerId="ADAL" clId="{5E3677A5-3901-447E-A9B7-F8EDA090D128}" dt="2022-12-06T18:06:48.406" v="1118" actId="1076"/>
          <ac:spMkLst>
            <pc:docMk/>
            <pc:sldMk cId="1989730497" sldId="275"/>
            <ac:spMk id="6" creationId="{A45A1C91-F598-64C3-C491-0D9CFAFFAB82}"/>
          </ac:spMkLst>
        </pc:spChg>
        <pc:spChg chg="add mod">
          <ac:chgData name="Patryk Nowak Vel Nowakowski" userId="971955b0-81b0-4e6a-8c06-30c2b6f27669" providerId="ADAL" clId="{5E3677A5-3901-447E-A9B7-F8EDA090D128}" dt="2022-12-06T18:06:48.406" v="1118" actId="1076"/>
          <ac:spMkLst>
            <pc:docMk/>
            <pc:sldMk cId="1989730497" sldId="275"/>
            <ac:spMk id="7" creationId="{C58EDE9D-58B3-B323-D049-AF1927806133}"/>
          </ac:spMkLst>
        </pc:spChg>
        <pc:spChg chg="add del">
          <ac:chgData name="Patryk Nowak Vel Nowakowski" userId="971955b0-81b0-4e6a-8c06-30c2b6f27669" providerId="ADAL" clId="{5E3677A5-3901-447E-A9B7-F8EDA090D128}" dt="2022-12-06T10:55:52.360" v="646" actId="478"/>
          <ac:spMkLst>
            <pc:docMk/>
            <pc:sldMk cId="1989730497" sldId="275"/>
            <ac:spMk id="8" creationId="{3FC879E0-FD23-C689-0FC4-EC2C7817DCC7}"/>
          </ac:spMkLst>
        </pc:spChg>
        <pc:spChg chg="add del mod">
          <ac:chgData name="Patryk Nowak Vel Nowakowski" userId="971955b0-81b0-4e6a-8c06-30c2b6f27669" providerId="ADAL" clId="{5E3677A5-3901-447E-A9B7-F8EDA090D128}" dt="2022-12-06T10:55:51.995" v="645" actId="478"/>
          <ac:spMkLst>
            <pc:docMk/>
            <pc:sldMk cId="1989730497" sldId="275"/>
            <ac:spMk id="9" creationId="{C6A82FF6-58AE-7A39-7A33-832047801067}"/>
          </ac:spMkLst>
        </pc:spChg>
        <pc:spChg chg="add del mod">
          <ac:chgData name="Patryk Nowak Vel Nowakowski" userId="971955b0-81b0-4e6a-8c06-30c2b6f27669" providerId="ADAL" clId="{5E3677A5-3901-447E-A9B7-F8EDA090D128}" dt="2022-12-06T10:55:51.672" v="644" actId="478"/>
          <ac:spMkLst>
            <pc:docMk/>
            <pc:sldMk cId="1989730497" sldId="275"/>
            <ac:spMk id="10" creationId="{04605312-FCB3-5224-E126-3942709AB9ED}"/>
          </ac:spMkLst>
        </pc:spChg>
        <pc:spChg chg="add mod">
          <ac:chgData name="Patryk Nowak Vel Nowakowski" userId="971955b0-81b0-4e6a-8c06-30c2b6f27669" providerId="ADAL" clId="{5E3677A5-3901-447E-A9B7-F8EDA090D128}" dt="2022-12-06T18:06:48.406" v="1118" actId="1076"/>
          <ac:spMkLst>
            <pc:docMk/>
            <pc:sldMk cId="1989730497" sldId="275"/>
            <ac:spMk id="11" creationId="{4A4ABDF1-354E-C386-B38F-243374EA922C}"/>
          </ac:spMkLst>
        </pc:spChg>
        <pc:spChg chg="add mod">
          <ac:chgData name="Patryk Nowak Vel Nowakowski" userId="971955b0-81b0-4e6a-8c06-30c2b6f27669" providerId="ADAL" clId="{5E3677A5-3901-447E-A9B7-F8EDA090D128}" dt="2022-12-06T18:06:48.406" v="1118" actId="1076"/>
          <ac:spMkLst>
            <pc:docMk/>
            <pc:sldMk cId="1989730497" sldId="275"/>
            <ac:spMk id="12" creationId="{81CD87E6-D969-5110-B4D0-7C59640D312D}"/>
          </ac:spMkLst>
        </pc:spChg>
        <pc:spChg chg="add mod">
          <ac:chgData name="Patryk Nowak Vel Nowakowski" userId="971955b0-81b0-4e6a-8c06-30c2b6f27669" providerId="ADAL" clId="{5E3677A5-3901-447E-A9B7-F8EDA090D128}" dt="2022-12-06T18:06:48.406" v="1118" actId="1076"/>
          <ac:spMkLst>
            <pc:docMk/>
            <pc:sldMk cId="1989730497" sldId="275"/>
            <ac:spMk id="13" creationId="{433C0274-0387-D70A-DFCF-8D0D5F8C1595}"/>
          </ac:spMkLst>
        </pc:spChg>
        <pc:picChg chg="add mod modCrop">
          <ac:chgData name="Patryk Nowak Vel Nowakowski" userId="971955b0-81b0-4e6a-8c06-30c2b6f27669" providerId="ADAL" clId="{5E3677A5-3901-447E-A9B7-F8EDA090D128}" dt="2022-12-06T18:06:48.406" v="1118" actId="1076"/>
          <ac:picMkLst>
            <pc:docMk/>
            <pc:sldMk cId="1989730497" sldId="275"/>
            <ac:picMk id="4" creationId="{8ED81B03-A7C7-D7CD-3676-56D16630F6D8}"/>
          </ac:picMkLst>
        </pc:picChg>
      </pc:sldChg>
      <pc:sldChg chg="addSp delSp modSp add del mod">
        <pc:chgData name="Patryk Nowak Vel Nowakowski" userId="971955b0-81b0-4e6a-8c06-30c2b6f27669" providerId="ADAL" clId="{5E3677A5-3901-447E-A9B7-F8EDA090D128}" dt="2022-12-06T09:57:33.561" v="359" actId="47"/>
        <pc:sldMkLst>
          <pc:docMk/>
          <pc:sldMk cId="3264575685" sldId="275"/>
        </pc:sldMkLst>
        <pc:spChg chg="del">
          <ac:chgData name="Patryk Nowak Vel Nowakowski" userId="971955b0-81b0-4e6a-8c06-30c2b6f27669" providerId="ADAL" clId="{5E3677A5-3901-447E-A9B7-F8EDA090D128}" dt="2022-12-06T09:51:14.430" v="321" actId="478"/>
          <ac:spMkLst>
            <pc:docMk/>
            <pc:sldMk cId="3264575685" sldId="275"/>
            <ac:spMk id="2" creationId="{3CCEC0C1-5AB1-6C42-47CC-4FB1DC8A5FCE}"/>
          </ac:spMkLst>
        </pc:spChg>
        <pc:spChg chg="add mod">
          <ac:chgData name="Patryk Nowak Vel Nowakowski" userId="971955b0-81b0-4e6a-8c06-30c2b6f27669" providerId="ADAL" clId="{5E3677A5-3901-447E-A9B7-F8EDA090D128}" dt="2022-12-06T09:51:14.430" v="321" actId="478"/>
          <ac:spMkLst>
            <pc:docMk/>
            <pc:sldMk cId="3264575685" sldId="275"/>
            <ac:spMk id="4" creationId="{8471D623-DAB5-FFEF-E9AF-9C7A3A5C9D27}"/>
          </ac:spMkLst>
        </pc:spChg>
        <pc:grpChg chg="del">
          <ac:chgData name="Patryk Nowak Vel Nowakowski" userId="971955b0-81b0-4e6a-8c06-30c2b6f27669" providerId="ADAL" clId="{5E3677A5-3901-447E-A9B7-F8EDA090D128}" dt="2022-12-06T09:51:14.874" v="322" actId="478"/>
          <ac:grpSpMkLst>
            <pc:docMk/>
            <pc:sldMk cId="3264575685" sldId="275"/>
            <ac:grpSpMk id="10" creationId="{697995C7-042B-6052-8CD8-C70FDFABD91F}"/>
          </ac:grpSpMkLst>
        </pc:grpChg>
      </pc:sldChg>
      <pc:sldChg chg="addSp delSp modSp add mod">
        <pc:chgData name="Patryk Nowak Vel Nowakowski" userId="971955b0-81b0-4e6a-8c06-30c2b6f27669" providerId="ADAL" clId="{5E3677A5-3901-447E-A9B7-F8EDA090D128}" dt="2022-12-07T07:07:39.848" v="1334" actId="20577"/>
        <pc:sldMkLst>
          <pc:docMk/>
          <pc:sldMk cId="3231702666" sldId="276"/>
        </pc:sldMkLst>
        <pc:spChg chg="add del mod">
          <ac:chgData name="Patryk Nowak Vel Nowakowski" userId="971955b0-81b0-4e6a-8c06-30c2b6f27669" providerId="ADAL" clId="{5E3677A5-3901-447E-A9B7-F8EDA090D128}" dt="2022-12-06T11:20:17.191" v="968" actId="478"/>
          <ac:spMkLst>
            <pc:docMk/>
            <pc:sldMk cId="3231702666" sldId="276"/>
            <ac:spMk id="2" creationId="{3CCEC0C1-5AB1-6C42-47CC-4FB1DC8A5FCE}"/>
          </ac:spMkLst>
        </pc:spChg>
        <pc:spChg chg="add mod">
          <ac:chgData name="Patryk Nowak Vel Nowakowski" userId="971955b0-81b0-4e6a-8c06-30c2b6f27669" providerId="ADAL" clId="{5E3677A5-3901-447E-A9B7-F8EDA090D128}" dt="2022-12-07T07:07:39.848" v="1334" actId="20577"/>
          <ac:spMkLst>
            <pc:docMk/>
            <pc:sldMk cId="3231702666" sldId="276"/>
            <ac:spMk id="2" creationId="{88935900-FB09-B555-1267-7ABD478F13F6}"/>
          </ac:spMkLst>
        </pc:spChg>
        <pc:spChg chg="add del mod">
          <ac:chgData name="Patryk Nowak Vel Nowakowski" userId="971955b0-81b0-4e6a-8c06-30c2b6f27669" providerId="ADAL" clId="{5E3677A5-3901-447E-A9B7-F8EDA090D128}" dt="2022-12-06T11:17:31.409" v="921" actId="478"/>
          <ac:spMkLst>
            <pc:docMk/>
            <pc:sldMk cId="3231702666" sldId="276"/>
            <ac:spMk id="4" creationId="{CAE5484F-F0B4-5292-57FA-83F58731F0D2}"/>
          </ac:spMkLst>
        </pc:spChg>
        <pc:spChg chg="add del mod">
          <ac:chgData name="Patryk Nowak Vel Nowakowski" userId="971955b0-81b0-4e6a-8c06-30c2b6f27669" providerId="ADAL" clId="{5E3677A5-3901-447E-A9B7-F8EDA090D128}" dt="2022-12-06T11:19:14.707" v="954"/>
          <ac:spMkLst>
            <pc:docMk/>
            <pc:sldMk cId="3231702666" sldId="276"/>
            <ac:spMk id="7" creationId="{841FE3B5-5375-892B-1C95-4C74A1FC9351}"/>
          </ac:spMkLst>
        </pc:spChg>
        <pc:spChg chg="add del mod">
          <ac:chgData name="Patryk Nowak Vel Nowakowski" userId="971955b0-81b0-4e6a-8c06-30c2b6f27669" providerId="ADAL" clId="{5E3677A5-3901-447E-A9B7-F8EDA090D128}" dt="2022-12-06T11:20:18.564" v="969" actId="478"/>
          <ac:spMkLst>
            <pc:docMk/>
            <pc:sldMk cId="3231702666" sldId="276"/>
            <ac:spMk id="11" creationId="{D434A41C-33B7-25B1-E7E0-66AF6BAD87CC}"/>
          </ac:spMkLst>
        </pc:spChg>
        <pc:spChg chg="add mod">
          <ac:chgData name="Patryk Nowak Vel Nowakowski" userId="971955b0-81b0-4e6a-8c06-30c2b6f27669" providerId="ADAL" clId="{5E3677A5-3901-447E-A9B7-F8EDA090D128}" dt="2022-12-06T11:25:14.615" v="1104" actId="1076"/>
          <ac:spMkLst>
            <pc:docMk/>
            <pc:sldMk cId="3231702666" sldId="276"/>
            <ac:spMk id="13" creationId="{16C8CA99-88AE-236C-1C72-960ED5425533}"/>
          </ac:spMkLst>
        </pc:spChg>
        <pc:spChg chg="add del mod">
          <ac:chgData name="Patryk Nowak Vel Nowakowski" userId="971955b0-81b0-4e6a-8c06-30c2b6f27669" providerId="ADAL" clId="{5E3677A5-3901-447E-A9B7-F8EDA090D128}" dt="2022-12-06T11:20:48.759" v="981" actId="478"/>
          <ac:spMkLst>
            <pc:docMk/>
            <pc:sldMk cId="3231702666" sldId="276"/>
            <ac:spMk id="14" creationId="{DC5AA314-E9C7-639E-A45D-9F0E7B2E0F2D}"/>
          </ac:spMkLst>
        </pc:spChg>
        <pc:spChg chg="add mod">
          <ac:chgData name="Patryk Nowak Vel Nowakowski" userId="971955b0-81b0-4e6a-8c06-30c2b6f27669" providerId="ADAL" clId="{5E3677A5-3901-447E-A9B7-F8EDA090D128}" dt="2022-12-06T11:25:14.615" v="1104" actId="1076"/>
          <ac:spMkLst>
            <pc:docMk/>
            <pc:sldMk cId="3231702666" sldId="276"/>
            <ac:spMk id="15" creationId="{A7DC595F-24B1-1AAC-34D2-995B77AF2A1F}"/>
          </ac:spMkLst>
        </pc:spChg>
        <pc:spChg chg="add mod">
          <ac:chgData name="Patryk Nowak Vel Nowakowski" userId="971955b0-81b0-4e6a-8c06-30c2b6f27669" providerId="ADAL" clId="{5E3677A5-3901-447E-A9B7-F8EDA090D128}" dt="2022-12-06T11:24:21.876" v="1102" actId="20577"/>
          <ac:spMkLst>
            <pc:docMk/>
            <pc:sldMk cId="3231702666" sldId="276"/>
            <ac:spMk id="26" creationId="{5CC16E85-77BE-FF58-7B0C-E80293CC2926}"/>
          </ac:spMkLst>
        </pc:spChg>
        <pc:spChg chg="add mod">
          <ac:chgData name="Patryk Nowak Vel Nowakowski" userId="971955b0-81b0-4e6a-8c06-30c2b6f27669" providerId="ADAL" clId="{5E3677A5-3901-447E-A9B7-F8EDA090D128}" dt="2022-12-06T11:25:31.951" v="1110" actId="20577"/>
          <ac:spMkLst>
            <pc:docMk/>
            <pc:sldMk cId="3231702666" sldId="276"/>
            <ac:spMk id="27" creationId="{3E5C3390-E75A-49E1-2063-D52EA3748470}"/>
          </ac:spMkLst>
        </pc:spChg>
        <pc:grpChg chg="add del">
          <ac:chgData name="Patryk Nowak Vel Nowakowski" userId="971955b0-81b0-4e6a-8c06-30c2b6f27669" providerId="ADAL" clId="{5E3677A5-3901-447E-A9B7-F8EDA090D128}" dt="2022-12-06T11:17:32.622" v="922" actId="478"/>
          <ac:grpSpMkLst>
            <pc:docMk/>
            <pc:sldMk cId="3231702666" sldId="276"/>
            <ac:grpSpMk id="10" creationId="{697995C7-042B-6052-8CD8-C70FDFABD91F}"/>
          </ac:grpSpMkLst>
        </pc:grpChg>
        <pc:picChg chg="add del mod">
          <ac:chgData name="Patryk Nowak Vel Nowakowski" userId="971955b0-81b0-4e6a-8c06-30c2b6f27669" providerId="ADAL" clId="{5E3677A5-3901-447E-A9B7-F8EDA090D128}" dt="2022-12-06T11:19:14.707" v="954"/>
          <ac:picMkLst>
            <pc:docMk/>
            <pc:sldMk cId="3231702666" sldId="276"/>
            <ac:picMk id="6" creationId="{3C9129A2-EB57-EE63-CEBD-9851E7EEDB82}"/>
          </ac:picMkLst>
        </pc:picChg>
        <pc:picChg chg="add mod">
          <ac:chgData name="Patryk Nowak Vel Nowakowski" userId="971955b0-81b0-4e6a-8c06-30c2b6f27669" providerId="ADAL" clId="{5E3677A5-3901-447E-A9B7-F8EDA090D128}" dt="2022-12-06T11:25:14.615" v="1104" actId="1076"/>
          <ac:picMkLst>
            <pc:docMk/>
            <pc:sldMk cId="3231702666" sldId="276"/>
            <ac:picMk id="12" creationId="{F86C8917-9AE2-2D0F-5622-FBD4006AB906}"/>
          </ac:picMkLst>
        </pc:picChg>
        <pc:picChg chg="add del mod">
          <ac:chgData name="Patryk Nowak Vel Nowakowski" userId="971955b0-81b0-4e6a-8c06-30c2b6f27669" providerId="ADAL" clId="{5E3677A5-3901-447E-A9B7-F8EDA090D128}" dt="2022-12-06T11:24:02.225" v="1075" actId="478"/>
          <ac:picMkLst>
            <pc:docMk/>
            <pc:sldMk cId="3231702666" sldId="276"/>
            <ac:picMk id="28" creationId="{58492BF0-5541-E497-37F0-2DF63B7169EA}"/>
          </ac:picMkLst>
        </pc:picChg>
        <pc:picChg chg="add mod">
          <ac:chgData name="Patryk Nowak Vel Nowakowski" userId="971955b0-81b0-4e6a-8c06-30c2b6f27669" providerId="ADAL" clId="{5E3677A5-3901-447E-A9B7-F8EDA090D128}" dt="2022-12-06T11:25:14.615" v="1104" actId="1076"/>
          <ac:picMkLst>
            <pc:docMk/>
            <pc:sldMk cId="3231702666" sldId="276"/>
            <ac:picMk id="1026" creationId="{2C2796D8-E24F-480E-6621-325F8B9356FF}"/>
          </ac:picMkLst>
        </pc:picChg>
        <pc:cxnChg chg="add mod">
          <ac:chgData name="Patryk Nowak Vel Nowakowski" userId="971955b0-81b0-4e6a-8c06-30c2b6f27669" providerId="ADAL" clId="{5E3677A5-3901-447E-A9B7-F8EDA090D128}" dt="2022-12-06T11:25:14.615" v="1104" actId="1076"/>
          <ac:cxnSpMkLst>
            <pc:docMk/>
            <pc:sldMk cId="3231702666" sldId="276"/>
            <ac:cxnSpMk id="17" creationId="{CF6CDF64-B2D0-5B1C-44A3-0492EF6BCC49}"/>
          </ac:cxnSpMkLst>
        </pc:cxnChg>
        <pc:cxnChg chg="add mod">
          <ac:chgData name="Patryk Nowak Vel Nowakowski" userId="971955b0-81b0-4e6a-8c06-30c2b6f27669" providerId="ADAL" clId="{5E3677A5-3901-447E-A9B7-F8EDA090D128}" dt="2022-12-06T11:25:14.615" v="1104" actId="1076"/>
          <ac:cxnSpMkLst>
            <pc:docMk/>
            <pc:sldMk cId="3231702666" sldId="276"/>
            <ac:cxnSpMk id="19" creationId="{4D982983-3CD0-2304-8086-6F2AB563C017}"/>
          </ac:cxnSpMkLst>
        </pc:cxnChg>
      </pc:sldChg>
      <pc:sldChg chg="add del">
        <pc:chgData name="Patryk Nowak Vel Nowakowski" userId="971955b0-81b0-4e6a-8c06-30c2b6f27669" providerId="ADAL" clId="{5E3677A5-3901-447E-A9B7-F8EDA090D128}" dt="2022-12-06T11:17:34.116" v="924"/>
        <pc:sldMkLst>
          <pc:docMk/>
          <pc:sldMk cId="1625749525" sldId="27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3:44:35.76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17180 345 24575,'-1139'-26'-197,"9"-32"-201,-427-14 59,564 38 342,-344-9-2,2 38-23,767 31-85,-58 2 280,553-28 122,-869-6 296,211-70-591,614 62 0,-213 2 0,268 10 0,0-3 0,-68-15 0,85 11 0,0 2 0,-1 2 0,0 2 0,0 1 0,-61 8 0,101-5 0,1 0 0,-1 1 0,0-1 0,0 2 0,1-1 0,-1 0 0,1 1 0,0 0 0,0 1 0,0-1 0,0 1 0,0 0 0,1 0 0,0 0 0,0 1 0,0-1 0,0 1 0,1 0 0,0 0 0,0 0 0,0 1 0,-3 7 0,-3 12 0,1 1 0,2-1 0,-7 52 0,1-9 0,-27 74 0,-89 216 0,74-220 0,-60 100 0,48-109 0,63-124 0,0-1 0,0 0 0,0 0 0,-1 0 0,1 0 0,-1-1 0,0 1 0,0-1 0,0 0 0,0 0 0,-1-1 0,1 1 0,-1-1 0,1 0 0,-1 0 0,0 0 0,0-1 0,0 0 0,0 0 0,-7 1 0,-15 1 0,0-2 0,-47-2 0,34 0 0,-1188-49 0,346 12 0,-1 39 0,345 2 0,286-2 0,-279-3 0,295-11 54,-108-1-1473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9T13:32:34.0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0,'1613'0,"-1592"0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9T13:32:42.8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0,'1442'0,"-1421"0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9T13:32:56.0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0,'1686'0,"-1665"0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29T13:33:07.0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3,'219'-2,"236"4,-295 10,84 1,169-13,-392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FA878-285C-4FC4-AB9A-88104B616D25}" type="datetimeFigureOut">
              <a:rPr lang="pl-PL" smtClean="0"/>
              <a:t>2022-12-07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A245A-D3F3-4595-9797-83E85748B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57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A245A-D3F3-4595-9797-83E85748B44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65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A245A-D3F3-4595-9797-83E85748B44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04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4429B3-1C49-25AC-4177-ABCCB8E0D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E19882B-A1B8-D307-8E04-63D103354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1BC96E6-D82F-4C42-ABD8-A38BCD0FA430}"/>
              </a:ext>
            </a:extLst>
          </p:cNvPr>
          <p:cNvSpPr/>
          <p:nvPr userDrawn="1"/>
        </p:nvSpPr>
        <p:spPr>
          <a:xfrm>
            <a:off x="826851" y="155643"/>
            <a:ext cx="10525327" cy="642025"/>
          </a:xfrm>
          <a:prstGeom prst="rect">
            <a:avLst/>
          </a:prstGeom>
          <a:gradFill>
            <a:gsLst>
              <a:gs pos="72000">
                <a:schemeClr val="bg1"/>
              </a:gs>
              <a:gs pos="0">
                <a:srgbClr val="8B1410"/>
              </a:gs>
              <a:gs pos="100000">
                <a:srgbClr val="8B141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6E80E-1E19-82F3-5562-191915EF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409346-70A5-E2F6-8381-BD7AD8819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815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AB1A0-3180-7617-40E5-11F6A59F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0555EA-6E55-ADA5-93E5-831A2CB13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582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267EA2-A8C2-840C-2856-84B0F9443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217"/>
            <a:ext cx="10515600" cy="80547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D2E0A4-67B6-3018-1261-EFA653281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EF10C0-4192-675B-78F9-02F7F3B43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630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DF3F24-ED98-412A-7BD1-0F1852A5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903A0D-93F7-139B-6157-36035C3B1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E6C679-4F9F-918E-2681-E0D14FA2B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92EF20D-D149-0836-224F-FED690443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42028A7-6432-E387-F1C2-1710FAFAB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1707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F165F-C351-1C55-54FC-34E6BA4F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259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5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56A1ED-A01C-5BE1-F6F7-578226DF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4EFB98-C39A-2D2A-F5D2-47AB22D4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0A7A65-862C-8AA9-2EEE-5AFBFCCDD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7740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0B128C-4815-F9DF-A257-B1B57691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E006A12-E206-E984-74C4-4224E2247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ACD5F8F-0ADF-A3D0-610F-CA52BB42F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846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1F6123C6-2CB6-F529-EDA9-BE8CBF274736}"/>
              </a:ext>
            </a:extLst>
          </p:cNvPr>
          <p:cNvSpPr/>
          <p:nvPr userDrawn="1"/>
        </p:nvSpPr>
        <p:spPr>
          <a:xfrm>
            <a:off x="838201" y="155671"/>
            <a:ext cx="10515600" cy="631730"/>
          </a:xfrm>
          <a:prstGeom prst="rect">
            <a:avLst/>
          </a:prstGeom>
          <a:gradFill flip="none" rotWithShape="1">
            <a:gsLst>
              <a:gs pos="95000">
                <a:srgbClr val="8B1410"/>
              </a:gs>
              <a:gs pos="47000">
                <a:schemeClr val="bg1"/>
              </a:gs>
              <a:gs pos="84000">
                <a:schemeClr val="bg1"/>
              </a:gs>
              <a:gs pos="0">
                <a:srgbClr val="8B1410"/>
              </a:gs>
              <a:gs pos="100000">
                <a:srgbClr val="8B141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D01D53B-50B1-5AF3-F560-37E2F6F8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975"/>
            <a:ext cx="10515600" cy="74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7A2844-F8AD-D3FF-7583-D8F5B15A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FDC04E-1DF4-9B02-2057-82553393AD7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4781551" y="155671"/>
            <a:ext cx="5752266" cy="631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000" b="1" i="1" kern="1200">
                <a:solidFill>
                  <a:srgbClr val="800000"/>
                </a:solidFill>
                <a:latin typeface="+mj-lt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indent="-203191" algn="ctr"/>
            <a:r>
              <a:rPr lang="en-US" sz="2000" b="1" kern="1200">
                <a:solidFill>
                  <a:srgbClr val="8B1410"/>
                </a:solidFill>
                <a:latin typeface="+mn-lt"/>
              </a:rPr>
              <a:t>Basic-AMC – A Cost-Effective Module</a:t>
            </a:r>
            <a:endParaRPr lang="pl-PL" sz="2000" b="1" kern="1200">
              <a:solidFill>
                <a:srgbClr val="8B1410"/>
              </a:solidFill>
              <a:latin typeface="+mn-lt"/>
            </a:endParaRPr>
          </a:p>
          <a:p>
            <a:pPr indent="-203191" algn="ctr"/>
            <a:r>
              <a:rPr lang="en-US" sz="2000" b="1" kern="1200">
                <a:solidFill>
                  <a:srgbClr val="8B1410"/>
                </a:solidFill>
                <a:latin typeface="+mn-lt"/>
              </a:rPr>
              <a:t>for Divertor Bolometer Diagnostics </a:t>
            </a:r>
            <a:endParaRPr lang="en-US" sz="2000" b="1" kern="1200" noProof="0">
              <a:latin typeface="+mn-lt"/>
            </a:endParaRPr>
          </a:p>
        </p:txBody>
      </p:sp>
      <p:sp>
        <p:nvSpPr>
          <p:cNvPr id="8" name="TextShape 9">
            <a:extLst>
              <a:ext uri="{FF2B5EF4-FFF2-40B4-BE49-F238E27FC236}">
                <a16:creationId xmlns:a16="http://schemas.microsoft.com/office/drawing/2014/main" id="{D0784FBC-5ADE-0FF3-A761-0822A1083D2D}"/>
              </a:ext>
            </a:extLst>
          </p:cNvPr>
          <p:cNvSpPr txBox="1"/>
          <p:nvPr userDrawn="1"/>
        </p:nvSpPr>
        <p:spPr>
          <a:xfrm>
            <a:off x="10533818" y="232677"/>
            <a:ext cx="819982" cy="420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fld id="{CDC86431-1AAC-4F60-97E7-2CD6354A2F96}" type="slidenum">
              <a:rPr lang="en-US" sz="2000" b="1" i="1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ctr"/>
              <a:t>‹#›</a:t>
            </a:fld>
            <a:endParaRPr lang="en-GB" sz="20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415DBFA-97B1-DFE9-C58D-258B2FC5A097}"/>
              </a:ext>
            </a:extLst>
          </p:cNvPr>
          <p:cNvSpPr/>
          <p:nvPr userDrawn="1"/>
        </p:nvSpPr>
        <p:spPr bwMode="auto">
          <a:xfrm>
            <a:off x="5140002" y="6274611"/>
            <a:ext cx="6213798" cy="583389"/>
          </a:xfrm>
          <a:prstGeom prst="rect">
            <a:avLst/>
          </a:prstGeom>
          <a:gradFill flip="none" rotWithShape="1">
            <a:gsLst>
              <a:gs pos="69000">
                <a:srgbClr val="C38482"/>
              </a:gs>
              <a:gs pos="40000">
                <a:srgbClr val="A54745"/>
              </a:gs>
              <a:gs pos="0">
                <a:srgbClr val="8B1410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91CD8493-08E1-8099-94CA-A220EE291183}"/>
              </a:ext>
            </a:extLst>
          </p:cNvPr>
          <p:cNvSpPr txBox="1"/>
          <p:nvPr userDrawn="1"/>
        </p:nvSpPr>
        <p:spPr>
          <a:xfrm>
            <a:off x="5341129" y="6290661"/>
            <a:ext cx="3821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Times" panose="02020603060405020304" pitchFamily="18" charset="0"/>
                <a:cs typeface="Calibri" panose="020F0502020204030204" pitchFamily="34" charset="0"/>
              </a:rPr>
              <a:t>D. Makowski, A. Mielczarek,</a:t>
            </a:r>
          </a:p>
          <a:p>
            <a:r>
              <a:rPr lang="pl-PL" sz="1600" b="1" dirty="0">
                <a:solidFill>
                  <a:schemeClr val="bg1"/>
                </a:solidFill>
                <a:latin typeface="Times" panose="02020603060405020304" pitchFamily="18" charset="0"/>
                <a:cs typeface="Calibri" panose="020F0502020204030204" pitchFamily="34" charset="0"/>
              </a:rPr>
              <a:t>P. Nowak vel Nowakowski, </a:t>
            </a:r>
            <a:r>
              <a:rPr lang="en-US" sz="1600" b="1" noProof="0" dirty="0" err="1">
                <a:solidFill>
                  <a:schemeClr val="bg1"/>
                </a:solidFill>
                <a:latin typeface="Times" panose="02020603060405020304" pitchFamily="18" charset="0"/>
                <a:cs typeface="Calibri" panose="020F0502020204030204" pitchFamily="34" charset="0"/>
              </a:rPr>
              <a:t>A.Winter</a:t>
            </a:r>
            <a:endParaRPr lang="en-US" sz="1600" b="1" noProof="0" dirty="0">
              <a:solidFill>
                <a:schemeClr val="bg1"/>
              </a:solidFill>
              <a:latin typeface="Times" panose="0202060306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Picture 19">
            <a:extLst>
              <a:ext uri="{FF2B5EF4-FFF2-40B4-BE49-F238E27FC236}">
                <a16:creationId xmlns:a16="http://schemas.microsoft.com/office/drawing/2014/main" id="{F62148A8-97CD-88D3-7639-A6055B1BAF7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38200" y="6275014"/>
            <a:ext cx="2621248" cy="583388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ABD1C4E7-649D-BBCD-7374-1576CFC49FC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036386" y="6275014"/>
            <a:ext cx="1103617" cy="583390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19E1EFFB-1D70-1FE2-5395-2179F67D280C}"/>
              </a:ext>
            </a:extLst>
          </p:cNvPr>
          <p:cNvSpPr/>
          <p:nvPr userDrawn="1"/>
        </p:nvSpPr>
        <p:spPr bwMode="auto">
          <a:xfrm>
            <a:off x="3459448" y="6275014"/>
            <a:ext cx="576938" cy="583389"/>
          </a:xfrm>
          <a:prstGeom prst="rect">
            <a:avLst/>
          </a:prstGeom>
          <a:gradFill flip="none" rotWithShape="1">
            <a:gsLst>
              <a:gs pos="83000">
                <a:srgbClr val="861E1C"/>
              </a:gs>
              <a:gs pos="61000">
                <a:srgbClr val="71333D"/>
              </a:gs>
              <a:gs pos="0">
                <a:srgbClr val="00A6EB"/>
              </a:gs>
              <a:gs pos="100000">
                <a:srgbClr val="8C1712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B4A01833-532C-72D9-F805-8AD4038097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827" y="6317560"/>
            <a:ext cx="637807" cy="497489"/>
          </a:xfrm>
          <a:prstGeom prst="rect">
            <a:avLst/>
          </a:prstGeom>
        </p:spPr>
      </p:pic>
      <p:sp>
        <p:nvSpPr>
          <p:cNvPr id="28" name="TextBox 18">
            <a:extLst>
              <a:ext uri="{FF2B5EF4-FFF2-40B4-BE49-F238E27FC236}">
                <a16:creationId xmlns:a16="http://schemas.microsoft.com/office/drawing/2014/main" id="{ACB15D1A-ABC6-F9C4-96F1-123DA67AD6B6}"/>
              </a:ext>
            </a:extLst>
          </p:cNvPr>
          <p:cNvSpPr txBox="1"/>
          <p:nvPr userDrawn="1"/>
        </p:nvSpPr>
        <p:spPr>
          <a:xfrm>
            <a:off x="8732554" y="6273225"/>
            <a:ext cx="189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Times" panose="02020603060405020304" pitchFamily="18" charset="0"/>
                <a:cs typeface="Calibri" panose="020F0502020204030204" pitchFamily="34" charset="0"/>
              </a:rPr>
              <a:t>11th MTCA WS,</a:t>
            </a:r>
          </a:p>
          <a:p>
            <a:r>
              <a:rPr lang="pl-PL" sz="1600" b="1" dirty="0">
                <a:solidFill>
                  <a:schemeClr val="bg1"/>
                </a:solidFill>
                <a:latin typeface="Times" panose="02020603060405020304" pitchFamily="18" charset="0"/>
                <a:cs typeface="Calibri" panose="020F0502020204030204" pitchFamily="34" charset="0"/>
              </a:rPr>
              <a:t>DESY 6-8.12.2022</a:t>
            </a:r>
          </a:p>
        </p:txBody>
      </p:sp>
    </p:spTree>
    <p:extLst>
      <p:ext uri="{BB962C8B-B14F-4D97-AF65-F5344CB8AC3E}">
        <p14:creationId xmlns:p14="http://schemas.microsoft.com/office/powerpoint/2010/main" val="373366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dmcs.p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hedoghousediaries.com/562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svg"/><Relationship Id="rId15" Type="http://schemas.openxmlformats.org/officeDocument/2006/relationships/image" Target="../media/image17.png"/><Relationship Id="rId10" Type="http://schemas.openxmlformats.org/officeDocument/2006/relationships/customXml" Target="../ink/ink3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A0893A-129A-13E2-5BAC-61AE9AD9E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79603"/>
          </a:xfrm>
        </p:spPr>
        <p:txBody>
          <a:bodyPr anchor="ctr" anchorCtr="1">
            <a:normAutofit/>
          </a:bodyPr>
          <a:lstStyle/>
          <a:p>
            <a:pPr indent="-203191"/>
            <a:r>
              <a:rPr lang="en-US" sz="4400" b="1" kern="1200">
                <a:solidFill>
                  <a:srgbClr val="8B1410"/>
                </a:solidFill>
                <a:latin typeface="+mn-lt"/>
              </a:rPr>
              <a:t>Basic-AMC – A Cost-Effective Module for Divertor Bolometer Diagnostics </a:t>
            </a:r>
            <a:endParaRPr lang="en-US" sz="4400">
              <a:solidFill>
                <a:srgbClr val="8B14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2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02D8A-1AED-1B97-0A48-21865568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</a:t>
            </a:r>
            <a:r>
              <a:rPr lang="en-GB" dirty="0"/>
              <a:t>PM</a:t>
            </a:r>
            <a:r>
              <a:rPr lang="en-GB"/>
              <a:t>.1 </a:t>
            </a:r>
            <a:r>
              <a:rPr lang="en-GB" dirty="0"/>
              <a:t>Support</a:t>
            </a:r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ED81B03-A7C7-D7CD-3676-56D16630F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22"/>
          <a:stretch/>
        </p:blipFill>
        <p:spPr bwMode="auto">
          <a:xfrm>
            <a:off x="6421755" y="1863889"/>
            <a:ext cx="4496561" cy="3936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6AD0A55-E2F2-B0DF-AA29-47A314E9355B}"/>
              </a:ext>
            </a:extLst>
          </p:cNvPr>
          <p:cNvSpPr txBox="1"/>
          <p:nvPr/>
        </p:nvSpPr>
        <p:spPr>
          <a:xfrm>
            <a:off x="1377315" y="1863889"/>
            <a:ext cx="3830574" cy="1077218"/>
          </a:xfrm>
          <a:prstGeom prst="rect">
            <a:avLst/>
          </a:prstGeom>
          <a:ln w="28575">
            <a:solidFill>
              <a:srgbClr val="8B14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Ask for a payloads that can be upgraded</a:t>
            </a:r>
            <a:endParaRPr lang="pl-PL" sz="3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45A1C91-F598-64C3-C491-0D9CFAFFAB82}"/>
              </a:ext>
            </a:extLst>
          </p:cNvPr>
          <p:cNvSpPr txBox="1"/>
          <p:nvPr/>
        </p:nvSpPr>
        <p:spPr>
          <a:xfrm>
            <a:off x="1377315" y="3228608"/>
            <a:ext cx="3830575" cy="1077218"/>
          </a:xfrm>
          <a:prstGeom prst="rect">
            <a:avLst/>
          </a:prstGeom>
          <a:ln w="28575">
            <a:solidFill>
              <a:srgbClr val="8B14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Control of the upgrade process</a:t>
            </a:r>
            <a:endParaRPr lang="pl-PL" sz="3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58EDE9D-58B3-B323-D049-AF1927806133}"/>
              </a:ext>
            </a:extLst>
          </p:cNvPr>
          <p:cNvSpPr txBox="1"/>
          <p:nvPr/>
        </p:nvSpPr>
        <p:spPr>
          <a:xfrm>
            <a:off x="1377315" y="4610035"/>
            <a:ext cx="3830574" cy="1077218"/>
          </a:xfrm>
          <a:prstGeom prst="rect">
            <a:avLst/>
          </a:prstGeom>
          <a:ln w="28575">
            <a:solidFill>
              <a:srgbClr val="8B140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Firmware activation, test and rollback</a:t>
            </a:r>
            <a:endParaRPr lang="pl-PL" sz="3200" dirty="0"/>
          </a:p>
        </p:txBody>
      </p:sp>
      <p:sp>
        <p:nvSpPr>
          <p:cNvPr id="11" name="Nawias klamrowy otwierający 10">
            <a:extLst>
              <a:ext uri="{FF2B5EF4-FFF2-40B4-BE49-F238E27FC236}">
                <a16:creationId xmlns:a16="http://schemas.microsoft.com/office/drawing/2014/main" id="{4A4ABDF1-354E-C386-B38F-243374EA922C}"/>
              </a:ext>
            </a:extLst>
          </p:cNvPr>
          <p:cNvSpPr/>
          <p:nvPr/>
        </p:nvSpPr>
        <p:spPr>
          <a:xfrm>
            <a:off x="5316093" y="2228698"/>
            <a:ext cx="998981" cy="595157"/>
          </a:xfrm>
          <a:prstGeom prst="leftBrace">
            <a:avLst>
              <a:gd name="adj1" fmla="val 19536"/>
              <a:gd name="adj2" fmla="val 50000"/>
            </a:avLst>
          </a:prstGeom>
          <a:ln w="38100">
            <a:solidFill>
              <a:srgbClr val="8B14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Nawias klamrowy otwierający 11">
            <a:extLst>
              <a:ext uri="{FF2B5EF4-FFF2-40B4-BE49-F238E27FC236}">
                <a16:creationId xmlns:a16="http://schemas.microsoft.com/office/drawing/2014/main" id="{81CD87E6-D969-5110-B4D0-7C59640D312D}"/>
              </a:ext>
            </a:extLst>
          </p:cNvPr>
          <p:cNvSpPr/>
          <p:nvPr/>
        </p:nvSpPr>
        <p:spPr>
          <a:xfrm>
            <a:off x="5315332" y="2851442"/>
            <a:ext cx="998981" cy="1617536"/>
          </a:xfrm>
          <a:prstGeom prst="leftBrace">
            <a:avLst>
              <a:gd name="adj1" fmla="val 19775"/>
              <a:gd name="adj2" fmla="val 50000"/>
            </a:avLst>
          </a:prstGeom>
          <a:ln w="38100">
            <a:solidFill>
              <a:srgbClr val="8B14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Nawias klamrowy otwierający 12">
            <a:extLst>
              <a:ext uri="{FF2B5EF4-FFF2-40B4-BE49-F238E27FC236}">
                <a16:creationId xmlns:a16="http://schemas.microsoft.com/office/drawing/2014/main" id="{433C0274-0387-D70A-DFCF-8D0D5F8C1595}"/>
              </a:ext>
            </a:extLst>
          </p:cNvPr>
          <p:cNvSpPr/>
          <p:nvPr/>
        </p:nvSpPr>
        <p:spPr>
          <a:xfrm>
            <a:off x="5315332" y="4496564"/>
            <a:ext cx="998981" cy="1304161"/>
          </a:xfrm>
          <a:prstGeom prst="leftBrace">
            <a:avLst>
              <a:gd name="adj1" fmla="val 15961"/>
              <a:gd name="adj2" fmla="val 50000"/>
            </a:avLst>
          </a:prstGeom>
          <a:ln w="38100">
            <a:solidFill>
              <a:srgbClr val="8B14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73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załka: zawracanie 12">
            <a:extLst>
              <a:ext uri="{FF2B5EF4-FFF2-40B4-BE49-F238E27FC236}">
                <a16:creationId xmlns:a16="http://schemas.microsoft.com/office/drawing/2014/main" id="{CE767ABC-1C96-21B6-AD7B-FA441594EE37}"/>
              </a:ext>
            </a:extLst>
          </p:cNvPr>
          <p:cNvSpPr/>
          <p:nvPr/>
        </p:nvSpPr>
        <p:spPr>
          <a:xfrm rot="16200000" flipV="1">
            <a:off x="8798661" y="3039785"/>
            <a:ext cx="1198987" cy="836579"/>
          </a:xfrm>
          <a:prstGeom prst="uturnArrow">
            <a:avLst>
              <a:gd name="adj1" fmla="val 26031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CEC0C1-5AB1-6C42-47CC-4FB1DC8A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Basic-AMCv2 MMC </a:t>
            </a:r>
            <a:r>
              <a:rPr lang="en-GB"/>
              <a:t>Memory Structure</a:t>
            </a:r>
            <a:endParaRPr lang="pl-PL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ECF6B0E-7C11-DADB-D07F-1D5BE3E324D7}"/>
              </a:ext>
            </a:extLst>
          </p:cNvPr>
          <p:cNvGrpSpPr/>
          <p:nvPr/>
        </p:nvGrpSpPr>
        <p:grpSpPr>
          <a:xfrm>
            <a:off x="2011147" y="1828418"/>
            <a:ext cx="7181912" cy="4086607"/>
            <a:chOff x="2011147" y="1828418"/>
            <a:chExt cx="7181912" cy="4086607"/>
          </a:xfrm>
        </p:grpSpPr>
        <p:cxnSp>
          <p:nvCxnSpPr>
            <p:cNvPr id="12" name="Łącznik prosty ze strzałką 11">
              <a:extLst>
                <a:ext uri="{FF2B5EF4-FFF2-40B4-BE49-F238E27FC236}">
                  <a16:creationId xmlns:a16="http://schemas.microsoft.com/office/drawing/2014/main" id="{6891B118-E9F8-D016-F551-551B45DD4CA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51" y="2197750"/>
              <a:ext cx="87696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BBE213FF-3DCD-DA86-17A0-6EDE4333ADBB}"/>
                </a:ext>
              </a:extLst>
            </p:cNvPr>
            <p:cNvSpPr txBox="1"/>
            <p:nvPr/>
          </p:nvSpPr>
          <p:spPr>
            <a:xfrm>
              <a:off x="2011147" y="1828418"/>
              <a:ext cx="11905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/>
                <a:t>Cold Reset</a:t>
              </a:r>
              <a:endParaRPr lang="pl-PL"/>
            </a:p>
          </p:txBody>
        </p: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B1C2E660-E36E-76D2-BCAF-38C5425D94AF}"/>
                </a:ext>
              </a:extLst>
            </p:cNvPr>
            <p:cNvGrpSpPr/>
            <p:nvPr/>
          </p:nvGrpSpPr>
          <p:grpSpPr>
            <a:xfrm>
              <a:off x="3121954" y="1943990"/>
              <a:ext cx="6071105" cy="3971035"/>
              <a:chOff x="3042003" y="1930951"/>
              <a:chExt cx="6071105" cy="3971035"/>
            </a:xfrm>
          </p:grpSpPr>
          <p:sp>
            <p:nvSpPr>
              <p:cNvPr id="3" name="Prostokąt: zaokrąglone rogi 2">
                <a:extLst>
                  <a:ext uri="{FF2B5EF4-FFF2-40B4-BE49-F238E27FC236}">
                    <a16:creationId xmlns:a16="http://schemas.microsoft.com/office/drawing/2014/main" id="{602F7CB7-B9C8-73CC-28F2-DB5E9B71EE3C}"/>
                  </a:ext>
                </a:extLst>
              </p:cNvPr>
              <p:cNvSpPr/>
              <p:nvPr/>
            </p:nvSpPr>
            <p:spPr>
              <a:xfrm>
                <a:off x="6593108" y="1930951"/>
                <a:ext cx="2520000" cy="747713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BOOTLOADER</a:t>
                </a:r>
                <a:endParaRPr lang="pl-PL"/>
              </a:p>
            </p:txBody>
          </p:sp>
          <p:sp>
            <p:nvSpPr>
              <p:cNvPr id="5" name="Prostokąt: zaokrąglone rogi 4">
                <a:extLst>
                  <a:ext uri="{FF2B5EF4-FFF2-40B4-BE49-F238E27FC236}">
                    <a16:creationId xmlns:a16="http://schemas.microsoft.com/office/drawing/2014/main" id="{94F8436E-69B9-05D2-505A-A6D5FCA481A1}"/>
                  </a:ext>
                </a:extLst>
              </p:cNvPr>
              <p:cNvSpPr/>
              <p:nvPr/>
            </p:nvSpPr>
            <p:spPr>
              <a:xfrm>
                <a:off x="6593108" y="2678664"/>
                <a:ext cx="2520000" cy="1636943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#1 Firmware</a:t>
                </a:r>
              </a:p>
              <a:p>
                <a:pPr algn="ctr"/>
                <a:r>
                  <a:rPr lang="en-GB"/>
                  <a:t>(</a:t>
                </a:r>
                <a:r>
                  <a:rPr lang="pl-PL"/>
                  <a:t>Active</a:t>
                </a:r>
                <a:r>
                  <a:rPr lang="en-GB"/>
                  <a:t>)</a:t>
                </a:r>
                <a:endParaRPr lang="pl-PL"/>
              </a:p>
            </p:txBody>
          </p:sp>
          <p:sp>
            <p:nvSpPr>
              <p:cNvPr id="7" name="Prostokąt: zaokrąglone rogi 6">
                <a:extLst>
                  <a:ext uri="{FF2B5EF4-FFF2-40B4-BE49-F238E27FC236}">
                    <a16:creationId xmlns:a16="http://schemas.microsoft.com/office/drawing/2014/main" id="{C3D7DF1F-0CAD-5F18-09A7-3B0E1A20C0D4}"/>
                  </a:ext>
                </a:extLst>
              </p:cNvPr>
              <p:cNvSpPr/>
              <p:nvPr/>
            </p:nvSpPr>
            <p:spPr>
              <a:xfrm>
                <a:off x="6593108" y="4265043"/>
                <a:ext cx="2520000" cy="163694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#2 Firmware</a:t>
                </a:r>
              </a:p>
              <a:p>
                <a:pPr algn="ctr"/>
                <a:r>
                  <a:rPr lang="en-GB"/>
                  <a:t>(Empty space)</a:t>
                </a:r>
                <a:endParaRPr lang="pl-PL"/>
              </a:p>
            </p:txBody>
          </p:sp>
          <p:sp>
            <p:nvSpPr>
              <p:cNvPr id="8" name="Prostokąt: zaokrąglone rogi 7">
                <a:extLst>
                  <a:ext uri="{FF2B5EF4-FFF2-40B4-BE49-F238E27FC236}">
                    <a16:creationId xmlns:a16="http://schemas.microsoft.com/office/drawing/2014/main" id="{A5853C44-1990-00EB-8B84-AD1F2515304E}"/>
                  </a:ext>
                </a:extLst>
              </p:cNvPr>
              <p:cNvSpPr/>
              <p:nvPr/>
            </p:nvSpPr>
            <p:spPr>
              <a:xfrm>
                <a:off x="3042003" y="1930951"/>
                <a:ext cx="2520000" cy="747713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BOOTLOADER</a:t>
                </a:r>
                <a:endParaRPr lang="pl-PL"/>
              </a:p>
            </p:txBody>
          </p:sp>
          <p:sp>
            <p:nvSpPr>
              <p:cNvPr id="9" name="Prostokąt: zaokrąglone rogi 8">
                <a:extLst>
                  <a:ext uri="{FF2B5EF4-FFF2-40B4-BE49-F238E27FC236}">
                    <a16:creationId xmlns:a16="http://schemas.microsoft.com/office/drawing/2014/main" id="{CBA5EFE9-42B5-42DE-0939-49A08C8D9DD4}"/>
                  </a:ext>
                </a:extLst>
              </p:cNvPr>
              <p:cNvSpPr/>
              <p:nvPr/>
            </p:nvSpPr>
            <p:spPr>
              <a:xfrm>
                <a:off x="3042003" y="2678664"/>
                <a:ext cx="2520000" cy="1636943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#1 Firmware</a:t>
                </a:r>
              </a:p>
              <a:p>
                <a:pPr algn="ctr"/>
                <a:r>
                  <a:rPr lang="en-GB"/>
                  <a:t>(</a:t>
                </a:r>
                <a:r>
                  <a:rPr lang="pl-PL"/>
                  <a:t>Active</a:t>
                </a:r>
                <a:r>
                  <a:rPr lang="en-GB"/>
                  <a:t>)</a:t>
                </a:r>
                <a:endParaRPr lang="pl-PL"/>
              </a:p>
            </p:txBody>
          </p:sp>
          <p:sp>
            <p:nvSpPr>
              <p:cNvPr id="10" name="Prostokąt: zaokrąglone rogi 9">
                <a:extLst>
                  <a:ext uri="{FF2B5EF4-FFF2-40B4-BE49-F238E27FC236}">
                    <a16:creationId xmlns:a16="http://schemas.microsoft.com/office/drawing/2014/main" id="{836A2939-77F4-82F0-8739-148AD463E845}"/>
                  </a:ext>
                </a:extLst>
              </p:cNvPr>
              <p:cNvSpPr/>
              <p:nvPr/>
            </p:nvSpPr>
            <p:spPr>
              <a:xfrm>
                <a:off x="3042003" y="4265043"/>
                <a:ext cx="2520000" cy="163694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/>
                  <a:t>#2 Firmware</a:t>
                </a:r>
              </a:p>
              <a:p>
                <a:pPr algn="ctr"/>
                <a:r>
                  <a:rPr lang="en-GB"/>
                  <a:t>(Empty space)</a:t>
                </a:r>
                <a:endParaRPr lang="pl-PL"/>
              </a:p>
            </p:txBody>
          </p:sp>
          <p:cxnSp>
            <p:nvCxnSpPr>
              <p:cNvPr id="42" name="Łącznik prosty ze strzałką 41">
                <a:extLst>
                  <a:ext uri="{FF2B5EF4-FFF2-40B4-BE49-F238E27FC236}">
                    <a16:creationId xmlns:a16="http://schemas.microsoft.com/office/drawing/2014/main" id="{1E42EE3F-C93F-6A31-0E5D-84150312E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3432" y="2304808"/>
                <a:ext cx="1009676" cy="615333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47B2417F-3B65-5460-5D99-C8BCD8C44504}"/>
              </a:ext>
            </a:extLst>
          </p:cNvPr>
          <p:cNvSpPr txBox="1"/>
          <p:nvPr/>
        </p:nvSpPr>
        <p:spPr>
          <a:xfrm rot="1871085">
            <a:off x="5646501" y="1994885"/>
            <a:ext cx="1227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Start</a:t>
            </a:r>
            <a:r>
              <a:rPr lang="pl-PL"/>
              <a:t> the </a:t>
            </a:r>
            <a:r>
              <a:rPr lang="en-GB"/>
              <a:t>application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19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CEC0C1-5AB1-6C42-47CC-4FB1DC8A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MMC Update Process</a:t>
            </a:r>
            <a:endParaRPr lang="pl-PL"/>
          </a:p>
        </p:txBody>
      </p:sp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203ACD17-080F-9486-BDA8-45F9FBFD841D}"/>
              </a:ext>
            </a:extLst>
          </p:cNvPr>
          <p:cNvSpPr/>
          <p:nvPr/>
        </p:nvSpPr>
        <p:spPr>
          <a:xfrm>
            <a:off x="8600872" y="1963716"/>
            <a:ext cx="2628000" cy="7477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BOOTLOADER</a:t>
            </a:r>
            <a:endParaRPr lang="pl-PL"/>
          </a:p>
        </p:txBody>
      </p:sp>
      <p:sp>
        <p:nvSpPr>
          <p:cNvPr id="37" name="Prostokąt: zaokrąglone rogi 36">
            <a:extLst>
              <a:ext uri="{FF2B5EF4-FFF2-40B4-BE49-F238E27FC236}">
                <a16:creationId xmlns:a16="http://schemas.microsoft.com/office/drawing/2014/main" id="{071318BB-9932-FC3D-7937-C225D7ADC65E}"/>
              </a:ext>
            </a:extLst>
          </p:cNvPr>
          <p:cNvSpPr/>
          <p:nvPr/>
        </p:nvSpPr>
        <p:spPr>
          <a:xfrm>
            <a:off x="8600872" y="2711429"/>
            <a:ext cx="2628000" cy="16369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#1 Firmware</a:t>
            </a:r>
          </a:p>
          <a:p>
            <a:pPr algn="ctr"/>
            <a:r>
              <a:rPr lang="en-GB"/>
              <a:t>(</a:t>
            </a:r>
            <a:r>
              <a:rPr lang="pl-PL"/>
              <a:t>Active</a:t>
            </a:r>
            <a:r>
              <a:rPr lang="en-GB"/>
              <a:t>)</a:t>
            </a:r>
            <a:endParaRPr lang="pl-PL"/>
          </a:p>
        </p:txBody>
      </p:sp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0E3DFBDD-70C5-9696-BE54-9E70592491E7}"/>
              </a:ext>
            </a:extLst>
          </p:cNvPr>
          <p:cNvSpPr/>
          <p:nvPr/>
        </p:nvSpPr>
        <p:spPr>
          <a:xfrm>
            <a:off x="8600872" y="4297808"/>
            <a:ext cx="2628000" cy="1636943"/>
          </a:xfrm>
          <a:prstGeom prst="roundRect">
            <a:avLst/>
          </a:prstGeom>
          <a:gradFill>
            <a:gsLst>
              <a:gs pos="65000">
                <a:schemeClr val="tx1">
                  <a:lumMod val="42000"/>
                  <a:lumOff val="58000"/>
                </a:schemeClr>
              </a:gs>
              <a:gs pos="0">
                <a:schemeClr val="accent2"/>
              </a:gs>
            </a:gsLst>
            <a:lin ang="0"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#2 Firmware</a:t>
            </a:r>
          </a:p>
          <a:p>
            <a:pPr algn="ctr"/>
            <a:r>
              <a:rPr lang="en-GB"/>
              <a:t>Storing a new program…</a:t>
            </a:r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7D1BB3-2664-FDC6-A199-9C167106C8CB}"/>
              </a:ext>
            </a:extLst>
          </p:cNvPr>
          <p:cNvSpPr txBox="1"/>
          <p:nvPr/>
        </p:nvSpPr>
        <p:spPr>
          <a:xfrm>
            <a:off x="3170619" y="2936057"/>
            <a:ext cx="1467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/>
              <a:t>Firmware update request</a:t>
            </a:r>
            <a:endParaRPr lang="pl-PL"/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474A5E1F-43E3-D160-387C-6510FBA92504}"/>
              </a:ext>
            </a:extLst>
          </p:cNvPr>
          <p:cNvSpPr/>
          <p:nvPr/>
        </p:nvSpPr>
        <p:spPr>
          <a:xfrm>
            <a:off x="5074120" y="3167314"/>
            <a:ext cx="1467255" cy="14076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IPMI</a:t>
            </a:r>
          </a:p>
          <a:p>
            <a:pPr algn="ctr"/>
            <a:r>
              <a:rPr lang="en-GB"/>
              <a:t>HPM.1</a:t>
            </a:r>
            <a:endParaRPr lang="pl-PL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44BC0326-8EF6-468E-2F0C-111B7CFA6F97}"/>
              </a:ext>
            </a:extLst>
          </p:cNvPr>
          <p:cNvCxnSpPr>
            <a:cxnSpLocks/>
          </p:cNvCxnSpPr>
          <p:nvPr/>
        </p:nvCxnSpPr>
        <p:spPr>
          <a:xfrm>
            <a:off x="2839453" y="3866184"/>
            <a:ext cx="212958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B53E2608-0198-15F8-2BF1-B63419C85ACC}"/>
              </a:ext>
            </a:extLst>
          </p:cNvPr>
          <p:cNvCxnSpPr>
            <a:cxnSpLocks/>
          </p:cNvCxnSpPr>
          <p:nvPr/>
        </p:nvCxnSpPr>
        <p:spPr>
          <a:xfrm>
            <a:off x="6674741" y="4000500"/>
            <a:ext cx="1783459" cy="1022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B85AD65-E5EF-45BF-6837-5D362707FC11}"/>
              </a:ext>
            </a:extLst>
          </p:cNvPr>
          <p:cNvSpPr txBox="1"/>
          <p:nvPr/>
        </p:nvSpPr>
        <p:spPr>
          <a:xfrm>
            <a:off x="6837496" y="3290834"/>
            <a:ext cx="1467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/>
              <a:t>Upload and store new firmware</a:t>
            </a:r>
            <a:endParaRPr lang="pl-PL"/>
          </a:p>
        </p:txBody>
      </p:sp>
      <p:pic>
        <p:nvPicPr>
          <p:cNvPr id="33" name="Grafika 32" descr="Komputer z wypełnieniem pełnym">
            <a:extLst>
              <a:ext uri="{FF2B5EF4-FFF2-40B4-BE49-F238E27FC236}">
                <a16:creationId xmlns:a16="http://schemas.microsoft.com/office/drawing/2014/main" id="{63503656-892C-788D-CCF7-4534A150D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674" y="3136664"/>
            <a:ext cx="1377195" cy="1377195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CDE9EE45-5A4B-B360-1009-0399578C3F53}"/>
              </a:ext>
            </a:extLst>
          </p:cNvPr>
          <p:cNvSpPr txBox="1"/>
          <p:nvPr/>
        </p:nvSpPr>
        <p:spPr>
          <a:xfrm>
            <a:off x="772026" y="4214164"/>
            <a:ext cx="2007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/>
              <a:t>Remote PC with access to the MCH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67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1086CA0-F8E6-660E-6310-F15E431C80EF}"/>
              </a:ext>
            </a:extLst>
          </p:cNvPr>
          <p:cNvSpPr txBox="1"/>
          <p:nvPr/>
        </p:nvSpPr>
        <p:spPr>
          <a:xfrm>
            <a:off x="7157734" y="2338279"/>
            <a:ext cx="3757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/>
              <a:t>LZ77 algorithm was chosen for firmware compression</a:t>
            </a:r>
            <a:endParaRPr lang="pl-PL" sz="24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9A18AE-82DD-EAD5-6B60-3C76DD77A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253292"/>
            <a:ext cx="5122278" cy="31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3554923-9534-E83A-A889-5F535DBB86FD}"/>
              </a:ext>
            </a:extLst>
          </p:cNvPr>
          <p:cNvSpPr txBox="1"/>
          <p:nvPr/>
        </p:nvSpPr>
        <p:spPr>
          <a:xfrm>
            <a:off x="8848724" y="3762930"/>
            <a:ext cx="23622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/>
              <a:t>This yields a </a:t>
            </a:r>
          </a:p>
          <a:p>
            <a:r>
              <a:rPr lang="en-GB" sz="4800"/>
              <a:t>shorter</a:t>
            </a:r>
            <a:r>
              <a:rPr lang="en-GB" sz="2400"/>
              <a:t> update process</a:t>
            </a:r>
            <a:endParaRPr lang="pl-PL" sz="24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7B37D59-AE1C-8C0D-3963-AEE246897627}"/>
              </a:ext>
            </a:extLst>
          </p:cNvPr>
          <p:cNvSpPr txBox="1"/>
          <p:nvPr/>
        </p:nvSpPr>
        <p:spPr>
          <a:xfrm>
            <a:off x="7069849" y="3816867"/>
            <a:ext cx="1874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/>
              <a:t>73% </a:t>
            </a:r>
            <a:endParaRPr lang="pl-PL" sz="720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83342D46-8BC2-EB1B-8113-44CC96F7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975"/>
            <a:ext cx="10515600" cy="747713"/>
          </a:xfrm>
        </p:spPr>
        <p:txBody>
          <a:bodyPr/>
          <a:lstStyle/>
          <a:p>
            <a:r>
              <a:rPr lang="en-US"/>
              <a:t>MMC</a:t>
            </a:r>
            <a:r>
              <a:rPr lang="pl-PL"/>
              <a:t> </a:t>
            </a:r>
            <a:r>
              <a:rPr lang="en-GB"/>
              <a:t>Firmware Compression</a:t>
            </a:r>
          </a:p>
        </p:txBody>
      </p:sp>
    </p:spTree>
    <p:extLst>
      <p:ext uri="{BB962C8B-B14F-4D97-AF65-F5344CB8AC3E}">
        <p14:creationId xmlns:p14="http://schemas.microsoft.com/office/powerpoint/2010/main" val="211054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>
            <a:extLst>
              <a:ext uri="{FF2B5EF4-FFF2-40B4-BE49-F238E27FC236}">
                <a16:creationId xmlns:a16="http://schemas.microsoft.com/office/drawing/2014/main" id="{F7901D1A-C839-4864-CC41-4DD9B70FA332}"/>
              </a:ext>
            </a:extLst>
          </p:cNvPr>
          <p:cNvGrpSpPr/>
          <p:nvPr/>
        </p:nvGrpSpPr>
        <p:grpSpPr>
          <a:xfrm>
            <a:off x="1727971" y="1893426"/>
            <a:ext cx="8745583" cy="4021599"/>
            <a:chOff x="-471054" y="2129203"/>
            <a:chExt cx="8745583" cy="4021599"/>
          </a:xfrm>
        </p:grpSpPr>
        <p:sp>
          <p:nvSpPr>
            <p:cNvPr id="10" name="Strzałka: zawracanie 9">
              <a:extLst>
                <a:ext uri="{FF2B5EF4-FFF2-40B4-BE49-F238E27FC236}">
                  <a16:creationId xmlns:a16="http://schemas.microsoft.com/office/drawing/2014/main" id="{DF89541C-5062-FB4A-76F6-7CC22BF8C1CC}"/>
                </a:ext>
              </a:extLst>
            </p:cNvPr>
            <p:cNvSpPr/>
            <p:nvPr/>
          </p:nvSpPr>
          <p:spPr>
            <a:xfrm rot="16200000" flipV="1">
              <a:off x="7256746" y="4863476"/>
              <a:ext cx="1198987" cy="83657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" name="Prostokąt: zaokrąglone rogi 2">
              <a:extLst>
                <a:ext uri="{FF2B5EF4-FFF2-40B4-BE49-F238E27FC236}">
                  <a16:creationId xmlns:a16="http://schemas.microsoft.com/office/drawing/2014/main" id="{602F7CB7-B9C8-73CC-28F2-DB5E9B71EE3C}"/>
                </a:ext>
              </a:extLst>
            </p:cNvPr>
            <p:cNvSpPr/>
            <p:nvPr/>
          </p:nvSpPr>
          <p:spPr>
            <a:xfrm>
              <a:off x="5087686" y="2129203"/>
              <a:ext cx="2520000" cy="74771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BOOTLOADER</a:t>
              </a:r>
              <a:endParaRPr lang="pl-PL"/>
            </a:p>
          </p:txBody>
        </p:sp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94F8436E-69B9-05D2-505A-A6D5FCA481A1}"/>
                </a:ext>
              </a:extLst>
            </p:cNvPr>
            <p:cNvSpPr/>
            <p:nvPr/>
          </p:nvSpPr>
          <p:spPr>
            <a:xfrm>
              <a:off x="5087686" y="2876916"/>
              <a:ext cx="2520000" cy="163694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#1 Firmware</a:t>
              </a:r>
            </a:p>
            <a:p>
              <a:pPr algn="ctr"/>
              <a:r>
                <a:rPr lang="en-GB"/>
                <a:t>(Inactive application)</a:t>
              </a:r>
              <a:endParaRPr lang="pl-PL"/>
            </a:p>
          </p:txBody>
        </p:sp>
        <p:sp>
          <p:nvSpPr>
            <p:cNvPr id="7" name="Prostokąt: zaokrąglone rogi 6">
              <a:extLst>
                <a:ext uri="{FF2B5EF4-FFF2-40B4-BE49-F238E27FC236}">
                  <a16:creationId xmlns:a16="http://schemas.microsoft.com/office/drawing/2014/main" id="{C3D7DF1F-0CAD-5F18-09A7-3B0E1A20C0D4}"/>
                </a:ext>
              </a:extLst>
            </p:cNvPr>
            <p:cNvSpPr/>
            <p:nvPr/>
          </p:nvSpPr>
          <p:spPr>
            <a:xfrm>
              <a:off x="5087686" y="4463295"/>
              <a:ext cx="2520000" cy="163694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#2 Firmware</a:t>
              </a:r>
            </a:p>
            <a:p>
              <a:pPr algn="ctr"/>
              <a:r>
                <a:rPr lang="en-GB"/>
                <a:t>(Currently active application)</a:t>
              </a:r>
              <a:endParaRPr lang="pl-PL"/>
            </a:p>
          </p:txBody>
        </p:sp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A5853C44-1990-00EB-8B84-AD1F2515304E}"/>
                </a:ext>
              </a:extLst>
            </p:cNvPr>
            <p:cNvSpPr/>
            <p:nvPr/>
          </p:nvSpPr>
          <p:spPr>
            <a:xfrm>
              <a:off x="594470" y="2129203"/>
              <a:ext cx="2520000" cy="74771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BOOTLOADER</a:t>
              </a:r>
              <a:endParaRPr lang="pl-PL"/>
            </a:p>
          </p:txBody>
        </p:sp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CBA5EFE9-42B5-42DE-0939-49A08C8D9DD4}"/>
                </a:ext>
              </a:extLst>
            </p:cNvPr>
            <p:cNvSpPr/>
            <p:nvPr/>
          </p:nvSpPr>
          <p:spPr>
            <a:xfrm>
              <a:off x="594470" y="2876916"/>
              <a:ext cx="2520000" cy="163694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#1 Firmware</a:t>
              </a:r>
            </a:p>
            <a:p>
              <a:pPr algn="ctr"/>
              <a:r>
                <a:rPr lang="en-GB"/>
                <a:t>(Currently active application)</a:t>
              </a:r>
              <a:endParaRPr lang="pl-PL"/>
            </a:p>
          </p:txBody>
        </p:sp>
        <p:cxnSp>
          <p:nvCxnSpPr>
            <p:cNvPr id="12" name="Łącznik prosty ze strzałką 11">
              <a:extLst>
                <a:ext uri="{FF2B5EF4-FFF2-40B4-BE49-F238E27FC236}">
                  <a16:creationId xmlns:a16="http://schemas.microsoft.com/office/drawing/2014/main" id="{6891B118-E9F8-D016-F551-551B45DD4CAF}"/>
                </a:ext>
              </a:extLst>
            </p:cNvPr>
            <p:cNvCxnSpPr>
              <a:cxnSpLocks/>
            </p:cNvCxnSpPr>
            <p:nvPr/>
          </p:nvCxnSpPr>
          <p:spPr>
            <a:xfrm>
              <a:off x="-339643" y="3717266"/>
              <a:ext cx="87696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BBE213FF-3DCD-DA86-17A0-6EDE4333ADBB}"/>
                </a:ext>
              </a:extLst>
            </p:cNvPr>
            <p:cNvSpPr txBox="1"/>
            <p:nvPr/>
          </p:nvSpPr>
          <p:spPr>
            <a:xfrm>
              <a:off x="-471054" y="2701299"/>
              <a:ext cx="108695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/>
                <a:t>Upload process finished</a:t>
              </a:r>
              <a:endParaRPr lang="pl-PL"/>
            </a:p>
          </p:txBody>
        </p:sp>
        <p:sp>
          <p:nvSpPr>
            <p:cNvPr id="4" name="Prostokąt: zaokrąglone rogi 3">
              <a:extLst>
                <a:ext uri="{FF2B5EF4-FFF2-40B4-BE49-F238E27FC236}">
                  <a16:creationId xmlns:a16="http://schemas.microsoft.com/office/drawing/2014/main" id="{688B9236-C6B0-B43C-35FC-BC38F5DEE250}"/>
                </a:ext>
              </a:extLst>
            </p:cNvPr>
            <p:cNvSpPr/>
            <p:nvPr/>
          </p:nvSpPr>
          <p:spPr>
            <a:xfrm>
              <a:off x="573041" y="4513859"/>
              <a:ext cx="2520000" cy="163694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#2 Firmware</a:t>
              </a:r>
            </a:p>
            <a:p>
              <a:pPr algn="ctr"/>
              <a:r>
                <a:rPr lang="en-GB"/>
                <a:t>Just received firmware</a:t>
              </a:r>
              <a:endParaRPr lang="pl-PL"/>
            </a:p>
          </p:txBody>
        </p:sp>
        <p:cxnSp>
          <p:nvCxnSpPr>
            <p:cNvPr id="6" name="Łącznik prosty ze strzałką 5">
              <a:extLst>
                <a:ext uri="{FF2B5EF4-FFF2-40B4-BE49-F238E27FC236}">
                  <a16:creationId xmlns:a16="http://schemas.microsoft.com/office/drawing/2014/main" id="{FBE91A72-CC7B-1818-4E97-1FD6CDC507E0}"/>
                </a:ext>
              </a:extLst>
            </p:cNvPr>
            <p:cNvCxnSpPr>
              <a:cxnSpLocks/>
              <a:stCxn id="9" idx="3"/>
              <a:endCxn id="7" idx="1"/>
            </p:cNvCxnSpPr>
            <p:nvPr/>
          </p:nvCxnSpPr>
          <p:spPr>
            <a:xfrm>
              <a:off x="3114470" y="3695388"/>
              <a:ext cx="1973216" cy="15863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0A714D6E-C916-8A64-2BD3-DAD7BB60EDDC}"/>
                </a:ext>
              </a:extLst>
            </p:cNvPr>
            <p:cNvSpPr txBox="1"/>
            <p:nvPr/>
          </p:nvSpPr>
          <p:spPr>
            <a:xfrm>
              <a:off x="3114470" y="3370186"/>
              <a:ext cx="19732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/>
                <a:t>Switch application and restart</a:t>
              </a:r>
              <a:endParaRPr lang="pl-PL"/>
            </a:p>
          </p:txBody>
        </p:sp>
      </p:grpSp>
      <p:sp>
        <p:nvSpPr>
          <p:cNvPr id="15" name="Tytuł 1">
            <a:extLst>
              <a:ext uri="{FF2B5EF4-FFF2-40B4-BE49-F238E27FC236}">
                <a16:creationId xmlns:a16="http://schemas.microsoft.com/office/drawing/2014/main" id="{6F3F37C2-9D03-7F2F-36EA-62A71C33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975"/>
            <a:ext cx="10515600" cy="747713"/>
          </a:xfrm>
        </p:spPr>
        <p:txBody>
          <a:bodyPr/>
          <a:lstStyle/>
          <a:p>
            <a:r>
              <a:rPr lang="en-US"/>
              <a:t>MMC Update Process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47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trzałka: zawracanie 33">
            <a:extLst>
              <a:ext uri="{FF2B5EF4-FFF2-40B4-BE49-F238E27FC236}">
                <a16:creationId xmlns:a16="http://schemas.microsoft.com/office/drawing/2014/main" id="{89732973-95C7-4512-1BED-407851BE54DF}"/>
              </a:ext>
            </a:extLst>
          </p:cNvPr>
          <p:cNvSpPr/>
          <p:nvPr/>
        </p:nvSpPr>
        <p:spPr>
          <a:xfrm rot="16200000" flipV="1">
            <a:off x="10290890" y="3288057"/>
            <a:ext cx="1198987" cy="83657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CEC0C1-5AB1-6C42-47CC-4FB1DC8A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MMC Firmware </a:t>
            </a:r>
            <a:r>
              <a:rPr lang="en-GB"/>
              <a:t>Rollback</a:t>
            </a:r>
            <a:endParaRPr lang="pl-PL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602F7CB7-B9C8-73CC-28F2-DB5E9B71EE3C}"/>
              </a:ext>
            </a:extLst>
          </p:cNvPr>
          <p:cNvSpPr/>
          <p:nvPr/>
        </p:nvSpPr>
        <p:spPr>
          <a:xfrm>
            <a:off x="4616630" y="2129203"/>
            <a:ext cx="2520000" cy="7477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BOOTLOADER</a:t>
            </a:r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5853C44-1990-00EB-8B84-AD1F2515304E}"/>
              </a:ext>
            </a:extLst>
          </p:cNvPr>
          <p:cNvSpPr/>
          <p:nvPr/>
        </p:nvSpPr>
        <p:spPr>
          <a:xfrm>
            <a:off x="1065525" y="2129203"/>
            <a:ext cx="2520000" cy="7477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BOOTLOADER</a:t>
            </a:r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CBA5EFE9-42B5-42DE-0939-49A08C8D9DD4}"/>
              </a:ext>
            </a:extLst>
          </p:cNvPr>
          <p:cNvSpPr/>
          <p:nvPr/>
        </p:nvSpPr>
        <p:spPr>
          <a:xfrm>
            <a:off x="1065525" y="2876916"/>
            <a:ext cx="2520000" cy="16369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#1 Firmware</a:t>
            </a:r>
          </a:p>
          <a:p>
            <a:pPr algn="ctr"/>
            <a:r>
              <a:rPr lang="en-GB"/>
              <a:t>Inactive</a:t>
            </a:r>
            <a:endParaRPr lang="pl-PL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6891B118-E9F8-D016-F551-551B45DD4CAF}"/>
              </a:ext>
            </a:extLst>
          </p:cNvPr>
          <p:cNvCxnSpPr>
            <a:cxnSpLocks/>
          </p:cNvCxnSpPr>
          <p:nvPr/>
        </p:nvCxnSpPr>
        <p:spPr>
          <a:xfrm>
            <a:off x="131412" y="3717266"/>
            <a:ext cx="87696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BE213FF-3DCD-DA86-17A0-6EDE4333ADBB}"/>
              </a:ext>
            </a:extLst>
          </p:cNvPr>
          <p:cNvSpPr txBox="1"/>
          <p:nvPr/>
        </p:nvSpPr>
        <p:spPr>
          <a:xfrm>
            <a:off x="1" y="2701299"/>
            <a:ext cx="1086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/>
              <a:t>Upload process finished</a:t>
            </a:r>
            <a:endParaRPr lang="pl-PL"/>
          </a:p>
        </p:txBody>
      </p:sp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203ACD17-080F-9486-BDA8-45F9FBFD841D}"/>
              </a:ext>
            </a:extLst>
          </p:cNvPr>
          <p:cNvSpPr/>
          <p:nvPr/>
        </p:nvSpPr>
        <p:spPr>
          <a:xfrm>
            <a:off x="8167735" y="2129203"/>
            <a:ext cx="2520000" cy="7477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BOOTLOADER</a:t>
            </a:r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688B9236-C6B0-B43C-35FC-BC38F5DEE250}"/>
              </a:ext>
            </a:extLst>
          </p:cNvPr>
          <p:cNvSpPr/>
          <p:nvPr/>
        </p:nvSpPr>
        <p:spPr>
          <a:xfrm>
            <a:off x="1044096" y="4513859"/>
            <a:ext cx="2520000" cy="16369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#2 Firmware</a:t>
            </a:r>
          </a:p>
          <a:p>
            <a:pPr algn="ctr"/>
            <a:r>
              <a:rPr lang="en-GB"/>
              <a:t>Faulty firmware</a:t>
            </a:r>
            <a:endParaRPr lang="pl-PL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FBE91A72-CC7B-1818-4E97-1FD6CDC507E0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 flipV="1">
            <a:off x="3564096" y="2503060"/>
            <a:ext cx="1052534" cy="28292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26505CC1-DB6C-DAED-6816-92A93E11FD43}"/>
              </a:ext>
            </a:extLst>
          </p:cNvPr>
          <p:cNvSpPr/>
          <p:nvPr/>
        </p:nvSpPr>
        <p:spPr>
          <a:xfrm>
            <a:off x="4629620" y="2887876"/>
            <a:ext cx="2520000" cy="16369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#1 Firmware</a:t>
            </a:r>
          </a:p>
          <a:p>
            <a:pPr algn="ctr"/>
            <a:r>
              <a:rPr lang="en-GB"/>
              <a:t>Inactive</a:t>
            </a:r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4A51D28B-C51E-2073-0023-1EEA32F3C49D}"/>
              </a:ext>
            </a:extLst>
          </p:cNvPr>
          <p:cNvSpPr/>
          <p:nvPr/>
        </p:nvSpPr>
        <p:spPr>
          <a:xfrm>
            <a:off x="4608191" y="4524819"/>
            <a:ext cx="2520000" cy="16369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#2 Firmware</a:t>
            </a:r>
          </a:p>
          <a:p>
            <a:pPr algn="ctr"/>
            <a:r>
              <a:rPr lang="en-GB"/>
              <a:t>Faulty firmware</a:t>
            </a:r>
            <a:endParaRPr lang="pl-PL"/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55690942-0FE6-EA84-ABC8-E18B4176E7E7}"/>
              </a:ext>
            </a:extLst>
          </p:cNvPr>
          <p:cNvSpPr/>
          <p:nvPr/>
        </p:nvSpPr>
        <p:spPr>
          <a:xfrm>
            <a:off x="8167735" y="2849521"/>
            <a:ext cx="2520000" cy="16369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#1 Firmware</a:t>
            </a:r>
          </a:p>
          <a:p>
            <a:pPr algn="ctr"/>
            <a:r>
              <a:rPr lang="en-GB"/>
              <a:t>Active</a:t>
            </a:r>
            <a:endParaRPr lang="pl-PL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A7F4D517-0374-77CF-B72A-E0850DABE703}"/>
              </a:ext>
            </a:extLst>
          </p:cNvPr>
          <p:cNvSpPr/>
          <p:nvPr/>
        </p:nvSpPr>
        <p:spPr>
          <a:xfrm>
            <a:off x="8146306" y="4486464"/>
            <a:ext cx="2520000" cy="16369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#2 Firmware</a:t>
            </a:r>
          </a:p>
          <a:p>
            <a:pPr algn="ctr"/>
            <a:r>
              <a:rPr lang="en-GB"/>
              <a:t>Faulty firmware</a:t>
            </a:r>
            <a:endParaRPr lang="pl-PL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00FFA6F6-E51C-F043-7A59-9FA4FF386168}"/>
              </a:ext>
            </a:extLst>
          </p:cNvPr>
          <p:cNvCxnSpPr>
            <a:cxnSpLocks/>
            <a:stCxn id="3" idx="3"/>
            <a:endCxn id="17" idx="1"/>
          </p:cNvCxnSpPr>
          <p:nvPr/>
        </p:nvCxnSpPr>
        <p:spPr>
          <a:xfrm>
            <a:off x="7136630" y="2503060"/>
            <a:ext cx="1031105" cy="11649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łyskawica 21">
            <a:extLst>
              <a:ext uri="{FF2B5EF4-FFF2-40B4-BE49-F238E27FC236}">
                <a16:creationId xmlns:a16="http://schemas.microsoft.com/office/drawing/2014/main" id="{43B006FC-FA6F-5F47-120A-BF57BF6322DB}"/>
              </a:ext>
            </a:extLst>
          </p:cNvPr>
          <p:cNvSpPr/>
          <p:nvPr/>
        </p:nvSpPr>
        <p:spPr>
          <a:xfrm flipH="1">
            <a:off x="3000375" y="4581585"/>
            <a:ext cx="298450" cy="704850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Błyskawica 24">
            <a:extLst>
              <a:ext uri="{FF2B5EF4-FFF2-40B4-BE49-F238E27FC236}">
                <a16:creationId xmlns:a16="http://schemas.microsoft.com/office/drawing/2014/main" id="{415B6018-3250-F712-D9A1-27943D8C83AD}"/>
              </a:ext>
            </a:extLst>
          </p:cNvPr>
          <p:cNvSpPr/>
          <p:nvPr/>
        </p:nvSpPr>
        <p:spPr>
          <a:xfrm flipH="1">
            <a:off x="6575425" y="4627480"/>
            <a:ext cx="298450" cy="704850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Błyskawica 25">
            <a:extLst>
              <a:ext uri="{FF2B5EF4-FFF2-40B4-BE49-F238E27FC236}">
                <a16:creationId xmlns:a16="http://schemas.microsoft.com/office/drawing/2014/main" id="{03D0ADF2-C0CB-0B57-E6B6-70BAFC879044}"/>
              </a:ext>
            </a:extLst>
          </p:cNvPr>
          <p:cNvSpPr/>
          <p:nvPr/>
        </p:nvSpPr>
        <p:spPr>
          <a:xfrm flipH="1">
            <a:off x="10173644" y="4581350"/>
            <a:ext cx="298450" cy="704850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5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CEC0C1-5AB1-6C42-47CC-4FB1DC8A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AMC Payload Firmware Update </a:t>
            </a:r>
            <a:r>
              <a:rPr lang="en-GB"/>
              <a:t>via </a:t>
            </a:r>
            <a:r>
              <a:rPr lang="en-GB" dirty="0"/>
              <a:t>HPM.1</a:t>
            </a:r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7D1BB3-2664-FDC6-A199-9C167106C8CB}"/>
              </a:ext>
            </a:extLst>
          </p:cNvPr>
          <p:cNvSpPr txBox="1"/>
          <p:nvPr/>
        </p:nvSpPr>
        <p:spPr>
          <a:xfrm>
            <a:off x="2801352" y="3143250"/>
            <a:ext cx="2129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Request to update FPGA firmware</a:t>
            </a:r>
            <a:endParaRPr lang="pl-PL"/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474A5E1F-43E3-D160-387C-6510FBA92504}"/>
              </a:ext>
            </a:extLst>
          </p:cNvPr>
          <p:cNvSpPr/>
          <p:nvPr/>
        </p:nvSpPr>
        <p:spPr>
          <a:xfrm>
            <a:off x="5029829" y="3143250"/>
            <a:ext cx="1467255" cy="14076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2800" b="1" dirty="0"/>
              <a:t>MMC</a:t>
            </a:r>
            <a:endParaRPr lang="pl-PL" b="1" dirty="0"/>
          </a:p>
          <a:p>
            <a:pPr algn="ctr"/>
            <a:r>
              <a:rPr lang="en-GB" sz="1400" dirty="0"/>
              <a:t>With</a:t>
            </a:r>
          </a:p>
          <a:p>
            <a:pPr algn="ctr"/>
            <a:r>
              <a:rPr lang="en-GB" sz="1400" dirty="0"/>
              <a:t>HPM.1 support</a:t>
            </a:r>
          </a:p>
          <a:p>
            <a:pPr algn="ctr"/>
            <a:endParaRPr lang="pl-PL" sz="1400" dirty="0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44BC0326-8EF6-468E-2F0C-111B7CFA6F97}"/>
              </a:ext>
            </a:extLst>
          </p:cNvPr>
          <p:cNvCxnSpPr>
            <a:cxnSpLocks/>
          </p:cNvCxnSpPr>
          <p:nvPr/>
        </p:nvCxnSpPr>
        <p:spPr>
          <a:xfrm>
            <a:off x="2801353" y="3847097"/>
            <a:ext cx="212958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B53E2608-0198-15F8-2BF1-B63419C85ACC}"/>
              </a:ext>
            </a:extLst>
          </p:cNvPr>
          <p:cNvCxnSpPr>
            <a:cxnSpLocks/>
            <a:stCxn id="17" idx="3"/>
            <a:endCxn id="8" idx="1"/>
          </p:cNvCxnSpPr>
          <p:nvPr/>
        </p:nvCxnSpPr>
        <p:spPr>
          <a:xfrm>
            <a:off x="6497084" y="3847097"/>
            <a:ext cx="26272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B85AD65-E5EF-45BF-6837-5D362707FC11}"/>
              </a:ext>
            </a:extLst>
          </p:cNvPr>
          <p:cNvSpPr txBox="1"/>
          <p:nvPr/>
        </p:nvSpPr>
        <p:spPr>
          <a:xfrm>
            <a:off x="6927139" y="3161891"/>
            <a:ext cx="1715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/>
              <a:t>Program FPGA memory via SPI</a:t>
            </a:r>
          </a:p>
        </p:txBody>
      </p:sp>
      <p:pic>
        <p:nvPicPr>
          <p:cNvPr id="33" name="Grafika 32" descr="Komputer z wypełnieniem pełnym">
            <a:extLst>
              <a:ext uri="{FF2B5EF4-FFF2-40B4-BE49-F238E27FC236}">
                <a16:creationId xmlns:a16="http://schemas.microsoft.com/office/drawing/2014/main" id="{63503656-892C-788D-CCF7-4534A150D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574" y="3117577"/>
            <a:ext cx="1377195" cy="1377195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CDE9EE45-5A4B-B360-1009-0399578C3F53}"/>
              </a:ext>
            </a:extLst>
          </p:cNvPr>
          <p:cNvSpPr txBox="1"/>
          <p:nvPr/>
        </p:nvSpPr>
        <p:spPr>
          <a:xfrm>
            <a:off x="733926" y="4195077"/>
            <a:ext cx="2007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/>
              <a:t>Remote PC with access to the MCH</a:t>
            </a:r>
            <a:endParaRPr lang="pl-PL"/>
          </a:p>
        </p:txBody>
      </p:sp>
      <p:pic>
        <p:nvPicPr>
          <p:cNvPr id="8" name="Grafika 7" descr="Procesor z wypełnieniem pełnym">
            <a:extLst>
              <a:ext uri="{FF2B5EF4-FFF2-40B4-BE49-F238E27FC236}">
                <a16:creationId xmlns:a16="http://schemas.microsoft.com/office/drawing/2014/main" id="{926670AD-75B6-C5C8-EEDE-82EAF70B0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4377" y="2995041"/>
            <a:ext cx="1704112" cy="170411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7888F69-1DE6-8E86-9CE7-E8DF42FDCE59}"/>
              </a:ext>
            </a:extLst>
          </p:cNvPr>
          <p:cNvSpPr txBox="1"/>
          <p:nvPr/>
        </p:nvSpPr>
        <p:spPr>
          <a:xfrm>
            <a:off x="9319208" y="4550944"/>
            <a:ext cx="131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/>
              <a:t>FPGA</a:t>
            </a:r>
          </a:p>
        </p:txBody>
      </p:sp>
    </p:spTree>
    <p:extLst>
      <p:ext uri="{BB962C8B-B14F-4D97-AF65-F5344CB8AC3E}">
        <p14:creationId xmlns:p14="http://schemas.microsoft.com/office/powerpoint/2010/main" val="242186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940A44-3F1E-3F36-478A-9C5DC5FA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64F5171-44BA-5D8E-A305-8F730A678B7B}"/>
              </a:ext>
            </a:extLst>
          </p:cNvPr>
          <p:cNvSpPr txBox="1"/>
          <p:nvPr/>
        </p:nvSpPr>
        <p:spPr>
          <a:xfrm>
            <a:off x="7233720" y="1316831"/>
            <a:ext cx="371192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/>
              <a:t>If there's something weird</a:t>
            </a:r>
            <a:br>
              <a:rPr lang="en-US"/>
            </a:br>
            <a:r>
              <a:rPr lang="en-US"/>
              <a:t>And it don't look good</a:t>
            </a:r>
            <a:br>
              <a:rPr lang="en-US"/>
            </a:br>
            <a:r>
              <a:rPr lang="en-US"/>
              <a:t>Who you </a:t>
            </a:r>
            <a:r>
              <a:rPr lang="en-US" err="1"/>
              <a:t>gonna</a:t>
            </a:r>
            <a:r>
              <a:rPr lang="en-US"/>
              <a:t> call?</a:t>
            </a:r>
            <a:br>
              <a:rPr lang="en-US"/>
            </a:br>
            <a:r>
              <a:rPr lang="en-US"/>
              <a:t>(Ghostbusters)</a:t>
            </a:r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F5C5AFA-658F-D304-BBC0-0F5EE052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362" y="1316831"/>
            <a:ext cx="1377444" cy="120032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2CD1E69-CB79-A2BC-6907-1CE97F04C0C7}"/>
              </a:ext>
            </a:extLst>
          </p:cNvPr>
          <p:cNvSpPr txBox="1"/>
          <p:nvPr/>
        </p:nvSpPr>
        <p:spPr>
          <a:xfrm>
            <a:off x="7323823" y="2228671"/>
            <a:ext cx="429107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165100" dist="25400" dir="504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/>
              <a:t>Department of Microelectronics</a:t>
            </a:r>
          </a:p>
          <a:p>
            <a:r>
              <a:rPr lang="en-US"/>
              <a:t>and Computer Science (DMCS)</a:t>
            </a:r>
          </a:p>
          <a:p>
            <a:r>
              <a:rPr lang="pl-PL"/>
              <a:t>+48 42 631 27 20</a:t>
            </a:r>
            <a:endParaRPr lang="en-US"/>
          </a:p>
          <a:p>
            <a:r>
              <a:rPr lang="en-US">
                <a:hlinkClick r:id="rId3"/>
              </a:rPr>
              <a:t>secretary@dmcs.pl</a:t>
            </a:r>
            <a:r>
              <a:rPr lang="en-US"/>
              <a:t> </a:t>
            </a:r>
          </a:p>
        </p:txBody>
      </p:sp>
      <p:pic>
        <p:nvPicPr>
          <p:cNvPr id="11" name="Symbol zastępczy zawartości 10" descr="Obraz zawierający tekst&#10;&#10;Opis wygenerowany automatycznie">
            <a:extLst>
              <a:ext uri="{FF2B5EF4-FFF2-40B4-BE49-F238E27FC236}">
                <a16:creationId xmlns:a16="http://schemas.microsoft.com/office/drawing/2014/main" id="{DCE25E0B-57A2-BC88-4871-BFEC584FE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35" y="2433715"/>
            <a:ext cx="1172566" cy="914601"/>
          </a:xfrm>
        </p:spPr>
      </p:pic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5B2B769B-CE34-7D01-FF08-80819F30C2F5}"/>
              </a:ext>
            </a:extLst>
          </p:cNvPr>
          <p:cNvSpPr txBox="1">
            <a:spLocks/>
          </p:cNvSpPr>
          <p:nvPr/>
        </p:nvSpPr>
        <p:spPr>
          <a:xfrm>
            <a:off x="838200" y="1758156"/>
            <a:ext cx="6395520" cy="464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When in need of platform for:</a:t>
            </a:r>
          </a:p>
          <a:p>
            <a:pPr lvl="1"/>
            <a:r>
              <a:rPr lang="en-US"/>
              <a:t>Cost-effective RTM carrier</a:t>
            </a:r>
          </a:p>
          <a:p>
            <a:pPr lvl="1"/>
            <a:r>
              <a:rPr lang="en-US"/>
              <a:t>Unusual data concentrator</a:t>
            </a:r>
          </a:p>
          <a:p>
            <a:pPr lvl="1"/>
            <a:r>
              <a:rPr lang="en-US"/>
              <a:t>Process control over PCIe</a:t>
            </a:r>
          </a:p>
          <a:p>
            <a:pPr lvl="1"/>
            <a:r>
              <a:rPr lang="en-US"/>
              <a:t>Timing, event or all-purpose IO</a:t>
            </a:r>
          </a:p>
          <a:p>
            <a:r>
              <a:rPr lang="en-US"/>
              <a:t>New modules are under design</a:t>
            </a:r>
          </a:p>
          <a:p>
            <a:r>
              <a:rPr lang="en-US"/>
              <a:t>Contact us</a:t>
            </a:r>
          </a:p>
          <a:p>
            <a:r>
              <a:rPr lang="en-US"/>
              <a:t>We will customize the Basic-AMC for you</a:t>
            </a:r>
          </a:p>
          <a:p>
            <a:pPr lvl="1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6133432-76A7-BD5F-C790-FC3ADE1D5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85" y="3966983"/>
            <a:ext cx="1729176" cy="2088845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4C8A4E0-3A1B-7495-F629-782FE710CA7F}"/>
              </a:ext>
            </a:extLst>
          </p:cNvPr>
          <p:cNvSpPr txBox="1"/>
          <p:nvPr/>
        </p:nvSpPr>
        <p:spPr>
          <a:xfrm>
            <a:off x="9613245" y="3980353"/>
            <a:ext cx="2224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71E18"/>
                </a:solidFill>
              </a:rPr>
              <a:t>Lodz</a:t>
            </a:r>
          </a:p>
          <a:p>
            <a:r>
              <a:rPr lang="en-US" sz="3200" b="1">
                <a:solidFill>
                  <a:srgbClr val="771E18"/>
                </a:solidFill>
              </a:rPr>
              <a:t>University</a:t>
            </a:r>
          </a:p>
          <a:p>
            <a:r>
              <a:rPr lang="en-US" sz="3200" b="1">
                <a:solidFill>
                  <a:srgbClr val="771E18"/>
                </a:solidFill>
              </a:rPr>
              <a:t>of</a:t>
            </a:r>
          </a:p>
          <a:p>
            <a:r>
              <a:rPr lang="en-US" sz="3200" b="1">
                <a:solidFill>
                  <a:srgbClr val="771E18"/>
                </a:solidFill>
              </a:rPr>
              <a:t>Technology</a:t>
            </a:r>
            <a:endParaRPr lang="pl-PL" sz="3200" b="1">
              <a:solidFill>
                <a:srgbClr val="771E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6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23043D-6924-BA90-0484-8D3D3B31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975"/>
            <a:ext cx="6538546" cy="747713"/>
          </a:xfrm>
        </p:spPr>
        <p:txBody>
          <a:bodyPr>
            <a:normAutofit/>
          </a:bodyPr>
          <a:lstStyle/>
          <a:p>
            <a:r>
              <a:rPr lang="en-US"/>
              <a:t>What is the </a:t>
            </a:r>
            <a:r>
              <a:rPr lang="pl-PL"/>
              <a:t>„</a:t>
            </a:r>
            <a:r>
              <a:rPr lang="en-US"/>
              <a:t>Basic-AMC</a:t>
            </a:r>
            <a:r>
              <a:rPr lang="pl-PL"/>
              <a:t>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D4EB29-A831-5A51-32C7-70ACEF1E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156"/>
            <a:ext cx="10515600" cy="4641850"/>
          </a:xfrm>
        </p:spPr>
        <p:txBody>
          <a:bodyPr>
            <a:normAutofit/>
          </a:bodyPr>
          <a:lstStyle/>
          <a:p>
            <a:r>
              <a:rPr lang="en-US"/>
              <a:t>A double-width AMC module with PCI Express x2</a:t>
            </a:r>
          </a:p>
          <a:p>
            <a:r>
              <a:rPr lang="en-US"/>
              <a:t>Low dependency on special components</a:t>
            </a:r>
          </a:p>
          <a:p>
            <a:r>
              <a:rPr lang="en-US"/>
              <a:t>A minimal hardware platform</a:t>
            </a:r>
            <a:br>
              <a:rPr lang="en-US"/>
            </a:br>
            <a:r>
              <a:rPr lang="en-US"/>
              <a:t>for </a:t>
            </a:r>
            <a:r>
              <a:rPr lang="pl-PL"/>
              <a:t>„</a:t>
            </a:r>
            <a:r>
              <a:rPr lang="en-US"/>
              <a:t>simple</a:t>
            </a:r>
            <a:r>
              <a:rPr lang="pl-PL"/>
              <a:t>”</a:t>
            </a:r>
            <a:r>
              <a:rPr lang="en-US"/>
              <a:t> FPGA designs</a:t>
            </a:r>
          </a:p>
          <a:p>
            <a:r>
              <a:rPr lang="en-US"/>
              <a:t>RTM support, front-panel GPIO</a:t>
            </a:r>
          </a:p>
          <a:p>
            <a:r>
              <a:rPr lang="en-US"/>
              <a:t>Easily upgradeable FPGA</a:t>
            </a:r>
          </a:p>
          <a:p>
            <a:r>
              <a:rPr lang="en-US"/>
              <a:t>MMC and board features</a:t>
            </a:r>
            <a:br>
              <a:rPr lang="en-US"/>
            </a:br>
            <a:r>
              <a:rPr lang="en-US"/>
              <a:t>customized for your application, e.g.:</a:t>
            </a:r>
          </a:p>
          <a:p>
            <a:pPr lvl="1"/>
            <a:r>
              <a:rPr lang="en-US"/>
              <a:t>Low-noise power supply for RTM</a:t>
            </a:r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4E38E62-0DA7-6A44-1E65-2BBF63FA09C9}"/>
              </a:ext>
            </a:extLst>
          </p:cNvPr>
          <p:cNvSpPr txBox="1">
            <a:spLocks/>
          </p:cNvSpPr>
          <p:nvPr/>
        </p:nvSpPr>
        <p:spPr>
          <a:xfrm>
            <a:off x="7376746" y="1010443"/>
            <a:ext cx="2476500" cy="74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3200"/>
              <a:t>(and why you</a:t>
            </a:r>
          </a:p>
          <a:p>
            <a:r>
              <a:rPr lang="en-US" sz="3200"/>
              <a:t>might want it)</a:t>
            </a:r>
            <a:endParaRPr lang="pl-PL" sz="320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A1010D0-2C50-4DD5-BAD7-1BB530642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57" y="2619375"/>
            <a:ext cx="5044143" cy="321564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37BD720-96C5-4F98-62AC-98CAB06F7FE3}"/>
              </a:ext>
            </a:extLst>
          </p:cNvPr>
          <p:cNvSpPr txBox="1"/>
          <p:nvPr/>
        </p:nvSpPr>
        <p:spPr>
          <a:xfrm>
            <a:off x="10029825" y="5775526"/>
            <a:ext cx="2286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http://thedoghousediaries.com/5627</a:t>
            </a:r>
            <a:r>
              <a:rPr lang="en-US" sz="105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l-PL" sz="105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2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B82BD5-094D-987E-517D-4B14E8FB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Module Overview</a:t>
            </a:r>
            <a:endParaRPr lang="pl-PL"/>
          </a:p>
        </p:txBody>
      </p:sp>
      <p:pic>
        <p:nvPicPr>
          <p:cNvPr id="5" name="Obraz 4" descr="Basic AMC module photo">
            <a:extLst>
              <a:ext uri="{FF2B5EF4-FFF2-40B4-BE49-F238E27FC236}">
                <a16:creationId xmlns:a16="http://schemas.microsoft.com/office/drawing/2014/main" id="{56CFF833-1202-7DAE-D36A-4F377D8D2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2" y="1995622"/>
            <a:ext cx="9124592" cy="41706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8AF12800-DB07-1A75-DC92-65984842A1A1}"/>
                  </a:ext>
                </a:extLst>
              </p14:cNvPr>
              <p14:cNvContentPartPr/>
              <p14:nvPr/>
            </p14:nvContentPartPr>
            <p14:xfrm>
              <a:off x="1865605" y="3403374"/>
              <a:ext cx="6185160" cy="498600"/>
            </p14:xfrm>
          </p:contentPart>
        </mc:Choice>
        <mc:Fallback xmlns=""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8AF12800-DB07-1A75-DC92-65984842A1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9605" y="3367374"/>
                <a:ext cx="6256800" cy="5702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9D1B9A7-D64B-2985-F4F0-238C259E28A1}"/>
              </a:ext>
            </a:extLst>
          </p:cNvPr>
          <p:cNvSpPr txBox="1"/>
          <p:nvPr/>
        </p:nvSpPr>
        <p:spPr>
          <a:xfrm>
            <a:off x="0" y="3908059"/>
            <a:ext cx="1384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User area</a:t>
            </a:r>
            <a:endParaRPr lang="pl-PL" sz="2400">
              <a:solidFill>
                <a:srgbClr val="C00000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51E0C8F-DA2C-1EB5-B65A-1E77E5CFF416}"/>
              </a:ext>
            </a:extLst>
          </p:cNvPr>
          <p:cNvSpPr txBox="1"/>
          <p:nvPr/>
        </p:nvSpPr>
        <p:spPr>
          <a:xfrm>
            <a:off x="266966" y="2726536"/>
            <a:ext cx="1694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System area</a:t>
            </a:r>
            <a:endParaRPr lang="pl-PL" sz="2400">
              <a:solidFill>
                <a:srgbClr val="C00000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FCAAD89-A6C8-06B4-4DE6-7950080A113C}"/>
              </a:ext>
            </a:extLst>
          </p:cNvPr>
          <p:cNvSpPr txBox="1"/>
          <p:nvPr/>
        </p:nvSpPr>
        <p:spPr>
          <a:xfrm>
            <a:off x="2800303" y="1958207"/>
            <a:ext cx="212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Edge connector</a:t>
            </a:r>
            <a:endParaRPr lang="pl-PL" sz="2400">
              <a:solidFill>
                <a:srgbClr val="C00000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C1D4C2F-7428-C076-1143-DA9FFE9D5653}"/>
              </a:ext>
            </a:extLst>
          </p:cNvPr>
          <p:cNvSpPr txBox="1"/>
          <p:nvPr/>
        </p:nvSpPr>
        <p:spPr>
          <a:xfrm>
            <a:off x="6257878" y="5759015"/>
            <a:ext cx="170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LVCMOS I/O</a:t>
            </a:r>
            <a:endParaRPr lang="pl-PL" sz="2400">
              <a:solidFill>
                <a:srgbClr val="C00000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1110BF9-C844-B5CF-68D9-E3544C771F9D}"/>
              </a:ext>
            </a:extLst>
          </p:cNvPr>
          <p:cNvSpPr txBox="1"/>
          <p:nvPr/>
        </p:nvSpPr>
        <p:spPr>
          <a:xfrm>
            <a:off x="1114378" y="5774907"/>
            <a:ext cx="294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Debug UART over USB</a:t>
            </a:r>
            <a:endParaRPr lang="pl-PL" sz="2400">
              <a:solidFill>
                <a:srgbClr val="C0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140B43E-3E16-6DE8-5862-EC7D0AA19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97" y="1017917"/>
            <a:ext cx="3960648" cy="30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A58F25-B70E-174B-4E86-65F4250F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Hosted FPGA Modules</a:t>
            </a:r>
            <a:endParaRPr lang="pl-PL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B13AC48-7A2C-5F8E-F4E3-4CB963493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333643"/>
              </p:ext>
            </p:extLst>
          </p:nvPr>
        </p:nvGraphicFramePr>
        <p:xfrm>
          <a:off x="838200" y="2016125"/>
          <a:ext cx="10515597" cy="349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8366145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1397452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738648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Feature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4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Basic-AMC (2020)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4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Basic-AMC V2 (2022)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4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89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FPGA module standard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TRENZ 3x4 (200 pins)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TRENZ 4x5 (260 pins)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2120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Selected module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and its features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/>
                        <a:t>TE0714 (104 EUR)</a:t>
                      </a:r>
                    </a:p>
                    <a:p>
                      <a:r>
                        <a:rPr lang="en-US" noProof="0"/>
                        <a:t>XC7A50T</a:t>
                      </a:r>
                    </a:p>
                    <a:p>
                      <a:r>
                        <a:rPr lang="en-US" noProof="0"/>
                        <a:t>QSPI FLASH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/>
                        <a:t>TE0712 (280 EUR)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XC7A100T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QSPI FLASH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1 GB DDR Memory</a:t>
                      </a:r>
                    </a:p>
                    <a:p>
                      <a:r>
                        <a:rPr lang="en-US" noProof="0"/>
                        <a:t>SI5338 PLL</a:t>
                      </a:r>
                    </a:p>
                    <a:p>
                      <a:r>
                        <a:rPr lang="en-US" noProof="0"/>
                        <a:t>Ethernet PHY</a:t>
                      </a:r>
                    </a:p>
                    <a:p>
                      <a:r>
                        <a:rPr lang="en-US" noProof="0"/>
                        <a:t>1-Wire EEPROM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684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FPGA migration options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Only migration to XC7A35T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12 alternative modules available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7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943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03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A58F25-B70E-174B-4E86-65F4250F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TRENZ FPGA Modules</a:t>
            </a:r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4B537C5-9CED-2A6A-6A29-3DA764DD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0" y="4152534"/>
            <a:ext cx="4420217" cy="159089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AEEDC7C-9EEF-DC62-DB78-305291892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373" y="4190639"/>
            <a:ext cx="4496427" cy="1514686"/>
          </a:xfrm>
          <a:prstGeom prst="rect">
            <a:avLst/>
          </a:prstGeom>
        </p:spPr>
      </p:pic>
      <p:pic>
        <p:nvPicPr>
          <p:cNvPr id="12" name="Grafika 11" descr="Prędkościomierz — niskie wskazanie z wypełnieniem pełnym">
            <a:extLst>
              <a:ext uri="{FF2B5EF4-FFF2-40B4-BE49-F238E27FC236}">
                <a16:creationId xmlns:a16="http://schemas.microsoft.com/office/drawing/2014/main" id="{5C59507F-146D-F726-02B6-9EF2243F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15897" y="1316831"/>
            <a:ext cx="3760206" cy="376020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964C5D3-0011-ACDD-BAAB-CCDD0EE29E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370" y="1233200"/>
            <a:ext cx="4401164" cy="158137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FD8B6AC-222F-4AAA-3BE3-586005F74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90688"/>
            <a:ext cx="4458322" cy="13813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Pismo odręczne 23">
                <a:extLst>
                  <a:ext uri="{FF2B5EF4-FFF2-40B4-BE49-F238E27FC236}">
                    <a16:creationId xmlns:a16="http://schemas.microsoft.com/office/drawing/2014/main" id="{6571A23F-1050-7E0A-6271-87FDB4D40019}"/>
                  </a:ext>
                </a:extLst>
              </p14:cNvPr>
              <p14:cNvContentPartPr/>
              <p14:nvPr/>
            </p14:nvContentPartPr>
            <p14:xfrm>
              <a:off x="2303626" y="2092417"/>
              <a:ext cx="588600" cy="360"/>
            </p14:xfrm>
          </p:contentPart>
        </mc:Choice>
        <mc:Fallback xmlns="">
          <p:pic>
            <p:nvPicPr>
              <p:cNvPr id="24" name="Pismo odręczne 23">
                <a:extLst>
                  <a:ext uri="{FF2B5EF4-FFF2-40B4-BE49-F238E27FC236}">
                    <a16:creationId xmlns:a16="http://schemas.microsoft.com/office/drawing/2014/main" id="{6571A23F-1050-7E0A-6271-87FDB4D400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9626" y="1984417"/>
                <a:ext cx="696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Pismo odręczne 25">
                <a:extLst>
                  <a:ext uri="{FF2B5EF4-FFF2-40B4-BE49-F238E27FC236}">
                    <a16:creationId xmlns:a16="http://schemas.microsoft.com/office/drawing/2014/main" id="{F35E749B-E61A-FCF5-C353-FCCB6009C991}"/>
                  </a:ext>
                </a:extLst>
              </p14:cNvPr>
              <p14:cNvContentPartPr/>
              <p14:nvPr/>
            </p14:nvContentPartPr>
            <p14:xfrm>
              <a:off x="3138466" y="4527817"/>
              <a:ext cx="527040" cy="360"/>
            </p14:xfrm>
          </p:contentPart>
        </mc:Choice>
        <mc:Fallback xmlns="">
          <p:pic>
            <p:nvPicPr>
              <p:cNvPr id="26" name="Pismo odręczne 25">
                <a:extLst>
                  <a:ext uri="{FF2B5EF4-FFF2-40B4-BE49-F238E27FC236}">
                    <a16:creationId xmlns:a16="http://schemas.microsoft.com/office/drawing/2014/main" id="{F35E749B-E61A-FCF5-C353-FCCB6009C9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4466" y="4419817"/>
                <a:ext cx="634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id="{F1BC26FF-BB30-2EA4-E9A0-24AEAE9879F2}"/>
                  </a:ext>
                </a:extLst>
              </p14:cNvPr>
              <p14:cNvContentPartPr/>
              <p14:nvPr/>
            </p14:nvContentPartPr>
            <p14:xfrm>
              <a:off x="10225426" y="1600297"/>
              <a:ext cx="614880" cy="360"/>
            </p14:xfrm>
          </p:contentPart>
        </mc:Choice>
        <mc:Fallback xmlns=""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id="{F1BC26FF-BB30-2EA4-E9A0-24AEAE9879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71426" y="1492297"/>
                <a:ext cx="722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id="{A3A48083-4E77-F7E8-A29B-90F1D97F37AB}"/>
                  </a:ext>
                </a:extLst>
              </p14:cNvPr>
              <p14:cNvContentPartPr/>
              <p14:nvPr/>
            </p14:nvContentPartPr>
            <p14:xfrm>
              <a:off x="9785866" y="4738057"/>
              <a:ext cx="544680" cy="10080"/>
            </p14:xfrm>
          </p:contentPart>
        </mc:Choice>
        <mc:Fallback xmlns=""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id="{A3A48083-4E77-F7E8-A29B-90F1D97F37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31866" y="4630057"/>
                <a:ext cx="652320" cy="2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37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CEC0C1-5AB1-6C42-47CC-4FB1DC8A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Divertor Bolometer Use Case</a:t>
            </a:r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DD262D-833F-577A-8E96-726039E79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976" y="1894168"/>
            <a:ext cx="11112189" cy="40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3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5DC442-0231-12CD-BD80-2E08E77E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FPGA Firmware for Divertor Bolometer</a:t>
            </a:r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2EF568D-E580-8604-E199-36AA2856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477" y="2031485"/>
            <a:ext cx="5001323" cy="3162741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6779DA03-EE2E-4C3C-77EC-25A51A2ED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156"/>
            <a:ext cx="10515600" cy="4641850"/>
          </a:xfrm>
        </p:spPr>
        <p:txBody>
          <a:bodyPr>
            <a:normAutofit/>
          </a:bodyPr>
          <a:lstStyle/>
          <a:p>
            <a:r>
              <a:rPr lang="en-US"/>
              <a:t>PCIe gen.2 x2 (3x DMA)</a:t>
            </a:r>
          </a:p>
          <a:p>
            <a:r>
              <a:rPr lang="en-US"/>
              <a:t>DDR3 memory interface</a:t>
            </a:r>
          </a:p>
          <a:p>
            <a:r>
              <a:rPr lang="en-US"/>
              <a:t>4 CORDIC computers</a:t>
            </a:r>
          </a:p>
          <a:p>
            <a:r>
              <a:rPr lang="en-US"/>
              <a:t>4 arbitrary function generators</a:t>
            </a:r>
          </a:p>
          <a:p>
            <a:r>
              <a:rPr lang="en-US"/>
              <a:t>16 quadrature modulators</a:t>
            </a:r>
          </a:p>
          <a:p>
            <a:r>
              <a:rPr lang="en-US"/>
              <a:t>32 FIR filters of 480 taps each</a:t>
            </a:r>
          </a:p>
          <a:p>
            <a:r>
              <a:rPr lang="en-US"/>
              <a:t>Many diagnostic features</a:t>
            </a:r>
          </a:p>
          <a:p>
            <a:r>
              <a:rPr lang="en-US"/>
              <a:t>Firmware upgrade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7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CEC0C1-5AB1-6C42-47CC-4FB1DC8A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61" y="2714911"/>
            <a:ext cx="7000235" cy="1428176"/>
          </a:xfrm>
        </p:spPr>
        <p:txBody>
          <a:bodyPr>
            <a:noAutofit/>
          </a:bodyPr>
          <a:lstStyle/>
          <a:p>
            <a:r>
              <a:rPr lang="en-US" sz="4000"/>
              <a:t>Basic-AMCv2 now support</a:t>
            </a:r>
            <a:br>
              <a:rPr lang="en-US"/>
            </a:br>
            <a:r>
              <a:rPr lang="en-US" b="1"/>
              <a:t>Firmware Update</a:t>
            </a:r>
            <a:r>
              <a:rPr lang="pl-PL" b="1"/>
              <a:t> via IPMI</a:t>
            </a:r>
            <a:endParaRPr lang="en-US" b="1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697995C7-042B-6052-8CD8-C70FDFABD91F}"/>
              </a:ext>
            </a:extLst>
          </p:cNvPr>
          <p:cNvGrpSpPr/>
          <p:nvPr/>
        </p:nvGrpSpPr>
        <p:grpSpPr>
          <a:xfrm>
            <a:off x="7314560" y="1332859"/>
            <a:ext cx="4192279" cy="4192279"/>
            <a:chOff x="7875554" y="1690688"/>
            <a:chExt cx="3138486" cy="3138486"/>
          </a:xfrm>
        </p:grpSpPr>
        <p:pic>
          <p:nvPicPr>
            <p:cNvPr id="9" name="Grafika 8" descr="Powtarzanie kontur">
              <a:extLst>
                <a:ext uri="{FF2B5EF4-FFF2-40B4-BE49-F238E27FC236}">
                  <a16:creationId xmlns:a16="http://schemas.microsoft.com/office/drawing/2014/main" id="{BEA34323-3399-4770-E1DB-91F6FC69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75554" y="1690688"/>
              <a:ext cx="3138486" cy="3138486"/>
            </a:xfrm>
            <a:prstGeom prst="rect">
              <a:avLst/>
            </a:prstGeom>
          </p:spPr>
        </p:pic>
        <p:pic>
          <p:nvPicPr>
            <p:cNvPr id="5" name="Grafika 4" descr="Procesor z wypełnieniem pełnym">
              <a:extLst>
                <a:ext uri="{FF2B5EF4-FFF2-40B4-BE49-F238E27FC236}">
                  <a16:creationId xmlns:a16="http://schemas.microsoft.com/office/drawing/2014/main" id="{E281A125-52C2-0A5D-32AA-F9C899D2E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10206" y="2725340"/>
              <a:ext cx="1069182" cy="1069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407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2796D8-E24F-480E-6621-325F8B93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28" y="1690688"/>
            <a:ext cx="5533272" cy="44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a 11" descr="Komputer z wypełnieniem pełnym">
            <a:extLst>
              <a:ext uri="{FF2B5EF4-FFF2-40B4-BE49-F238E27FC236}">
                <a16:creationId xmlns:a16="http://schemas.microsoft.com/office/drawing/2014/main" id="{F86C8917-9AE2-2D0F-5622-FBD4006AB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259" y="4003133"/>
            <a:ext cx="1377195" cy="1377195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6C8CA99-88AE-236C-1C72-960ED5425533}"/>
              </a:ext>
            </a:extLst>
          </p:cNvPr>
          <p:cNvSpPr txBox="1"/>
          <p:nvPr/>
        </p:nvSpPr>
        <p:spPr>
          <a:xfrm>
            <a:off x="591222" y="5116418"/>
            <a:ext cx="2007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Remote PC</a:t>
            </a:r>
            <a:endParaRPr lang="pl-PL" b="1" dirty="0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A7DC595F-24B1-1AAC-34D2-995B77AF2A1F}"/>
              </a:ext>
            </a:extLst>
          </p:cNvPr>
          <p:cNvSpPr/>
          <p:nvPr/>
        </p:nvSpPr>
        <p:spPr>
          <a:xfrm>
            <a:off x="3718684" y="4003133"/>
            <a:ext cx="1467255" cy="140769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MCH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CF6CDF64-B2D0-5B1C-44A3-0492EF6BCC49}"/>
              </a:ext>
            </a:extLst>
          </p:cNvPr>
          <p:cNvCxnSpPr>
            <a:cxnSpLocks/>
          </p:cNvCxnSpPr>
          <p:nvPr/>
        </p:nvCxnSpPr>
        <p:spPr>
          <a:xfrm>
            <a:off x="2476500" y="4706980"/>
            <a:ext cx="11525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4D982983-3CD0-2304-8086-6F2AB563C017}"/>
              </a:ext>
            </a:extLst>
          </p:cNvPr>
          <p:cNvCxnSpPr>
            <a:cxnSpLocks/>
          </p:cNvCxnSpPr>
          <p:nvPr/>
        </p:nvCxnSpPr>
        <p:spPr>
          <a:xfrm>
            <a:off x="5334000" y="4717341"/>
            <a:ext cx="3238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ytuł 1">
            <a:extLst>
              <a:ext uri="{FF2B5EF4-FFF2-40B4-BE49-F238E27FC236}">
                <a16:creationId xmlns:a16="http://schemas.microsoft.com/office/drawing/2014/main" id="{5CC16E85-77BE-FF58-7B0C-E80293C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975"/>
            <a:ext cx="10515600" cy="747713"/>
          </a:xfrm>
        </p:spPr>
        <p:txBody>
          <a:bodyPr/>
          <a:lstStyle/>
          <a:p>
            <a:r>
              <a:rPr lang="en-GB" dirty="0"/>
              <a:t>Firmware Update Process</a:t>
            </a:r>
            <a:endParaRPr lang="pl-PL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E5C3390-E75A-49E1-2063-D52EA3748470}"/>
              </a:ext>
            </a:extLst>
          </p:cNvPr>
          <p:cNvSpPr txBox="1"/>
          <p:nvPr/>
        </p:nvSpPr>
        <p:spPr>
          <a:xfrm>
            <a:off x="5334001" y="4747086"/>
            <a:ext cx="3238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Update over IPMI</a:t>
            </a:r>
            <a:endParaRPr lang="pl-PL" b="1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935900-FB09-B555-1267-7ABD478F13F6}"/>
              </a:ext>
            </a:extLst>
          </p:cNvPr>
          <p:cNvSpPr txBox="1">
            <a:spLocks/>
          </p:cNvSpPr>
          <p:nvPr/>
        </p:nvSpPr>
        <p:spPr>
          <a:xfrm>
            <a:off x="257929" y="1952915"/>
            <a:ext cx="5533272" cy="1838138"/>
          </a:xfrm>
          <a:prstGeom prst="rect">
            <a:avLst/>
          </a:prstGeom>
          <a:ln>
            <a:solidFill>
              <a:srgbClr val="8B140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n-GB" sz="2800" dirty="0"/>
              <a:t>Firmware on the AMC board can be updated remotely </a:t>
            </a:r>
            <a:r>
              <a:rPr lang="en-GB" sz="2800"/>
              <a:t>without any programmer </a:t>
            </a:r>
            <a:r>
              <a:rPr lang="en-GB" sz="2800" dirty="0"/>
              <a:t>connected to the PC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31702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Panoramiczny</PresentationFormat>
  <Paragraphs>148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Bahnschrift</vt:lpstr>
      <vt:lpstr>Calibri</vt:lpstr>
      <vt:lpstr>Times</vt:lpstr>
      <vt:lpstr>Times New Roman</vt:lpstr>
      <vt:lpstr>Motyw pakietu Office</vt:lpstr>
      <vt:lpstr>Basic-AMC – A Cost-Effective Module for Divertor Bolometer Diagnostics </vt:lpstr>
      <vt:lpstr>What is the „Basic-AMC”</vt:lpstr>
      <vt:lpstr>The Module Overview</vt:lpstr>
      <vt:lpstr>Hosted FPGA Modules</vt:lpstr>
      <vt:lpstr>TRENZ FPGA Modules</vt:lpstr>
      <vt:lpstr>The Divertor Bolometer Use Case</vt:lpstr>
      <vt:lpstr>FPGA Firmware for Divertor Bolometer</vt:lpstr>
      <vt:lpstr>Basic-AMCv2 now support Firmware Update via IPMI</vt:lpstr>
      <vt:lpstr>Firmware Update Process</vt:lpstr>
      <vt:lpstr>HPM.1 Support</vt:lpstr>
      <vt:lpstr>Basic-AMCv2 MMC Memory Structure</vt:lpstr>
      <vt:lpstr>MMC Update Process</vt:lpstr>
      <vt:lpstr>MMC Firmware Compression</vt:lpstr>
      <vt:lpstr>MMC Update Process</vt:lpstr>
      <vt:lpstr>MMC Firmware Rollback</vt:lpstr>
      <vt:lpstr>AMC Payload Firmware Update via HPM.1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Basic-AMC – the low-cost FPGA card for (some of) your MicroTCA.4 needs </dc:title>
  <dc:creator>Aleksander Mielczarek K22</dc:creator>
  <cp:lastModifiedBy>Aleksander Mielczarek K22</cp:lastModifiedBy>
  <cp:revision>1</cp:revision>
  <dcterms:created xsi:type="dcterms:W3CDTF">2022-11-28T08:43:51Z</dcterms:created>
  <dcterms:modified xsi:type="dcterms:W3CDTF">2022-12-07T07:42:28Z</dcterms:modified>
</cp:coreProperties>
</file>