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95" r:id="rId2"/>
  </p:sldMasterIdLst>
  <p:notesMasterIdLst>
    <p:notesMasterId r:id="rId26"/>
  </p:notesMasterIdLst>
  <p:handoutMasterIdLst>
    <p:handoutMasterId r:id="rId27"/>
  </p:handoutMasterIdLst>
  <p:sldIdLst>
    <p:sldId id="309" r:id="rId3"/>
    <p:sldId id="333" r:id="rId4"/>
    <p:sldId id="258" r:id="rId5"/>
    <p:sldId id="310" r:id="rId6"/>
    <p:sldId id="320" r:id="rId7"/>
    <p:sldId id="321" r:id="rId8"/>
    <p:sldId id="319" r:id="rId9"/>
    <p:sldId id="329" r:id="rId10"/>
    <p:sldId id="312" r:id="rId11"/>
    <p:sldId id="313" r:id="rId12"/>
    <p:sldId id="314" r:id="rId13"/>
    <p:sldId id="315" r:id="rId14"/>
    <p:sldId id="316" r:id="rId15"/>
    <p:sldId id="324" r:id="rId16"/>
    <p:sldId id="326" r:id="rId17"/>
    <p:sldId id="322" r:id="rId18"/>
    <p:sldId id="331" r:id="rId19"/>
    <p:sldId id="332" r:id="rId20"/>
    <p:sldId id="334" r:id="rId21"/>
    <p:sldId id="328" r:id="rId22"/>
    <p:sldId id="336" r:id="rId23"/>
    <p:sldId id="335" r:id="rId24"/>
    <p:sldId id="31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76" autoAdjust="0"/>
    <p:restoredTop sz="94660"/>
  </p:normalViewPr>
  <p:slideViewPr>
    <p:cSldViewPr snapToGrid="0">
      <p:cViewPr>
        <p:scale>
          <a:sx n="107" d="100"/>
          <a:sy n="107" d="100"/>
        </p:scale>
        <p:origin x="78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>
        <p:scale>
          <a:sx n="88" d="100"/>
          <a:sy n="88" d="100"/>
        </p:scale>
        <p:origin x="2649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71675" y="8741157"/>
            <a:ext cx="798584" cy="402843"/>
            <a:chOff x="222512" y="4397202"/>
            <a:chExt cx="798584" cy="402843"/>
          </a:xfrm>
        </p:grpSpPr>
        <p:cxnSp>
          <p:nvCxnSpPr>
            <p:cNvPr id="32" name="Rechte verbindingslijn 15">
              <a:extLst>
                <a:ext uri="{FF2B5EF4-FFF2-40B4-BE49-F238E27FC236}">
                  <a16:creationId xmlns:a16="http://schemas.microsoft.com/office/drawing/2014/main" id="{37B50A3E-DDAF-4A5F-ADED-8187508C78E1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96" y="4397202"/>
              <a:ext cx="0" cy="4028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Afbeelding 13">
              <a:extLst>
                <a:ext uri="{FF2B5EF4-FFF2-40B4-BE49-F238E27FC236}">
                  <a16:creationId xmlns:a16="http://schemas.microsoft.com/office/drawing/2014/main" id="{522606A1-5983-4956-9002-1FC101450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12" y="4481976"/>
              <a:ext cx="720000" cy="164148"/>
            </a:xfrm>
            <a:prstGeom prst="rect">
              <a:avLst/>
            </a:prstGeom>
          </p:spPr>
        </p:pic>
      </p:grpSp>
      <p:sp>
        <p:nvSpPr>
          <p:cNvPr id="37" name="Footer Placeholder 36"/>
          <p:cNvSpPr>
            <a:spLocks noGrp="1"/>
          </p:cNvSpPr>
          <p:nvPr>
            <p:ph type="ftr" sz="quarter" idx="2"/>
          </p:nvPr>
        </p:nvSpPr>
        <p:spPr>
          <a:xfrm>
            <a:off x="1148844" y="8282370"/>
            <a:ext cx="5428864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GB" sz="800">
                <a:solidFill>
                  <a:schemeClr val="tx1">
                    <a:lumMod val="50000"/>
                    <a:lumOff val="50000"/>
                  </a:schemeClr>
                </a:solidFill>
                <a:ea typeface="Times New Roman" pitchFamily="18" charset="0"/>
                <a:cs typeface="Arial" charset="0"/>
              </a:rPr>
              <a:t>Copyright © SCK CEN - 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ea typeface="Times New Roman" pitchFamily="18" charset="0"/>
                <a:cs typeface="Arial" charset="0"/>
              </a:rPr>
              <a:t>This presentation contains data, information and formats for dedicated use only and may not be communicated, copied, reproduced, distributed or cited without the explicit written permission of SCK CEN.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2824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title="AlexandriaReference"/>
          <p:cNvSpPr txBox="1"/>
          <p:nvPr/>
        </p:nvSpPr>
        <p:spPr>
          <a:xfrm>
            <a:off x="1002044" y="8723215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&lt;generated automatically&gt;</a:t>
            </a:r>
            <a:endParaRPr kumimoji="0" lang="nl-BE" sz="800" b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 15" title="AlexandriaDistributionLimitations"/>
          <p:cNvSpPr txBox="1"/>
          <p:nvPr/>
        </p:nvSpPr>
        <p:spPr>
          <a:xfrm>
            <a:off x="4924931" y="8892424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Restricted</a:t>
            </a:r>
            <a:endParaRPr kumimoji="0" lang="fr-FR" sz="800" b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Box 16" title="AlexandriaAlternativeReference"/>
          <p:cNvSpPr txBox="1"/>
          <p:nvPr/>
        </p:nvSpPr>
        <p:spPr>
          <a:xfrm>
            <a:off x="1002044" y="886692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altenative reference</a:t>
            </a:r>
            <a:endParaRPr kumimoji="0" lang="nl-BE" sz="800" b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 txBox="1">
            <a:spLocks/>
          </p:cNvSpPr>
          <p:nvPr/>
        </p:nvSpPr>
        <p:spPr>
          <a:xfrm>
            <a:off x="3749673" y="8784848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14E660-BF25-4843-B2A0-93C6E2B6253B}" type="slidenum">
              <a:rPr lang="en-BE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BE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/>
        </p:nvCxnSpPr>
        <p:spPr>
          <a:xfrm>
            <a:off x="6585638" y="8784848"/>
            <a:ext cx="0" cy="402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/>
        </p:nvCxnSpPr>
        <p:spPr>
          <a:xfrm>
            <a:off x="1021096" y="8759345"/>
            <a:ext cx="0" cy="402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fbeelding 13">
            <a:extLst>
              <a:ext uri="{FF2B5EF4-FFF2-40B4-BE49-F238E27FC236}">
                <a16:creationId xmlns:a16="http://schemas.microsoft.com/office/drawing/2014/main" id="{522606A1-5983-4956-9002-1FC101450F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2" y="8765797"/>
            <a:ext cx="720000" cy="164148"/>
          </a:xfrm>
          <a:prstGeom prst="rect">
            <a:avLst/>
          </a:prstGeom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703643" y="310337"/>
            <a:ext cx="5450714" cy="46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95" tIns="45747" rIns="91495" bIns="45747">
            <a:spAutoFit/>
          </a:bodyPr>
          <a:lstStyle>
            <a:lvl1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31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303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75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47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019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91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Copyright © SCK CEN - 2022 - 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This presentation contains data, information and formats for dedicated use only and may not be communicated, copied, reproduced, distributed or cited without the explicit written permission of SCK CEN.</a:t>
            </a:r>
          </a:p>
        </p:txBody>
      </p:sp>
      <p:sp>
        <p:nvSpPr>
          <p:cNvPr id="41" name="Notes Placeholder 40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2" name="Slide Image Placeholder 4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9876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02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056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70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43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38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16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89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77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80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24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03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15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17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18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9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95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3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1991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551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302579"/>
          </a:xfrm>
        </p:spPr>
        <p:txBody>
          <a:bodyPr/>
          <a:lstStyle/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14331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kern="12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3149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73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90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6" name="Afbeelding 8">
            <a:extLst>
              <a:ext uri="{FF2B5EF4-FFF2-40B4-BE49-F238E27FC236}">
                <a16:creationId xmlns:a16="http://schemas.microsoft.com/office/drawing/2014/main" id="{647C93FD-69BD-4ECC-920A-2E0DC2577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46262" r="6836" b="16827"/>
          <a:stretch/>
        </p:blipFill>
        <p:spPr>
          <a:xfrm>
            <a:off x="742950" y="762000"/>
            <a:ext cx="10725150" cy="4476750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350" y="5321300"/>
            <a:ext cx="8270421" cy="2857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BE" dirty="0"/>
          </a:p>
        </p:txBody>
      </p:sp>
      <p:sp>
        <p:nvSpPr>
          <p:cNvPr id="2687" name="Title Placeholder 1"/>
          <p:cNvSpPr>
            <a:spLocks noGrp="1"/>
          </p:cNvSpPr>
          <p:nvPr>
            <p:ph type="title"/>
          </p:nvPr>
        </p:nvSpPr>
        <p:spPr>
          <a:xfrm>
            <a:off x="3181350" y="5635663"/>
            <a:ext cx="8362949" cy="602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62000" y="5300663"/>
            <a:ext cx="2193925" cy="793750"/>
            <a:chOff x="480" y="3339"/>
            <a:chExt cx="1382" cy="50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80" y="3339"/>
              <a:ext cx="1382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80" y="3418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80" y="3418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662" y="3418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auto">
            <a:xfrm>
              <a:off x="662" y="3418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956" y="3530"/>
              <a:ext cx="176" cy="123"/>
            </a:xfrm>
            <a:custGeom>
              <a:avLst/>
              <a:gdLst>
                <a:gd name="T0" fmla="*/ 529 w 529"/>
                <a:gd name="T1" fmla="*/ 370 h 370"/>
                <a:gd name="T2" fmla="*/ 203 w 529"/>
                <a:gd name="T3" fmla="*/ 0 h 370"/>
                <a:gd name="T4" fmla="*/ 0 w 529"/>
                <a:gd name="T5" fmla="*/ 0 h 370"/>
                <a:gd name="T6" fmla="*/ 322 w 529"/>
                <a:gd name="T7" fmla="*/ 370 h 370"/>
                <a:gd name="T8" fmla="*/ 529 w 529"/>
                <a:gd name="T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0">
                  <a:moveTo>
                    <a:pt x="529" y="370"/>
                  </a:moveTo>
                  <a:lnTo>
                    <a:pt x="203" y="0"/>
                  </a:lnTo>
                  <a:lnTo>
                    <a:pt x="0" y="0"/>
                  </a:lnTo>
                  <a:lnTo>
                    <a:pt x="322" y="370"/>
                  </a:lnTo>
                  <a:lnTo>
                    <a:pt x="529" y="37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893" y="3339"/>
              <a:ext cx="50" cy="314"/>
            </a:xfrm>
            <a:custGeom>
              <a:avLst/>
              <a:gdLst>
                <a:gd name="T0" fmla="*/ 0 w 152"/>
                <a:gd name="T1" fmla="*/ 0 h 943"/>
                <a:gd name="T2" fmla="*/ 0 w 152"/>
                <a:gd name="T3" fmla="*/ 943 h 943"/>
                <a:gd name="T4" fmla="*/ 152 w 152"/>
                <a:gd name="T5" fmla="*/ 943 h 943"/>
                <a:gd name="T6" fmla="*/ 152 w 152"/>
                <a:gd name="T7" fmla="*/ 599 h 943"/>
                <a:gd name="T8" fmla="*/ 152 w 152"/>
                <a:gd name="T9" fmla="*/ 600 h 943"/>
                <a:gd name="T10" fmla="*/ 152 w 152"/>
                <a:gd name="T11" fmla="*/ 565 h 943"/>
                <a:gd name="T12" fmla="*/ 152 w 152"/>
                <a:gd name="T13" fmla="*/ 565 h 943"/>
                <a:gd name="T14" fmla="*/ 152 w 152"/>
                <a:gd name="T15" fmla="*/ 0 h 943"/>
                <a:gd name="T16" fmla="*/ 0 w 152"/>
                <a:gd name="T17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943">
                  <a:moveTo>
                    <a:pt x="0" y="0"/>
                  </a:moveTo>
                  <a:lnTo>
                    <a:pt x="0" y="943"/>
                  </a:lnTo>
                  <a:lnTo>
                    <a:pt x="152" y="943"/>
                  </a:lnTo>
                  <a:lnTo>
                    <a:pt x="152" y="599"/>
                  </a:lnTo>
                  <a:lnTo>
                    <a:pt x="152" y="600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1202" y="3418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1202" y="3418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 noEditPoints="1"/>
            </p:cNvSpPr>
            <p:nvPr userDrawn="1"/>
          </p:nvSpPr>
          <p:spPr bwMode="auto">
            <a:xfrm>
              <a:off x="1411" y="3418"/>
              <a:ext cx="227" cy="236"/>
            </a:xfrm>
            <a:custGeom>
              <a:avLst/>
              <a:gdLst>
                <a:gd name="T0" fmla="*/ 513 w 681"/>
                <a:gd name="T1" fmla="*/ 279 h 709"/>
                <a:gd name="T2" fmla="*/ 500 w 681"/>
                <a:gd name="T3" fmla="*/ 232 h 709"/>
                <a:gd name="T4" fmla="*/ 475 w 681"/>
                <a:gd name="T5" fmla="*/ 194 h 709"/>
                <a:gd name="T6" fmla="*/ 443 w 681"/>
                <a:gd name="T7" fmla="*/ 165 h 709"/>
                <a:gd name="T8" fmla="*/ 403 w 681"/>
                <a:gd name="T9" fmla="*/ 148 h 709"/>
                <a:gd name="T10" fmla="*/ 357 w 681"/>
                <a:gd name="T11" fmla="*/ 139 h 709"/>
                <a:gd name="T12" fmla="*/ 325 w 681"/>
                <a:gd name="T13" fmla="*/ 140 h 709"/>
                <a:gd name="T14" fmla="*/ 282 w 681"/>
                <a:gd name="T15" fmla="*/ 148 h 709"/>
                <a:gd name="T16" fmla="*/ 242 w 681"/>
                <a:gd name="T17" fmla="*/ 167 h 709"/>
                <a:gd name="T18" fmla="*/ 207 w 681"/>
                <a:gd name="T19" fmla="*/ 196 h 709"/>
                <a:gd name="T20" fmla="*/ 180 w 681"/>
                <a:gd name="T21" fmla="*/ 234 h 709"/>
                <a:gd name="T22" fmla="*/ 160 w 681"/>
                <a:gd name="T23" fmla="*/ 279 h 709"/>
                <a:gd name="T24" fmla="*/ 0 w 681"/>
                <a:gd name="T25" fmla="*/ 336 h 709"/>
                <a:gd name="T26" fmla="*/ 7 w 681"/>
                <a:gd name="T27" fmla="*/ 282 h 709"/>
                <a:gd name="T28" fmla="*/ 21 w 681"/>
                <a:gd name="T29" fmla="*/ 230 h 709"/>
                <a:gd name="T30" fmla="*/ 41 w 681"/>
                <a:gd name="T31" fmla="*/ 183 h 709"/>
                <a:gd name="T32" fmla="*/ 68 w 681"/>
                <a:gd name="T33" fmla="*/ 140 h 709"/>
                <a:gd name="T34" fmla="*/ 101 w 681"/>
                <a:gd name="T35" fmla="*/ 102 h 709"/>
                <a:gd name="T36" fmla="*/ 139 w 681"/>
                <a:gd name="T37" fmla="*/ 69 h 709"/>
                <a:gd name="T38" fmla="*/ 181 w 681"/>
                <a:gd name="T39" fmla="*/ 41 h 709"/>
                <a:gd name="T40" fmla="*/ 228 w 681"/>
                <a:gd name="T41" fmla="*/ 21 h 709"/>
                <a:gd name="T42" fmla="*/ 278 w 681"/>
                <a:gd name="T43" fmla="*/ 7 h 709"/>
                <a:gd name="T44" fmla="*/ 333 w 681"/>
                <a:gd name="T45" fmla="*/ 0 h 709"/>
                <a:gd name="T46" fmla="*/ 369 w 681"/>
                <a:gd name="T47" fmla="*/ 0 h 709"/>
                <a:gd name="T48" fmla="*/ 420 w 681"/>
                <a:gd name="T49" fmla="*/ 6 h 709"/>
                <a:gd name="T50" fmla="*/ 467 w 681"/>
                <a:gd name="T51" fmla="*/ 18 h 709"/>
                <a:gd name="T52" fmla="*/ 511 w 681"/>
                <a:gd name="T53" fmla="*/ 38 h 709"/>
                <a:gd name="T54" fmla="*/ 550 w 681"/>
                <a:gd name="T55" fmla="*/ 63 h 709"/>
                <a:gd name="T56" fmla="*/ 584 w 681"/>
                <a:gd name="T57" fmla="*/ 95 h 709"/>
                <a:gd name="T58" fmla="*/ 614 w 681"/>
                <a:gd name="T59" fmla="*/ 132 h 709"/>
                <a:gd name="T60" fmla="*/ 638 w 681"/>
                <a:gd name="T61" fmla="*/ 174 h 709"/>
                <a:gd name="T62" fmla="*/ 658 w 681"/>
                <a:gd name="T63" fmla="*/ 222 h 709"/>
                <a:gd name="T64" fmla="*/ 671 w 681"/>
                <a:gd name="T65" fmla="*/ 276 h 709"/>
                <a:gd name="T66" fmla="*/ 679 w 681"/>
                <a:gd name="T67" fmla="*/ 335 h 709"/>
                <a:gd name="T68" fmla="*/ 157 w 681"/>
                <a:gd name="T69" fmla="*/ 395 h 709"/>
                <a:gd name="T70" fmla="*/ 165 w 681"/>
                <a:gd name="T71" fmla="*/ 431 h 709"/>
                <a:gd name="T72" fmla="*/ 188 w 681"/>
                <a:gd name="T73" fmla="*/ 477 h 709"/>
                <a:gd name="T74" fmla="*/ 222 w 681"/>
                <a:gd name="T75" fmla="*/ 515 h 709"/>
                <a:gd name="T76" fmla="*/ 266 w 681"/>
                <a:gd name="T77" fmla="*/ 541 h 709"/>
                <a:gd name="T78" fmla="*/ 317 w 681"/>
                <a:gd name="T79" fmla="*/ 556 h 709"/>
                <a:gd name="T80" fmla="*/ 354 w 681"/>
                <a:gd name="T81" fmla="*/ 559 h 709"/>
                <a:gd name="T82" fmla="*/ 399 w 681"/>
                <a:gd name="T83" fmla="*/ 556 h 709"/>
                <a:gd name="T84" fmla="*/ 438 w 681"/>
                <a:gd name="T85" fmla="*/ 546 h 709"/>
                <a:gd name="T86" fmla="*/ 482 w 681"/>
                <a:gd name="T87" fmla="*/ 524 h 709"/>
                <a:gd name="T88" fmla="*/ 533 w 681"/>
                <a:gd name="T89" fmla="*/ 481 h 709"/>
                <a:gd name="T90" fmla="*/ 623 w 681"/>
                <a:gd name="T91" fmla="*/ 602 h 709"/>
                <a:gd name="T92" fmla="*/ 583 w 681"/>
                <a:gd name="T93" fmla="*/ 637 h 709"/>
                <a:gd name="T94" fmla="*/ 535 w 681"/>
                <a:gd name="T95" fmla="*/ 667 h 709"/>
                <a:gd name="T96" fmla="*/ 481 w 681"/>
                <a:gd name="T97" fmla="*/ 690 h 709"/>
                <a:gd name="T98" fmla="*/ 420 w 681"/>
                <a:gd name="T99" fmla="*/ 704 h 709"/>
                <a:gd name="T100" fmla="*/ 354 w 681"/>
                <a:gd name="T101" fmla="*/ 709 h 709"/>
                <a:gd name="T102" fmla="*/ 317 w 681"/>
                <a:gd name="T103" fmla="*/ 707 h 709"/>
                <a:gd name="T104" fmla="*/ 264 w 681"/>
                <a:gd name="T105" fmla="*/ 698 h 709"/>
                <a:gd name="T106" fmla="*/ 213 w 681"/>
                <a:gd name="T107" fmla="*/ 682 h 709"/>
                <a:gd name="T108" fmla="*/ 167 w 681"/>
                <a:gd name="T109" fmla="*/ 659 h 709"/>
                <a:gd name="T110" fmla="*/ 126 w 681"/>
                <a:gd name="T111" fmla="*/ 629 h 709"/>
                <a:gd name="T112" fmla="*/ 89 w 681"/>
                <a:gd name="T113" fmla="*/ 595 h 709"/>
                <a:gd name="T114" fmla="*/ 58 w 681"/>
                <a:gd name="T115" fmla="*/ 555 h 709"/>
                <a:gd name="T116" fmla="*/ 33 w 681"/>
                <a:gd name="T117" fmla="*/ 510 h 709"/>
                <a:gd name="T118" fmla="*/ 15 w 681"/>
                <a:gd name="T119" fmla="*/ 462 h 709"/>
                <a:gd name="T120" fmla="*/ 3 w 681"/>
                <a:gd name="T121" fmla="*/ 409 h 709"/>
                <a:gd name="T122" fmla="*/ 0 w 681"/>
                <a:gd name="T123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1" h="709">
                  <a:moveTo>
                    <a:pt x="160" y="279"/>
                  </a:moveTo>
                  <a:lnTo>
                    <a:pt x="513" y="279"/>
                  </a:lnTo>
                  <a:lnTo>
                    <a:pt x="513" y="279"/>
                  </a:lnTo>
                  <a:lnTo>
                    <a:pt x="510" y="262"/>
                  </a:lnTo>
                  <a:lnTo>
                    <a:pt x="505" y="246"/>
                  </a:lnTo>
                  <a:lnTo>
                    <a:pt x="500" y="232"/>
                  </a:lnTo>
                  <a:lnTo>
                    <a:pt x="491" y="218"/>
                  </a:lnTo>
                  <a:lnTo>
                    <a:pt x="483" y="205"/>
                  </a:lnTo>
                  <a:lnTo>
                    <a:pt x="475" y="194"/>
                  </a:lnTo>
                  <a:lnTo>
                    <a:pt x="465" y="183"/>
                  </a:lnTo>
                  <a:lnTo>
                    <a:pt x="455" y="174"/>
                  </a:lnTo>
                  <a:lnTo>
                    <a:pt x="443" y="165"/>
                  </a:lnTo>
                  <a:lnTo>
                    <a:pt x="431" y="158"/>
                  </a:lnTo>
                  <a:lnTo>
                    <a:pt x="417" y="152"/>
                  </a:lnTo>
                  <a:lnTo>
                    <a:pt x="403" y="148"/>
                  </a:lnTo>
                  <a:lnTo>
                    <a:pt x="388" y="143"/>
                  </a:lnTo>
                  <a:lnTo>
                    <a:pt x="373" y="141"/>
                  </a:lnTo>
                  <a:lnTo>
                    <a:pt x="357" y="139"/>
                  </a:lnTo>
                  <a:lnTo>
                    <a:pt x="340" y="139"/>
                  </a:lnTo>
                  <a:lnTo>
                    <a:pt x="340" y="139"/>
                  </a:lnTo>
                  <a:lnTo>
                    <a:pt x="325" y="140"/>
                  </a:lnTo>
                  <a:lnTo>
                    <a:pt x="310" y="141"/>
                  </a:lnTo>
                  <a:lnTo>
                    <a:pt x="296" y="144"/>
                  </a:lnTo>
                  <a:lnTo>
                    <a:pt x="282" y="148"/>
                  </a:lnTo>
                  <a:lnTo>
                    <a:pt x="268" y="154"/>
                  </a:lnTo>
                  <a:lnTo>
                    <a:pt x="254" y="160"/>
                  </a:lnTo>
                  <a:lnTo>
                    <a:pt x="242" y="167"/>
                  </a:lnTo>
                  <a:lnTo>
                    <a:pt x="229" y="177"/>
                  </a:lnTo>
                  <a:lnTo>
                    <a:pt x="218" y="186"/>
                  </a:lnTo>
                  <a:lnTo>
                    <a:pt x="207" y="196"/>
                  </a:lnTo>
                  <a:lnTo>
                    <a:pt x="197" y="207"/>
                  </a:lnTo>
                  <a:lnTo>
                    <a:pt x="188" y="220"/>
                  </a:lnTo>
                  <a:lnTo>
                    <a:pt x="180" y="234"/>
                  </a:lnTo>
                  <a:lnTo>
                    <a:pt x="172" y="248"/>
                  </a:lnTo>
                  <a:lnTo>
                    <a:pt x="166" y="264"/>
                  </a:lnTo>
                  <a:lnTo>
                    <a:pt x="160" y="279"/>
                  </a:lnTo>
                  <a:close/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1464" y="3464"/>
              <a:ext cx="118" cy="47"/>
            </a:xfrm>
            <a:custGeom>
              <a:avLst/>
              <a:gdLst>
                <a:gd name="T0" fmla="*/ 0 w 353"/>
                <a:gd name="T1" fmla="*/ 140 h 140"/>
                <a:gd name="T2" fmla="*/ 353 w 353"/>
                <a:gd name="T3" fmla="*/ 140 h 140"/>
                <a:gd name="T4" fmla="*/ 353 w 353"/>
                <a:gd name="T5" fmla="*/ 140 h 140"/>
                <a:gd name="T6" fmla="*/ 350 w 353"/>
                <a:gd name="T7" fmla="*/ 123 h 140"/>
                <a:gd name="T8" fmla="*/ 345 w 353"/>
                <a:gd name="T9" fmla="*/ 107 h 140"/>
                <a:gd name="T10" fmla="*/ 340 w 353"/>
                <a:gd name="T11" fmla="*/ 93 h 140"/>
                <a:gd name="T12" fmla="*/ 331 w 353"/>
                <a:gd name="T13" fmla="*/ 79 h 140"/>
                <a:gd name="T14" fmla="*/ 323 w 353"/>
                <a:gd name="T15" fmla="*/ 66 h 140"/>
                <a:gd name="T16" fmla="*/ 315 w 353"/>
                <a:gd name="T17" fmla="*/ 55 h 140"/>
                <a:gd name="T18" fmla="*/ 305 w 353"/>
                <a:gd name="T19" fmla="*/ 44 h 140"/>
                <a:gd name="T20" fmla="*/ 295 w 353"/>
                <a:gd name="T21" fmla="*/ 35 h 140"/>
                <a:gd name="T22" fmla="*/ 283 w 353"/>
                <a:gd name="T23" fmla="*/ 26 h 140"/>
                <a:gd name="T24" fmla="*/ 271 w 353"/>
                <a:gd name="T25" fmla="*/ 19 h 140"/>
                <a:gd name="T26" fmla="*/ 257 w 353"/>
                <a:gd name="T27" fmla="*/ 13 h 140"/>
                <a:gd name="T28" fmla="*/ 243 w 353"/>
                <a:gd name="T29" fmla="*/ 9 h 140"/>
                <a:gd name="T30" fmla="*/ 228 w 353"/>
                <a:gd name="T31" fmla="*/ 4 h 140"/>
                <a:gd name="T32" fmla="*/ 213 w 353"/>
                <a:gd name="T33" fmla="*/ 2 h 140"/>
                <a:gd name="T34" fmla="*/ 197 w 353"/>
                <a:gd name="T35" fmla="*/ 0 h 140"/>
                <a:gd name="T36" fmla="*/ 180 w 353"/>
                <a:gd name="T37" fmla="*/ 0 h 140"/>
                <a:gd name="T38" fmla="*/ 180 w 353"/>
                <a:gd name="T39" fmla="*/ 0 h 140"/>
                <a:gd name="T40" fmla="*/ 165 w 353"/>
                <a:gd name="T41" fmla="*/ 1 h 140"/>
                <a:gd name="T42" fmla="*/ 150 w 353"/>
                <a:gd name="T43" fmla="*/ 2 h 140"/>
                <a:gd name="T44" fmla="*/ 136 w 353"/>
                <a:gd name="T45" fmla="*/ 5 h 140"/>
                <a:gd name="T46" fmla="*/ 122 w 353"/>
                <a:gd name="T47" fmla="*/ 9 h 140"/>
                <a:gd name="T48" fmla="*/ 108 w 353"/>
                <a:gd name="T49" fmla="*/ 15 h 140"/>
                <a:gd name="T50" fmla="*/ 94 w 353"/>
                <a:gd name="T51" fmla="*/ 21 h 140"/>
                <a:gd name="T52" fmla="*/ 82 w 353"/>
                <a:gd name="T53" fmla="*/ 28 h 140"/>
                <a:gd name="T54" fmla="*/ 69 w 353"/>
                <a:gd name="T55" fmla="*/ 38 h 140"/>
                <a:gd name="T56" fmla="*/ 58 w 353"/>
                <a:gd name="T57" fmla="*/ 47 h 140"/>
                <a:gd name="T58" fmla="*/ 47 w 353"/>
                <a:gd name="T59" fmla="*/ 57 h 140"/>
                <a:gd name="T60" fmla="*/ 37 w 353"/>
                <a:gd name="T61" fmla="*/ 68 h 140"/>
                <a:gd name="T62" fmla="*/ 28 w 353"/>
                <a:gd name="T63" fmla="*/ 81 h 140"/>
                <a:gd name="T64" fmla="*/ 20 w 353"/>
                <a:gd name="T65" fmla="*/ 95 h 140"/>
                <a:gd name="T66" fmla="*/ 12 w 353"/>
                <a:gd name="T67" fmla="*/ 109 h 140"/>
                <a:gd name="T68" fmla="*/ 6 w 353"/>
                <a:gd name="T69" fmla="*/ 125 h 140"/>
                <a:gd name="T70" fmla="*/ 0 w 353"/>
                <a:gd name="T7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3" h="140">
                  <a:moveTo>
                    <a:pt x="0" y="140"/>
                  </a:moveTo>
                  <a:lnTo>
                    <a:pt x="353" y="140"/>
                  </a:lnTo>
                  <a:lnTo>
                    <a:pt x="353" y="140"/>
                  </a:lnTo>
                  <a:lnTo>
                    <a:pt x="350" y="123"/>
                  </a:lnTo>
                  <a:lnTo>
                    <a:pt x="345" y="107"/>
                  </a:lnTo>
                  <a:lnTo>
                    <a:pt x="340" y="93"/>
                  </a:lnTo>
                  <a:lnTo>
                    <a:pt x="331" y="79"/>
                  </a:lnTo>
                  <a:lnTo>
                    <a:pt x="323" y="66"/>
                  </a:lnTo>
                  <a:lnTo>
                    <a:pt x="315" y="55"/>
                  </a:lnTo>
                  <a:lnTo>
                    <a:pt x="305" y="44"/>
                  </a:lnTo>
                  <a:lnTo>
                    <a:pt x="295" y="35"/>
                  </a:lnTo>
                  <a:lnTo>
                    <a:pt x="283" y="26"/>
                  </a:lnTo>
                  <a:lnTo>
                    <a:pt x="271" y="19"/>
                  </a:lnTo>
                  <a:lnTo>
                    <a:pt x="257" y="13"/>
                  </a:lnTo>
                  <a:lnTo>
                    <a:pt x="243" y="9"/>
                  </a:lnTo>
                  <a:lnTo>
                    <a:pt x="228" y="4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65" y="1"/>
                  </a:lnTo>
                  <a:lnTo>
                    <a:pt x="150" y="2"/>
                  </a:lnTo>
                  <a:lnTo>
                    <a:pt x="136" y="5"/>
                  </a:lnTo>
                  <a:lnTo>
                    <a:pt x="122" y="9"/>
                  </a:lnTo>
                  <a:lnTo>
                    <a:pt x="108" y="15"/>
                  </a:lnTo>
                  <a:lnTo>
                    <a:pt x="94" y="21"/>
                  </a:lnTo>
                  <a:lnTo>
                    <a:pt x="82" y="28"/>
                  </a:lnTo>
                  <a:lnTo>
                    <a:pt x="69" y="38"/>
                  </a:lnTo>
                  <a:lnTo>
                    <a:pt x="58" y="47"/>
                  </a:lnTo>
                  <a:lnTo>
                    <a:pt x="47" y="57"/>
                  </a:lnTo>
                  <a:lnTo>
                    <a:pt x="37" y="68"/>
                  </a:lnTo>
                  <a:lnTo>
                    <a:pt x="28" y="81"/>
                  </a:lnTo>
                  <a:lnTo>
                    <a:pt x="20" y="95"/>
                  </a:lnTo>
                  <a:lnTo>
                    <a:pt x="12" y="109"/>
                  </a:lnTo>
                  <a:lnTo>
                    <a:pt x="6" y="125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1411" y="3418"/>
              <a:ext cx="227" cy="236"/>
            </a:xfrm>
            <a:custGeom>
              <a:avLst/>
              <a:gdLst>
                <a:gd name="T0" fmla="*/ 0 w 681"/>
                <a:gd name="T1" fmla="*/ 336 h 709"/>
                <a:gd name="T2" fmla="*/ 7 w 681"/>
                <a:gd name="T3" fmla="*/ 282 h 709"/>
                <a:gd name="T4" fmla="*/ 21 w 681"/>
                <a:gd name="T5" fmla="*/ 230 h 709"/>
                <a:gd name="T6" fmla="*/ 41 w 681"/>
                <a:gd name="T7" fmla="*/ 183 h 709"/>
                <a:gd name="T8" fmla="*/ 68 w 681"/>
                <a:gd name="T9" fmla="*/ 140 h 709"/>
                <a:gd name="T10" fmla="*/ 101 w 681"/>
                <a:gd name="T11" fmla="*/ 102 h 709"/>
                <a:gd name="T12" fmla="*/ 139 w 681"/>
                <a:gd name="T13" fmla="*/ 69 h 709"/>
                <a:gd name="T14" fmla="*/ 181 w 681"/>
                <a:gd name="T15" fmla="*/ 41 h 709"/>
                <a:gd name="T16" fmla="*/ 228 w 681"/>
                <a:gd name="T17" fmla="*/ 21 h 709"/>
                <a:gd name="T18" fmla="*/ 278 w 681"/>
                <a:gd name="T19" fmla="*/ 7 h 709"/>
                <a:gd name="T20" fmla="*/ 333 w 681"/>
                <a:gd name="T21" fmla="*/ 0 h 709"/>
                <a:gd name="T22" fmla="*/ 369 w 681"/>
                <a:gd name="T23" fmla="*/ 0 h 709"/>
                <a:gd name="T24" fmla="*/ 420 w 681"/>
                <a:gd name="T25" fmla="*/ 6 h 709"/>
                <a:gd name="T26" fmla="*/ 467 w 681"/>
                <a:gd name="T27" fmla="*/ 18 h 709"/>
                <a:gd name="T28" fmla="*/ 511 w 681"/>
                <a:gd name="T29" fmla="*/ 38 h 709"/>
                <a:gd name="T30" fmla="*/ 550 w 681"/>
                <a:gd name="T31" fmla="*/ 63 h 709"/>
                <a:gd name="T32" fmla="*/ 584 w 681"/>
                <a:gd name="T33" fmla="*/ 95 h 709"/>
                <a:gd name="T34" fmla="*/ 614 w 681"/>
                <a:gd name="T35" fmla="*/ 132 h 709"/>
                <a:gd name="T36" fmla="*/ 638 w 681"/>
                <a:gd name="T37" fmla="*/ 174 h 709"/>
                <a:gd name="T38" fmla="*/ 658 w 681"/>
                <a:gd name="T39" fmla="*/ 222 h 709"/>
                <a:gd name="T40" fmla="*/ 671 w 681"/>
                <a:gd name="T41" fmla="*/ 276 h 709"/>
                <a:gd name="T42" fmla="*/ 679 w 681"/>
                <a:gd name="T43" fmla="*/ 335 h 709"/>
                <a:gd name="T44" fmla="*/ 157 w 681"/>
                <a:gd name="T45" fmla="*/ 395 h 709"/>
                <a:gd name="T46" fmla="*/ 165 w 681"/>
                <a:gd name="T47" fmla="*/ 431 h 709"/>
                <a:gd name="T48" fmla="*/ 188 w 681"/>
                <a:gd name="T49" fmla="*/ 477 h 709"/>
                <a:gd name="T50" fmla="*/ 222 w 681"/>
                <a:gd name="T51" fmla="*/ 515 h 709"/>
                <a:gd name="T52" fmla="*/ 266 w 681"/>
                <a:gd name="T53" fmla="*/ 541 h 709"/>
                <a:gd name="T54" fmla="*/ 317 w 681"/>
                <a:gd name="T55" fmla="*/ 556 h 709"/>
                <a:gd name="T56" fmla="*/ 354 w 681"/>
                <a:gd name="T57" fmla="*/ 559 h 709"/>
                <a:gd name="T58" fmla="*/ 399 w 681"/>
                <a:gd name="T59" fmla="*/ 556 h 709"/>
                <a:gd name="T60" fmla="*/ 438 w 681"/>
                <a:gd name="T61" fmla="*/ 546 h 709"/>
                <a:gd name="T62" fmla="*/ 482 w 681"/>
                <a:gd name="T63" fmla="*/ 524 h 709"/>
                <a:gd name="T64" fmla="*/ 533 w 681"/>
                <a:gd name="T65" fmla="*/ 481 h 709"/>
                <a:gd name="T66" fmla="*/ 623 w 681"/>
                <a:gd name="T67" fmla="*/ 602 h 709"/>
                <a:gd name="T68" fmla="*/ 583 w 681"/>
                <a:gd name="T69" fmla="*/ 637 h 709"/>
                <a:gd name="T70" fmla="*/ 535 w 681"/>
                <a:gd name="T71" fmla="*/ 667 h 709"/>
                <a:gd name="T72" fmla="*/ 481 w 681"/>
                <a:gd name="T73" fmla="*/ 690 h 709"/>
                <a:gd name="T74" fmla="*/ 420 w 681"/>
                <a:gd name="T75" fmla="*/ 704 h 709"/>
                <a:gd name="T76" fmla="*/ 354 w 681"/>
                <a:gd name="T77" fmla="*/ 709 h 709"/>
                <a:gd name="T78" fmla="*/ 317 w 681"/>
                <a:gd name="T79" fmla="*/ 707 h 709"/>
                <a:gd name="T80" fmla="*/ 264 w 681"/>
                <a:gd name="T81" fmla="*/ 698 h 709"/>
                <a:gd name="T82" fmla="*/ 213 w 681"/>
                <a:gd name="T83" fmla="*/ 682 h 709"/>
                <a:gd name="T84" fmla="*/ 167 w 681"/>
                <a:gd name="T85" fmla="*/ 659 h 709"/>
                <a:gd name="T86" fmla="*/ 126 w 681"/>
                <a:gd name="T87" fmla="*/ 629 h 709"/>
                <a:gd name="T88" fmla="*/ 89 w 681"/>
                <a:gd name="T89" fmla="*/ 595 h 709"/>
                <a:gd name="T90" fmla="*/ 58 w 681"/>
                <a:gd name="T91" fmla="*/ 555 h 709"/>
                <a:gd name="T92" fmla="*/ 33 w 681"/>
                <a:gd name="T93" fmla="*/ 510 h 709"/>
                <a:gd name="T94" fmla="*/ 15 w 681"/>
                <a:gd name="T95" fmla="*/ 462 h 709"/>
                <a:gd name="T96" fmla="*/ 3 w 681"/>
                <a:gd name="T97" fmla="*/ 409 h 709"/>
                <a:gd name="T98" fmla="*/ 0 w 681"/>
                <a:gd name="T99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1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1665" y="3418"/>
              <a:ext cx="197" cy="235"/>
            </a:xfrm>
            <a:custGeom>
              <a:avLst/>
              <a:gdLst>
                <a:gd name="T0" fmla="*/ 431 w 591"/>
                <a:gd name="T1" fmla="*/ 707 h 707"/>
                <a:gd name="T2" fmla="*/ 431 w 591"/>
                <a:gd name="T3" fmla="*/ 296 h 707"/>
                <a:gd name="T4" fmla="*/ 427 w 591"/>
                <a:gd name="T5" fmla="*/ 268 h 707"/>
                <a:gd name="T6" fmla="*/ 419 w 591"/>
                <a:gd name="T7" fmla="*/ 243 h 707"/>
                <a:gd name="T8" fmla="*/ 407 w 591"/>
                <a:gd name="T9" fmla="*/ 220 h 707"/>
                <a:gd name="T10" fmla="*/ 391 w 591"/>
                <a:gd name="T11" fmla="*/ 199 h 707"/>
                <a:gd name="T12" fmla="*/ 371 w 591"/>
                <a:gd name="T13" fmla="*/ 183 h 707"/>
                <a:gd name="T14" fmla="*/ 348 w 591"/>
                <a:gd name="T15" fmla="*/ 171 h 707"/>
                <a:gd name="T16" fmla="*/ 322 w 591"/>
                <a:gd name="T17" fmla="*/ 163 h 707"/>
                <a:gd name="T18" fmla="*/ 295 w 591"/>
                <a:gd name="T19" fmla="*/ 160 h 707"/>
                <a:gd name="T20" fmla="*/ 282 w 591"/>
                <a:gd name="T21" fmla="*/ 160 h 707"/>
                <a:gd name="T22" fmla="*/ 255 w 591"/>
                <a:gd name="T23" fmla="*/ 166 h 707"/>
                <a:gd name="T24" fmla="*/ 230 w 591"/>
                <a:gd name="T25" fmla="*/ 177 h 707"/>
                <a:gd name="T26" fmla="*/ 210 w 591"/>
                <a:gd name="T27" fmla="*/ 191 h 707"/>
                <a:gd name="T28" fmla="*/ 191 w 591"/>
                <a:gd name="T29" fmla="*/ 210 h 707"/>
                <a:gd name="T30" fmla="*/ 176 w 591"/>
                <a:gd name="T31" fmla="*/ 230 h 707"/>
                <a:gd name="T32" fmla="*/ 166 w 591"/>
                <a:gd name="T33" fmla="*/ 256 h 707"/>
                <a:gd name="T34" fmla="*/ 160 w 591"/>
                <a:gd name="T35" fmla="*/ 282 h 707"/>
                <a:gd name="T36" fmla="*/ 160 w 591"/>
                <a:gd name="T37" fmla="*/ 707 h 707"/>
                <a:gd name="T38" fmla="*/ 0 w 591"/>
                <a:gd name="T39" fmla="*/ 296 h 707"/>
                <a:gd name="T40" fmla="*/ 0 w 591"/>
                <a:gd name="T41" fmla="*/ 280 h 707"/>
                <a:gd name="T42" fmla="*/ 3 w 591"/>
                <a:gd name="T43" fmla="*/ 250 h 707"/>
                <a:gd name="T44" fmla="*/ 9 w 591"/>
                <a:gd name="T45" fmla="*/ 221 h 707"/>
                <a:gd name="T46" fmla="*/ 17 w 591"/>
                <a:gd name="T47" fmla="*/ 194 h 707"/>
                <a:gd name="T48" fmla="*/ 29 w 591"/>
                <a:gd name="T49" fmla="*/ 167 h 707"/>
                <a:gd name="T50" fmla="*/ 42 w 591"/>
                <a:gd name="T51" fmla="*/ 142 h 707"/>
                <a:gd name="T52" fmla="*/ 67 w 591"/>
                <a:gd name="T53" fmla="*/ 108 h 707"/>
                <a:gd name="T54" fmla="*/ 108 w 591"/>
                <a:gd name="T55" fmla="*/ 68 h 707"/>
                <a:gd name="T56" fmla="*/ 142 w 591"/>
                <a:gd name="T57" fmla="*/ 42 h 707"/>
                <a:gd name="T58" fmla="*/ 167 w 591"/>
                <a:gd name="T59" fmla="*/ 29 h 707"/>
                <a:gd name="T60" fmla="*/ 193 w 591"/>
                <a:gd name="T61" fmla="*/ 17 h 707"/>
                <a:gd name="T62" fmla="*/ 221 w 591"/>
                <a:gd name="T63" fmla="*/ 9 h 707"/>
                <a:gd name="T64" fmla="*/ 250 w 591"/>
                <a:gd name="T65" fmla="*/ 3 h 707"/>
                <a:gd name="T66" fmla="*/ 279 w 591"/>
                <a:gd name="T67" fmla="*/ 0 h 707"/>
                <a:gd name="T68" fmla="*/ 295 w 591"/>
                <a:gd name="T69" fmla="*/ 0 h 707"/>
                <a:gd name="T70" fmla="*/ 325 w 591"/>
                <a:gd name="T71" fmla="*/ 1 h 707"/>
                <a:gd name="T72" fmla="*/ 355 w 591"/>
                <a:gd name="T73" fmla="*/ 6 h 707"/>
                <a:gd name="T74" fmla="*/ 382 w 591"/>
                <a:gd name="T75" fmla="*/ 13 h 707"/>
                <a:gd name="T76" fmla="*/ 410 w 591"/>
                <a:gd name="T77" fmla="*/ 23 h 707"/>
                <a:gd name="T78" fmla="*/ 436 w 591"/>
                <a:gd name="T79" fmla="*/ 36 h 707"/>
                <a:gd name="T80" fmla="*/ 460 w 591"/>
                <a:gd name="T81" fmla="*/ 50 h 707"/>
                <a:gd name="T82" fmla="*/ 504 w 591"/>
                <a:gd name="T83" fmla="*/ 86 h 707"/>
                <a:gd name="T84" fmla="*/ 541 w 591"/>
                <a:gd name="T85" fmla="*/ 131 h 707"/>
                <a:gd name="T86" fmla="*/ 555 w 591"/>
                <a:gd name="T87" fmla="*/ 155 h 707"/>
                <a:gd name="T88" fmla="*/ 567 w 591"/>
                <a:gd name="T89" fmla="*/ 180 h 707"/>
                <a:gd name="T90" fmla="*/ 577 w 591"/>
                <a:gd name="T91" fmla="*/ 207 h 707"/>
                <a:gd name="T92" fmla="*/ 584 w 591"/>
                <a:gd name="T93" fmla="*/ 236 h 707"/>
                <a:gd name="T94" fmla="*/ 589 w 591"/>
                <a:gd name="T95" fmla="*/ 265 h 707"/>
                <a:gd name="T96" fmla="*/ 591 w 591"/>
                <a:gd name="T97" fmla="*/ 296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1" h="707">
                  <a:moveTo>
                    <a:pt x="591" y="707"/>
                  </a:moveTo>
                  <a:lnTo>
                    <a:pt x="431" y="707"/>
                  </a:lnTo>
                  <a:lnTo>
                    <a:pt x="431" y="296"/>
                  </a:lnTo>
                  <a:lnTo>
                    <a:pt x="431" y="296"/>
                  </a:lnTo>
                  <a:lnTo>
                    <a:pt x="429" y="282"/>
                  </a:lnTo>
                  <a:lnTo>
                    <a:pt x="427" y="268"/>
                  </a:lnTo>
                  <a:lnTo>
                    <a:pt x="424" y="256"/>
                  </a:lnTo>
                  <a:lnTo>
                    <a:pt x="419" y="243"/>
                  </a:lnTo>
                  <a:lnTo>
                    <a:pt x="413" y="230"/>
                  </a:lnTo>
                  <a:lnTo>
                    <a:pt x="407" y="220"/>
                  </a:lnTo>
                  <a:lnTo>
                    <a:pt x="400" y="210"/>
                  </a:lnTo>
                  <a:lnTo>
                    <a:pt x="391" y="199"/>
                  </a:lnTo>
                  <a:lnTo>
                    <a:pt x="381" y="191"/>
                  </a:lnTo>
                  <a:lnTo>
                    <a:pt x="371" y="183"/>
                  </a:lnTo>
                  <a:lnTo>
                    <a:pt x="360" y="177"/>
                  </a:lnTo>
                  <a:lnTo>
                    <a:pt x="348" y="171"/>
                  </a:lnTo>
                  <a:lnTo>
                    <a:pt x="336" y="166"/>
                  </a:lnTo>
                  <a:lnTo>
                    <a:pt x="322" y="163"/>
                  </a:lnTo>
                  <a:lnTo>
                    <a:pt x="309" y="160"/>
                  </a:lnTo>
                  <a:lnTo>
                    <a:pt x="295" y="160"/>
                  </a:lnTo>
                  <a:lnTo>
                    <a:pt x="295" y="160"/>
                  </a:lnTo>
                  <a:lnTo>
                    <a:pt x="282" y="160"/>
                  </a:lnTo>
                  <a:lnTo>
                    <a:pt x="268" y="163"/>
                  </a:lnTo>
                  <a:lnTo>
                    <a:pt x="255" y="166"/>
                  </a:lnTo>
                  <a:lnTo>
                    <a:pt x="243" y="171"/>
                  </a:lnTo>
                  <a:lnTo>
                    <a:pt x="230" y="177"/>
                  </a:lnTo>
                  <a:lnTo>
                    <a:pt x="220" y="183"/>
                  </a:lnTo>
                  <a:lnTo>
                    <a:pt x="210" y="191"/>
                  </a:lnTo>
                  <a:lnTo>
                    <a:pt x="199" y="199"/>
                  </a:lnTo>
                  <a:lnTo>
                    <a:pt x="191" y="210"/>
                  </a:lnTo>
                  <a:lnTo>
                    <a:pt x="183" y="220"/>
                  </a:lnTo>
                  <a:lnTo>
                    <a:pt x="176" y="230"/>
                  </a:lnTo>
                  <a:lnTo>
                    <a:pt x="171" y="243"/>
                  </a:lnTo>
                  <a:lnTo>
                    <a:pt x="166" y="256"/>
                  </a:lnTo>
                  <a:lnTo>
                    <a:pt x="163" y="268"/>
                  </a:lnTo>
                  <a:lnTo>
                    <a:pt x="160" y="282"/>
                  </a:lnTo>
                  <a:lnTo>
                    <a:pt x="160" y="296"/>
                  </a:lnTo>
                  <a:lnTo>
                    <a:pt x="160" y="707"/>
                  </a:lnTo>
                  <a:lnTo>
                    <a:pt x="0" y="707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80"/>
                  </a:lnTo>
                  <a:lnTo>
                    <a:pt x="1" y="265"/>
                  </a:lnTo>
                  <a:lnTo>
                    <a:pt x="3" y="250"/>
                  </a:lnTo>
                  <a:lnTo>
                    <a:pt x="6" y="236"/>
                  </a:lnTo>
                  <a:lnTo>
                    <a:pt x="9" y="221"/>
                  </a:lnTo>
                  <a:lnTo>
                    <a:pt x="12" y="207"/>
                  </a:lnTo>
                  <a:lnTo>
                    <a:pt x="17" y="194"/>
                  </a:lnTo>
                  <a:lnTo>
                    <a:pt x="23" y="180"/>
                  </a:lnTo>
                  <a:lnTo>
                    <a:pt x="29" y="167"/>
                  </a:lnTo>
                  <a:lnTo>
                    <a:pt x="35" y="155"/>
                  </a:lnTo>
                  <a:lnTo>
                    <a:pt x="42" y="142"/>
                  </a:lnTo>
                  <a:lnTo>
                    <a:pt x="50" y="131"/>
                  </a:lnTo>
                  <a:lnTo>
                    <a:pt x="67" y="108"/>
                  </a:lnTo>
                  <a:lnTo>
                    <a:pt x="86" y="86"/>
                  </a:lnTo>
                  <a:lnTo>
                    <a:pt x="108" y="68"/>
                  </a:lnTo>
                  <a:lnTo>
                    <a:pt x="129" y="50"/>
                  </a:lnTo>
                  <a:lnTo>
                    <a:pt x="142" y="42"/>
                  </a:lnTo>
                  <a:lnTo>
                    <a:pt x="155" y="36"/>
                  </a:lnTo>
                  <a:lnTo>
                    <a:pt x="167" y="29"/>
                  </a:lnTo>
                  <a:lnTo>
                    <a:pt x="180" y="23"/>
                  </a:lnTo>
                  <a:lnTo>
                    <a:pt x="193" y="17"/>
                  </a:lnTo>
                  <a:lnTo>
                    <a:pt x="207" y="13"/>
                  </a:lnTo>
                  <a:lnTo>
                    <a:pt x="221" y="9"/>
                  </a:lnTo>
                  <a:lnTo>
                    <a:pt x="236" y="6"/>
                  </a:lnTo>
                  <a:lnTo>
                    <a:pt x="250" y="3"/>
                  </a:lnTo>
                  <a:lnTo>
                    <a:pt x="264" y="1"/>
                  </a:lnTo>
                  <a:lnTo>
                    <a:pt x="279" y="0"/>
                  </a:lnTo>
                  <a:lnTo>
                    <a:pt x="295" y="0"/>
                  </a:lnTo>
                  <a:lnTo>
                    <a:pt x="295" y="0"/>
                  </a:lnTo>
                  <a:lnTo>
                    <a:pt x="310" y="0"/>
                  </a:lnTo>
                  <a:lnTo>
                    <a:pt x="325" y="1"/>
                  </a:lnTo>
                  <a:lnTo>
                    <a:pt x="340" y="3"/>
                  </a:lnTo>
                  <a:lnTo>
                    <a:pt x="355" y="6"/>
                  </a:lnTo>
                  <a:lnTo>
                    <a:pt x="369" y="9"/>
                  </a:lnTo>
                  <a:lnTo>
                    <a:pt x="382" y="13"/>
                  </a:lnTo>
                  <a:lnTo>
                    <a:pt x="396" y="17"/>
                  </a:lnTo>
                  <a:lnTo>
                    <a:pt x="410" y="23"/>
                  </a:lnTo>
                  <a:lnTo>
                    <a:pt x="423" y="29"/>
                  </a:lnTo>
                  <a:lnTo>
                    <a:pt x="436" y="36"/>
                  </a:lnTo>
                  <a:lnTo>
                    <a:pt x="448" y="42"/>
                  </a:lnTo>
                  <a:lnTo>
                    <a:pt x="460" y="50"/>
                  </a:lnTo>
                  <a:lnTo>
                    <a:pt x="483" y="68"/>
                  </a:lnTo>
                  <a:lnTo>
                    <a:pt x="504" y="86"/>
                  </a:lnTo>
                  <a:lnTo>
                    <a:pt x="523" y="108"/>
                  </a:lnTo>
                  <a:lnTo>
                    <a:pt x="541" y="131"/>
                  </a:lnTo>
                  <a:lnTo>
                    <a:pt x="547" y="142"/>
                  </a:lnTo>
                  <a:lnTo>
                    <a:pt x="555" y="155"/>
                  </a:lnTo>
                  <a:lnTo>
                    <a:pt x="561" y="167"/>
                  </a:lnTo>
                  <a:lnTo>
                    <a:pt x="567" y="180"/>
                  </a:lnTo>
                  <a:lnTo>
                    <a:pt x="573" y="194"/>
                  </a:lnTo>
                  <a:lnTo>
                    <a:pt x="577" y="207"/>
                  </a:lnTo>
                  <a:lnTo>
                    <a:pt x="582" y="221"/>
                  </a:lnTo>
                  <a:lnTo>
                    <a:pt x="584" y="236"/>
                  </a:lnTo>
                  <a:lnTo>
                    <a:pt x="588" y="250"/>
                  </a:lnTo>
                  <a:lnTo>
                    <a:pt x="589" y="265"/>
                  </a:lnTo>
                  <a:lnTo>
                    <a:pt x="590" y="280"/>
                  </a:lnTo>
                  <a:lnTo>
                    <a:pt x="591" y="296"/>
                  </a:lnTo>
                  <a:lnTo>
                    <a:pt x="591" y="70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1002" y="3418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002" y="3418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 noEditPoints="1"/>
            </p:cNvSpPr>
            <p:nvPr userDrawn="1"/>
          </p:nvSpPr>
          <p:spPr bwMode="auto">
            <a:xfrm>
              <a:off x="488" y="3752"/>
              <a:ext cx="42" cy="64"/>
            </a:xfrm>
            <a:custGeom>
              <a:avLst/>
              <a:gdLst>
                <a:gd name="T0" fmla="*/ 96 w 126"/>
                <a:gd name="T1" fmla="*/ 82 h 192"/>
                <a:gd name="T2" fmla="*/ 106 w 126"/>
                <a:gd name="T3" fmla="*/ 90 h 192"/>
                <a:gd name="T4" fmla="*/ 117 w 126"/>
                <a:gd name="T5" fmla="*/ 100 h 192"/>
                <a:gd name="T6" fmla="*/ 122 w 126"/>
                <a:gd name="T7" fmla="*/ 115 h 192"/>
                <a:gd name="T8" fmla="*/ 126 w 126"/>
                <a:gd name="T9" fmla="*/ 131 h 192"/>
                <a:gd name="T10" fmla="*/ 125 w 126"/>
                <a:gd name="T11" fmla="*/ 144 h 192"/>
                <a:gd name="T12" fmla="*/ 114 w 126"/>
                <a:gd name="T13" fmla="*/ 166 h 192"/>
                <a:gd name="T14" fmla="*/ 98 w 126"/>
                <a:gd name="T15" fmla="*/ 182 h 192"/>
                <a:gd name="T16" fmla="*/ 77 w 126"/>
                <a:gd name="T17" fmla="*/ 191 h 192"/>
                <a:gd name="T18" fmla="*/ 0 w 126"/>
                <a:gd name="T19" fmla="*/ 192 h 192"/>
                <a:gd name="T20" fmla="*/ 63 w 126"/>
                <a:gd name="T21" fmla="*/ 0 h 192"/>
                <a:gd name="T22" fmla="*/ 74 w 126"/>
                <a:gd name="T23" fmla="*/ 1 h 192"/>
                <a:gd name="T24" fmla="*/ 93 w 126"/>
                <a:gd name="T25" fmla="*/ 8 h 192"/>
                <a:gd name="T26" fmla="*/ 106 w 126"/>
                <a:gd name="T27" fmla="*/ 21 h 192"/>
                <a:gd name="T28" fmla="*/ 113 w 126"/>
                <a:gd name="T29" fmla="*/ 39 h 192"/>
                <a:gd name="T30" fmla="*/ 113 w 126"/>
                <a:gd name="T31" fmla="*/ 50 h 192"/>
                <a:gd name="T32" fmla="*/ 112 w 126"/>
                <a:gd name="T33" fmla="*/ 60 h 192"/>
                <a:gd name="T34" fmla="*/ 103 w 126"/>
                <a:gd name="T35" fmla="*/ 78 h 192"/>
                <a:gd name="T36" fmla="*/ 96 w 126"/>
                <a:gd name="T37" fmla="*/ 82 h 192"/>
                <a:gd name="T38" fmla="*/ 63 w 126"/>
                <a:gd name="T39" fmla="*/ 71 h 192"/>
                <a:gd name="T40" fmla="*/ 68 w 126"/>
                <a:gd name="T41" fmla="*/ 69 h 192"/>
                <a:gd name="T42" fmla="*/ 76 w 126"/>
                <a:gd name="T43" fmla="*/ 67 h 192"/>
                <a:gd name="T44" fmla="*/ 80 w 126"/>
                <a:gd name="T45" fmla="*/ 61 h 192"/>
                <a:gd name="T46" fmla="*/ 84 w 126"/>
                <a:gd name="T47" fmla="*/ 55 h 192"/>
                <a:gd name="T48" fmla="*/ 84 w 126"/>
                <a:gd name="T49" fmla="*/ 50 h 192"/>
                <a:gd name="T50" fmla="*/ 82 w 126"/>
                <a:gd name="T51" fmla="*/ 41 h 192"/>
                <a:gd name="T52" fmla="*/ 78 w 126"/>
                <a:gd name="T53" fmla="*/ 35 h 192"/>
                <a:gd name="T54" fmla="*/ 71 w 126"/>
                <a:gd name="T55" fmla="*/ 31 h 192"/>
                <a:gd name="T56" fmla="*/ 63 w 126"/>
                <a:gd name="T57" fmla="*/ 29 h 192"/>
                <a:gd name="T58" fmla="*/ 31 w 126"/>
                <a:gd name="T59" fmla="*/ 71 h 192"/>
                <a:gd name="T60" fmla="*/ 63 w 126"/>
                <a:gd name="T61" fmla="*/ 163 h 192"/>
                <a:gd name="T62" fmla="*/ 70 w 126"/>
                <a:gd name="T63" fmla="*/ 162 h 192"/>
                <a:gd name="T64" fmla="*/ 81 w 126"/>
                <a:gd name="T65" fmla="*/ 158 h 192"/>
                <a:gd name="T66" fmla="*/ 90 w 126"/>
                <a:gd name="T67" fmla="*/ 150 h 192"/>
                <a:gd name="T68" fmla="*/ 94 w 126"/>
                <a:gd name="T69" fmla="*/ 138 h 192"/>
                <a:gd name="T70" fmla="*/ 95 w 126"/>
                <a:gd name="T71" fmla="*/ 131 h 192"/>
                <a:gd name="T72" fmla="*/ 93 w 126"/>
                <a:gd name="T73" fmla="*/ 119 h 192"/>
                <a:gd name="T74" fmla="*/ 86 w 126"/>
                <a:gd name="T75" fmla="*/ 108 h 192"/>
                <a:gd name="T76" fmla="*/ 77 w 126"/>
                <a:gd name="T77" fmla="*/ 102 h 192"/>
                <a:gd name="T78" fmla="*/ 63 w 126"/>
                <a:gd name="T79" fmla="*/ 99 h 192"/>
                <a:gd name="T80" fmla="*/ 31 w 126"/>
                <a:gd name="T81" fmla="*/ 16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192">
                  <a:moveTo>
                    <a:pt x="96" y="82"/>
                  </a:moveTo>
                  <a:lnTo>
                    <a:pt x="96" y="82"/>
                  </a:lnTo>
                  <a:lnTo>
                    <a:pt x="102" y="86"/>
                  </a:lnTo>
                  <a:lnTo>
                    <a:pt x="106" y="90"/>
                  </a:lnTo>
                  <a:lnTo>
                    <a:pt x="112" y="95"/>
                  </a:lnTo>
                  <a:lnTo>
                    <a:pt x="117" y="100"/>
                  </a:lnTo>
                  <a:lnTo>
                    <a:pt x="120" y="107"/>
                  </a:lnTo>
                  <a:lnTo>
                    <a:pt x="122" y="115"/>
                  </a:lnTo>
                  <a:lnTo>
                    <a:pt x="125" y="122"/>
                  </a:lnTo>
                  <a:lnTo>
                    <a:pt x="126" y="131"/>
                  </a:lnTo>
                  <a:lnTo>
                    <a:pt x="126" y="131"/>
                  </a:lnTo>
                  <a:lnTo>
                    <a:pt x="125" y="144"/>
                  </a:lnTo>
                  <a:lnTo>
                    <a:pt x="120" y="155"/>
                  </a:lnTo>
                  <a:lnTo>
                    <a:pt x="114" y="166"/>
                  </a:lnTo>
                  <a:lnTo>
                    <a:pt x="108" y="175"/>
                  </a:lnTo>
                  <a:lnTo>
                    <a:pt x="98" y="182"/>
                  </a:lnTo>
                  <a:lnTo>
                    <a:pt x="88" y="188"/>
                  </a:lnTo>
                  <a:lnTo>
                    <a:pt x="77" y="191"/>
                  </a:lnTo>
                  <a:lnTo>
                    <a:pt x="64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4" y="1"/>
                  </a:lnTo>
                  <a:lnTo>
                    <a:pt x="84" y="3"/>
                  </a:lnTo>
                  <a:lnTo>
                    <a:pt x="93" y="8"/>
                  </a:lnTo>
                  <a:lnTo>
                    <a:pt x="100" y="13"/>
                  </a:lnTo>
                  <a:lnTo>
                    <a:pt x="106" y="21"/>
                  </a:lnTo>
                  <a:lnTo>
                    <a:pt x="110" y="29"/>
                  </a:lnTo>
                  <a:lnTo>
                    <a:pt x="113" y="39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6"/>
                  </a:lnTo>
                  <a:lnTo>
                    <a:pt x="112" y="60"/>
                  </a:lnTo>
                  <a:lnTo>
                    <a:pt x="109" y="69"/>
                  </a:lnTo>
                  <a:lnTo>
                    <a:pt x="103" y="78"/>
                  </a:lnTo>
                  <a:lnTo>
                    <a:pt x="96" y="82"/>
                  </a:lnTo>
                  <a:lnTo>
                    <a:pt x="96" y="82"/>
                  </a:lnTo>
                  <a:close/>
                  <a:moveTo>
                    <a:pt x="31" y="71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8" y="69"/>
                  </a:lnTo>
                  <a:lnTo>
                    <a:pt x="71" y="68"/>
                  </a:lnTo>
                  <a:lnTo>
                    <a:pt x="76" y="67"/>
                  </a:lnTo>
                  <a:lnTo>
                    <a:pt x="78" y="65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4" y="55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45"/>
                  </a:lnTo>
                  <a:lnTo>
                    <a:pt x="82" y="41"/>
                  </a:lnTo>
                  <a:lnTo>
                    <a:pt x="80" y="37"/>
                  </a:lnTo>
                  <a:lnTo>
                    <a:pt x="78" y="35"/>
                  </a:lnTo>
                  <a:lnTo>
                    <a:pt x="76" y="32"/>
                  </a:lnTo>
                  <a:lnTo>
                    <a:pt x="71" y="31"/>
                  </a:lnTo>
                  <a:lnTo>
                    <a:pt x="68" y="29"/>
                  </a:lnTo>
                  <a:lnTo>
                    <a:pt x="63" y="29"/>
                  </a:lnTo>
                  <a:lnTo>
                    <a:pt x="31" y="29"/>
                  </a:lnTo>
                  <a:lnTo>
                    <a:pt x="31" y="71"/>
                  </a:lnTo>
                  <a:close/>
                  <a:moveTo>
                    <a:pt x="31" y="163"/>
                  </a:moveTo>
                  <a:lnTo>
                    <a:pt x="63" y="163"/>
                  </a:lnTo>
                  <a:lnTo>
                    <a:pt x="63" y="163"/>
                  </a:lnTo>
                  <a:lnTo>
                    <a:pt x="70" y="162"/>
                  </a:lnTo>
                  <a:lnTo>
                    <a:pt x="77" y="161"/>
                  </a:lnTo>
                  <a:lnTo>
                    <a:pt x="81" y="158"/>
                  </a:lnTo>
                  <a:lnTo>
                    <a:pt x="86" y="154"/>
                  </a:lnTo>
                  <a:lnTo>
                    <a:pt x="90" y="150"/>
                  </a:lnTo>
                  <a:lnTo>
                    <a:pt x="93" y="144"/>
                  </a:lnTo>
                  <a:lnTo>
                    <a:pt x="94" y="138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4" y="124"/>
                  </a:lnTo>
                  <a:lnTo>
                    <a:pt x="93" y="119"/>
                  </a:lnTo>
                  <a:lnTo>
                    <a:pt x="90" y="113"/>
                  </a:lnTo>
                  <a:lnTo>
                    <a:pt x="86" y="108"/>
                  </a:lnTo>
                  <a:lnTo>
                    <a:pt x="81" y="104"/>
                  </a:lnTo>
                  <a:lnTo>
                    <a:pt x="77" y="102"/>
                  </a:lnTo>
                  <a:lnTo>
                    <a:pt x="70" y="100"/>
                  </a:lnTo>
                  <a:lnTo>
                    <a:pt x="63" y="99"/>
                  </a:lnTo>
                  <a:lnTo>
                    <a:pt x="31" y="99"/>
                  </a:lnTo>
                  <a:lnTo>
                    <a:pt x="31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 noEditPoints="1"/>
            </p:cNvSpPr>
            <p:nvPr userDrawn="1"/>
          </p:nvSpPr>
          <p:spPr bwMode="auto">
            <a:xfrm>
              <a:off x="538" y="3769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594" y="3750"/>
              <a:ext cx="10" cy="66"/>
            </a:xfrm>
            <a:custGeom>
              <a:avLst/>
              <a:gdLst>
                <a:gd name="T0" fmla="*/ 0 w 31"/>
                <a:gd name="T1" fmla="*/ 4 h 196"/>
                <a:gd name="T2" fmla="*/ 31 w 31"/>
                <a:gd name="T3" fmla="*/ 0 h 196"/>
                <a:gd name="T4" fmla="*/ 31 w 31"/>
                <a:gd name="T5" fmla="*/ 196 h 196"/>
                <a:gd name="T6" fmla="*/ 0 w 31"/>
                <a:gd name="T7" fmla="*/ 196 h 196"/>
                <a:gd name="T8" fmla="*/ 0 w 31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96">
                  <a:moveTo>
                    <a:pt x="0" y="4"/>
                  </a:moveTo>
                  <a:lnTo>
                    <a:pt x="31" y="0"/>
                  </a:lnTo>
                  <a:lnTo>
                    <a:pt x="31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 noEditPoints="1"/>
            </p:cNvSpPr>
            <p:nvPr userDrawn="1"/>
          </p:nvSpPr>
          <p:spPr bwMode="auto">
            <a:xfrm>
              <a:off x="612" y="3769"/>
              <a:ext cx="43" cy="70"/>
            </a:xfrm>
            <a:custGeom>
              <a:avLst/>
              <a:gdLst>
                <a:gd name="T0" fmla="*/ 70 w 129"/>
                <a:gd name="T1" fmla="*/ 0 h 209"/>
                <a:gd name="T2" fmla="*/ 91 w 129"/>
                <a:gd name="T3" fmla="*/ 8 h 209"/>
                <a:gd name="T4" fmla="*/ 121 w 129"/>
                <a:gd name="T5" fmla="*/ 55 h 209"/>
                <a:gd name="T6" fmla="*/ 116 w 129"/>
                <a:gd name="T7" fmla="*/ 78 h 209"/>
                <a:gd name="T8" fmla="*/ 102 w 129"/>
                <a:gd name="T9" fmla="*/ 96 h 209"/>
                <a:gd name="T10" fmla="*/ 117 w 129"/>
                <a:gd name="T11" fmla="*/ 112 h 209"/>
                <a:gd name="T12" fmla="*/ 126 w 129"/>
                <a:gd name="T13" fmla="*/ 131 h 209"/>
                <a:gd name="T14" fmla="*/ 129 w 129"/>
                <a:gd name="T15" fmla="*/ 146 h 209"/>
                <a:gd name="T16" fmla="*/ 117 w 129"/>
                <a:gd name="T17" fmla="*/ 183 h 209"/>
                <a:gd name="T18" fmla="*/ 90 w 129"/>
                <a:gd name="T19" fmla="*/ 204 h 209"/>
                <a:gd name="T20" fmla="*/ 65 w 129"/>
                <a:gd name="T21" fmla="*/ 209 h 209"/>
                <a:gd name="T22" fmla="*/ 30 w 129"/>
                <a:gd name="T23" fmla="*/ 201 h 209"/>
                <a:gd name="T24" fmla="*/ 8 w 129"/>
                <a:gd name="T25" fmla="*/ 178 h 209"/>
                <a:gd name="T26" fmla="*/ 31 w 129"/>
                <a:gd name="T27" fmla="*/ 157 h 209"/>
                <a:gd name="T28" fmla="*/ 36 w 129"/>
                <a:gd name="T29" fmla="*/ 167 h 209"/>
                <a:gd name="T30" fmla="*/ 46 w 129"/>
                <a:gd name="T31" fmla="*/ 177 h 209"/>
                <a:gd name="T32" fmla="*/ 65 w 129"/>
                <a:gd name="T33" fmla="*/ 180 h 209"/>
                <a:gd name="T34" fmla="*/ 78 w 129"/>
                <a:gd name="T35" fmla="*/ 178 h 209"/>
                <a:gd name="T36" fmla="*/ 92 w 129"/>
                <a:gd name="T37" fmla="*/ 167 h 209"/>
                <a:gd name="T38" fmla="*/ 98 w 129"/>
                <a:gd name="T39" fmla="*/ 146 h 209"/>
                <a:gd name="T40" fmla="*/ 95 w 129"/>
                <a:gd name="T41" fmla="*/ 132 h 209"/>
                <a:gd name="T42" fmla="*/ 84 w 129"/>
                <a:gd name="T43" fmla="*/ 117 h 209"/>
                <a:gd name="T44" fmla="*/ 65 w 129"/>
                <a:gd name="T45" fmla="*/ 112 h 209"/>
                <a:gd name="T46" fmla="*/ 54 w 129"/>
                <a:gd name="T47" fmla="*/ 113 h 209"/>
                <a:gd name="T48" fmla="*/ 34 w 129"/>
                <a:gd name="T49" fmla="*/ 130 h 209"/>
                <a:gd name="T50" fmla="*/ 18 w 129"/>
                <a:gd name="T51" fmla="*/ 101 h 209"/>
                <a:gd name="T52" fmla="*/ 18 w 129"/>
                <a:gd name="T53" fmla="*/ 88 h 209"/>
                <a:gd name="T54" fmla="*/ 7 w 129"/>
                <a:gd name="T55" fmla="*/ 55 h 209"/>
                <a:gd name="T56" fmla="*/ 11 w 129"/>
                <a:gd name="T57" fmla="*/ 34 h 209"/>
                <a:gd name="T58" fmla="*/ 30 w 129"/>
                <a:gd name="T59" fmla="*/ 10 h 209"/>
                <a:gd name="T60" fmla="*/ 62 w 129"/>
                <a:gd name="T61" fmla="*/ 0 h 209"/>
                <a:gd name="T62" fmla="*/ 65 w 129"/>
                <a:gd name="T63" fmla="*/ 83 h 209"/>
                <a:gd name="T64" fmla="*/ 79 w 129"/>
                <a:gd name="T65" fmla="*/ 78 h 209"/>
                <a:gd name="T66" fmla="*/ 89 w 129"/>
                <a:gd name="T67" fmla="*/ 67 h 209"/>
                <a:gd name="T68" fmla="*/ 91 w 129"/>
                <a:gd name="T69" fmla="*/ 55 h 209"/>
                <a:gd name="T70" fmla="*/ 86 w 129"/>
                <a:gd name="T71" fmla="*/ 41 h 209"/>
                <a:gd name="T72" fmla="*/ 75 w 129"/>
                <a:gd name="T73" fmla="*/ 30 h 209"/>
                <a:gd name="T74" fmla="*/ 65 w 129"/>
                <a:gd name="T75" fmla="*/ 29 h 209"/>
                <a:gd name="T76" fmla="*/ 49 w 129"/>
                <a:gd name="T77" fmla="*/ 33 h 209"/>
                <a:gd name="T78" fmla="*/ 39 w 129"/>
                <a:gd name="T79" fmla="*/ 45 h 209"/>
                <a:gd name="T80" fmla="*/ 37 w 129"/>
                <a:gd name="T81" fmla="*/ 55 h 209"/>
                <a:gd name="T82" fmla="*/ 42 w 129"/>
                <a:gd name="T83" fmla="*/ 71 h 209"/>
                <a:gd name="T84" fmla="*/ 53 w 129"/>
                <a:gd name="T85" fmla="*/ 81 h 209"/>
                <a:gd name="T86" fmla="*/ 65 w 129"/>
                <a:gd name="T87" fmla="*/ 8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" h="209">
                  <a:moveTo>
                    <a:pt x="62" y="0"/>
                  </a:moveTo>
                  <a:lnTo>
                    <a:pt x="62" y="0"/>
                  </a:lnTo>
                  <a:lnTo>
                    <a:pt x="70" y="0"/>
                  </a:lnTo>
                  <a:lnTo>
                    <a:pt x="77" y="2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91" y="2"/>
                  </a:lnTo>
                  <a:lnTo>
                    <a:pt x="121" y="2"/>
                  </a:lnTo>
                  <a:lnTo>
                    <a:pt x="121" y="55"/>
                  </a:lnTo>
                  <a:lnTo>
                    <a:pt x="121" y="55"/>
                  </a:lnTo>
                  <a:lnTo>
                    <a:pt x="120" y="68"/>
                  </a:lnTo>
                  <a:lnTo>
                    <a:pt x="116" y="78"/>
                  </a:lnTo>
                  <a:lnTo>
                    <a:pt x="110" y="88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8" y="100"/>
                  </a:lnTo>
                  <a:lnTo>
                    <a:pt x="113" y="106"/>
                  </a:lnTo>
                  <a:lnTo>
                    <a:pt x="117" y="112"/>
                  </a:lnTo>
                  <a:lnTo>
                    <a:pt x="122" y="117"/>
                  </a:lnTo>
                  <a:lnTo>
                    <a:pt x="124" y="124"/>
                  </a:lnTo>
                  <a:lnTo>
                    <a:pt x="126" y="131"/>
                  </a:lnTo>
                  <a:lnTo>
                    <a:pt x="128" y="138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6" y="160"/>
                  </a:lnTo>
                  <a:lnTo>
                    <a:pt x="123" y="172"/>
                  </a:lnTo>
                  <a:lnTo>
                    <a:pt x="117" y="183"/>
                  </a:lnTo>
                  <a:lnTo>
                    <a:pt x="109" y="192"/>
                  </a:lnTo>
                  <a:lnTo>
                    <a:pt x="100" y="200"/>
                  </a:lnTo>
                  <a:lnTo>
                    <a:pt x="90" y="204"/>
                  </a:lnTo>
                  <a:lnTo>
                    <a:pt x="77" y="208"/>
                  </a:lnTo>
                  <a:lnTo>
                    <a:pt x="65" y="209"/>
                  </a:lnTo>
                  <a:lnTo>
                    <a:pt x="65" y="209"/>
                  </a:lnTo>
                  <a:lnTo>
                    <a:pt x="52" y="208"/>
                  </a:lnTo>
                  <a:lnTo>
                    <a:pt x="40" y="206"/>
                  </a:lnTo>
                  <a:lnTo>
                    <a:pt x="30" y="201"/>
                  </a:lnTo>
                  <a:lnTo>
                    <a:pt x="21" y="195"/>
                  </a:lnTo>
                  <a:lnTo>
                    <a:pt x="14" y="187"/>
                  </a:lnTo>
                  <a:lnTo>
                    <a:pt x="8" y="178"/>
                  </a:lnTo>
                  <a:lnTo>
                    <a:pt x="3" y="168"/>
                  </a:lnTo>
                  <a:lnTo>
                    <a:pt x="0" y="157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4" y="162"/>
                  </a:lnTo>
                  <a:lnTo>
                    <a:pt x="36" y="167"/>
                  </a:lnTo>
                  <a:lnTo>
                    <a:pt x="39" y="170"/>
                  </a:lnTo>
                  <a:lnTo>
                    <a:pt x="43" y="173"/>
                  </a:lnTo>
                  <a:lnTo>
                    <a:pt x="46" y="177"/>
                  </a:lnTo>
                  <a:lnTo>
                    <a:pt x="52" y="179"/>
                  </a:lnTo>
                  <a:lnTo>
                    <a:pt x="58" y="180"/>
                  </a:lnTo>
                  <a:lnTo>
                    <a:pt x="65" y="180"/>
                  </a:lnTo>
                  <a:lnTo>
                    <a:pt x="65" y="180"/>
                  </a:lnTo>
                  <a:lnTo>
                    <a:pt x="71" y="180"/>
                  </a:lnTo>
                  <a:lnTo>
                    <a:pt x="78" y="178"/>
                  </a:lnTo>
                  <a:lnTo>
                    <a:pt x="84" y="176"/>
                  </a:lnTo>
                  <a:lnTo>
                    <a:pt x="89" y="171"/>
                  </a:lnTo>
                  <a:lnTo>
                    <a:pt x="92" y="167"/>
                  </a:lnTo>
                  <a:lnTo>
                    <a:pt x="95" y="160"/>
                  </a:lnTo>
                  <a:lnTo>
                    <a:pt x="97" y="153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7" y="139"/>
                  </a:lnTo>
                  <a:lnTo>
                    <a:pt x="95" y="132"/>
                  </a:lnTo>
                  <a:lnTo>
                    <a:pt x="92" y="126"/>
                  </a:lnTo>
                  <a:lnTo>
                    <a:pt x="89" y="121"/>
                  </a:lnTo>
                  <a:lnTo>
                    <a:pt x="84" y="117"/>
                  </a:lnTo>
                  <a:lnTo>
                    <a:pt x="78" y="114"/>
                  </a:lnTo>
                  <a:lnTo>
                    <a:pt x="71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59" y="112"/>
                  </a:lnTo>
                  <a:lnTo>
                    <a:pt x="54" y="113"/>
                  </a:lnTo>
                  <a:lnTo>
                    <a:pt x="46" y="116"/>
                  </a:lnTo>
                  <a:lnTo>
                    <a:pt x="39" y="122"/>
                  </a:lnTo>
                  <a:lnTo>
                    <a:pt x="34" y="130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8" y="101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18" y="88"/>
                  </a:lnTo>
                  <a:lnTo>
                    <a:pt x="12" y="78"/>
                  </a:lnTo>
                  <a:lnTo>
                    <a:pt x="8" y="68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45"/>
                  </a:lnTo>
                  <a:lnTo>
                    <a:pt x="11" y="34"/>
                  </a:lnTo>
                  <a:lnTo>
                    <a:pt x="16" y="25"/>
                  </a:lnTo>
                  <a:lnTo>
                    <a:pt x="22" y="16"/>
                  </a:lnTo>
                  <a:lnTo>
                    <a:pt x="30" y="10"/>
                  </a:lnTo>
                  <a:lnTo>
                    <a:pt x="40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65" y="83"/>
                  </a:moveTo>
                  <a:lnTo>
                    <a:pt x="65" y="83"/>
                  </a:lnTo>
                  <a:lnTo>
                    <a:pt x="69" y="82"/>
                  </a:lnTo>
                  <a:lnTo>
                    <a:pt x="75" y="81"/>
                  </a:lnTo>
                  <a:lnTo>
                    <a:pt x="79" y="78"/>
                  </a:lnTo>
                  <a:lnTo>
                    <a:pt x="83" y="75"/>
                  </a:lnTo>
                  <a:lnTo>
                    <a:pt x="86" y="71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0" y="50"/>
                  </a:lnTo>
                  <a:lnTo>
                    <a:pt x="89" y="45"/>
                  </a:lnTo>
                  <a:lnTo>
                    <a:pt x="86" y="41"/>
                  </a:lnTo>
                  <a:lnTo>
                    <a:pt x="83" y="36"/>
                  </a:lnTo>
                  <a:lnTo>
                    <a:pt x="79" y="33"/>
                  </a:lnTo>
                  <a:lnTo>
                    <a:pt x="75" y="30"/>
                  </a:lnTo>
                  <a:lnTo>
                    <a:pt x="69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59" y="29"/>
                  </a:lnTo>
                  <a:lnTo>
                    <a:pt x="53" y="30"/>
                  </a:lnTo>
                  <a:lnTo>
                    <a:pt x="49" y="33"/>
                  </a:lnTo>
                  <a:lnTo>
                    <a:pt x="45" y="36"/>
                  </a:lnTo>
                  <a:lnTo>
                    <a:pt x="42" y="41"/>
                  </a:lnTo>
                  <a:lnTo>
                    <a:pt x="39" y="45"/>
                  </a:lnTo>
                  <a:lnTo>
                    <a:pt x="38" y="50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62"/>
                  </a:lnTo>
                  <a:lnTo>
                    <a:pt x="39" y="67"/>
                  </a:lnTo>
                  <a:lnTo>
                    <a:pt x="42" y="71"/>
                  </a:lnTo>
                  <a:lnTo>
                    <a:pt x="45" y="75"/>
                  </a:lnTo>
                  <a:lnTo>
                    <a:pt x="49" y="78"/>
                  </a:lnTo>
                  <a:lnTo>
                    <a:pt x="53" y="81"/>
                  </a:lnTo>
                  <a:lnTo>
                    <a:pt x="59" y="82"/>
                  </a:lnTo>
                  <a:lnTo>
                    <a:pt x="65" y="83"/>
                  </a:lnTo>
                  <a:lnTo>
                    <a:pt x="65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664" y="3751"/>
              <a:ext cx="13" cy="65"/>
            </a:xfrm>
            <a:custGeom>
              <a:avLst/>
              <a:gdLst>
                <a:gd name="T0" fmla="*/ 21 w 40"/>
                <a:gd name="T1" fmla="*/ 0 h 194"/>
                <a:gd name="T2" fmla="*/ 21 w 40"/>
                <a:gd name="T3" fmla="*/ 0 h 194"/>
                <a:gd name="T4" fmla="*/ 24 w 40"/>
                <a:gd name="T5" fmla="*/ 0 h 194"/>
                <a:gd name="T6" fmla="*/ 28 w 40"/>
                <a:gd name="T7" fmla="*/ 2 h 194"/>
                <a:gd name="T8" fmla="*/ 31 w 40"/>
                <a:gd name="T9" fmla="*/ 4 h 194"/>
                <a:gd name="T10" fmla="*/ 34 w 40"/>
                <a:gd name="T11" fmla="*/ 6 h 194"/>
                <a:gd name="T12" fmla="*/ 37 w 40"/>
                <a:gd name="T13" fmla="*/ 10 h 194"/>
                <a:gd name="T14" fmla="*/ 39 w 40"/>
                <a:gd name="T15" fmla="*/ 13 h 194"/>
                <a:gd name="T16" fmla="*/ 40 w 40"/>
                <a:gd name="T17" fmla="*/ 16 h 194"/>
                <a:gd name="T18" fmla="*/ 40 w 40"/>
                <a:gd name="T19" fmla="*/ 21 h 194"/>
                <a:gd name="T20" fmla="*/ 40 w 40"/>
                <a:gd name="T21" fmla="*/ 21 h 194"/>
                <a:gd name="T22" fmla="*/ 40 w 40"/>
                <a:gd name="T23" fmla="*/ 26 h 194"/>
                <a:gd name="T24" fmla="*/ 39 w 40"/>
                <a:gd name="T25" fmla="*/ 29 h 194"/>
                <a:gd name="T26" fmla="*/ 37 w 40"/>
                <a:gd name="T27" fmla="*/ 33 h 194"/>
                <a:gd name="T28" fmla="*/ 34 w 40"/>
                <a:gd name="T29" fmla="*/ 36 h 194"/>
                <a:gd name="T30" fmla="*/ 31 w 40"/>
                <a:gd name="T31" fmla="*/ 38 h 194"/>
                <a:gd name="T32" fmla="*/ 28 w 40"/>
                <a:gd name="T33" fmla="*/ 39 h 194"/>
                <a:gd name="T34" fmla="*/ 24 w 40"/>
                <a:gd name="T35" fmla="*/ 41 h 194"/>
                <a:gd name="T36" fmla="*/ 21 w 40"/>
                <a:gd name="T37" fmla="*/ 42 h 194"/>
                <a:gd name="T38" fmla="*/ 21 w 40"/>
                <a:gd name="T39" fmla="*/ 42 h 194"/>
                <a:gd name="T40" fmla="*/ 16 w 40"/>
                <a:gd name="T41" fmla="*/ 41 h 194"/>
                <a:gd name="T42" fmla="*/ 13 w 40"/>
                <a:gd name="T43" fmla="*/ 39 h 194"/>
                <a:gd name="T44" fmla="*/ 9 w 40"/>
                <a:gd name="T45" fmla="*/ 38 h 194"/>
                <a:gd name="T46" fmla="*/ 6 w 40"/>
                <a:gd name="T47" fmla="*/ 36 h 194"/>
                <a:gd name="T48" fmla="*/ 3 w 40"/>
                <a:gd name="T49" fmla="*/ 33 h 194"/>
                <a:gd name="T50" fmla="*/ 1 w 40"/>
                <a:gd name="T51" fmla="*/ 29 h 194"/>
                <a:gd name="T52" fmla="*/ 0 w 40"/>
                <a:gd name="T53" fmla="*/ 26 h 194"/>
                <a:gd name="T54" fmla="*/ 0 w 40"/>
                <a:gd name="T55" fmla="*/ 21 h 194"/>
                <a:gd name="T56" fmla="*/ 0 w 40"/>
                <a:gd name="T57" fmla="*/ 21 h 194"/>
                <a:gd name="T58" fmla="*/ 0 w 40"/>
                <a:gd name="T59" fmla="*/ 16 h 194"/>
                <a:gd name="T60" fmla="*/ 1 w 40"/>
                <a:gd name="T61" fmla="*/ 13 h 194"/>
                <a:gd name="T62" fmla="*/ 3 w 40"/>
                <a:gd name="T63" fmla="*/ 10 h 194"/>
                <a:gd name="T64" fmla="*/ 6 w 40"/>
                <a:gd name="T65" fmla="*/ 6 h 194"/>
                <a:gd name="T66" fmla="*/ 9 w 40"/>
                <a:gd name="T67" fmla="*/ 4 h 194"/>
                <a:gd name="T68" fmla="*/ 13 w 40"/>
                <a:gd name="T69" fmla="*/ 2 h 194"/>
                <a:gd name="T70" fmla="*/ 16 w 40"/>
                <a:gd name="T71" fmla="*/ 0 h 194"/>
                <a:gd name="T72" fmla="*/ 21 w 40"/>
                <a:gd name="T73" fmla="*/ 0 h 194"/>
                <a:gd name="T74" fmla="*/ 21 w 40"/>
                <a:gd name="T75" fmla="*/ 0 h 194"/>
                <a:gd name="T76" fmla="*/ 5 w 40"/>
                <a:gd name="T77" fmla="*/ 57 h 194"/>
                <a:gd name="T78" fmla="*/ 36 w 40"/>
                <a:gd name="T79" fmla="*/ 57 h 194"/>
                <a:gd name="T80" fmla="*/ 36 w 40"/>
                <a:gd name="T81" fmla="*/ 194 h 194"/>
                <a:gd name="T82" fmla="*/ 5 w 40"/>
                <a:gd name="T83" fmla="*/ 194 h 194"/>
                <a:gd name="T84" fmla="*/ 5 w 40"/>
                <a:gd name="T85" fmla="*/ 5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194">
                  <a:moveTo>
                    <a:pt x="21" y="0"/>
                  </a:moveTo>
                  <a:lnTo>
                    <a:pt x="21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4" y="6"/>
                  </a:lnTo>
                  <a:lnTo>
                    <a:pt x="37" y="10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6"/>
                  </a:lnTo>
                  <a:lnTo>
                    <a:pt x="39" y="29"/>
                  </a:lnTo>
                  <a:lnTo>
                    <a:pt x="37" y="33"/>
                  </a:lnTo>
                  <a:lnTo>
                    <a:pt x="34" y="36"/>
                  </a:lnTo>
                  <a:lnTo>
                    <a:pt x="31" y="38"/>
                  </a:lnTo>
                  <a:lnTo>
                    <a:pt x="28" y="39"/>
                  </a:lnTo>
                  <a:lnTo>
                    <a:pt x="24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6" y="41"/>
                  </a:lnTo>
                  <a:lnTo>
                    <a:pt x="13" y="39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5" y="57"/>
                  </a:moveTo>
                  <a:lnTo>
                    <a:pt x="36" y="57"/>
                  </a:lnTo>
                  <a:lnTo>
                    <a:pt x="36" y="194"/>
                  </a:lnTo>
                  <a:lnTo>
                    <a:pt x="5" y="194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 noEditPoints="1"/>
            </p:cNvSpPr>
            <p:nvPr userDrawn="1"/>
          </p:nvSpPr>
          <p:spPr bwMode="auto">
            <a:xfrm>
              <a:off x="684" y="3769"/>
              <a:ext cx="47" cy="47"/>
            </a:xfrm>
            <a:custGeom>
              <a:avLst/>
              <a:gdLst>
                <a:gd name="T0" fmla="*/ 139 w 139"/>
                <a:gd name="T1" fmla="*/ 139 h 140"/>
                <a:gd name="T2" fmla="*/ 109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9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10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3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9" y="139"/>
                  </a:lnTo>
                  <a:lnTo>
                    <a:pt x="109" y="125"/>
                  </a:lnTo>
                  <a:lnTo>
                    <a:pt x="109" y="125"/>
                  </a:lnTo>
                  <a:lnTo>
                    <a:pt x="102" y="130"/>
                  </a:lnTo>
                  <a:lnTo>
                    <a:pt x="94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9" y="16"/>
                  </a:lnTo>
                  <a:lnTo>
                    <a:pt x="109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3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auto">
            <a:xfrm>
              <a:off x="742" y="3769"/>
              <a:ext cx="40" cy="47"/>
            </a:xfrm>
            <a:custGeom>
              <a:avLst/>
              <a:gdLst>
                <a:gd name="T0" fmla="*/ 0 w 120"/>
                <a:gd name="T1" fmla="*/ 2 h 139"/>
                <a:gd name="T2" fmla="*/ 30 w 120"/>
                <a:gd name="T3" fmla="*/ 2 h 139"/>
                <a:gd name="T4" fmla="*/ 30 w 120"/>
                <a:gd name="T5" fmla="*/ 18 h 139"/>
                <a:gd name="T6" fmla="*/ 30 w 120"/>
                <a:gd name="T7" fmla="*/ 18 h 139"/>
                <a:gd name="T8" fmla="*/ 36 w 120"/>
                <a:gd name="T9" fmla="*/ 12 h 139"/>
                <a:gd name="T10" fmla="*/ 44 w 120"/>
                <a:gd name="T11" fmla="*/ 6 h 139"/>
                <a:gd name="T12" fmla="*/ 49 w 120"/>
                <a:gd name="T13" fmla="*/ 4 h 139"/>
                <a:gd name="T14" fmla="*/ 55 w 120"/>
                <a:gd name="T15" fmla="*/ 2 h 139"/>
                <a:gd name="T16" fmla="*/ 61 w 120"/>
                <a:gd name="T17" fmla="*/ 0 h 139"/>
                <a:gd name="T18" fmla="*/ 68 w 120"/>
                <a:gd name="T19" fmla="*/ 0 h 139"/>
                <a:gd name="T20" fmla="*/ 68 w 120"/>
                <a:gd name="T21" fmla="*/ 0 h 139"/>
                <a:gd name="T22" fmla="*/ 80 w 120"/>
                <a:gd name="T23" fmla="*/ 2 h 139"/>
                <a:gd name="T24" fmla="*/ 91 w 120"/>
                <a:gd name="T25" fmla="*/ 4 h 139"/>
                <a:gd name="T26" fmla="*/ 100 w 120"/>
                <a:gd name="T27" fmla="*/ 8 h 139"/>
                <a:gd name="T28" fmla="*/ 107 w 120"/>
                <a:gd name="T29" fmla="*/ 15 h 139"/>
                <a:gd name="T30" fmla="*/ 112 w 120"/>
                <a:gd name="T31" fmla="*/ 23 h 139"/>
                <a:gd name="T32" fmla="*/ 117 w 120"/>
                <a:gd name="T33" fmla="*/ 33 h 139"/>
                <a:gd name="T34" fmla="*/ 119 w 120"/>
                <a:gd name="T35" fmla="*/ 44 h 139"/>
                <a:gd name="T36" fmla="*/ 120 w 120"/>
                <a:gd name="T37" fmla="*/ 57 h 139"/>
                <a:gd name="T38" fmla="*/ 120 w 120"/>
                <a:gd name="T39" fmla="*/ 139 h 139"/>
                <a:gd name="T40" fmla="*/ 91 w 120"/>
                <a:gd name="T41" fmla="*/ 139 h 139"/>
                <a:gd name="T42" fmla="*/ 91 w 120"/>
                <a:gd name="T43" fmla="*/ 63 h 139"/>
                <a:gd name="T44" fmla="*/ 91 w 120"/>
                <a:gd name="T45" fmla="*/ 63 h 139"/>
                <a:gd name="T46" fmla="*/ 89 w 120"/>
                <a:gd name="T47" fmla="*/ 55 h 139"/>
                <a:gd name="T48" fmla="*/ 88 w 120"/>
                <a:gd name="T49" fmla="*/ 47 h 139"/>
                <a:gd name="T50" fmla="*/ 86 w 120"/>
                <a:gd name="T51" fmla="*/ 42 h 139"/>
                <a:gd name="T52" fmla="*/ 83 w 120"/>
                <a:gd name="T53" fmla="*/ 37 h 139"/>
                <a:gd name="T54" fmla="*/ 78 w 120"/>
                <a:gd name="T55" fmla="*/ 34 h 139"/>
                <a:gd name="T56" fmla="*/ 73 w 120"/>
                <a:gd name="T57" fmla="*/ 30 h 139"/>
                <a:gd name="T58" fmla="*/ 68 w 120"/>
                <a:gd name="T59" fmla="*/ 29 h 139"/>
                <a:gd name="T60" fmla="*/ 61 w 120"/>
                <a:gd name="T61" fmla="*/ 29 h 139"/>
                <a:gd name="T62" fmla="*/ 61 w 120"/>
                <a:gd name="T63" fmla="*/ 29 h 139"/>
                <a:gd name="T64" fmla="*/ 53 w 120"/>
                <a:gd name="T65" fmla="*/ 29 h 139"/>
                <a:gd name="T66" fmla="*/ 47 w 120"/>
                <a:gd name="T67" fmla="*/ 31 h 139"/>
                <a:gd name="T68" fmla="*/ 42 w 120"/>
                <a:gd name="T69" fmla="*/ 35 h 139"/>
                <a:gd name="T70" fmla="*/ 38 w 120"/>
                <a:gd name="T71" fmla="*/ 38 h 139"/>
                <a:gd name="T72" fmla="*/ 34 w 120"/>
                <a:gd name="T73" fmla="*/ 44 h 139"/>
                <a:gd name="T74" fmla="*/ 32 w 120"/>
                <a:gd name="T75" fmla="*/ 50 h 139"/>
                <a:gd name="T76" fmla="*/ 31 w 120"/>
                <a:gd name="T77" fmla="*/ 57 h 139"/>
                <a:gd name="T78" fmla="*/ 30 w 120"/>
                <a:gd name="T79" fmla="*/ 63 h 139"/>
                <a:gd name="T80" fmla="*/ 30 w 120"/>
                <a:gd name="T81" fmla="*/ 139 h 139"/>
                <a:gd name="T82" fmla="*/ 0 w 120"/>
                <a:gd name="T83" fmla="*/ 139 h 139"/>
                <a:gd name="T84" fmla="*/ 0 w 120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1" y="4"/>
                  </a:lnTo>
                  <a:lnTo>
                    <a:pt x="100" y="8"/>
                  </a:lnTo>
                  <a:lnTo>
                    <a:pt x="107" y="15"/>
                  </a:lnTo>
                  <a:lnTo>
                    <a:pt x="112" y="23"/>
                  </a:lnTo>
                  <a:lnTo>
                    <a:pt x="117" y="33"/>
                  </a:lnTo>
                  <a:lnTo>
                    <a:pt x="119" y="44"/>
                  </a:lnTo>
                  <a:lnTo>
                    <a:pt x="120" y="57"/>
                  </a:lnTo>
                  <a:lnTo>
                    <a:pt x="120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9" y="55"/>
                  </a:lnTo>
                  <a:lnTo>
                    <a:pt x="88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3" y="30"/>
                  </a:lnTo>
                  <a:lnTo>
                    <a:pt x="68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822" y="3752"/>
              <a:ext cx="42" cy="64"/>
            </a:xfrm>
            <a:custGeom>
              <a:avLst/>
              <a:gdLst>
                <a:gd name="T0" fmla="*/ 0 w 126"/>
                <a:gd name="T1" fmla="*/ 0 h 192"/>
                <a:gd name="T2" fmla="*/ 35 w 126"/>
                <a:gd name="T3" fmla="*/ 0 h 192"/>
                <a:gd name="T4" fmla="*/ 97 w 126"/>
                <a:gd name="T5" fmla="*/ 133 h 192"/>
                <a:gd name="T6" fmla="*/ 97 w 126"/>
                <a:gd name="T7" fmla="*/ 0 h 192"/>
                <a:gd name="T8" fmla="*/ 126 w 126"/>
                <a:gd name="T9" fmla="*/ 0 h 192"/>
                <a:gd name="T10" fmla="*/ 126 w 126"/>
                <a:gd name="T11" fmla="*/ 192 h 192"/>
                <a:gd name="T12" fmla="*/ 93 w 126"/>
                <a:gd name="T13" fmla="*/ 192 h 192"/>
                <a:gd name="T14" fmla="*/ 31 w 126"/>
                <a:gd name="T15" fmla="*/ 60 h 192"/>
                <a:gd name="T16" fmla="*/ 31 w 126"/>
                <a:gd name="T17" fmla="*/ 192 h 192"/>
                <a:gd name="T18" fmla="*/ 0 w 126"/>
                <a:gd name="T19" fmla="*/ 192 h 192"/>
                <a:gd name="T20" fmla="*/ 0 w 126"/>
                <a:gd name="T2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92">
                  <a:moveTo>
                    <a:pt x="0" y="0"/>
                  </a:moveTo>
                  <a:lnTo>
                    <a:pt x="35" y="0"/>
                  </a:lnTo>
                  <a:lnTo>
                    <a:pt x="97" y="133"/>
                  </a:lnTo>
                  <a:lnTo>
                    <a:pt x="97" y="0"/>
                  </a:lnTo>
                  <a:lnTo>
                    <a:pt x="126" y="0"/>
                  </a:lnTo>
                  <a:lnTo>
                    <a:pt x="126" y="192"/>
                  </a:lnTo>
                  <a:lnTo>
                    <a:pt x="93" y="192"/>
                  </a:lnTo>
                  <a:lnTo>
                    <a:pt x="31" y="6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877" y="3770"/>
              <a:ext cx="40" cy="46"/>
            </a:xfrm>
            <a:custGeom>
              <a:avLst/>
              <a:gdLst>
                <a:gd name="T0" fmla="*/ 121 w 121"/>
                <a:gd name="T1" fmla="*/ 137 h 138"/>
                <a:gd name="T2" fmla="*/ 91 w 121"/>
                <a:gd name="T3" fmla="*/ 137 h 138"/>
                <a:gd name="T4" fmla="*/ 91 w 121"/>
                <a:gd name="T5" fmla="*/ 121 h 138"/>
                <a:gd name="T6" fmla="*/ 91 w 121"/>
                <a:gd name="T7" fmla="*/ 121 h 138"/>
                <a:gd name="T8" fmla="*/ 84 w 121"/>
                <a:gd name="T9" fmla="*/ 128 h 138"/>
                <a:gd name="T10" fmla="*/ 76 w 121"/>
                <a:gd name="T11" fmla="*/ 134 h 138"/>
                <a:gd name="T12" fmla="*/ 71 w 121"/>
                <a:gd name="T13" fmla="*/ 136 h 138"/>
                <a:gd name="T14" fmla="*/ 66 w 121"/>
                <a:gd name="T15" fmla="*/ 137 h 138"/>
                <a:gd name="T16" fmla="*/ 60 w 121"/>
                <a:gd name="T17" fmla="*/ 138 h 138"/>
                <a:gd name="T18" fmla="*/ 53 w 121"/>
                <a:gd name="T19" fmla="*/ 138 h 138"/>
                <a:gd name="T20" fmla="*/ 53 w 121"/>
                <a:gd name="T21" fmla="*/ 138 h 138"/>
                <a:gd name="T22" fmla="*/ 40 w 121"/>
                <a:gd name="T23" fmla="*/ 138 h 138"/>
                <a:gd name="T24" fmla="*/ 30 w 121"/>
                <a:gd name="T25" fmla="*/ 135 h 138"/>
                <a:gd name="T26" fmla="*/ 21 w 121"/>
                <a:gd name="T27" fmla="*/ 130 h 138"/>
                <a:gd name="T28" fmla="*/ 14 w 121"/>
                <a:gd name="T29" fmla="*/ 124 h 138"/>
                <a:gd name="T30" fmla="*/ 7 w 121"/>
                <a:gd name="T31" fmla="*/ 116 h 138"/>
                <a:gd name="T32" fmla="*/ 4 w 121"/>
                <a:gd name="T33" fmla="*/ 106 h 138"/>
                <a:gd name="T34" fmla="*/ 0 w 121"/>
                <a:gd name="T35" fmla="*/ 95 h 138"/>
                <a:gd name="T36" fmla="*/ 0 w 121"/>
                <a:gd name="T37" fmla="*/ 82 h 138"/>
                <a:gd name="T38" fmla="*/ 0 w 121"/>
                <a:gd name="T39" fmla="*/ 0 h 138"/>
                <a:gd name="T40" fmla="*/ 30 w 121"/>
                <a:gd name="T41" fmla="*/ 0 h 138"/>
                <a:gd name="T42" fmla="*/ 30 w 121"/>
                <a:gd name="T43" fmla="*/ 75 h 138"/>
                <a:gd name="T44" fmla="*/ 30 w 121"/>
                <a:gd name="T45" fmla="*/ 75 h 138"/>
                <a:gd name="T46" fmla="*/ 30 w 121"/>
                <a:gd name="T47" fmla="*/ 84 h 138"/>
                <a:gd name="T48" fmla="*/ 32 w 121"/>
                <a:gd name="T49" fmla="*/ 91 h 138"/>
                <a:gd name="T50" fmla="*/ 35 w 121"/>
                <a:gd name="T51" fmla="*/ 97 h 138"/>
                <a:gd name="T52" fmla="*/ 38 w 121"/>
                <a:gd name="T53" fmla="*/ 102 h 138"/>
                <a:gd name="T54" fmla="*/ 42 w 121"/>
                <a:gd name="T55" fmla="*/ 106 h 138"/>
                <a:gd name="T56" fmla="*/ 47 w 121"/>
                <a:gd name="T57" fmla="*/ 108 h 138"/>
                <a:gd name="T58" fmla="*/ 53 w 121"/>
                <a:gd name="T59" fmla="*/ 110 h 138"/>
                <a:gd name="T60" fmla="*/ 60 w 121"/>
                <a:gd name="T61" fmla="*/ 111 h 138"/>
                <a:gd name="T62" fmla="*/ 60 w 121"/>
                <a:gd name="T63" fmla="*/ 111 h 138"/>
                <a:gd name="T64" fmla="*/ 67 w 121"/>
                <a:gd name="T65" fmla="*/ 110 h 138"/>
                <a:gd name="T66" fmla="*/ 74 w 121"/>
                <a:gd name="T67" fmla="*/ 107 h 138"/>
                <a:gd name="T68" fmla="*/ 78 w 121"/>
                <a:gd name="T69" fmla="*/ 105 h 138"/>
                <a:gd name="T70" fmla="*/ 83 w 121"/>
                <a:gd name="T71" fmla="*/ 100 h 138"/>
                <a:gd name="T72" fmla="*/ 86 w 121"/>
                <a:gd name="T73" fmla="*/ 96 h 138"/>
                <a:gd name="T74" fmla="*/ 89 w 121"/>
                <a:gd name="T75" fmla="*/ 90 h 138"/>
                <a:gd name="T76" fmla="*/ 90 w 121"/>
                <a:gd name="T77" fmla="*/ 83 h 138"/>
                <a:gd name="T78" fmla="*/ 91 w 121"/>
                <a:gd name="T79" fmla="*/ 75 h 138"/>
                <a:gd name="T80" fmla="*/ 91 w 121"/>
                <a:gd name="T81" fmla="*/ 0 h 138"/>
                <a:gd name="T82" fmla="*/ 121 w 121"/>
                <a:gd name="T83" fmla="*/ 0 h 138"/>
                <a:gd name="T84" fmla="*/ 121 w 121"/>
                <a:gd name="T85" fmla="*/ 13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8">
                  <a:moveTo>
                    <a:pt x="121" y="137"/>
                  </a:moveTo>
                  <a:lnTo>
                    <a:pt x="91" y="137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84" y="128"/>
                  </a:lnTo>
                  <a:lnTo>
                    <a:pt x="76" y="134"/>
                  </a:lnTo>
                  <a:lnTo>
                    <a:pt x="71" y="136"/>
                  </a:lnTo>
                  <a:lnTo>
                    <a:pt x="66" y="137"/>
                  </a:lnTo>
                  <a:lnTo>
                    <a:pt x="60" y="138"/>
                  </a:lnTo>
                  <a:lnTo>
                    <a:pt x="53" y="138"/>
                  </a:lnTo>
                  <a:lnTo>
                    <a:pt x="53" y="138"/>
                  </a:lnTo>
                  <a:lnTo>
                    <a:pt x="40" y="138"/>
                  </a:lnTo>
                  <a:lnTo>
                    <a:pt x="30" y="135"/>
                  </a:lnTo>
                  <a:lnTo>
                    <a:pt x="21" y="130"/>
                  </a:lnTo>
                  <a:lnTo>
                    <a:pt x="14" y="124"/>
                  </a:lnTo>
                  <a:lnTo>
                    <a:pt x="7" y="116"/>
                  </a:lnTo>
                  <a:lnTo>
                    <a:pt x="4" y="106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84"/>
                  </a:lnTo>
                  <a:lnTo>
                    <a:pt x="32" y="91"/>
                  </a:lnTo>
                  <a:lnTo>
                    <a:pt x="35" y="97"/>
                  </a:lnTo>
                  <a:lnTo>
                    <a:pt x="38" y="102"/>
                  </a:lnTo>
                  <a:lnTo>
                    <a:pt x="42" y="106"/>
                  </a:lnTo>
                  <a:lnTo>
                    <a:pt x="47" y="108"/>
                  </a:lnTo>
                  <a:lnTo>
                    <a:pt x="53" y="110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7" y="110"/>
                  </a:lnTo>
                  <a:lnTo>
                    <a:pt x="74" y="107"/>
                  </a:lnTo>
                  <a:lnTo>
                    <a:pt x="78" y="105"/>
                  </a:lnTo>
                  <a:lnTo>
                    <a:pt x="83" y="100"/>
                  </a:lnTo>
                  <a:lnTo>
                    <a:pt x="86" y="96"/>
                  </a:lnTo>
                  <a:lnTo>
                    <a:pt x="89" y="90"/>
                  </a:lnTo>
                  <a:lnTo>
                    <a:pt x="90" y="83"/>
                  </a:lnTo>
                  <a:lnTo>
                    <a:pt x="91" y="75"/>
                  </a:lnTo>
                  <a:lnTo>
                    <a:pt x="91" y="0"/>
                  </a:lnTo>
                  <a:lnTo>
                    <a:pt x="121" y="0"/>
                  </a:lnTo>
                  <a:lnTo>
                    <a:pt x="12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927" y="3769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39 w 141"/>
                <a:gd name="T13" fmla="*/ 85 h 140"/>
                <a:gd name="T14" fmla="*/ 136 w 141"/>
                <a:gd name="T15" fmla="*/ 98 h 140"/>
                <a:gd name="T16" fmla="*/ 121 w 141"/>
                <a:gd name="T17" fmla="*/ 121 h 140"/>
                <a:gd name="T18" fmla="*/ 99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50 w 141"/>
                <a:gd name="T27" fmla="*/ 138 h 140"/>
                <a:gd name="T28" fmla="*/ 31 w 141"/>
                <a:gd name="T29" fmla="*/ 129 h 140"/>
                <a:gd name="T30" fmla="*/ 12 w 141"/>
                <a:gd name="T31" fmla="*/ 110 h 140"/>
                <a:gd name="T32" fmla="*/ 4 w 141"/>
                <a:gd name="T33" fmla="*/ 92 h 140"/>
                <a:gd name="T34" fmla="*/ 2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3 w 141"/>
                <a:gd name="T45" fmla="*/ 5 h 140"/>
                <a:gd name="T46" fmla="*/ 57 w 141"/>
                <a:gd name="T47" fmla="*/ 2 h 140"/>
                <a:gd name="T48" fmla="*/ 71 w 141"/>
                <a:gd name="T49" fmla="*/ 0 h 140"/>
                <a:gd name="T50" fmla="*/ 78 w 141"/>
                <a:gd name="T51" fmla="*/ 0 h 140"/>
                <a:gd name="T52" fmla="*/ 93 w 141"/>
                <a:gd name="T53" fmla="*/ 4 h 140"/>
                <a:gd name="T54" fmla="*/ 106 w 141"/>
                <a:gd name="T55" fmla="*/ 8 h 140"/>
                <a:gd name="T56" fmla="*/ 121 w 141"/>
                <a:gd name="T57" fmla="*/ 21 h 140"/>
                <a:gd name="T58" fmla="*/ 99 w 141"/>
                <a:gd name="T59" fmla="*/ 41 h 140"/>
                <a:gd name="T60" fmla="*/ 86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5 w 141"/>
                <a:gd name="T75" fmla="*/ 88 h 140"/>
                <a:gd name="T76" fmla="*/ 43 w 141"/>
                <a:gd name="T77" fmla="*/ 100 h 140"/>
                <a:gd name="T78" fmla="*/ 54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5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0" y="78"/>
                  </a:lnTo>
                  <a:lnTo>
                    <a:pt x="139" y="85"/>
                  </a:lnTo>
                  <a:lnTo>
                    <a:pt x="138" y="92"/>
                  </a:lnTo>
                  <a:lnTo>
                    <a:pt x="136" y="98"/>
                  </a:lnTo>
                  <a:lnTo>
                    <a:pt x="129" y="110"/>
                  </a:lnTo>
                  <a:lnTo>
                    <a:pt x="121" y="121"/>
                  </a:lnTo>
                  <a:lnTo>
                    <a:pt x="110" y="129"/>
                  </a:lnTo>
                  <a:lnTo>
                    <a:pt x="99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7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10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2" y="85"/>
                  </a:lnTo>
                  <a:lnTo>
                    <a:pt x="2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" y="63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12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3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6" y="8"/>
                  </a:lnTo>
                  <a:lnTo>
                    <a:pt x="112" y="12"/>
                  </a:lnTo>
                  <a:lnTo>
                    <a:pt x="121" y="2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4" y="31"/>
                  </a:lnTo>
                  <a:lnTo>
                    <a:pt x="48" y="36"/>
                  </a:lnTo>
                  <a:lnTo>
                    <a:pt x="43" y="41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5" y="88"/>
                  </a:lnTo>
                  <a:lnTo>
                    <a:pt x="38" y="94"/>
                  </a:lnTo>
                  <a:lnTo>
                    <a:pt x="43" y="100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982" y="3750"/>
              <a:ext cx="10" cy="66"/>
            </a:xfrm>
            <a:custGeom>
              <a:avLst/>
              <a:gdLst>
                <a:gd name="T0" fmla="*/ 0 w 30"/>
                <a:gd name="T1" fmla="*/ 4 h 196"/>
                <a:gd name="T2" fmla="*/ 30 w 30"/>
                <a:gd name="T3" fmla="*/ 0 h 196"/>
                <a:gd name="T4" fmla="*/ 30 w 30"/>
                <a:gd name="T5" fmla="*/ 196 h 196"/>
                <a:gd name="T6" fmla="*/ 0 w 30"/>
                <a:gd name="T7" fmla="*/ 196 h 196"/>
                <a:gd name="T8" fmla="*/ 0 w 30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96">
                  <a:moveTo>
                    <a:pt x="0" y="4"/>
                  </a:moveTo>
                  <a:lnTo>
                    <a:pt x="30" y="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 noEditPoints="1"/>
            </p:cNvSpPr>
            <p:nvPr userDrawn="1"/>
          </p:nvSpPr>
          <p:spPr bwMode="auto">
            <a:xfrm>
              <a:off x="1002" y="3769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6 w 140"/>
                <a:gd name="T5" fmla="*/ 104 h 140"/>
                <a:gd name="T6" fmla="*/ 57 w 140"/>
                <a:gd name="T7" fmla="*/ 109 h 140"/>
                <a:gd name="T8" fmla="*/ 71 w 140"/>
                <a:gd name="T9" fmla="*/ 113 h 140"/>
                <a:gd name="T10" fmla="*/ 81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4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2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2 w 140"/>
                <a:gd name="T35" fmla="*/ 85 h 140"/>
                <a:gd name="T36" fmla="*/ 0 w 140"/>
                <a:gd name="T37" fmla="*/ 70 h 140"/>
                <a:gd name="T38" fmla="*/ 1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6 w 140"/>
                <a:gd name="T47" fmla="*/ 2 h 140"/>
                <a:gd name="T48" fmla="*/ 70 w 140"/>
                <a:gd name="T49" fmla="*/ 0 h 140"/>
                <a:gd name="T50" fmla="*/ 78 w 140"/>
                <a:gd name="T51" fmla="*/ 0 h 140"/>
                <a:gd name="T52" fmla="*/ 92 w 140"/>
                <a:gd name="T53" fmla="*/ 4 h 140"/>
                <a:gd name="T54" fmla="*/ 109 w 140"/>
                <a:gd name="T55" fmla="*/ 12 h 140"/>
                <a:gd name="T56" fmla="*/ 128 w 140"/>
                <a:gd name="T57" fmla="*/ 31 h 140"/>
                <a:gd name="T58" fmla="*/ 139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2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4 w 140"/>
                <a:gd name="T77" fmla="*/ 29 h 140"/>
                <a:gd name="T78" fmla="*/ 53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4" y="88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6" y="104"/>
                  </a:lnTo>
                  <a:lnTo>
                    <a:pt x="50" y="107"/>
                  </a:lnTo>
                  <a:lnTo>
                    <a:pt x="57" y="109"/>
                  </a:lnTo>
                  <a:lnTo>
                    <a:pt x="64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1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4" y="108"/>
                  </a:lnTo>
                  <a:lnTo>
                    <a:pt x="128" y="116"/>
                  </a:lnTo>
                  <a:lnTo>
                    <a:pt x="121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2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7"/>
                  </a:lnTo>
                  <a:lnTo>
                    <a:pt x="6" y="43"/>
                  </a:lnTo>
                  <a:lnTo>
                    <a:pt x="13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5" y="2"/>
                  </a:lnTo>
                  <a:lnTo>
                    <a:pt x="92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8" y="31"/>
                  </a:lnTo>
                  <a:lnTo>
                    <a:pt x="134" y="43"/>
                  </a:lnTo>
                  <a:lnTo>
                    <a:pt x="139" y="57"/>
                  </a:lnTo>
                  <a:lnTo>
                    <a:pt x="140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2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7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4" y="29"/>
                  </a:lnTo>
                  <a:lnTo>
                    <a:pt x="57" y="30"/>
                  </a:lnTo>
                  <a:lnTo>
                    <a:pt x="53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9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Freeform 31"/>
            <p:cNvSpPr>
              <a:spLocks noEditPoints="1"/>
            </p:cNvSpPr>
            <p:nvPr userDrawn="1"/>
          </p:nvSpPr>
          <p:spPr bwMode="auto">
            <a:xfrm>
              <a:off x="1055" y="3769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1 w 139"/>
                <a:gd name="T7" fmla="*/ 139 h 140"/>
                <a:gd name="T8" fmla="*/ 69 w 139"/>
                <a:gd name="T9" fmla="*/ 140 h 140"/>
                <a:gd name="T10" fmla="*/ 54 w 139"/>
                <a:gd name="T11" fmla="*/ 139 h 140"/>
                <a:gd name="T12" fmla="*/ 30 w 139"/>
                <a:gd name="T13" fmla="*/ 130 h 140"/>
                <a:gd name="T14" fmla="*/ 12 w 139"/>
                <a:gd name="T15" fmla="*/ 110 h 140"/>
                <a:gd name="T16" fmla="*/ 2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5 w 139"/>
                <a:gd name="T25" fmla="*/ 42 h 140"/>
                <a:gd name="T26" fmla="*/ 20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2 w 139"/>
                <a:gd name="T47" fmla="*/ 54 h 140"/>
                <a:gd name="T48" fmla="*/ 30 w 139"/>
                <a:gd name="T49" fmla="*/ 70 h 140"/>
                <a:gd name="T50" fmla="*/ 30 w 139"/>
                <a:gd name="T51" fmla="*/ 78 h 140"/>
                <a:gd name="T52" fmla="*/ 36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5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8 w 139"/>
                <a:gd name="T69" fmla="*/ 62 h 140"/>
                <a:gd name="T70" fmla="*/ 102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1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4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20" y="121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2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2" y="49"/>
                  </a:lnTo>
                  <a:lnTo>
                    <a:pt x="5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6" y="47"/>
                  </a:lnTo>
                  <a:lnTo>
                    <a:pt x="32" y="54"/>
                  </a:lnTo>
                  <a:lnTo>
                    <a:pt x="30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8"/>
                  </a:lnTo>
                  <a:lnTo>
                    <a:pt x="32" y="86"/>
                  </a:lnTo>
                  <a:lnTo>
                    <a:pt x="36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5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2" y="93"/>
                  </a:lnTo>
                  <a:lnTo>
                    <a:pt x="106" y="86"/>
                  </a:lnTo>
                  <a:lnTo>
                    <a:pt x="108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8" y="62"/>
                  </a:lnTo>
                  <a:lnTo>
                    <a:pt x="106" y="54"/>
                  </a:lnTo>
                  <a:lnTo>
                    <a:pt x="102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5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Freeform 32"/>
            <p:cNvSpPr>
              <a:spLocks/>
            </p:cNvSpPr>
            <p:nvPr userDrawn="1"/>
          </p:nvSpPr>
          <p:spPr bwMode="auto">
            <a:xfrm>
              <a:off x="1112" y="3769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0 w 65"/>
                <a:gd name="T3" fmla="*/ 2 h 139"/>
                <a:gd name="T4" fmla="*/ 30 w 65"/>
                <a:gd name="T5" fmla="*/ 16 h 139"/>
                <a:gd name="T6" fmla="*/ 30 w 65"/>
                <a:gd name="T7" fmla="*/ 16 h 139"/>
                <a:gd name="T8" fmla="*/ 36 w 65"/>
                <a:gd name="T9" fmla="*/ 10 h 139"/>
                <a:gd name="T10" fmla="*/ 44 w 65"/>
                <a:gd name="T11" fmla="*/ 5 h 139"/>
                <a:gd name="T12" fmla="*/ 47 w 65"/>
                <a:gd name="T13" fmla="*/ 3 h 139"/>
                <a:gd name="T14" fmla="*/ 53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4 w 65"/>
                <a:gd name="T31" fmla="*/ 35 h 139"/>
                <a:gd name="T32" fmla="*/ 39 w 65"/>
                <a:gd name="T33" fmla="*/ 38 h 139"/>
                <a:gd name="T34" fmla="*/ 36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30 w 65"/>
                <a:gd name="T41" fmla="*/ 63 h 139"/>
                <a:gd name="T42" fmla="*/ 30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0" y="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44" y="5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4" y="35"/>
                  </a:lnTo>
                  <a:lnTo>
                    <a:pt x="39" y="38"/>
                  </a:lnTo>
                  <a:lnTo>
                    <a:pt x="36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Freeform 33"/>
            <p:cNvSpPr>
              <a:spLocks noEditPoints="1"/>
            </p:cNvSpPr>
            <p:nvPr userDrawn="1"/>
          </p:nvSpPr>
          <p:spPr bwMode="auto">
            <a:xfrm>
              <a:off x="1170" y="3752"/>
              <a:ext cx="37" cy="64"/>
            </a:xfrm>
            <a:custGeom>
              <a:avLst/>
              <a:gdLst>
                <a:gd name="T0" fmla="*/ 56 w 111"/>
                <a:gd name="T1" fmla="*/ 0 h 192"/>
                <a:gd name="T2" fmla="*/ 56 w 111"/>
                <a:gd name="T3" fmla="*/ 0 h 192"/>
                <a:gd name="T4" fmla="*/ 68 w 111"/>
                <a:gd name="T5" fmla="*/ 1 h 192"/>
                <a:gd name="T6" fmla="*/ 78 w 111"/>
                <a:gd name="T7" fmla="*/ 3 h 192"/>
                <a:gd name="T8" fmla="*/ 87 w 111"/>
                <a:gd name="T9" fmla="*/ 8 h 192"/>
                <a:gd name="T10" fmla="*/ 95 w 111"/>
                <a:gd name="T11" fmla="*/ 14 h 192"/>
                <a:gd name="T12" fmla="*/ 102 w 111"/>
                <a:gd name="T13" fmla="*/ 23 h 192"/>
                <a:gd name="T14" fmla="*/ 107 w 111"/>
                <a:gd name="T15" fmla="*/ 32 h 192"/>
                <a:gd name="T16" fmla="*/ 110 w 111"/>
                <a:gd name="T17" fmla="*/ 42 h 192"/>
                <a:gd name="T18" fmla="*/ 111 w 111"/>
                <a:gd name="T19" fmla="*/ 55 h 192"/>
                <a:gd name="T20" fmla="*/ 111 w 111"/>
                <a:gd name="T21" fmla="*/ 55 h 192"/>
                <a:gd name="T22" fmla="*/ 110 w 111"/>
                <a:gd name="T23" fmla="*/ 66 h 192"/>
                <a:gd name="T24" fmla="*/ 108 w 111"/>
                <a:gd name="T25" fmla="*/ 75 h 192"/>
                <a:gd name="T26" fmla="*/ 103 w 111"/>
                <a:gd name="T27" fmla="*/ 84 h 192"/>
                <a:gd name="T28" fmla="*/ 99 w 111"/>
                <a:gd name="T29" fmla="*/ 91 h 192"/>
                <a:gd name="T30" fmla="*/ 92 w 111"/>
                <a:gd name="T31" fmla="*/ 98 h 192"/>
                <a:gd name="T32" fmla="*/ 85 w 111"/>
                <a:gd name="T33" fmla="*/ 103 h 192"/>
                <a:gd name="T34" fmla="*/ 76 w 111"/>
                <a:gd name="T35" fmla="*/ 106 h 192"/>
                <a:gd name="T36" fmla="*/ 68 w 111"/>
                <a:gd name="T37" fmla="*/ 108 h 192"/>
                <a:gd name="T38" fmla="*/ 111 w 111"/>
                <a:gd name="T39" fmla="*/ 192 h 192"/>
                <a:gd name="T40" fmla="*/ 76 w 111"/>
                <a:gd name="T41" fmla="*/ 192 h 192"/>
                <a:gd name="T42" fmla="*/ 35 w 111"/>
                <a:gd name="T43" fmla="*/ 110 h 192"/>
                <a:gd name="T44" fmla="*/ 31 w 111"/>
                <a:gd name="T45" fmla="*/ 110 h 192"/>
                <a:gd name="T46" fmla="*/ 31 w 111"/>
                <a:gd name="T47" fmla="*/ 192 h 192"/>
                <a:gd name="T48" fmla="*/ 0 w 111"/>
                <a:gd name="T49" fmla="*/ 192 h 192"/>
                <a:gd name="T50" fmla="*/ 0 w 111"/>
                <a:gd name="T51" fmla="*/ 0 h 192"/>
                <a:gd name="T52" fmla="*/ 56 w 111"/>
                <a:gd name="T53" fmla="*/ 0 h 192"/>
                <a:gd name="T54" fmla="*/ 31 w 111"/>
                <a:gd name="T55" fmla="*/ 81 h 192"/>
                <a:gd name="T56" fmla="*/ 56 w 111"/>
                <a:gd name="T57" fmla="*/ 81 h 192"/>
                <a:gd name="T58" fmla="*/ 56 w 111"/>
                <a:gd name="T59" fmla="*/ 81 h 192"/>
                <a:gd name="T60" fmla="*/ 62 w 111"/>
                <a:gd name="T61" fmla="*/ 80 h 192"/>
                <a:gd name="T62" fmla="*/ 68 w 111"/>
                <a:gd name="T63" fmla="*/ 79 h 192"/>
                <a:gd name="T64" fmla="*/ 71 w 111"/>
                <a:gd name="T65" fmla="*/ 76 h 192"/>
                <a:gd name="T66" fmla="*/ 75 w 111"/>
                <a:gd name="T67" fmla="*/ 73 h 192"/>
                <a:gd name="T68" fmla="*/ 78 w 111"/>
                <a:gd name="T69" fmla="*/ 69 h 192"/>
                <a:gd name="T70" fmla="*/ 79 w 111"/>
                <a:gd name="T71" fmla="*/ 65 h 192"/>
                <a:gd name="T72" fmla="*/ 80 w 111"/>
                <a:gd name="T73" fmla="*/ 60 h 192"/>
                <a:gd name="T74" fmla="*/ 81 w 111"/>
                <a:gd name="T75" fmla="*/ 55 h 192"/>
                <a:gd name="T76" fmla="*/ 81 w 111"/>
                <a:gd name="T77" fmla="*/ 55 h 192"/>
                <a:gd name="T78" fmla="*/ 80 w 111"/>
                <a:gd name="T79" fmla="*/ 50 h 192"/>
                <a:gd name="T80" fmla="*/ 79 w 111"/>
                <a:gd name="T81" fmla="*/ 44 h 192"/>
                <a:gd name="T82" fmla="*/ 78 w 111"/>
                <a:gd name="T83" fmla="*/ 40 h 192"/>
                <a:gd name="T84" fmla="*/ 75 w 111"/>
                <a:gd name="T85" fmla="*/ 36 h 192"/>
                <a:gd name="T86" fmla="*/ 71 w 111"/>
                <a:gd name="T87" fmla="*/ 33 h 192"/>
                <a:gd name="T88" fmla="*/ 68 w 111"/>
                <a:gd name="T89" fmla="*/ 31 h 192"/>
                <a:gd name="T90" fmla="*/ 62 w 111"/>
                <a:gd name="T91" fmla="*/ 29 h 192"/>
                <a:gd name="T92" fmla="*/ 56 w 111"/>
                <a:gd name="T93" fmla="*/ 29 h 192"/>
                <a:gd name="T94" fmla="*/ 31 w 111"/>
                <a:gd name="T95" fmla="*/ 29 h 192"/>
                <a:gd name="T96" fmla="*/ 31 w 111"/>
                <a:gd name="T97" fmla="*/ 8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192">
                  <a:moveTo>
                    <a:pt x="56" y="0"/>
                  </a:moveTo>
                  <a:lnTo>
                    <a:pt x="56" y="0"/>
                  </a:lnTo>
                  <a:lnTo>
                    <a:pt x="68" y="1"/>
                  </a:lnTo>
                  <a:lnTo>
                    <a:pt x="78" y="3"/>
                  </a:lnTo>
                  <a:lnTo>
                    <a:pt x="87" y="8"/>
                  </a:lnTo>
                  <a:lnTo>
                    <a:pt x="95" y="14"/>
                  </a:lnTo>
                  <a:lnTo>
                    <a:pt x="102" y="23"/>
                  </a:lnTo>
                  <a:lnTo>
                    <a:pt x="107" y="32"/>
                  </a:lnTo>
                  <a:lnTo>
                    <a:pt x="110" y="42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0" y="66"/>
                  </a:lnTo>
                  <a:lnTo>
                    <a:pt x="108" y="75"/>
                  </a:lnTo>
                  <a:lnTo>
                    <a:pt x="103" y="84"/>
                  </a:lnTo>
                  <a:lnTo>
                    <a:pt x="99" y="91"/>
                  </a:lnTo>
                  <a:lnTo>
                    <a:pt x="92" y="98"/>
                  </a:lnTo>
                  <a:lnTo>
                    <a:pt x="85" y="103"/>
                  </a:lnTo>
                  <a:lnTo>
                    <a:pt x="76" y="106"/>
                  </a:lnTo>
                  <a:lnTo>
                    <a:pt x="68" y="108"/>
                  </a:lnTo>
                  <a:lnTo>
                    <a:pt x="111" y="192"/>
                  </a:lnTo>
                  <a:lnTo>
                    <a:pt x="76" y="192"/>
                  </a:lnTo>
                  <a:lnTo>
                    <a:pt x="35" y="110"/>
                  </a:lnTo>
                  <a:lnTo>
                    <a:pt x="31" y="11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56" y="0"/>
                  </a:lnTo>
                  <a:close/>
                  <a:moveTo>
                    <a:pt x="31" y="81"/>
                  </a:moveTo>
                  <a:lnTo>
                    <a:pt x="56" y="81"/>
                  </a:lnTo>
                  <a:lnTo>
                    <a:pt x="56" y="81"/>
                  </a:lnTo>
                  <a:lnTo>
                    <a:pt x="62" y="80"/>
                  </a:lnTo>
                  <a:lnTo>
                    <a:pt x="68" y="79"/>
                  </a:lnTo>
                  <a:lnTo>
                    <a:pt x="71" y="76"/>
                  </a:lnTo>
                  <a:lnTo>
                    <a:pt x="75" y="73"/>
                  </a:lnTo>
                  <a:lnTo>
                    <a:pt x="78" y="69"/>
                  </a:lnTo>
                  <a:lnTo>
                    <a:pt x="79" y="65"/>
                  </a:lnTo>
                  <a:lnTo>
                    <a:pt x="80" y="60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0" y="50"/>
                  </a:lnTo>
                  <a:lnTo>
                    <a:pt x="79" y="44"/>
                  </a:lnTo>
                  <a:lnTo>
                    <a:pt x="78" y="40"/>
                  </a:lnTo>
                  <a:lnTo>
                    <a:pt x="75" y="36"/>
                  </a:lnTo>
                  <a:lnTo>
                    <a:pt x="71" y="33"/>
                  </a:lnTo>
                  <a:lnTo>
                    <a:pt x="68" y="31"/>
                  </a:lnTo>
                  <a:lnTo>
                    <a:pt x="62" y="29"/>
                  </a:lnTo>
                  <a:lnTo>
                    <a:pt x="56" y="29"/>
                  </a:lnTo>
                  <a:lnTo>
                    <a:pt x="31" y="29"/>
                  </a:lnTo>
                  <a:lnTo>
                    <a:pt x="31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Freeform 34"/>
            <p:cNvSpPr>
              <a:spLocks noEditPoints="1"/>
            </p:cNvSpPr>
            <p:nvPr userDrawn="1"/>
          </p:nvSpPr>
          <p:spPr bwMode="auto">
            <a:xfrm>
              <a:off x="1212" y="3769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Freeform 35"/>
            <p:cNvSpPr>
              <a:spLocks/>
            </p:cNvSpPr>
            <p:nvPr userDrawn="1"/>
          </p:nvSpPr>
          <p:spPr bwMode="auto">
            <a:xfrm>
              <a:off x="1264" y="3769"/>
              <a:ext cx="32" cy="47"/>
            </a:xfrm>
            <a:custGeom>
              <a:avLst/>
              <a:gdLst>
                <a:gd name="T0" fmla="*/ 29 w 95"/>
                <a:gd name="T1" fmla="*/ 93 h 140"/>
                <a:gd name="T2" fmla="*/ 31 w 95"/>
                <a:gd name="T3" fmla="*/ 101 h 140"/>
                <a:gd name="T4" fmla="*/ 34 w 95"/>
                <a:gd name="T5" fmla="*/ 107 h 140"/>
                <a:gd name="T6" fmla="*/ 47 w 95"/>
                <a:gd name="T7" fmla="*/ 113 h 140"/>
                <a:gd name="T8" fmla="*/ 54 w 95"/>
                <a:gd name="T9" fmla="*/ 112 h 140"/>
                <a:gd name="T10" fmla="*/ 62 w 95"/>
                <a:gd name="T11" fmla="*/ 106 h 140"/>
                <a:gd name="T12" fmla="*/ 64 w 95"/>
                <a:gd name="T13" fmla="*/ 99 h 140"/>
                <a:gd name="T14" fmla="*/ 64 w 95"/>
                <a:gd name="T15" fmla="*/ 96 h 140"/>
                <a:gd name="T16" fmla="*/ 62 w 95"/>
                <a:gd name="T17" fmla="*/ 86 h 140"/>
                <a:gd name="T18" fmla="*/ 56 w 95"/>
                <a:gd name="T19" fmla="*/ 81 h 140"/>
                <a:gd name="T20" fmla="*/ 38 w 95"/>
                <a:gd name="T21" fmla="*/ 75 h 140"/>
                <a:gd name="T22" fmla="*/ 33 w 95"/>
                <a:gd name="T23" fmla="*/ 73 h 140"/>
                <a:gd name="T24" fmla="*/ 23 w 95"/>
                <a:gd name="T25" fmla="*/ 67 h 140"/>
                <a:gd name="T26" fmla="*/ 15 w 95"/>
                <a:gd name="T27" fmla="*/ 59 h 140"/>
                <a:gd name="T28" fmla="*/ 10 w 95"/>
                <a:gd name="T29" fmla="*/ 46 h 140"/>
                <a:gd name="T30" fmla="*/ 9 w 95"/>
                <a:gd name="T31" fmla="*/ 38 h 140"/>
                <a:gd name="T32" fmla="*/ 13 w 95"/>
                <a:gd name="T33" fmla="*/ 23 h 140"/>
                <a:gd name="T34" fmla="*/ 21 w 95"/>
                <a:gd name="T35" fmla="*/ 11 h 140"/>
                <a:gd name="T36" fmla="*/ 32 w 95"/>
                <a:gd name="T37" fmla="*/ 3 h 140"/>
                <a:gd name="T38" fmla="*/ 47 w 95"/>
                <a:gd name="T39" fmla="*/ 0 h 140"/>
                <a:gd name="T40" fmla="*/ 57 w 95"/>
                <a:gd name="T41" fmla="*/ 2 h 140"/>
                <a:gd name="T42" fmla="*/ 73 w 95"/>
                <a:gd name="T43" fmla="*/ 11 h 140"/>
                <a:gd name="T44" fmla="*/ 61 w 95"/>
                <a:gd name="T45" fmla="*/ 36 h 140"/>
                <a:gd name="T46" fmla="*/ 60 w 95"/>
                <a:gd name="T47" fmla="*/ 33 h 140"/>
                <a:gd name="T48" fmla="*/ 53 w 95"/>
                <a:gd name="T49" fmla="*/ 28 h 140"/>
                <a:gd name="T50" fmla="*/ 49 w 95"/>
                <a:gd name="T51" fmla="*/ 27 h 140"/>
                <a:gd name="T52" fmla="*/ 41 w 95"/>
                <a:gd name="T53" fmla="*/ 30 h 140"/>
                <a:gd name="T54" fmla="*/ 38 w 95"/>
                <a:gd name="T55" fmla="*/ 38 h 140"/>
                <a:gd name="T56" fmla="*/ 39 w 95"/>
                <a:gd name="T57" fmla="*/ 42 h 140"/>
                <a:gd name="T58" fmla="*/ 44 w 95"/>
                <a:gd name="T59" fmla="*/ 47 h 140"/>
                <a:gd name="T60" fmla="*/ 57 w 95"/>
                <a:gd name="T61" fmla="*/ 52 h 140"/>
                <a:gd name="T62" fmla="*/ 69 w 95"/>
                <a:gd name="T63" fmla="*/ 55 h 140"/>
                <a:gd name="T64" fmla="*/ 78 w 95"/>
                <a:gd name="T65" fmla="*/ 60 h 140"/>
                <a:gd name="T66" fmla="*/ 87 w 95"/>
                <a:gd name="T67" fmla="*/ 68 h 140"/>
                <a:gd name="T68" fmla="*/ 93 w 95"/>
                <a:gd name="T69" fmla="*/ 80 h 140"/>
                <a:gd name="T70" fmla="*/ 95 w 95"/>
                <a:gd name="T71" fmla="*/ 94 h 140"/>
                <a:gd name="T72" fmla="*/ 94 w 95"/>
                <a:gd name="T73" fmla="*/ 105 h 140"/>
                <a:gd name="T74" fmla="*/ 87 w 95"/>
                <a:gd name="T75" fmla="*/ 121 h 140"/>
                <a:gd name="T76" fmla="*/ 75 w 95"/>
                <a:gd name="T77" fmla="*/ 133 h 140"/>
                <a:gd name="T78" fmla="*/ 57 w 95"/>
                <a:gd name="T79" fmla="*/ 140 h 140"/>
                <a:gd name="T80" fmla="*/ 47 w 95"/>
                <a:gd name="T81" fmla="*/ 140 h 140"/>
                <a:gd name="T82" fmla="*/ 28 w 95"/>
                <a:gd name="T83" fmla="*/ 137 h 140"/>
                <a:gd name="T84" fmla="*/ 13 w 95"/>
                <a:gd name="T85" fmla="*/ 128 h 140"/>
                <a:gd name="T86" fmla="*/ 4 w 95"/>
                <a:gd name="T87" fmla="*/ 112 h 140"/>
                <a:gd name="T88" fmla="*/ 0 w 95"/>
                <a:gd name="T89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40">
                  <a:moveTo>
                    <a:pt x="29" y="93"/>
                  </a:moveTo>
                  <a:lnTo>
                    <a:pt x="29" y="93"/>
                  </a:lnTo>
                  <a:lnTo>
                    <a:pt x="30" y="98"/>
                  </a:lnTo>
                  <a:lnTo>
                    <a:pt x="31" y="101"/>
                  </a:lnTo>
                  <a:lnTo>
                    <a:pt x="32" y="105"/>
                  </a:lnTo>
                  <a:lnTo>
                    <a:pt x="34" y="107"/>
                  </a:lnTo>
                  <a:lnTo>
                    <a:pt x="40" y="110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54" y="112"/>
                  </a:lnTo>
                  <a:lnTo>
                    <a:pt x="60" y="108"/>
                  </a:lnTo>
                  <a:lnTo>
                    <a:pt x="62" y="106"/>
                  </a:lnTo>
                  <a:lnTo>
                    <a:pt x="63" y="102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0"/>
                  </a:lnTo>
                  <a:lnTo>
                    <a:pt x="62" y="86"/>
                  </a:lnTo>
                  <a:lnTo>
                    <a:pt x="60" y="83"/>
                  </a:lnTo>
                  <a:lnTo>
                    <a:pt x="56" y="81"/>
                  </a:lnTo>
                  <a:lnTo>
                    <a:pt x="48" y="77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3" y="73"/>
                  </a:lnTo>
                  <a:lnTo>
                    <a:pt x="28" y="70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5" y="59"/>
                  </a:lnTo>
                  <a:lnTo>
                    <a:pt x="12" y="53"/>
                  </a:lnTo>
                  <a:lnTo>
                    <a:pt x="10" y="4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7" y="5"/>
                  </a:lnTo>
                  <a:lnTo>
                    <a:pt x="73" y="11"/>
                  </a:lnTo>
                  <a:lnTo>
                    <a:pt x="80" y="18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0" y="33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44" y="47"/>
                  </a:lnTo>
                  <a:lnTo>
                    <a:pt x="48" y="50"/>
                  </a:lnTo>
                  <a:lnTo>
                    <a:pt x="57" y="52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3" y="58"/>
                  </a:lnTo>
                  <a:lnTo>
                    <a:pt x="78" y="60"/>
                  </a:lnTo>
                  <a:lnTo>
                    <a:pt x="83" y="63"/>
                  </a:lnTo>
                  <a:lnTo>
                    <a:pt x="87" y="68"/>
                  </a:lnTo>
                  <a:lnTo>
                    <a:pt x="91" y="74"/>
                  </a:lnTo>
                  <a:lnTo>
                    <a:pt x="93" y="80"/>
                  </a:lnTo>
                  <a:lnTo>
                    <a:pt x="94" y="86"/>
                  </a:lnTo>
                  <a:lnTo>
                    <a:pt x="95" y="94"/>
                  </a:lnTo>
                  <a:lnTo>
                    <a:pt x="95" y="94"/>
                  </a:lnTo>
                  <a:lnTo>
                    <a:pt x="94" y="105"/>
                  </a:lnTo>
                  <a:lnTo>
                    <a:pt x="92" y="114"/>
                  </a:lnTo>
                  <a:lnTo>
                    <a:pt x="87" y="121"/>
                  </a:lnTo>
                  <a:lnTo>
                    <a:pt x="81" y="128"/>
                  </a:lnTo>
                  <a:lnTo>
                    <a:pt x="75" y="133"/>
                  </a:lnTo>
                  <a:lnTo>
                    <a:pt x="67" y="138"/>
                  </a:lnTo>
                  <a:lnTo>
                    <a:pt x="57" y="14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37" y="140"/>
                  </a:lnTo>
                  <a:lnTo>
                    <a:pt x="28" y="137"/>
                  </a:lnTo>
                  <a:lnTo>
                    <a:pt x="20" y="132"/>
                  </a:lnTo>
                  <a:lnTo>
                    <a:pt x="13" y="128"/>
                  </a:lnTo>
                  <a:lnTo>
                    <a:pt x="8" y="120"/>
                  </a:lnTo>
                  <a:lnTo>
                    <a:pt x="4" y="112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2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Freeform 36"/>
            <p:cNvSpPr>
              <a:spLocks noEditPoints="1"/>
            </p:cNvSpPr>
            <p:nvPr userDrawn="1"/>
          </p:nvSpPr>
          <p:spPr bwMode="auto">
            <a:xfrm>
              <a:off x="1303" y="3769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0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0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19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1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1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19" y="21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1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Freeform 37"/>
            <p:cNvSpPr>
              <a:spLocks noEditPoints="1"/>
            </p:cNvSpPr>
            <p:nvPr userDrawn="1"/>
          </p:nvSpPr>
          <p:spPr bwMode="auto">
            <a:xfrm>
              <a:off x="1356" y="3769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Freeform 38"/>
            <p:cNvSpPr>
              <a:spLocks/>
            </p:cNvSpPr>
            <p:nvPr userDrawn="1"/>
          </p:nvSpPr>
          <p:spPr bwMode="auto">
            <a:xfrm>
              <a:off x="1413" y="3769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1 w 65"/>
                <a:gd name="T3" fmla="*/ 2 h 139"/>
                <a:gd name="T4" fmla="*/ 31 w 65"/>
                <a:gd name="T5" fmla="*/ 16 h 139"/>
                <a:gd name="T6" fmla="*/ 31 w 65"/>
                <a:gd name="T7" fmla="*/ 16 h 139"/>
                <a:gd name="T8" fmla="*/ 35 w 65"/>
                <a:gd name="T9" fmla="*/ 10 h 139"/>
                <a:gd name="T10" fmla="*/ 43 w 65"/>
                <a:gd name="T11" fmla="*/ 5 h 139"/>
                <a:gd name="T12" fmla="*/ 48 w 65"/>
                <a:gd name="T13" fmla="*/ 3 h 139"/>
                <a:gd name="T14" fmla="*/ 52 w 65"/>
                <a:gd name="T15" fmla="*/ 2 h 139"/>
                <a:gd name="T16" fmla="*/ 59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50 w 65"/>
                <a:gd name="T29" fmla="*/ 31 h 139"/>
                <a:gd name="T30" fmla="*/ 44 w 65"/>
                <a:gd name="T31" fmla="*/ 35 h 139"/>
                <a:gd name="T32" fmla="*/ 40 w 65"/>
                <a:gd name="T33" fmla="*/ 38 h 139"/>
                <a:gd name="T34" fmla="*/ 35 w 65"/>
                <a:gd name="T35" fmla="*/ 44 h 139"/>
                <a:gd name="T36" fmla="*/ 33 w 65"/>
                <a:gd name="T37" fmla="*/ 50 h 139"/>
                <a:gd name="T38" fmla="*/ 31 w 65"/>
                <a:gd name="T39" fmla="*/ 57 h 139"/>
                <a:gd name="T40" fmla="*/ 31 w 65"/>
                <a:gd name="T41" fmla="*/ 63 h 139"/>
                <a:gd name="T42" fmla="*/ 31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1" y="2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5" y="10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50" y="31"/>
                  </a:lnTo>
                  <a:lnTo>
                    <a:pt x="44" y="35"/>
                  </a:lnTo>
                  <a:lnTo>
                    <a:pt x="40" y="38"/>
                  </a:lnTo>
                  <a:lnTo>
                    <a:pt x="35" y="44"/>
                  </a:lnTo>
                  <a:lnTo>
                    <a:pt x="33" y="50"/>
                  </a:lnTo>
                  <a:lnTo>
                    <a:pt x="31" y="57"/>
                  </a:lnTo>
                  <a:lnTo>
                    <a:pt x="31" y="63"/>
                  </a:lnTo>
                  <a:lnTo>
                    <a:pt x="31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Freeform 39"/>
            <p:cNvSpPr>
              <a:spLocks/>
            </p:cNvSpPr>
            <p:nvPr userDrawn="1"/>
          </p:nvSpPr>
          <p:spPr bwMode="auto">
            <a:xfrm>
              <a:off x="1440" y="3769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40 w 141"/>
                <a:gd name="T13" fmla="*/ 85 h 140"/>
                <a:gd name="T14" fmla="*/ 135 w 141"/>
                <a:gd name="T15" fmla="*/ 98 h 140"/>
                <a:gd name="T16" fmla="*/ 120 w 141"/>
                <a:gd name="T17" fmla="*/ 121 h 140"/>
                <a:gd name="T18" fmla="*/ 98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49 w 141"/>
                <a:gd name="T27" fmla="*/ 138 h 140"/>
                <a:gd name="T28" fmla="*/ 31 w 141"/>
                <a:gd name="T29" fmla="*/ 129 h 140"/>
                <a:gd name="T30" fmla="*/ 13 w 141"/>
                <a:gd name="T31" fmla="*/ 110 h 140"/>
                <a:gd name="T32" fmla="*/ 3 w 141"/>
                <a:gd name="T33" fmla="*/ 92 h 140"/>
                <a:gd name="T34" fmla="*/ 1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2 w 141"/>
                <a:gd name="T45" fmla="*/ 5 h 140"/>
                <a:gd name="T46" fmla="*/ 56 w 141"/>
                <a:gd name="T47" fmla="*/ 2 h 140"/>
                <a:gd name="T48" fmla="*/ 71 w 141"/>
                <a:gd name="T49" fmla="*/ 0 h 140"/>
                <a:gd name="T50" fmla="*/ 79 w 141"/>
                <a:gd name="T51" fmla="*/ 0 h 140"/>
                <a:gd name="T52" fmla="*/ 93 w 141"/>
                <a:gd name="T53" fmla="*/ 4 h 140"/>
                <a:gd name="T54" fmla="*/ 105 w 141"/>
                <a:gd name="T55" fmla="*/ 8 h 140"/>
                <a:gd name="T56" fmla="*/ 121 w 141"/>
                <a:gd name="T57" fmla="*/ 21 h 140"/>
                <a:gd name="T58" fmla="*/ 98 w 141"/>
                <a:gd name="T59" fmla="*/ 41 h 140"/>
                <a:gd name="T60" fmla="*/ 87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4 w 141"/>
                <a:gd name="T75" fmla="*/ 88 h 140"/>
                <a:gd name="T76" fmla="*/ 42 w 141"/>
                <a:gd name="T77" fmla="*/ 100 h 140"/>
                <a:gd name="T78" fmla="*/ 55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4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1" y="78"/>
                  </a:lnTo>
                  <a:lnTo>
                    <a:pt x="140" y="85"/>
                  </a:lnTo>
                  <a:lnTo>
                    <a:pt x="137" y="9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20" y="121"/>
                  </a:lnTo>
                  <a:lnTo>
                    <a:pt x="110" y="129"/>
                  </a:lnTo>
                  <a:lnTo>
                    <a:pt x="98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2" y="85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3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2" y="5"/>
                  </a:lnTo>
                  <a:lnTo>
                    <a:pt x="49" y="3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100" y="6"/>
                  </a:lnTo>
                  <a:lnTo>
                    <a:pt x="105" y="8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5" y="31"/>
                  </a:lnTo>
                  <a:lnTo>
                    <a:pt x="48" y="36"/>
                  </a:lnTo>
                  <a:lnTo>
                    <a:pt x="42" y="41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2" y="100"/>
                  </a:lnTo>
                  <a:lnTo>
                    <a:pt x="48" y="106"/>
                  </a:lnTo>
                  <a:lnTo>
                    <a:pt x="55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Freeform 40"/>
            <p:cNvSpPr>
              <a:spLocks/>
            </p:cNvSpPr>
            <p:nvPr userDrawn="1"/>
          </p:nvSpPr>
          <p:spPr bwMode="auto">
            <a:xfrm>
              <a:off x="1495" y="3750"/>
              <a:ext cx="40" cy="66"/>
            </a:xfrm>
            <a:custGeom>
              <a:avLst/>
              <a:gdLst>
                <a:gd name="T0" fmla="*/ 0 w 122"/>
                <a:gd name="T1" fmla="*/ 4 h 196"/>
                <a:gd name="T2" fmla="*/ 30 w 122"/>
                <a:gd name="T3" fmla="*/ 0 h 196"/>
                <a:gd name="T4" fmla="*/ 30 w 122"/>
                <a:gd name="T5" fmla="*/ 75 h 196"/>
                <a:gd name="T6" fmla="*/ 30 w 122"/>
                <a:gd name="T7" fmla="*/ 75 h 196"/>
                <a:gd name="T8" fmla="*/ 37 w 122"/>
                <a:gd name="T9" fmla="*/ 68 h 196"/>
                <a:gd name="T10" fmla="*/ 46 w 122"/>
                <a:gd name="T11" fmla="*/ 62 h 196"/>
                <a:gd name="T12" fmla="*/ 57 w 122"/>
                <a:gd name="T13" fmla="*/ 59 h 196"/>
                <a:gd name="T14" fmla="*/ 63 w 122"/>
                <a:gd name="T15" fmla="*/ 57 h 196"/>
                <a:gd name="T16" fmla="*/ 70 w 122"/>
                <a:gd name="T17" fmla="*/ 57 h 196"/>
                <a:gd name="T18" fmla="*/ 70 w 122"/>
                <a:gd name="T19" fmla="*/ 57 h 196"/>
                <a:gd name="T20" fmla="*/ 81 w 122"/>
                <a:gd name="T21" fmla="*/ 59 h 196"/>
                <a:gd name="T22" fmla="*/ 92 w 122"/>
                <a:gd name="T23" fmla="*/ 61 h 196"/>
                <a:gd name="T24" fmla="*/ 101 w 122"/>
                <a:gd name="T25" fmla="*/ 65 h 196"/>
                <a:gd name="T26" fmla="*/ 108 w 122"/>
                <a:gd name="T27" fmla="*/ 72 h 196"/>
                <a:gd name="T28" fmla="*/ 113 w 122"/>
                <a:gd name="T29" fmla="*/ 80 h 196"/>
                <a:gd name="T30" fmla="*/ 118 w 122"/>
                <a:gd name="T31" fmla="*/ 90 h 196"/>
                <a:gd name="T32" fmla="*/ 121 w 122"/>
                <a:gd name="T33" fmla="*/ 101 h 196"/>
                <a:gd name="T34" fmla="*/ 122 w 122"/>
                <a:gd name="T35" fmla="*/ 114 h 196"/>
                <a:gd name="T36" fmla="*/ 122 w 122"/>
                <a:gd name="T37" fmla="*/ 196 h 196"/>
                <a:gd name="T38" fmla="*/ 92 w 122"/>
                <a:gd name="T39" fmla="*/ 196 h 196"/>
                <a:gd name="T40" fmla="*/ 92 w 122"/>
                <a:gd name="T41" fmla="*/ 120 h 196"/>
                <a:gd name="T42" fmla="*/ 92 w 122"/>
                <a:gd name="T43" fmla="*/ 120 h 196"/>
                <a:gd name="T44" fmla="*/ 92 w 122"/>
                <a:gd name="T45" fmla="*/ 112 h 196"/>
                <a:gd name="T46" fmla="*/ 90 w 122"/>
                <a:gd name="T47" fmla="*/ 106 h 196"/>
                <a:gd name="T48" fmla="*/ 88 w 122"/>
                <a:gd name="T49" fmla="*/ 100 h 196"/>
                <a:gd name="T50" fmla="*/ 85 w 122"/>
                <a:gd name="T51" fmla="*/ 95 h 196"/>
                <a:gd name="T52" fmla="*/ 80 w 122"/>
                <a:gd name="T53" fmla="*/ 91 h 196"/>
                <a:gd name="T54" fmla="*/ 76 w 122"/>
                <a:gd name="T55" fmla="*/ 88 h 196"/>
                <a:gd name="T56" fmla="*/ 69 w 122"/>
                <a:gd name="T57" fmla="*/ 86 h 196"/>
                <a:gd name="T58" fmla="*/ 62 w 122"/>
                <a:gd name="T59" fmla="*/ 86 h 196"/>
                <a:gd name="T60" fmla="*/ 62 w 122"/>
                <a:gd name="T61" fmla="*/ 86 h 196"/>
                <a:gd name="T62" fmla="*/ 55 w 122"/>
                <a:gd name="T63" fmla="*/ 86 h 196"/>
                <a:gd name="T64" fmla="*/ 49 w 122"/>
                <a:gd name="T65" fmla="*/ 88 h 196"/>
                <a:gd name="T66" fmla="*/ 43 w 122"/>
                <a:gd name="T67" fmla="*/ 92 h 196"/>
                <a:gd name="T68" fmla="*/ 39 w 122"/>
                <a:gd name="T69" fmla="*/ 95 h 196"/>
                <a:gd name="T70" fmla="*/ 35 w 122"/>
                <a:gd name="T71" fmla="*/ 101 h 196"/>
                <a:gd name="T72" fmla="*/ 32 w 122"/>
                <a:gd name="T73" fmla="*/ 107 h 196"/>
                <a:gd name="T74" fmla="*/ 31 w 122"/>
                <a:gd name="T75" fmla="*/ 114 h 196"/>
                <a:gd name="T76" fmla="*/ 30 w 122"/>
                <a:gd name="T77" fmla="*/ 120 h 196"/>
                <a:gd name="T78" fmla="*/ 30 w 122"/>
                <a:gd name="T79" fmla="*/ 196 h 196"/>
                <a:gd name="T80" fmla="*/ 0 w 122"/>
                <a:gd name="T81" fmla="*/ 196 h 196"/>
                <a:gd name="T82" fmla="*/ 0 w 122"/>
                <a:gd name="T83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96">
                  <a:moveTo>
                    <a:pt x="0" y="4"/>
                  </a:move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7" y="68"/>
                  </a:lnTo>
                  <a:lnTo>
                    <a:pt x="46" y="62"/>
                  </a:lnTo>
                  <a:lnTo>
                    <a:pt x="57" y="59"/>
                  </a:lnTo>
                  <a:lnTo>
                    <a:pt x="63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81" y="59"/>
                  </a:lnTo>
                  <a:lnTo>
                    <a:pt x="92" y="61"/>
                  </a:lnTo>
                  <a:lnTo>
                    <a:pt x="101" y="65"/>
                  </a:lnTo>
                  <a:lnTo>
                    <a:pt x="108" y="72"/>
                  </a:lnTo>
                  <a:lnTo>
                    <a:pt x="113" y="80"/>
                  </a:lnTo>
                  <a:lnTo>
                    <a:pt x="118" y="90"/>
                  </a:lnTo>
                  <a:lnTo>
                    <a:pt x="121" y="101"/>
                  </a:lnTo>
                  <a:lnTo>
                    <a:pt x="122" y="114"/>
                  </a:lnTo>
                  <a:lnTo>
                    <a:pt x="122" y="196"/>
                  </a:lnTo>
                  <a:lnTo>
                    <a:pt x="92" y="196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2"/>
                  </a:lnTo>
                  <a:lnTo>
                    <a:pt x="90" y="106"/>
                  </a:lnTo>
                  <a:lnTo>
                    <a:pt x="88" y="100"/>
                  </a:lnTo>
                  <a:lnTo>
                    <a:pt x="85" y="95"/>
                  </a:lnTo>
                  <a:lnTo>
                    <a:pt x="80" y="91"/>
                  </a:lnTo>
                  <a:lnTo>
                    <a:pt x="76" y="88"/>
                  </a:lnTo>
                  <a:lnTo>
                    <a:pt x="69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55" y="86"/>
                  </a:lnTo>
                  <a:lnTo>
                    <a:pt x="49" y="88"/>
                  </a:lnTo>
                  <a:lnTo>
                    <a:pt x="43" y="92"/>
                  </a:lnTo>
                  <a:lnTo>
                    <a:pt x="39" y="95"/>
                  </a:lnTo>
                  <a:lnTo>
                    <a:pt x="35" y="101"/>
                  </a:lnTo>
                  <a:lnTo>
                    <a:pt x="32" y="107"/>
                  </a:lnTo>
                  <a:lnTo>
                    <a:pt x="31" y="114"/>
                  </a:lnTo>
                  <a:lnTo>
                    <a:pt x="30" y="12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Freeform 41"/>
            <p:cNvSpPr>
              <a:spLocks/>
            </p:cNvSpPr>
            <p:nvPr userDrawn="1"/>
          </p:nvSpPr>
          <p:spPr bwMode="auto">
            <a:xfrm>
              <a:off x="1571" y="3751"/>
              <a:ext cx="64" cy="65"/>
            </a:xfrm>
            <a:custGeom>
              <a:avLst/>
              <a:gdLst>
                <a:gd name="T0" fmla="*/ 95 w 190"/>
                <a:gd name="T1" fmla="*/ 167 h 195"/>
                <a:gd name="T2" fmla="*/ 122 w 190"/>
                <a:gd name="T3" fmla="*/ 162 h 195"/>
                <a:gd name="T4" fmla="*/ 141 w 190"/>
                <a:gd name="T5" fmla="*/ 147 h 195"/>
                <a:gd name="T6" fmla="*/ 155 w 190"/>
                <a:gd name="T7" fmla="*/ 125 h 195"/>
                <a:gd name="T8" fmla="*/ 159 w 190"/>
                <a:gd name="T9" fmla="*/ 98 h 195"/>
                <a:gd name="T10" fmla="*/ 190 w 190"/>
                <a:gd name="T11" fmla="*/ 98 h 195"/>
                <a:gd name="T12" fmla="*/ 189 w 190"/>
                <a:gd name="T13" fmla="*/ 117 h 195"/>
                <a:gd name="T14" fmla="*/ 183 w 190"/>
                <a:gd name="T15" fmla="*/ 136 h 195"/>
                <a:gd name="T16" fmla="*/ 174 w 190"/>
                <a:gd name="T17" fmla="*/ 153 h 195"/>
                <a:gd name="T18" fmla="*/ 163 w 190"/>
                <a:gd name="T19" fmla="*/ 168 h 195"/>
                <a:gd name="T20" fmla="*/ 149 w 190"/>
                <a:gd name="T21" fmla="*/ 179 h 195"/>
                <a:gd name="T22" fmla="*/ 133 w 190"/>
                <a:gd name="T23" fmla="*/ 188 h 195"/>
                <a:gd name="T24" fmla="*/ 115 w 190"/>
                <a:gd name="T25" fmla="*/ 194 h 195"/>
                <a:gd name="T26" fmla="*/ 95 w 190"/>
                <a:gd name="T27" fmla="*/ 195 h 195"/>
                <a:gd name="T28" fmla="*/ 86 w 190"/>
                <a:gd name="T29" fmla="*/ 195 h 195"/>
                <a:gd name="T30" fmla="*/ 67 w 190"/>
                <a:gd name="T31" fmla="*/ 192 h 195"/>
                <a:gd name="T32" fmla="*/ 49 w 190"/>
                <a:gd name="T33" fmla="*/ 184 h 195"/>
                <a:gd name="T34" fmla="*/ 35 w 190"/>
                <a:gd name="T35" fmla="*/ 173 h 195"/>
                <a:gd name="T36" fmla="*/ 22 w 190"/>
                <a:gd name="T37" fmla="*/ 160 h 195"/>
                <a:gd name="T38" fmla="*/ 12 w 190"/>
                <a:gd name="T39" fmla="*/ 145 h 195"/>
                <a:gd name="T40" fmla="*/ 5 w 190"/>
                <a:gd name="T41" fmla="*/ 128 h 195"/>
                <a:gd name="T42" fmla="*/ 1 w 190"/>
                <a:gd name="T43" fmla="*/ 108 h 195"/>
                <a:gd name="T44" fmla="*/ 0 w 190"/>
                <a:gd name="T45" fmla="*/ 98 h 195"/>
                <a:gd name="T46" fmla="*/ 2 w 190"/>
                <a:gd name="T47" fmla="*/ 78 h 195"/>
                <a:gd name="T48" fmla="*/ 8 w 190"/>
                <a:gd name="T49" fmla="*/ 60 h 195"/>
                <a:gd name="T50" fmla="*/ 16 w 190"/>
                <a:gd name="T51" fmla="*/ 43 h 195"/>
                <a:gd name="T52" fmla="*/ 28 w 190"/>
                <a:gd name="T53" fmla="*/ 29 h 195"/>
                <a:gd name="T54" fmla="*/ 41 w 190"/>
                <a:gd name="T55" fmla="*/ 16 h 195"/>
                <a:gd name="T56" fmla="*/ 57 w 190"/>
                <a:gd name="T57" fmla="*/ 8 h 195"/>
                <a:gd name="T58" fmla="*/ 76 w 190"/>
                <a:gd name="T59" fmla="*/ 3 h 195"/>
                <a:gd name="T60" fmla="*/ 95 w 190"/>
                <a:gd name="T61" fmla="*/ 0 h 195"/>
                <a:gd name="T62" fmla="*/ 107 w 190"/>
                <a:gd name="T63" fmla="*/ 0 h 195"/>
                <a:gd name="T64" fmla="*/ 127 w 190"/>
                <a:gd name="T65" fmla="*/ 6 h 195"/>
                <a:gd name="T66" fmla="*/ 146 w 190"/>
                <a:gd name="T67" fmla="*/ 15 h 195"/>
                <a:gd name="T68" fmla="*/ 162 w 190"/>
                <a:gd name="T69" fmla="*/ 28 h 195"/>
                <a:gd name="T70" fmla="*/ 147 w 190"/>
                <a:gd name="T71" fmla="*/ 57 h 195"/>
                <a:gd name="T72" fmla="*/ 142 w 190"/>
                <a:gd name="T73" fmla="*/ 51 h 195"/>
                <a:gd name="T74" fmla="*/ 132 w 190"/>
                <a:gd name="T75" fmla="*/ 41 h 195"/>
                <a:gd name="T76" fmla="*/ 119 w 190"/>
                <a:gd name="T77" fmla="*/ 34 h 195"/>
                <a:gd name="T78" fmla="*/ 104 w 190"/>
                <a:gd name="T79" fmla="*/ 30 h 195"/>
                <a:gd name="T80" fmla="*/ 95 w 190"/>
                <a:gd name="T81" fmla="*/ 29 h 195"/>
                <a:gd name="T82" fmla="*/ 83 w 190"/>
                <a:gd name="T83" fmla="*/ 30 h 195"/>
                <a:gd name="T84" fmla="*/ 70 w 190"/>
                <a:gd name="T85" fmla="*/ 35 h 195"/>
                <a:gd name="T86" fmla="*/ 49 w 190"/>
                <a:gd name="T87" fmla="*/ 50 h 195"/>
                <a:gd name="T88" fmla="*/ 37 w 190"/>
                <a:gd name="T89" fmla="*/ 71 h 195"/>
                <a:gd name="T90" fmla="*/ 32 w 190"/>
                <a:gd name="T91" fmla="*/ 98 h 195"/>
                <a:gd name="T92" fmla="*/ 33 w 190"/>
                <a:gd name="T93" fmla="*/ 112 h 195"/>
                <a:gd name="T94" fmla="*/ 43 w 190"/>
                <a:gd name="T95" fmla="*/ 137 h 195"/>
                <a:gd name="T96" fmla="*/ 59 w 190"/>
                <a:gd name="T97" fmla="*/ 155 h 195"/>
                <a:gd name="T98" fmla="*/ 76 w 190"/>
                <a:gd name="T99" fmla="*/ 163 h 195"/>
                <a:gd name="T100" fmla="*/ 88 w 190"/>
                <a:gd name="T101" fmla="*/ 167 h 195"/>
                <a:gd name="T102" fmla="*/ 95 w 190"/>
                <a:gd name="T103" fmla="*/ 16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0" h="195">
                  <a:moveTo>
                    <a:pt x="95" y="167"/>
                  </a:moveTo>
                  <a:lnTo>
                    <a:pt x="95" y="167"/>
                  </a:lnTo>
                  <a:lnTo>
                    <a:pt x="109" y="165"/>
                  </a:lnTo>
                  <a:lnTo>
                    <a:pt x="122" y="162"/>
                  </a:lnTo>
                  <a:lnTo>
                    <a:pt x="132" y="155"/>
                  </a:lnTo>
                  <a:lnTo>
                    <a:pt x="141" y="147"/>
                  </a:lnTo>
                  <a:lnTo>
                    <a:pt x="149" y="137"/>
                  </a:lnTo>
                  <a:lnTo>
                    <a:pt x="155" y="125"/>
                  </a:lnTo>
                  <a:lnTo>
                    <a:pt x="158" y="113"/>
                  </a:lnTo>
                  <a:lnTo>
                    <a:pt x="159" y="98"/>
                  </a:lnTo>
                  <a:lnTo>
                    <a:pt x="190" y="98"/>
                  </a:lnTo>
                  <a:lnTo>
                    <a:pt x="190" y="98"/>
                  </a:lnTo>
                  <a:lnTo>
                    <a:pt x="190" y="108"/>
                  </a:lnTo>
                  <a:lnTo>
                    <a:pt x="189" y="117"/>
                  </a:lnTo>
                  <a:lnTo>
                    <a:pt x="187" y="128"/>
                  </a:lnTo>
                  <a:lnTo>
                    <a:pt x="183" y="136"/>
                  </a:lnTo>
                  <a:lnTo>
                    <a:pt x="179" y="145"/>
                  </a:lnTo>
                  <a:lnTo>
                    <a:pt x="174" y="153"/>
                  </a:lnTo>
                  <a:lnTo>
                    <a:pt x="170" y="160"/>
                  </a:lnTo>
                  <a:lnTo>
                    <a:pt x="163" y="168"/>
                  </a:lnTo>
                  <a:lnTo>
                    <a:pt x="157" y="173"/>
                  </a:lnTo>
                  <a:lnTo>
                    <a:pt x="149" y="179"/>
                  </a:lnTo>
                  <a:lnTo>
                    <a:pt x="142" y="184"/>
                  </a:lnTo>
                  <a:lnTo>
                    <a:pt x="133" y="188"/>
                  </a:lnTo>
                  <a:lnTo>
                    <a:pt x="125" y="192"/>
                  </a:lnTo>
                  <a:lnTo>
                    <a:pt x="115" y="194"/>
                  </a:lnTo>
                  <a:lnTo>
                    <a:pt x="106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86" y="195"/>
                  </a:lnTo>
                  <a:lnTo>
                    <a:pt x="76" y="194"/>
                  </a:lnTo>
                  <a:lnTo>
                    <a:pt x="67" y="192"/>
                  </a:lnTo>
                  <a:lnTo>
                    <a:pt x="57" y="188"/>
                  </a:lnTo>
                  <a:lnTo>
                    <a:pt x="49" y="184"/>
                  </a:lnTo>
                  <a:lnTo>
                    <a:pt x="41" y="179"/>
                  </a:lnTo>
                  <a:lnTo>
                    <a:pt x="35" y="173"/>
                  </a:lnTo>
                  <a:lnTo>
                    <a:pt x="28" y="168"/>
                  </a:lnTo>
                  <a:lnTo>
                    <a:pt x="22" y="160"/>
                  </a:lnTo>
                  <a:lnTo>
                    <a:pt x="16" y="153"/>
                  </a:lnTo>
                  <a:lnTo>
                    <a:pt x="12" y="145"/>
                  </a:lnTo>
                  <a:lnTo>
                    <a:pt x="8" y="136"/>
                  </a:lnTo>
                  <a:lnTo>
                    <a:pt x="5" y="128"/>
                  </a:lnTo>
                  <a:lnTo>
                    <a:pt x="2" y="117"/>
                  </a:lnTo>
                  <a:lnTo>
                    <a:pt x="1" y="10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" y="88"/>
                  </a:lnTo>
                  <a:lnTo>
                    <a:pt x="2" y="78"/>
                  </a:lnTo>
                  <a:lnTo>
                    <a:pt x="5" y="69"/>
                  </a:lnTo>
                  <a:lnTo>
                    <a:pt x="8" y="60"/>
                  </a:lnTo>
                  <a:lnTo>
                    <a:pt x="12" y="51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8" y="29"/>
                  </a:lnTo>
                  <a:lnTo>
                    <a:pt x="35" y="22"/>
                  </a:lnTo>
                  <a:lnTo>
                    <a:pt x="41" y="16"/>
                  </a:lnTo>
                  <a:lnTo>
                    <a:pt x="49" y="12"/>
                  </a:lnTo>
                  <a:lnTo>
                    <a:pt x="57" y="8"/>
                  </a:lnTo>
                  <a:lnTo>
                    <a:pt x="67" y="5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8" y="3"/>
                  </a:lnTo>
                  <a:lnTo>
                    <a:pt x="127" y="6"/>
                  </a:lnTo>
                  <a:lnTo>
                    <a:pt x="138" y="10"/>
                  </a:lnTo>
                  <a:lnTo>
                    <a:pt x="146" y="15"/>
                  </a:lnTo>
                  <a:lnTo>
                    <a:pt x="154" y="21"/>
                  </a:lnTo>
                  <a:lnTo>
                    <a:pt x="162" y="28"/>
                  </a:lnTo>
                  <a:lnTo>
                    <a:pt x="169" y="36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2" y="51"/>
                  </a:lnTo>
                  <a:lnTo>
                    <a:pt x="138" y="45"/>
                  </a:lnTo>
                  <a:lnTo>
                    <a:pt x="132" y="41"/>
                  </a:lnTo>
                  <a:lnTo>
                    <a:pt x="126" y="37"/>
                  </a:lnTo>
                  <a:lnTo>
                    <a:pt x="119" y="34"/>
                  </a:lnTo>
                  <a:lnTo>
                    <a:pt x="111" y="31"/>
                  </a:lnTo>
                  <a:lnTo>
                    <a:pt x="104" y="30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88" y="30"/>
                  </a:lnTo>
                  <a:lnTo>
                    <a:pt x="83" y="30"/>
                  </a:lnTo>
                  <a:lnTo>
                    <a:pt x="76" y="33"/>
                  </a:lnTo>
                  <a:lnTo>
                    <a:pt x="70" y="35"/>
                  </a:lnTo>
                  <a:lnTo>
                    <a:pt x="59" y="41"/>
                  </a:lnTo>
                  <a:lnTo>
                    <a:pt x="49" y="50"/>
                  </a:lnTo>
                  <a:lnTo>
                    <a:pt x="43" y="59"/>
                  </a:lnTo>
                  <a:lnTo>
                    <a:pt x="37" y="71"/>
                  </a:lnTo>
                  <a:lnTo>
                    <a:pt x="33" y="84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3" y="112"/>
                  </a:lnTo>
                  <a:lnTo>
                    <a:pt x="37" y="125"/>
                  </a:lnTo>
                  <a:lnTo>
                    <a:pt x="43" y="137"/>
                  </a:lnTo>
                  <a:lnTo>
                    <a:pt x="49" y="147"/>
                  </a:lnTo>
                  <a:lnTo>
                    <a:pt x="59" y="155"/>
                  </a:lnTo>
                  <a:lnTo>
                    <a:pt x="70" y="161"/>
                  </a:lnTo>
                  <a:lnTo>
                    <a:pt x="76" y="163"/>
                  </a:lnTo>
                  <a:lnTo>
                    <a:pt x="83" y="165"/>
                  </a:lnTo>
                  <a:lnTo>
                    <a:pt x="88" y="167"/>
                  </a:lnTo>
                  <a:lnTo>
                    <a:pt x="95" y="167"/>
                  </a:lnTo>
                  <a:lnTo>
                    <a:pt x="95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Freeform 42"/>
            <p:cNvSpPr>
              <a:spLocks noEditPoints="1"/>
            </p:cNvSpPr>
            <p:nvPr userDrawn="1"/>
          </p:nvSpPr>
          <p:spPr bwMode="auto">
            <a:xfrm>
              <a:off x="1642" y="3769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7 w 140"/>
                <a:gd name="T13" fmla="*/ 105 h 140"/>
                <a:gd name="T14" fmla="*/ 138 w 140"/>
                <a:gd name="T15" fmla="*/ 99 h 140"/>
                <a:gd name="T16" fmla="*/ 133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3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3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8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3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3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1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90" y="109"/>
                  </a:lnTo>
                  <a:lnTo>
                    <a:pt x="97" y="105"/>
                  </a:lnTo>
                  <a:lnTo>
                    <a:pt x="102" y="99"/>
                  </a:lnTo>
                  <a:lnTo>
                    <a:pt x="138" y="99"/>
                  </a:lnTo>
                  <a:lnTo>
                    <a:pt x="138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1" y="123"/>
                  </a:lnTo>
                  <a:lnTo>
                    <a:pt x="113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3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09"/>
                  </a:lnTo>
                  <a:lnTo>
                    <a:pt x="6" y="98"/>
                  </a:lnTo>
                  <a:lnTo>
                    <a:pt x="4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2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3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8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8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5" y="49"/>
                  </a:lnTo>
                  <a:lnTo>
                    <a:pt x="101" y="44"/>
                  </a:lnTo>
                  <a:lnTo>
                    <a:pt x="98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8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Freeform 43"/>
            <p:cNvSpPr>
              <a:spLocks/>
            </p:cNvSpPr>
            <p:nvPr userDrawn="1"/>
          </p:nvSpPr>
          <p:spPr bwMode="auto">
            <a:xfrm>
              <a:off x="1698" y="3769"/>
              <a:ext cx="40" cy="47"/>
            </a:xfrm>
            <a:custGeom>
              <a:avLst/>
              <a:gdLst>
                <a:gd name="T0" fmla="*/ 0 w 121"/>
                <a:gd name="T1" fmla="*/ 2 h 139"/>
                <a:gd name="T2" fmla="*/ 30 w 121"/>
                <a:gd name="T3" fmla="*/ 2 h 139"/>
                <a:gd name="T4" fmla="*/ 30 w 121"/>
                <a:gd name="T5" fmla="*/ 18 h 139"/>
                <a:gd name="T6" fmla="*/ 30 w 121"/>
                <a:gd name="T7" fmla="*/ 18 h 139"/>
                <a:gd name="T8" fmla="*/ 36 w 121"/>
                <a:gd name="T9" fmla="*/ 12 h 139"/>
                <a:gd name="T10" fmla="*/ 44 w 121"/>
                <a:gd name="T11" fmla="*/ 6 h 139"/>
                <a:gd name="T12" fmla="*/ 50 w 121"/>
                <a:gd name="T13" fmla="*/ 4 h 139"/>
                <a:gd name="T14" fmla="*/ 55 w 121"/>
                <a:gd name="T15" fmla="*/ 2 h 139"/>
                <a:gd name="T16" fmla="*/ 61 w 121"/>
                <a:gd name="T17" fmla="*/ 0 h 139"/>
                <a:gd name="T18" fmla="*/ 68 w 121"/>
                <a:gd name="T19" fmla="*/ 0 h 139"/>
                <a:gd name="T20" fmla="*/ 68 w 121"/>
                <a:gd name="T21" fmla="*/ 0 h 139"/>
                <a:gd name="T22" fmla="*/ 79 w 121"/>
                <a:gd name="T23" fmla="*/ 2 h 139"/>
                <a:gd name="T24" fmla="*/ 91 w 121"/>
                <a:gd name="T25" fmla="*/ 4 h 139"/>
                <a:gd name="T26" fmla="*/ 99 w 121"/>
                <a:gd name="T27" fmla="*/ 8 h 139"/>
                <a:gd name="T28" fmla="*/ 107 w 121"/>
                <a:gd name="T29" fmla="*/ 15 h 139"/>
                <a:gd name="T30" fmla="*/ 113 w 121"/>
                <a:gd name="T31" fmla="*/ 23 h 139"/>
                <a:gd name="T32" fmla="*/ 117 w 121"/>
                <a:gd name="T33" fmla="*/ 33 h 139"/>
                <a:gd name="T34" fmla="*/ 120 w 121"/>
                <a:gd name="T35" fmla="*/ 44 h 139"/>
                <a:gd name="T36" fmla="*/ 121 w 121"/>
                <a:gd name="T37" fmla="*/ 57 h 139"/>
                <a:gd name="T38" fmla="*/ 121 w 121"/>
                <a:gd name="T39" fmla="*/ 139 h 139"/>
                <a:gd name="T40" fmla="*/ 91 w 121"/>
                <a:gd name="T41" fmla="*/ 139 h 139"/>
                <a:gd name="T42" fmla="*/ 91 w 121"/>
                <a:gd name="T43" fmla="*/ 63 h 139"/>
                <a:gd name="T44" fmla="*/ 91 w 121"/>
                <a:gd name="T45" fmla="*/ 63 h 139"/>
                <a:gd name="T46" fmla="*/ 90 w 121"/>
                <a:gd name="T47" fmla="*/ 55 h 139"/>
                <a:gd name="T48" fmla="*/ 89 w 121"/>
                <a:gd name="T49" fmla="*/ 47 h 139"/>
                <a:gd name="T50" fmla="*/ 86 w 121"/>
                <a:gd name="T51" fmla="*/ 42 h 139"/>
                <a:gd name="T52" fmla="*/ 83 w 121"/>
                <a:gd name="T53" fmla="*/ 37 h 139"/>
                <a:gd name="T54" fmla="*/ 78 w 121"/>
                <a:gd name="T55" fmla="*/ 34 h 139"/>
                <a:gd name="T56" fmla="*/ 74 w 121"/>
                <a:gd name="T57" fmla="*/ 30 h 139"/>
                <a:gd name="T58" fmla="*/ 67 w 121"/>
                <a:gd name="T59" fmla="*/ 29 h 139"/>
                <a:gd name="T60" fmla="*/ 60 w 121"/>
                <a:gd name="T61" fmla="*/ 29 h 139"/>
                <a:gd name="T62" fmla="*/ 60 w 121"/>
                <a:gd name="T63" fmla="*/ 29 h 139"/>
                <a:gd name="T64" fmla="*/ 53 w 121"/>
                <a:gd name="T65" fmla="*/ 29 h 139"/>
                <a:gd name="T66" fmla="*/ 47 w 121"/>
                <a:gd name="T67" fmla="*/ 31 h 139"/>
                <a:gd name="T68" fmla="*/ 42 w 121"/>
                <a:gd name="T69" fmla="*/ 35 h 139"/>
                <a:gd name="T70" fmla="*/ 38 w 121"/>
                <a:gd name="T71" fmla="*/ 38 h 139"/>
                <a:gd name="T72" fmla="*/ 35 w 121"/>
                <a:gd name="T73" fmla="*/ 44 h 139"/>
                <a:gd name="T74" fmla="*/ 32 w 121"/>
                <a:gd name="T75" fmla="*/ 50 h 139"/>
                <a:gd name="T76" fmla="*/ 30 w 121"/>
                <a:gd name="T77" fmla="*/ 57 h 139"/>
                <a:gd name="T78" fmla="*/ 30 w 121"/>
                <a:gd name="T79" fmla="*/ 63 h 139"/>
                <a:gd name="T80" fmla="*/ 30 w 121"/>
                <a:gd name="T81" fmla="*/ 139 h 139"/>
                <a:gd name="T82" fmla="*/ 0 w 121"/>
                <a:gd name="T83" fmla="*/ 139 h 139"/>
                <a:gd name="T84" fmla="*/ 0 w 121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99" y="8"/>
                  </a:lnTo>
                  <a:lnTo>
                    <a:pt x="107" y="15"/>
                  </a:lnTo>
                  <a:lnTo>
                    <a:pt x="113" y="23"/>
                  </a:lnTo>
                  <a:lnTo>
                    <a:pt x="117" y="33"/>
                  </a:lnTo>
                  <a:lnTo>
                    <a:pt x="120" y="44"/>
                  </a:lnTo>
                  <a:lnTo>
                    <a:pt x="121" y="57"/>
                  </a:lnTo>
                  <a:lnTo>
                    <a:pt x="121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0" y="55"/>
                  </a:lnTo>
                  <a:lnTo>
                    <a:pt x="89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4" y="30"/>
                  </a:lnTo>
                  <a:lnTo>
                    <a:pt x="67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0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Freeform 44"/>
            <p:cNvSpPr>
              <a:spLocks/>
            </p:cNvSpPr>
            <p:nvPr userDrawn="1"/>
          </p:nvSpPr>
          <p:spPr bwMode="auto">
            <a:xfrm>
              <a:off x="1744" y="3750"/>
              <a:ext cx="33" cy="66"/>
            </a:xfrm>
            <a:custGeom>
              <a:avLst/>
              <a:gdLst>
                <a:gd name="T0" fmla="*/ 29 w 100"/>
                <a:gd name="T1" fmla="*/ 4 h 196"/>
                <a:gd name="T2" fmla="*/ 58 w 100"/>
                <a:gd name="T3" fmla="*/ 0 h 196"/>
                <a:gd name="T4" fmla="*/ 58 w 100"/>
                <a:gd name="T5" fmla="*/ 59 h 196"/>
                <a:gd name="T6" fmla="*/ 100 w 100"/>
                <a:gd name="T7" fmla="*/ 59 h 196"/>
                <a:gd name="T8" fmla="*/ 100 w 100"/>
                <a:gd name="T9" fmla="*/ 87 h 196"/>
                <a:gd name="T10" fmla="*/ 58 w 100"/>
                <a:gd name="T11" fmla="*/ 87 h 196"/>
                <a:gd name="T12" fmla="*/ 58 w 100"/>
                <a:gd name="T13" fmla="*/ 196 h 196"/>
                <a:gd name="T14" fmla="*/ 29 w 100"/>
                <a:gd name="T15" fmla="*/ 196 h 196"/>
                <a:gd name="T16" fmla="*/ 29 w 100"/>
                <a:gd name="T17" fmla="*/ 87 h 196"/>
                <a:gd name="T18" fmla="*/ 0 w 100"/>
                <a:gd name="T19" fmla="*/ 87 h 196"/>
                <a:gd name="T20" fmla="*/ 0 w 100"/>
                <a:gd name="T21" fmla="*/ 59 h 196"/>
                <a:gd name="T22" fmla="*/ 29 w 100"/>
                <a:gd name="T23" fmla="*/ 59 h 196"/>
                <a:gd name="T24" fmla="*/ 29 w 100"/>
                <a:gd name="T25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96">
                  <a:moveTo>
                    <a:pt x="29" y="4"/>
                  </a:moveTo>
                  <a:lnTo>
                    <a:pt x="58" y="0"/>
                  </a:lnTo>
                  <a:lnTo>
                    <a:pt x="58" y="59"/>
                  </a:lnTo>
                  <a:lnTo>
                    <a:pt x="100" y="59"/>
                  </a:lnTo>
                  <a:lnTo>
                    <a:pt x="100" y="87"/>
                  </a:lnTo>
                  <a:lnTo>
                    <a:pt x="58" y="87"/>
                  </a:lnTo>
                  <a:lnTo>
                    <a:pt x="58" y="196"/>
                  </a:lnTo>
                  <a:lnTo>
                    <a:pt x="29" y="196"/>
                  </a:lnTo>
                  <a:lnTo>
                    <a:pt x="29" y="87"/>
                  </a:lnTo>
                  <a:lnTo>
                    <a:pt x="0" y="87"/>
                  </a:lnTo>
                  <a:lnTo>
                    <a:pt x="0" y="59"/>
                  </a:lnTo>
                  <a:lnTo>
                    <a:pt x="29" y="59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Freeform 45"/>
            <p:cNvSpPr>
              <a:spLocks/>
            </p:cNvSpPr>
            <p:nvPr userDrawn="1"/>
          </p:nvSpPr>
          <p:spPr bwMode="auto">
            <a:xfrm>
              <a:off x="1785" y="3769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29 w 65"/>
                <a:gd name="T3" fmla="*/ 2 h 139"/>
                <a:gd name="T4" fmla="*/ 29 w 65"/>
                <a:gd name="T5" fmla="*/ 16 h 139"/>
                <a:gd name="T6" fmla="*/ 29 w 65"/>
                <a:gd name="T7" fmla="*/ 16 h 139"/>
                <a:gd name="T8" fmla="*/ 35 w 65"/>
                <a:gd name="T9" fmla="*/ 10 h 139"/>
                <a:gd name="T10" fmla="*/ 42 w 65"/>
                <a:gd name="T11" fmla="*/ 5 h 139"/>
                <a:gd name="T12" fmla="*/ 47 w 65"/>
                <a:gd name="T13" fmla="*/ 3 h 139"/>
                <a:gd name="T14" fmla="*/ 52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3 w 65"/>
                <a:gd name="T31" fmla="*/ 35 h 139"/>
                <a:gd name="T32" fmla="*/ 39 w 65"/>
                <a:gd name="T33" fmla="*/ 38 h 139"/>
                <a:gd name="T34" fmla="*/ 35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29 w 65"/>
                <a:gd name="T41" fmla="*/ 63 h 139"/>
                <a:gd name="T42" fmla="*/ 29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29" y="2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5" y="10"/>
                  </a:lnTo>
                  <a:lnTo>
                    <a:pt x="42" y="5"/>
                  </a:lnTo>
                  <a:lnTo>
                    <a:pt x="47" y="3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3" y="35"/>
                  </a:lnTo>
                  <a:lnTo>
                    <a:pt x="39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29" y="63"/>
                  </a:lnTo>
                  <a:lnTo>
                    <a:pt x="29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Freeform 46"/>
            <p:cNvSpPr>
              <a:spLocks noEditPoints="1"/>
            </p:cNvSpPr>
            <p:nvPr userDrawn="1"/>
          </p:nvSpPr>
          <p:spPr bwMode="auto">
            <a:xfrm>
              <a:off x="1812" y="3769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0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50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A5B3CA4-7383-4A08-AD3F-748BE844E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29944" r="6884" b="9678"/>
          <a:stretch/>
        </p:blipFill>
        <p:spPr>
          <a:xfrm>
            <a:off x="754743" y="756557"/>
            <a:ext cx="10711543" cy="535577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341620" y="2235825"/>
            <a:ext cx="5029200" cy="2368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C9C767-9A67-4216-A05F-95382F81B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9829" y="2237014"/>
            <a:ext cx="5021942" cy="2351315"/>
          </a:xfrm>
          <a:prstGeom prst="rect">
            <a:avLst/>
          </a:prstGeom>
          <a:noFill/>
        </p:spPr>
        <p:txBody>
          <a:bodyPr lIns="182880" tIns="182880" rIns="182880" bIns="18288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add subtitle</a:t>
            </a:r>
            <a:endParaRPr lang="en-BE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6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t="23540" r="6984" b="16462"/>
          <a:stretch/>
        </p:blipFill>
        <p:spPr>
          <a:xfrm>
            <a:off x="752929" y="769258"/>
            <a:ext cx="10697028" cy="532674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346825" y="2241030"/>
            <a:ext cx="5074170" cy="2360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C9C767-9A67-4216-A05F-95382F81B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6200" y="2247899"/>
            <a:ext cx="5067300" cy="2362201"/>
          </a:xfrm>
          <a:prstGeom prst="rect">
            <a:avLst/>
          </a:prstGeom>
          <a:noFill/>
        </p:spPr>
        <p:txBody>
          <a:bodyPr lIns="182880" tIns="182880" rIns="182880" bIns="18288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add subtitle</a:t>
            </a:r>
            <a:endParaRPr lang="en-BE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3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ng slide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3" y="1827482"/>
            <a:ext cx="1470223" cy="1471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/>
            </a:lvl1pPr>
          </a:lstStyle>
          <a:p>
            <a:r>
              <a:rPr lang="en-US" smtClean="0"/>
              <a:t>add icon</a:t>
            </a:r>
          </a:p>
        </p:txBody>
      </p:sp>
      <p:sp>
        <p:nvSpPr>
          <p:cNvPr id="8" name="Tijdelijke aanduiding voor afbeelding 3">
            <a:extLst>
              <a:ext uri="{FF2B5EF4-FFF2-40B4-BE49-F238E27FC236}">
                <a16:creationId xmlns:a16="http://schemas.microsoft.com/office/drawing/2014/main" id="{09AA0D7A-FE33-4F8C-9C9B-2DF71EA202B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63784" y="1810727"/>
            <a:ext cx="1517650" cy="1471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/>
            </a:lvl1pPr>
          </a:lstStyle>
          <a:p>
            <a:r>
              <a:rPr lang="en-US" smtClean="0"/>
              <a:t>add icon</a:t>
            </a:r>
            <a:endParaRPr lang="en-BE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05175" y="1822478"/>
            <a:ext cx="3333623" cy="147161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21D06019-3674-4CC0-8571-2CD83FD684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5264" y="1810727"/>
            <a:ext cx="3269974" cy="147161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6762" y="806211"/>
            <a:ext cx="10658476" cy="88447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766763" y="3429000"/>
            <a:ext cx="4872037" cy="26289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569814" y="3429000"/>
            <a:ext cx="4872037" cy="26289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552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ng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974556" y="2122626"/>
            <a:ext cx="2232000" cy="223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/>
            </a:lvl1pPr>
          </a:lstStyle>
          <a:p>
            <a:r>
              <a:rPr lang="en-US" dirty="0" smtClean="0"/>
              <a:t>picture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763" y="1698995"/>
            <a:ext cx="4872036" cy="42677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Tx/>
              <a:buNone/>
              <a:defRPr sz="18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6762" y="806211"/>
            <a:ext cx="10658476" cy="88447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766762" y="4354626"/>
            <a:ext cx="4872037" cy="18842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760995" y="2122626"/>
            <a:ext cx="2232000" cy="223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/>
            </a:lvl1pPr>
          </a:lstStyle>
          <a:p>
            <a:r>
              <a:rPr lang="en-US" dirty="0" smtClean="0"/>
              <a:t>picture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53202" y="1698995"/>
            <a:ext cx="4872036" cy="42677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Tx/>
              <a:buNone/>
              <a:defRPr sz="18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553201" y="4354626"/>
            <a:ext cx="4872037" cy="18842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98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552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496"/>
            <a:ext cx="8939204" cy="525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013F778B-D9C1-4802-970E-A23E39CC2A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3" y="1486463"/>
            <a:ext cx="8939204" cy="72510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nl-NL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9408312" y="800496"/>
            <a:ext cx="2013743" cy="5287567"/>
            <a:chOff x="9408312" y="800496"/>
            <a:chExt cx="2013743" cy="5287567"/>
          </a:xfrm>
          <a:solidFill>
            <a:schemeClr val="bg1">
              <a:lumMod val="95000"/>
            </a:schemeClr>
          </a:solidFill>
        </p:grpSpPr>
        <p:sp>
          <p:nvSpPr>
            <p:cNvPr id="673" name="Oval 672"/>
            <p:cNvSpPr/>
            <p:nvPr/>
          </p:nvSpPr>
          <p:spPr>
            <a:xfrm>
              <a:off x="10003624" y="586025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/>
            <p:cNvSpPr/>
            <p:nvPr/>
          </p:nvSpPr>
          <p:spPr>
            <a:xfrm>
              <a:off x="10598936" y="586025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/>
            <p:cNvSpPr/>
            <p:nvPr/>
          </p:nvSpPr>
          <p:spPr>
            <a:xfrm>
              <a:off x="10896592" y="586025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Oval 676"/>
            <p:cNvSpPr/>
            <p:nvPr/>
          </p:nvSpPr>
          <p:spPr>
            <a:xfrm>
              <a:off x="11194248" y="586025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/>
            <p:cNvSpPr/>
            <p:nvPr/>
          </p:nvSpPr>
          <p:spPr>
            <a:xfrm>
              <a:off x="10301280" y="555863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/>
            <p:cNvSpPr/>
            <p:nvPr/>
          </p:nvSpPr>
          <p:spPr>
            <a:xfrm>
              <a:off x="10598936" y="555863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/>
            <p:cNvSpPr/>
            <p:nvPr/>
          </p:nvSpPr>
          <p:spPr>
            <a:xfrm>
              <a:off x="10896592" y="555863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/>
            <p:cNvSpPr/>
            <p:nvPr/>
          </p:nvSpPr>
          <p:spPr>
            <a:xfrm>
              <a:off x="11194248" y="555863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>
              <a:off x="10003624" y="526399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 userDrawn="1"/>
          </p:nvSpPr>
          <p:spPr>
            <a:xfrm>
              <a:off x="10301280" y="526399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>
              <a:off x="10896592" y="526399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>
              <a:off x="11194248" y="526399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/>
            <p:cNvSpPr/>
            <p:nvPr/>
          </p:nvSpPr>
          <p:spPr>
            <a:xfrm>
              <a:off x="10301280" y="4966720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/>
            <p:cNvSpPr/>
            <p:nvPr/>
          </p:nvSpPr>
          <p:spPr>
            <a:xfrm>
              <a:off x="11194248" y="4966720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10003624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10301280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>
              <a:off x="10598936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10896592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/>
            <p:cNvSpPr/>
            <p:nvPr/>
          </p:nvSpPr>
          <p:spPr>
            <a:xfrm>
              <a:off x="11194248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9705968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10301280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10598936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10896592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11194248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10003624" y="407477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10301280" y="407477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10598936" y="407477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11194248" y="407477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>
              <a:off x="10598936" y="377564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>
              <a:off x="10896592" y="377564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>
              <a:off x="11194248" y="377564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9408312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9705968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10003624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/>
            <p:cNvSpPr/>
            <p:nvPr/>
          </p:nvSpPr>
          <p:spPr>
            <a:xfrm>
              <a:off x="10301280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/>
            <p:cNvSpPr/>
            <p:nvPr/>
          </p:nvSpPr>
          <p:spPr>
            <a:xfrm>
              <a:off x="10598936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10896592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11194248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9705968" y="318276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10003624" y="318276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10896592" y="318276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11194248" y="318276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10003624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10301280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10598936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10896592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11194248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10598936" y="258167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10896592" y="258167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9705968" y="229360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10301280" y="229360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10896592" y="229360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11194248" y="229360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10003624" y="199447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10598936" y="199447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10896592" y="199447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11194248" y="199447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9408312" y="169602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10598936" y="169602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10896592" y="169602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1194248" y="169602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10003624" y="140158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10598936" y="140158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11194248" y="140158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10301280" y="109776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0896592" y="109776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1194248" y="109776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9705968" y="80049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0301280" y="80049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0598936" y="80049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1194248" y="80049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6763" y="2293938"/>
            <a:ext cx="8939212" cy="379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8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3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800496"/>
            <a:ext cx="10658465" cy="525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" name="Tijdelijke aanduiding voor tekst 8">
            <a:extLst>
              <a:ext uri="{FF2B5EF4-FFF2-40B4-BE49-F238E27FC236}">
                <a16:creationId xmlns:a16="http://schemas.microsoft.com/office/drawing/2014/main" id="{013F778B-D9C1-4802-970E-A23E39CC2A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486463"/>
            <a:ext cx="10658465" cy="72510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nl-NL" dirty="0"/>
          </a:p>
        </p:txBody>
      </p:sp>
      <p:sp>
        <p:nvSpPr>
          <p:cNvPr id="8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6762" y="2293938"/>
            <a:ext cx="10658475" cy="379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8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3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800496"/>
            <a:ext cx="10658475" cy="9855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6762" y="1786072"/>
            <a:ext cx="10658475" cy="4301992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_3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800496"/>
            <a:ext cx="10658475" cy="9855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6763" y="4452530"/>
            <a:ext cx="3552514" cy="163553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19742" y="4452530"/>
            <a:ext cx="3552514" cy="1635534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7872724" y="4452530"/>
            <a:ext cx="3552514" cy="1635534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00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100"/>
            <a:ext cx="10658475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3200" y="1638300"/>
            <a:ext cx="4872038" cy="69850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sz="2800" b="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785BDB02-0669-46C1-BC18-4B6915F659E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66762" y="1638300"/>
            <a:ext cx="4872037" cy="441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/>
            </a:lvl1pPr>
          </a:lstStyle>
          <a:p>
            <a:endParaRPr lang="en-BE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544414" y="2463800"/>
            <a:ext cx="4872037" cy="3594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3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90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  <p15:guide id="3" pos="355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099"/>
            <a:ext cx="5329237" cy="5588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3" y="1460501"/>
            <a:ext cx="5329237" cy="922958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sz="2800" b="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785BDB02-0669-46C1-BC18-4B6915F659E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553200" y="800101"/>
            <a:ext cx="4872038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/>
            </a:lvl1pPr>
          </a:lstStyle>
          <a:p>
            <a:endParaRPr lang="en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66762" y="2485059"/>
            <a:ext cx="5329237" cy="35728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62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  <p15:guide id="3" pos="35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Title Placeholder 1"/>
          <p:cNvSpPr>
            <a:spLocks noGrp="1"/>
          </p:cNvSpPr>
          <p:nvPr>
            <p:ph type="title"/>
          </p:nvPr>
        </p:nvSpPr>
        <p:spPr>
          <a:xfrm>
            <a:off x="3181350" y="5635663"/>
            <a:ext cx="8362949" cy="602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t="19781" r="9238" b="29912"/>
          <a:stretch/>
        </p:blipFill>
        <p:spPr>
          <a:xfrm>
            <a:off x="771525" y="771525"/>
            <a:ext cx="10658475" cy="4435475"/>
          </a:xfrm>
          <a:prstGeom prst="rect">
            <a:avLst/>
          </a:prstGeom>
        </p:spPr>
      </p:pic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350" y="5321300"/>
            <a:ext cx="8270421" cy="2857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BE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62000" y="5310188"/>
            <a:ext cx="2193925" cy="793750"/>
            <a:chOff x="480" y="3345"/>
            <a:chExt cx="1382" cy="50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80" y="3345"/>
              <a:ext cx="1382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80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80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662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662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956" y="3536"/>
              <a:ext cx="176" cy="123"/>
            </a:xfrm>
            <a:custGeom>
              <a:avLst/>
              <a:gdLst>
                <a:gd name="T0" fmla="*/ 529 w 529"/>
                <a:gd name="T1" fmla="*/ 370 h 370"/>
                <a:gd name="T2" fmla="*/ 203 w 529"/>
                <a:gd name="T3" fmla="*/ 0 h 370"/>
                <a:gd name="T4" fmla="*/ 0 w 529"/>
                <a:gd name="T5" fmla="*/ 0 h 370"/>
                <a:gd name="T6" fmla="*/ 322 w 529"/>
                <a:gd name="T7" fmla="*/ 370 h 370"/>
                <a:gd name="T8" fmla="*/ 529 w 529"/>
                <a:gd name="T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0">
                  <a:moveTo>
                    <a:pt x="529" y="370"/>
                  </a:moveTo>
                  <a:lnTo>
                    <a:pt x="203" y="0"/>
                  </a:lnTo>
                  <a:lnTo>
                    <a:pt x="0" y="0"/>
                  </a:lnTo>
                  <a:lnTo>
                    <a:pt x="322" y="370"/>
                  </a:lnTo>
                  <a:lnTo>
                    <a:pt x="529" y="37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893" y="3345"/>
              <a:ext cx="50" cy="314"/>
            </a:xfrm>
            <a:custGeom>
              <a:avLst/>
              <a:gdLst>
                <a:gd name="T0" fmla="*/ 0 w 152"/>
                <a:gd name="T1" fmla="*/ 0 h 943"/>
                <a:gd name="T2" fmla="*/ 0 w 152"/>
                <a:gd name="T3" fmla="*/ 943 h 943"/>
                <a:gd name="T4" fmla="*/ 152 w 152"/>
                <a:gd name="T5" fmla="*/ 943 h 943"/>
                <a:gd name="T6" fmla="*/ 152 w 152"/>
                <a:gd name="T7" fmla="*/ 599 h 943"/>
                <a:gd name="T8" fmla="*/ 152 w 152"/>
                <a:gd name="T9" fmla="*/ 600 h 943"/>
                <a:gd name="T10" fmla="*/ 152 w 152"/>
                <a:gd name="T11" fmla="*/ 565 h 943"/>
                <a:gd name="T12" fmla="*/ 152 w 152"/>
                <a:gd name="T13" fmla="*/ 565 h 943"/>
                <a:gd name="T14" fmla="*/ 152 w 152"/>
                <a:gd name="T15" fmla="*/ 0 h 943"/>
                <a:gd name="T16" fmla="*/ 0 w 152"/>
                <a:gd name="T17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943">
                  <a:moveTo>
                    <a:pt x="0" y="0"/>
                  </a:moveTo>
                  <a:lnTo>
                    <a:pt x="0" y="943"/>
                  </a:lnTo>
                  <a:lnTo>
                    <a:pt x="152" y="943"/>
                  </a:lnTo>
                  <a:lnTo>
                    <a:pt x="152" y="599"/>
                  </a:lnTo>
                  <a:lnTo>
                    <a:pt x="152" y="600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202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1202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 noEditPoints="1"/>
            </p:cNvSpPr>
            <p:nvPr userDrawn="1"/>
          </p:nvSpPr>
          <p:spPr bwMode="auto">
            <a:xfrm>
              <a:off x="1411" y="3424"/>
              <a:ext cx="227" cy="236"/>
            </a:xfrm>
            <a:custGeom>
              <a:avLst/>
              <a:gdLst>
                <a:gd name="T0" fmla="*/ 513 w 681"/>
                <a:gd name="T1" fmla="*/ 279 h 709"/>
                <a:gd name="T2" fmla="*/ 500 w 681"/>
                <a:gd name="T3" fmla="*/ 232 h 709"/>
                <a:gd name="T4" fmla="*/ 475 w 681"/>
                <a:gd name="T5" fmla="*/ 194 h 709"/>
                <a:gd name="T6" fmla="*/ 443 w 681"/>
                <a:gd name="T7" fmla="*/ 165 h 709"/>
                <a:gd name="T8" fmla="*/ 403 w 681"/>
                <a:gd name="T9" fmla="*/ 148 h 709"/>
                <a:gd name="T10" fmla="*/ 357 w 681"/>
                <a:gd name="T11" fmla="*/ 139 h 709"/>
                <a:gd name="T12" fmla="*/ 325 w 681"/>
                <a:gd name="T13" fmla="*/ 140 h 709"/>
                <a:gd name="T14" fmla="*/ 282 w 681"/>
                <a:gd name="T15" fmla="*/ 148 h 709"/>
                <a:gd name="T16" fmla="*/ 242 w 681"/>
                <a:gd name="T17" fmla="*/ 167 h 709"/>
                <a:gd name="T18" fmla="*/ 207 w 681"/>
                <a:gd name="T19" fmla="*/ 196 h 709"/>
                <a:gd name="T20" fmla="*/ 180 w 681"/>
                <a:gd name="T21" fmla="*/ 234 h 709"/>
                <a:gd name="T22" fmla="*/ 160 w 681"/>
                <a:gd name="T23" fmla="*/ 279 h 709"/>
                <a:gd name="T24" fmla="*/ 0 w 681"/>
                <a:gd name="T25" fmla="*/ 336 h 709"/>
                <a:gd name="T26" fmla="*/ 7 w 681"/>
                <a:gd name="T27" fmla="*/ 282 h 709"/>
                <a:gd name="T28" fmla="*/ 21 w 681"/>
                <a:gd name="T29" fmla="*/ 230 h 709"/>
                <a:gd name="T30" fmla="*/ 41 w 681"/>
                <a:gd name="T31" fmla="*/ 183 h 709"/>
                <a:gd name="T32" fmla="*/ 68 w 681"/>
                <a:gd name="T33" fmla="*/ 140 h 709"/>
                <a:gd name="T34" fmla="*/ 101 w 681"/>
                <a:gd name="T35" fmla="*/ 102 h 709"/>
                <a:gd name="T36" fmla="*/ 139 w 681"/>
                <a:gd name="T37" fmla="*/ 69 h 709"/>
                <a:gd name="T38" fmla="*/ 181 w 681"/>
                <a:gd name="T39" fmla="*/ 41 h 709"/>
                <a:gd name="T40" fmla="*/ 228 w 681"/>
                <a:gd name="T41" fmla="*/ 21 h 709"/>
                <a:gd name="T42" fmla="*/ 278 w 681"/>
                <a:gd name="T43" fmla="*/ 7 h 709"/>
                <a:gd name="T44" fmla="*/ 333 w 681"/>
                <a:gd name="T45" fmla="*/ 0 h 709"/>
                <a:gd name="T46" fmla="*/ 369 w 681"/>
                <a:gd name="T47" fmla="*/ 0 h 709"/>
                <a:gd name="T48" fmla="*/ 420 w 681"/>
                <a:gd name="T49" fmla="*/ 6 h 709"/>
                <a:gd name="T50" fmla="*/ 467 w 681"/>
                <a:gd name="T51" fmla="*/ 18 h 709"/>
                <a:gd name="T52" fmla="*/ 511 w 681"/>
                <a:gd name="T53" fmla="*/ 38 h 709"/>
                <a:gd name="T54" fmla="*/ 550 w 681"/>
                <a:gd name="T55" fmla="*/ 63 h 709"/>
                <a:gd name="T56" fmla="*/ 584 w 681"/>
                <a:gd name="T57" fmla="*/ 95 h 709"/>
                <a:gd name="T58" fmla="*/ 614 w 681"/>
                <a:gd name="T59" fmla="*/ 132 h 709"/>
                <a:gd name="T60" fmla="*/ 638 w 681"/>
                <a:gd name="T61" fmla="*/ 174 h 709"/>
                <a:gd name="T62" fmla="*/ 658 w 681"/>
                <a:gd name="T63" fmla="*/ 222 h 709"/>
                <a:gd name="T64" fmla="*/ 671 w 681"/>
                <a:gd name="T65" fmla="*/ 276 h 709"/>
                <a:gd name="T66" fmla="*/ 679 w 681"/>
                <a:gd name="T67" fmla="*/ 335 h 709"/>
                <a:gd name="T68" fmla="*/ 157 w 681"/>
                <a:gd name="T69" fmla="*/ 395 h 709"/>
                <a:gd name="T70" fmla="*/ 165 w 681"/>
                <a:gd name="T71" fmla="*/ 431 h 709"/>
                <a:gd name="T72" fmla="*/ 188 w 681"/>
                <a:gd name="T73" fmla="*/ 477 h 709"/>
                <a:gd name="T74" fmla="*/ 222 w 681"/>
                <a:gd name="T75" fmla="*/ 515 h 709"/>
                <a:gd name="T76" fmla="*/ 266 w 681"/>
                <a:gd name="T77" fmla="*/ 541 h 709"/>
                <a:gd name="T78" fmla="*/ 317 w 681"/>
                <a:gd name="T79" fmla="*/ 556 h 709"/>
                <a:gd name="T80" fmla="*/ 354 w 681"/>
                <a:gd name="T81" fmla="*/ 559 h 709"/>
                <a:gd name="T82" fmla="*/ 399 w 681"/>
                <a:gd name="T83" fmla="*/ 556 h 709"/>
                <a:gd name="T84" fmla="*/ 438 w 681"/>
                <a:gd name="T85" fmla="*/ 546 h 709"/>
                <a:gd name="T86" fmla="*/ 482 w 681"/>
                <a:gd name="T87" fmla="*/ 524 h 709"/>
                <a:gd name="T88" fmla="*/ 533 w 681"/>
                <a:gd name="T89" fmla="*/ 481 h 709"/>
                <a:gd name="T90" fmla="*/ 623 w 681"/>
                <a:gd name="T91" fmla="*/ 602 h 709"/>
                <a:gd name="T92" fmla="*/ 583 w 681"/>
                <a:gd name="T93" fmla="*/ 637 h 709"/>
                <a:gd name="T94" fmla="*/ 535 w 681"/>
                <a:gd name="T95" fmla="*/ 667 h 709"/>
                <a:gd name="T96" fmla="*/ 481 w 681"/>
                <a:gd name="T97" fmla="*/ 690 h 709"/>
                <a:gd name="T98" fmla="*/ 420 w 681"/>
                <a:gd name="T99" fmla="*/ 704 h 709"/>
                <a:gd name="T100" fmla="*/ 354 w 681"/>
                <a:gd name="T101" fmla="*/ 709 h 709"/>
                <a:gd name="T102" fmla="*/ 317 w 681"/>
                <a:gd name="T103" fmla="*/ 707 h 709"/>
                <a:gd name="T104" fmla="*/ 264 w 681"/>
                <a:gd name="T105" fmla="*/ 698 h 709"/>
                <a:gd name="T106" fmla="*/ 213 w 681"/>
                <a:gd name="T107" fmla="*/ 682 h 709"/>
                <a:gd name="T108" fmla="*/ 167 w 681"/>
                <a:gd name="T109" fmla="*/ 659 h 709"/>
                <a:gd name="T110" fmla="*/ 126 w 681"/>
                <a:gd name="T111" fmla="*/ 629 h 709"/>
                <a:gd name="T112" fmla="*/ 89 w 681"/>
                <a:gd name="T113" fmla="*/ 595 h 709"/>
                <a:gd name="T114" fmla="*/ 58 w 681"/>
                <a:gd name="T115" fmla="*/ 555 h 709"/>
                <a:gd name="T116" fmla="*/ 33 w 681"/>
                <a:gd name="T117" fmla="*/ 510 h 709"/>
                <a:gd name="T118" fmla="*/ 15 w 681"/>
                <a:gd name="T119" fmla="*/ 462 h 709"/>
                <a:gd name="T120" fmla="*/ 3 w 681"/>
                <a:gd name="T121" fmla="*/ 409 h 709"/>
                <a:gd name="T122" fmla="*/ 0 w 681"/>
                <a:gd name="T123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1" h="709">
                  <a:moveTo>
                    <a:pt x="160" y="279"/>
                  </a:moveTo>
                  <a:lnTo>
                    <a:pt x="513" y="279"/>
                  </a:lnTo>
                  <a:lnTo>
                    <a:pt x="513" y="279"/>
                  </a:lnTo>
                  <a:lnTo>
                    <a:pt x="510" y="262"/>
                  </a:lnTo>
                  <a:lnTo>
                    <a:pt x="505" y="246"/>
                  </a:lnTo>
                  <a:lnTo>
                    <a:pt x="500" y="232"/>
                  </a:lnTo>
                  <a:lnTo>
                    <a:pt x="491" y="218"/>
                  </a:lnTo>
                  <a:lnTo>
                    <a:pt x="483" y="205"/>
                  </a:lnTo>
                  <a:lnTo>
                    <a:pt x="475" y="194"/>
                  </a:lnTo>
                  <a:lnTo>
                    <a:pt x="465" y="183"/>
                  </a:lnTo>
                  <a:lnTo>
                    <a:pt x="455" y="174"/>
                  </a:lnTo>
                  <a:lnTo>
                    <a:pt x="443" y="165"/>
                  </a:lnTo>
                  <a:lnTo>
                    <a:pt x="431" y="158"/>
                  </a:lnTo>
                  <a:lnTo>
                    <a:pt x="417" y="152"/>
                  </a:lnTo>
                  <a:lnTo>
                    <a:pt x="403" y="148"/>
                  </a:lnTo>
                  <a:lnTo>
                    <a:pt x="388" y="143"/>
                  </a:lnTo>
                  <a:lnTo>
                    <a:pt x="373" y="141"/>
                  </a:lnTo>
                  <a:lnTo>
                    <a:pt x="357" y="139"/>
                  </a:lnTo>
                  <a:lnTo>
                    <a:pt x="340" y="139"/>
                  </a:lnTo>
                  <a:lnTo>
                    <a:pt x="340" y="139"/>
                  </a:lnTo>
                  <a:lnTo>
                    <a:pt x="325" y="140"/>
                  </a:lnTo>
                  <a:lnTo>
                    <a:pt x="310" y="141"/>
                  </a:lnTo>
                  <a:lnTo>
                    <a:pt x="296" y="144"/>
                  </a:lnTo>
                  <a:lnTo>
                    <a:pt x="282" y="148"/>
                  </a:lnTo>
                  <a:lnTo>
                    <a:pt x="268" y="154"/>
                  </a:lnTo>
                  <a:lnTo>
                    <a:pt x="254" y="160"/>
                  </a:lnTo>
                  <a:lnTo>
                    <a:pt x="242" y="167"/>
                  </a:lnTo>
                  <a:lnTo>
                    <a:pt x="229" y="177"/>
                  </a:lnTo>
                  <a:lnTo>
                    <a:pt x="218" y="186"/>
                  </a:lnTo>
                  <a:lnTo>
                    <a:pt x="207" y="196"/>
                  </a:lnTo>
                  <a:lnTo>
                    <a:pt x="197" y="207"/>
                  </a:lnTo>
                  <a:lnTo>
                    <a:pt x="188" y="220"/>
                  </a:lnTo>
                  <a:lnTo>
                    <a:pt x="180" y="234"/>
                  </a:lnTo>
                  <a:lnTo>
                    <a:pt x="172" y="248"/>
                  </a:lnTo>
                  <a:lnTo>
                    <a:pt x="166" y="264"/>
                  </a:lnTo>
                  <a:lnTo>
                    <a:pt x="160" y="279"/>
                  </a:lnTo>
                  <a:close/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1464" y="3470"/>
              <a:ext cx="118" cy="47"/>
            </a:xfrm>
            <a:custGeom>
              <a:avLst/>
              <a:gdLst>
                <a:gd name="T0" fmla="*/ 0 w 353"/>
                <a:gd name="T1" fmla="*/ 140 h 140"/>
                <a:gd name="T2" fmla="*/ 353 w 353"/>
                <a:gd name="T3" fmla="*/ 140 h 140"/>
                <a:gd name="T4" fmla="*/ 353 w 353"/>
                <a:gd name="T5" fmla="*/ 140 h 140"/>
                <a:gd name="T6" fmla="*/ 350 w 353"/>
                <a:gd name="T7" fmla="*/ 123 h 140"/>
                <a:gd name="T8" fmla="*/ 345 w 353"/>
                <a:gd name="T9" fmla="*/ 107 h 140"/>
                <a:gd name="T10" fmla="*/ 340 w 353"/>
                <a:gd name="T11" fmla="*/ 93 h 140"/>
                <a:gd name="T12" fmla="*/ 331 w 353"/>
                <a:gd name="T13" fmla="*/ 79 h 140"/>
                <a:gd name="T14" fmla="*/ 323 w 353"/>
                <a:gd name="T15" fmla="*/ 66 h 140"/>
                <a:gd name="T16" fmla="*/ 315 w 353"/>
                <a:gd name="T17" fmla="*/ 55 h 140"/>
                <a:gd name="T18" fmla="*/ 305 w 353"/>
                <a:gd name="T19" fmla="*/ 44 h 140"/>
                <a:gd name="T20" fmla="*/ 295 w 353"/>
                <a:gd name="T21" fmla="*/ 35 h 140"/>
                <a:gd name="T22" fmla="*/ 283 w 353"/>
                <a:gd name="T23" fmla="*/ 26 h 140"/>
                <a:gd name="T24" fmla="*/ 271 w 353"/>
                <a:gd name="T25" fmla="*/ 19 h 140"/>
                <a:gd name="T26" fmla="*/ 257 w 353"/>
                <a:gd name="T27" fmla="*/ 13 h 140"/>
                <a:gd name="T28" fmla="*/ 243 w 353"/>
                <a:gd name="T29" fmla="*/ 9 h 140"/>
                <a:gd name="T30" fmla="*/ 228 w 353"/>
                <a:gd name="T31" fmla="*/ 4 h 140"/>
                <a:gd name="T32" fmla="*/ 213 w 353"/>
                <a:gd name="T33" fmla="*/ 2 h 140"/>
                <a:gd name="T34" fmla="*/ 197 w 353"/>
                <a:gd name="T35" fmla="*/ 0 h 140"/>
                <a:gd name="T36" fmla="*/ 180 w 353"/>
                <a:gd name="T37" fmla="*/ 0 h 140"/>
                <a:gd name="T38" fmla="*/ 180 w 353"/>
                <a:gd name="T39" fmla="*/ 0 h 140"/>
                <a:gd name="T40" fmla="*/ 165 w 353"/>
                <a:gd name="T41" fmla="*/ 1 h 140"/>
                <a:gd name="T42" fmla="*/ 150 w 353"/>
                <a:gd name="T43" fmla="*/ 2 h 140"/>
                <a:gd name="T44" fmla="*/ 136 w 353"/>
                <a:gd name="T45" fmla="*/ 5 h 140"/>
                <a:gd name="T46" fmla="*/ 122 w 353"/>
                <a:gd name="T47" fmla="*/ 9 h 140"/>
                <a:gd name="T48" fmla="*/ 108 w 353"/>
                <a:gd name="T49" fmla="*/ 15 h 140"/>
                <a:gd name="T50" fmla="*/ 94 w 353"/>
                <a:gd name="T51" fmla="*/ 21 h 140"/>
                <a:gd name="T52" fmla="*/ 82 w 353"/>
                <a:gd name="T53" fmla="*/ 28 h 140"/>
                <a:gd name="T54" fmla="*/ 69 w 353"/>
                <a:gd name="T55" fmla="*/ 38 h 140"/>
                <a:gd name="T56" fmla="*/ 58 w 353"/>
                <a:gd name="T57" fmla="*/ 47 h 140"/>
                <a:gd name="T58" fmla="*/ 47 w 353"/>
                <a:gd name="T59" fmla="*/ 57 h 140"/>
                <a:gd name="T60" fmla="*/ 37 w 353"/>
                <a:gd name="T61" fmla="*/ 68 h 140"/>
                <a:gd name="T62" fmla="*/ 28 w 353"/>
                <a:gd name="T63" fmla="*/ 81 h 140"/>
                <a:gd name="T64" fmla="*/ 20 w 353"/>
                <a:gd name="T65" fmla="*/ 95 h 140"/>
                <a:gd name="T66" fmla="*/ 12 w 353"/>
                <a:gd name="T67" fmla="*/ 109 h 140"/>
                <a:gd name="T68" fmla="*/ 6 w 353"/>
                <a:gd name="T69" fmla="*/ 125 h 140"/>
                <a:gd name="T70" fmla="*/ 0 w 353"/>
                <a:gd name="T7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3" h="140">
                  <a:moveTo>
                    <a:pt x="0" y="140"/>
                  </a:moveTo>
                  <a:lnTo>
                    <a:pt x="353" y="140"/>
                  </a:lnTo>
                  <a:lnTo>
                    <a:pt x="353" y="140"/>
                  </a:lnTo>
                  <a:lnTo>
                    <a:pt x="350" y="123"/>
                  </a:lnTo>
                  <a:lnTo>
                    <a:pt x="345" y="107"/>
                  </a:lnTo>
                  <a:lnTo>
                    <a:pt x="340" y="93"/>
                  </a:lnTo>
                  <a:lnTo>
                    <a:pt x="331" y="79"/>
                  </a:lnTo>
                  <a:lnTo>
                    <a:pt x="323" y="66"/>
                  </a:lnTo>
                  <a:lnTo>
                    <a:pt x="315" y="55"/>
                  </a:lnTo>
                  <a:lnTo>
                    <a:pt x="305" y="44"/>
                  </a:lnTo>
                  <a:lnTo>
                    <a:pt x="295" y="35"/>
                  </a:lnTo>
                  <a:lnTo>
                    <a:pt x="283" y="26"/>
                  </a:lnTo>
                  <a:lnTo>
                    <a:pt x="271" y="19"/>
                  </a:lnTo>
                  <a:lnTo>
                    <a:pt x="257" y="13"/>
                  </a:lnTo>
                  <a:lnTo>
                    <a:pt x="243" y="9"/>
                  </a:lnTo>
                  <a:lnTo>
                    <a:pt x="228" y="4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65" y="1"/>
                  </a:lnTo>
                  <a:lnTo>
                    <a:pt x="150" y="2"/>
                  </a:lnTo>
                  <a:lnTo>
                    <a:pt x="136" y="5"/>
                  </a:lnTo>
                  <a:lnTo>
                    <a:pt x="122" y="9"/>
                  </a:lnTo>
                  <a:lnTo>
                    <a:pt x="108" y="15"/>
                  </a:lnTo>
                  <a:lnTo>
                    <a:pt x="94" y="21"/>
                  </a:lnTo>
                  <a:lnTo>
                    <a:pt x="82" y="28"/>
                  </a:lnTo>
                  <a:lnTo>
                    <a:pt x="69" y="38"/>
                  </a:lnTo>
                  <a:lnTo>
                    <a:pt x="58" y="47"/>
                  </a:lnTo>
                  <a:lnTo>
                    <a:pt x="47" y="57"/>
                  </a:lnTo>
                  <a:lnTo>
                    <a:pt x="37" y="68"/>
                  </a:lnTo>
                  <a:lnTo>
                    <a:pt x="28" y="81"/>
                  </a:lnTo>
                  <a:lnTo>
                    <a:pt x="20" y="95"/>
                  </a:lnTo>
                  <a:lnTo>
                    <a:pt x="12" y="109"/>
                  </a:lnTo>
                  <a:lnTo>
                    <a:pt x="6" y="125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1411" y="3424"/>
              <a:ext cx="227" cy="236"/>
            </a:xfrm>
            <a:custGeom>
              <a:avLst/>
              <a:gdLst>
                <a:gd name="T0" fmla="*/ 0 w 681"/>
                <a:gd name="T1" fmla="*/ 336 h 709"/>
                <a:gd name="T2" fmla="*/ 7 w 681"/>
                <a:gd name="T3" fmla="*/ 282 h 709"/>
                <a:gd name="T4" fmla="*/ 21 w 681"/>
                <a:gd name="T5" fmla="*/ 230 h 709"/>
                <a:gd name="T6" fmla="*/ 41 w 681"/>
                <a:gd name="T7" fmla="*/ 183 h 709"/>
                <a:gd name="T8" fmla="*/ 68 w 681"/>
                <a:gd name="T9" fmla="*/ 140 h 709"/>
                <a:gd name="T10" fmla="*/ 101 w 681"/>
                <a:gd name="T11" fmla="*/ 102 h 709"/>
                <a:gd name="T12" fmla="*/ 139 w 681"/>
                <a:gd name="T13" fmla="*/ 69 h 709"/>
                <a:gd name="T14" fmla="*/ 181 w 681"/>
                <a:gd name="T15" fmla="*/ 41 h 709"/>
                <a:gd name="T16" fmla="*/ 228 w 681"/>
                <a:gd name="T17" fmla="*/ 21 h 709"/>
                <a:gd name="T18" fmla="*/ 278 w 681"/>
                <a:gd name="T19" fmla="*/ 7 h 709"/>
                <a:gd name="T20" fmla="*/ 333 w 681"/>
                <a:gd name="T21" fmla="*/ 0 h 709"/>
                <a:gd name="T22" fmla="*/ 369 w 681"/>
                <a:gd name="T23" fmla="*/ 0 h 709"/>
                <a:gd name="T24" fmla="*/ 420 w 681"/>
                <a:gd name="T25" fmla="*/ 6 h 709"/>
                <a:gd name="T26" fmla="*/ 467 w 681"/>
                <a:gd name="T27" fmla="*/ 18 h 709"/>
                <a:gd name="T28" fmla="*/ 511 w 681"/>
                <a:gd name="T29" fmla="*/ 38 h 709"/>
                <a:gd name="T30" fmla="*/ 550 w 681"/>
                <a:gd name="T31" fmla="*/ 63 h 709"/>
                <a:gd name="T32" fmla="*/ 584 w 681"/>
                <a:gd name="T33" fmla="*/ 95 h 709"/>
                <a:gd name="T34" fmla="*/ 614 w 681"/>
                <a:gd name="T35" fmla="*/ 132 h 709"/>
                <a:gd name="T36" fmla="*/ 638 w 681"/>
                <a:gd name="T37" fmla="*/ 174 h 709"/>
                <a:gd name="T38" fmla="*/ 658 w 681"/>
                <a:gd name="T39" fmla="*/ 222 h 709"/>
                <a:gd name="T40" fmla="*/ 671 w 681"/>
                <a:gd name="T41" fmla="*/ 276 h 709"/>
                <a:gd name="T42" fmla="*/ 679 w 681"/>
                <a:gd name="T43" fmla="*/ 335 h 709"/>
                <a:gd name="T44" fmla="*/ 157 w 681"/>
                <a:gd name="T45" fmla="*/ 395 h 709"/>
                <a:gd name="T46" fmla="*/ 165 w 681"/>
                <a:gd name="T47" fmla="*/ 431 h 709"/>
                <a:gd name="T48" fmla="*/ 188 w 681"/>
                <a:gd name="T49" fmla="*/ 477 h 709"/>
                <a:gd name="T50" fmla="*/ 222 w 681"/>
                <a:gd name="T51" fmla="*/ 515 h 709"/>
                <a:gd name="T52" fmla="*/ 266 w 681"/>
                <a:gd name="T53" fmla="*/ 541 h 709"/>
                <a:gd name="T54" fmla="*/ 317 w 681"/>
                <a:gd name="T55" fmla="*/ 556 h 709"/>
                <a:gd name="T56" fmla="*/ 354 w 681"/>
                <a:gd name="T57" fmla="*/ 559 h 709"/>
                <a:gd name="T58" fmla="*/ 399 w 681"/>
                <a:gd name="T59" fmla="*/ 556 h 709"/>
                <a:gd name="T60" fmla="*/ 438 w 681"/>
                <a:gd name="T61" fmla="*/ 546 h 709"/>
                <a:gd name="T62" fmla="*/ 482 w 681"/>
                <a:gd name="T63" fmla="*/ 524 h 709"/>
                <a:gd name="T64" fmla="*/ 533 w 681"/>
                <a:gd name="T65" fmla="*/ 481 h 709"/>
                <a:gd name="T66" fmla="*/ 623 w 681"/>
                <a:gd name="T67" fmla="*/ 602 h 709"/>
                <a:gd name="T68" fmla="*/ 583 w 681"/>
                <a:gd name="T69" fmla="*/ 637 h 709"/>
                <a:gd name="T70" fmla="*/ 535 w 681"/>
                <a:gd name="T71" fmla="*/ 667 h 709"/>
                <a:gd name="T72" fmla="*/ 481 w 681"/>
                <a:gd name="T73" fmla="*/ 690 h 709"/>
                <a:gd name="T74" fmla="*/ 420 w 681"/>
                <a:gd name="T75" fmla="*/ 704 h 709"/>
                <a:gd name="T76" fmla="*/ 354 w 681"/>
                <a:gd name="T77" fmla="*/ 709 h 709"/>
                <a:gd name="T78" fmla="*/ 317 w 681"/>
                <a:gd name="T79" fmla="*/ 707 h 709"/>
                <a:gd name="T80" fmla="*/ 264 w 681"/>
                <a:gd name="T81" fmla="*/ 698 h 709"/>
                <a:gd name="T82" fmla="*/ 213 w 681"/>
                <a:gd name="T83" fmla="*/ 682 h 709"/>
                <a:gd name="T84" fmla="*/ 167 w 681"/>
                <a:gd name="T85" fmla="*/ 659 h 709"/>
                <a:gd name="T86" fmla="*/ 126 w 681"/>
                <a:gd name="T87" fmla="*/ 629 h 709"/>
                <a:gd name="T88" fmla="*/ 89 w 681"/>
                <a:gd name="T89" fmla="*/ 595 h 709"/>
                <a:gd name="T90" fmla="*/ 58 w 681"/>
                <a:gd name="T91" fmla="*/ 555 h 709"/>
                <a:gd name="T92" fmla="*/ 33 w 681"/>
                <a:gd name="T93" fmla="*/ 510 h 709"/>
                <a:gd name="T94" fmla="*/ 15 w 681"/>
                <a:gd name="T95" fmla="*/ 462 h 709"/>
                <a:gd name="T96" fmla="*/ 3 w 681"/>
                <a:gd name="T97" fmla="*/ 409 h 709"/>
                <a:gd name="T98" fmla="*/ 0 w 681"/>
                <a:gd name="T99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1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665" y="3424"/>
              <a:ext cx="197" cy="235"/>
            </a:xfrm>
            <a:custGeom>
              <a:avLst/>
              <a:gdLst>
                <a:gd name="T0" fmla="*/ 431 w 591"/>
                <a:gd name="T1" fmla="*/ 707 h 707"/>
                <a:gd name="T2" fmla="*/ 431 w 591"/>
                <a:gd name="T3" fmla="*/ 296 h 707"/>
                <a:gd name="T4" fmla="*/ 427 w 591"/>
                <a:gd name="T5" fmla="*/ 268 h 707"/>
                <a:gd name="T6" fmla="*/ 419 w 591"/>
                <a:gd name="T7" fmla="*/ 243 h 707"/>
                <a:gd name="T8" fmla="*/ 407 w 591"/>
                <a:gd name="T9" fmla="*/ 220 h 707"/>
                <a:gd name="T10" fmla="*/ 391 w 591"/>
                <a:gd name="T11" fmla="*/ 199 h 707"/>
                <a:gd name="T12" fmla="*/ 371 w 591"/>
                <a:gd name="T13" fmla="*/ 183 h 707"/>
                <a:gd name="T14" fmla="*/ 348 w 591"/>
                <a:gd name="T15" fmla="*/ 171 h 707"/>
                <a:gd name="T16" fmla="*/ 322 w 591"/>
                <a:gd name="T17" fmla="*/ 163 h 707"/>
                <a:gd name="T18" fmla="*/ 295 w 591"/>
                <a:gd name="T19" fmla="*/ 160 h 707"/>
                <a:gd name="T20" fmla="*/ 282 w 591"/>
                <a:gd name="T21" fmla="*/ 160 h 707"/>
                <a:gd name="T22" fmla="*/ 255 w 591"/>
                <a:gd name="T23" fmla="*/ 166 h 707"/>
                <a:gd name="T24" fmla="*/ 230 w 591"/>
                <a:gd name="T25" fmla="*/ 177 h 707"/>
                <a:gd name="T26" fmla="*/ 210 w 591"/>
                <a:gd name="T27" fmla="*/ 191 h 707"/>
                <a:gd name="T28" fmla="*/ 191 w 591"/>
                <a:gd name="T29" fmla="*/ 210 h 707"/>
                <a:gd name="T30" fmla="*/ 176 w 591"/>
                <a:gd name="T31" fmla="*/ 230 h 707"/>
                <a:gd name="T32" fmla="*/ 166 w 591"/>
                <a:gd name="T33" fmla="*/ 256 h 707"/>
                <a:gd name="T34" fmla="*/ 160 w 591"/>
                <a:gd name="T35" fmla="*/ 282 h 707"/>
                <a:gd name="T36" fmla="*/ 160 w 591"/>
                <a:gd name="T37" fmla="*/ 707 h 707"/>
                <a:gd name="T38" fmla="*/ 0 w 591"/>
                <a:gd name="T39" fmla="*/ 296 h 707"/>
                <a:gd name="T40" fmla="*/ 0 w 591"/>
                <a:gd name="T41" fmla="*/ 280 h 707"/>
                <a:gd name="T42" fmla="*/ 3 w 591"/>
                <a:gd name="T43" fmla="*/ 250 h 707"/>
                <a:gd name="T44" fmla="*/ 9 w 591"/>
                <a:gd name="T45" fmla="*/ 221 h 707"/>
                <a:gd name="T46" fmla="*/ 17 w 591"/>
                <a:gd name="T47" fmla="*/ 194 h 707"/>
                <a:gd name="T48" fmla="*/ 29 w 591"/>
                <a:gd name="T49" fmla="*/ 167 h 707"/>
                <a:gd name="T50" fmla="*/ 42 w 591"/>
                <a:gd name="T51" fmla="*/ 142 h 707"/>
                <a:gd name="T52" fmla="*/ 67 w 591"/>
                <a:gd name="T53" fmla="*/ 108 h 707"/>
                <a:gd name="T54" fmla="*/ 108 w 591"/>
                <a:gd name="T55" fmla="*/ 68 h 707"/>
                <a:gd name="T56" fmla="*/ 142 w 591"/>
                <a:gd name="T57" fmla="*/ 42 h 707"/>
                <a:gd name="T58" fmla="*/ 167 w 591"/>
                <a:gd name="T59" fmla="*/ 29 h 707"/>
                <a:gd name="T60" fmla="*/ 193 w 591"/>
                <a:gd name="T61" fmla="*/ 17 h 707"/>
                <a:gd name="T62" fmla="*/ 221 w 591"/>
                <a:gd name="T63" fmla="*/ 9 h 707"/>
                <a:gd name="T64" fmla="*/ 250 w 591"/>
                <a:gd name="T65" fmla="*/ 3 h 707"/>
                <a:gd name="T66" fmla="*/ 279 w 591"/>
                <a:gd name="T67" fmla="*/ 0 h 707"/>
                <a:gd name="T68" fmla="*/ 295 w 591"/>
                <a:gd name="T69" fmla="*/ 0 h 707"/>
                <a:gd name="T70" fmla="*/ 325 w 591"/>
                <a:gd name="T71" fmla="*/ 1 h 707"/>
                <a:gd name="T72" fmla="*/ 355 w 591"/>
                <a:gd name="T73" fmla="*/ 6 h 707"/>
                <a:gd name="T74" fmla="*/ 382 w 591"/>
                <a:gd name="T75" fmla="*/ 13 h 707"/>
                <a:gd name="T76" fmla="*/ 410 w 591"/>
                <a:gd name="T77" fmla="*/ 23 h 707"/>
                <a:gd name="T78" fmla="*/ 436 w 591"/>
                <a:gd name="T79" fmla="*/ 36 h 707"/>
                <a:gd name="T80" fmla="*/ 460 w 591"/>
                <a:gd name="T81" fmla="*/ 50 h 707"/>
                <a:gd name="T82" fmla="*/ 504 w 591"/>
                <a:gd name="T83" fmla="*/ 86 h 707"/>
                <a:gd name="T84" fmla="*/ 541 w 591"/>
                <a:gd name="T85" fmla="*/ 131 h 707"/>
                <a:gd name="T86" fmla="*/ 555 w 591"/>
                <a:gd name="T87" fmla="*/ 155 h 707"/>
                <a:gd name="T88" fmla="*/ 567 w 591"/>
                <a:gd name="T89" fmla="*/ 180 h 707"/>
                <a:gd name="T90" fmla="*/ 577 w 591"/>
                <a:gd name="T91" fmla="*/ 207 h 707"/>
                <a:gd name="T92" fmla="*/ 584 w 591"/>
                <a:gd name="T93" fmla="*/ 236 h 707"/>
                <a:gd name="T94" fmla="*/ 589 w 591"/>
                <a:gd name="T95" fmla="*/ 265 h 707"/>
                <a:gd name="T96" fmla="*/ 591 w 591"/>
                <a:gd name="T97" fmla="*/ 296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1" h="707">
                  <a:moveTo>
                    <a:pt x="591" y="707"/>
                  </a:moveTo>
                  <a:lnTo>
                    <a:pt x="431" y="707"/>
                  </a:lnTo>
                  <a:lnTo>
                    <a:pt x="431" y="296"/>
                  </a:lnTo>
                  <a:lnTo>
                    <a:pt x="431" y="296"/>
                  </a:lnTo>
                  <a:lnTo>
                    <a:pt x="429" y="282"/>
                  </a:lnTo>
                  <a:lnTo>
                    <a:pt x="427" y="268"/>
                  </a:lnTo>
                  <a:lnTo>
                    <a:pt x="424" y="256"/>
                  </a:lnTo>
                  <a:lnTo>
                    <a:pt x="419" y="243"/>
                  </a:lnTo>
                  <a:lnTo>
                    <a:pt x="413" y="230"/>
                  </a:lnTo>
                  <a:lnTo>
                    <a:pt x="407" y="220"/>
                  </a:lnTo>
                  <a:lnTo>
                    <a:pt x="400" y="210"/>
                  </a:lnTo>
                  <a:lnTo>
                    <a:pt x="391" y="199"/>
                  </a:lnTo>
                  <a:lnTo>
                    <a:pt x="381" y="191"/>
                  </a:lnTo>
                  <a:lnTo>
                    <a:pt x="371" y="183"/>
                  </a:lnTo>
                  <a:lnTo>
                    <a:pt x="360" y="177"/>
                  </a:lnTo>
                  <a:lnTo>
                    <a:pt x="348" y="171"/>
                  </a:lnTo>
                  <a:lnTo>
                    <a:pt x="336" y="166"/>
                  </a:lnTo>
                  <a:lnTo>
                    <a:pt x="322" y="163"/>
                  </a:lnTo>
                  <a:lnTo>
                    <a:pt x="309" y="160"/>
                  </a:lnTo>
                  <a:lnTo>
                    <a:pt x="295" y="160"/>
                  </a:lnTo>
                  <a:lnTo>
                    <a:pt x="295" y="160"/>
                  </a:lnTo>
                  <a:lnTo>
                    <a:pt x="282" y="160"/>
                  </a:lnTo>
                  <a:lnTo>
                    <a:pt x="268" y="163"/>
                  </a:lnTo>
                  <a:lnTo>
                    <a:pt x="255" y="166"/>
                  </a:lnTo>
                  <a:lnTo>
                    <a:pt x="243" y="171"/>
                  </a:lnTo>
                  <a:lnTo>
                    <a:pt x="230" y="177"/>
                  </a:lnTo>
                  <a:lnTo>
                    <a:pt x="220" y="183"/>
                  </a:lnTo>
                  <a:lnTo>
                    <a:pt x="210" y="191"/>
                  </a:lnTo>
                  <a:lnTo>
                    <a:pt x="199" y="199"/>
                  </a:lnTo>
                  <a:lnTo>
                    <a:pt x="191" y="210"/>
                  </a:lnTo>
                  <a:lnTo>
                    <a:pt x="183" y="220"/>
                  </a:lnTo>
                  <a:lnTo>
                    <a:pt x="176" y="230"/>
                  </a:lnTo>
                  <a:lnTo>
                    <a:pt x="171" y="243"/>
                  </a:lnTo>
                  <a:lnTo>
                    <a:pt x="166" y="256"/>
                  </a:lnTo>
                  <a:lnTo>
                    <a:pt x="163" y="268"/>
                  </a:lnTo>
                  <a:lnTo>
                    <a:pt x="160" y="282"/>
                  </a:lnTo>
                  <a:lnTo>
                    <a:pt x="160" y="296"/>
                  </a:lnTo>
                  <a:lnTo>
                    <a:pt x="160" y="707"/>
                  </a:lnTo>
                  <a:lnTo>
                    <a:pt x="0" y="707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80"/>
                  </a:lnTo>
                  <a:lnTo>
                    <a:pt x="1" y="265"/>
                  </a:lnTo>
                  <a:lnTo>
                    <a:pt x="3" y="250"/>
                  </a:lnTo>
                  <a:lnTo>
                    <a:pt x="6" y="236"/>
                  </a:lnTo>
                  <a:lnTo>
                    <a:pt x="9" y="221"/>
                  </a:lnTo>
                  <a:lnTo>
                    <a:pt x="12" y="207"/>
                  </a:lnTo>
                  <a:lnTo>
                    <a:pt x="17" y="194"/>
                  </a:lnTo>
                  <a:lnTo>
                    <a:pt x="23" y="180"/>
                  </a:lnTo>
                  <a:lnTo>
                    <a:pt x="29" y="167"/>
                  </a:lnTo>
                  <a:lnTo>
                    <a:pt x="35" y="155"/>
                  </a:lnTo>
                  <a:lnTo>
                    <a:pt x="42" y="142"/>
                  </a:lnTo>
                  <a:lnTo>
                    <a:pt x="50" y="131"/>
                  </a:lnTo>
                  <a:lnTo>
                    <a:pt x="67" y="108"/>
                  </a:lnTo>
                  <a:lnTo>
                    <a:pt x="86" y="86"/>
                  </a:lnTo>
                  <a:lnTo>
                    <a:pt x="108" y="68"/>
                  </a:lnTo>
                  <a:lnTo>
                    <a:pt x="129" y="50"/>
                  </a:lnTo>
                  <a:lnTo>
                    <a:pt x="142" y="42"/>
                  </a:lnTo>
                  <a:lnTo>
                    <a:pt x="155" y="36"/>
                  </a:lnTo>
                  <a:lnTo>
                    <a:pt x="167" y="29"/>
                  </a:lnTo>
                  <a:lnTo>
                    <a:pt x="180" y="23"/>
                  </a:lnTo>
                  <a:lnTo>
                    <a:pt x="193" y="17"/>
                  </a:lnTo>
                  <a:lnTo>
                    <a:pt x="207" y="13"/>
                  </a:lnTo>
                  <a:lnTo>
                    <a:pt x="221" y="9"/>
                  </a:lnTo>
                  <a:lnTo>
                    <a:pt x="236" y="6"/>
                  </a:lnTo>
                  <a:lnTo>
                    <a:pt x="250" y="3"/>
                  </a:lnTo>
                  <a:lnTo>
                    <a:pt x="264" y="1"/>
                  </a:lnTo>
                  <a:lnTo>
                    <a:pt x="279" y="0"/>
                  </a:lnTo>
                  <a:lnTo>
                    <a:pt x="295" y="0"/>
                  </a:lnTo>
                  <a:lnTo>
                    <a:pt x="295" y="0"/>
                  </a:lnTo>
                  <a:lnTo>
                    <a:pt x="310" y="0"/>
                  </a:lnTo>
                  <a:lnTo>
                    <a:pt x="325" y="1"/>
                  </a:lnTo>
                  <a:lnTo>
                    <a:pt x="340" y="3"/>
                  </a:lnTo>
                  <a:lnTo>
                    <a:pt x="355" y="6"/>
                  </a:lnTo>
                  <a:lnTo>
                    <a:pt x="369" y="9"/>
                  </a:lnTo>
                  <a:lnTo>
                    <a:pt x="382" y="13"/>
                  </a:lnTo>
                  <a:lnTo>
                    <a:pt x="396" y="17"/>
                  </a:lnTo>
                  <a:lnTo>
                    <a:pt x="410" y="23"/>
                  </a:lnTo>
                  <a:lnTo>
                    <a:pt x="423" y="29"/>
                  </a:lnTo>
                  <a:lnTo>
                    <a:pt x="436" y="36"/>
                  </a:lnTo>
                  <a:lnTo>
                    <a:pt x="448" y="42"/>
                  </a:lnTo>
                  <a:lnTo>
                    <a:pt x="460" y="50"/>
                  </a:lnTo>
                  <a:lnTo>
                    <a:pt x="483" y="68"/>
                  </a:lnTo>
                  <a:lnTo>
                    <a:pt x="504" y="86"/>
                  </a:lnTo>
                  <a:lnTo>
                    <a:pt x="523" y="108"/>
                  </a:lnTo>
                  <a:lnTo>
                    <a:pt x="541" y="131"/>
                  </a:lnTo>
                  <a:lnTo>
                    <a:pt x="547" y="142"/>
                  </a:lnTo>
                  <a:lnTo>
                    <a:pt x="555" y="155"/>
                  </a:lnTo>
                  <a:lnTo>
                    <a:pt x="561" y="167"/>
                  </a:lnTo>
                  <a:lnTo>
                    <a:pt x="567" y="180"/>
                  </a:lnTo>
                  <a:lnTo>
                    <a:pt x="573" y="194"/>
                  </a:lnTo>
                  <a:lnTo>
                    <a:pt x="577" y="207"/>
                  </a:lnTo>
                  <a:lnTo>
                    <a:pt x="582" y="221"/>
                  </a:lnTo>
                  <a:lnTo>
                    <a:pt x="584" y="236"/>
                  </a:lnTo>
                  <a:lnTo>
                    <a:pt x="588" y="250"/>
                  </a:lnTo>
                  <a:lnTo>
                    <a:pt x="589" y="265"/>
                  </a:lnTo>
                  <a:lnTo>
                    <a:pt x="590" y="280"/>
                  </a:lnTo>
                  <a:lnTo>
                    <a:pt x="591" y="296"/>
                  </a:lnTo>
                  <a:lnTo>
                    <a:pt x="591" y="70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002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002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 noEditPoints="1"/>
            </p:cNvSpPr>
            <p:nvPr userDrawn="1"/>
          </p:nvSpPr>
          <p:spPr bwMode="auto">
            <a:xfrm>
              <a:off x="488" y="3758"/>
              <a:ext cx="42" cy="64"/>
            </a:xfrm>
            <a:custGeom>
              <a:avLst/>
              <a:gdLst>
                <a:gd name="T0" fmla="*/ 96 w 126"/>
                <a:gd name="T1" fmla="*/ 82 h 192"/>
                <a:gd name="T2" fmla="*/ 106 w 126"/>
                <a:gd name="T3" fmla="*/ 90 h 192"/>
                <a:gd name="T4" fmla="*/ 117 w 126"/>
                <a:gd name="T5" fmla="*/ 100 h 192"/>
                <a:gd name="T6" fmla="*/ 122 w 126"/>
                <a:gd name="T7" fmla="*/ 115 h 192"/>
                <a:gd name="T8" fmla="*/ 126 w 126"/>
                <a:gd name="T9" fmla="*/ 131 h 192"/>
                <a:gd name="T10" fmla="*/ 125 w 126"/>
                <a:gd name="T11" fmla="*/ 144 h 192"/>
                <a:gd name="T12" fmla="*/ 114 w 126"/>
                <a:gd name="T13" fmla="*/ 166 h 192"/>
                <a:gd name="T14" fmla="*/ 98 w 126"/>
                <a:gd name="T15" fmla="*/ 182 h 192"/>
                <a:gd name="T16" fmla="*/ 77 w 126"/>
                <a:gd name="T17" fmla="*/ 191 h 192"/>
                <a:gd name="T18" fmla="*/ 0 w 126"/>
                <a:gd name="T19" fmla="*/ 192 h 192"/>
                <a:gd name="T20" fmla="*/ 63 w 126"/>
                <a:gd name="T21" fmla="*/ 0 h 192"/>
                <a:gd name="T22" fmla="*/ 74 w 126"/>
                <a:gd name="T23" fmla="*/ 1 h 192"/>
                <a:gd name="T24" fmla="*/ 93 w 126"/>
                <a:gd name="T25" fmla="*/ 8 h 192"/>
                <a:gd name="T26" fmla="*/ 106 w 126"/>
                <a:gd name="T27" fmla="*/ 21 h 192"/>
                <a:gd name="T28" fmla="*/ 113 w 126"/>
                <a:gd name="T29" fmla="*/ 39 h 192"/>
                <a:gd name="T30" fmla="*/ 113 w 126"/>
                <a:gd name="T31" fmla="*/ 50 h 192"/>
                <a:gd name="T32" fmla="*/ 112 w 126"/>
                <a:gd name="T33" fmla="*/ 60 h 192"/>
                <a:gd name="T34" fmla="*/ 103 w 126"/>
                <a:gd name="T35" fmla="*/ 78 h 192"/>
                <a:gd name="T36" fmla="*/ 96 w 126"/>
                <a:gd name="T37" fmla="*/ 82 h 192"/>
                <a:gd name="T38" fmla="*/ 63 w 126"/>
                <a:gd name="T39" fmla="*/ 71 h 192"/>
                <a:gd name="T40" fmla="*/ 68 w 126"/>
                <a:gd name="T41" fmla="*/ 69 h 192"/>
                <a:gd name="T42" fmla="*/ 76 w 126"/>
                <a:gd name="T43" fmla="*/ 67 h 192"/>
                <a:gd name="T44" fmla="*/ 80 w 126"/>
                <a:gd name="T45" fmla="*/ 61 h 192"/>
                <a:gd name="T46" fmla="*/ 84 w 126"/>
                <a:gd name="T47" fmla="*/ 55 h 192"/>
                <a:gd name="T48" fmla="*/ 84 w 126"/>
                <a:gd name="T49" fmla="*/ 50 h 192"/>
                <a:gd name="T50" fmla="*/ 82 w 126"/>
                <a:gd name="T51" fmla="*/ 41 h 192"/>
                <a:gd name="T52" fmla="*/ 78 w 126"/>
                <a:gd name="T53" fmla="*/ 35 h 192"/>
                <a:gd name="T54" fmla="*/ 71 w 126"/>
                <a:gd name="T55" fmla="*/ 31 h 192"/>
                <a:gd name="T56" fmla="*/ 63 w 126"/>
                <a:gd name="T57" fmla="*/ 29 h 192"/>
                <a:gd name="T58" fmla="*/ 31 w 126"/>
                <a:gd name="T59" fmla="*/ 71 h 192"/>
                <a:gd name="T60" fmla="*/ 63 w 126"/>
                <a:gd name="T61" fmla="*/ 163 h 192"/>
                <a:gd name="T62" fmla="*/ 70 w 126"/>
                <a:gd name="T63" fmla="*/ 162 h 192"/>
                <a:gd name="T64" fmla="*/ 81 w 126"/>
                <a:gd name="T65" fmla="*/ 158 h 192"/>
                <a:gd name="T66" fmla="*/ 90 w 126"/>
                <a:gd name="T67" fmla="*/ 150 h 192"/>
                <a:gd name="T68" fmla="*/ 94 w 126"/>
                <a:gd name="T69" fmla="*/ 138 h 192"/>
                <a:gd name="T70" fmla="*/ 95 w 126"/>
                <a:gd name="T71" fmla="*/ 131 h 192"/>
                <a:gd name="T72" fmla="*/ 93 w 126"/>
                <a:gd name="T73" fmla="*/ 119 h 192"/>
                <a:gd name="T74" fmla="*/ 86 w 126"/>
                <a:gd name="T75" fmla="*/ 108 h 192"/>
                <a:gd name="T76" fmla="*/ 77 w 126"/>
                <a:gd name="T77" fmla="*/ 102 h 192"/>
                <a:gd name="T78" fmla="*/ 63 w 126"/>
                <a:gd name="T79" fmla="*/ 99 h 192"/>
                <a:gd name="T80" fmla="*/ 31 w 126"/>
                <a:gd name="T81" fmla="*/ 16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192">
                  <a:moveTo>
                    <a:pt x="96" y="82"/>
                  </a:moveTo>
                  <a:lnTo>
                    <a:pt x="96" y="82"/>
                  </a:lnTo>
                  <a:lnTo>
                    <a:pt x="102" y="86"/>
                  </a:lnTo>
                  <a:lnTo>
                    <a:pt x="106" y="90"/>
                  </a:lnTo>
                  <a:lnTo>
                    <a:pt x="112" y="95"/>
                  </a:lnTo>
                  <a:lnTo>
                    <a:pt x="117" y="100"/>
                  </a:lnTo>
                  <a:lnTo>
                    <a:pt x="120" y="107"/>
                  </a:lnTo>
                  <a:lnTo>
                    <a:pt x="122" y="115"/>
                  </a:lnTo>
                  <a:lnTo>
                    <a:pt x="125" y="122"/>
                  </a:lnTo>
                  <a:lnTo>
                    <a:pt x="126" y="131"/>
                  </a:lnTo>
                  <a:lnTo>
                    <a:pt x="126" y="131"/>
                  </a:lnTo>
                  <a:lnTo>
                    <a:pt x="125" y="144"/>
                  </a:lnTo>
                  <a:lnTo>
                    <a:pt x="120" y="155"/>
                  </a:lnTo>
                  <a:lnTo>
                    <a:pt x="114" y="166"/>
                  </a:lnTo>
                  <a:lnTo>
                    <a:pt x="108" y="175"/>
                  </a:lnTo>
                  <a:lnTo>
                    <a:pt x="98" y="182"/>
                  </a:lnTo>
                  <a:lnTo>
                    <a:pt x="88" y="188"/>
                  </a:lnTo>
                  <a:lnTo>
                    <a:pt x="77" y="191"/>
                  </a:lnTo>
                  <a:lnTo>
                    <a:pt x="64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4" y="1"/>
                  </a:lnTo>
                  <a:lnTo>
                    <a:pt x="84" y="3"/>
                  </a:lnTo>
                  <a:lnTo>
                    <a:pt x="93" y="8"/>
                  </a:lnTo>
                  <a:lnTo>
                    <a:pt x="100" y="13"/>
                  </a:lnTo>
                  <a:lnTo>
                    <a:pt x="106" y="21"/>
                  </a:lnTo>
                  <a:lnTo>
                    <a:pt x="110" y="29"/>
                  </a:lnTo>
                  <a:lnTo>
                    <a:pt x="113" y="39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6"/>
                  </a:lnTo>
                  <a:lnTo>
                    <a:pt x="112" y="60"/>
                  </a:lnTo>
                  <a:lnTo>
                    <a:pt x="109" y="69"/>
                  </a:lnTo>
                  <a:lnTo>
                    <a:pt x="103" y="78"/>
                  </a:lnTo>
                  <a:lnTo>
                    <a:pt x="96" y="82"/>
                  </a:lnTo>
                  <a:lnTo>
                    <a:pt x="96" y="82"/>
                  </a:lnTo>
                  <a:close/>
                  <a:moveTo>
                    <a:pt x="31" y="71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8" y="69"/>
                  </a:lnTo>
                  <a:lnTo>
                    <a:pt x="71" y="68"/>
                  </a:lnTo>
                  <a:lnTo>
                    <a:pt x="76" y="67"/>
                  </a:lnTo>
                  <a:lnTo>
                    <a:pt x="78" y="65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4" y="55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45"/>
                  </a:lnTo>
                  <a:lnTo>
                    <a:pt x="82" y="41"/>
                  </a:lnTo>
                  <a:lnTo>
                    <a:pt x="80" y="37"/>
                  </a:lnTo>
                  <a:lnTo>
                    <a:pt x="78" y="35"/>
                  </a:lnTo>
                  <a:lnTo>
                    <a:pt x="76" y="32"/>
                  </a:lnTo>
                  <a:lnTo>
                    <a:pt x="71" y="31"/>
                  </a:lnTo>
                  <a:lnTo>
                    <a:pt x="68" y="29"/>
                  </a:lnTo>
                  <a:lnTo>
                    <a:pt x="63" y="29"/>
                  </a:lnTo>
                  <a:lnTo>
                    <a:pt x="31" y="29"/>
                  </a:lnTo>
                  <a:lnTo>
                    <a:pt x="31" y="71"/>
                  </a:lnTo>
                  <a:close/>
                  <a:moveTo>
                    <a:pt x="31" y="163"/>
                  </a:moveTo>
                  <a:lnTo>
                    <a:pt x="63" y="163"/>
                  </a:lnTo>
                  <a:lnTo>
                    <a:pt x="63" y="163"/>
                  </a:lnTo>
                  <a:lnTo>
                    <a:pt x="70" y="162"/>
                  </a:lnTo>
                  <a:lnTo>
                    <a:pt x="77" y="161"/>
                  </a:lnTo>
                  <a:lnTo>
                    <a:pt x="81" y="158"/>
                  </a:lnTo>
                  <a:lnTo>
                    <a:pt x="86" y="154"/>
                  </a:lnTo>
                  <a:lnTo>
                    <a:pt x="90" y="150"/>
                  </a:lnTo>
                  <a:lnTo>
                    <a:pt x="93" y="144"/>
                  </a:lnTo>
                  <a:lnTo>
                    <a:pt x="94" y="138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4" y="124"/>
                  </a:lnTo>
                  <a:lnTo>
                    <a:pt x="93" y="119"/>
                  </a:lnTo>
                  <a:lnTo>
                    <a:pt x="90" y="113"/>
                  </a:lnTo>
                  <a:lnTo>
                    <a:pt x="86" y="108"/>
                  </a:lnTo>
                  <a:lnTo>
                    <a:pt x="81" y="104"/>
                  </a:lnTo>
                  <a:lnTo>
                    <a:pt x="77" y="102"/>
                  </a:lnTo>
                  <a:lnTo>
                    <a:pt x="70" y="100"/>
                  </a:lnTo>
                  <a:lnTo>
                    <a:pt x="63" y="99"/>
                  </a:lnTo>
                  <a:lnTo>
                    <a:pt x="31" y="99"/>
                  </a:lnTo>
                  <a:lnTo>
                    <a:pt x="31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 userDrawn="1"/>
          </p:nvSpPr>
          <p:spPr bwMode="auto">
            <a:xfrm>
              <a:off x="538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594" y="3756"/>
              <a:ext cx="10" cy="66"/>
            </a:xfrm>
            <a:custGeom>
              <a:avLst/>
              <a:gdLst>
                <a:gd name="T0" fmla="*/ 0 w 31"/>
                <a:gd name="T1" fmla="*/ 4 h 196"/>
                <a:gd name="T2" fmla="*/ 31 w 31"/>
                <a:gd name="T3" fmla="*/ 0 h 196"/>
                <a:gd name="T4" fmla="*/ 31 w 31"/>
                <a:gd name="T5" fmla="*/ 196 h 196"/>
                <a:gd name="T6" fmla="*/ 0 w 31"/>
                <a:gd name="T7" fmla="*/ 196 h 196"/>
                <a:gd name="T8" fmla="*/ 0 w 31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96">
                  <a:moveTo>
                    <a:pt x="0" y="4"/>
                  </a:moveTo>
                  <a:lnTo>
                    <a:pt x="31" y="0"/>
                  </a:lnTo>
                  <a:lnTo>
                    <a:pt x="31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 userDrawn="1"/>
          </p:nvSpPr>
          <p:spPr bwMode="auto">
            <a:xfrm>
              <a:off x="612" y="3775"/>
              <a:ext cx="43" cy="70"/>
            </a:xfrm>
            <a:custGeom>
              <a:avLst/>
              <a:gdLst>
                <a:gd name="T0" fmla="*/ 70 w 129"/>
                <a:gd name="T1" fmla="*/ 0 h 209"/>
                <a:gd name="T2" fmla="*/ 91 w 129"/>
                <a:gd name="T3" fmla="*/ 8 h 209"/>
                <a:gd name="T4" fmla="*/ 121 w 129"/>
                <a:gd name="T5" fmla="*/ 55 h 209"/>
                <a:gd name="T6" fmla="*/ 116 w 129"/>
                <a:gd name="T7" fmla="*/ 78 h 209"/>
                <a:gd name="T8" fmla="*/ 102 w 129"/>
                <a:gd name="T9" fmla="*/ 96 h 209"/>
                <a:gd name="T10" fmla="*/ 117 w 129"/>
                <a:gd name="T11" fmla="*/ 112 h 209"/>
                <a:gd name="T12" fmla="*/ 126 w 129"/>
                <a:gd name="T13" fmla="*/ 131 h 209"/>
                <a:gd name="T14" fmla="*/ 129 w 129"/>
                <a:gd name="T15" fmla="*/ 146 h 209"/>
                <a:gd name="T16" fmla="*/ 117 w 129"/>
                <a:gd name="T17" fmla="*/ 183 h 209"/>
                <a:gd name="T18" fmla="*/ 90 w 129"/>
                <a:gd name="T19" fmla="*/ 204 h 209"/>
                <a:gd name="T20" fmla="*/ 65 w 129"/>
                <a:gd name="T21" fmla="*/ 209 h 209"/>
                <a:gd name="T22" fmla="*/ 30 w 129"/>
                <a:gd name="T23" fmla="*/ 201 h 209"/>
                <a:gd name="T24" fmla="*/ 8 w 129"/>
                <a:gd name="T25" fmla="*/ 178 h 209"/>
                <a:gd name="T26" fmla="*/ 31 w 129"/>
                <a:gd name="T27" fmla="*/ 157 h 209"/>
                <a:gd name="T28" fmla="*/ 36 w 129"/>
                <a:gd name="T29" fmla="*/ 167 h 209"/>
                <a:gd name="T30" fmla="*/ 46 w 129"/>
                <a:gd name="T31" fmla="*/ 177 h 209"/>
                <a:gd name="T32" fmla="*/ 65 w 129"/>
                <a:gd name="T33" fmla="*/ 180 h 209"/>
                <a:gd name="T34" fmla="*/ 78 w 129"/>
                <a:gd name="T35" fmla="*/ 178 h 209"/>
                <a:gd name="T36" fmla="*/ 92 w 129"/>
                <a:gd name="T37" fmla="*/ 167 h 209"/>
                <a:gd name="T38" fmla="*/ 98 w 129"/>
                <a:gd name="T39" fmla="*/ 146 h 209"/>
                <a:gd name="T40" fmla="*/ 95 w 129"/>
                <a:gd name="T41" fmla="*/ 132 h 209"/>
                <a:gd name="T42" fmla="*/ 84 w 129"/>
                <a:gd name="T43" fmla="*/ 117 h 209"/>
                <a:gd name="T44" fmla="*/ 65 w 129"/>
                <a:gd name="T45" fmla="*/ 112 h 209"/>
                <a:gd name="T46" fmla="*/ 54 w 129"/>
                <a:gd name="T47" fmla="*/ 113 h 209"/>
                <a:gd name="T48" fmla="*/ 34 w 129"/>
                <a:gd name="T49" fmla="*/ 130 h 209"/>
                <a:gd name="T50" fmla="*/ 18 w 129"/>
                <a:gd name="T51" fmla="*/ 101 h 209"/>
                <a:gd name="T52" fmla="*/ 18 w 129"/>
                <a:gd name="T53" fmla="*/ 88 h 209"/>
                <a:gd name="T54" fmla="*/ 7 w 129"/>
                <a:gd name="T55" fmla="*/ 55 h 209"/>
                <a:gd name="T56" fmla="*/ 11 w 129"/>
                <a:gd name="T57" fmla="*/ 34 h 209"/>
                <a:gd name="T58" fmla="*/ 30 w 129"/>
                <a:gd name="T59" fmla="*/ 10 h 209"/>
                <a:gd name="T60" fmla="*/ 62 w 129"/>
                <a:gd name="T61" fmla="*/ 0 h 209"/>
                <a:gd name="T62" fmla="*/ 65 w 129"/>
                <a:gd name="T63" fmla="*/ 83 h 209"/>
                <a:gd name="T64" fmla="*/ 79 w 129"/>
                <a:gd name="T65" fmla="*/ 78 h 209"/>
                <a:gd name="T66" fmla="*/ 89 w 129"/>
                <a:gd name="T67" fmla="*/ 67 h 209"/>
                <a:gd name="T68" fmla="*/ 91 w 129"/>
                <a:gd name="T69" fmla="*/ 55 h 209"/>
                <a:gd name="T70" fmla="*/ 86 w 129"/>
                <a:gd name="T71" fmla="*/ 41 h 209"/>
                <a:gd name="T72" fmla="*/ 75 w 129"/>
                <a:gd name="T73" fmla="*/ 30 h 209"/>
                <a:gd name="T74" fmla="*/ 65 w 129"/>
                <a:gd name="T75" fmla="*/ 29 h 209"/>
                <a:gd name="T76" fmla="*/ 49 w 129"/>
                <a:gd name="T77" fmla="*/ 33 h 209"/>
                <a:gd name="T78" fmla="*/ 39 w 129"/>
                <a:gd name="T79" fmla="*/ 45 h 209"/>
                <a:gd name="T80" fmla="*/ 37 w 129"/>
                <a:gd name="T81" fmla="*/ 55 h 209"/>
                <a:gd name="T82" fmla="*/ 42 w 129"/>
                <a:gd name="T83" fmla="*/ 71 h 209"/>
                <a:gd name="T84" fmla="*/ 53 w 129"/>
                <a:gd name="T85" fmla="*/ 81 h 209"/>
                <a:gd name="T86" fmla="*/ 65 w 129"/>
                <a:gd name="T87" fmla="*/ 8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" h="209">
                  <a:moveTo>
                    <a:pt x="62" y="0"/>
                  </a:moveTo>
                  <a:lnTo>
                    <a:pt x="62" y="0"/>
                  </a:lnTo>
                  <a:lnTo>
                    <a:pt x="70" y="0"/>
                  </a:lnTo>
                  <a:lnTo>
                    <a:pt x="77" y="2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91" y="2"/>
                  </a:lnTo>
                  <a:lnTo>
                    <a:pt x="121" y="2"/>
                  </a:lnTo>
                  <a:lnTo>
                    <a:pt x="121" y="55"/>
                  </a:lnTo>
                  <a:lnTo>
                    <a:pt x="121" y="55"/>
                  </a:lnTo>
                  <a:lnTo>
                    <a:pt x="120" y="68"/>
                  </a:lnTo>
                  <a:lnTo>
                    <a:pt x="116" y="78"/>
                  </a:lnTo>
                  <a:lnTo>
                    <a:pt x="110" y="88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8" y="100"/>
                  </a:lnTo>
                  <a:lnTo>
                    <a:pt x="113" y="106"/>
                  </a:lnTo>
                  <a:lnTo>
                    <a:pt x="117" y="112"/>
                  </a:lnTo>
                  <a:lnTo>
                    <a:pt x="122" y="117"/>
                  </a:lnTo>
                  <a:lnTo>
                    <a:pt x="124" y="124"/>
                  </a:lnTo>
                  <a:lnTo>
                    <a:pt x="126" y="131"/>
                  </a:lnTo>
                  <a:lnTo>
                    <a:pt x="128" y="138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6" y="160"/>
                  </a:lnTo>
                  <a:lnTo>
                    <a:pt x="123" y="172"/>
                  </a:lnTo>
                  <a:lnTo>
                    <a:pt x="117" y="183"/>
                  </a:lnTo>
                  <a:lnTo>
                    <a:pt x="109" y="192"/>
                  </a:lnTo>
                  <a:lnTo>
                    <a:pt x="100" y="200"/>
                  </a:lnTo>
                  <a:lnTo>
                    <a:pt x="90" y="204"/>
                  </a:lnTo>
                  <a:lnTo>
                    <a:pt x="77" y="208"/>
                  </a:lnTo>
                  <a:lnTo>
                    <a:pt x="65" y="209"/>
                  </a:lnTo>
                  <a:lnTo>
                    <a:pt x="65" y="209"/>
                  </a:lnTo>
                  <a:lnTo>
                    <a:pt x="52" y="208"/>
                  </a:lnTo>
                  <a:lnTo>
                    <a:pt x="40" y="206"/>
                  </a:lnTo>
                  <a:lnTo>
                    <a:pt x="30" y="201"/>
                  </a:lnTo>
                  <a:lnTo>
                    <a:pt x="21" y="195"/>
                  </a:lnTo>
                  <a:lnTo>
                    <a:pt x="14" y="187"/>
                  </a:lnTo>
                  <a:lnTo>
                    <a:pt x="8" y="178"/>
                  </a:lnTo>
                  <a:lnTo>
                    <a:pt x="3" y="168"/>
                  </a:lnTo>
                  <a:lnTo>
                    <a:pt x="0" y="157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4" y="162"/>
                  </a:lnTo>
                  <a:lnTo>
                    <a:pt x="36" y="167"/>
                  </a:lnTo>
                  <a:lnTo>
                    <a:pt x="39" y="170"/>
                  </a:lnTo>
                  <a:lnTo>
                    <a:pt x="43" y="173"/>
                  </a:lnTo>
                  <a:lnTo>
                    <a:pt x="46" y="177"/>
                  </a:lnTo>
                  <a:lnTo>
                    <a:pt x="52" y="179"/>
                  </a:lnTo>
                  <a:lnTo>
                    <a:pt x="58" y="180"/>
                  </a:lnTo>
                  <a:lnTo>
                    <a:pt x="65" y="180"/>
                  </a:lnTo>
                  <a:lnTo>
                    <a:pt x="65" y="180"/>
                  </a:lnTo>
                  <a:lnTo>
                    <a:pt x="71" y="180"/>
                  </a:lnTo>
                  <a:lnTo>
                    <a:pt x="78" y="178"/>
                  </a:lnTo>
                  <a:lnTo>
                    <a:pt x="84" y="176"/>
                  </a:lnTo>
                  <a:lnTo>
                    <a:pt x="89" y="171"/>
                  </a:lnTo>
                  <a:lnTo>
                    <a:pt x="92" y="167"/>
                  </a:lnTo>
                  <a:lnTo>
                    <a:pt x="95" y="160"/>
                  </a:lnTo>
                  <a:lnTo>
                    <a:pt x="97" y="153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7" y="139"/>
                  </a:lnTo>
                  <a:lnTo>
                    <a:pt x="95" y="132"/>
                  </a:lnTo>
                  <a:lnTo>
                    <a:pt x="92" y="126"/>
                  </a:lnTo>
                  <a:lnTo>
                    <a:pt x="89" y="121"/>
                  </a:lnTo>
                  <a:lnTo>
                    <a:pt x="84" y="117"/>
                  </a:lnTo>
                  <a:lnTo>
                    <a:pt x="78" y="114"/>
                  </a:lnTo>
                  <a:lnTo>
                    <a:pt x="71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59" y="112"/>
                  </a:lnTo>
                  <a:lnTo>
                    <a:pt x="54" y="113"/>
                  </a:lnTo>
                  <a:lnTo>
                    <a:pt x="46" y="116"/>
                  </a:lnTo>
                  <a:lnTo>
                    <a:pt x="39" y="122"/>
                  </a:lnTo>
                  <a:lnTo>
                    <a:pt x="34" y="130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8" y="101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18" y="88"/>
                  </a:lnTo>
                  <a:lnTo>
                    <a:pt x="12" y="78"/>
                  </a:lnTo>
                  <a:lnTo>
                    <a:pt x="8" y="68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45"/>
                  </a:lnTo>
                  <a:lnTo>
                    <a:pt x="11" y="34"/>
                  </a:lnTo>
                  <a:lnTo>
                    <a:pt x="16" y="25"/>
                  </a:lnTo>
                  <a:lnTo>
                    <a:pt x="22" y="16"/>
                  </a:lnTo>
                  <a:lnTo>
                    <a:pt x="30" y="10"/>
                  </a:lnTo>
                  <a:lnTo>
                    <a:pt x="40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65" y="83"/>
                  </a:moveTo>
                  <a:lnTo>
                    <a:pt x="65" y="83"/>
                  </a:lnTo>
                  <a:lnTo>
                    <a:pt x="69" y="82"/>
                  </a:lnTo>
                  <a:lnTo>
                    <a:pt x="75" y="81"/>
                  </a:lnTo>
                  <a:lnTo>
                    <a:pt x="79" y="78"/>
                  </a:lnTo>
                  <a:lnTo>
                    <a:pt x="83" y="75"/>
                  </a:lnTo>
                  <a:lnTo>
                    <a:pt x="86" y="71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0" y="50"/>
                  </a:lnTo>
                  <a:lnTo>
                    <a:pt x="89" y="45"/>
                  </a:lnTo>
                  <a:lnTo>
                    <a:pt x="86" y="41"/>
                  </a:lnTo>
                  <a:lnTo>
                    <a:pt x="83" y="36"/>
                  </a:lnTo>
                  <a:lnTo>
                    <a:pt x="79" y="33"/>
                  </a:lnTo>
                  <a:lnTo>
                    <a:pt x="75" y="30"/>
                  </a:lnTo>
                  <a:lnTo>
                    <a:pt x="69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59" y="29"/>
                  </a:lnTo>
                  <a:lnTo>
                    <a:pt x="53" y="30"/>
                  </a:lnTo>
                  <a:lnTo>
                    <a:pt x="49" y="33"/>
                  </a:lnTo>
                  <a:lnTo>
                    <a:pt x="45" y="36"/>
                  </a:lnTo>
                  <a:lnTo>
                    <a:pt x="42" y="41"/>
                  </a:lnTo>
                  <a:lnTo>
                    <a:pt x="39" y="45"/>
                  </a:lnTo>
                  <a:lnTo>
                    <a:pt x="38" y="50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62"/>
                  </a:lnTo>
                  <a:lnTo>
                    <a:pt x="39" y="67"/>
                  </a:lnTo>
                  <a:lnTo>
                    <a:pt x="42" y="71"/>
                  </a:lnTo>
                  <a:lnTo>
                    <a:pt x="45" y="75"/>
                  </a:lnTo>
                  <a:lnTo>
                    <a:pt x="49" y="78"/>
                  </a:lnTo>
                  <a:lnTo>
                    <a:pt x="53" y="81"/>
                  </a:lnTo>
                  <a:lnTo>
                    <a:pt x="59" y="82"/>
                  </a:lnTo>
                  <a:lnTo>
                    <a:pt x="65" y="83"/>
                  </a:lnTo>
                  <a:lnTo>
                    <a:pt x="65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 noEditPoints="1"/>
            </p:cNvSpPr>
            <p:nvPr userDrawn="1"/>
          </p:nvSpPr>
          <p:spPr bwMode="auto">
            <a:xfrm>
              <a:off x="664" y="3757"/>
              <a:ext cx="13" cy="65"/>
            </a:xfrm>
            <a:custGeom>
              <a:avLst/>
              <a:gdLst>
                <a:gd name="T0" fmla="*/ 21 w 40"/>
                <a:gd name="T1" fmla="*/ 0 h 194"/>
                <a:gd name="T2" fmla="*/ 21 w 40"/>
                <a:gd name="T3" fmla="*/ 0 h 194"/>
                <a:gd name="T4" fmla="*/ 24 w 40"/>
                <a:gd name="T5" fmla="*/ 0 h 194"/>
                <a:gd name="T6" fmla="*/ 28 w 40"/>
                <a:gd name="T7" fmla="*/ 2 h 194"/>
                <a:gd name="T8" fmla="*/ 31 w 40"/>
                <a:gd name="T9" fmla="*/ 4 h 194"/>
                <a:gd name="T10" fmla="*/ 34 w 40"/>
                <a:gd name="T11" fmla="*/ 6 h 194"/>
                <a:gd name="T12" fmla="*/ 37 w 40"/>
                <a:gd name="T13" fmla="*/ 10 h 194"/>
                <a:gd name="T14" fmla="*/ 39 w 40"/>
                <a:gd name="T15" fmla="*/ 13 h 194"/>
                <a:gd name="T16" fmla="*/ 40 w 40"/>
                <a:gd name="T17" fmla="*/ 16 h 194"/>
                <a:gd name="T18" fmla="*/ 40 w 40"/>
                <a:gd name="T19" fmla="*/ 21 h 194"/>
                <a:gd name="T20" fmla="*/ 40 w 40"/>
                <a:gd name="T21" fmla="*/ 21 h 194"/>
                <a:gd name="T22" fmla="*/ 40 w 40"/>
                <a:gd name="T23" fmla="*/ 26 h 194"/>
                <a:gd name="T24" fmla="*/ 39 w 40"/>
                <a:gd name="T25" fmla="*/ 29 h 194"/>
                <a:gd name="T26" fmla="*/ 37 w 40"/>
                <a:gd name="T27" fmla="*/ 33 h 194"/>
                <a:gd name="T28" fmla="*/ 34 w 40"/>
                <a:gd name="T29" fmla="*/ 36 h 194"/>
                <a:gd name="T30" fmla="*/ 31 w 40"/>
                <a:gd name="T31" fmla="*/ 38 h 194"/>
                <a:gd name="T32" fmla="*/ 28 w 40"/>
                <a:gd name="T33" fmla="*/ 39 h 194"/>
                <a:gd name="T34" fmla="*/ 24 w 40"/>
                <a:gd name="T35" fmla="*/ 41 h 194"/>
                <a:gd name="T36" fmla="*/ 21 w 40"/>
                <a:gd name="T37" fmla="*/ 42 h 194"/>
                <a:gd name="T38" fmla="*/ 21 w 40"/>
                <a:gd name="T39" fmla="*/ 42 h 194"/>
                <a:gd name="T40" fmla="*/ 16 w 40"/>
                <a:gd name="T41" fmla="*/ 41 h 194"/>
                <a:gd name="T42" fmla="*/ 13 w 40"/>
                <a:gd name="T43" fmla="*/ 39 h 194"/>
                <a:gd name="T44" fmla="*/ 9 w 40"/>
                <a:gd name="T45" fmla="*/ 38 h 194"/>
                <a:gd name="T46" fmla="*/ 6 w 40"/>
                <a:gd name="T47" fmla="*/ 36 h 194"/>
                <a:gd name="T48" fmla="*/ 3 w 40"/>
                <a:gd name="T49" fmla="*/ 33 h 194"/>
                <a:gd name="T50" fmla="*/ 1 w 40"/>
                <a:gd name="T51" fmla="*/ 29 h 194"/>
                <a:gd name="T52" fmla="*/ 0 w 40"/>
                <a:gd name="T53" fmla="*/ 26 h 194"/>
                <a:gd name="T54" fmla="*/ 0 w 40"/>
                <a:gd name="T55" fmla="*/ 21 h 194"/>
                <a:gd name="T56" fmla="*/ 0 w 40"/>
                <a:gd name="T57" fmla="*/ 21 h 194"/>
                <a:gd name="T58" fmla="*/ 0 w 40"/>
                <a:gd name="T59" fmla="*/ 16 h 194"/>
                <a:gd name="T60" fmla="*/ 1 w 40"/>
                <a:gd name="T61" fmla="*/ 13 h 194"/>
                <a:gd name="T62" fmla="*/ 3 w 40"/>
                <a:gd name="T63" fmla="*/ 10 h 194"/>
                <a:gd name="T64" fmla="*/ 6 w 40"/>
                <a:gd name="T65" fmla="*/ 6 h 194"/>
                <a:gd name="T66" fmla="*/ 9 w 40"/>
                <a:gd name="T67" fmla="*/ 4 h 194"/>
                <a:gd name="T68" fmla="*/ 13 w 40"/>
                <a:gd name="T69" fmla="*/ 2 h 194"/>
                <a:gd name="T70" fmla="*/ 16 w 40"/>
                <a:gd name="T71" fmla="*/ 0 h 194"/>
                <a:gd name="T72" fmla="*/ 21 w 40"/>
                <a:gd name="T73" fmla="*/ 0 h 194"/>
                <a:gd name="T74" fmla="*/ 21 w 40"/>
                <a:gd name="T75" fmla="*/ 0 h 194"/>
                <a:gd name="T76" fmla="*/ 5 w 40"/>
                <a:gd name="T77" fmla="*/ 57 h 194"/>
                <a:gd name="T78" fmla="*/ 36 w 40"/>
                <a:gd name="T79" fmla="*/ 57 h 194"/>
                <a:gd name="T80" fmla="*/ 36 w 40"/>
                <a:gd name="T81" fmla="*/ 194 h 194"/>
                <a:gd name="T82" fmla="*/ 5 w 40"/>
                <a:gd name="T83" fmla="*/ 194 h 194"/>
                <a:gd name="T84" fmla="*/ 5 w 40"/>
                <a:gd name="T85" fmla="*/ 5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194">
                  <a:moveTo>
                    <a:pt x="21" y="0"/>
                  </a:moveTo>
                  <a:lnTo>
                    <a:pt x="21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4" y="6"/>
                  </a:lnTo>
                  <a:lnTo>
                    <a:pt x="37" y="10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6"/>
                  </a:lnTo>
                  <a:lnTo>
                    <a:pt x="39" y="29"/>
                  </a:lnTo>
                  <a:lnTo>
                    <a:pt x="37" y="33"/>
                  </a:lnTo>
                  <a:lnTo>
                    <a:pt x="34" y="36"/>
                  </a:lnTo>
                  <a:lnTo>
                    <a:pt x="31" y="38"/>
                  </a:lnTo>
                  <a:lnTo>
                    <a:pt x="28" y="39"/>
                  </a:lnTo>
                  <a:lnTo>
                    <a:pt x="24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6" y="41"/>
                  </a:lnTo>
                  <a:lnTo>
                    <a:pt x="13" y="39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5" y="57"/>
                  </a:moveTo>
                  <a:lnTo>
                    <a:pt x="36" y="57"/>
                  </a:lnTo>
                  <a:lnTo>
                    <a:pt x="36" y="194"/>
                  </a:lnTo>
                  <a:lnTo>
                    <a:pt x="5" y="194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 noEditPoints="1"/>
            </p:cNvSpPr>
            <p:nvPr userDrawn="1"/>
          </p:nvSpPr>
          <p:spPr bwMode="auto">
            <a:xfrm>
              <a:off x="684" y="3775"/>
              <a:ext cx="47" cy="47"/>
            </a:xfrm>
            <a:custGeom>
              <a:avLst/>
              <a:gdLst>
                <a:gd name="T0" fmla="*/ 139 w 139"/>
                <a:gd name="T1" fmla="*/ 139 h 140"/>
                <a:gd name="T2" fmla="*/ 109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9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10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3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9" y="139"/>
                  </a:lnTo>
                  <a:lnTo>
                    <a:pt x="109" y="125"/>
                  </a:lnTo>
                  <a:lnTo>
                    <a:pt x="109" y="125"/>
                  </a:lnTo>
                  <a:lnTo>
                    <a:pt x="102" y="130"/>
                  </a:lnTo>
                  <a:lnTo>
                    <a:pt x="94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9" y="16"/>
                  </a:lnTo>
                  <a:lnTo>
                    <a:pt x="109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3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auto">
            <a:xfrm>
              <a:off x="742" y="3775"/>
              <a:ext cx="40" cy="47"/>
            </a:xfrm>
            <a:custGeom>
              <a:avLst/>
              <a:gdLst>
                <a:gd name="T0" fmla="*/ 0 w 120"/>
                <a:gd name="T1" fmla="*/ 2 h 139"/>
                <a:gd name="T2" fmla="*/ 30 w 120"/>
                <a:gd name="T3" fmla="*/ 2 h 139"/>
                <a:gd name="T4" fmla="*/ 30 w 120"/>
                <a:gd name="T5" fmla="*/ 18 h 139"/>
                <a:gd name="T6" fmla="*/ 30 w 120"/>
                <a:gd name="T7" fmla="*/ 18 h 139"/>
                <a:gd name="T8" fmla="*/ 36 w 120"/>
                <a:gd name="T9" fmla="*/ 12 h 139"/>
                <a:gd name="T10" fmla="*/ 44 w 120"/>
                <a:gd name="T11" fmla="*/ 6 h 139"/>
                <a:gd name="T12" fmla="*/ 49 w 120"/>
                <a:gd name="T13" fmla="*/ 4 h 139"/>
                <a:gd name="T14" fmla="*/ 55 w 120"/>
                <a:gd name="T15" fmla="*/ 2 h 139"/>
                <a:gd name="T16" fmla="*/ 61 w 120"/>
                <a:gd name="T17" fmla="*/ 0 h 139"/>
                <a:gd name="T18" fmla="*/ 68 w 120"/>
                <a:gd name="T19" fmla="*/ 0 h 139"/>
                <a:gd name="T20" fmla="*/ 68 w 120"/>
                <a:gd name="T21" fmla="*/ 0 h 139"/>
                <a:gd name="T22" fmla="*/ 80 w 120"/>
                <a:gd name="T23" fmla="*/ 2 h 139"/>
                <a:gd name="T24" fmla="*/ 91 w 120"/>
                <a:gd name="T25" fmla="*/ 4 h 139"/>
                <a:gd name="T26" fmla="*/ 100 w 120"/>
                <a:gd name="T27" fmla="*/ 8 h 139"/>
                <a:gd name="T28" fmla="*/ 107 w 120"/>
                <a:gd name="T29" fmla="*/ 15 h 139"/>
                <a:gd name="T30" fmla="*/ 112 w 120"/>
                <a:gd name="T31" fmla="*/ 23 h 139"/>
                <a:gd name="T32" fmla="*/ 117 w 120"/>
                <a:gd name="T33" fmla="*/ 33 h 139"/>
                <a:gd name="T34" fmla="*/ 119 w 120"/>
                <a:gd name="T35" fmla="*/ 44 h 139"/>
                <a:gd name="T36" fmla="*/ 120 w 120"/>
                <a:gd name="T37" fmla="*/ 57 h 139"/>
                <a:gd name="T38" fmla="*/ 120 w 120"/>
                <a:gd name="T39" fmla="*/ 139 h 139"/>
                <a:gd name="T40" fmla="*/ 91 w 120"/>
                <a:gd name="T41" fmla="*/ 139 h 139"/>
                <a:gd name="T42" fmla="*/ 91 w 120"/>
                <a:gd name="T43" fmla="*/ 63 h 139"/>
                <a:gd name="T44" fmla="*/ 91 w 120"/>
                <a:gd name="T45" fmla="*/ 63 h 139"/>
                <a:gd name="T46" fmla="*/ 89 w 120"/>
                <a:gd name="T47" fmla="*/ 55 h 139"/>
                <a:gd name="T48" fmla="*/ 88 w 120"/>
                <a:gd name="T49" fmla="*/ 47 h 139"/>
                <a:gd name="T50" fmla="*/ 86 w 120"/>
                <a:gd name="T51" fmla="*/ 42 h 139"/>
                <a:gd name="T52" fmla="*/ 83 w 120"/>
                <a:gd name="T53" fmla="*/ 37 h 139"/>
                <a:gd name="T54" fmla="*/ 78 w 120"/>
                <a:gd name="T55" fmla="*/ 34 h 139"/>
                <a:gd name="T56" fmla="*/ 73 w 120"/>
                <a:gd name="T57" fmla="*/ 30 h 139"/>
                <a:gd name="T58" fmla="*/ 68 w 120"/>
                <a:gd name="T59" fmla="*/ 29 h 139"/>
                <a:gd name="T60" fmla="*/ 61 w 120"/>
                <a:gd name="T61" fmla="*/ 29 h 139"/>
                <a:gd name="T62" fmla="*/ 61 w 120"/>
                <a:gd name="T63" fmla="*/ 29 h 139"/>
                <a:gd name="T64" fmla="*/ 53 w 120"/>
                <a:gd name="T65" fmla="*/ 29 h 139"/>
                <a:gd name="T66" fmla="*/ 47 w 120"/>
                <a:gd name="T67" fmla="*/ 31 h 139"/>
                <a:gd name="T68" fmla="*/ 42 w 120"/>
                <a:gd name="T69" fmla="*/ 35 h 139"/>
                <a:gd name="T70" fmla="*/ 38 w 120"/>
                <a:gd name="T71" fmla="*/ 38 h 139"/>
                <a:gd name="T72" fmla="*/ 34 w 120"/>
                <a:gd name="T73" fmla="*/ 44 h 139"/>
                <a:gd name="T74" fmla="*/ 32 w 120"/>
                <a:gd name="T75" fmla="*/ 50 h 139"/>
                <a:gd name="T76" fmla="*/ 31 w 120"/>
                <a:gd name="T77" fmla="*/ 57 h 139"/>
                <a:gd name="T78" fmla="*/ 30 w 120"/>
                <a:gd name="T79" fmla="*/ 63 h 139"/>
                <a:gd name="T80" fmla="*/ 30 w 120"/>
                <a:gd name="T81" fmla="*/ 139 h 139"/>
                <a:gd name="T82" fmla="*/ 0 w 120"/>
                <a:gd name="T83" fmla="*/ 139 h 139"/>
                <a:gd name="T84" fmla="*/ 0 w 120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1" y="4"/>
                  </a:lnTo>
                  <a:lnTo>
                    <a:pt x="100" y="8"/>
                  </a:lnTo>
                  <a:lnTo>
                    <a:pt x="107" y="15"/>
                  </a:lnTo>
                  <a:lnTo>
                    <a:pt x="112" y="23"/>
                  </a:lnTo>
                  <a:lnTo>
                    <a:pt x="117" y="33"/>
                  </a:lnTo>
                  <a:lnTo>
                    <a:pt x="119" y="44"/>
                  </a:lnTo>
                  <a:lnTo>
                    <a:pt x="120" y="57"/>
                  </a:lnTo>
                  <a:lnTo>
                    <a:pt x="120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9" y="55"/>
                  </a:lnTo>
                  <a:lnTo>
                    <a:pt x="88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3" y="30"/>
                  </a:lnTo>
                  <a:lnTo>
                    <a:pt x="68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822" y="3758"/>
              <a:ext cx="42" cy="64"/>
            </a:xfrm>
            <a:custGeom>
              <a:avLst/>
              <a:gdLst>
                <a:gd name="T0" fmla="*/ 0 w 126"/>
                <a:gd name="T1" fmla="*/ 0 h 192"/>
                <a:gd name="T2" fmla="*/ 35 w 126"/>
                <a:gd name="T3" fmla="*/ 0 h 192"/>
                <a:gd name="T4" fmla="*/ 97 w 126"/>
                <a:gd name="T5" fmla="*/ 133 h 192"/>
                <a:gd name="T6" fmla="*/ 97 w 126"/>
                <a:gd name="T7" fmla="*/ 0 h 192"/>
                <a:gd name="T8" fmla="*/ 126 w 126"/>
                <a:gd name="T9" fmla="*/ 0 h 192"/>
                <a:gd name="T10" fmla="*/ 126 w 126"/>
                <a:gd name="T11" fmla="*/ 192 h 192"/>
                <a:gd name="T12" fmla="*/ 93 w 126"/>
                <a:gd name="T13" fmla="*/ 192 h 192"/>
                <a:gd name="T14" fmla="*/ 31 w 126"/>
                <a:gd name="T15" fmla="*/ 60 h 192"/>
                <a:gd name="T16" fmla="*/ 31 w 126"/>
                <a:gd name="T17" fmla="*/ 192 h 192"/>
                <a:gd name="T18" fmla="*/ 0 w 126"/>
                <a:gd name="T19" fmla="*/ 192 h 192"/>
                <a:gd name="T20" fmla="*/ 0 w 126"/>
                <a:gd name="T2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92">
                  <a:moveTo>
                    <a:pt x="0" y="0"/>
                  </a:moveTo>
                  <a:lnTo>
                    <a:pt x="35" y="0"/>
                  </a:lnTo>
                  <a:lnTo>
                    <a:pt x="97" y="133"/>
                  </a:lnTo>
                  <a:lnTo>
                    <a:pt x="97" y="0"/>
                  </a:lnTo>
                  <a:lnTo>
                    <a:pt x="126" y="0"/>
                  </a:lnTo>
                  <a:lnTo>
                    <a:pt x="126" y="192"/>
                  </a:lnTo>
                  <a:lnTo>
                    <a:pt x="93" y="192"/>
                  </a:lnTo>
                  <a:lnTo>
                    <a:pt x="31" y="6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877" y="3776"/>
              <a:ext cx="40" cy="46"/>
            </a:xfrm>
            <a:custGeom>
              <a:avLst/>
              <a:gdLst>
                <a:gd name="T0" fmla="*/ 121 w 121"/>
                <a:gd name="T1" fmla="*/ 137 h 138"/>
                <a:gd name="T2" fmla="*/ 91 w 121"/>
                <a:gd name="T3" fmla="*/ 137 h 138"/>
                <a:gd name="T4" fmla="*/ 91 w 121"/>
                <a:gd name="T5" fmla="*/ 121 h 138"/>
                <a:gd name="T6" fmla="*/ 91 w 121"/>
                <a:gd name="T7" fmla="*/ 121 h 138"/>
                <a:gd name="T8" fmla="*/ 84 w 121"/>
                <a:gd name="T9" fmla="*/ 128 h 138"/>
                <a:gd name="T10" fmla="*/ 76 w 121"/>
                <a:gd name="T11" fmla="*/ 134 h 138"/>
                <a:gd name="T12" fmla="*/ 71 w 121"/>
                <a:gd name="T13" fmla="*/ 136 h 138"/>
                <a:gd name="T14" fmla="*/ 66 w 121"/>
                <a:gd name="T15" fmla="*/ 137 h 138"/>
                <a:gd name="T16" fmla="*/ 60 w 121"/>
                <a:gd name="T17" fmla="*/ 138 h 138"/>
                <a:gd name="T18" fmla="*/ 53 w 121"/>
                <a:gd name="T19" fmla="*/ 138 h 138"/>
                <a:gd name="T20" fmla="*/ 53 w 121"/>
                <a:gd name="T21" fmla="*/ 138 h 138"/>
                <a:gd name="T22" fmla="*/ 40 w 121"/>
                <a:gd name="T23" fmla="*/ 138 h 138"/>
                <a:gd name="T24" fmla="*/ 30 w 121"/>
                <a:gd name="T25" fmla="*/ 135 h 138"/>
                <a:gd name="T26" fmla="*/ 21 w 121"/>
                <a:gd name="T27" fmla="*/ 130 h 138"/>
                <a:gd name="T28" fmla="*/ 14 w 121"/>
                <a:gd name="T29" fmla="*/ 124 h 138"/>
                <a:gd name="T30" fmla="*/ 7 w 121"/>
                <a:gd name="T31" fmla="*/ 116 h 138"/>
                <a:gd name="T32" fmla="*/ 4 w 121"/>
                <a:gd name="T33" fmla="*/ 106 h 138"/>
                <a:gd name="T34" fmla="*/ 0 w 121"/>
                <a:gd name="T35" fmla="*/ 95 h 138"/>
                <a:gd name="T36" fmla="*/ 0 w 121"/>
                <a:gd name="T37" fmla="*/ 82 h 138"/>
                <a:gd name="T38" fmla="*/ 0 w 121"/>
                <a:gd name="T39" fmla="*/ 0 h 138"/>
                <a:gd name="T40" fmla="*/ 30 w 121"/>
                <a:gd name="T41" fmla="*/ 0 h 138"/>
                <a:gd name="T42" fmla="*/ 30 w 121"/>
                <a:gd name="T43" fmla="*/ 75 h 138"/>
                <a:gd name="T44" fmla="*/ 30 w 121"/>
                <a:gd name="T45" fmla="*/ 75 h 138"/>
                <a:gd name="T46" fmla="*/ 30 w 121"/>
                <a:gd name="T47" fmla="*/ 84 h 138"/>
                <a:gd name="T48" fmla="*/ 32 w 121"/>
                <a:gd name="T49" fmla="*/ 91 h 138"/>
                <a:gd name="T50" fmla="*/ 35 w 121"/>
                <a:gd name="T51" fmla="*/ 97 h 138"/>
                <a:gd name="T52" fmla="*/ 38 w 121"/>
                <a:gd name="T53" fmla="*/ 102 h 138"/>
                <a:gd name="T54" fmla="*/ 42 w 121"/>
                <a:gd name="T55" fmla="*/ 106 h 138"/>
                <a:gd name="T56" fmla="*/ 47 w 121"/>
                <a:gd name="T57" fmla="*/ 108 h 138"/>
                <a:gd name="T58" fmla="*/ 53 w 121"/>
                <a:gd name="T59" fmla="*/ 110 h 138"/>
                <a:gd name="T60" fmla="*/ 60 w 121"/>
                <a:gd name="T61" fmla="*/ 111 h 138"/>
                <a:gd name="T62" fmla="*/ 60 w 121"/>
                <a:gd name="T63" fmla="*/ 111 h 138"/>
                <a:gd name="T64" fmla="*/ 67 w 121"/>
                <a:gd name="T65" fmla="*/ 110 h 138"/>
                <a:gd name="T66" fmla="*/ 74 w 121"/>
                <a:gd name="T67" fmla="*/ 107 h 138"/>
                <a:gd name="T68" fmla="*/ 78 w 121"/>
                <a:gd name="T69" fmla="*/ 105 h 138"/>
                <a:gd name="T70" fmla="*/ 83 w 121"/>
                <a:gd name="T71" fmla="*/ 100 h 138"/>
                <a:gd name="T72" fmla="*/ 86 w 121"/>
                <a:gd name="T73" fmla="*/ 96 h 138"/>
                <a:gd name="T74" fmla="*/ 89 w 121"/>
                <a:gd name="T75" fmla="*/ 90 h 138"/>
                <a:gd name="T76" fmla="*/ 90 w 121"/>
                <a:gd name="T77" fmla="*/ 83 h 138"/>
                <a:gd name="T78" fmla="*/ 91 w 121"/>
                <a:gd name="T79" fmla="*/ 75 h 138"/>
                <a:gd name="T80" fmla="*/ 91 w 121"/>
                <a:gd name="T81" fmla="*/ 0 h 138"/>
                <a:gd name="T82" fmla="*/ 121 w 121"/>
                <a:gd name="T83" fmla="*/ 0 h 138"/>
                <a:gd name="T84" fmla="*/ 121 w 121"/>
                <a:gd name="T85" fmla="*/ 13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8">
                  <a:moveTo>
                    <a:pt x="121" y="137"/>
                  </a:moveTo>
                  <a:lnTo>
                    <a:pt x="91" y="137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84" y="128"/>
                  </a:lnTo>
                  <a:lnTo>
                    <a:pt x="76" y="134"/>
                  </a:lnTo>
                  <a:lnTo>
                    <a:pt x="71" y="136"/>
                  </a:lnTo>
                  <a:lnTo>
                    <a:pt x="66" y="137"/>
                  </a:lnTo>
                  <a:lnTo>
                    <a:pt x="60" y="138"/>
                  </a:lnTo>
                  <a:lnTo>
                    <a:pt x="53" y="138"/>
                  </a:lnTo>
                  <a:lnTo>
                    <a:pt x="53" y="138"/>
                  </a:lnTo>
                  <a:lnTo>
                    <a:pt x="40" y="138"/>
                  </a:lnTo>
                  <a:lnTo>
                    <a:pt x="30" y="135"/>
                  </a:lnTo>
                  <a:lnTo>
                    <a:pt x="21" y="130"/>
                  </a:lnTo>
                  <a:lnTo>
                    <a:pt x="14" y="124"/>
                  </a:lnTo>
                  <a:lnTo>
                    <a:pt x="7" y="116"/>
                  </a:lnTo>
                  <a:lnTo>
                    <a:pt x="4" y="106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84"/>
                  </a:lnTo>
                  <a:lnTo>
                    <a:pt x="32" y="91"/>
                  </a:lnTo>
                  <a:lnTo>
                    <a:pt x="35" y="97"/>
                  </a:lnTo>
                  <a:lnTo>
                    <a:pt x="38" y="102"/>
                  </a:lnTo>
                  <a:lnTo>
                    <a:pt x="42" y="106"/>
                  </a:lnTo>
                  <a:lnTo>
                    <a:pt x="47" y="108"/>
                  </a:lnTo>
                  <a:lnTo>
                    <a:pt x="53" y="110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7" y="110"/>
                  </a:lnTo>
                  <a:lnTo>
                    <a:pt x="74" y="107"/>
                  </a:lnTo>
                  <a:lnTo>
                    <a:pt x="78" y="105"/>
                  </a:lnTo>
                  <a:lnTo>
                    <a:pt x="83" y="100"/>
                  </a:lnTo>
                  <a:lnTo>
                    <a:pt x="86" y="96"/>
                  </a:lnTo>
                  <a:lnTo>
                    <a:pt x="89" y="90"/>
                  </a:lnTo>
                  <a:lnTo>
                    <a:pt x="90" y="83"/>
                  </a:lnTo>
                  <a:lnTo>
                    <a:pt x="91" y="75"/>
                  </a:lnTo>
                  <a:lnTo>
                    <a:pt x="91" y="0"/>
                  </a:lnTo>
                  <a:lnTo>
                    <a:pt x="121" y="0"/>
                  </a:lnTo>
                  <a:lnTo>
                    <a:pt x="12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927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39 w 141"/>
                <a:gd name="T13" fmla="*/ 85 h 140"/>
                <a:gd name="T14" fmla="*/ 136 w 141"/>
                <a:gd name="T15" fmla="*/ 98 h 140"/>
                <a:gd name="T16" fmla="*/ 121 w 141"/>
                <a:gd name="T17" fmla="*/ 121 h 140"/>
                <a:gd name="T18" fmla="*/ 99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50 w 141"/>
                <a:gd name="T27" fmla="*/ 138 h 140"/>
                <a:gd name="T28" fmla="*/ 31 w 141"/>
                <a:gd name="T29" fmla="*/ 129 h 140"/>
                <a:gd name="T30" fmla="*/ 12 w 141"/>
                <a:gd name="T31" fmla="*/ 110 h 140"/>
                <a:gd name="T32" fmla="*/ 4 w 141"/>
                <a:gd name="T33" fmla="*/ 92 h 140"/>
                <a:gd name="T34" fmla="*/ 2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3 w 141"/>
                <a:gd name="T45" fmla="*/ 5 h 140"/>
                <a:gd name="T46" fmla="*/ 57 w 141"/>
                <a:gd name="T47" fmla="*/ 2 h 140"/>
                <a:gd name="T48" fmla="*/ 71 w 141"/>
                <a:gd name="T49" fmla="*/ 0 h 140"/>
                <a:gd name="T50" fmla="*/ 78 w 141"/>
                <a:gd name="T51" fmla="*/ 0 h 140"/>
                <a:gd name="T52" fmla="*/ 93 w 141"/>
                <a:gd name="T53" fmla="*/ 4 h 140"/>
                <a:gd name="T54" fmla="*/ 106 w 141"/>
                <a:gd name="T55" fmla="*/ 8 h 140"/>
                <a:gd name="T56" fmla="*/ 121 w 141"/>
                <a:gd name="T57" fmla="*/ 21 h 140"/>
                <a:gd name="T58" fmla="*/ 99 w 141"/>
                <a:gd name="T59" fmla="*/ 41 h 140"/>
                <a:gd name="T60" fmla="*/ 86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5 w 141"/>
                <a:gd name="T75" fmla="*/ 88 h 140"/>
                <a:gd name="T76" fmla="*/ 43 w 141"/>
                <a:gd name="T77" fmla="*/ 100 h 140"/>
                <a:gd name="T78" fmla="*/ 54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5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0" y="78"/>
                  </a:lnTo>
                  <a:lnTo>
                    <a:pt x="139" y="85"/>
                  </a:lnTo>
                  <a:lnTo>
                    <a:pt x="138" y="92"/>
                  </a:lnTo>
                  <a:lnTo>
                    <a:pt x="136" y="98"/>
                  </a:lnTo>
                  <a:lnTo>
                    <a:pt x="129" y="110"/>
                  </a:lnTo>
                  <a:lnTo>
                    <a:pt x="121" y="121"/>
                  </a:lnTo>
                  <a:lnTo>
                    <a:pt x="110" y="129"/>
                  </a:lnTo>
                  <a:lnTo>
                    <a:pt x="99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7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10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2" y="85"/>
                  </a:lnTo>
                  <a:lnTo>
                    <a:pt x="2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" y="63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12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3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6" y="8"/>
                  </a:lnTo>
                  <a:lnTo>
                    <a:pt x="112" y="12"/>
                  </a:lnTo>
                  <a:lnTo>
                    <a:pt x="121" y="2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4" y="31"/>
                  </a:lnTo>
                  <a:lnTo>
                    <a:pt x="48" y="36"/>
                  </a:lnTo>
                  <a:lnTo>
                    <a:pt x="43" y="41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5" y="88"/>
                  </a:lnTo>
                  <a:lnTo>
                    <a:pt x="38" y="94"/>
                  </a:lnTo>
                  <a:lnTo>
                    <a:pt x="43" y="100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auto">
            <a:xfrm>
              <a:off x="982" y="3756"/>
              <a:ext cx="10" cy="66"/>
            </a:xfrm>
            <a:custGeom>
              <a:avLst/>
              <a:gdLst>
                <a:gd name="T0" fmla="*/ 0 w 30"/>
                <a:gd name="T1" fmla="*/ 4 h 196"/>
                <a:gd name="T2" fmla="*/ 30 w 30"/>
                <a:gd name="T3" fmla="*/ 0 h 196"/>
                <a:gd name="T4" fmla="*/ 30 w 30"/>
                <a:gd name="T5" fmla="*/ 196 h 196"/>
                <a:gd name="T6" fmla="*/ 0 w 30"/>
                <a:gd name="T7" fmla="*/ 196 h 196"/>
                <a:gd name="T8" fmla="*/ 0 w 30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96">
                  <a:moveTo>
                    <a:pt x="0" y="4"/>
                  </a:moveTo>
                  <a:lnTo>
                    <a:pt x="30" y="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Freeform 30"/>
            <p:cNvSpPr>
              <a:spLocks noEditPoints="1"/>
            </p:cNvSpPr>
            <p:nvPr userDrawn="1"/>
          </p:nvSpPr>
          <p:spPr bwMode="auto">
            <a:xfrm>
              <a:off x="100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6 w 140"/>
                <a:gd name="T5" fmla="*/ 104 h 140"/>
                <a:gd name="T6" fmla="*/ 57 w 140"/>
                <a:gd name="T7" fmla="*/ 109 h 140"/>
                <a:gd name="T8" fmla="*/ 71 w 140"/>
                <a:gd name="T9" fmla="*/ 113 h 140"/>
                <a:gd name="T10" fmla="*/ 81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4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2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2 w 140"/>
                <a:gd name="T35" fmla="*/ 85 h 140"/>
                <a:gd name="T36" fmla="*/ 0 w 140"/>
                <a:gd name="T37" fmla="*/ 70 h 140"/>
                <a:gd name="T38" fmla="*/ 1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6 w 140"/>
                <a:gd name="T47" fmla="*/ 2 h 140"/>
                <a:gd name="T48" fmla="*/ 70 w 140"/>
                <a:gd name="T49" fmla="*/ 0 h 140"/>
                <a:gd name="T50" fmla="*/ 78 w 140"/>
                <a:gd name="T51" fmla="*/ 0 h 140"/>
                <a:gd name="T52" fmla="*/ 92 w 140"/>
                <a:gd name="T53" fmla="*/ 4 h 140"/>
                <a:gd name="T54" fmla="*/ 109 w 140"/>
                <a:gd name="T55" fmla="*/ 12 h 140"/>
                <a:gd name="T56" fmla="*/ 128 w 140"/>
                <a:gd name="T57" fmla="*/ 31 h 140"/>
                <a:gd name="T58" fmla="*/ 139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2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4 w 140"/>
                <a:gd name="T77" fmla="*/ 29 h 140"/>
                <a:gd name="T78" fmla="*/ 53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4" y="88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6" y="104"/>
                  </a:lnTo>
                  <a:lnTo>
                    <a:pt x="50" y="107"/>
                  </a:lnTo>
                  <a:lnTo>
                    <a:pt x="57" y="109"/>
                  </a:lnTo>
                  <a:lnTo>
                    <a:pt x="64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1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4" y="108"/>
                  </a:lnTo>
                  <a:lnTo>
                    <a:pt x="128" y="116"/>
                  </a:lnTo>
                  <a:lnTo>
                    <a:pt x="121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2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7"/>
                  </a:lnTo>
                  <a:lnTo>
                    <a:pt x="6" y="43"/>
                  </a:lnTo>
                  <a:lnTo>
                    <a:pt x="13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5" y="2"/>
                  </a:lnTo>
                  <a:lnTo>
                    <a:pt x="92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8" y="31"/>
                  </a:lnTo>
                  <a:lnTo>
                    <a:pt x="134" y="43"/>
                  </a:lnTo>
                  <a:lnTo>
                    <a:pt x="139" y="57"/>
                  </a:lnTo>
                  <a:lnTo>
                    <a:pt x="140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2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7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4" y="29"/>
                  </a:lnTo>
                  <a:lnTo>
                    <a:pt x="57" y="30"/>
                  </a:lnTo>
                  <a:lnTo>
                    <a:pt x="53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9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Freeform 31"/>
            <p:cNvSpPr>
              <a:spLocks noEditPoints="1"/>
            </p:cNvSpPr>
            <p:nvPr userDrawn="1"/>
          </p:nvSpPr>
          <p:spPr bwMode="auto">
            <a:xfrm>
              <a:off x="1055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1 w 139"/>
                <a:gd name="T7" fmla="*/ 139 h 140"/>
                <a:gd name="T8" fmla="*/ 69 w 139"/>
                <a:gd name="T9" fmla="*/ 140 h 140"/>
                <a:gd name="T10" fmla="*/ 54 w 139"/>
                <a:gd name="T11" fmla="*/ 139 h 140"/>
                <a:gd name="T12" fmla="*/ 30 w 139"/>
                <a:gd name="T13" fmla="*/ 130 h 140"/>
                <a:gd name="T14" fmla="*/ 12 w 139"/>
                <a:gd name="T15" fmla="*/ 110 h 140"/>
                <a:gd name="T16" fmla="*/ 2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5 w 139"/>
                <a:gd name="T25" fmla="*/ 42 h 140"/>
                <a:gd name="T26" fmla="*/ 20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2 w 139"/>
                <a:gd name="T47" fmla="*/ 54 h 140"/>
                <a:gd name="T48" fmla="*/ 30 w 139"/>
                <a:gd name="T49" fmla="*/ 70 h 140"/>
                <a:gd name="T50" fmla="*/ 30 w 139"/>
                <a:gd name="T51" fmla="*/ 78 h 140"/>
                <a:gd name="T52" fmla="*/ 36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5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8 w 139"/>
                <a:gd name="T69" fmla="*/ 62 h 140"/>
                <a:gd name="T70" fmla="*/ 102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1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4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20" y="121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2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2" y="49"/>
                  </a:lnTo>
                  <a:lnTo>
                    <a:pt x="5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6" y="47"/>
                  </a:lnTo>
                  <a:lnTo>
                    <a:pt x="32" y="54"/>
                  </a:lnTo>
                  <a:lnTo>
                    <a:pt x="30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8"/>
                  </a:lnTo>
                  <a:lnTo>
                    <a:pt x="32" y="86"/>
                  </a:lnTo>
                  <a:lnTo>
                    <a:pt x="36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5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2" y="93"/>
                  </a:lnTo>
                  <a:lnTo>
                    <a:pt x="106" y="86"/>
                  </a:lnTo>
                  <a:lnTo>
                    <a:pt x="108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8" y="62"/>
                  </a:lnTo>
                  <a:lnTo>
                    <a:pt x="106" y="54"/>
                  </a:lnTo>
                  <a:lnTo>
                    <a:pt x="102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5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Freeform 32"/>
            <p:cNvSpPr>
              <a:spLocks/>
            </p:cNvSpPr>
            <p:nvPr userDrawn="1"/>
          </p:nvSpPr>
          <p:spPr bwMode="auto">
            <a:xfrm>
              <a:off x="1112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0 w 65"/>
                <a:gd name="T3" fmla="*/ 2 h 139"/>
                <a:gd name="T4" fmla="*/ 30 w 65"/>
                <a:gd name="T5" fmla="*/ 16 h 139"/>
                <a:gd name="T6" fmla="*/ 30 w 65"/>
                <a:gd name="T7" fmla="*/ 16 h 139"/>
                <a:gd name="T8" fmla="*/ 36 w 65"/>
                <a:gd name="T9" fmla="*/ 10 h 139"/>
                <a:gd name="T10" fmla="*/ 44 w 65"/>
                <a:gd name="T11" fmla="*/ 5 h 139"/>
                <a:gd name="T12" fmla="*/ 47 w 65"/>
                <a:gd name="T13" fmla="*/ 3 h 139"/>
                <a:gd name="T14" fmla="*/ 53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4 w 65"/>
                <a:gd name="T31" fmla="*/ 35 h 139"/>
                <a:gd name="T32" fmla="*/ 39 w 65"/>
                <a:gd name="T33" fmla="*/ 38 h 139"/>
                <a:gd name="T34" fmla="*/ 36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30 w 65"/>
                <a:gd name="T41" fmla="*/ 63 h 139"/>
                <a:gd name="T42" fmla="*/ 30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0" y="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44" y="5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4" y="35"/>
                  </a:lnTo>
                  <a:lnTo>
                    <a:pt x="39" y="38"/>
                  </a:lnTo>
                  <a:lnTo>
                    <a:pt x="36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Freeform 33"/>
            <p:cNvSpPr>
              <a:spLocks noEditPoints="1"/>
            </p:cNvSpPr>
            <p:nvPr userDrawn="1"/>
          </p:nvSpPr>
          <p:spPr bwMode="auto">
            <a:xfrm>
              <a:off x="1170" y="3758"/>
              <a:ext cx="37" cy="64"/>
            </a:xfrm>
            <a:custGeom>
              <a:avLst/>
              <a:gdLst>
                <a:gd name="T0" fmla="*/ 56 w 111"/>
                <a:gd name="T1" fmla="*/ 0 h 192"/>
                <a:gd name="T2" fmla="*/ 56 w 111"/>
                <a:gd name="T3" fmla="*/ 0 h 192"/>
                <a:gd name="T4" fmla="*/ 68 w 111"/>
                <a:gd name="T5" fmla="*/ 1 h 192"/>
                <a:gd name="T6" fmla="*/ 78 w 111"/>
                <a:gd name="T7" fmla="*/ 3 h 192"/>
                <a:gd name="T8" fmla="*/ 87 w 111"/>
                <a:gd name="T9" fmla="*/ 8 h 192"/>
                <a:gd name="T10" fmla="*/ 95 w 111"/>
                <a:gd name="T11" fmla="*/ 14 h 192"/>
                <a:gd name="T12" fmla="*/ 102 w 111"/>
                <a:gd name="T13" fmla="*/ 23 h 192"/>
                <a:gd name="T14" fmla="*/ 107 w 111"/>
                <a:gd name="T15" fmla="*/ 32 h 192"/>
                <a:gd name="T16" fmla="*/ 110 w 111"/>
                <a:gd name="T17" fmla="*/ 42 h 192"/>
                <a:gd name="T18" fmla="*/ 111 w 111"/>
                <a:gd name="T19" fmla="*/ 55 h 192"/>
                <a:gd name="T20" fmla="*/ 111 w 111"/>
                <a:gd name="T21" fmla="*/ 55 h 192"/>
                <a:gd name="T22" fmla="*/ 110 w 111"/>
                <a:gd name="T23" fmla="*/ 66 h 192"/>
                <a:gd name="T24" fmla="*/ 108 w 111"/>
                <a:gd name="T25" fmla="*/ 75 h 192"/>
                <a:gd name="T26" fmla="*/ 103 w 111"/>
                <a:gd name="T27" fmla="*/ 84 h 192"/>
                <a:gd name="T28" fmla="*/ 99 w 111"/>
                <a:gd name="T29" fmla="*/ 91 h 192"/>
                <a:gd name="T30" fmla="*/ 92 w 111"/>
                <a:gd name="T31" fmla="*/ 98 h 192"/>
                <a:gd name="T32" fmla="*/ 85 w 111"/>
                <a:gd name="T33" fmla="*/ 103 h 192"/>
                <a:gd name="T34" fmla="*/ 76 w 111"/>
                <a:gd name="T35" fmla="*/ 106 h 192"/>
                <a:gd name="T36" fmla="*/ 68 w 111"/>
                <a:gd name="T37" fmla="*/ 108 h 192"/>
                <a:gd name="T38" fmla="*/ 111 w 111"/>
                <a:gd name="T39" fmla="*/ 192 h 192"/>
                <a:gd name="T40" fmla="*/ 76 w 111"/>
                <a:gd name="T41" fmla="*/ 192 h 192"/>
                <a:gd name="T42" fmla="*/ 35 w 111"/>
                <a:gd name="T43" fmla="*/ 110 h 192"/>
                <a:gd name="T44" fmla="*/ 31 w 111"/>
                <a:gd name="T45" fmla="*/ 110 h 192"/>
                <a:gd name="T46" fmla="*/ 31 w 111"/>
                <a:gd name="T47" fmla="*/ 192 h 192"/>
                <a:gd name="T48" fmla="*/ 0 w 111"/>
                <a:gd name="T49" fmla="*/ 192 h 192"/>
                <a:gd name="T50" fmla="*/ 0 w 111"/>
                <a:gd name="T51" fmla="*/ 0 h 192"/>
                <a:gd name="T52" fmla="*/ 56 w 111"/>
                <a:gd name="T53" fmla="*/ 0 h 192"/>
                <a:gd name="T54" fmla="*/ 31 w 111"/>
                <a:gd name="T55" fmla="*/ 81 h 192"/>
                <a:gd name="T56" fmla="*/ 56 w 111"/>
                <a:gd name="T57" fmla="*/ 81 h 192"/>
                <a:gd name="T58" fmla="*/ 56 w 111"/>
                <a:gd name="T59" fmla="*/ 81 h 192"/>
                <a:gd name="T60" fmla="*/ 62 w 111"/>
                <a:gd name="T61" fmla="*/ 80 h 192"/>
                <a:gd name="T62" fmla="*/ 68 w 111"/>
                <a:gd name="T63" fmla="*/ 79 h 192"/>
                <a:gd name="T64" fmla="*/ 71 w 111"/>
                <a:gd name="T65" fmla="*/ 76 h 192"/>
                <a:gd name="T66" fmla="*/ 75 w 111"/>
                <a:gd name="T67" fmla="*/ 73 h 192"/>
                <a:gd name="T68" fmla="*/ 78 w 111"/>
                <a:gd name="T69" fmla="*/ 69 h 192"/>
                <a:gd name="T70" fmla="*/ 79 w 111"/>
                <a:gd name="T71" fmla="*/ 65 h 192"/>
                <a:gd name="T72" fmla="*/ 80 w 111"/>
                <a:gd name="T73" fmla="*/ 60 h 192"/>
                <a:gd name="T74" fmla="*/ 81 w 111"/>
                <a:gd name="T75" fmla="*/ 55 h 192"/>
                <a:gd name="T76" fmla="*/ 81 w 111"/>
                <a:gd name="T77" fmla="*/ 55 h 192"/>
                <a:gd name="T78" fmla="*/ 80 w 111"/>
                <a:gd name="T79" fmla="*/ 50 h 192"/>
                <a:gd name="T80" fmla="*/ 79 w 111"/>
                <a:gd name="T81" fmla="*/ 44 h 192"/>
                <a:gd name="T82" fmla="*/ 78 w 111"/>
                <a:gd name="T83" fmla="*/ 40 h 192"/>
                <a:gd name="T84" fmla="*/ 75 w 111"/>
                <a:gd name="T85" fmla="*/ 36 h 192"/>
                <a:gd name="T86" fmla="*/ 71 w 111"/>
                <a:gd name="T87" fmla="*/ 33 h 192"/>
                <a:gd name="T88" fmla="*/ 68 w 111"/>
                <a:gd name="T89" fmla="*/ 31 h 192"/>
                <a:gd name="T90" fmla="*/ 62 w 111"/>
                <a:gd name="T91" fmla="*/ 29 h 192"/>
                <a:gd name="T92" fmla="*/ 56 w 111"/>
                <a:gd name="T93" fmla="*/ 29 h 192"/>
                <a:gd name="T94" fmla="*/ 31 w 111"/>
                <a:gd name="T95" fmla="*/ 29 h 192"/>
                <a:gd name="T96" fmla="*/ 31 w 111"/>
                <a:gd name="T97" fmla="*/ 8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192">
                  <a:moveTo>
                    <a:pt x="56" y="0"/>
                  </a:moveTo>
                  <a:lnTo>
                    <a:pt x="56" y="0"/>
                  </a:lnTo>
                  <a:lnTo>
                    <a:pt x="68" y="1"/>
                  </a:lnTo>
                  <a:lnTo>
                    <a:pt x="78" y="3"/>
                  </a:lnTo>
                  <a:lnTo>
                    <a:pt x="87" y="8"/>
                  </a:lnTo>
                  <a:lnTo>
                    <a:pt x="95" y="14"/>
                  </a:lnTo>
                  <a:lnTo>
                    <a:pt x="102" y="23"/>
                  </a:lnTo>
                  <a:lnTo>
                    <a:pt x="107" y="32"/>
                  </a:lnTo>
                  <a:lnTo>
                    <a:pt x="110" y="42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0" y="66"/>
                  </a:lnTo>
                  <a:lnTo>
                    <a:pt x="108" y="75"/>
                  </a:lnTo>
                  <a:lnTo>
                    <a:pt x="103" y="84"/>
                  </a:lnTo>
                  <a:lnTo>
                    <a:pt x="99" y="91"/>
                  </a:lnTo>
                  <a:lnTo>
                    <a:pt x="92" y="98"/>
                  </a:lnTo>
                  <a:lnTo>
                    <a:pt x="85" y="103"/>
                  </a:lnTo>
                  <a:lnTo>
                    <a:pt x="76" y="106"/>
                  </a:lnTo>
                  <a:lnTo>
                    <a:pt x="68" y="108"/>
                  </a:lnTo>
                  <a:lnTo>
                    <a:pt x="111" y="192"/>
                  </a:lnTo>
                  <a:lnTo>
                    <a:pt x="76" y="192"/>
                  </a:lnTo>
                  <a:lnTo>
                    <a:pt x="35" y="110"/>
                  </a:lnTo>
                  <a:lnTo>
                    <a:pt x="31" y="11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56" y="0"/>
                  </a:lnTo>
                  <a:close/>
                  <a:moveTo>
                    <a:pt x="31" y="81"/>
                  </a:moveTo>
                  <a:lnTo>
                    <a:pt x="56" y="81"/>
                  </a:lnTo>
                  <a:lnTo>
                    <a:pt x="56" y="81"/>
                  </a:lnTo>
                  <a:lnTo>
                    <a:pt x="62" y="80"/>
                  </a:lnTo>
                  <a:lnTo>
                    <a:pt x="68" y="79"/>
                  </a:lnTo>
                  <a:lnTo>
                    <a:pt x="71" y="76"/>
                  </a:lnTo>
                  <a:lnTo>
                    <a:pt x="75" y="73"/>
                  </a:lnTo>
                  <a:lnTo>
                    <a:pt x="78" y="69"/>
                  </a:lnTo>
                  <a:lnTo>
                    <a:pt x="79" y="65"/>
                  </a:lnTo>
                  <a:lnTo>
                    <a:pt x="80" y="60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0" y="50"/>
                  </a:lnTo>
                  <a:lnTo>
                    <a:pt x="79" y="44"/>
                  </a:lnTo>
                  <a:lnTo>
                    <a:pt x="78" y="40"/>
                  </a:lnTo>
                  <a:lnTo>
                    <a:pt x="75" y="36"/>
                  </a:lnTo>
                  <a:lnTo>
                    <a:pt x="71" y="33"/>
                  </a:lnTo>
                  <a:lnTo>
                    <a:pt x="68" y="31"/>
                  </a:lnTo>
                  <a:lnTo>
                    <a:pt x="62" y="29"/>
                  </a:lnTo>
                  <a:lnTo>
                    <a:pt x="56" y="29"/>
                  </a:lnTo>
                  <a:lnTo>
                    <a:pt x="31" y="29"/>
                  </a:lnTo>
                  <a:lnTo>
                    <a:pt x="31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Freeform 34"/>
            <p:cNvSpPr>
              <a:spLocks noEditPoints="1"/>
            </p:cNvSpPr>
            <p:nvPr userDrawn="1"/>
          </p:nvSpPr>
          <p:spPr bwMode="auto">
            <a:xfrm>
              <a:off x="121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Freeform 35"/>
            <p:cNvSpPr>
              <a:spLocks/>
            </p:cNvSpPr>
            <p:nvPr userDrawn="1"/>
          </p:nvSpPr>
          <p:spPr bwMode="auto">
            <a:xfrm>
              <a:off x="1264" y="3775"/>
              <a:ext cx="32" cy="47"/>
            </a:xfrm>
            <a:custGeom>
              <a:avLst/>
              <a:gdLst>
                <a:gd name="T0" fmla="*/ 29 w 95"/>
                <a:gd name="T1" fmla="*/ 93 h 140"/>
                <a:gd name="T2" fmla="*/ 31 w 95"/>
                <a:gd name="T3" fmla="*/ 101 h 140"/>
                <a:gd name="T4" fmla="*/ 34 w 95"/>
                <a:gd name="T5" fmla="*/ 107 h 140"/>
                <a:gd name="T6" fmla="*/ 47 w 95"/>
                <a:gd name="T7" fmla="*/ 113 h 140"/>
                <a:gd name="T8" fmla="*/ 54 w 95"/>
                <a:gd name="T9" fmla="*/ 112 h 140"/>
                <a:gd name="T10" fmla="*/ 62 w 95"/>
                <a:gd name="T11" fmla="*/ 106 h 140"/>
                <a:gd name="T12" fmla="*/ 64 w 95"/>
                <a:gd name="T13" fmla="*/ 99 h 140"/>
                <a:gd name="T14" fmla="*/ 64 w 95"/>
                <a:gd name="T15" fmla="*/ 96 h 140"/>
                <a:gd name="T16" fmla="*/ 62 w 95"/>
                <a:gd name="T17" fmla="*/ 86 h 140"/>
                <a:gd name="T18" fmla="*/ 56 w 95"/>
                <a:gd name="T19" fmla="*/ 81 h 140"/>
                <a:gd name="T20" fmla="*/ 38 w 95"/>
                <a:gd name="T21" fmla="*/ 75 h 140"/>
                <a:gd name="T22" fmla="*/ 33 w 95"/>
                <a:gd name="T23" fmla="*/ 73 h 140"/>
                <a:gd name="T24" fmla="*/ 23 w 95"/>
                <a:gd name="T25" fmla="*/ 67 h 140"/>
                <a:gd name="T26" fmla="*/ 15 w 95"/>
                <a:gd name="T27" fmla="*/ 59 h 140"/>
                <a:gd name="T28" fmla="*/ 10 w 95"/>
                <a:gd name="T29" fmla="*/ 46 h 140"/>
                <a:gd name="T30" fmla="*/ 9 w 95"/>
                <a:gd name="T31" fmla="*/ 38 h 140"/>
                <a:gd name="T32" fmla="*/ 13 w 95"/>
                <a:gd name="T33" fmla="*/ 23 h 140"/>
                <a:gd name="T34" fmla="*/ 21 w 95"/>
                <a:gd name="T35" fmla="*/ 11 h 140"/>
                <a:gd name="T36" fmla="*/ 32 w 95"/>
                <a:gd name="T37" fmla="*/ 3 h 140"/>
                <a:gd name="T38" fmla="*/ 47 w 95"/>
                <a:gd name="T39" fmla="*/ 0 h 140"/>
                <a:gd name="T40" fmla="*/ 57 w 95"/>
                <a:gd name="T41" fmla="*/ 2 h 140"/>
                <a:gd name="T42" fmla="*/ 73 w 95"/>
                <a:gd name="T43" fmla="*/ 11 h 140"/>
                <a:gd name="T44" fmla="*/ 61 w 95"/>
                <a:gd name="T45" fmla="*/ 36 h 140"/>
                <a:gd name="T46" fmla="*/ 60 w 95"/>
                <a:gd name="T47" fmla="*/ 33 h 140"/>
                <a:gd name="T48" fmla="*/ 53 w 95"/>
                <a:gd name="T49" fmla="*/ 28 h 140"/>
                <a:gd name="T50" fmla="*/ 49 w 95"/>
                <a:gd name="T51" fmla="*/ 27 h 140"/>
                <a:gd name="T52" fmla="*/ 41 w 95"/>
                <a:gd name="T53" fmla="*/ 30 h 140"/>
                <a:gd name="T54" fmla="*/ 38 w 95"/>
                <a:gd name="T55" fmla="*/ 38 h 140"/>
                <a:gd name="T56" fmla="*/ 39 w 95"/>
                <a:gd name="T57" fmla="*/ 42 h 140"/>
                <a:gd name="T58" fmla="*/ 44 w 95"/>
                <a:gd name="T59" fmla="*/ 47 h 140"/>
                <a:gd name="T60" fmla="*/ 57 w 95"/>
                <a:gd name="T61" fmla="*/ 52 h 140"/>
                <a:gd name="T62" fmla="*/ 69 w 95"/>
                <a:gd name="T63" fmla="*/ 55 h 140"/>
                <a:gd name="T64" fmla="*/ 78 w 95"/>
                <a:gd name="T65" fmla="*/ 60 h 140"/>
                <a:gd name="T66" fmla="*/ 87 w 95"/>
                <a:gd name="T67" fmla="*/ 68 h 140"/>
                <a:gd name="T68" fmla="*/ 93 w 95"/>
                <a:gd name="T69" fmla="*/ 80 h 140"/>
                <a:gd name="T70" fmla="*/ 95 w 95"/>
                <a:gd name="T71" fmla="*/ 94 h 140"/>
                <a:gd name="T72" fmla="*/ 94 w 95"/>
                <a:gd name="T73" fmla="*/ 105 h 140"/>
                <a:gd name="T74" fmla="*/ 87 w 95"/>
                <a:gd name="T75" fmla="*/ 121 h 140"/>
                <a:gd name="T76" fmla="*/ 75 w 95"/>
                <a:gd name="T77" fmla="*/ 133 h 140"/>
                <a:gd name="T78" fmla="*/ 57 w 95"/>
                <a:gd name="T79" fmla="*/ 140 h 140"/>
                <a:gd name="T80" fmla="*/ 47 w 95"/>
                <a:gd name="T81" fmla="*/ 140 h 140"/>
                <a:gd name="T82" fmla="*/ 28 w 95"/>
                <a:gd name="T83" fmla="*/ 137 h 140"/>
                <a:gd name="T84" fmla="*/ 13 w 95"/>
                <a:gd name="T85" fmla="*/ 128 h 140"/>
                <a:gd name="T86" fmla="*/ 4 w 95"/>
                <a:gd name="T87" fmla="*/ 112 h 140"/>
                <a:gd name="T88" fmla="*/ 0 w 95"/>
                <a:gd name="T89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40">
                  <a:moveTo>
                    <a:pt x="29" y="93"/>
                  </a:moveTo>
                  <a:lnTo>
                    <a:pt x="29" y="93"/>
                  </a:lnTo>
                  <a:lnTo>
                    <a:pt x="30" y="98"/>
                  </a:lnTo>
                  <a:lnTo>
                    <a:pt x="31" y="101"/>
                  </a:lnTo>
                  <a:lnTo>
                    <a:pt x="32" y="105"/>
                  </a:lnTo>
                  <a:lnTo>
                    <a:pt x="34" y="107"/>
                  </a:lnTo>
                  <a:lnTo>
                    <a:pt x="40" y="110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54" y="112"/>
                  </a:lnTo>
                  <a:lnTo>
                    <a:pt x="60" y="108"/>
                  </a:lnTo>
                  <a:lnTo>
                    <a:pt x="62" y="106"/>
                  </a:lnTo>
                  <a:lnTo>
                    <a:pt x="63" y="102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0"/>
                  </a:lnTo>
                  <a:lnTo>
                    <a:pt x="62" y="86"/>
                  </a:lnTo>
                  <a:lnTo>
                    <a:pt x="60" y="83"/>
                  </a:lnTo>
                  <a:lnTo>
                    <a:pt x="56" y="81"/>
                  </a:lnTo>
                  <a:lnTo>
                    <a:pt x="48" y="77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3" y="73"/>
                  </a:lnTo>
                  <a:lnTo>
                    <a:pt x="28" y="70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5" y="59"/>
                  </a:lnTo>
                  <a:lnTo>
                    <a:pt x="12" y="53"/>
                  </a:lnTo>
                  <a:lnTo>
                    <a:pt x="10" y="4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7" y="5"/>
                  </a:lnTo>
                  <a:lnTo>
                    <a:pt x="73" y="11"/>
                  </a:lnTo>
                  <a:lnTo>
                    <a:pt x="80" y="18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0" y="33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44" y="47"/>
                  </a:lnTo>
                  <a:lnTo>
                    <a:pt x="48" y="50"/>
                  </a:lnTo>
                  <a:lnTo>
                    <a:pt x="57" y="52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3" y="58"/>
                  </a:lnTo>
                  <a:lnTo>
                    <a:pt x="78" y="60"/>
                  </a:lnTo>
                  <a:lnTo>
                    <a:pt x="83" y="63"/>
                  </a:lnTo>
                  <a:lnTo>
                    <a:pt x="87" y="68"/>
                  </a:lnTo>
                  <a:lnTo>
                    <a:pt x="91" y="74"/>
                  </a:lnTo>
                  <a:lnTo>
                    <a:pt x="93" y="80"/>
                  </a:lnTo>
                  <a:lnTo>
                    <a:pt x="94" y="86"/>
                  </a:lnTo>
                  <a:lnTo>
                    <a:pt x="95" y="94"/>
                  </a:lnTo>
                  <a:lnTo>
                    <a:pt x="95" y="94"/>
                  </a:lnTo>
                  <a:lnTo>
                    <a:pt x="94" y="105"/>
                  </a:lnTo>
                  <a:lnTo>
                    <a:pt x="92" y="114"/>
                  </a:lnTo>
                  <a:lnTo>
                    <a:pt x="87" y="121"/>
                  </a:lnTo>
                  <a:lnTo>
                    <a:pt x="81" y="128"/>
                  </a:lnTo>
                  <a:lnTo>
                    <a:pt x="75" y="133"/>
                  </a:lnTo>
                  <a:lnTo>
                    <a:pt x="67" y="138"/>
                  </a:lnTo>
                  <a:lnTo>
                    <a:pt x="57" y="14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37" y="140"/>
                  </a:lnTo>
                  <a:lnTo>
                    <a:pt x="28" y="137"/>
                  </a:lnTo>
                  <a:lnTo>
                    <a:pt x="20" y="132"/>
                  </a:lnTo>
                  <a:lnTo>
                    <a:pt x="13" y="128"/>
                  </a:lnTo>
                  <a:lnTo>
                    <a:pt x="8" y="120"/>
                  </a:lnTo>
                  <a:lnTo>
                    <a:pt x="4" y="112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2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Freeform 36"/>
            <p:cNvSpPr>
              <a:spLocks noEditPoints="1"/>
            </p:cNvSpPr>
            <p:nvPr userDrawn="1"/>
          </p:nvSpPr>
          <p:spPr bwMode="auto">
            <a:xfrm>
              <a:off x="1303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0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0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19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1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1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19" y="21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1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Freeform 37"/>
            <p:cNvSpPr>
              <a:spLocks noEditPoints="1"/>
            </p:cNvSpPr>
            <p:nvPr userDrawn="1"/>
          </p:nvSpPr>
          <p:spPr bwMode="auto">
            <a:xfrm>
              <a:off x="1356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Freeform 38"/>
            <p:cNvSpPr>
              <a:spLocks/>
            </p:cNvSpPr>
            <p:nvPr userDrawn="1"/>
          </p:nvSpPr>
          <p:spPr bwMode="auto">
            <a:xfrm>
              <a:off x="1413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1 w 65"/>
                <a:gd name="T3" fmla="*/ 2 h 139"/>
                <a:gd name="T4" fmla="*/ 31 w 65"/>
                <a:gd name="T5" fmla="*/ 16 h 139"/>
                <a:gd name="T6" fmla="*/ 31 w 65"/>
                <a:gd name="T7" fmla="*/ 16 h 139"/>
                <a:gd name="T8" fmla="*/ 35 w 65"/>
                <a:gd name="T9" fmla="*/ 10 h 139"/>
                <a:gd name="T10" fmla="*/ 43 w 65"/>
                <a:gd name="T11" fmla="*/ 5 h 139"/>
                <a:gd name="T12" fmla="*/ 48 w 65"/>
                <a:gd name="T13" fmla="*/ 3 h 139"/>
                <a:gd name="T14" fmla="*/ 52 w 65"/>
                <a:gd name="T15" fmla="*/ 2 h 139"/>
                <a:gd name="T16" fmla="*/ 59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50 w 65"/>
                <a:gd name="T29" fmla="*/ 31 h 139"/>
                <a:gd name="T30" fmla="*/ 44 w 65"/>
                <a:gd name="T31" fmla="*/ 35 h 139"/>
                <a:gd name="T32" fmla="*/ 40 w 65"/>
                <a:gd name="T33" fmla="*/ 38 h 139"/>
                <a:gd name="T34" fmla="*/ 35 w 65"/>
                <a:gd name="T35" fmla="*/ 44 h 139"/>
                <a:gd name="T36" fmla="*/ 33 w 65"/>
                <a:gd name="T37" fmla="*/ 50 h 139"/>
                <a:gd name="T38" fmla="*/ 31 w 65"/>
                <a:gd name="T39" fmla="*/ 57 h 139"/>
                <a:gd name="T40" fmla="*/ 31 w 65"/>
                <a:gd name="T41" fmla="*/ 63 h 139"/>
                <a:gd name="T42" fmla="*/ 31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1" y="2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5" y="10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50" y="31"/>
                  </a:lnTo>
                  <a:lnTo>
                    <a:pt x="44" y="35"/>
                  </a:lnTo>
                  <a:lnTo>
                    <a:pt x="40" y="38"/>
                  </a:lnTo>
                  <a:lnTo>
                    <a:pt x="35" y="44"/>
                  </a:lnTo>
                  <a:lnTo>
                    <a:pt x="33" y="50"/>
                  </a:lnTo>
                  <a:lnTo>
                    <a:pt x="31" y="57"/>
                  </a:lnTo>
                  <a:lnTo>
                    <a:pt x="31" y="63"/>
                  </a:lnTo>
                  <a:lnTo>
                    <a:pt x="31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Freeform 39"/>
            <p:cNvSpPr>
              <a:spLocks/>
            </p:cNvSpPr>
            <p:nvPr userDrawn="1"/>
          </p:nvSpPr>
          <p:spPr bwMode="auto">
            <a:xfrm>
              <a:off x="1440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40 w 141"/>
                <a:gd name="T13" fmla="*/ 85 h 140"/>
                <a:gd name="T14" fmla="*/ 135 w 141"/>
                <a:gd name="T15" fmla="*/ 98 h 140"/>
                <a:gd name="T16" fmla="*/ 120 w 141"/>
                <a:gd name="T17" fmla="*/ 121 h 140"/>
                <a:gd name="T18" fmla="*/ 98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49 w 141"/>
                <a:gd name="T27" fmla="*/ 138 h 140"/>
                <a:gd name="T28" fmla="*/ 31 w 141"/>
                <a:gd name="T29" fmla="*/ 129 h 140"/>
                <a:gd name="T30" fmla="*/ 13 w 141"/>
                <a:gd name="T31" fmla="*/ 110 h 140"/>
                <a:gd name="T32" fmla="*/ 3 w 141"/>
                <a:gd name="T33" fmla="*/ 92 h 140"/>
                <a:gd name="T34" fmla="*/ 1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2 w 141"/>
                <a:gd name="T45" fmla="*/ 5 h 140"/>
                <a:gd name="T46" fmla="*/ 56 w 141"/>
                <a:gd name="T47" fmla="*/ 2 h 140"/>
                <a:gd name="T48" fmla="*/ 71 w 141"/>
                <a:gd name="T49" fmla="*/ 0 h 140"/>
                <a:gd name="T50" fmla="*/ 79 w 141"/>
                <a:gd name="T51" fmla="*/ 0 h 140"/>
                <a:gd name="T52" fmla="*/ 93 w 141"/>
                <a:gd name="T53" fmla="*/ 4 h 140"/>
                <a:gd name="T54" fmla="*/ 105 w 141"/>
                <a:gd name="T55" fmla="*/ 8 h 140"/>
                <a:gd name="T56" fmla="*/ 121 w 141"/>
                <a:gd name="T57" fmla="*/ 21 h 140"/>
                <a:gd name="T58" fmla="*/ 98 w 141"/>
                <a:gd name="T59" fmla="*/ 41 h 140"/>
                <a:gd name="T60" fmla="*/ 87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4 w 141"/>
                <a:gd name="T75" fmla="*/ 88 h 140"/>
                <a:gd name="T76" fmla="*/ 42 w 141"/>
                <a:gd name="T77" fmla="*/ 100 h 140"/>
                <a:gd name="T78" fmla="*/ 55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4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1" y="78"/>
                  </a:lnTo>
                  <a:lnTo>
                    <a:pt x="140" y="85"/>
                  </a:lnTo>
                  <a:lnTo>
                    <a:pt x="137" y="9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20" y="121"/>
                  </a:lnTo>
                  <a:lnTo>
                    <a:pt x="110" y="129"/>
                  </a:lnTo>
                  <a:lnTo>
                    <a:pt x="98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2" y="85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3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2" y="5"/>
                  </a:lnTo>
                  <a:lnTo>
                    <a:pt x="49" y="3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100" y="6"/>
                  </a:lnTo>
                  <a:lnTo>
                    <a:pt x="105" y="8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5" y="31"/>
                  </a:lnTo>
                  <a:lnTo>
                    <a:pt x="48" y="36"/>
                  </a:lnTo>
                  <a:lnTo>
                    <a:pt x="42" y="41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2" y="100"/>
                  </a:lnTo>
                  <a:lnTo>
                    <a:pt x="48" y="106"/>
                  </a:lnTo>
                  <a:lnTo>
                    <a:pt x="55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Freeform 40"/>
            <p:cNvSpPr>
              <a:spLocks/>
            </p:cNvSpPr>
            <p:nvPr userDrawn="1"/>
          </p:nvSpPr>
          <p:spPr bwMode="auto">
            <a:xfrm>
              <a:off x="1495" y="3756"/>
              <a:ext cx="40" cy="66"/>
            </a:xfrm>
            <a:custGeom>
              <a:avLst/>
              <a:gdLst>
                <a:gd name="T0" fmla="*/ 0 w 122"/>
                <a:gd name="T1" fmla="*/ 4 h 196"/>
                <a:gd name="T2" fmla="*/ 30 w 122"/>
                <a:gd name="T3" fmla="*/ 0 h 196"/>
                <a:gd name="T4" fmla="*/ 30 w 122"/>
                <a:gd name="T5" fmla="*/ 75 h 196"/>
                <a:gd name="T6" fmla="*/ 30 w 122"/>
                <a:gd name="T7" fmla="*/ 75 h 196"/>
                <a:gd name="T8" fmla="*/ 37 w 122"/>
                <a:gd name="T9" fmla="*/ 68 h 196"/>
                <a:gd name="T10" fmla="*/ 46 w 122"/>
                <a:gd name="T11" fmla="*/ 62 h 196"/>
                <a:gd name="T12" fmla="*/ 57 w 122"/>
                <a:gd name="T13" fmla="*/ 59 h 196"/>
                <a:gd name="T14" fmla="*/ 63 w 122"/>
                <a:gd name="T15" fmla="*/ 57 h 196"/>
                <a:gd name="T16" fmla="*/ 70 w 122"/>
                <a:gd name="T17" fmla="*/ 57 h 196"/>
                <a:gd name="T18" fmla="*/ 70 w 122"/>
                <a:gd name="T19" fmla="*/ 57 h 196"/>
                <a:gd name="T20" fmla="*/ 81 w 122"/>
                <a:gd name="T21" fmla="*/ 59 h 196"/>
                <a:gd name="T22" fmla="*/ 92 w 122"/>
                <a:gd name="T23" fmla="*/ 61 h 196"/>
                <a:gd name="T24" fmla="*/ 101 w 122"/>
                <a:gd name="T25" fmla="*/ 65 h 196"/>
                <a:gd name="T26" fmla="*/ 108 w 122"/>
                <a:gd name="T27" fmla="*/ 72 h 196"/>
                <a:gd name="T28" fmla="*/ 113 w 122"/>
                <a:gd name="T29" fmla="*/ 80 h 196"/>
                <a:gd name="T30" fmla="*/ 118 w 122"/>
                <a:gd name="T31" fmla="*/ 90 h 196"/>
                <a:gd name="T32" fmla="*/ 121 w 122"/>
                <a:gd name="T33" fmla="*/ 101 h 196"/>
                <a:gd name="T34" fmla="*/ 122 w 122"/>
                <a:gd name="T35" fmla="*/ 114 h 196"/>
                <a:gd name="T36" fmla="*/ 122 w 122"/>
                <a:gd name="T37" fmla="*/ 196 h 196"/>
                <a:gd name="T38" fmla="*/ 92 w 122"/>
                <a:gd name="T39" fmla="*/ 196 h 196"/>
                <a:gd name="T40" fmla="*/ 92 w 122"/>
                <a:gd name="T41" fmla="*/ 120 h 196"/>
                <a:gd name="T42" fmla="*/ 92 w 122"/>
                <a:gd name="T43" fmla="*/ 120 h 196"/>
                <a:gd name="T44" fmla="*/ 92 w 122"/>
                <a:gd name="T45" fmla="*/ 112 h 196"/>
                <a:gd name="T46" fmla="*/ 90 w 122"/>
                <a:gd name="T47" fmla="*/ 106 h 196"/>
                <a:gd name="T48" fmla="*/ 88 w 122"/>
                <a:gd name="T49" fmla="*/ 100 h 196"/>
                <a:gd name="T50" fmla="*/ 85 w 122"/>
                <a:gd name="T51" fmla="*/ 95 h 196"/>
                <a:gd name="T52" fmla="*/ 80 w 122"/>
                <a:gd name="T53" fmla="*/ 91 h 196"/>
                <a:gd name="T54" fmla="*/ 76 w 122"/>
                <a:gd name="T55" fmla="*/ 88 h 196"/>
                <a:gd name="T56" fmla="*/ 69 w 122"/>
                <a:gd name="T57" fmla="*/ 86 h 196"/>
                <a:gd name="T58" fmla="*/ 62 w 122"/>
                <a:gd name="T59" fmla="*/ 86 h 196"/>
                <a:gd name="T60" fmla="*/ 62 w 122"/>
                <a:gd name="T61" fmla="*/ 86 h 196"/>
                <a:gd name="T62" fmla="*/ 55 w 122"/>
                <a:gd name="T63" fmla="*/ 86 h 196"/>
                <a:gd name="T64" fmla="*/ 49 w 122"/>
                <a:gd name="T65" fmla="*/ 88 h 196"/>
                <a:gd name="T66" fmla="*/ 43 w 122"/>
                <a:gd name="T67" fmla="*/ 92 h 196"/>
                <a:gd name="T68" fmla="*/ 39 w 122"/>
                <a:gd name="T69" fmla="*/ 95 h 196"/>
                <a:gd name="T70" fmla="*/ 35 w 122"/>
                <a:gd name="T71" fmla="*/ 101 h 196"/>
                <a:gd name="T72" fmla="*/ 32 w 122"/>
                <a:gd name="T73" fmla="*/ 107 h 196"/>
                <a:gd name="T74" fmla="*/ 31 w 122"/>
                <a:gd name="T75" fmla="*/ 114 h 196"/>
                <a:gd name="T76" fmla="*/ 30 w 122"/>
                <a:gd name="T77" fmla="*/ 120 h 196"/>
                <a:gd name="T78" fmla="*/ 30 w 122"/>
                <a:gd name="T79" fmla="*/ 196 h 196"/>
                <a:gd name="T80" fmla="*/ 0 w 122"/>
                <a:gd name="T81" fmla="*/ 196 h 196"/>
                <a:gd name="T82" fmla="*/ 0 w 122"/>
                <a:gd name="T83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96">
                  <a:moveTo>
                    <a:pt x="0" y="4"/>
                  </a:move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7" y="68"/>
                  </a:lnTo>
                  <a:lnTo>
                    <a:pt x="46" y="62"/>
                  </a:lnTo>
                  <a:lnTo>
                    <a:pt x="57" y="59"/>
                  </a:lnTo>
                  <a:lnTo>
                    <a:pt x="63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81" y="59"/>
                  </a:lnTo>
                  <a:lnTo>
                    <a:pt x="92" y="61"/>
                  </a:lnTo>
                  <a:lnTo>
                    <a:pt x="101" y="65"/>
                  </a:lnTo>
                  <a:lnTo>
                    <a:pt x="108" y="72"/>
                  </a:lnTo>
                  <a:lnTo>
                    <a:pt x="113" y="80"/>
                  </a:lnTo>
                  <a:lnTo>
                    <a:pt x="118" y="90"/>
                  </a:lnTo>
                  <a:lnTo>
                    <a:pt x="121" y="101"/>
                  </a:lnTo>
                  <a:lnTo>
                    <a:pt x="122" y="114"/>
                  </a:lnTo>
                  <a:lnTo>
                    <a:pt x="122" y="196"/>
                  </a:lnTo>
                  <a:lnTo>
                    <a:pt x="92" y="196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2"/>
                  </a:lnTo>
                  <a:lnTo>
                    <a:pt x="90" y="106"/>
                  </a:lnTo>
                  <a:lnTo>
                    <a:pt x="88" y="100"/>
                  </a:lnTo>
                  <a:lnTo>
                    <a:pt x="85" y="95"/>
                  </a:lnTo>
                  <a:lnTo>
                    <a:pt x="80" y="91"/>
                  </a:lnTo>
                  <a:lnTo>
                    <a:pt x="76" y="88"/>
                  </a:lnTo>
                  <a:lnTo>
                    <a:pt x="69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55" y="86"/>
                  </a:lnTo>
                  <a:lnTo>
                    <a:pt x="49" y="88"/>
                  </a:lnTo>
                  <a:lnTo>
                    <a:pt x="43" y="92"/>
                  </a:lnTo>
                  <a:lnTo>
                    <a:pt x="39" y="95"/>
                  </a:lnTo>
                  <a:lnTo>
                    <a:pt x="35" y="101"/>
                  </a:lnTo>
                  <a:lnTo>
                    <a:pt x="32" y="107"/>
                  </a:lnTo>
                  <a:lnTo>
                    <a:pt x="31" y="114"/>
                  </a:lnTo>
                  <a:lnTo>
                    <a:pt x="30" y="12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Freeform 41"/>
            <p:cNvSpPr>
              <a:spLocks/>
            </p:cNvSpPr>
            <p:nvPr userDrawn="1"/>
          </p:nvSpPr>
          <p:spPr bwMode="auto">
            <a:xfrm>
              <a:off x="1571" y="3757"/>
              <a:ext cx="64" cy="65"/>
            </a:xfrm>
            <a:custGeom>
              <a:avLst/>
              <a:gdLst>
                <a:gd name="T0" fmla="*/ 95 w 190"/>
                <a:gd name="T1" fmla="*/ 167 h 195"/>
                <a:gd name="T2" fmla="*/ 122 w 190"/>
                <a:gd name="T3" fmla="*/ 162 h 195"/>
                <a:gd name="T4" fmla="*/ 141 w 190"/>
                <a:gd name="T5" fmla="*/ 147 h 195"/>
                <a:gd name="T6" fmla="*/ 155 w 190"/>
                <a:gd name="T7" fmla="*/ 125 h 195"/>
                <a:gd name="T8" fmla="*/ 159 w 190"/>
                <a:gd name="T9" fmla="*/ 98 h 195"/>
                <a:gd name="T10" fmla="*/ 190 w 190"/>
                <a:gd name="T11" fmla="*/ 98 h 195"/>
                <a:gd name="T12" fmla="*/ 189 w 190"/>
                <a:gd name="T13" fmla="*/ 117 h 195"/>
                <a:gd name="T14" fmla="*/ 183 w 190"/>
                <a:gd name="T15" fmla="*/ 136 h 195"/>
                <a:gd name="T16" fmla="*/ 174 w 190"/>
                <a:gd name="T17" fmla="*/ 153 h 195"/>
                <a:gd name="T18" fmla="*/ 163 w 190"/>
                <a:gd name="T19" fmla="*/ 168 h 195"/>
                <a:gd name="T20" fmla="*/ 149 w 190"/>
                <a:gd name="T21" fmla="*/ 179 h 195"/>
                <a:gd name="T22" fmla="*/ 133 w 190"/>
                <a:gd name="T23" fmla="*/ 188 h 195"/>
                <a:gd name="T24" fmla="*/ 115 w 190"/>
                <a:gd name="T25" fmla="*/ 194 h 195"/>
                <a:gd name="T26" fmla="*/ 95 w 190"/>
                <a:gd name="T27" fmla="*/ 195 h 195"/>
                <a:gd name="T28" fmla="*/ 86 w 190"/>
                <a:gd name="T29" fmla="*/ 195 h 195"/>
                <a:gd name="T30" fmla="*/ 67 w 190"/>
                <a:gd name="T31" fmla="*/ 192 h 195"/>
                <a:gd name="T32" fmla="*/ 49 w 190"/>
                <a:gd name="T33" fmla="*/ 184 h 195"/>
                <a:gd name="T34" fmla="*/ 35 w 190"/>
                <a:gd name="T35" fmla="*/ 173 h 195"/>
                <a:gd name="T36" fmla="*/ 22 w 190"/>
                <a:gd name="T37" fmla="*/ 160 h 195"/>
                <a:gd name="T38" fmla="*/ 12 w 190"/>
                <a:gd name="T39" fmla="*/ 145 h 195"/>
                <a:gd name="T40" fmla="*/ 5 w 190"/>
                <a:gd name="T41" fmla="*/ 128 h 195"/>
                <a:gd name="T42" fmla="*/ 1 w 190"/>
                <a:gd name="T43" fmla="*/ 108 h 195"/>
                <a:gd name="T44" fmla="*/ 0 w 190"/>
                <a:gd name="T45" fmla="*/ 98 h 195"/>
                <a:gd name="T46" fmla="*/ 2 w 190"/>
                <a:gd name="T47" fmla="*/ 78 h 195"/>
                <a:gd name="T48" fmla="*/ 8 w 190"/>
                <a:gd name="T49" fmla="*/ 60 h 195"/>
                <a:gd name="T50" fmla="*/ 16 w 190"/>
                <a:gd name="T51" fmla="*/ 43 h 195"/>
                <a:gd name="T52" fmla="*/ 28 w 190"/>
                <a:gd name="T53" fmla="*/ 29 h 195"/>
                <a:gd name="T54" fmla="*/ 41 w 190"/>
                <a:gd name="T55" fmla="*/ 16 h 195"/>
                <a:gd name="T56" fmla="*/ 57 w 190"/>
                <a:gd name="T57" fmla="*/ 8 h 195"/>
                <a:gd name="T58" fmla="*/ 76 w 190"/>
                <a:gd name="T59" fmla="*/ 3 h 195"/>
                <a:gd name="T60" fmla="*/ 95 w 190"/>
                <a:gd name="T61" fmla="*/ 0 h 195"/>
                <a:gd name="T62" fmla="*/ 107 w 190"/>
                <a:gd name="T63" fmla="*/ 0 h 195"/>
                <a:gd name="T64" fmla="*/ 127 w 190"/>
                <a:gd name="T65" fmla="*/ 6 h 195"/>
                <a:gd name="T66" fmla="*/ 146 w 190"/>
                <a:gd name="T67" fmla="*/ 15 h 195"/>
                <a:gd name="T68" fmla="*/ 162 w 190"/>
                <a:gd name="T69" fmla="*/ 28 h 195"/>
                <a:gd name="T70" fmla="*/ 147 w 190"/>
                <a:gd name="T71" fmla="*/ 57 h 195"/>
                <a:gd name="T72" fmla="*/ 142 w 190"/>
                <a:gd name="T73" fmla="*/ 51 h 195"/>
                <a:gd name="T74" fmla="*/ 132 w 190"/>
                <a:gd name="T75" fmla="*/ 41 h 195"/>
                <a:gd name="T76" fmla="*/ 119 w 190"/>
                <a:gd name="T77" fmla="*/ 34 h 195"/>
                <a:gd name="T78" fmla="*/ 104 w 190"/>
                <a:gd name="T79" fmla="*/ 30 h 195"/>
                <a:gd name="T80" fmla="*/ 95 w 190"/>
                <a:gd name="T81" fmla="*/ 29 h 195"/>
                <a:gd name="T82" fmla="*/ 83 w 190"/>
                <a:gd name="T83" fmla="*/ 30 h 195"/>
                <a:gd name="T84" fmla="*/ 70 w 190"/>
                <a:gd name="T85" fmla="*/ 35 h 195"/>
                <a:gd name="T86" fmla="*/ 49 w 190"/>
                <a:gd name="T87" fmla="*/ 50 h 195"/>
                <a:gd name="T88" fmla="*/ 37 w 190"/>
                <a:gd name="T89" fmla="*/ 71 h 195"/>
                <a:gd name="T90" fmla="*/ 32 w 190"/>
                <a:gd name="T91" fmla="*/ 98 h 195"/>
                <a:gd name="T92" fmla="*/ 33 w 190"/>
                <a:gd name="T93" fmla="*/ 112 h 195"/>
                <a:gd name="T94" fmla="*/ 43 w 190"/>
                <a:gd name="T95" fmla="*/ 137 h 195"/>
                <a:gd name="T96" fmla="*/ 59 w 190"/>
                <a:gd name="T97" fmla="*/ 155 h 195"/>
                <a:gd name="T98" fmla="*/ 76 w 190"/>
                <a:gd name="T99" fmla="*/ 163 h 195"/>
                <a:gd name="T100" fmla="*/ 88 w 190"/>
                <a:gd name="T101" fmla="*/ 167 h 195"/>
                <a:gd name="T102" fmla="*/ 95 w 190"/>
                <a:gd name="T103" fmla="*/ 16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0" h="195">
                  <a:moveTo>
                    <a:pt x="95" y="167"/>
                  </a:moveTo>
                  <a:lnTo>
                    <a:pt x="95" y="167"/>
                  </a:lnTo>
                  <a:lnTo>
                    <a:pt x="109" y="165"/>
                  </a:lnTo>
                  <a:lnTo>
                    <a:pt x="122" y="162"/>
                  </a:lnTo>
                  <a:lnTo>
                    <a:pt x="132" y="155"/>
                  </a:lnTo>
                  <a:lnTo>
                    <a:pt x="141" y="147"/>
                  </a:lnTo>
                  <a:lnTo>
                    <a:pt x="149" y="137"/>
                  </a:lnTo>
                  <a:lnTo>
                    <a:pt x="155" y="125"/>
                  </a:lnTo>
                  <a:lnTo>
                    <a:pt x="158" y="113"/>
                  </a:lnTo>
                  <a:lnTo>
                    <a:pt x="159" y="98"/>
                  </a:lnTo>
                  <a:lnTo>
                    <a:pt x="190" y="98"/>
                  </a:lnTo>
                  <a:lnTo>
                    <a:pt x="190" y="98"/>
                  </a:lnTo>
                  <a:lnTo>
                    <a:pt x="190" y="108"/>
                  </a:lnTo>
                  <a:lnTo>
                    <a:pt x="189" y="117"/>
                  </a:lnTo>
                  <a:lnTo>
                    <a:pt x="187" y="128"/>
                  </a:lnTo>
                  <a:lnTo>
                    <a:pt x="183" y="136"/>
                  </a:lnTo>
                  <a:lnTo>
                    <a:pt x="179" y="145"/>
                  </a:lnTo>
                  <a:lnTo>
                    <a:pt x="174" y="153"/>
                  </a:lnTo>
                  <a:lnTo>
                    <a:pt x="170" y="160"/>
                  </a:lnTo>
                  <a:lnTo>
                    <a:pt x="163" y="168"/>
                  </a:lnTo>
                  <a:lnTo>
                    <a:pt x="157" y="173"/>
                  </a:lnTo>
                  <a:lnTo>
                    <a:pt x="149" y="179"/>
                  </a:lnTo>
                  <a:lnTo>
                    <a:pt x="142" y="184"/>
                  </a:lnTo>
                  <a:lnTo>
                    <a:pt x="133" y="188"/>
                  </a:lnTo>
                  <a:lnTo>
                    <a:pt x="125" y="192"/>
                  </a:lnTo>
                  <a:lnTo>
                    <a:pt x="115" y="194"/>
                  </a:lnTo>
                  <a:lnTo>
                    <a:pt x="106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86" y="195"/>
                  </a:lnTo>
                  <a:lnTo>
                    <a:pt x="76" y="194"/>
                  </a:lnTo>
                  <a:lnTo>
                    <a:pt x="67" y="192"/>
                  </a:lnTo>
                  <a:lnTo>
                    <a:pt x="57" y="188"/>
                  </a:lnTo>
                  <a:lnTo>
                    <a:pt x="49" y="184"/>
                  </a:lnTo>
                  <a:lnTo>
                    <a:pt x="41" y="179"/>
                  </a:lnTo>
                  <a:lnTo>
                    <a:pt x="35" y="173"/>
                  </a:lnTo>
                  <a:lnTo>
                    <a:pt x="28" y="168"/>
                  </a:lnTo>
                  <a:lnTo>
                    <a:pt x="22" y="160"/>
                  </a:lnTo>
                  <a:lnTo>
                    <a:pt x="16" y="153"/>
                  </a:lnTo>
                  <a:lnTo>
                    <a:pt x="12" y="145"/>
                  </a:lnTo>
                  <a:lnTo>
                    <a:pt x="8" y="136"/>
                  </a:lnTo>
                  <a:lnTo>
                    <a:pt x="5" y="128"/>
                  </a:lnTo>
                  <a:lnTo>
                    <a:pt x="2" y="117"/>
                  </a:lnTo>
                  <a:lnTo>
                    <a:pt x="1" y="10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" y="88"/>
                  </a:lnTo>
                  <a:lnTo>
                    <a:pt x="2" y="78"/>
                  </a:lnTo>
                  <a:lnTo>
                    <a:pt x="5" y="69"/>
                  </a:lnTo>
                  <a:lnTo>
                    <a:pt x="8" y="60"/>
                  </a:lnTo>
                  <a:lnTo>
                    <a:pt x="12" y="51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8" y="29"/>
                  </a:lnTo>
                  <a:lnTo>
                    <a:pt x="35" y="22"/>
                  </a:lnTo>
                  <a:lnTo>
                    <a:pt x="41" y="16"/>
                  </a:lnTo>
                  <a:lnTo>
                    <a:pt x="49" y="12"/>
                  </a:lnTo>
                  <a:lnTo>
                    <a:pt x="57" y="8"/>
                  </a:lnTo>
                  <a:lnTo>
                    <a:pt x="67" y="5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8" y="3"/>
                  </a:lnTo>
                  <a:lnTo>
                    <a:pt x="127" y="6"/>
                  </a:lnTo>
                  <a:lnTo>
                    <a:pt x="138" y="10"/>
                  </a:lnTo>
                  <a:lnTo>
                    <a:pt x="146" y="15"/>
                  </a:lnTo>
                  <a:lnTo>
                    <a:pt x="154" y="21"/>
                  </a:lnTo>
                  <a:lnTo>
                    <a:pt x="162" y="28"/>
                  </a:lnTo>
                  <a:lnTo>
                    <a:pt x="169" y="36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2" y="51"/>
                  </a:lnTo>
                  <a:lnTo>
                    <a:pt x="138" y="45"/>
                  </a:lnTo>
                  <a:lnTo>
                    <a:pt x="132" y="41"/>
                  </a:lnTo>
                  <a:lnTo>
                    <a:pt x="126" y="37"/>
                  </a:lnTo>
                  <a:lnTo>
                    <a:pt x="119" y="34"/>
                  </a:lnTo>
                  <a:lnTo>
                    <a:pt x="111" y="31"/>
                  </a:lnTo>
                  <a:lnTo>
                    <a:pt x="104" y="30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88" y="30"/>
                  </a:lnTo>
                  <a:lnTo>
                    <a:pt x="83" y="30"/>
                  </a:lnTo>
                  <a:lnTo>
                    <a:pt x="76" y="33"/>
                  </a:lnTo>
                  <a:lnTo>
                    <a:pt x="70" y="35"/>
                  </a:lnTo>
                  <a:lnTo>
                    <a:pt x="59" y="41"/>
                  </a:lnTo>
                  <a:lnTo>
                    <a:pt x="49" y="50"/>
                  </a:lnTo>
                  <a:lnTo>
                    <a:pt x="43" y="59"/>
                  </a:lnTo>
                  <a:lnTo>
                    <a:pt x="37" y="71"/>
                  </a:lnTo>
                  <a:lnTo>
                    <a:pt x="33" y="84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3" y="112"/>
                  </a:lnTo>
                  <a:lnTo>
                    <a:pt x="37" y="125"/>
                  </a:lnTo>
                  <a:lnTo>
                    <a:pt x="43" y="137"/>
                  </a:lnTo>
                  <a:lnTo>
                    <a:pt x="49" y="147"/>
                  </a:lnTo>
                  <a:lnTo>
                    <a:pt x="59" y="155"/>
                  </a:lnTo>
                  <a:lnTo>
                    <a:pt x="70" y="161"/>
                  </a:lnTo>
                  <a:lnTo>
                    <a:pt x="76" y="163"/>
                  </a:lnTo>
                  <a:lnTo>
                    <a:pt x="83" y="165"/>
                  </a:lnTo>
                  <a:lnTo>
                    <a:pt x="88" y="167"/>
                  </a:lnTo>
                  <a:lnTo>
                    <a:pt x="95" y="167"/>
                  </a:lnTo>
                  <a:lnTo>
                    <a:pt x="95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Freeform 42"/>
            <p:cNvSpPr>
              <a:spLocks noEditPoints="1"/>
            </p:cNvSpPr>
            <p:nvPr userDrawn="1"/>
          </p:nvSpPr>
          <p:spPr bwMode="auto">
            <a:xfrm>
              <a:off x="1642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7 w 140"/>
                <a:gd name="T13" fmla="*/ 105 h 140"/>
                <a:gd name="T14" fmla="*/ 138 w 140"/>
                <a:gd name="T15" fmla="*/ 99 h 140"/>
                <a:gd name="T16" fmla="*/ 133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3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3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8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3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3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1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90" y="109"/>
                  </a:lnTo>
                  <a:lnTo>
                    <a:pt x="97" y="105"/>
                  </a:lnTo>
                  <a:lnTo>
                    <a:pt x="102" y="99"/>
                  </a:lnTo>
                  <a:lnTo>
                    <a:pt x="138" y="99"/>
                  </a:lnTo>
                  <a:lnTo>
                    <a:pt x="138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1" y="123"/>
                  </a:lnTo>
                  <a:lnTo>
                    <a:pt x="113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3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09"/>
                  </a:lnTo>
                  <a:lnTo>
                    <a:pt x="6" y="98"/>
                  </a:lnTo>
                  <a:lnTo>
                    <a:pt x="4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2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3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8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8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5" y="49"/>
                  </a:lnTo>
                  <a:lnTo>
                    <a:pt x="101" y="44"/>
                  </a:lnTo>
                  <a:lnTo>
                    <a:pt x="98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8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Freeform 43"/>
            <p:cNvSpPr>
              <a:spLocks/>
            </p:cNvSpPr>
            <p:nvPr userDrawn="1"/>
          </p:nvSpPr>
          <p:spPr bwMode="auto">
            <a:xfrm>
              <a:off x="1698" y="3775"/>
              <a:ext cx="40" cy="47"/>
            </a:xfrm>
            <a:custGeom>
              <a:avLst/>
              <a:gdLst>
                <a:gd name="T0" fmla="*/ 0 w 121"/>
                <a:gd name="T1" fmla="*/ 2 h 139"/>
                <a:gd name="T2" fmla="*/ 30 w 121"/>
                <a:gd name="T3" fmla="*/ 2 h 139"/>
                <a:gd name="T4" fmla="*/ 30 w 121"/>
                <a:gd name="T5" fmla="*/ 18 h 139"/>
                <a:gd name="T6" fmla="*/ 30 w 121"/>
                <a:gd name="T7" fmla="*/ 18 h 139"/>
                <a:gd name="T8" fmla="*/ 36 w 121"/>
                <a:gd name="T9" fmla="*/ 12 h 139"/>
                <a:gd name="T10" fmla="*/ 44 w 121"/>
                <a:gd name="T11" fmla="*/ 6 h 139"/>
                <a:gd name="T12" fmla="*/ 50 w 121"/>
                <a:gd name="T13" fmla="*/ 4 h 139"/>
                <a:gd name="T14" fmla="*/ 55 w 121"/>
                <a:gd name="T15" fmla="*/ 2 h 139"/>
                <a:gd name="T16" fmla="*/ 61 w 121"/>
                <a:gd name="T17" fmla="*/ 0 h 139"/>
                <a:gd name="T18" fmla="*/ 68 w 121"/>
                <a:gd name="T19" fmla="*/ 0 h 139"/>
                <a:gd name="T20" fmla="*/ 68 w 121"/>
                <a:gd name="T21" fmla="*/ 0 h 139"/>
                <a:gd name="T22" fmla="*/ 79 w 121"/>
                <a:gd name="T23" fmla="*/ 2 h 139"/>
                <a:gd name="T24" fmla="*/ 91 w 121"/>
                <a:gd name="T25" fmla="*/ 4 h 139"/>
                <a:gd name="T26" fmla="*/ 99 w 121"/>
                <a:gd name="T27" fmla="*/ 8 h 139"/>
                <a:gd name="T28" fmla="*/ 107 w 121"/>
                <a:gd name="T29" fmla="*/ 15 h 139"/>
                <a:gd name="T30" fmla="*/ 113 w 121"/>
                <a:gd name="T31" fmla="*/ 23 h 139"/>
                <a:gd name="T32" fmla="*/ 117 w 121"/>
                <a:gd name="T33" fmla="*/ 33 h 139"/>
                <a:gd name="T34" fmla="*/ 120 w 121"/>
                <a:gd name="T35" fmla="*/ 44 h 139"/>
                <a:gd name="T36" fmla="*/ 121 w 121"/>
                <a:gd name="T37" fmla="*/ 57 h 139"/>
                <a:gd name="T38" fmla="*/ 121 w 121"/>
                <a:gd name="T39" fmla="*/ 139 h 139"/>
                <a:gd name="T40" fmla="*/ 91 w 121"/>
                <a:gd name="T41" fmla="*/ 139 h 139"/>
                <a:gd name="T42" fmla="*/ 91 w 121"/>
                <a:gd name="T43" fmla="*/ 63 h 139"/>
                <a:gd name="T44" fmla="*/ 91 w 121"/>
                <a:gd name="T45" fmla="*/ 63 h 139"/>
                <a:gd name="T46" fmla="*/ 90 w 121"/>
                <a:gd name="T47" fmla="*/ 55 h 139"/>
                <a:gd name="T48" fmla="*/ 89 w 121"/>
                <a:gd name="T49" fmla="*/ 47 h 139"/>
                <a:gd name="T50" fmla="*/ 86 w 121"/>
                <a:gd name="T51" fmla="*/ 42 h 139"/>
                <a:gd name="T52" fmla="*/ 83 w 121"/>
                <a:gd name="T53" fmla="*/ 37 h 139"/>
                <a:gd name="T54" fmla="*/ 78 w 121"/>
                <a:gd name="T55" fmla="*/ 34 h 139"/>
                <a:gd name="T56" fmla="*/ 74 w 121"/>
                <a:gd name="T57" fmla="*/ 30 h 139"/>
                <a:gd name="T58" fmla="*/ 67 w 121"/>
                <a:gd name="T59" fmla="*/ 29 h 139"/>
                <a:gd name="T60" fmla="*/ 60 w 121"/>
                <a:gd name="T61" fmla="*/ 29 h 139"/>
                <a:gd name="T62" fmla="*/ 60 w 121"/>
                <a:gd name="T63" fmla="*/ 29 h 139"/>
                <a:gd name="T64" fmla="*/ 53 w 121"/>
                <a:gd name="T65" fmla="*/ 29 h 139"/>
                <a:gd name="T66" fmla="*/ 47 w 121"/>
                <a:gd name="T67" fmla="*/ 31 h 139"/>
                <a:gd name="T68" fmla="*/ 42 w 121"/>
                <a:gd name="T69" fmla="*/ 35 h 139"/>
                <a:gd name="T70" fmla="*/ 38 w 121"/>
                <a:gd name="T71" fmla="*/ 38 h 139"/>
                <a:gd name="T72" fmla="*/ 35 w 121"/>
                <a:gd name="T73" fmla="*/ 44 h 139"/>
                <a:gd name="T74" fmla="*/ 32 w 121"/>
                <a:gd name="T75" fmla="*/ 50 h 139"/>
                <a:gd name="T76" fmla="*/ 30 w 121"/>
                <a:gd name="T77" fmla="*/ 57 h 139"/>
                <a:gd name="T78" fmla="*/ 30 w 121"/>
                <a:gd name="T79" fmla="*/ 63 h 139"/>
                <a:gd name="T80" fmla="*/ 30 w 121"/>
                <a:gd name="T81" fmla="*/ 139 h 139"/>
                <a:gd name="T82" fmla="*/ 0 w 121"/>
                <a:gd name="T83" fmla="*/ 139 h 139"/>
                <a:gd name="T84" fmla="*/ 0 w 121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99" y="8"/>
                  </a:lnTo>
                  <a:lnTo>
                    <a:pt x="107" y="15"/>
                  </a:lnTo>
                  <a:lnTo>
                    <a:pt x="113" y="23"/>
                  </a:lnTo>
                  <a:lnTo>
                    <a:pt x="117" y="33"/>
                  </a:lnTo>
                  <a:lnTo>
                    <a:pt x="120" y="44"/>
                  </a:lnTo>
                  <a:lnTo>
                    <a:pt x="121" y="57"/>
                  </a:lnTo>
                  <a:lnTo>
                    <a:pt x="121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0" y="55"/>
                  </a:lnTo>
                  <a:lnTo>
                    <a:pt x="89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4" y="30"/>
                  </a:lnTo>
                  <a:lnTo>
                    <a:pt x="67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0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Freeform 44"/>
            <p:cNvSpPr>
              <a:spLocks/>
            </p:cNvSpPr>
            <p:nvPr userDrawn="1"/>
          </p:nvSpPr>
          <p:spPr bwMode="auto">
            <a:xfrm>
              <a:off x="1744" y="3756"/>
              <a:ext cx="33" cy="66"/>
            </a:xfrm>
            <a:custGeom>
              <a:avLst/>
              <a:gdLst>
                <a:gd name="T0" fmla="*/ 29 w 100"/>
                <a:gd name="T1" fmla="*/ 4 h 196"/>
                <a:gd name="T2" fmla="*/ 58 w 100"/>
                <a:gd name="T3" fmla="*/ 0 h 196"/>
                <a:gd name="T4" fmla="*/ 58 w 100"/>
                <a:gd name="T5" fmla="*/ 59 h 196"/>
                <a:gd name="T6" fmla="*/ 100 w 100"/>
                <a:gd name="T7" fmla="*/ 59 h 196"/>
                <a:gd name="T8" fmla="*/ 100 w 100"/>
                <a:gd name="T9" fmla="*/ 87 h 196"/>
                <a:gd name="T10" fmla="*/ 58 w 100"/>
                <a:gd name="T11" fmla="*/ 87 h 196"/>
                <a:gd name="T12" fmla="*/ 58 w 100"/>
                <a:gd name="T13" fmla="*/ 196 h 196"/>
                <a:gd name="T14" fmla="*/ 29 w 100"/>
                <a:gd name="T15" fmla="*/ 196 h 196"/>
                <a:gd name="T16" fmla="*/ 29 w 100"/>
                <a:gd name="T17" fmla="*/ 87 h 196"/>
                <a:gd name="T18" fmla="*/ 0 w 100"/>
                <a:gd name="T19" fmla="*/ 87 h 196"/>
                <a:gd name="T20" fmla="*/ 0 w 100"/>
                <a:gd name="T21" fmla="*/ 59 h 196"/>
                <a:gd name="T22" fmla="*/ 29 w 100"/>
                <a:gd name="T23" fmla="*/ 59 h 196"/>
                <a:gd name="T24" fmla="*/ 29 w 100"/>
                <a:gd name="T25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96">
                  <a:moveTo>
                    <a:pt x="29" y="4"/>
                  </a:moveTo>
                  <a:lnTo>
                    <a:pt x="58" y="0"/>
                  </a:lnTo>
                  <a:lnTo>
                    <a:pt x="58" y="59"/>
                  </a:lnTo>
                  <a:lnTo>
                    <a:pt x="100" y="59"/>
                  </a:lnTo>
                  <a:lnTo>
                    <a:pt x="100" y="87"/>
                  </a:lnTo>
                  <a:lnTo>
                    <a:pt x="58" y="87"/>
                  </a:lnTo>
                  <a:lnTo>
                    <a:pt x="58" y="196"/>
                  </a:lnTo>
                  <a:lnTo>
                    <a:pt x="29" y="196"/>
                  </a:lnTo>
                  <a:lnTo>
                    <a:pt x="29" y="87"/>
                  </a:lnTo>
                  <a:lnTo>
                    <a:pt x="0" y="87"/>
                  </a:lnTo>
                  <a:lnTo>
                    <a:pt x="0" y="59"/>
                  </a:lnTo>
                  <a:lnTo>
                    <a:pt x="29" y="59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Freeform 45"/>
            <p:cNvSpPr>
              <a:spLocks/>
            </p:cNvSpPr>
            <p:nvPr userDrawn="1"/>
          </p:nvSpPr>
          <p:spPr bwMode="auto">
            <a:xfrm>
              <a:off x="1785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29 w 65"/>
                <a:gd name="T3" fmla="*/ 2 h 139"/>
                <a:gd name="T4" fmla="*/ 29 w 65"/>
                <a:gd name="T5" fmla="*/ 16 h 139"/>
                <a:gd name="T6" fmla="*/ 29 w 65"/>
                <a:gd name="T7" fmla="*/ 16 h 139"/>
                <a:gd name="T8" fmla="*/ 35 w 65"/>
                <a:gd name="T9" fmla="*/ 10 h 139"/>
                <a:gd name="T10" fmla="*/ 42 w 65"/>
                <a:gd name="T11" fmla="*/ 5 h 139"/>
                <a:gd name="T12" fmla="*/ 47 w 65"/>
                <a:gd name="T13" fmla="*/ 3 h 139"/>
                <a:gd name="T14" fmla="*/ 52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3 w 65"/>
                <a:gd name="T31" fmla="*/ 35 h 139"/>
                <a:gd name="T32" fmla="*/ 39 w 65"/>
                <a:gd name="T33" fmla="*/ 38 h 139"/>
                <a:gd name="T34" fmla="*/ 35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29 w 65"/>
                <a:gd name="T41" fmla="*/ 63 h 139"/>
                <a:gd name="T42" fmla="*/ 29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29" y="2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5" y="10"/>
                  </a:lnTo>
                  <a:lnTo>
                    <a:pt x="42" y="5"/>
                  </a:lnTo>
                  <a:lnTo>
                    <a:pt x="47" y="3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3" y="35"/>
                  </a:lnTo>
                  <a:lnTo>
                    <a:pt x="39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29" y="63"/>
                  </a:lnTo>
                  <a:lnTo>
                    <a:pt x="29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" name="Freeform 46"/>
            <p:cNvSpPr>
              <a:spLocks noEditPoints="1"/>
            </p:cNvSpPr>
            <p:nvPr userDrawn="1"/>
          </p:nvSpPr>
          <p:spPr bwMode="auto">
            <a:xfrm>
              <a:off x="181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0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124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800100"/>
            <a:ext cx="5983288" cy="838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DA1F5B52-3085-476E-BB6D-6FEB75BDE4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0875" y="0"/>
            <a:ext cx="5191125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C44366-3659-4A5F-8C4F-FE4BEEF77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3" y="1768890"/>
            <a:ext cx="6010275" cy="8473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8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nl-NL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66763" y="2895600"/>
            <a:ext cx="6010275" cy="3581400"/>
          </a:xfrm>
        </p:spPr>
        <p:txBody>
          <a:bodyPr/>
          <a:lstStyle>
            <a:lvl1pPr marL="355600" indent="-355600">
              <a:defRPr/>
            </a:lvl1pPr>
            <a:lvl2pPr marL="622300" indent="-266700">
              <a:defRPr/>
            </a:lvl2pPr>
            <a:lvl3pPr marL="990600" indent="-266700">
              <a:defRPr/>
            </a:lvl3pPr>
            <a:lvl4pPr marL="1524000" indent="-266700">
              <a:defRPr/>
            </a:lvl4pPr>
            <a:lvl5pPr marL="1968500" indent="-355600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indent="-36000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942" y="800100"/>
            <a:ext cx="5305309" cy="838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indent="-360000">
              <a:defRPr sz="3600">
                <a:solidFill>
                  <a:schemeClr val="bg1"/>
                </a:solidFill>
              </a:defRPr>
            </a:lvl1pPr>
          </a:lstStyle>
          <a:p>
            <a:endParaRPr lang="en-BE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DA1F5B52-3085-476E-BB6D-6FEB75BDE4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057"/>
            <a:ext cx="5191125" cy="6858000"/>
          </a:xfrm>
          <a:prstGeom prst="rect">
            <a:avLst/>
          </a:prstGeom>
        </p:spPr>
        <p:txBody>
          <a:bodyPr anchor="ctr" anchorCtr="0"/>
          <a:lstStyle>
            <a:lvl1pPr marL="0" indent="-360000" algn="ctr">
              <a:buFontTx/>
              <a:buNone/>
              <a:defRPr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C44366-3659-4A5F-8C4F-FE4BEEF77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768890"/>
            <a:ext cx="5329238" cy="8473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-360000">
              <a:buFontTx/>
              <a:buNone/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096000" y="2857500"/>
            <a:ext cx="5329238" cy="3200400"/>
          </a:xfrm>
        </p:spPr>
        <p:txBody>
          <a:bodyPr wrap="square">
            <a:normAutofit/>
          </a:bodyPr>
          <a:lstStyle>
            <a:lvl1pPr marL="269875" indent="-273050"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 marL="533400" indent="-269875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marL="901700" indent="-269875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marL="1168400" indent="-269875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1524000" indent="-269875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7" name="Text Placeholder 86"/>
          <p:cNvSpPr>
            <a:spLocks noGrp="1"/>
          </p:cNvSpPr>
          <p:nvPr>
            <p:ph type="body" sz="quarter" idx="15" hasCustomPrompt="1"/>
          </p:nvPr>
        </p:nvSpPr>
        <p:spPr>
          <a:xfrm>
            <a:off x="107078" y="5338327"/>
            <a:ext cx="809863" cy="1418431"/>
          </a:xfr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/>
          <a:lstStyle>
            <a:lvl1pPr marL="88900" indent="0">
              <a:buNone/>
              <a:defRPr baseline="0"/>
            </a:lvl1pPr>
          </a:lstStyle>
          <a:p>
            <a:pPr lvl="0"/>
            <a:r>
              <a:rPr lang="en-US" smtClean="0"/>
              <a:t> </a:t>
            </a:r>
            <a:endParaRPr lang="en-US"/>
          </a:p>
        </p:txBody>
      </p:sp>
      <p:sp>
        <p:nvSpPr>
          <p:cNvPr id="14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5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46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F4BDD94-FB2C-4502-A2BB-86CAD3E59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2324100"/>
            <a:ext cx="10658474" cy="2197100"/>
          </a:xfrm>
          <a:prstGeom prst="rect">
            <a:avLst/>
          </a:prstGeom>
        </p:spPr>
        <p:txBody>
          <a:bodyPr lIns="1371600" tIns="0" rIns="1371600" bIns="0" anchor="ctr" anchorCtr="0">
            <a:no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320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NL" smtClean="0"/>
              <a:t>Click to add a quote</a:t>
            </a:r>
            <a:endParaRPr lang="nl-NL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BF1D710-5F93-4654-8D54-CD40B1D335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4768439"/>
            <a:ext cx="10658474" cy="881063"/>
          </a:xfrm>
          <a:prstGeom prst="rect">
            <a:avLst/>
          </a:prstGeom>
        </p:spPr>
        <p:txBody>
          <a:bodyPr lIns="1828800" tIns="0" rIns="1828800" bIns="0">
            <a:normAutofit/>
          </a:bodyPr>
          <a:lstStyle>
            <a:lvl1pPr marL="0" indent="0" algn="ctr">
              <a:buFontTx/>
              <a:buNone/>
              <a:defRPr sz="2000" b="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BE" smtClean="0"/>
              <a:t>Click to add a name</a:t>
            </a:r>
            <a:endParaRPr lang="en-BE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5613400" y="1055688"/>
            <a:ext cx="965200" cy="1143000"/>
            <a:chOff x="3536" y="665"/>
            <a:chExt cx="608" cy="720"/>
          </a:xfrm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3988" y="1116"/>
              <a:ext cx="43" cy="44"/>
            </a:xfrm>
            <a:custGeom>
              <a:avLst/>
              <a:gdLst>
                <a:gd name="T0" fmla="*/ 44 w 87"/>
                <a:gd name="T1" fmla="*/ 86 h 86"/>
                <a:gd name="T2" fmla="*/ 44 w 87"/>
                <a:gd name="T3" fmla="*/ 86 h 86"/>
                <a:gd name="T4" fmla="*/ 35 w 87"/>
                <a:gd name="T5" fmla="*/ 85 h 86"/>
                <a:gd name="T6" fmla="*/ 27 w 87"/>
                <a:gd name="T7" fmla="*/ 82 h 86"/>
                <a:gd name="T8" fmla="*/ 20 w 87"/>
                <a:gd name="T9" fmla="*/ 78 h 86"/>
                <a:gd name="T10" fmla="*/ 13 w 87"/>
                <a:gd name="T11" fmla="*/ 74 h 86"/>
                <a:gd name="T12" fmla="*/ 9 w 87"/>
                <a:gd name="T13" fmla="*/ 67 h 86"/>
                <a:gd name="T14" fmla="*/ 5 w 87"/>
                <a:gd name="T15" fmla="*/ 60 h 86"/>
                <a:gd name="T16" fmla="*/ 2 w 87"/>
                <a:gd name="T17" fmla="*/ 52 h 86"/>
                <a:gd name="T18" fmla="*/ 0 w 87"/>
                <a:gd name="T19" fmla="*/ 44 h 86"/>
                <a:gd name="T20" fmla="*/ 0 w 87"/>
                <a:gd name="T21" fmla="*/ 44 h 86"/>
                <a:gd name="T22" fmla="*/ 2 w 87"/>
                <a:gd name="T23" fmla="*/ 34 h 86"/>
                <a:gd name="T24" fmla="*/ 5 w 87"/>
                <a:gd name="T25" fmla="*/ 26 h 86"/>
                <a:gd name="T26" fmla="*/ 9 w 87"/>
                <a:gd name="T27" fmla="*/ 19 h 86"/>
                <a:gd name="T28" fmla="*/ 13 w 87"/>
                <a:gd name="T29" fmla="*/ 12 h 86"/>
                <a:gd name="T30" fmla="*/ 20 w 87"/>
                <a:gd name="T31" fmla="*/ 8 h 86"/>
                <a:gd name="T32" fmla="*/ 27 w 87"/>
                <a:gd name="T33" fmla="*/ 4 h 86"/>
                <a:gd name="T34" fmla="*/ 35 w 87"/>
                <a:gd name="T35" fmla="*/ 1 h 86"/>
                <a:gd name="T36" fmla="*/ 44 w 87"/>
                <a:gd name="T37" fmla="*/ 0 h 86"/>
                <a:gd name="T38" fmla="*/ 44 w 87"/>
                <a:gd name="T39" fmla="*/ 0 h 86"/>
                <a:gd name="T40" fmla="*/ 53 w 87"/>
                <a:gd name="T41" fmla="*/ 1 h 86"/>
                <a:gd name="T42" fmla="*/ 61 w 87"/>
                <a:gd name="T43" fmla="*/ 4 h 86"/>
                <a:gd name="T44" fmla="*/ 68 w 87"/>
                <a:gd name="T45" fmla="*/ 8 h 86"/>
                <a:gd name="T46" fmla="*/ 75 w 87"/>
                <a:gd name="T47" fmla="*/ 12 h 86"/>
                <a:gd name="T48" fmla="*/ 79 w 87"/>
                <a:gd name="T49" fmla="*/ 19 h 86"/>
                <a:gd name="T50" fmla="*/ 83 w 87"/>
                <a:gd name="T51" fmla="*/ 26 h 86"/>
                <a:gd name="T52" fmla="*/ 86 w 87"/>
                <a:gd name="T53" fmla="*/ 34 h 86"/>
                <a:gd name="T54" fmla="*/ 87 w 87"/>
                <a:gd name="T55" fmla="*/ 44 h 86"/>
                <a:gd name="T56" fmla="*/ 87 w 87"/>
                <a:gd name="T57" fmla="*/ 44 h 86"/>
                <a:gd name="T58" fmla="*/ 86 w 87"/>
                <a:gd name="T59" fmla="*/ 52 h 86"/>
                <a:gd name="T60" fmla="*/ 83 w 87"/>
                <a:gd name="T61" fmla="*/ 60 h 86"/>
                <a:gd name="T62" fmla="*/ 79 w 87"/>
                <a:gd name="T63" fmla="*/ 67 h 86"/>
                <a:gd name="T64" fmla="*/ 75 w 87"/>
                <a:gd name="T65" fmla="*/ 74 h 86"/>
                <a:gd name="T66" fmla="*/ 68 w 87"/>
                <a:gd name="T67" fmla="*/ 78 h 86"/>
                <a:gd name="T68" fmla="*/ 61 w 87"/>
                <a:gd name="T69" fmla="*/ 82 h 86"/>
                <a:gd name="T70" fmla="*/ 53 w 87"/>
                <a:gd name="T71" fmla="*/ 85 h 86"/>
                <a:gd name="T72" fmla="*/ 44 w 87"/>
                <a:gd name="T73" fmla="*/ 86 h 86"/>
                <a:gd name="T74" fmla="*/ 44 w 87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86"/>
                  </a:moveTo>
                  <a:lnTo>
                    <a:pt x="44" y="86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4"/>
                  </a:lnTo>
                  <a:lnTo>
                    <a:pt x="9" y="67"/>
                  </a:lnTo>
                  <a:lnTo>
                    <a:pt x="5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2"/>
                  </a:lnTo>
                  <a:lnTo>
                    <a:pt x="83" y="60"/>
                  </a:lnTo>
                  <a:lnTo>
                    <a:pt x="79" y="67"/>
                  </a:lnTo>
                  <a:lnTo>
                    <a:pt x="75" y="74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6"/>
                  </a:lnTo>
                  <a:lnTo>
                    <a:pt x="44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3931" y="1116"/>
              <a:ext cx="44" cy="44"/>
            </a:xfrm>
            <a:custGeom>
              <a:avLst/>
              <a:gdLst>
                <a:gd name="T0" fmla="*/ 43 w 87"/>
                <a:gd name="T1" fmla="*/ 86 h 86"/>
                <a:gd name="T2" fmla="*/ 43 w 87"/>
                <a:gd name="T3" fmla="*/ 86 h 86"/>
                <a:gd name="T4" fmla="*/ 35 w 87"/>
                <a:gd name="T5" fmla="*/ 85 h 86"/>
                <a:gd name="T6" fmla="*/ 27 w 87"/>
                <a:gd name="T7" fmla="*/ 82 h 86"/>
                <a:gd name="T8" fmla="*/ 20 w 87"/>
                <a:gd name="T9" fmla="*/ 78 h 86"/>
                <a:gd name="T10" fmla="*/ 13 w 87"/>
                <a:gd name="T11" fmla="*/ 74 h 86"/>
                <a:gd name="T12" fmla="*/ 9 w 87"/>
                <a:gd name="T13" fmla="*/ 67 h 86"/>
                <a:gd name="T14" fmla="*/ 5 w 87"/>
                <a:gd name="T15" fmla="*/ 60 h 86"/>
                <a:gd name="T16" fmla="*/ 2 w 87"/>
                <a:gd name="T17" fmla="*/ 52 h 86"/>
                <a:gd name="T18" fmla="*/ 0 w 87"/>
                <a:gd name="T19" fmla="*/ 44 h 86"/>
                <a:gd name="T20" fmla="*/ 0 w 87"/>
                <a:gd name="T21" fmla="*/ 44 h 86"/>
                <a:gd name="T22" fmla="*/ 2 w 87"/>
                <a:gd name="T23" fmla="*/ 34 h 86"/>
                <a:gd name="T24" fmla="*/ 5 w 87"/>
                <a:gd name="T25" fmla="*/ 26 h 86"/>
                <a:gd name="T26" fmla="*/ 9 w 87"/>
                <a:gd name="T27" fmla="*/ 19 h 86"/>
                <a:gd name="T28" fmla="*/ 13 w 87"/>
                <a:gd name="T29" fmla="*/ 12 h 86"/>
                <a:gd name="T30" fmla="*/ 20 w 87"/>
                <a:gd name="T31" fmla="*/ 8 h 86"/>
                <a:gd name="T32" fmla="*/ 27 w 87"/>
                <a:gd name="T33" fmla="*/ 4 h 86"/>
                <a:gd name="T34" fmla="*/ 35 w 87"/>
                <a:gd name="T35" fmla="*/ 1 h 86"/>
                <a:gd name="T36" fmla="*/ 43 w 87"/>
                <a:gd name="T37" fmla="*/ 0 h 86"/>
                <a:gd name="T38" fmla="*/ 43 w 87"/>
                <a:gd name="T39" fmla="*/ 0 h 86"/>
                <a:gd name="T40" fmla="*/ 53 w 87"/>
                <a:gd name="T41" fmla="*/ 1 h 86"/>
                <a:gd name="T42" fmla="*/ 61 w 87"/>
                <a:gd name="T43" fmla="*/ 4 h 86"/>
                <a:gd name="T44" fmla="*/ 68 w 87"/>
                <a:gd name="T45" fmla="*/ 8 h 86"/>
                <a:gd name="T46" fmla="*/ 73 w 87"/>
                <a:gd name="T47" fmla="*/ 12 h 86"/>
                <a:gd name="T48" fmla="*/ 79 w 87"/>
                <a:gd name="T49" fmla="*/ 19 h 86"/>
                <a:gd name="T50" fmla="*/ 83 w 87"/>
                <a:gd name="T51" fmla="*/ 26 h 86"/>
                <a:gd name="T52" fmla="*/ 86 w 87"/>
                <a:gd name="T53" fmla="*/ 34 h 86"/>
                <a:gd name="T54" fmla="*/ 87 w 87"/>
                <a:gd name="T55" fmla="*/ 44 h 86"/>
                <a:gd name="T56" fmla="*/ 87 w 87"/>
                <a:gd name="T57" fmla="*/ 44 h 86"/>
                <a:gd name="T58" fmla="*/ 86 w 87"/>
                <a:gd name="T59" fmla="*/ 52 h 86"/>
                <a:gd name="T60" fmla="*/ 83 w 87"/>
                <a:gd name="T61" fmla="*/ 60 h 86"/>
                <a:gd name="T62" fmla="*/ 79 w 87"/>
                <a:gd name="T63" fmla="*/ 67 h 86"/>
                <a:gd name="T64" fmla="*/ 73 w 87"/>
                <a:gd name="T65" fmla="*/ 74 h 86"/>
                <a:gd name="T66" fmla="*/ 68 w 87"/>
                <a:gd name="T67" fmla="*/ 78 h 86"/>
                <a:gd name="T68" fmla="*/ 61 w 87"/>
                <a:gd name="T69" fmla="*/ 82 h 86"/>
                <a:gd name="T70" fmla="*/ 53 w 87"/>
                <a:gd name="T71" fmla="*/ 85 h 86"/>
                <a:gd name="T72" fmla="*/ 43 w 87"/>
                <a:gd name="T73" fmla="*/ 86 h 86"/>
                <a:gd name="T74" fmla="*/ 43 w 87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3" y="86"/>
                  </a:moveTo>
                  <a:lnTo>
                    <a:pt x="43" y="86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4"/>
                  </a:lnTo>
                  <a:lnTo>
                    <a:pt x="9" y="67"/>
                  </a:lnTo>
                  <a:lnTo>
                    <a:pt x="5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2"/>
                  </a:lnTo>
                  <a:lnTo>
                    <a:pt x="83" y="60"/>
                  </a:lnTo>
                  <a:lnTo>
                    <a:pt x="79" y="67"/>
                  </a:lnTo>
                  <a:lnTo>
                    <a:pt x="73" y="74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3762" y="947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2 w 85"/>
                <a:gd name="T15" fmla="*/ 59 h 85"/>
                <a:gd name="T16" fmla="*/ 1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1 w 85"/>
                <a:gd name="T23" fmla="*/ 34 h 85"/>
                <a:gd name="T24" fmla="*/ 2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7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7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3762" y="1004"/>
              <a:ext cx="43" cy="42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9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2 w 85"/>
                <a:gd name="T15" fmla="*/ 59 h 86"/>
                <a:gd name="T16" fmla="*/ 1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1 w 85"/>
                <a:gd name="T23" fmla="*/ 35 h 86"/>
                <a:gd name="T24" fmla="*/ 2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9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7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5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5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7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2" y="59"/>
                  </a:lnTo>
                  <a:lnTo>
                    <a:pt x="1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2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7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7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3762" y="1060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9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2 w 85"/>
                <a:gd name="T15" fmla="*/ 61 h 87"/>
                <a:gd name="T16" fmla="*/ 1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1 w 85"/>
                <a:gd name="T23" fmla="*/ 34 h 87"/>
                <a:gd name="T24" fmla="*/ 2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7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5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5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7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61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3705" y="665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2 h 87"/>
                <a:gd name="T8" fmla="*/ 19 w 85"/>
                <a:gd name="T9" fmla="*/ 80 h 87"/>
                <a:gd name="T10" fmla="*/ 12 w 85"/>
                <a:gd name="T11" fmla="*/ 74 h 87"/>
                <a:gd name="T12" fmla="*/ 7 w 85"/>
                <a:gd name="T13" fmla="*/ 67 h 87"/>
                <a:gd name="T14" fmla="*/ 3 w 85"/>
                <a:gd name="T15" fmla="*/ 60 h 87"/>
                <a:gd name="T16" fmla="*/ 0 w 85"/>
                <a:gd name="T17" fmla="*/ 52 h 87"/>
                <a:gd name="T18" fmla="*/ 0 w 85"/>
                <a:gd name="T19" fmla="*/ 44 h 87"/>
                <a:gd name="T20" fmla="*/ 0 w 85"/>
                <a:gd name="T21" fmla="*/ 44 h 87"/>
                <a:gd name="T22" fmla="*/ 0 w 85"/>
                <a:gd name="T23" fmla="*/ 34 h 87"/>
                <a:gd name="T24" fmla="*/ 3 w 85"/>
                <a:gd name="T25" fmla="*/ 27 h 87"/>
                <a:gd name="T26" fmla="*/ 7 w 85"/>
                <a:gd name="T27" fmla="*/ 19 h 87"/>
                <a:gd name="T28" fmla="*/ 12 w 85"/>
                <a:gd name="T29" fmla="*/ 14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4 h 87"/>
                <a:gd name="T48" fmla="*/ 78 w 85"/>
                <a:gd name="T49" fmla="*/ 19 h 87"/>
                <a:gd name="T50" fmla="*/ 82 w 85"/>
                <a:gd name="T51" fmla="*/ 27 h 87"/>
                <a:gd name="T52" fmla="*/ 85 w 85"/>
                <a:gd name="T53" fmla="*/ 34 h 87"/>
                <a:gd name="T54" fmla="*/ 85 w 85"/>
                <a:gd name="T55" fmla="*/ 44 h 87"/>
                <a:gd name="T56" fmla="*/ 85 w 85"/>
                <a:gd name="T57" fmla="*/ 44 h 87"/>
                <a:gd name="T58" fmla="*/ 85 w 85"/>
                <a:gd name="T59" fmla="*/ 52 h 87"/>
                <a:gd name="T60" fmla="*/ 82 w 85"/>
                <a:gd name="T61" fmla="*/ 60 h 87"/>
                <a:gd name="T62" fmla="*/ 78 w 85"/>
                <a:gd name="T63" fmla="*/ 67 h 87"/>
                <a:gd name="T64" fmla="*/ 73 w 85"/>
                <a:gd name="T65" fmla="*/ 74 h 87"/>
                <a:gd name="T66" fmla="*/ 66 w 85"/>
                <a:gd name="T67" fmla="*/ 80 h 87"/>
                <a:gd name="T68" fmla="*/ 59 w 85"/>
                <a:gd name="T69" fmla="*/ 82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80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7"/>
                  </a:lnTo>
                  <a:lnTo>
                    <a:pt x="7" y="19"/>
                  </a:lnTo>
                  <a:lnTo>
                    <a:pt x="12" y="14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4"/>
                  </a:lnTo>
                  <a:lnTo>
                    <a:pt x="78" y="19"/>
                  </a:lnTo>
                  <a:lnTo>
                    <a:pt x="82" y="27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80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3705" y="891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3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3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3705" y="947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 userDrawn="1"/>
          </p:nvSpPr>
          <p:spPr bwMode="auto">
            <a:xfrm>
              <a:off x="3705" y="1004"/>
              <a:ext cx="43" cy="42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9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9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5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5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/>
            </p:cNvSpPr>
            <p:nvPr userDrawn="1"/>
          </p:nvSpPr>
          <p:spPr bwMode="auto">
            <a:xfrm>
              <a:off x="3705" y="1060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9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5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5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/>
            </p:cNvSpPr>
            <p:nvPr userDrawn="1"/>
          </p:nvSpPr>
          <p:spPr bwMode="auto">
            <a:xfrm>
              <a:off x="3705" y="1116"/>
              <a:ext cx="43" cy="44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9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9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2 w 85"/>
                <a:gd name="T51" fmla="*/ 26 h 86"/>
                <a:gd name="T52" fmla="*/ 85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5 w 85"/>
                <a:gd name="T59" fmla="*/ 52 h 86"/>
                <a:gd name="T60" fmla="*/ 82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/>
            </p:cNvSpPr>
            <p:nvPr userDrawn="1"/>
          </p:nvSpPr>
          <p:spPr bwMode="auto">
            <a:xfrm>
              <a:off x="3649" y="722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1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3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2 w 85"/>
                <a:gd name="T51" fmla="*/ 26 h 85"/>
                <a:gd name="T52" fmla="*/ 84 w 85"/>
                <a:gd name="T53" fmla="*/ 33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1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1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3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4" y="3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1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7"/>
            <p:cNvSpPr>
              <a:spLocks/>
            </p:cNvSpPr>
            <p:nvPr userDrawn="1"/>
          </p:nvSpPr>
          <p:spPr bwMode="auto">
            <a:xfrm>
              <a:off x="3649" y="778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2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/>
            </p:cNvSpPr>
            <p:nvPr userDrawn="1"/>
          </p:nvSpPr>
          <p:spPr bwMode="auto">
            <a:xfrm>
              <a:off x="3649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/>
            </p:cNvSpPr>
            <p:nvPr userDrawn="1"/>
          </p:nvSpPr>
          <p:spPr bwMode="auto">
            <a:xfrm>
              <a:off x="3649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0"/>
            <p:cNvSpPr>
              <a:spLocks/>
            </p:cNvSpPr>
            <p:nvPr userDrawn="1"/>
          </p:nvSpPr>
          <p:spPr bwMode="auto">
            <a:xfrm>
              <a:off x="3649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 userDrawn="1"/>
          </p:nvSpPr>
          <p:spPr bwMode="auto">
            <a:xfrm>
              <a:off x="3649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/>
            </p:cNvSpPr>
            <p:nvPr userDrawn="1"/>
          </p:nvSpPr>
          <p:spPr bwMode="auto">
            <a:xfrm>
              <a:off x="3649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2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2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3"/>
            <p:cNvSpPr>
              <a:spLocks/>
            </p:cNvSpPr>
            <p:nvPr userDrawn="1"/>
          </p:nvSpPr>
          <p:spPr bwMode="auto">
            <a:xfrm>
              <a:off x="3592" y="778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4"/>
            <p:cNvSpPr>
              <a:spLocks/>
            </p:cNvSpPr>
            <p:nvPr userDrawn="1"/>
          </p:nvSpPr>
          <p:spPr bwMode="auto">
            <a:xfrm>
              <a:off x="3592" y="835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6 h 86"/>
                <a:gd name="T14" fmla="*/ 3 w 85"/>
                <a:gd name="T15" fmla="*/ 59 h 86"/>
                <a:gd name="T16" fmla="*/ 0 w 85"/>
                <a:gd name="T17" fmla="*/ 51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6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3 h 86"/>
                <a:gd name="T34" fmla="*/ 34 w 85"/>
                <a:gd name="T35" fmla="*/ 0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0 h 86"/>
                <a:gd name="T42" fmla="*/ 59 w 85"/>
                <a:gd name="T43" fmla="*/ 3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3 w 85"/>
                <a:gd name="T51" fmla="*/ 26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1 h 86"/>
                <a:gd name="T60" fmla="*/ 83 w 85"/>
                <a:gd name="T61" fmla="*/ 59 h 86"/>
                <a:gd name="T62" fmla="*/ 78 w 85"/>
                <a:gd name="T63" fmla="*/ 66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3" y="26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/>
            </p:cNvSpPr>
            <p:nvPr userDrawn="1"/>
          </p:nvSpPr>
          <p:spPr bwMode="auto">
            <a:xfrm>
              <a:off x="3592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 userDrawn="1"/>
          </p:nvSpPr>
          <p:spPr bwMode="auto">
            <a:xfrm>
              <a:off x="3592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7"/>
            <p:cNvSpPr>
              <a:spLocks/>
            </p:cNvSpPr>
            <p:nvPr userDrawn="1"/>
          </p:nvSpPr>
          <p:spPr bwMode="auto">
            <a:xfrm>
              <a:off x="3592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3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3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3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3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8"/>
            <p:cNvSpPr>
              <a:spLocks/>
            </p:cNvSpPr>
            <p:nvPr userDrawn="1"/>
          </p:nvSpPr>
          <p:spPr bwMode="auto">
            <a:xfrm>
              <a:off x="3592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3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3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3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9"/>
            <p:cNvSpPr>
              <a:spLocks/>
            </p:cNvSpPr>
            <p:nvPr userDrawn="1"/>
          </p:nvSpPr>
          <p:spPr bwMode="auto">
            <a:xfrm>
              <a:off x="3592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3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3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3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0"/>
            <p:cNvSpPr>
              <a:spLocks/>
            </p:cNvSpPr>
            <p:nvPr userDrawn="1"/>
          </p:nvSpPr>
          <p:spPr bwMode="auto">
            <a:xfrm>
              <a:off x="3536" y="835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6 h 86"/>
                <a:gd name="T14" fmla="*/ 3 w 85"/>
                <a:gd name="T15" fmla="*/ 59 h 86"/>
                <a:gd name="T16" fmla="*/ 0 w 85"/>
                <a:gd name="T17" fmla="*/ 51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6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3 h 86"/>
                <a:gd name="T34" fmla="*/ 33 w 85"/>
                <a:gd name="T35" fmla="*/ 0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0 h 86"/>
                <a:gd name="T42" fmla="*/ 59 w 85"/>
                <a:gd name="T43" fmla="*/ 3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1 w 85"/>
                <a:gd name="T51" fmla="*/ 26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1 h 86"/>
                <a:gd name="T60" fmla="*/ 81 w 85"/>
                <a:gd name="T61" fmla="*/ 59 h 86"/>
                <a:gd name="T62" fmla="*/ 78 w 85"/>
                <a:gd name="T63" fmla="*/ 66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6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1"/>
            <p:cNvSpPr>
              <a:spLocks/>
            </p:cNvSpPr>
            <p:nvPr userDrawn="1"/>
          </p:nvSpPr>
          <p:spPr bwMode="auto">
            <a:xfrm>
              <a:off x="3536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3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3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1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1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2"/>
            <p:cNvSpPr>
              <a:spLocks/>
            </p:cNvSpPr>
            <p:nvPr userDrawn="1"/>
          </p:nvSpPr>
          <p:spPr bwMode="auto">
            <a:xfrm>
              <a:off x="3536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3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3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1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1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3"/>
            <p:cNvSpPr>
              <a:spLocks/>
            </p:cNvSpPr>
            <p:nvPr userDrawn="1"/>
          </p:nvSpPr>
          <p:spPr bwMode="auto">
            <a:xfrm>
              <a:off x="3536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3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1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1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3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1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4"/>
            <p:cNvSpPr>
              <a:spLocks/>
            </p:cNvSpPr>
            <p:nvPr userDrawn="1"/>
          </p:nvSpPr>
          <p:spPr bwMode="auto">
            <a:xfrm>
              <a:off x="3536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3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3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1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1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1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5"/>
            <p:cNvSpPr>
              <a:spLocks/>
            </p:cNvSpPr>
            <p:nvPr userDrawn="1"/>
          </p:nvSpPr>
          <p:spPr bwMode="auto">
            <a:xfrm>
              <a:off x="3536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3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1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1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1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6"/>
            <p:cNvSpPr>
              <a:spLocks/>
            </p:cNvSpPr>
            <p:nvPr userDrawn="1"/>
          </p:nvSpPr>
          <p:spPr bwMode="auto">
            <a:xfrm>
              <a:off x="3762" y="947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2 w 85"/>
                <a:gd name="T15" fmla="*/ 59 h 85"/>
                <a:gd name="T16" fmla="*/ 1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1 w 85"/>
                <a:gd name="T23" fmla="*/ 34 h 85"/>
                <a:gd name="T24" fmla="*/ 2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7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7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7"/>
            <p:cNvSpPr>
              <a:spLocks/>
            </p:cNvSpPr>
            <p:nvPr userDrawn="1"/>
          </p:nvSpPr>
          <p:spPr bwMode="auto">
            <a:xfrm>
              <a:off x="3762" y="1004"/>
              <a:ext cx="43" cy="42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9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2 w 85"/>
                <a:gd name="T15" fmla="*/ 59 h 86"/>
                <a:gd name="T16" fmla="*/ 1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1 w 85"/>
                <a:gd name="T23" fmla="*/ 35 h 86"/>
                <a:gd name="T24" fmla="*/ 2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9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7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5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5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7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2" y="59"/>
                  </a:lnTo>
                  <a:lnTo>
                    <a:pt x="1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2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7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7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8"/>
            <p:cNvSpPr>
              <a:spLocks/>
            </p:cNvSpPr>
            <p:nvPr userDrawn="1"/>
          </p:nvSpPr>
          <p:spPr bwMode="auto">
            <a:xfrm>
              <a:off x="3762" y="1060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9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2 w 85"/>
                <a:gd name="T15" fmla="*/ 61 h 87"/>
                <a:gd name="T16" fmla="*/ 1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1 w 85"/>
                <a:gd name="T23" fmla="*/ 34 h 87"/>
                <a:gd name="T24" fmla="*/ 2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7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5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5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7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61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9"/>
            <p:cNvSpPr>
              <a:spLocks/>
            </p:cNvSpPr>
            <p:nvPr userDrawn="1"/>
          </p:nvSpPr>
          <p:spPr bwMode="auto">
            <a:xfrm>
              <a:off x="3705" y="665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2 h 87"/>
                <a:gd name="T8" fmla="*/ 19 w 85"/>
                <a:gd name="T9" fmla="*/ 80 h 87"/>
                <a:gd name="T10" fmla="*/ 12 w 85"/>
                <a:gd name="T11" fmla="*/ 74 h 87"/>
                <a:gd name="T12" fmla="*/ 7 w 85"/>
                <a:gd name="T13" fmla="*/ 67 h 87"/>
                <a:gd name="T14" fmla="*/ 3 w 85"/>
                <a:gd name="T15" fmla="*/ 60 h 87"/>
                <a:gd name="T16" fmla="*/ 0 w 85"/>
                <a:gd name="T17" fmla="*/ 52 h 87"/>
                <a:gd name="T18" fmla="*/ 0 w 85"/>
                <a:gd name="T19" fmla="*/ 44 h 87"/>
                <a:gd name="T20" fmla="*/ 0 w 85"/>
                <a:gd name="T21" fmla="*/ 44 h 87"/>
                <a:gd name="T22" fmla="*/ 0 w 85"/>
                <a:gd name="T23" fmla="*/ 34 h 87"/>
                <a:gd name="T24" fmla="*/ 3 w 85"/>
                <a:gd name="T25" fmla="*/ 27 h 87"/>
                <a:gd name="T26" fmla="*/ 7 w 85"/>
                <a:gd name="T27" fmla="*/ 19 h 87"/>
                <a:gd name="T28" fmla="*/ 12 w 85"/>
                <a:gd name="T29" fmla="*/ 14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4 h 87"/>
                <a:gd name="T48" fmla="*/ 78 w 85"/>
                <a:gd name="T49" fmla="*/ 19 h 87"/>
                <a:gd name="T50" fmla="*/ 82 w 85"/>
                <a:gd name="T51" fmla="*/ 27 h 87"/>
                <a:gd name="T52" fmla="*/ 85 w 85"/>
                <a:gd name="T53" fmla="*/ 34 h 87"/>
                <a:gd name="T54" fmla="*/ 85 w 85"/>
                <a:gd name="T55" fmla="*/ 44 h 87"/>
                <a:gd name="T56" fmla="*/ 85 w 85"/>
                <a:gd name="T57" fmla="*/ 44 h 87"/>
                <a:gd name="T58" fmla="*/ 85 w 85"/>
                <a:gd name="T59" fmla="*/ 52 h 87"/>
                <a:gd name="T60" fmla="*/ 82 w 85"/>
                <a:gd name="T61" fmla="*/ 60 h 87"/>
                <a:gd name="T62" fmla="*/ 78 w 85"/>
                <a:gd name="T63" fmla="*/ 67 h 87"/>
                <a:gd name="T64" fmla="*/ 73 w 85"/>
                <a:gd name="T65" fmla="*/ 74 h 87"/>
                <a:gd name="T66" fmla="*/ 66 w 85"/>
                <a:gd name="T67" fmla="*/ 80 h 87"/>
                <a:gd name="T68" fmla="*/ 59 w 85"/>
                <a:gd name="T69" fmla="*/ 82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80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7"/>
                  </a:lnTo>
                  <a:lnTo>
                    <a:pt x="7" y="19"/>
                  </a:lnTo>
                  <a:lnTo>
                    <a:pt x="12" y="14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4"/>
                  </a:lnTo>
                  <a:lnTo>
                    <a:pt x="78" y="19"/>
                  </a:lnTo>
                  <a:lnTo>
                    <a:pt x="82" y="27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80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0"/>
            <p:cNvSpPr>
              <a:spLocks/>
            </p:cNvSpPr>
            <p:nvPr userDrawn="1"/>
          </p:nvSpPr>
          <p:spPr bwMode="auto">
            <a:xfrm>
              <a:off x="3705" y="947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1"/>
            <p:cNvSpPr>
              <a:spLocks/>
            </p:cNvSpPr>
            <p:nvPr userDrawn="1"/>
          </p:nvSpPr>
          <p:spPr bwMode="auto">
            <a:xfrm>
              <a:off x="3705" y="1004"/>
              <a:ext cx="43" cy="42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9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9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5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5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2"/>
            <p:cNvSpPr>
              <a:spLocks/>
            </p:cNvSpPr>
            <p:nvPr userDrawn="1"/>
          </p:nvSpPr>
          <p:spPr bwMode="auto">
            <a:xfrm>
              <a:off x="3705" y="1060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9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5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5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3"/>
            <p:cNvSpPr>
              <a:spLocks/>
            </p:cNvSpPr>
            <p:nvPr userDrawn="1"/>
          </p:nvSpPr>
          <p:spPr bwMode="auto">
            <a:xfrm>
              <a:off x="3705" y="1116"/>
              <a:ext cx="43" cy="44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9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9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2 w 85"/>
                <a:gd name="T51" fmla="*/ 26 h 86"/>
                <a:gd name="T52" fmla="*/ 85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5 w 85"/>
                <a:gd name="T59" fmla="*/ 52 h 86"/>
                <a:gd name="T60" fmla="*/ 82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4"/>
            <p:cNvSpPr>
              <a:spLocks/>
            </p:cNvSpPr>
            <p:nvPr userDrawn="1"/>
          </p:nvSpPr>
          <p:spPr bwMode="auto">
            <a:xfrm>
              <a:off x="3649" y="722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1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3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2 w 85"/>
                <a:gd name="T51" fmla="*/ 26 h 85"/>
                <a:gd name="T52" fmla="*/ 84 w 85"/>
                <a:gd name="T53" fmla="*/ 33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1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1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3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4" y="3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1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5"/>
            <p:cNvSpPr>
              <a:spLocks/>
            </p:cNvSpPr>
            <p:nvPr userDrawn="1"/>
          </p:nvSpPr>
          <p:spPr bwMode="auto">
            <a:xfrm>
              <a:off x="3649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6"/>
            <p:cNvSpPr>
              <a:spLocks/>
            </p:cNvSpPr>
            <p:nvPr userDrawn="1"/>
          </p:nvSpPr>
          <p:spPr bwMode="auto">
            <a:xfrm>
              <a:off x="3649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7"/>
            <p:cNvSpPr>
              <a:spLocks/>
            </p:cNvSpPr>
            <p:nvPr userDrawn="1"/>
          </p:nvSpPr>
          <p:spPr bwMode="auto">
            <a:xfrm>
              <a:off x="3649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8"/>
            <p:cNvSpPr>
              <a:spLocks/>
            </p:cNvSpPr>
            <p:nvPr userDrawn="1"/>
          </p:nvSpPr>
          <p:spPr bwMode="auto">
            <a:xfrm>
              <a:off x="3649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2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2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9"/>
            <p:cNvSpPr>
              <a:spLocks/>
            </p:cNvSpPr>
            <p:nvPr userDrawn="1"/>
          </p:nvSpPr>
          <p:spPr bwMode="auto">
            <a:xfrm>
              <a:off x="3592" y="778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0"/>
            <p:cNvSpPr>
              <a:spLocks/>
            </p:cNvSpPr>
            <p:nvPr userDrawn="1"/>
          </p:nvSpPr>
          <p:spPr bwMode="auto">
            <a:xfrm>
              <a:off x="3592" y="835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6 h 86"/>
                <a:gd name="T14" fmla="*/ 3 w 85"/>
                <a:gd name="T15" fmla="*/ 59 h 86"/>
                <a:gd name="T16" fmla="*/ 0 w 85"/>
                <a:gd name="T17" fmla="*/ 51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6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3 h 86"/>
                <a:gd name="T34" fmla="*/ 34 w 85"/>
                <a:gd name="T35" fmla="*/ 0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0 h 86"/>
                <a:gd name="T42" fmla="*/ 59 w 85"/>
                <a:gd name="T43" fmla="*/ 3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3 w 85"/>
                <a:gd name="T51" fmla="*/ 26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1 h 86"/>
                <a:gd name="T60" fmla="*/ 83 w 85"/>
                <a:gd name="T61" fmla="*/ 59 h 86"/>
                <a:gd name="T62" fmla="*/ 78 w 85"/>
                <a:gd name="T63" fmla="*/ 66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3" y="26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1"/>
            <p:cNvSpPr>
              <a:spLocks/>
            </p:cNvSpPr>
            <p:nvPr userDrawn="1"/>
          </p:nvSpPr>
          <p:spPr bwMode="auto">
            <a:xfrm>
              <a:off x="3592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2"/>
            <p:cNvSpPr>
              <a:spLocks/>
            </p:cNvSpPr>
            <p:nvPr userDrawn="1"/>
          </p:nvSpPr>
          <p:spPr bwMode="auto">
            <a:xfrm>
              <a:off x="3592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3"/>
            <p:cNvSpPr>
              <a:spLocks/>
            </p:cNvSpPr>
            <p:nvPr userDrawn="1"/>
          </p:nvSpPr>
          <p:spPr bwMode="auto">
            <a:xfrm>
              <a:off x="3592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3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3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3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3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4"/>
            <p:cNvSpPr>
              <a:spLocks/>
            </p:cNvSpPr>
            <p:nvPr userDrawn="1"/>
          </p:nvSpPr>
          <p:spPr bwMode="auto">
            <a:xfrm>
              <a:off x="3592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3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3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3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5"/>
            <p:cNvSpPr>
              <a:spLocks/>
            </p:cNvSpPr>
            <p:nvPr userDrawn="1"/>
          </p:nvSpPr>
          <p:spPr bwMode="auto">
            <a:xfrm>
              <a:off x="3592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3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3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3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6"/>
            <p:cNvSpPr>
              <a:spLocks/>
            </p:cNvSpPr>
            <p:nvPr userDrawn="1"/>
          </p:nvSpPr>
          <p:spPr bwMode="auto">
            <a:xfrm>
              <a:off x="3536" y="835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6 h 86"/>
                <a:gd name="T14" fmla="*/ 3 w 85"/>
                <a:gd name="T15" fmla="*/ 59 h 86"/>
                <a:gd name="T16" fmla="*/ 0 w 85"/>
                <a:gd name="T17" fmla="*/ 51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6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3 h 86"/>
                <a:gd name="T34" fmla="*/ 33 w 85"/>
                <a:gd name="T35" fmla="*/ 0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0 h 86"/>
                <a:gd name="T42" fmla="*/ 59 w 85"/>
                <a:gd name="T43" fmla="*/ 3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1 w 85"/>
                <a:gd name="T51" fmla="*/ 26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1 h 86"/>
                <a:gd name="T60" fmla="*/ 81 w 85"/>
                <a:gd name="T61" fmla="*/ 59 h 86"/>
                <a:gd name="T62" fmla="*/ 78 w 85"/>
                <a:gd name="T63" fmla="*/ 66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6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7"/>
            <p:cNvSpPr>
              <a:spLocks/>
            </p:cNvSpPr>
            <p:nvPr userDrawn="1"/>
          </p:nvSpPr>
          <p:spPr bwMode="auto">
            <a:xfrm>
              <a:off x="3536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3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3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1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1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8"/>
            <p:cNvSpPr>
              <a:spLocks/>
            </p:cNvSpPr>
            <p:nvPr userDrawn="1"/>
          </p:nvSpPr>
          <p:spPr bwMode="auto">
            <a:xfrm>
              <a:off x="3536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3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3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1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1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9"/>
            <p:cNvSpPr>
              <a:spLocks/>
            </p:cNvSpPr>
            <p:nvPr userDrawn="1"/>
          </p:nvSpPr>
          <p:spPr bwMode="auto">
            <a:xfrm>
              <a:off x="3536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3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1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1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3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1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0"/>
            <p:cNvSpPr>
              <a:spLocks/>
            </p:cNvSpPr>
            <p:nvPr userDrawn="1"/>
          </p:nvSpPr>
          <p:spPr bwMode="auto">
            <a:xfrm>
              <a:off x="3536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3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3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1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1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1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1"/>
            <p:cNvSpPr>
              <a:spLocks/>
            </p:cNvSpPr>
            <p:nvPr userDrawn="1"/>
          </p:nvSpPr>
          <p:spPr bwMode="auto">
            <a:xfrm>
              <a:off x="3536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3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1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1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1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2"/>
            <p:cNvSpPr>
              <a:spLocks/>
            </p:cNvSpPr>
            <p:nvPr userDrawn="1"/>
          </p:nvSpPr>
          <p:spPr bwMode="auto">
            <a:xfrm>
              <a:off x="3875" y="1342"/>
              <a:ext cx="43" cy="43"/>
            </a:xfrm>
            <a:custGeom>
              <a:avLst/>
              <a:gdLst>
                <a:gd name="T0" fmla="*/ 42 w 86"/>
                <a:gd name="T1" fmla="*/ 0 h 85"/>
                <a:gd name="T2" fmla="*/ 42 w 86"/>
                <a:gd name="T3" fmla="*/ 0 h 85"/>
                <a:gd name="T4" fmla="*/ 52 w 86"/>
                <a:gd name="T5" fmla="*/ 0 h 85"/>
                <a:gd name="T6" fmla="*/ 59 w 86"/>
                <a:gd name="T7" fmla="*/ 3 h 85"/>
                <a:gd name="T8" fmla="*/ 67 w 86"/>
                <a:gd name="T9" fmla="*/ 7 h 85"/>
                <a:gd name="T10" fmla="*/ 73 w 86"/>
                <a:gd name="T11" fmla="*/ 12 h 85"/>
                <a:gd name="T12" fmla="*/ 78 w 86"/>
                <a:gd name="T13" fmla="*/ 18 h 85"/>
                <a:gd name="T14" fmla="*/ 82 w 86"/>
                <a:gd name="T15" fmla="*/ 26 h 85"/>
                <a:gd name="T16" fmla="*/ 85 w 86"/>
                <a:gd name="T17" fmla="*/ 34 h 85"/>
                <a:gd name="T18" fmla="*/ 86 w 86"/>
                <a:gd name="T19" fmla="*/ 42 h 85"/>
                <a:gd name="T20" fmla="*/ 86 w 86"/>
                <a:gd name="T21" fmla="*/ 42 h 85"/>
                <a:gd name="T22" fmla="*/ 85 w 86"/>
                <a:gd name="T23" fmla="*/ 51 h 85"/>
                <a:gd name="T24" fmla="*/ 82 w 86"/>
                <a:gd name="T25" fmla="*/ 59 h 85"/>
                <a:gd name="T26" fmla="*/ 78 w 86"/>
                <a:gd name="T27" fmla="*/ 66 h 85"/>
                <a:gd name="T28" fmla="*/ 73 w 86"/>
                <a:gd name="T29" fmla="*/ 73 h 85"/>
                <a:gd name="T30" fmla="*/ 67 w 86"/>
                <a:gd name="T31" fmla="*/ 78 h 85"/>
                <a:gd name="T32" fmla="*/ 59 w 86"/>
                <a:gd name="T33" fmla="*/ 82 h 85"/>
                <a:gd name="T34" fmla="*/ 52 w 86"/>
                <a:gd name="T35" fmla="*/ 84 h 85"/>
                <a:gd name="T36" fmla="*/ 42 w 86"/>
                <a:gd name="T37" fmla="*/ 85 h 85"/>
                <a:gd name="T38" fmla="*/ 42 w 86"/>
                <a:gd name="T39" fmla="*/ 85 h 85"/>
                <a:gd name="T40" fmla="*/ 34 w 86"/>
                <a:gd name="T41" fmla="*/ 84 h 85"/>
                <a:gd name="T42" fmla="*/ 26 w 86"/>
                <a:gd name="T43" fmla="*/ 82 h 85"/>
                <a:gd name="T44" fmla="*/ 19 w 86"/>
                <a:gd name="T45" fmla="*/ 78 h 85"/>
                <a:gd name="T46" fmla="*/ 12 w 86"/>
                <a:gd name="T47" fmla="*/ 73 h 85"/>
                <a:gd name="T48" fmla="*/ 6 w 86"/>
                <a:gd name="T49" fmla="*/ 66 h 85"/>
                <a:gd name="T50" fmla="*/ 4 w 86"/>
                <a:gd name="T51" fmla="*/ 59 h 85"/>
                <a:gd name="T52" fmla="*/ 1 w 86"/>
                <a:gd name="T53" fmla="*/ 51 h 85"/>
                <a:gd name="T54" fmla="*/ 0 w 86"/>
                <a:gd name="T55" fmla="*/ 42 h 85"/>
                <a:gd name="T56" fmla="*/ 0 w 86"/>
                <a:gd name="T57" fmla="*/ 42 h 85"/>
                <a:gd name="T58" fmla="*/ 1 w 86"/>
                <a:gd name="T59" fmla="*/ 34 h 85"/>
                <a:gd name="T60" fmla="*/ 4 w 86"/>
                <a:gd name="T61" fmla="*/ 26 h 85"/>
                <a:gd name="T62" fmla="*/ 6 w 86"/>
                <a:gd name="T63" fmla="*/ 18 h 85"/>
                <a:gd name="T64" fmla="*/ 12 w 86"/>
                <a:gd name="T65" fmla="*/ 12 h 85"/>
                <a:gd name="T66" fmla="*/ 19 w 86"/>
                <a:gd name="T67" fmla="*/ 7 h 85"/>
                <a:gd name="T68" fmla="*/ 26 w 86"/>
                <a:gd name="T69" fmla="*/ 3 h 85"/>
                <a:gd name="T70" fmla="*/ 34 w 86"/>
                <a:gd name="T71" fmla="*/ 0 h 85"/>
                <a:gd name="T72" fmla="*/ 42 w 86"/>
                <a:gd name="T73" fmla="*/ 0 h 85"/>
                <a:gd name="T74" fmla="*/ 42 w 86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5">
                  <a:moveTo>
                    <a:pt x="42" y="0"/>
                  </a:moveTo>
                  <a:lnTo>
                    <a:pt x="42" y="0"/>
                  </a:lnTo>
                  <a:lnTo>
                    <a:pt x="52" y="0"/>
                  </a:lnTo>
                  <a:lnTo>
                    <a:pt x="59" y="3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2" y="84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6"/>
                  </a:lnTo>
                  <a:lnTo>
                    <a:pt x="4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3"/>
            <p:cNvSpPr>
              <a:spLocks/>
            </p:cNvSpPr>
            <p:nvPr userDrawn="1"/>
          </p:nvSpPr>
          <p:spPr bwMode="auto">
            <a:xfrm>
              <a:off x="3875" y="1060"/>
              <a:ext cx="43" cy="43"/>
            </a:xfrm>
            <a:custGeom>
              <a:avLst/>
              <a:gdLst>
                <a:gd name="T0" fmla="*/ 42 w 86"/>
                <a:gd name="T1" fmla="*/ 0 h 87"/>
                <a:gd name="T2" fmla="*/ 42 w 86"/>
                <a:gd name="T3" fmla="*/ 0 h 87"/>
                <a:gd name="T4" fmla="*/ 52 w 86"/>
                <a:gd name="T5" fmla="*/ 1 h 87"/>
                <a:gd name="T6" fmla="*/ 59 w 86"/>
                <a:gd name="T7" fmla="*/ 4 h 87"/>
                <a:gd name="T8" fmla="*/ 67 w 86"/>
                <a:gd name="T9" fmla="*/ 8 h 87"/>
                <a:gd name="T10" fmla="*/ 73 w 86"/>
                <a:gd name="T11" fmla="*/ 12 h 87"/>
                <a:gd name="T12" fmla="*/ 78 w 86"/>
                <a:gd name="T13" fmla="*/ 19 h 87"/>
                <a:gd name="T14" fmla="*/ 82 w 86"/>
                <a:gd name="T15" fmla="*/ 26 h 87"/>
                <a:gd name="T16" fmla="*/ 85 w 86"/>
                <a:gd name="T17" fmla="*/ 34 h 87"/>
                <a:gd name="T18" fmla="*/ 86 w 86"/>
                <a:gd name="T19" fmla="*/ 43 h 87"/>
                <a:gd name="T20" fmla="*/ 86 w 86"/>
                <a:gd name="T21" fmla="*/ 43 h 87"/>
                <a:gd name="T22" fmla="*/ 85 w 86"/>
                <a:gd name="T23" fmla="*/ 52 h 87"/>
                <a:gd name="T24" fmla="*/ 82 w 86"/>
                <a:gd name="T25" fmla="*/ 61 h 87"/>
                <a:gd name="T26" fmla="*/ 78 w 86"/>
                <a:gd name="T27" fmla="*/ 67 h 87"/>
                <a:gd name="T28" fmla="*/ 73 w 86"/>
                <a:gd name="T29" fmla="*/ 73 h 87"/>
                <a:gd name="T30" fmla="*/ 67 w 86"/>
                <a:gd name="T31" fmla="*/ 78 h 87"/>
                <a:gd name="T32" fmla="*/ 59 w 86"/>
                <a:gd name="T33" fmla="*/ 83 h 87"/>
                <a:gd name="T34" fmla="*/ 52 w 86"/>
                <a:gd name="T35" fmla="*/ 85 h 87"/>
                <a:gd name="T36" fmla="*/ 42 w 86"/>
                <a:gd name="T37" fmla="*/ 87 h 87"/>
                <a:gd name="T38" fmla="*/ 42 w 86"/>
                <a:gd name="T39" fmla="*/ 87 h 87"/>
                <a:gd name="T40" fmla="*/ 34 w 86"/>
                <a:gd name="T41" fmla="*/ 85 h 87"/>
                <a:gd name="T42" fmla="*/ 26 w 86"/>
                <a:gd name="T43" fmla="*/ 83 h 87"/>
                <a:gd name="T44" fmla="*/ 19 w 86"/>
                <a:gd name="T45" fmla="*/ 78 h 87"/>
                <a:gd name="T46" fmla="*/ 12 w 86"/>
                <a:gd name="T47" fmla="*/ 73 h 87"/>
                <a:gd name="T48" fmla="*/ 6 w 86"/>
                <a:gd name="T49" fmla="*/ 67 h 87"/>
                <a:gd name="T50" fmla="*/ 4 w 86"/>
                <a:gd name="T51" fmla="*/ 61 h 87"/>
                <a:gd name="T52" fmla="*/ 1 w 86"/>
                <a:gd name="T53" fmla="*/ 52 h 87"/>
                <a:gd name="T54" fmla="*/ 0 w 86"/>
                <a:gd name="T55" fmla="*/ 43 h 87"/>
                <a:gd name="T56" fmla="*/ 0 w 86"/>
                <a:gd name="T57" fmla="*/ 43 h 87"/>
                <a:gd name="T58" fmla="*/ 1 w 86"/>
                <a:gd name="T59" fmla="*/ 34 h 87"/>
                <a:gd name="T60" fmla="*/ 4 w 86"/>
                <a:gd name="T61" fmla="*/ 26 h 87"/>
                <a:gd name="T62" fmla="*/ 6 w 86"/>
                <a:gd name="T63" fmla="*/ 19 h 87"/>
                <a:gd name="T64" fmla="*/ 12 w 86"/>
                <a:gd name="T65" fmla="*/ 12 h 87"/>
                <a:gd name="T66" fmla="*/ 19 w 86"/>
                <a:gd name="T67" fmla="*/ 8 h 87"/>
                <a:gd name="T68" fmla="*/ 26 w 86"/>
                <a:gd name="T69" fmla="*/ 4 h 87"/>
                <a:gd name="T70" fmla="*/ 34 w 86"/>
                <a:gd name="T71" fmla="*/ 1 h 87"/>
                <a:gd name="T72" fmla="*/ 42 w 86"/>
                <a:gd name="T73" fmla="*/ 0 h 87"/>
                <a:gd name="T74" fmla="*/ 42 w 86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7">
                  <a:moveTo>
                    <a:pt x="42" y="0"/>
                  </a:moveTo>
                  <a:lnTo>
                    <a:pt x="42" y="0"/>
                  </a:lnTo>
                  <a:lnTo>
                    <a:pt x="52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3"/>
                  </a:lnTo>
                  <a:lnTo>
                    <a:pt x="52" y="85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7"/>
                  </a:lnTo>
                  <a:lnTo>
                    <a:pt x="4" y="61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4"/>
            <p:cNvSpPr>
              <a:spLocks/>
            </p:cNvSpPr>
            <p:nvPr userDrawn="1"/>
          </p:nvSpPr>
          <p:spPr bwMode="auto">
            <a:xfrm>
              <a:off x="3875" y="1004"/>
              <a:ext cx="43" cy="42"/>
            </a:xfrm>
            <a:custGeom>
              <a:avLst/>
              <a:gdLst>
                <a:gd name="T0" fmla="*/ 42 w 86"/>
                <a:gd name="T1" fmla="*/ 0 h 86"/>
                <a:gd name="T2" fmla="*/ 42 w 86"/>
                <a:gd name="T3" fmla="*/ 0 h 86"/>
                <a:gd name="T4" fmla="*/ 52 w 86"/>
                <a:gd name="T5" fmla="*/ 2 h 86"/>
                <a:gd name="T6" fmla="*/ 59 w 86"/>
                <a:gd name="T7" fmla="*/ 5 h 86"/>
                <a:gd name="T8" fmla="*/ 67 w 86"/>
                <a:gd name="T9" fmla="*/ 7 h 86"/>
                <a:gd name="T10" fmla="*/ 73 w 86"/>
                <a:gd name="T11" fmla="*/ 13 h 86"/>
                <a:gd name="T12" fmla="*/ 78 w 86"/>
                <a:gd name="T13" fmla="*/ 20 h 86"/>
                <a:gd name="T14" fmla="*/ 82 w 86"/>
                <a:gd name="T15" fmla="*/ 27 h 86"/>
                <a:gd name="T16" fmla="*/ 85 w 86"/>
                <a:gd name="T17" fmla="*/ 35 h 86"/>
                <a:gd name="T18" fmla="*/ 86 w 86"/>
                <a:gd name="T19" fmla="*/ 43 h 86"/>
                <a:gd name="T20" fmla="*/ 86 w 86"/>
                <a:gd name="T21" fmla="*/ 43 h 86"/>
                <a:gd name="T22" fmla="*/ 85 w 86"/>
                <a:gd name="T23" fmla="*/ 53 h 86"/>
                <a:gd name="T24" fmla="*/ 82 w 86"/>
                <a:gd name="T25" fmla="*/ 59 h 86"/>
                <a:gd name="T26" fmla="*/ 78 w 86"/>
                <a:gd name="T27" fmla="*/ 68 h 86"/>
                <a:gd name="T28" fmla="*/ 73 w 86"/>
                <a:gd name="T29" fmla="*/ 73 h 86"/>
                <a:gd name="T30" fmla="*/ 67 w 86"/>
                <a:gd name="T31" fmla="*/ 79 h 86"/>
                <a:gd name="T32" fmla="*/ 59 w 86"/>
                <a:gd name="T33" fmla="*/ 83 h 86"/>
                <a:gd name="T34" fmla="*/ 52 w 86"/>
                <a:gd name="T35" fmla="*/ 86 h 86"/>
                <a:gd name="T36" fmla="*/ 42 w 86"/>
                <a:gd name="T37" fmla="*/ 86 h 86"/>
                <a:gd name="T38" fmla="*/ 42 w 86"/>
                <a:gd name="T39" fmla="*/ 86 h 86"/>
                <a:gd name="T40" fmla="*/ 34 w 86"/>
                <a:gd name="T41" fmla="*/ 86 h 86"/>
                <a:gd name="T42" fmla="*/ 26 w 86"/>
                <a:gd name="T43" fmla="*/ 83 h 86"/>
                <a:gd name="T44" fmla="*/ 19 w 86"/>
                <a:gd name="T45" fmla="*/ 79 h 86"/>
                <a:gd name="T46" fmla="*/ 12 w 86"/>
                <a:gd name="T47" fmla="*/ 73 h 86"/>
                <a:gd name="T48" fmla="*/ 6 w 86"/>
                <a:gd name="T49" fmla="*/ 68 h 86"/>
                <a:gd name="T50" fmla="*/ 4 w 86"/>
                <a:gd name="T51" fmla="*/ 59 h 86"/>
                <a:gd name="T52" fmla="*/ 1 w 86"/>
                <a:gd name="T53" fmla="*/ 53 h 86"/>
                <a:gd name="T54" fmla="*/ 0 w 86"/>
                <a:gd name="T55" fmla="*/ 43 h 86"/>
                <a:gd name="T56" fmla="*/ 0 w 86"/>
                <a:gd name="T57" fmla="*/ 43 h 86"/>
                <a:gd name="T58" fmla="*/ 1 w 86"/>
                <a:gd name="T59" fmla="*/ 35 h 86"/>
                <a:gd name="T60" fmla="*/ 4 w 86"/>
                <a:gd name="T61" fmla="*/ 27 h 86"/>
                <a:gd name="T62" fmla="*/ 6 w 86"/>
                <a:gd name="T63" fmla="*/ 20 h 86"/>
                <a:gd name="T64" fmla="*/ 12 w 86"/>
                <a:gd name="T65" fmla="*/ 13 h 86"/>
                <a:gd name="T66" fmla="*/ 19 w 86"/>
                <a:gd name="T67" fmla="*/ 7 h 86"/>
                <a:gd name="T68" fmla="*/ 26 w 86"/>
                <a:gd name="T69" fmla="*/ 5 h 86"/>
                <a:gd name="T70" fmla="*/ 34 w 86"/>
                <a:gd name="T71" fmla="*/ 2 h 86"/>
                <a:gd name="T72" fmla="*/ 42 w 86"/>
                <a:gd name="T73" fmla="*/ 0 h 86"/>
                <a:gd name="T74" fmla="*/ 42 w 86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6">
                  <a:moveTo>
                    <a:pt x="42" y="0"/>
                  </a:moveTo>
                  <a:lnTo>
                    <a:pt x="42" y="0"/>
                  </a:lnTo>
                  <a:lnTo>
                    <a:pt x="52" y="2"/>
                  </a:lnTo>
                  <a:lnTo>
                    <a:pt x="59" y="5"/>
                  </a:lnTo>
                  <a:lnTo>
                    <a:pt x="67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7" y="79"/>
                  </a:lnTo>
                  <a:lnTo>
                    <a:pt x="59" y="83"/>
                  </a:lnTo>
                  <a:lnTo>
                    <a:pt x="5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6" y="68"/>
                  </a:lnTo>
                  <a:lnTo>
                    <a:pt x="4" y="59"/>
                  </a:lnTo>
                  <a:lnTo>
                    <a:pt x="1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4" y="27"/>
                  </a:lnTo>
                  <a:lnTo>
                    <a:pt x="6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5"/>
            <p:cNvSpPr>
              <a:spLocks/>
            </p:cNvSpPr>
            <p:nvPr userDrawn="1"/>
          </p:nvSpPr>
          <p:spPr bwMode="auto">
            <a:xfrm>
              <a:off x="3875" y="947"/>
              <a:ext cx="43" cy="43"/>
            </a:xfrm>
            <a:custGeom>
              <a:avLst/>
              <a:gdLst>
                <a:gd name="T0" fmla="*/ 42 w 86"/>
                <a:gd name="T1" fmla="*/ 0 h 85"/>
                <a:gd name="T2" fmla="*/ 42 w 86"/>
                <a:gd name="T3" fmla="*/ 0 h 85"/>
                <a:gd name="T4" fmla="*/ 52 w 86"/>
                <a:gd name="T5" fmla="*/ 1 h 85"/>
                <a:gd name="T6" fmla="*/ 59 w 86"/>
                <a:gd name="T7" fmla="*/ 2 h 85"/>
                <a:gd name="T8" fmla="*/ 67 w 86"/>
                <a:gd name="T9" fmla="*/ 7 h 85"/>
                <a:gd name="T10" fmla="*/ 73 w 86"/>
                <a:gd name="T11" fmla="*/ 12 h 85"/>
                <a:gd name="T12" fmla="*/ 78 w 86"/>
                <a:gd name="T13" fmla="*/ 19 h 85"/>
                <a:gd name="T14" fmla="*/ 82 w 86"/>
                <a:gd name="T15" fmla="*/ 26 h 85"/>
                <a:gd name="T16" fmla="*/ 85 w 86"/>
                <a:gd name="T17" fmla="*/ 34 h 85"/>
                <a:gd name="T18" fmla="*/ 86 w 86"/>
                <a:gd name="T19" fmla="*/ 42 h 85"/>
                <a:gd name="T20" fmla="*/ 86 w 86"/>
                <a:gd name="T21" fmla="*/ 42 h 85"/>
                <a:gd name="T22" fmla="*/ 85 w 86"/>
                <a:gd name="T23" fmla="*/ 51 h 85"/>
                <a:gd name="T24" fmla="*/ 82 w 86"/>
                <a:gd name="T25" fmla="*/ 59 h 85"/>
                <a:gd name="T26" fmla="*/ 78 w 86"/>
                <a:gd name="T27" fmla="*/ 67 h 85"/>
                <a:gd name="T28" fmla="*/ 73 w 86"/>
                <a:gd name="T29" fmla="*/ 73 h 85"/>
                <a:gd name="T30" fmla="*/ 67 w 86"/>
                <a:gd name="T31" fmla="*/ 78 h 85"/>
                <a:gd name="T32" fmla="*/ 59 w 86"/>
                <a:gd name="T33" fmla="*/ 82 h 85"/>
                <a:gd name="T34" fmla="*/ 52 w 86"/>
                <a:gd name="T35" fmla="*/ 85 h 85"/>
                <a:gd name="T36" fmla="*/ 42 w 86"/>
                <a:gd name="T37" fmla="*/ 85 h 85"/>
                <a:gd name="T38" fmla="*/ 42 w 86"/>
                <a:gd name="T39" fmla="*/ 85 h 85"/>
                <a:gd name="T40" fmla="*/ 34 w 86"/>
                <a:gd name="T41" fmla="*/ 85 h 85"/>
                <a:gd name="T42" fmla="*/ 26 w 86"/>
                <a:gd name="T43" fmla="*/ 82 h 85"/>
                <a:gd name="T44" fmla="*/ 19 w 86"/>
                <a:gd name="T45" fmla="*/ 78 h 85"/>
                <a:gd name="T46" fmla="*/ 12 w 86"/>
                <a:gd name="T47" fmla="*/ 73 h 85"/>
                <a:gd name="T48" fmla="*/ 6 w 86"/>
                <a:gd name="T49" fmla="*/ 67 h 85"/>
                <a:gd name="T50" fmla="*/ 4 w 86"/>
                <a:gd name="T51" fmla="*/ 59 h 85"/>
                <a:gd name="T52" fmla="*/ 1 w 86"/>
                <a:gd name="T53" fmla="*/ 51 h 85"/>
                <a:gd name="T54" fmla="*/ 0 w 86"/>
                <a:gd name="T55" fmla="*/ 42 h 85"/>
                <a:gd name="T56" fmla="*/ 0 w 86"/>
                <a:gd name="T57" fmla="*/ 42 h 85"/>
                <a:gd name="T58" fmla="*/ 1 w 86"/>
                <a:gd name="T59" fmla="*/ 34 h 85"/>
                <a:gd name="T60" fmla="*/ 4 w 86"/>
                <a:gd name="T61" fmla="*/ 26 h 85"/>
                <a:gd name="T62" fmla="*/ 6 w 86"/>
                <a:gd name="T63" fmla="*/ 19 h 85"/>
                <a:gd name="T64" fmla="*/ 12 w 86"/>
                <a:gd name="T65" fmla="*/ 12 h 85"/>
                <a:gd name="T66" fmla="*/ 19 w 86"/>
                <a:gd name="T67" fmla="*/ 7 h 85"/>
                <a:gd name="T68" fmla="*/ 26 w 86"/>
                <a:gd name="T69" fmla="*/ 2 h 85"/>
                <a:gd name="T70" fmla="*/ 34 w 86"/>
                <a:gd name="T71" fmla="*/ 1 h 85"/>
                <a:gd name="T72" fmla="*/ 42 w 86"/>
                <a:gd name="T73" fmla="*/ 0 h 85"/>
                <a:gd name="T74" fmla="*/ 42 w 86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5">
                  <a:moveTo>
                    <a:pt x="42" y="0"/>
                  </a:moveTo>
                  <a:lnTo>
                    <a:pt x="42" y="0"/>
                  </a:lnTo>
                  <a:lnTo>
                    <a:pt x="52" y="1"/>
                  </a:lnTo>
                  <a:lnTo>
                    <a:pt x="59" y="2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2" y="85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7"/>
                  </a:lnTo>
                  <a:lnTo>
                    <a:pt x="4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6"/>
            <p:cNvSpPr>
              <a:spLocks/>
            </p:cNvSpPr>
            <p:nvPr userDrawn="1"/>
          </p:nvSpPr>
          <p:spPr bwMode="auto">
            <a:xfrm>
              <a:off x="3931" y="1342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4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4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4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7"/>
            <p:cNvSpPr>
              <a:spLocks/>
            </p:cNvSpPr>
            <p:nvPr userDrawn="1"/>
          </p:nvSpPr>
          <p:spPr bwMode="auto">
            <a:xfrm>
              <a:off x="3931" y="1286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3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4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4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3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3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4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4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8"/>
            <p:cNvSpPr>
              <a:spLocks/>
            </p:cNvSpPr>
            <p:nvPr userDrawn="1"/>
          </p:nvSpPr>
          <p:spPr bwMode="auto">
            <a:xfrm>
              <a:off x="3931" y="1060"/>
              <a:ext cx="44" cy="43"/>
            </a:xfrm>
            <a:custGeom>
              <a:avLst/>
              <a:gdLst>
                <a:gd name="T0" fmla="*/ 43 w 87"/>
                <a:gd name="T1" fmla="*/ 0 h 87"/>
                <a:gd name="T2" fmla="*/ 43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3 w 87"/>
                <a:gd name="T11" fmla="*/ 12 h 87"/>
                <a:gd name="T12" fmla="*/ 79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79 w 87"/>
                <a:gd name="T27" fmla="*/ 67 h 87"/>
                <a:gd name="T28" fmla="*/ 73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3 w 87"/>
                <a:gd name="T37" fmla="*/ 87 h 87"/>
                <a:gd name="T38" fmla="*/ 43 w 87"/>
                <a:gd name="T39" fmla="*/ 87 h 87"/>
                <a:gd name="T40" fmla="*/ 35 w 87"/>
                <a:gd name="T41" fmla="*/ 85 h 87"/>
                <a:gd name="T42" fmla="*/ 27 w 87"/>
                <a:gd name="T43" fmla="*/ 83 h 87"/>
                <a:gd name="T44" fmla="*/ 20 w 87"/>
                <a:gd name="T45" fmla="*/ 78 h 87"/>
                <a:gd name="T46" fmla="*/ 13 w 87"/>
                <a:gd name="T47" fmla="*/ 73 h 87"/>
                <a:gd name="T48" fmla="*/ 9 w 87"/>
                <a:gd name="T49" fmla="*/ 67 h 87"/>
                <a:gd name="T50" fmla="*/ 5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5 w 87"/>
                <a:gd name="T61" fmla="*/ 26 h 87"/>
                <a:gd name="T62" fmla="*/ 9 w 87"/>
                <a:gd name="T63" fmla="*/ 19 h 87"/>
                <a:gd name="T64" fmla="*/ 13 w 87"/>
                <a:gd name="T65" fmla="*/ 12 h 87"/>
                <a:gd name="T66" fmla="*/ 20 w 87"/>
                <a:gd name="T67" fmla="*/ 8 h 87"/>
                <a:gd name="T68" fmla="*/ 27 w 87"/>
                <a:gd name="T69" fmla="*/ 4 h 87"/>
                <a:gd name="T70" fmla="*/ 35 w 87"/>
                <a:gd name="T71" fmla="*/ 1 h 87"/>
                <a:gd name="T72" fmla="*/ 43 w 87"/>
                <a:gd name="T73" fmla="*/ 0 h 87"/>
                <a:gd name="T74" fmla="*/ 43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3" y="87"/>
                  </a:lnTo>
                  <a:lnTo>
                    <a:pt x="43" y="87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9"/>
            <p:cNvSpPr>
              <a:spLocks/>
            </p:cNvSpPr>
            <p:nvPr userDrawn="1"/>
          </p:nvSpPr>
          <p:spPr bwMode="auto">
            <a:xfrm>
              <a:off x="3931" y="1004"/>
              <a:ext cx="44" cy="42"/>
            </a:xfrm>
            <a:custGeom>
              <a:avLst/>
              <a:gdLst>
                <a:gd name="T0" fmla="*/ 43 w 87"/>
                <a:gd name="T1" fmla="*/ 0 h 86"/>
                <a:gd name="T2" fmla="*/ 43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3 w 87"/>
                <a:gd name="T11" fmla="*/ 13 h 86"/>
                <a:gd name="T12" fmla="*/ 79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79 w 87"/>
                <a:gd name="T27" fmla="*/ 68 h 86"/>
                <a:gd name="T28" fmla="*/ 73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3 w 87"/>
                <a:gd name="T37" fmla="*/ 86 h 86"/>
                <a:gd name="T38" fmla="*/ 43 w 87"/>
                <a:gd name="T39" fmla="*/ 86 h 86"/>
                <a:gd name="T40" fmla="*/ 35 w 87"/>
                <a:gd name="T41" fmla="*/ 86 h 86"/>
                <a:gd name="T42" fmla="*/ 27 w 87"/>
                <a:gd name="T43" fmla="*/ 83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8 h 86"/>
                <a:gd name="T50" fmla="*/ 5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5 w 87"/>
                <a:gd name="T61" fmla="*/ 27 h 86"/>
                <a:gd name="T62" fmla="*/ 9 w 87"/>
                <a:gd name="T63" fmla="*/ 20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5 h 86"/>
                <a:gd name="T70" fmla="*/ 35 w 87"/>
                <a:gd name="T71" fmla="*/ 2 h 86"/>
                <a:gd name="T72" fmla="*/ 43 w 87"/>
                <a:gd name="T73" fmla="*/ 0 h 86"/>
                <a:gd name="T74" fmla="*/ 43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3" y="0"/>
                  </a:moveTo>
                  <a:lnTo>
                    <a:pt x="43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3" y="13"/>
                  </a:lnTo>
                  <a:lnTo>
                    <a:pt x="79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79" y="68"/>
                  </a:lnTo>
                  <a:lnTo>
                    <a:pt x="73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3" y="86"/>
                  </a:lnTo>
                  <a:lnTo>
                    <a:pt x="43" y="86"/>
                  </a:lnTo>
                  <a:lnTo>
                    <a:pt x="35" y="86"/>
                  </a:lnTo>
                  <a:lnTo>
                    <a:pt x="27" y="83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5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5" y="27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5"/>
                  </a:lnTo>
                  <a:lnTo>
                    <a:pt x="35" y="2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0"/>
            <p:cNvSpPr>
              <a:spLocks/>
            </p:cNvSpPr>
            <p:nvPr userDrawn="1"/>
          </p:nvSpPr>
          <p:spPr bwMode="auto">
            <a:xfrm>
              <a:off x="3931" y="947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5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2 h 85"/>
                <a:gd name="T70" fmla="*/ 35 w 87"/>
                <a:gd name="T71" fmla="*/ 1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1"/>
            <p:cNvSpPr>
              <a:spLocks/>
            </p:cNvSpPr>
            <p:nvPr userDrawn="1"/>
          </p:nvSpPr>
          <p:spPr bwMode="auto">
            <a:xfrm>
              <a:off x="3931" y="891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5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1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2"/>
            <p:cNvSpPr>
              <a:spLocks/>
            </p:cNvSpPr>
            <p:nvPr userDrawn="1"/>
          </p:nvSpPr>
          <p:spPr bwMode="auto">
            <a:xfrm>
              <a:off x="3988" y="1286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3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4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4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3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4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4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3"/>
            <p:cNvSpPr>
              <a:spLocks/>
            </p:cNvSpPr>
            <p:nvPr userDrawn="1"/>
          </p:nvSpPr>
          <p:spPr bwMode="auto">
            <a:xfrm>
              <a:off x="3988" y="1230"/>
              <a:ext cx="43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0 h 86"/>
                <a:gd name="T6" fmla="*/ 61 w 87"/>
                <a:gd name="T7" fmla="*/ 3 h 86"/>
                <a:gd name="T8" fmla="*/ 68 w 87"/>
                <a:gd name="T9" fmla="*/ 7 h 86"/>
                <a:gd name="T10" fmla="*/ 75 w 87"/>
                <a:gd name="T11" fmla="*/ 13 h 86"/>
                <a:gd name="T12" fmla="*/ 79 w 87"/>
                <a:gd name="T13" fmla="*/ 18 h 86"/>
                <a:gd name="T14" fmla="*/ 83 w 87"/>
                <a:gd name="T15" fmla="*/ 27 h 86"/>
                <a:gd name="T16" fmla="*/ 86 w 87"/>
                <a:gd name="T17" fmla="*/ 33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1 h 86"/>
                <a:gd name="T24" fmla="*/ 83 w 87"/>
                <a:gd name="T25" fmla="*/ 60 h 86"/>
                <a:gd name="T26" fmla="*/ 79 w 87"/>
                <a:gd name="T27" fmla="*/ 66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2 h 86"/>
                <a:gd name="T34" fmla="*/ 53 w 87"/>
                <a:gd name="T35" fmla="*/ 84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4 h 86"/>
                <a:gd name="T42" fmla="*/ 27 w 87"/>
                <a:gd name="T43" fmla="*/ 82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6 h 86"/>
                <a:gd name="T50" fmla="*/ 5 w 87"/>
                <a:gd name="T51" fmla="*/ 60 h 86"/>
                <a:gd name="T52" fmla="*/ 2 w 87"/>
                <a:gd name="T53" fmla="*/ 51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3 h 86"/>
                <a:gd name="T60" fmla="*/ 5 w 87"/>
                <a:gd name="T61" fmla="*/ 27 h 86"/>
                <a:gd name="T62" fmla="*/ 9 w 87"/>
                <a:gd name="T63" fmla="*/ 18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3 h 86"/>
                <a:gd name="T70" fmla="*/ 35 w 87"/>
                <a:gd name="T71" fmla="*/ 0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18"/>
                  </a:lnTo>
                  <a:lnTo>
                    <a:pt x="83" y="27"/>
                  </a:lnTo>
                  <a:lnTo>
                    <a:pt x="86" y="3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60"/>
                  </a:lnTo>
                  <a:lnTo>
                    <a:pt x="79" y="66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4"/>
                  </a:lnTo>
                  <a:lnTo>
                    <a:pt x="27" y="82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60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3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4"/>
            <p:cNvSpPr>
              <a:spLocks/>
            </p:cNvSpPr>
            <p:nvPr userDrawn="1"/>
          </p:nvSpPr>
          <p:spPr bwMode="auto">
            <a:xfrm>
              <a:off x="3988" y="1060"/>
              <a:ext cx="43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5 w 87"/>
                <a:gd name="T11" fmla="*/ 12 h 87"/>
                <a:gd name="T12" fmla="*/ 79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79 w 87"/>
                <a:gd name="T27" fmla="*/ 67 h 87"/>
                <a:gd name="T28" fmla="*/ 75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5 h 87"/>
                <a:gd name="T42" fmla="*/ 27 w 87"/>
                <a:gd name="T43" fmla="*/ 83 h 87"/>
                <a:gd name="T44" fmla="*/ 20 w 87"/>
                <a:gd name="T45" fmla="*/ 78 h 87"/>
                <a:gd name="T46" fmla="*/ 13 w 87"/>
                <a:gd name="T47" fmla="*/ 73 h 87"/>
                <a:gd name="T48" fmla="*/ 9 w 87"/>
                <a:gd name="T49" fmla="*/ 67 h 87"/>
                <a:gd name="T50" fmla="*/ 5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5 w 87"/>
                <a:gd name="T61" fmla="*/ 26 h 87"/>
                <a:gd name="T62" fmla="*/ 9 w 87"/>
                <a:gd name="T63" fmla="*/ 19 h 87"/>
                <a:gd name="T64" fmla="*/ 13 w 87"/>
                <a:gd name="T65" fmla="*/ 12 h 87"/>
                <a:gd name="T66" fmla="*/ 20 w 87"/>
                <a:gd name="T67" fmla="*/ 8 h 87"/>
                <a:gd name="T68" fmla="*/ 27 w 87"/>
                <a:gd name="T69" fmla="*/ 4 h 87"/>
                <a:gd name="T70" fmla="*/ 35 w 87"/>
                <a:gd name="T71" fmla="*/ 1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5"/>
            <p:cNvSpPr>
              <a:spLocks/>
            </p:cNvSpPr>
            <p:nvPr userDrawn="1"/>
          </p:nvSpPr>
          <p:spPr bwMode="auto">
            <a:xfrm>
              <a:off x="3988" y="1004"/>
              <a:ext cx="43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5 w 87"/>
                <a:gd name="T11" fmla="*/ 13 h 86"/>
                <a:gd name="T12" fmla="*/ 79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79 w 87"/>
                <a:gd name="T27" fmla="*/ 68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6 h 86"/>
                <a:gd name="T42" fmla="*/ 27 w 87"/>
                <a:gd name="T43" fmla="*/ 83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8 h 86"/>
                <a:gd name="T50" fmla="*/ 5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5 w 87"/>
                <a:gd name="T61" fmla="*/ 27 h 86"/>
                <a:gd name="T62" fmla="*/ 9 w 87"/>
                <a:gd name="T63" fmla="*/ 20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5 h 86"/>
                <a:gd name="T70" fmla="*/ 35 w 87"/>
                <a:gd name="T71" fmla="*/ 2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79" y="68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6"/>
                  </a:lnTo>
                  <a:lnTo>
                    <a:pt x="27" y="83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5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5" y="27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6"/>
            <p:cNvSpPr>
              <a:spLocks/>
            </p:cNvSpPr>
            <p:nvPr userDrawn="1"/>
          </p:nvSpPr>
          <p:spPr bwMode="auto">
            <a:xfrm>
              <a:off x="3988" y="947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5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2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7"/>
            <p:cNvSpPr>
              <a:spLocks/>
            </p:cNvSpPr>
            <p:nvPr userDrawn="1"/>
          </p:nvSpPr>
          <p:spPr bwMode="auto">
            <a:xfrm>
              <a:off x="3988" y="891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8"/>
            <p:cNvSpPr>
              <a:spLocks/>
            </p:cNvSpPr>
            <p:nvPr userDrawn="1"/>
          </p:nvSpPr>
          <p:spPr bwMode="auto">
            <a:xfrm>
              <a:off x="4044" y="1230"/>
              <a:ext cx="44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0 h 86"/>
                <a:gd name="T6" fmla="*/ 61 w 87"/>
                <a:gd name="T7" fmla="*/ 3 h 86"/>
                <a:gd name="T8" fmla="*/ 68 w 87"/>
                <a:gd name="T9" fmla="*/ 7 h 86"/>
                <a:gd name="T10" fmla="*/ 75 w 87"/>
                <a:gd name="T11" fmla="*/ 13 h 86"/>
                <a:gd name="T12" fmla="*/ 80 w 87"/>
                <a:gd name="T13" fmla="*/ 18 h 86"/>
                <a:gd name="T14" fmla="*/ 83 w 87"/>
                <a:gd name="T15" fmla="*/ 27 h 86"/>
                <a:gd name="T16" fmla="*/ 86 w 87"/>
                <a:gd name="T17" fmla="*/ 33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1 h 86"/>
                <a:gd name="T24" fmla="*/ 83 w 87"/>
                <a:gd name="T25" fmla="*/ 60 h 86"/>
                <a:gd name="T26" fmla="*/ 80 w 87"/>
                <a:gd name="T27" fmla="*/ 66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2 h 86"/>
                <a:gd name="T34" fmla="*/ 53 w 87"/>
                <a:gd name="T35" fmla="*/ 84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4 h 86"/>
                <a:gd name="T42" fmla="*/ 28 w 87"/>
                <a:gd name="T43" fmla="*/ 82 h 86"/>
                <a:gd name="T44" fmla="*/ 20 w 87"/>
                <a:gd name="T45" fmla="*/ 79 h 86"/>
                <a:gd name="T46" fmla="*/ 14 w 87"/>
                <a:gd name="T47" fmla="*/ 73 h 86"/>
                <a:gd name="T48" fmla="*/ 9 w 87"/>
                <a:gd name="T49" fmla="*/ 66 h 86"/>
                <a:gd name="T50" fmla="*/ 4 w 87"/>
                <a:gd name="T51" fmla="*/ 60 h 86"/>
                <a:gd name="T52" fmla="*/ 2 w 87"/>
                <a:gd name="T53" fmla="*/ 51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3 h 86"/>
                <a:gd name="T60" fmla="*/ 4 w 87"/>
                <a:gd name="T61" fmla="*/ 27 h 86"/>
                <a:gd name="T62" fmla="*/ 9 w 87"/>
                <a:gd name="T63" fmla="*/ 18 h 86"/>
                <a:gd name="T64" fmla="*/ 14 w 87"/>
                <a:gd name="T65" fmla="*/ 13 h 86"/>
                <a:gd name="T66" fmla="*/ 20 w 87"/>
                <a:gd name="T67" fmla="*/ 7 h 86"/>
                <a:gd name="T68" fmla="*/ 28 w 87"/>
                <a:gd name="T69" fmla="*/ 3 h 86"/>
                <a:gd name="T70" fmla="*/ 35 w 87"/>
                <a:gd name="T71" fmla="*/ 0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80" y="18"/>
                  </a:lnTo>
                  <a:lnTo>
                    <a:pt x="83" y="27"/>
                  </a:lnTo>
                  <a:lnTo>
                    <a:pt x="86" y="3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60"/>
                  </a:lnTo>
                  <a:lnTo>
                    <a:pt x="80" y="66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4"/>
                  </a:lnTo>
                  <a:lnTo>
                    <a:pt x="28" y="82"/>
                  </a:lnTo>
                  <a:lnTo>
                    <a:pt x="20" y="79"/>
                  </a:lnTo>
                  <a:lnTo>
                    <a:pt x="14" y="73"/>
                  </a:lnTo>
                  <a:lnTo>
                    <a:pt x="9" y="66"/>
                  </a:lnTo>
                  <a:lnTo>
                    <a:pt x="4" y="60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3"/>
                  </a:lnTo>
                  <a:lnTo>
                    <a:pt x="4" y="27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9"/>
            <p:cNvSpPr>
              <a:spLocks/>
            </p:cNvSpPr>
            <p:nvPr userDrawn="1"/>
          </p:nvSpPr>
          <p:spPr bwMode="auto">
            <a:xfrm>
              <a:off x="4044" y="1173"/>
              <a:ext cx="44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2 h 87"/>
                <a:gd name="T6" fmla="*/ 61 w 87"/>
                <a:gd name="T7" fmla="*/ 5 h 87"/>
                <a:gd name="T8" fmla="*/ 68 w 87"/>
                <a:gd name="T9" fmla="*/ 9 h 87"/>
                <a:gd name="T10" fmla="*/ 75 w 87"/>
                <a:gd name="T11" fmla="*/ 14 h 87"/>
                <a:gd name="T12" fmla="*/ 80 w 87"/>
                <a:gd name="T13" fmla="*/ 20 h 87"/>
                <a:gd name="T14" fmla="*/ 83 w 87"/>
                <a:gd name="T15" fmla="*/ 27 h 87"/>
                <a:gd name="T16" fmla="*/ 86 w 87"/>
                <a:gd name="T17" fmla="*/ 35 h 87"/>
                <a:gd name="T18" fmla="*/ 87 w 87"/>
                <a:gd name="T19" fmla="*/ 44 h 87"/>
                <a:gd name="T20" fmla="*/ 87 w 87"/>
                <a:gd name="T21" fmla="*/ 44 h 87"/>
                <a:gd name="T22" fmla="*/ 86 w 87"/>
                <a:gd name="T23" fmla="*/ 53 h 87"/>
                <a:gd name="T24" fmla="*/ 83 w 87"/>
                <a:gd name="T25" fmla="*/ 61 h 87"/>
                <a:gd name="T26" fmla="*/ 80 w 87"/>
                <a:gd name="T27" fmla="*/ 68 h 87"/>
                <a:gd name="T28" fmla="*/ 75 w 87"/>
                <a:gd name="T29" fmla="*/ 75 h 87"/>
                <a:gd name="T30" fmla="*/ 68 w 87"/>
                <a:gd name="T31" fmla="*/ 79 h 87"/>
                <a:gd name="T32" fmla="*/ 61 w 87"/>
                <a:gd name="T33" fmla="*/ 83 h 87"/>
                <a:gd name="T34" fmla="*/ 53 w 87"/>
                <a:gd name="T35" fmla="*/ 86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6 h 87"/>
                <a:gd name="T42" fmla="*/ 28 w 87"/>
                <a:gd name="T43" fmla="*/ 83 h 87"/>
                <a:gd name="T44" fmla="*/ 20 w 87"/>
                <a:gd name="T45" fmla="*/ 79 h 87"/>
                <a:gd name="T46" fmla="*/ 14 w 87"/>
                <a:gd name="T47" fmla="*/ 75 h 87"/>
                <a:gd name="T48" fmla="*/ 9 w 87"/>
                <a:gd name="T49" fmla="*/ 68 h 87"/>
                <a:gd name="T50" fmla="*/ 4 w 87"/>
                <a:gd name="T51" fmla="*/ 61 h 87"/>
                <a:gd name="T52" fmla="*/ 2 w 87"/>
                <a:gd name="T53" fmla="*/ 53 h 87"/>
                <a:gd name="T54" fmla="*/ 0 w 87"/>
                <a:gd name="T55" fmla="*/ 44 h 87"/>
                <a:gd name="T56" fmla="*/ 0 w 87"/>
                <a:gd name="T57" fmla="*/ 44 h 87"/>
                <a:gd name="T58" fmla="*/ 2 w 87"/>
                <a:gd name="T59" fmla="*/ 35 h 87"/>
                <a:gd name="T60" fmla="*/ 4 w 87"/>
                <a:gd name="T61" fmla="*/ 27 h 87"/>
                <a:gd name="T62" fmla="*/ 9 w 87"/>
                <a:gd name="T63" fmla="*/ 20 h 87"/>
                <a:gd name="T64" fmla="*/ 14 w 87"/>
                <a:gd name="T65" fmla="*/ 14 h 87"/>
                <a:gd name="T66" fmla="*/ 20 w 87"/>
                <a:gd name="T67" fmla="*/ 9 h 87"/>
                <a:gd name="T68" fmla="*/ 28 w 87"/>
                <a:gd name="T69" fmla="*/ 5 h 87"/>
                <a:gd name="T70" fmla="*/ 35 w 87"/>
                <a:gd name="T71" fmla="*/ 2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9"/>
                  </a:lnTo>
                  <a:lnTo>
                    <a:pt x="75" y="14"/>
                  </a:lnTo>
                  <a:lnTo>
                    <a:pt x="80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3"/>
                  </a:lnTo>
                  <a:lnTo>
                    <a:pt x="83" y="61"/>
                  </a:lnTo>
                  <a:lnTo>
                    <a:pt x="80" y="68"/>
                  </a:lnTo>
                  <a:lnTo>
                    <a:pt x="75" y="75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6"/>
                  </a:lnTo>
                  <a:lnTo>
                    <a:pt x="28" y="83"/>
                  </a:lnTo>
                  <a:lnTo>
                    <a:pt x="20" y="79"/>
                  </a:lnTo>
                  <a:lnTo>
                    <a:pt x="14" y="75"/>
                  </a:lnTo>
                  <a:lnTo>
                    <a:pt x="9" y="68"/>
                  </a:lnTo>
                  <a:lnTo>
                    <a:pt x="4" y="61"/>
                  </a:lnTo>
                  <a:lnTo>
                    <a:pt x="2" y="53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9" y="20"/>
                  </a:lnTo>
                  <a:lnTo>
                    <a:pt x="14" y="14"/>
                  </a:lnTo>
                  <a:lnTo>
                    <a:pt x="20" y="9"/>
                  </a:lnTo>
                  <a:lnTo>
                    <a:pt x="28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0"/>
            <p:cNvSpPr>
              <a:spLocks/>
            </p:cNvSpPr>
            <p:nvPr userDrawn="1"/>
          </p:nvSpPr>
          <p:spPr bwMode="auto">
            <a:xfrm>
              <a:off x="4044" y="1116"/>
              <a:ext cx="44" cy="44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1 h 86"/>
                <a:gd name="T6" fmla="*/ 61 w 87"/>
                <a:gd name="T7" fmla="*/ 4 h 86"/>
                <a:gd name="T8" fmla="*/ 68 w 87"/>
                <a:gd name="T9" fmla="*/ 8 h 86"/>
                <a:gd name="T10" fmla="*/ 75 w 87"/>
                <a:gd name="T11" fmla="*/ 12 h 86"/>
                <a:gd name="T12" fmla="*/ 80 w 87"/>
                <a:gd name="T13" fmla="*/ 19 h 86"/>
                <a:gd name="T14" fmla="*/ 83 w 87"/>
                <a:gd name="T15" fmla="*/ 26 h 86"/>
                <a:gd name="T16" fmla="*/ 86 w 87"/>
                <a:gd name="T17" fmla="*/ 34 h 86"/>
                <a:gd name="T18" fmla="*/ 87 w 87"/>
                <a:gd name="T19" fmla="*/ 44 h 86"/>
                <a:gd name="T20" fmla="*/ 87 w 87"/>
                <a:gd name="T21" fmla="*/ 44 h 86"/>
                <a:gd name="T22" fmla="*/ 86 w 87"/>
                <a:gd name="T23" fmla="*/ 52 h 86"/>
                <a:gd name="T24" fmla="*/ 83 w 87"/>
                <a:gd name="T25" fmla="*/ 60 h 86"/>
                <a:gd name="T26" fmla="*/ 80 w 87"/>
                <a:gd name="T27" fmla="*/ 67 h 86"/>
                <a:gd name="T28" fmla="*/ 75 w 87"/>
                <a:gd name="T29" fmla="*/ 74 h 86"/>
                <a:gd name="T30" fmla="*/ 68 w 87"/>
                <a:gd name="T31" fmla="*/ 78 h 86"/>
                <a:gd name="T32" fmla="*/ 61 w 87"/>
                <a:gd name="T33" fmla="*/ 82 h 86"/>
                <a:gd name="T34" fmla="*/ 53 w 87"/>
                <a:gd name="T35" fmla="*/ 85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5 h 86"/>
                <a:gd name="T42" fmla="*/ 28 w 87"/>
                <a:gd name="T43" fmla="*/ 82 h 86"/>
                <a:gd name="T44" fmla="*/ 20 w 87"/>
                <a:gd name="T45" fmla="*/ 78 h 86"/>
                <a:gd name="T46" fmla="*/ 14 w 87"/>
                <a:gd name="T47" fmla="*/ 74 h 86"/>
                <a:gd name="T48" fmla="*/ 9 w 87"/>
                <a:gd name="T49" fmla="*/ 67 h 86"/>
                <a:gd name="T50" fmla="*/ 4 w 87"/>
                <a:gd name="T51" fmla="*/ 60 h 86"/>
                <a:gd name="T52" fmla="*/ 2 w 87"/>
                <a:gd name="T53" fmla="*/ 52 h 86"/>
                <a:gd name="T54" fmla="*/ 0 w 87"/>
                <a:gd name="T55" fmla="*/ 44 h 86"/>
                <a:gd name="T56" fmla="*/ 0 w 87"/>
                <a:gd name="T57" fmla="*/ 44 h 86"/>
                <a:gd name="T58" fmla="*/ 2 w 87"/>
                <a:gd name="T59" fmla="*/ 34 h 86"/>
                <a:gd name="T60" fmla="*/ 4 w 87"/>
                <a:gd name="T61" fmla="*/ 26 h 86"/>
                <a:gd name="T62" fmla="*/ 9 w 87"/>
                <a:gd name="T63" fmla="*/ 19 h 86"/>
                <a:gd name="T64" fmla="*/ 14 w 87"/>
                <a:gd name="T65" fmla="*/ 12 h 86"/>
                <a:gd name="T66" fmla="*/ 20 w 87"/>
                <a:gd name="T67" fmla="*/ 8 h 86"/>
                <a:gd name="T68" fmla="*/ 28 w 87"/>
                <a:gd name="T69" fmla="*/ 4 h 86"/>
                <a:gd name="T70" fmla="*/ 35 w 87"/>
                <a:gd name="T71" fmla="*/ 1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2"/>
                  </a:lnTo>
                  <a:lnTo>
                    <a:pt x="83" y="60"/>
                  </a:lnTo>
                  <a:lnTo>
                    <a:pt x="80" y="67"/>
                  </a:lnTo>
                  <a:lnTo>
                    <a:pt x="75" y="74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5"/>
                  </a:lnTo>
                  <a:lnTo>
                    <a:pt x="28" y="82"/>
                  </a:lnTo>
                  <a:lnTo>
                    <a:pt x="20" y="78"/>
                  </a:lnTo>
                  <a:lnTo>
                    <a:pt x="14" y="74"/>
                  </a:lnTo>
                  <a:lnTo>
                    <a:pt x="9" y="67"/>
                  </a:lnTo>
                  <a:lnTo>
                    <a:pt x="4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1"/>
            <p:cNvSpPr>
              <a:spLocks/>
            </p:cNvSpPr>
            <p:nvPr userDrawn="1"/>
          </p:nvSpPr>
          <p:spPr bwMode="auto">
            <a:xfrm>
              <a:off x="4044" y="1060"/>
              <a:ext cx="44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5 w 87"/>
                <a:gd name="T11" fmla="*/ 12 h 87"/>
                <a:gd name="T12" fmla="*/ 80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80 w 87"/>
                <a:gd name="T27" fmla="*/ 67 h 87"/>
                <a:gd name="T28" fmla="*/ 75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5 h 87"/>
                <a:gd name="T42" fmla="*/ 28 w 87"/>
                <a:gd name="T43" fmla="*/ 83 h 87"/>
                <a:gd name="T44" fmla="*/ 20 w 87"/>
                <a:gd name="T45" fmla="*/ 78 h 87"/>
                <a:gd name="T46" fmla="*/ 14 w 87"/>
                <a:gd name="T47" fmla="*/ 73 h 87"/>
                <a:gd name="T48" fmla="*/ 9 w 87"/>
                <a:gd name="T49" fmla="*/ 67 h 87"/>
                <a:gd name="T50" fmla="*/ 4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4 w 87"/>
                <a:gd name="T61" fmla="*/ 26 h 87"/>
                <a:gd name="T62" fmla="*/ 9 w 87"/>
                <a:gd name="T63" fmla="*/ 19 h 87"/>
                <a:gd name="T64" fmla="*/ 14 w 87"/>
                <a:gd name="T65" fmla="*/ 12 h 87"/>
                <a:gd name="T66" fmla="*/ 20 w 87"/>
                <a:gd name="T67" fmla="*/ 8 h 87"/>
                <a:gd name="T68" fmla="*/ 28 w 87"/>
                <a:gd name="T69" fmla="*/ 4 h 87"/>
                <a:gd name="T70" fmla="*/ 35 w 87"/>
                <a:gd name="T71" fmla="*/ 1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5"/>
                  </a:lnTo>
                  <a:lnTo>
                    <a:pt x="28" y="83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2"/>
            <p:cNvSpPr>
              <a:spLocks/>
            </p:cNvSpPr>
            <p:nvPr userDrawn="1"/>
          </p:nvSpPr>
          <p:spPr bwMode="auto">
            <a:xfrm>
              <a:off x="4044" y="1004"/>
              <a:ext cx="44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5 w 87"/>
                <a:gd name="T11" fmla="*/ 13 h 86"/>
                <a:gd name="T12" fmla="*/ 80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80 w 87"/>
                <a:gd name="T27" fmla="*/ 68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6 h 86"/>
                <a:gd name="T42" fmla="*/ 28 w 87"/>
                <a:gd name="T43" fmla="*/ 83 h 86"/>
                <a:gd name="T44" fmla="*/ 20 w 87"/>
                <a:gd name="T45" fmla="*/ 79 h 86"/>
                <a:gd name="T46" fmla="*/ 14 w 87"/>
                <a:gd name="T47" fmla="*/ 73 h 86"/>
                <a:gd name="T48" fmla="*/ 9 w 87"/>
                <a:gd name="T49" fmla="*/ 68 h 86"/>
                <a:gd name="T50" fmla="*/ 4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4 w 87"/>
                <a:gd name="T61" fmla="*/ 27 h 86"/>
                <a:gd name="T62" fmla="*/ 9 w 87"/>
                <a:gd name="T63" fmla="*/ 20 h 86"/>
                <a:gd name="T64" fmla="*/ 14 w 87"/>
                <a:gd name="T65" fmla="*/ 13 h 86"/>
                <a:gd name="T66" fmla="*/ 20 w 87"/>
                <a:gd name="T67" fmla="*/ 7 h 86"/>
                <a:gd name="T68" fmla="*/ 28 w 87"/>
                <a:gd name="T69" fmla="*/ 5 h 86"/>
                <a:gd name="T70" fmla="*/ 35 w 87"/>
                <a:gd name="T71" fmla="*/ 2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80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80" y="68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6"/>
                  </a:lnTo>
                  <a:lnTo>
                    <a:pt x="28" y="83"/>
                  </a:lnTo>
                  <a:lnTo>
                    <a:pt x="20" y="79"/>
                  </a:lnTo>
                  <a:lnTo>
                    <a:pt x="14" y="73"/>
                  </a:lnTo>
                  <a:lnTo>
                    <a:pt x="9" y="68"/>
                  </a:lnTo>
                  <a:lnTo>
                    <a:pt x="4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9" y="20"/>
                  </a:lnTo>
                  <a:lnTo>
                    <a:pt x="14" y="13"/>
                  </a:lnTo>
                  <a:lnTo>
                    <a:pt x="20" y="7"/>
                  </a:lnTo>
                  <a:lnTo>
                    <a:pt x="28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3"/>
            <p:cNvSpPr>
              <a:spLocks/>
            </p:cNvSpPr>
            <p:nvPr userDrawn="1"/>
          </p:nvSpPr>
          <p:spPr bwMode="auto">
            <a:xfrm>
              <a:off x="4044" y="947"/>
              <a:ext cx="44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5 w 87"/>
                <a:gd name="T11" fmla="*/ 12 h 85"/>
                <a:gd name="T12" fmla="*/ 80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80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8 w 87"/>
                <a:gd name="T43" fmla="*/ 82 h 85"/>
                <a:gd name="T44" fmla="*/ 20 w 87"/>
                <a:gd name="T45" fmla="*/ 78 h 85"/>
                <a:gd name="T46" fmla="*/ 14 w 87"/>
                <a:gd name="T47" fmla="*/ 73 h 85"/>
                <a:gd name="T48" fmla="*/ 9 w 87"/>
                <a:gd name="T49" fmla="*/ 67 h 85"/>
                <a:gd name="T50" fmla="*/ 4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4 w 87"/>
                <a:gd name="T61" fmla="*/ 26 h 85"/>
                <a:gd name="T62" fmla="*/ 9 w 87"/>
                <a:gd name="T63" fmla="*/ 19 h 85"/>
                <a:gd name="T64" fmla="*/ 14 w 87"/>
                <a:gd name="T65" fmla="*/ 12 h 85"/>
                <a:gd name="T66" fmla="*/ 20 w 87"/>
                <a:gd name="T67" fmla="*/ 7 h 85"/>
                <a:gd name="T68" fmla="*/ 28 w 87"/>
                <a:gd name="T69" fmla="*/ 2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8" y="82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7"/>
                  </a:lnTo>
                  <a:lnTo>
                    <a:pt x="28" y="2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4"/>
            <p:cNvSpPr>
              <a:spLocks/>
            </p:cNvSpPr>
            <p:nvPr userDrawn="1"/>
          </p:nvSpPr>
          <p:spPr bwMode="auto">
            <a:xfrm>
              <a:off x="4044" y="891"/>
              <a:ext cx="44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2 h 85"/>
                <a:gd name="T12" fmla="*/ 80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80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8 w 87"/>
                <a:gd name="T43" fmla="*/ 83 h 85"/>
                <a:gd name="T44" fmla="*/ 20 w 87"/>
                <a:gd name="T45" fmla="*/ 78 h 85"/>
                <a:gd name="T46" fmla="*/ 14 w 87"/>
                <a:gd name="T47" fmla="*/ 73 h 85"/>
                <a:gd name="T48" fmla="*/ 9 w 87"/>
                <a:gd name="T49" fmla="*/ 67 h 85"/>
                <a:gd name="T50" fmla="*/ 4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4 w 87"/>
                <a:gd name="T61" fmla="*/ 26 h 85"/>
                <a:gd name="T62" fmla="*/ 9 w 87"/>
                <a:gd name="T63" fmla="*/ 19 h 85"/>
                <a:gd name="T64" fmla="*/ 14 w 87"/>
                <a:gd name="T65" fmla="*/ 12 h 85"/>
                <a:gd name="T66" fmla="*/ 20 w 87"/>
                <a:gd name="T67" fmla="*/ 7 h 85"/>
                <a:gd name="T68" fmla="*/ 28 w 87"/>
                <a:gd name="T69" fmla="*/ 3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8" y="83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5"/>
            <p:cNvSpPr>
              <a:spLocks/>
            </p:cNvSpPr>
            <p:nvPr userDrawn="1"/>
          </p:nvSpPr>
          <p:spPr bwMode="auto">
            <a:xfrm>
              <a:off x="3875" y="1342"/>
              <a:ext cx="43" cy="43"/>
            </a:xfrm>
            <a:custGeom>
              <a:avLst/>
              <a:gdLst>
                <a:gd name="T0" fmla="*/ 42 w 86"/>
                <a:gd name="T1" fmla="*/ 0 h 85"/>
                <a:gd name="T2" fmla="*/ 42 w 86"/>
                <a:gd name="T3" fmla="*/ 0 h 85"/>
                <a:gd name="T4" fmla="*/ 52 w 86"/>
                <a:gd name="T5" fmla="*/ 0 h 85"/>
                <a:gd name="T6" fmla="*/ 59 w 86"/>
                <a:gd name="T7" fmla="*/ 3 h 85"/>
                <a:gd name="T8" fmla="*/ 67 w 86"/>
                <a:gd name="T9" fmla="*/ 7 h 85"/>
                <a:gd name="T10" fmla="*/ 73 w 86"/>
                <a:gd name="T11" fmla="*/ 12 h 85"/>
                <a:gd name="T12" fmla="*/ 78 w 86"/>
                <a:gd name="T13" fmla="*/ 18 h 85"/>
                <a:gd name="T14" fmla="*/ 82 w 86"/>
                <a:gd name="T15" fmla="*/ 26 h 85"/>
                <a:gd name="T16" fmla="*/ 85 w 86"/>
                <a:gd name="T17" fmla="*/ 34 h 85"/>
                <a:gd name="T18" fmla="*/ 86 w 86"/>
                <a:gd name="T19" fmla="*/ 42 h 85"/>
                <a:gd name="T20" fmla="*/ 86 w 86"/>
                <a:gd name="T21" fmla="*/ 42 h 85"/>
                <a:gd name="T22" fmla="*/ 85 w 86"/>
                <a:gd name="T23" fmla="*/ 51 h 85"/>
                <a:gd name="T24" fmla="*/ 82 w 86"/>
                <a:gd name="T25" fmla="*/ 59 h 85"/>
                <a:gd name="T26" fmla="*/ 78 w 86"/>
                <a:gd name="T27" fmla="*/ 66 h 85"/>
                <a:gd name="T28" fmla="*/ 73 w 86"/>
                <a:gd name="T29" fmla="*/ 73 h 85"/>
                <a:gd name="T30" fmla="*/ 67 w 86"/>
                <a:gd name="T31" fmla="*/ 78 h 85"/>
                <a:gd name="T32" fmla="*/ 59 w 86"/>
                <a:gd name="T33" fmla="*/ 82 h 85"/>
                <a:gd name="T34" fmla="*/ 52 w 86"/>
                <a:gd name="T35" fmla="*/ 84 h 85"/>
                <a:gd name="T36" fmla="*/ 42 w 86"/>
                <a:gd name="T37" fmla="*/ 85 h 85"/>
                <a:gd name="T38" fmla="*/ 42 w 86"/>
                <a:gd name="T39" fmla="*/ 85 h 85"/>
                <a:gd name="T40" fmla="*/ 34 w 86"/>
                <a:gd name="T41" fmla="*/ 84 h 85"/>
                <a:gd name="T42" fmla="*/ 26 w 86"/>
                <a:gd name="T43" fmla="*/ 82 h 85"/>
                <a:gd name="T44" fmla="*/ 19 w 86"/>
                <a:gd name="T45" fmla="*/ 78 h 85"/>
                <a:gd name="T46" fmla="*/ 12 w 86"/>
                <a:gd name="T47" fmla="*/ 73 h 85"/>
                <a:gd name="T48" fmla="*/ 6 w 86"/>
                <a:gd name="T49" fmla="*/ 66 h 85"/>
                <a:gd name="T50" fmla="*/ 4 w 86"/>
                <a:gd name="T51" fmla="*/ 59 h 85"/>
                <a:gd name="T52" fmla="*/ 1 w 86"/>
                <a:gd name="T53" fmla="*/ 51 h 85"/>
                <a:gd name="T54" fmla="*/ 0 w 86"/>
                <a:gd name="T55" fmla="*/ 42 h 85"/>
                <a:gd name="T56" fmla="*/ 0 w 86"/>
                <a:gd name="T57" fmla="*/ 42 h 85"/>
                <a:gd name="T58" fmla="*/ 1 w 86"/>
                <a:gd name="T59" fmla="*/ 34 h 85"/>
                <a:gd name="T60" fmla="*/ 4 w 86"/>
                <a:gd name="T61" fmla="*/ 26 h 85"/>
                <a:gd name="T62" fmla="*/ 6 w 86"/>
                <a:gd name="T63" fmla="*/ 18 h 85"/>
                <a:gd name="T64" fmla="*/ 12 w 86"/>
                <a:gd name="T65" fmla="*/ 12 h 85"/>
                <a:gd name="T66" fmla="*/ 19 w 86"/>
                <a:gd name="T67" fmla="*/ 7 h 85"/>
                <a:gd name="T68" fmla="*/ 26 w 86"/>
                <a:gd name="T69" fmla="*/ 3 h 85"/>
                <a:gd name="T70" fmla="*/ 34 w 86"/>
                <a:gd name="T71" fmla="*/ 0 h 85"/>
                <a:gd name="T72" fmla="*/ 42 w 86"/>
                <a:gd name="T73" fmla="*/ 0 h 85"/>
                <a:gd name="T74" fmla="*/ 42 w 86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5">
                  <a:moveTo>
                    <a:pt x="42" y="0"/>
                  </a:moveTo>
                  <a:lnTo>
                    <a:pt x="42" y="0"/>
                  </a:lnTo>
                  <a:lnTo>
                    <a:pt x="52" y="0"/>
                  </a:lnTo>
                  <a:lnTo>
                    <a:pt x="59" y="3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2" y="84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6"/>
                  </a:lnTo>
                  <a:lnTo>
                    <a:pt x="4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6"/>
            <p:cNvSpPr>
              <a:spLocks/>
            </p:cNvSpPr>
            <p:nvPr userDrawn="1"/>
          </p:nvSpPr>
          <p:spPr bwMode="auto">
            <a:xfrm>
              <a:off x="3875" y="1060"/>
              <a:ext cx="43" cy="43"/>
            </a:xfrm>
            <a:custGeom>
              <a:avLst/>
              <a:gdLst>
                <a:gd name="T0" fmla="*/ 42 w 86"/>
                <a:gd name="T1" fmla="*/ 0 h 87"/>
                <a:gd name="T2" fmla="*/ 42 w 86"/>
                <a:gd name="T3" fmla="*/ 0 h 87"/>
                <a:gd name="T4" fmla="*/ 52 w 86"/>
                <a:gd name="T5" fmla="*/ 1 h 87"/>
                <a:gd name="T6" fmla="*/ 59 w 86"/>
                <a:gd name="T7" fmla="*/ 4 h 87"/>
                <a:gd name="T8" fmla="*/ 67 w 86"/>
                <a:gd name="T9" fmla="*/ 8 h 87"/>
                <a:gd name="T10" fmla="*/ 73 w 86"/>
                <a:gd name="T11" fmla="*/ 12 h 87"/>
                <a:gd name="T12" fmla="*/ 78 w 86"/>
                <a:gd name="T13" fmla="*/ 19 h 87"/>
                <a:gd name="T14" fmla="*/ 82 w 86"/>
                <a:gd name="T15" fmla="*/ 26 h 87"/>
                <a:gd name="T16" fmla="*/ 85 w 86"/>
                <a:gd name="T17" fmla="*/ 34 h 87"/>
                <a:gd name="T18" fmla="*/ 86 w 86"/>
                <a:gd name="T19" fmla="*/ 43 h 87"/>
                <a:gd name="T20" fmla="*/ 86 w 86"/>
                <a:gd name="T21" fmla="*/ 43 h 87"/>
                <a:gd name="T22" fmla="*/ 85 w 86"/>
                <a:gd name="T23" fmla="*/ 52 h 87"/>
                <a:gd name="T24" fmla="*/ 82 w 86"/>
                <a:gd name="T25" fmla="*/ 61 h 87"/>
                <a:gd name="T26" fmla="*/ 78 w 86"/>
                <a:gd name="T27" fmla="*/ 67 h 87"/>
                <a:gd name="T28" fmla="*/ 73 w 86"/>
                <a:gd name="T29" fmla="*/ 73 h 87"/>
                <a:gd name="T30" fmla="*/ 67 w 86"/>
                <a:gd name="T31" fmla="*/ 78 h 87"/>
                <a:gd name="T32" fmla="*/ 59 w 86"/>
                <a:gd name="T33" fmla="*/ 83 h 87"/>
                <a:gd name="T34" fmla="*/ 52 w 86"/>
                <a:gd name="T35" fmla="*/ 85 h 87"/>
                <a:gd name="T36" fmla="*/ 42 w 86"/>
                <a:gd name="T37" fmla="*/ 87 h 87"/>
                <a:gd name="T38" fmla="*/ 42 w 86"/>
                <a:gd name="T39" fmla="*/ 87 h 87"/>
                <a:gd name="T40" fmla="*/ 34 w 86"/>
                <a:gd name="T41" fmla="*/ 85 h 87"/>
                <a:gd name="T42" fmla="*/ 26 w 86"/>
                <a:gd name="T43" fmla="*/ 83 h 87"/>
                <a:gd name="T44" fmla="*/ 19 w 86"/>
                <a:gd name="T45" fmla="*/ 78 h 87"/>
                <a:gd name="T46" fmla="*/ 12 w 86"/>
                <a:gd name="T47" fmla="*/ 73 h 87"/>
                <a:gd name="T48" fmla="*/ 6 w 86"/>
                <a:gd name="T49" fmla="*/ 67 h 87"/>
                <a:gd name="T50" fmla="*/ 4 w 86"/>
                <a:gd name="T51" fmla="*/ 61 h 87"/>
                <a:gd name="T52" fmla="*/ 1 w 86"/>
                <a:gd name="T53" fmla="*/ 52 h 87"/>
                <a:gd name="T54" fmla="*/ 0 w 86"/>
                <a:gd name="T55" fmla="*/ 43 h 87"/>
                <a:gd name="T56" fmla="*/ 0 w 86"/>
                <a:gd name="T57" fmla="*/ 43 h 87"/>
                <a:gd name="T58" fmla="*/ 1 w 86"/>
                <a:gd name="T59" fmla="*/ 34 h 87"/>
                <a:gd name="T60" fmla="*/ 4 w 86"/>
                <a:gd name="T61" fmla="*/ 26 h 87"/>
                <a:gd name="T62" fmla="*/ 6 w 86"/>
                <a:gd name="T63" fmla="*/ 19 h 87"/>
                <a:gd name="T64" fmla="*/ 12 w 86"/>
                <a:gd name="T65" fmla="*/ 12 h 87"/>
                <a:gd name="T66" fmla="*/ 19 w 86"/>
                <a:gd name="T67" fmla="*/ 8 h 87"/>
                <a:gd name="T68" fmla="*/ 26 w 86"/>
                <a:gd name="T69" fmla="*/ 4 h 87"/>
                <a:gd name="T70" fmla="*/ 34 w 86"/>
                <a:gd name="T71" fmla="*/ 1 h 87"/>
                <a:gd name="T72" fmla="*/ 42 w 86"/>
                <a:gd name="T73" fmla="*/ 0 h 87"/>
                <a:gd name="T74" fmla="*/ 42 w 86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7">
                  <a:moveTo>
                    <a:pt x="42" y="0"/>
                  </a:moveTo>
                  <a:lnTo>
                    <a:pt x="42" y="0"/>
                  </a:lnTo>
                  <a:lnTo>
                    <a:pt x="52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3"/>
                  </a:lnTo>
                  <a:lnTo>
                    <a:pt x="52" y="85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7"/>
                  </a:lnTo>
                  <a:lnTo>
                    <a:pt x="4" y="61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7"/>
            <p:cNvSpPr>
              <a:spLocks/>
            </p:cNvSpPr>
            <p:nvPr userDrawn="1"/>
          </p:nvSpPr>
          <p:spPr bwMode="auto">
            <a:xfrm>
              <a:off x="3875" y="1004"/>
              <a:ext cx="43" cy="42"/>
            </a:xfrm>
            <a:custGeom>
              <a:avLst/>
              <a:gdLst>
                <a:gd name="T0" fmla="*/ 42 w 86"/>
                <a:gd name="T1" fmla="*/ 0 h 86"/>
                <a:gd name="T2" fmla="*/ 42 w 86"/>
                <a:gd name="T3" fmla="*/ 0 h 86"/>
                <a:gd name="T4" fmla="*/ 52 w 86"/>
                <a:gd name="T5" fmla="*/ 2 h 86"/>
                <a:gd name="T6" fmla="*/ 59 w 86"/>
                <a:gd name="T7" fmla="*/ 5 h 86"/>
                <a:gd name="T8" fmla="*/ 67 w 86"/>
                <a:gd name="T9" fmla="*/ 7 h 86"/>
                <a:gd name="T10" fmla="*/ 73 w 86"/>
                <a:gd name="T11" fmla="*/ 13 h 86"/>
                <a:gd name="T12" fmla="*/ 78 w 86"/>
                <a:gd name="T13" fmla="*/ 20 h 86"/>
                <a:gd name="T14" fmla="*/ 82 w 86"/>
                <a:gd name="T15" fmla="*/ 27 h 86"/>
                <a:gd name="T16" fmla="*/ 85 w 86"/>
                <a:gd name="T17" fmla="*/ 35 h 86"/>
                <a:gd name="T18" fmla="*/ 86 w 86"/>
                <a:gd name="T19" fmla="*/ 43 h 86"/>
                <a:gd name="T20" fmla="*/ 86 w 86"/>
                <a:gd name="T21" fmla="*/ 43 h 86"/>
                <a:gd name="T22" fmla="*/ 85 w 86"/>
                <a:gd name="T23" fmla="*/ 53 h 86"/>
                <a:gd name="T24" fmla="*/ 82 w 86"/>
                <a:gd name="T25" fmla="*/ 59 h 86"/>
                <a:gd name="T26" fmla="*/ 78 w 86"/>
                <a:gd name="T27" fmla="*/ 68 h 86"/>
                <a:gd name="T28" fmla="*/ 73 w 86"/>
                <a:gd name="T29" fmla="*/ 73 h 86"/>
                <a:gd name="T30" fmla="*/ 67 w 86"/>
                <a:gd name="T31" fmla="*/ 79 h 86"/>
                <a:gd name="T32" fmla="*/ 59 w 86"/>
                <a:gd name="T33" fmla="*/ 83 h 86"/>
                <a:gd name="T34" fmla="*/ 52 w 86"/>
                <a:gd name="T35" fmla="*/ 86 h 86"/>
                <a:gd name="T36" fmla="*/ 42 w 86"/>
                <a:gd name="T37" fmla="*/ 86 h 86"/>
                <a:gd name="T38" fmla="*/ 42 w 86"/>
                <a:gd name="T39" fmla="*/ 86 h 86"/>
                <a:gd name="T40" fmla="*/ 34 w 86"/>
                <a:gd name="T41" fmla="*/ 86 h 86"/>
                <a:gd name="T42" fmla="*/ 26 w 86"/>
                <a:gd name="T43" fmla="*/ 83 h 86"/>
                <a:gd name="T44" fmla="*/ 19 w 86"/>
                <a:gd name="T45" fmla="*/ 79 h 86"/>
                <a:gd name="T46" fmla="*/ 12 w 86"/>
                <a:gd name="T47" fmla="*/ 73 h 86"/>
                <a:gd name="T48" fmla="*/ 6 w 86"/>
                <a:gd name="T49" fmla="*/ 68 h 86"/>
                <a:gd name="T50" fmla="*/ 4 w 86"/>
                <a:gd name="T51" fmla="*/ 59 h 86"/>
                <a:gd name="T52" fmla="*/ 1 w 86"/>
                <a:gd name="T53" fmla="*/ 53 h 86"/>
                <a:gd name="T54" fmla="*/ 0 w 86"/>
                <a:gd name="T55" fmla="*/ 43 h 86"/>
                <a:gd name="T56" fmla="*/ 0 w 86"/>
                <a:gd name="T57" fmla="*/ 43 h 86"/>
                <a:gd name="T58" fmla="*/ 1 w 86"/>
                <a:gd name="T59" fmla="*/ 35 h 86"/>
                <a:gd name="T60" fmla="*/ 4 w 86"/>
                <a:gd name="T61" fmla="*/ 27 h 86"/>
                <a:gd name="T62" fmla="*/ 6 w 86"/>
                <a:gd name="T63" fmla="*/ 20 h 86"/>
                <a:gd name="T64" fmla="*/ 12 w 86"/>
                <a:gd name="T65" fmla="*/ 13 h 86"/>
                <a:gd name="T66" fmla="*/ 19 w 86"/>
                <a:gd name="T67" fmla="*/ 7 h 86"/>
                <a:gd name="T68" fmla="*/ 26 w 86"/>
                <a:gd name="T69" fmla="*/ 5 h 86"/>
                <a:gd name="T70" fmla="*/ 34 w 86"/>
                <a:gd name="T71" fmla="*/ 2 h 86"/>
                <a:gd name="T72" fmla="*/ 42 w 86"/>
                <a:gd name="T73" fmla="*/ 0 h 86"/>
                <a:gd name="T74" fmla="*/ 42 w 86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6">
                  <a:moveTo>
                    <a:pt x="42" y="0"/>
                  </a:moveTo>
                  <a:lnTo>
                    <a:pt x="42" y="0"/>
                  </a:lnTo>
                  <a:lnTo>
                    <a:pt x="52" y="2"/>
                  </a:lnTo>
                  <a:lnTo>
                    <a:pt x="59" y="5"/>
                  </a:lnTo>
                  <a:lnTo>
                    <a:pt x="67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7" y="79"/>
                  </a:lnTo>
                  <a:lnTo>
                    <a:pt x="59" y="83"/>
                  </a:lnTo>
                  <a:lnTo>
                    <a:pt x="5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6" y="68"/>
                  </a:lnTo>
                  <a:lnTo>
                    <a:pt x="4" y="59"/>
                  </a:lnTo>
                  <a:lnTo>
                    <a:pt x="1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4" y="27"/>
                  </a:lnTo>
                  <a:lnTo>
                    <a:pt x="6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8"/>
            <p:cNvSpPr>
              <a:spLocks/>
            </p:cNvSpPr>
            <p:nvPr userDrawn="1"/>
          </p:nvSpPr>
          <p:spPr bwMode="auto">
            <a:xfrm>
              <a:off x="3875" y="947"/>
              <a:ext cx="43" cy="43"/>
            </a:xfrm>
            <a:custGeom>
              <a:avLst/>
              <a:gdLst>
                <a:gd name="T0" fmla="*/ 42 w 86"/>
                <a:gd name="T1" fmla="*/ 0 h 85"/>
                <a:gd name="T2" fmla="*/ 42 w 86"/>
                <a:gd name="T3" fmla="*/ 0 h 85"/>
                <a:gd name="T4" fmla="*/ 52 w 86"/>
                <a:gd name="T5" fmla="*/ 1 h 85"/>
                <a:gd name="T6" fmla="*/ 59 w 86"/>
                <a:gd name="T7" fmla="*/ 2 h 85"/>
                <a:gd name="T8" fmla="*/ 67 w 86"/>
                <a:gd name="T9" fmla="*/ 7 h 85"/>
                <a:gd name="T10" fmla="*/ 73 w 86"/>
                <a:gd name="T11" fmla="*/ 12 h 85"/>
                <a:gd name="T12" fmla="*/ 78 w 86"/>
                <a:gd name="T13" fmla="*/ 19 h 85"/>
                <a:gd name="T14" fmla="*/ 82 w 86"/>
                <a:gd name="T15" fmla="*/ 26 h 85"/>
                <a:gd name="T16" fmla="*/ 85 w 86"/>
                <a:gd name="T17" fmla="*/ 34 h 85"/>
                <a:gd name="T18" fmla="*/ 86 w 86"/>
                <a:gd name="T19" fmla="*/ 42 h 85"/>
                <a:gd name="T20" fmla="*/ 86 w 86"/>
                <a:gd name="T21" fmla="*/ 42 h 85"/>
                <a:gd name="T22" fmla="*/ 85 w 86"/>
                <a:gd name="T23" fmla="*/ 51 h 85"/>
                <a:gd name="T24" fmla="*/ 82 w 86"/>
                <a:gd name="T25" fmla="*/ 59 h 85"/>
                <a:gd name="T26" fmla="*/ 78 w 86"/>
                <a:gd name="T27" fmla="*/ 67 h 85"/>
                <a:gd name="T28" fmla="*/ 73 w 86"/>
                <a:gd name="T29" fmla="*/ 73 h 85"/>
                <a:gd name="T30" fmla="*/ 67 w 86"/>
                <a:gd name="T31" fmla="*/ 78 h 85"/>
                <a:gd name="T32" fmla="*/ 59 w 86"/>
                <a:gd name="T33" fmla="*/ 82 h 85"/>
                <a:gd name="T34" fmla="*/ 52 w 86"/>
                <a:gd name="T35" fmla="*/ 85 h 85"/>
                <a:gd name="T36" fmla="*/ 42 w 86"/>
                <a:gd name="T37" fmla="*/ 85 h 85"/>
                <a:gd name="T38" fmla="*/ 42 w 86"/>
                <a:gd name="T39" fmla="*/ 85 h 85"/>
                <a:gd name="T40" fmla="*/ 34 w 86"/>
                <a:gd name="T41" fmla="*/ 85 h 85"/>
                <a:gd name="T42" fmla="*/ 26 w 86"/>
                <a:gd name="T43" fmla="*/ 82 h 85"/>
                <a:gd name="T44" fmla="*/ 19 w 86"/>
                <a:gd name="T45" fmla="*/ 78 h 85"/>
                <a:gd name="T46" fmla="*/ 12 w 86"/>
                <a:gd name="T47" fmla="*/ 73 h 85"/>
                <a:gd name="T48" fmla="*/ 6 w 86"/>
                <a:gd name="T49" fmla="*/ 67 h 85"/>
                <a:gd name="T50" fmla="*/ 4 w 86"/>
                <a:gd name="T51" fmla="*/ 59 h 85"/>
                <a:gd name="T52" fmla="*/ 1 w 86"/>
                <a:gd name="T53" fmla="*/ 51 h 85"/>
                <a:gd name="T54" fmla="*/ 0 w 86"/>
                <a:gd name="T55" fmla="*/ 42 h 85"/>
                <a:gd name="T56" fmla="*/ 0 w 86"/>
                <a:gd name="T57" fmla="*/ 42 h 85"/>
                <a:gd name="T58" fmla="*/ 1 w 86"/>
                <a:gd name="T59" fmla="*/ 34 h 85"/>
                <a:gd name="T60" fmla="*/ 4 w 86"/>
                <a:gd name="T61" fmla="*/ 26 h 85"/>
                <a:gd name="T62" fmla="*/ 6 w 86"/>
                <a:gd name="T63" fmla="*/ 19 h 85"/>
                <a:gd name="T64" fmla="*/ 12 w 86"/>
                <a:gd name="T65" fmla="*/ 12 h 85"/>
                <a:gd name="T66" fmla="*/ 19 w 86"/>
                <a:gd name="T67" fmla="*/ 7 h 85"/>
                <a:gd name="T68" fmla="*/ 26 w 86"/>
                <a:gd name="T69" fmla="*/ 2 h 85"/>
                <a:gd name="T70" fmla="*/ 34 w 86"/>
                <a:gd name="T71" fmla="*/ 1 h 85"/>
                <a:gd name="T72" fmla="*/ 42 w 86"/>
                <a:gd name="T73" fmla="*/ 0 h 85"/>
                <a:gd name="T74" fmla="*/ 42 w 86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5">
                  <a:moveTo>
                    <a:pt x="42" y="0"/>
                  </a:moveTo>
                  <a:lnTo>
                    <a:pt x="42" y="0"/>
                  </a:lnTo>
                  <a:lnTo>
                    <a:pt x="52" y="1"/>
                  </a:lnTo>
                  <a:lnTo>
                    <a:pt x="59" y="2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2" y="85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7"/>
                  </a:lnTo>
                  <a:lnTo>
                    <a:pt x="4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9"/>
            <p:cNvSpPr>
              <a:spLocks/>
            </p:cNvSpPr>
            <p:nvPr userDrawn="1"/>
          </p:nvSpPr>
          <p:spPr bwMode="auto">
            <a:xfrm>
              <a:off x="3931" y="1342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4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4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4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0"/>
            <p:cNvSpPr>
              <a:spLocks/>
            </p:cNvSpPr>
            <p:nvPr userDrawn="1"/>
          </p:nvSpPr>
          <p:spPr bwMode="auto">
            <a:xfrm>
              <a:off x="3931" y="1286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3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4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4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3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3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4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4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1"/>
            <p:cNvSpPr>
              <a:spLocks/>
            </p:cNvSpPr>
            <p:nvPr userDrawn="1"/>
          </p:nvSpPr>
          <p:spPr bwMode="auto">
            <a:xfrm>
              <a:off x="3931" y="1060"/>
              <a:ext cx="44" cy="43"/>
            </a:xfrm>
            <a:custGeom>
              <a:avLst/>
              <a:gdLst>
                <a:gd name="T0" fmla="*/ 43 w 87"/>
                <a:gd name="T1" fmla="*/ 0 h 87"/>
                <a:gd name="T2" fmla="*/ 43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3 w 87"/>
                <a:gd name="T11" fmla="*/ 12 h 87"/>
                <a:gd name="T12" fmla="*/ 79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79 w 87"/>
                <a:gd name="T27" fmla="*/ 67 h 87"/>
                <a:gd name="T28" fmla="*/ 73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3 w 87"/>
                <a:gd name="T37" fmla="*/ 87 h 87"/>
                <a:gd name="T38" fmla="*/ 43 w 87"/>
                <a:gd name="T39" fmla="*/ 87 h 87"/>
                <a:gd name="T40" fmla="*/ 35 w 87"/>
                <a:gd name="T41" fmla="*/ 85 h 87"/>
                <a:gd name="T42" fmla="*/ 27 w 87"/>
                <a:gd name="T43" fmla="*/ 83 h 87"/>
                <a:gd name="T44" fmla="*/ 20 w 87"/>
                <a:gd name="T45" fmla="*/ 78 h 87"/>
                <a:gd name="T46" fmla="*/ 13 w 87"/>
                <a:gd name="T47" fmla="*/ 73 h 87"/>
                <a:gd name="T48" fmla="*/ 9 w 87"/>
                <a:gd name="T49" fmla="*/ 67 h 87"/>
                <a:gd name="T50" fmla="*/ 5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5 w 87"/>
                <a:gd name="T61" fmla="*/ 26 h 87"/>
                <a:gd name="T62" fmla="*/ 9 w 87"/>
                <a:gd name="T63" fmla="*/ 19 h 87"/>
                <a:gd name="T64" fmla="*/ 13 w 87"/>
                <a:gd name="T65" fmla="*/ 12 h 87"/>
                <a:gd name="T66" fmla="*/ 20 w 87"/>
                <a:gd name="T67" fmla="*/ 8 h 87"/>
                <a:gd name="T68" fmla="*/ 27 w 87"/>
                <a:gd name="T69" fmla="*/ 4 h 87"/>
                <a:gd name="T70" fmla="*/ 35 w 87"/>
                <a:gd name="T71" fmla="*/ 1 h 87"/>
                <a:gd name="T72" fmla="*/ 43 w 87"/>
                <a:gd name="T73" fmla="*/ 0 h 87"/>
                <a:gd name="T74" fmla="*/ 43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3" y="87"/>
                  </a:lnTo>
                  <a:lnTo>
                    <a:pt x="43" y="87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2"/>
            <p:cNvSpPr>
              <a:spLocks/>
            </p:cNvSpPr>
            <p:nvPr userDrawn="1"/>
          </p:nvSpPr>
          <p:spPr bwMode="auto">
            <a:xfrm>
              <a:off x="3931" y="1004"/>
              <a:ext cx="44" cy="42"/>
            </a:xfrm>
            <a:custGeom>
              <a:avLst/>
              <a:gdLst>
                <a:gd name="T0" fmla="*/ 43 w 87"/>
                <a:gd name="T1" fmla="*/ 0 h 86"/>
                <a:gd name="T2" fmla="*/ 43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3 w 87"/>
                <a:gd name="T11" fmla="*/ 13 h 86"/>
                <a:gd name="T12" fmla="*/ 79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79 w 87"/>
                <a:gd name="T27" fmla="*/ 68 h 86"/>
                <a:gd name="T28" fmla="*/ 73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3 w 87"/>
                <a:gd name="T37" fmla="*/ 86 h 86"/>
                <a:gd name="T38" fmla="*/ 43 w 87"/>
                <a:gd name="T39" fmla="*/ 86 h 86"/>
                <a:gd name="T40" fmla="*/ 35 w 87"/>
                <a:gd name="T41" fmla="*/ 86 h 86"/>
                <a:gd name="T42" fmla="*/ 27 w 87"/>
                <a:gd name="T43" fmla="*/ 83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8 h 86"/>
                <a:gd name="T50" fmla="*/ 5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5 w 87"/>
                <a:gd name="T61" fmla="*/ 27 h 86"/>
                <a:gd name="T62" fmla="*/ 9 w 87"/>
                <a:gd name="T63" fmla="*/ 20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5 h 86"/>
                <a:gd name="T70" fmla="*/ 35 w 87"/>
                <a:gd name="T71" fmla="*/ 2 h 86"/>
                <a:gd name="T72" fmla="*/ 43 w 87"/>
                <a:gd name="T73" fmla="*/ 0 h 86"/>
                <a:gd name="T74" fmla="*/ 43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3" y="0"/>
                  </a:moveTo>
                  <a:lnTo>
                    <a:pt x="43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3" y="13"/>
                  </a:lnTo>
                  <a:lnTo>
                    <a:pt x="79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79" y="68"/>
                  </a:lnTo>
                  <a:lnTo>
                    <a:pt x="73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3" y="86"/>
                  </a:lnTo>
                  <a:lnTo>
                    <a:pt x="43" y="86"/>
                  </a:lnTo>
                  <a:lnTo>
                    <a:pt x="35" y="86"/>
                  </a:lnTo>
                  <a:lnTo>
                    <a:pt x="27" y="83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5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5" y="27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5"/>
                  </a:lnTo>
                  <a:lnTo>
                    <a:pt x="35" y="2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3"/>
            <p:cNvSpPr>
              <a:spLocks/>
            </p:cNvSpPr>
            <p:nvPr userDrawn="1"/>
          </p:nvSpPr>
          <p:spPr bwMode="auto">
            <a:xfrm>
              <a:off x="3931" y="947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5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2 h 85"/>
                <a:gd name="T70" fmla="*/ 35 w 87"/>
                <a:gd name="T71" fmla="*/ 1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4"/>
            <p:cNvSpPr>
              <a:spLocks/>
            </p:cNvSpPr>
            <p:nvPr userDrawn="1"/>
          </p:nvSpPr>
          <p:spPr bwMode="auto">
            <a:xfrm>
              <a:off x="3931" y="891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5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1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5"/>
            <p:cNvSpPr>
              <a:spLocks/>
            </p:cNvSpPr>
            <p:nvPr userDrawn="1"/>
          </p:nvSpPr>
          <p:spPr bwMode="auto">
            <a:xfrm>
              <a:off x="3988" y="1286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3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4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4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3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4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4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6"/>
            <p:cNvSpPr>
              <a:spLocks/>
            </p:cNvSpPr>
            <p:nvPr userDrawn="1"/>
          </p:nvSpPr>
          <p:spPr bwMode="auto">
            <a:xfrm>
              <a:off x="3988" y="1060"/>
              <a:ext cx="43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5 w 87"/>
                <a:gd name="T11" fmla="*/ 12 h 87"/>
                <a:gd name="T12" fmla="*/ 79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79 w 87"/>
                <a:gd name="T27" fmla="*/ 67 h 87"/>
                <a:gd name="T28" fmla="*/ 75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5 h 87"/>
                <a:gd name="T42" fmla="*/ 27 w 87"/>
                <a:gd name="T43" fmla="*/ 83 h 87"/>
                <a:gd name="T44" fmla="*/ 20 w 87"/>
                <a:gd name="T45" fmla="*/ 78 h 87"/>
                <a:gd name="T46" fmla="*/ 13 w 87"/>
                <a:gd name="T47" fmla="*/ 73 h 87"/>
                <a:gd name="T48" fmla="*/ 9 w 87"/>
                <a:gd name="T49" fmla="*/ 67 h 87"/>
                <a:gd name="T50" fmla="*/ 5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5 w 87"/>
                <a:gd name="T61" fmla="*/ 26 h 87"/>
                <a:gd name="T62" fmla="*/ 9 w 87"/>
                <a:gd name="T63" fmla="*/ 19 h 87"/>
                <a:gd name="T64" fmla="*/ 13 w 87"/>
                <a:gd name="T65" fmla="*/ 12 h 87"/>
                <a:gd name="T66" fmla="*/ 20 w 87"/>
                <a:gd name="T67" fmla="*/ 8 h 87"/>
                <a:gd name="T68" fmla="*/ 27 w 87"/>
                <a:gd name="T69" fmla="*/ 4 h 87"/>
                <a:gd name="T70" fmla="*/ 35 w 87"/>
                <a:gd name="T71" fmla="*/ 1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7"/>
            <p:cNvSpPr>
              <a:spLocks/>
            </p:cNvSpPr>
            <p:nvPr userDrawn="1"/>
          </p:nvSpPr>
          <p:spPr bwMode="auto">
            <a:xfrm>
              <a:off x="3988" y="1004"/>
              <a:ext cx="43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5 w 87"/>
                <a:gd name="T11" fmla="*/ 13 h 86"/>
                <a:gd name="T12" fmla="*/ 79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79 w 87"/>
                <a:gd name="T27" fmla="*/ 68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6 h 86"/>
                <a:gd name="T42" fmla="*/ 27 w 87"/>
                <a:gd name="T43" fmla="*/ 83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8 h 86"/>
                <a:gd name="T50" fmla="*/ 5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5 w 87"/>
                <a:gd name="T61" fmla="*/ 27 h 86"/>
                <a:gd name="T62" fmla="*/ 9 w 87"/>
                <a:gd name="T63" fmla="*/ 20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5 h 86"/>
                <a:gd name="T70" fmla="*/ 35 w 87"/>
                <a:gd name="T71" fmla="*/ 2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79" y="68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6"/>
                  </a:lnTo>
                  <a:lnTo>
                    <a:pt x="27" y="83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5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5" y="27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8"/>
            <p:cNvSpPr>
              <a:spLocks/>
            </p:cNvSpPr>
            <p:nvPr userDrawn="1"/>
          </p:nvSpPr>
          <p:spPr bwMode="auto">
            <a:xfrm>
              <a:off x="3988" y="947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5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2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9"/>
            <p:cNvSpPr>
              <a:spLocks/>
            </p:cNvSpPr>
            <p:nvPr userDrawn="1"/>
          </p:nvSpPr>
          <p:spPr bwMode="auto">
            <a:xfrm>
              <a:off x="3988" y="891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0"/>
            <p:cNvSpPr>
              <a:spLocks/>
            </p:cNvSpPr>
            <p:nvPr userDrawn="1"/>
          </p:nvSpPr>
          <p:spPr bwMode="auto">
            <a:xfrm>
              <a:off x="4044" y="1230"/>
              <a:ext cx="44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0 h 86"/>
                <a:gd name="T6" fmla="*/ 61 w 87"/>
                <a:gd name="T7" fmla="*/ 3 h 86"/>
                <a:gd name="T8" fmla="*/ 68 w 87"/>
                <a:gd name="T9" fmla="*/ 7 h 86"/>
                <a:gd name="T10" fmla="*/ 75 w 87"/>
                <a:gd name="T11" fmla="*/ 13 h 86"/>
                <a:gd name="T12" fmla="*/ 80 w 87"/>
                <a:gd name="T13" fmla="*/ 18 h 86"/>
                <a:gd name="T14" fmla="*/ 83 w 87"/>
                <a:gd name="T15" fmla="*/ 27 h 86"/>
                <a:gd name="T16" fmla="*/ 86 w 87"/>
                <a:gd name="T17" fmla="*/ 33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1 h 86"/>
                <a:gd name="T24" fmla="*/ 83 w 87"/>
                <a:gd name="T25" fmla="*/ 60 h 86"/>
                <a:gd name="T26" fmla="*/ 80 w 87"/>
                <a:gd name="T27" fmla="*/ 66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2 h 86"/>
                <a:gd name="T34" fmla="*/ 53 w 87"/>
                <a:gd name="T35" fmla="*/ 84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4 h 86"/>
                <a:gd name="T42" fmla="*/ 28 w 87"/>
                <a:gd name="T43" fmla="*/ 82 h 86"/>
                <a:gd name="T44" fmla="*/ 20 w 87"/>
                <a:gd name="T45" fmla="*/ 79 h 86"/>
                <a:gd name="T46" fmla="*/ 14 w 87"/>
                <a:gd name="T47" fmla="*/ 73 h 86"/>
                <a:gd name="T48" fmla="*/ 9 w 87"/>
                <a:gd name="T49" fmla="*/ 66 h 86"/>
                <a:gd name="T50" fmla="*/ 4 w 87"/>
                <a:gd name="T51" fmla="*/ 60 h 86"/>
                <a:gd name="T52" fmla="*/ 2 w 87"/>
                <a:gd name="T53" fmla="*/ 51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3 h 86"/>
                <a:gd name="T60" fmla="*/ 4 w 87"/>
                <a:gd name="T61" fmla="*/ 27 h 86"/>
                <a:gd name="T62" fmla="*/ 9 w 87"/>
                <a:gd name="T63" fmla="*/ 18 h 86"/>
                <a:gd name="T64" fmla="*/ 14 w 87"/>
                <a:gd name="T65" fmla="*/ 13 h 86"/>
                <a:gd name="T66" fmla="*/ 20 w 87"/>
                <a:gd name="T67" fmla="*/ 7 h 86"/>
                <a:gd name="T68" fmla="*/ 28 w 87"/>
                <a:gd name="T69" fmla="*/ 3 h 86"/>
                <a:gd name="T70" fmla="*/ 35 w 87"/>
                <a:gd name="T71" fmla="*/ 0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80" y="18"/>
                  </a:lnTo>
                  <a:lnTo>
                    <a:pt x="83" y="27"/>
                  </a:lnTo>
                  <a:lnTo>
                    <a:pt x="86" y="3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60"/>
                  </a:lnTo>
                  <a:lnTo>
                    <a:pt x="80" y="66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4"/>
                  </a:lnTo>
                  <a:lnTo>
                    <a:pt x="28" y="82"/>
                  </a:lnTo>
                  <a:lnTo>
                    <a:pt x="20" y="79"/>
                  </a:lnTo>
                  <a:lnTo>
                    <a:pt x="14" y="73"/>
                  </a:lnTo>
                  <a:lnTo>
                    <a:pt x="9" y="66"/>
                  </a:lnTo>
                  <a:lnTo>
                    <a:pt x="4" y="60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3"/>
                  </a:lnTo>
                  <a:lnTo>
                    <a:pt x="4" y="27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1"/>
            <p:cNvSpPr>
              <a:spLocks/>
            </p:cNvSpPr>
            <p:nvPr userDrawn="1"/>
          </p:nvSpPr>
          <p:spPr bwMode="auto">
            <a:xfrm>
              <a:off x="4044" y="1173"/>
              <a:ext cx="44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2 h 87"/>
                <a:gd name="T6" fmla="*/ 61 w 87"/>
                <a:gd name="T7" fmla="*/ 5 h 87"/>
                <a:gd name="T8" fmla="*/ 68 w 87"/>
                <a:gd name="T9" fmla="*/ 9 h 87"/>
                <a:gd name="T10" fmla="*/ 75 w 87"/>
                <a:gd name="T11" fmla="*/ 14 h 87"/>
                <a:gd name="T12" fmla="*/ 80 w 87"/>
                <a:gd name="T13" fmla="*/ 20 h 87"/>
                <a:gd name="T14" fmla="*/ 83 w 87"/>
                <a:gd name="T15" fmla="*/ 27 h 87"/>
                <a:gd name="T16" fmla="*/ 86 w 87"/>
                <a:gd name="T17" fmla="*/ 35 h 87"/>
                <a:gd name="T18" fmla="*/ 87 w 87"/>
                <a:gd name="T19" fmla="*/ 44 h 87"/>
                <a:gd name="T20" fmla="*/ 87 w 87"/>
                <a:gd name="T21" fmla="*/ 44 h 87"/>
                <a:gd name="T22" fmla="*/ 86 w 87"/>
                <a:gd name="T23" fmla="*/ 53 h 87"/>
                <a:gd name="T24" fmla="*/ 83 w 87"/>
                <a:gd name="T25" fmla="*/ 61 h 87"/>
                <a:gd name="T26" fmla="*/ 80 w 87"/>
                <a:gd name="T27" fmla="*/ 68 h 87"/>
                <a:gd name="T28" fmla="*/ 75 w 87"/>
                <a:gd name="T29" fmla="*/ 75 h 87"/>
                <a:gd name="T30" fmla="*/ 68 w 87"/>
                <a:gd name="T31" fmla="*/ 79 h 87"/>
                <a:gd name="T32" fmla="*/ 61 w 87"/>
                <a:gd name="T33" fmla="*/ 83 h 87"/>
                <a:gd name="T34" fmla="*/ 53 w 87"/>
                <a:gd name="T35" fmla="*/ 86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6 h 87"/>
                <a:gd name="T42" fmla="*/ 28 w 87"/>
                <a:gd name="T43" fmla="*/ 83 h 87"/>
                <a:gd name="T44" fmla="*/ 20 w 87"/>
                <a:gd name="T45" fmla="*/ 79 h 87"/>
                <a:gd name="T46" fmla="*/ 14 w 87"/>
                <a:gd name="T47" fmla="*/ 75 h 87"/>
                <a:gd name="T48" fmla="*/ 9 w 87"/>
                <a:gd name="T49" fmla="*/ 68 h 87"/>
                <a:gd name="T50" fmla="*/ 4 w 87"/>
                <a:gd name="T51" fmla="*/ 61 h 87"/>
                <a:gd name="T52" fmla="*/ 2 w 87"/>
                <a:gd name="T53" fmla="*/ 53 h 87"/>
                <a:gd name="T54" fmla="*/ 0 w 87"/>
                <a:gd name="T55" fmla="*/ 44 h 87"/>
                <a:gd name="T56" fmla="*/ 0 w 87"/>
                <a:gd name="T57" fmla="*/ 44 h 87"/>
                <a:gd name="T58" fmla="*/ 2 w 87"/>
                <a:gd name="T59" fmla="*/ 35 h 87"/>
                <a:gd name="T60" fmla="*/ 4 w 87"/>
                <a:gd name="T61" fmla="*/ 27 h 87"/>
                <a:gd name="T62" fmla="*/ 9 w 87"/>
                <a:gd name="T63" fmla="*/ 20 h 87"/>
                <a:gd name="T64" fmla="*/ 14 w 87"/>
                <a:gd name="T65" fmla="*/ 14 h 87"/>
                <a:gd name="T66" fmla="*/ 20 w 87"/>
                <a:gd name="T67" fmla="*/ 9 h 87"/>
                <a:gd name="T68" fmla="*/ 28 w 87"/>
                <a:gd name="T69" fmla="*/ 5 h 87"/>
                <a:gd name="T70" fmla="*/ 35 w 87"/>
                <a:gd name="T71" fmla="*/ 2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9"/>
                  </a:lnTo>
                  <a:lnTo>
                    <a:pt x="75" y="14"/>
                  </a:lnTo>
                  <a:lnTo>
                    <a:pt x="80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3"/>
                  </a:lnTo>
                  <a:lnTo>
                    <a:pt x="83" y="61"/>
                  </a:lnTo>
                  <a:lnTo>
                    <a:pt x="80" y="68"/>
                  </a:lnTo>
                  <a:lnTo>
                    <a:pt x="75" y="75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6"/>
                  </a:lnTo>
                  <a:lnTo>
                    <a:pt x="28" y="83"/>
                  </a:lnTo>
                  <a:lnTo>
                    <a:pt x="20" y="79"/>
                  </a:lnTo>
                  <a:lnTo>
                    <a:pt x="14" y="75"/>
                  </a:lnTo>
                  <a:lnTo>
                    <a:pt x="9" y="68"/>
                  </a:lnTo>
                  <a:lnTo>
                    <a:pt x="4" y="61"/>
                  </a:lnTo>
                  <a:lnTo>
                    <a:pt x="2" y="53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9" y="20"/>
                  </a:lnTo>
                  <a:lnTo>
                    <a:pt x="14" y="14"/>
                  </a:lnTo>
                  <a:lnTo>
                    <a:pt x="20" y="9"/>
                  </a:lnTo>
                  <a:lnTo>
                    <a:pt x="28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2"/>
            <p:cNvSpPr>
              <a:spLocks/>
            </p:cNvSpPr>
            <p:nvPr userDrawn="1"/>
          </p:nvSpPr>
          <p:spPr bwMode="auto">
            <a:xfrm>
              <a:off x="4044" y="1116"/>
              <a:ext cx="44" cy="44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1 h 86"/>
                <a:gd name="T6" fmla="*/ 61 w 87"/>
                <a:gd name="T7" fmla="*/ 4 h 86"/>
                <a:gd name="T8" fmla="*/ 68 w 87"/>
                <a:gd name="T9" fmla="*/ 8 h 86"/>
                <a:gd name="T10" fmla="*/ 75 w 87"/>
                <a:gd name="T11" fmla="*/ 12 h 86"/>
                <a:gd name="T12" fmla="*/ 80 w 87"/>
                <a:gd name="T13" fmla="*/ 19 h 86"/>
                <a:gd name="T14" fmla="*/ 83 w 87"/>
                <a:gd name="T15" fmla="*/ 26 h 86"/>
                <a:gd name="T16" fmla="*/ 86 w 87"/>
                <a:gd name="T17" fmla="*/ 34 h 86"/>
                <a:gd name="T18" fmla="*/ 87 w 87"/>
                <a:gd name="T19" fmla="*/ 44 h 86"/>
                <a:gd name="T20" fmla="*/ 87 w 87"/>
                <a:gd name="T21" fmla="*/ 44 h 86"/>
                <a:gd name="T22" fmla="*/ 86 w 87"/>
                <a:gd name="T23" fmla="*/ 52 h 86"/>
                <a:gd name="T24" fmla="*/ 83 w 87"/>
                <a:gd name="T25" fmla="*/ 60 h 86"/>
                <a:gd name="T26" fmla="*/ 80 w 87"/>
                <a:gd name="T27" fmla="*/ 67 h 86"/>
                <a:gd name="T28" fmla="*/ 75 w 87"/>
                <a:gd name="T29" fmla="*/ 74 h 86"/>
                <a:gd name="T30" fmla="*/ 68 w 87"/>
                <a:gd name="T31" fmla="*/ 78 h 86"/>
                <a:gd name="T32" fmla="*/ 61 w 87"/>
                <a:gd name="T33" fmla="*/ 82 h 86"/>
                <a:gd name="T34" fmla="*/ 53 w 87"/>
                <a:gd name="T35" fmla="*/ 85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5 h 86"/>
                <a:gd name="T42" fmla="*/ 28 w 87"/>
                <a:gd name="T43" fmla="*/ 82 h 86"/>
                <a:gd name="T44" fmla="*/ 20 w 87"/>
                <a:gd name="T45" fmla="*/ 78 h 86"/>
                <a:gd name="T46" fmla="*/ 14 w 87"/>
                <a:gd name="T47" fmla="*/ 74 h 86"/>
                <a:gd name="T48" fmla="*/ 9 w 87"/>
                <a:gd name="T49" fmla="*/ 67 h 86"/>
                <a:gd name="T50" fmla="*/ 4 w 87"/>
                <a:gd name="T51" fmla="*/ 60 h 86"/>
                <a:gd name="T52" fmla="*/ 2 w 87"/>
                <a:gd name="T53" fmla="*/ 52 h 86"/>
                <a:gd name="T54" fmla="*/ 0 w 87"/>
                <a:gd name="T55" fmla="*/ 44 h 86"/>
                <a:gd name="T56" fmla="*/ 0 w 87"/>
                <a:gd name="T57" fmla="*/ 44 h 86"/>
                <a:gd name="T58" fmla="*/ 2 w 87"/>
                <a:gd name="T59" fmla="*/ 34 h 86"/>
                <a:gd name="T60" fmla="*/ 4 w 87"/>
                <a:gd name="T61" fmla="*/ 26 h 86"/>
                <a:gd name="T62" fmla="*/ 9 w 87"/>
                <a:gd name="T63" fmla="*/ 19 h 86"/>
                <a:gd name="T64" fmla="*/ 14 w 87"/>
                <a:gd name="T65" fmla="*/ 12 h 86"/>
                <a:gd name="T66" fmla="*/ 20 w 87"/>
                <a:gd name="T67" fmla="*/ 8 h 86"/>
                <a:gd name="T68" fmla="*/ 28 w 87"/>
                <a:gd name="T69" fmla="*/ 4 h 86"/>
                <a:gd name="T70" fmla="*/ 35 w 87"/>
                <a:gd name="T71" fmla="*/ 1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2"/>
                  </a:lnTo>
                  <a:lnTo>
                    <a:pt x="83" y="60"/>
                  </a:lnTo>
                  <a:lnTo>
                    <a:pt x="80" y="67"/>
                  </a:lnTo>
                  <a:lnTo>
                    <a:pt x="75" y="74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5"/>
                  </a:lnTo>
                  <a:lnTo>
                    <a:pt x="28" y="82"/>
                  </a:lnTo>
                  <a:lnTo>
                    <a:pt x="20" y="78"/>
                  </a:lnTo>
                  <a:lnTo>
                    <a:pt x="14" y="74"/>
                  </a:lnTo>
                  <a:lnTo>
                    <a:pt x="9" y="67"/>
                  </a:lnTo>
                  <a:lnTo>
                    <a:pt x="4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3"/>
            <p:cNvSpPr>
              <a:spLocks/>
            </p:cNvSpPr>
            <p:nvPr userDrawn="1"/>
          </p:nvSpPr>
          <p:spPr bwMode="auto">
            <a:xfrm>
              <a:off x="4044" y="1060"/>
              <a:ext cx="44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5 w 87"/>
                <a:gd name="T11" fmla="*/ 12 h 87"/>
                <a:gd name="T12" fmla="*/ 80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80 w 87"/>
                <a:gd name="T27" fmla="*/ 67 h 87"/>
                <a:gd name="T28" fmla="*/ 75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5 h 87"/>
                <a:gd name="T42" fmla="*/ 28 w 87"/>
                <a:gd name="T43" fmla="*/ 83 h 87"/>
                <a:gd name="T44" fmla="*/ 20 w 87"/>
                <a:gd name="T45" fmla="*/ 78 h 87"/>
                <a:gd name="T46" fmla="*/ 14 w 87"/>
                <a:gd name="T47" fmla="*/ 73 h 87"/>
                <a:gd name="T48" fmla="*/ 9 w 87"/>
                <a:gd name="T49" fmla="*/ 67 h 87"/>
                <a:gd name="T50" fmla="*/ 4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4 w 87"/>
                <a:gd name="T61" fmla="*/ 26 h 87"/>
                <a:gd name="T62" fmla="*/ 9 w 87"/>
                <a:gd name="T63" fmla="*/ 19 h 87"/>
                <a:gd name="T64" fmla="*/ 14 w 87"/>
                <a:gd name="T65" fmla="*/ 12 h 87"/>
                <a:gd name="T66" fmla="*/ 20 w 87"/>
                <a:gd name="T67" fmla="*/ 8 h 87"/>
                <a:gd name="T68" fmla="*/ 28 w 87"/>
                <a:gd name="T69" fmla="*/ 4 h 87"/>
                <a:gd name="T70" fmla="*/ 35 w 87"/>
                <a:gd name="T71" fmla="*/ 1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5"/>
                  </a:lnTo>
                  <a:lnTo>
                    <a:pt x="28" y="83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4"/>
            <p:cNvSpPr>
              <a:spLocks/>
            </p:cNvSpPr>
            <p:nvPr userDrawn="1"/>
          </p:nvSpPr>
          <p:spPr bwMode="auto">
            <a:xfrm>
              <a:off x="4044" y="1004"/>
              <a:ext cx="44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5 w 87"/>
                <a:gd name="T11" fmla="*/ 13 h 86"/>
                <a:gd name="T12" fmla="*/ 80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80 w 87"/>
                <a:gd name="T27" fmla="*/ 68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6 h 86"/>
                <a:gd name="T42" fmla="*/ 28 w 87"/>
                <a:gd name="T43" fmla="*/ 83 h 86"/>
                <a:gd name="T44" fmla="*/ 20 w 87"/>
                <a:gd name="T45" fmla="*/ 79 h 86"/>
                <a:gd name="T46" fmla="*/ 14 w 87"/>
                <a:gd name="T47" fmla="*/ 73 h 86"/>
                <a:gd name="T48" fmla="*/ 9 w 87"/>
                <a:gd name="T49" fmla="*/ 68 h 86"/>
                <a:gd name="T50" fmla="*/ 4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4 w 87"/>
                <a:gd name="T61" fmla="*/ 27 h 86"/>
                <a:gd name="T62" fmla="*/ 9 w 87"/>
                <a:gd name="T63" fmla="*/ 20 h 86"/>
                <a:gd name="T64" fmla="*/ 14 w 87"/>
                <a:gd name="T65" fmla="*/ 13 h 86"/>
                <a:gd name="T66" fmla="*/ 20 w 87"/>
                <a:gd name="T67" fmla="*/ 7 h 86"/>
                <a:gd name="T68" fmla="*/ 28 w 87"/>
                <a:gd name="T69" fmla="*/ 5 h 86"/>
                <a:gd name="T70" fmla="*/ 35 w 87"/>
                <a:gd name="T71" fmla="*/ 2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80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80" y="68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6"/>
                  </a:lnTo>
                  <a:lnTo>
                    <a:pt x="28" y="83"/>
                  </a:lnTo>
                  <a:lnTo>
                    <a:pt x="20" y="79"/>
                  </a:lnTo>
                  <a:lnTo>
                    <a:pt x="14" y="73"/>
                  </a:lnTo>
                  <a:lnTo>
                    <a:pt x="9" y="68"/>
                  </a:lnTo>
                  <a:lnTo>
                    <a:pt x="4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9" y="20"/>
                  </a:lnTo>
                  <a:lnTo>
                    <a:pt x="14" y="13"/>
                  </a:lnTo>
                  <a:lnTo>
                    <a:pt x="20" y="7"/>
                  </a:lnTo>
                  <a:lnTo>
                    <a:pt x="28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5"/>
            <p:cNvSpPr>
              <a:spLocks/>
            </p:cNvSpPr>
            <p:nvPr userDrawn="1"/>
          </p:nvSpPr>
          <p:spPr bwMode="auto">
            <a:xfrm>
              <a:off x="4044" y="947"/>
              <a:ext cx="44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5 w 87"/>
                <a:gd name="T11" fmla="*/ 12 h 85"/>
                <a:gd name="T12" fmla="*/ 80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80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8 w 87"/>
                <a:gd name="T43" fmla="*/ 82 h 85"/>
                <a:gd name="T44" fmla="*/ 20 w 87"/>
                <a:gd name="T45" fmla="*/ 78 h 85"/>
                <a:gd name="T46" fmla="*/ 14 w 87"/>
                <a:gd name="T47" fmla="*/ 73 h 85"/>
                <a:gd name="T48" fmla="*/ 9 w 87"/>
                <a:gd name="T49" fmla="*/ 67 h 85"/>
                <a:gd name="T50" fmla="*/ 4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4 w 87"/>
                <a:gd name="T61" fmla="*/ 26 h 85"/>
                <a:gd name="T62" fmla="*/ 9 w 87"/>
                <a:gd name="T63" fmla="*/ 19 h 85"/>
                <a:gd name="T64" fmla="*/ 14 w 87"/>
                <a:gd name="T65" fmla="*/ 12 h 85"/>
                <a:gd name="T66" fmla="*/ 20 w 87"/>
                <a:gd name="T67" fmla="*/ 7 h 85"/>
                <a:gd name="T68" fmla="*/ 28 w 87"/>
                <a:gd name="T69" fmla="*/ 2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8" y="82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7"/>
                  </a:lnTo>
                  <a:lnTo>
                    <a:pt x="28" y="2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6"/>
            <p:cNvSpPr>
              <a:spLocks/>
            </p:cNvSpPr>
            <p:nvPr userDrawn="1"/>
          </p:nvSpPr>
          <p:spPr bwMode="auto">
            <a:xfrm>
              <a:off x="4044" y="891"/>
              <a:ext cx="44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2 h 85"/>
                <a:gd name="T12" fmla="*/ 80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80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8 w 87"/>
                <a:gd name="T43" fmla="*/ 83 h 85"/>
                <a:gd name="T44" fmla="*/ 20 w 87"/>
                <a:gd name="T45" fmla="*/ 78 h 85"/>
                <a:gd name="T46" fmla="*/ 14 w 87"/>
                <a:gd name="T47" fmla="*/ 73 h 85"/>
                <a:gd name="T48" fmla="*/ 9 w 87"/>
                <a:gd name="T49" fmla="*/ 67 h 85"/>
                <a:gd name="T50" fmla="*/ 4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4 w 87"/>
                <a:gd name="T61" fmla="*/ 26 h 85"/>
                <a:gd name="T62" fmla="*/ 9 w 87"/>
                <a:gd name="T63" fmla="*/ 19 h 85"/>
                <a:gd name="T64" fmla="*/ 14 w 87"/>
                <a:gd name="T65" fmla="*/ 12 h 85"/>
                <a:gd name="T66" fmla="*/ 20 w 87"/>
                <a:gd name="T67" fmla="*/ 7 h 85"/>
                <a:gd name="T68" fmla="*/ 28 w 87"/>
                <a:gd name="T69" fmla="*/ 3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8" y="83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7"/>
            <p:cNvSpPr>
              <a:spLocks/>
            </p:cNvSpPr>
            <p:nvPr userDrawn="1"/>
          </p:nvSpPr>
          <p:spPr bwMode="auto">
            <a:xfrm>
              <a:off x="4101" y="1173"/>
              <a:ext cx="43" cy="43"/>
            </a:xfrm>
            <a:custGeom>
              <a:avLst/>
              <a:gdLst>
                <a:gd name="T0" fmla="*/ 42 w 85"/>
                <a:gd name="T1" fmla="*/ 0 h 87"/>
                <a:gd name="T2" fmla="*/ 42 w 85"/>
                <a:gd name="T3" fmla="*/ 0 h 87"/>
                <a:gd name="T4" fmla="*/ 51 w 85"/>
                <a:gd name="T5" fmla="*/ 2 h 87"/>
                <a:gd name="T6" fmla="*/ 59 w 85"/>
                <a:gd name="T7" fmla="*/ 5 h 87"/>
                <a:gd name="T8" fmla="*/ 66 w 85"/>
                <a:gd name="T9" fmla="*/ 9 h 87"/>
                <a:gd name="T10" fmla="*/ 73 w 85"/>
                <a:gd name="T11" fmla="*/ 14 h 87"/>
                <a:gd name="T12" fmla="*/ 78 w 85"/>
                <a:gd name="T13" fmla="*/ 20 h 87"/>
                <a:gd name="T14" fmla="*/ 81 w 85"/>
                <a:gd name="T15" fmla="*/ 27 h 87"/>
                <a:gd name="T16" fmla="*/ 84 w 85"/>
                <a:gd name="T17" fmla="*/ 35 h 87"/>
                <a:gd name="T18" fmla="*/ 85 w 85"/>
                <a:gd name="T19" fmla="*/ 44 h 87"/>
                <a:gd name="T20" fmla="*/ 85 w 85"/>
                <a:gd name="T21" fmla="*/ 44 h 87"/>
                <a:gd name="T22" fmla="*/ 84 w 85"/>
                <a:gd name="T23" fmla="*/ 53 h 87"/>
                <a:gd name="T24" fmla="*/ 81 w 85"/>
                <a:gd name="T25" fmla="*/ 61 h 87"/>
                <a:gd name="T26" fmla="*/ 78 w 85"/>
                <a:gd name="T27" fmla="*/ 68 h 87"/>
                <a:gd name="T28" fmla="*/ 73 w 85"/>
                <a:gd name="T29" fmla="*/ 75 h 87"/>
                <a:gd name="T30" fmla="*/ 66 w 85"/>
                <a:gd name="T31" fmla="*/ 79 h 87"/>
                <a:gd name="T32" fmla="*/ 59 w 85"/>
                <a:gd name="T33" fmla="*/ 83 h 87"/>
                <a:gd name="T34" fmla="*/ 51 w 85"/>
                <a:gd name="T35" fmla="*/ 86 h 87"/>
                <a:gd name="T36" fmla="*/ 42 w 85"/>
                <a:gd name="T37" fmla="*/ 87 h 87"/>
                <a:gd name="T38" fmla="*/ 42 w 85"/>
                <a:gd name="T39" fmla="*/ 87 h 87"/>
                <a:gd name="T40" fmla="*/ 33 w 85"/>
                <a:gd name="T41" fmla="*/ 86 h 87"/>
                <a:gd name="T42" fmla="*/ 26 w 85"/>
                <a:gd name="T43" fmla="*/ 83 h 87"/>
                <a:gd name="T44" fmla="*/ 18 w 85"/>
                <a:gd name="T45" fmla="*/ 79 h 87"/>
                <a:gd name="T46" fmla="*/ 12 w 85"/>
                <a:gd name="T47" fmla="*/ 75 h 87"/>
                <a:gd name="T48" fmla="*/ 7 w 85"/>
                <a:gd name="T49" fmla="*/ 68 h 87"/>
                <a:gd name="T50" fmla="*/ 2 w 85"/>
                <a:gd name="T51" fmla="*/ 61 h 87"/>
                <a:gd name="T52" fmla="*/ 0 w 85"/>
                <a:gd name="T53" fmla="*/ 53 h 87"/>
                <a:gd name="T54" fmla="*/ 0 w 85"/>
                <a:gd name="T55" fmla="*/ 44 h 87"/>
                <a:gd name="T56" fmla="*/ 0 w 85"/>
                <a:gd name="T57" fmla="*/ 44 h 87"/>
                <a:gd name="T58" fmla="*/ 0 w 85"/>
                <a:gd name="T59" fmla="*/ 35 h 87"/>
                <a:gd name="T60" fmla="*/ 2 w 85"/>
                <a:gd name="T61" fmla="*/ 27 h 87"/>
                <a:gd name="T62" fmla="*/ 7 w 85"/>
                <a:gd name="T63" fmla="*/ 20 h 87"/>
                <a:gd name="T64" fmla="*/ 12 w 85"/>
                <a:gd name="T65" fmla="*/ 14 h 87"/>
                <a:gd name="T66" fmla="*/ 18 w 85"/>
                <a:gd name="T67" fmla="*/ 9 h 87"/>
                <a:gd name="T68" fmla="*/ 26 w 85"/>
                <a:gd name="T69" fmla="*/ 5 h 87"/>
                <a:gd name="T70" fmla="*/ 33 w 85"/>
                <a:gd name="T71" fmla="*/ 2 h 87"/>
                <a:gd name="T72" fmla="*/ 42 w 85"/>
                <a:gd name="T73" fmla="*/ 0 h 87"/>
                <a:gd name="T74" fmla="*/ 42 w 85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0"/>
                  </a:move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9"/>
                  </a:lnTo>
                  <a:lnTo>
                    <a:pt x="73" y="14"/>
                  </a:lnTo>
                  <a:lnTo>
                    <a:pt x="78" y="20"/>
                  </a:lnTo>
                  <a:lnTo>
                    <a:pt x="81" y="27"/>
                  </a:lnTo>
                  <a:lnTo>
                    <a:pt x="84" y="35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3"/>
                  </a:lnTo>
                  <a:lnTo>
                    <a:pt x="81" y="61"/>
                  </a:lnTo>
                  <a:lnTo>
                    <a:pt x="78" y="68"/>
                  </a:lnTo>
                  <a:lnTo>
                    <a:pt x="73" y="75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5"/>
                  </a:lnTo>
                  <a:lnTo>
                    <a:pt x="7" y="68"/>
                  </a:lnTo>
                  <a:lnTo>
                    <a:pt x="2" y="61"/>
                  </a:lnTo>
                  <a:lnTo>
                    <a:pt x="0" y="53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2" y="27"/>
                  </a:lnTo>
                  <a:lnTo>
                    <a:pt x="7" y="20"/>
                  </a:lnTo>
                  <a:lnTo>
                    <a:pt x="12" y="14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3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8"/>
            <p:cNvSpPr>
              <a:spLocks/>
            </p:cNvSpPr>
            <p:nvPr userDrawn="1"/>
          </p:nvSpPr>
          <p:spPr bwMode="auto">
            <a:xfrm>
              <a:off x="4101" y="1116"/>
              <a:ext cx="43" cy="44"/>
            </a:xfrm>
            <a:custGeom>
              <a:avLst/>
              <a:gdLst>
                <a:gd name="T0" fmla="*/ 42 w 85"/>
                <a:gd name="T1" fmla="*/ 0 h 86"/>
                <a:gd name="T2" fmla="*/ 42 w 85"/>
                <a:gd name="T3" fmla="*/ 0 h 86"/>
                <a:gd name="T4" fmla="*/ 51 w 85"/>
                <a:gd name="T5" fmla="*/ 1 h 86"/>
                <a:gd name="T6" fmla="*/ 59 w 85"/>
                <a:gd name="T7" fmla="*/ 4 h 86"/>
                <a:gd name="T8" fmla="*/ 66 w 85"/>
                <a:gd name="T9" fmla="*/ 8 h 86"/>
                <a:gd name="T10" fmla="*/ 73 w 85"/>
                <a:gd name="T11" fmla="*/ 12 h 86"/>
                <a:gd name="T12" fmla="*/ 78 w 85"/>
                <a:gd name="T13" fmla="*/ 19 h 86"/>
                <a:gd name="T14" fmla="*/ 81 w 85"/>
                <a:gd name="T15" fmla="*/ 26 h 86"/>
                <a:gd name="T16" fmla="*/ 84 w 85"/>
                <a:gd name="T17" fmla="*/ 34 h 86"/>
                <a:gd name="T18" fmla="*/ 85 w 85"/>
                <a:gd name="T19" fmla="*/ 44 h 86"/>
                <a:gd name="T20" fmla="*/ 85 w 85"/>
                <a:gd name="T21" fmla="*/ 44 h 86"/>
                <a:gd name="T22" fmla="*/ 84 w 85"/>
                <a:gd name="T23" fmla="*/ 52 h 86"/>
                <a:gd name="T24" fmla="*/ 81 w 85"/>
                <a:gd name="T25" fmla="*/ 60 h 86"/>
                <a:gd name="T26" fmla="*/ 78 w 85"/>
                <a:gd name="T27" fmla="*/ 67 h 86"/>
                <a:gd name="T28" fmla="*/ 73 w 85"/>
                <a:gd name="T29" fmla="*/ 74 h 86"/>
                <a:gd name="T30" fmla="*/ 66 w 85"/>
                <a:gd name="T31" fmla="*/ 78 h 86"/>
                <a:gd name="T32" fmla="*/ 59 w 85"/>
                <a:gd name="T33" fmla="*/ 82 h 86"/>
                <a:gd name="T34" fmla="*/ 51 w 85"/>
                <a:gd name="T35" fmla="*/ 85 h 86"/>
                <a:gd name="T36" fmla="*/ 42 w 85"/>
                <a:gd name="T37" fmla="*/ 86 h 86"/>
                <a:gd name="T38" fmla="*/ 42 w 85"/>
                <a:gd name="T39" fmla="*/ 86 h 86"/>
                <a:gd name="T40" fmla="*/ 33 w 85"/>
                <a:gd name="T41" fmla="*/ 85 h 86"/>
                <a:gd name="T42" fmla="*/ 26 w 85"/>
                <a:gd name="T43" fmla="*/ 82 h 86"/>
                <a:gd name="T44" fmla="*/ 18 w 85"/>
                <a:gd name="T45" fmla="*/ 78 h 86"/>
                <a:gd name="T46" fmla="*/ 12 w 85"/>
                <a:gd name="T47" fmla="*/ 74 h 86"/>
                <a:gd name="T48" fmla="*/ 7 w 85"/>
                <a:gd name="T49" fmla="*/ 67 h 86"/>
                <a:gd name="T50" fmla="*/ 2 w 85"/>
                <a:gd name="T51" fmla="*/ 60 h 86"/>
                <a:gd name="T52" fmla="*/ 0 w 85"/>
                <a:gd name="T53" fmla="*/ 52 h 86"/>
                <a:gd name="T54" fmla="*/ 0 w 85"/>
                <a:gd name="T55" fmla="*/ 44 h 86"/>
                <a:gd name="T56" fmla="*/ 0 w 85"/>
                <a:gd name="T57" fmla="*/ 44 h 86"/>
                <a:gd name="T58" fmla="*/ 0 w 85"/>
                <a:gd name="T59" fmla="*/ 34 h 86"/>
                <a:gd name="T60" fmla="*/ 2 w 85"/>
                <a:gd name="T61" fmla="*/ 26 h 86"/>
                <a:gd name="T62" fmla="*/ 7 w 85"/>
                <a:gd name="T63" fmla="*/ 19 h 86"/>
                <a:gd name="T64" fmla="*/ 12 w 85"/>
                <a:gd name="T65" fmla="*/ 12 h 86"/>
                <a:gd name="T66" fmla="*/ 18 w 85"/>
                <a:gd name="T67" fmla="*/ 8 h 86"/>
                <a:gd name="T68" fmla="*/ 26 w 85"/>
                <a:gd name="T69" fmla="*/ 4 h 86"/>
                <a:gd name="T70" fmla="*/ 33 w 85"/>
                <a:gd name="T71" fmla="*/ 1 h 86"/>
                <a:gd name="T72" fmla="*/ 42 w 85"/>
                <a:gd name="T73" fmla="*/ 0 h 86"/>
                <a:gd name="T74" fmla="*/ 42 w 85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0"/>
                  </a:move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1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2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09"/>
            <p:cNvSpPr>
              <a:spLocks/>
            </p:cNvSpPr>
            <p:nvPr userDrawn="1"/>
          </p:nvSpPr>
          <p:spPr bwMode="auto">
            <a:xfrm>
              <a:off x="4101" y="1060"/>
              <a:ext cx="43" cy="43"/>
            </a:xfrm>
            <a:custGeom>
              <a:avLst/>
              <a:gdLst>
                <a:gd name="T0" fmla="*/ 42 w 85"/>
                <a:gd name="T1" fmla="*/ 0 h 87"/>
                <a:gd name="T2" fmla="*/ 42 w 85"/>
                <a:gd name="T3" fmla="*/ 0 h 87"/>
                <a:gd name="T4" fmla="*/ 51 w 85"/>
                <a:gd name="T5" fmla="*/ 1 h 87"/>
                <a:gd name="T6" fmla="*/ 59 w 85"/>
                <a:gd name="T7" fmla="*/ 4 h 87"/>
                <a:gd name="T8" fmla="*/ 66 w 85"/>
                <a:gd name="T9" fmla="*/ 8 h 87"/>
                <a:gd name="T10" fmla="*/ 73 w 85"/>
                <a:gd name="T11" fmla="*/ 12 h 87"/>
                <a:gd name="T12" fmla="*/ 78 w 85"/>
                <a:gd name="T13" fmla="*/ 19 h 87"/>
                <a:gd name="T14" fmla="*/ 81 w 85"/>
                <a:gd name="T15" fmla="*/ 26 h 87"/>
                <a:gd name="T16" fmla="*/ 84 w 85"/>
                <a:gd name="T17" fmla="*/ 34 h 87"/>
                <a:gd name="T18" fmla="*/ 85 w 85"/>
                <a:gd name="T19" fmla="*/ 43 h 87"/>
                <a:gd name="T20" fmla="*/ 85 w 85"/>
                <a:gd name="T21" fmla="*/ 43 h 87"/>
                <a:gd name="T22" fmla="*/ 84 w 85"/>
                <a:gd name="T23" fmla="*/ 52 h 87"/>
                <a:gd name="T24" fmla="*/ 81 w 85"/>
                <a:gd name="T25" fmla="*/ 61 h 87"/>
                <a:gd name="T26" fmla="*/ 78 w 85"/>
                <a:gd name="T27" fmla="*/ 67 h 87"/>
                <a:gd name="T28" fmla="*/ 73 w 85"/>
                <a:gd name="T29" fmla="*/ 73 h 87"/>
                <a:gd name="T30" fmla="*/ 66 w 85"/>
                <a:gd name="T31" fmla="*/ 78 h 87"/>
                <a:gd name="T32" fmla="*/ 59 w 85"/>
                <a:gd name="T33" fmla="*/ 83 h 87"/>
                <a:gd name="T34" fmla="*/ 51 w 85"/>
                <a:gd name="T35" fmla="*/ 85 h 87"/>
                <a:gd name="T36" fmla="*/ 42 w 85"/>
                <a:gd name="T37" fmla="*/ 87 h 87"/>
                <a:gd name="T38" fmla="*/ 42 w 85"/>
                <a:gd name="T39" fmla="*/ 87 h 87"/>
                <a:gd name="T40" fmla="*/ 33 w 85"/>
                <a:gd name="T41" fmla="*/ 85 h 87"/>
                <a:gd name="T42" fmla="*/ 26 w 85"/>
                <a:gd name="T43" fmla="*/ 83 h 87"/>
                <a:gd name="T44" fmla="*/ 18 w 85"/>
                <a:gd name="T45" fmla="*/ 78 h 87"/>
                <a:gd name="T46" fmla="*/ 12 w 85"/>
                <a:gd name="T47" fmla="*/ 73 h 87"/>
                <a:gd name="T48" fmla="*/ 7 w 85"/>
                <a:gd name="T49" fmla="*/ 67 h 87"/>
                <a:gd name="T50" fmla="*/ 2 w 85"/>
                <a:gd name="T51" fmla="*/ 61 h 87"/>
                <a:gd name="T52" fmla="*/ 0 w 85"/>
                <a:gd name="T53" fmla="*/ 52 h 87"/>
                <a:gd name="T54" fmla="*/ 0 w 85"/>
                <a:gd name="T55" fmla="*/ 43 h 87"/>
                <a:gd name="T56" fmla="*/ 0 w 85"/>
                <a:gd name="T57" fmla="*/ 43 h 87"/>
                <a:gd name="T58" fmla="*/ 0 w 85"/>
                <a:gd name="T59" fmla="*/ 34 h 87"/>
                <a:gd name="T60" fmla="*/ 2 w 85"/>
                <a:gd name="T61" fmla="*/ 26 h 87"/>
                <a:gd name="T62" fmla="*/ 7 w 85"/>
                <a:gd name="T63" fmla="*/ 19 h 87"/>
                <a:gd name="T64" fmla="*/ 12 w 85"/>
                <a:gd name="T65" fmla="*/ 12 h 87"/>
                <a:gd name="T66" fmla="*/ 18 w 85"/>
                <a:gd name="T67" fmla="*/ 8 h 87"/>
                <a:gd name="T68" fmla="*/ 26 w 85"/>
                <a:gd name="T69" fmla="*/ 4 h 87"/>
                <a:gd name="T70" fmla="*/ 33 w 85"/>
                <a:gd name="T71" fmla="*/ 1 h 87"/>
                <a:gd name="T72" fmla="*/ 42 w 85"/>
                <a:gd name="T73" fmla="*/ 0 h 87"/>
                <a:gd name="T74" fmla="*/ 42 w 85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0"/>
                  </a:move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1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0"/>
            <p:cNvSpPr>
              <a:spLocks/>
            </p:cNvSpPr>
            <p:nvPr userDrawn="1"/>
          </p:nvSpPr>
          <p:spPr bwMode="auto">
            <a:xfrm>
              <a:off x="4101" y="1004"/>
              <a:ext cx="43" cy="42"/>
            </a:xfrm>
            <a:custGeom>
              <a:avLst/>
              <a:gdLst>
                <a:gd name="T0" fmla="*/ 42 w 85"/>
                <a:gd name="T1" fmla="*/ 0 h 86"/>
                <a:gd name="T2" fmla="*/ 42 w 85"/>
                <a:gd name="T3" fmla="*/ 0 h 86"/>
                <a:gd name="T4" fmla="*/ 51 w 85"/>
                <a:gd name="T5" fmla="*/ 2 h 86"/>
                <a:gd name="T6" fmla="*/ 59 w 85"/>
                <a:gd name="T7" fmla="*/ 5 h 86"/>
                <a:gd name="T8" fmla="*/ 66 w 85"/>
                <a:gd name="T9" fmla="*/ 7 h 86"/>
                <a:gd name="T10" fmla="*/ 73 w 85"/>
                <a:gd name="T11" fmla="*/ 13 h 86"/>
                <a:gd name="T12" fmla="*/ 78 w 85"/>
                <a:gd name="T13" fmla="*/ 20 h 86"/>
                <a:gd name="T14" fmla="*/ 81 w 85"/>
                <a:gd name="T15" fmla="*/ 27 h 86"/>
                <a:gd name="T16" fmla="*/ 84 w 85"/>
                <a:gd name="T17" fmla="*/ 35 h 86"/>
                <a:gd name="T18" fmla="*/ 85 w 85"/>
                <a:gd name="T19" fmla="*/ 43 h 86"/>
                <a:gd name="T20" fmla="*/ 85 w 85"/>
                <a:gd name="T21" fmla="*/ 43 h 86"/>
                <a:gd name="T22" fmla="*/ 84 w 85"/>
                <a:gd name="T23" fmla="*/ 53 h 86"/>
                <a:gd name="T24" fmla="*/ 81 w 85"/>
                <a:gd name="T25" fmla="*/ 59 h 86"/>
                <a:gd name="T26" fmla="*/ 78 w 85"/>
                <a:gd name="T27" fmla="*/ 68 h 86"/>
                <a:gd name="T28" fmla="*/ 73 w 85"/>
                <a:gd name="T29" fmla="*/ 73 h 86"/>
                <a:gd name="T30" fmla="*/ 66 w 85"/>
                <a:gd name="T31" fmla="*/ 79 h 86"/>
                <a:gd name="T32" fmla="*/ 59 w 85"/>
                <a:gd name="T33" fmla="*/ 83 h 86"/>
                <a:gd name="T34" fmla="*/ 51 w 85"/>
                <a:gd name="T35" fmla="*/ 86 h 86"/>
                <a:gd name="T36" fmla="*/ 42 w 85"/>
                <a:gd name="T37" fmla="*/ 86 h 86"/>
                <a:gd name="T38" fmla="*/ 42 w 85"/>
                <a:gd name="T39" fmla="*/ 86 h 86"/>
                <a:gd name="T40" fmla="*/ 33 w 85"/>
                <a:gd name="T41" fmla="*/ 86 h 86"/>
                <a:gd name="T42" fmla="*/ 26 w 85"/>
                <a:gd name="T43" fmla="*/ 83 h 86"/>
                <a:gd name="T44" fmla="*/ 18 w 85"/>
                <a:gd name="T45" fmla="*/ 79 h 86"/>
                <a:gd name="T46" fmla="*/ 12 w 85"/>
                <a:gd name="T47" fmla="*/ 73 h 86"/>
                <a:gd name="T48" fmla="*/ 7 w 85"/>
                <a:gd name="T49" fmla="*/ 68 h 86"/>
                <a:gd name="T50" fmla="*/ 2 w 85"/>
                <a:gd name="T51" fmla="*/ 59 h 86"/>
                <a:gd name="T52" fmla="*/ 0 w 85"/>
                <a:gd name="T53" fmla="*/ 53 h 86"/>
                <a:gd name="T54" fmla="*/ 0 w 85"/>
                <a:gd name="T55" fmla="*/ 43 h 86"/>
                <a:gd name="T56" fmla="*/ 0 w 85"/>
                <a:gd name="T57" fmla="*/ 43 h 86"/>
                <a:gd name="T58" fmla="*/ 0 w 85"/>
                <a:gd name="T59" fmla="*/ 35 h 86"/>
                <a:gd name="T60" fmla="*/ 2 w 85"/>
                <a:gd name="T61" fmla="*/ 27 h 86"/>
                <a:gd name="T62" fmla="*/ 7 w 85"/>
                <a:gd name="T63" fmla="*/ 20 h 86"/>
                <a:gd name="T64" fmla="*/ 12 w 85"/>
                <a:gd name="T65" fmla="*/ 13 h 86"/>
                <a:gd name="T66" fmla="*/ 18 w 85"/>
                <a:gd name="T67" fmla="*/ 7 h 86"/>
                <a:gd name="T68" fmla="*/ 26 w 85"/>
                <a:gd name="T69" fmla="*/ 5 h 86"/>
                <a:gd name="T70" fmla="*/ 33 w 85"/>
                <a:gd name="T71" fmla="*/ 2 h 86"/>
                <a:gd name="T72" fmla="*/ 42 w 85"/>
                <a:gd name="T73" fmla="*/ 0 h 86"/>
                <a:gd name="T74" fmla="*/ 42 w 85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0"/>
                  </a:move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1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2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2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3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1"/>
            <p:cNvSpPr>
              <a:spLocks/>
            </p:cNvSpPr>
            <p:nvPr userDrawn="1"/>
          </p:nvSpPr>
          <p:spPr bwMode="auto">
            <a:xfrm>
              <a:off x="4101" y="947"/>
              <a:ext cx="43" cy="43"/>
            </a:xfrm>
            <a:custGeom>
              <a:avLst/>
              <a:gdLst>
                <a:gd name="T0" fmla="*/ 42 w 85"/>
                <a:gd name="T1" fmla="*/ 0 h 85"/>
                <a:gd name="T2" fmla="*/ 42 w 85"/>
                <a:gd name="T3" fmla="*/ 0 h 85"/>
                <a:gd name="T4" fmla="*/ 51 w 85"/>
                <a:gd name="T5" fmla="*/ 1 h 85"/>
                <a:gd name="T6" fmla="*/ 59 w 85"/>
                <a:gd name="T7" fmla="*/ 2 h 85"/>
                <a:gd name="T8" fmla="*/ 66 w 85"/>
                <a:gd name="T9" fmla="*/ 7 h 85"/>
                <a:gd name="T10" fmla="*/ 73 w 85"/>
                <a:gd name="T11" fmla="*/ 12 h 85"/>
                <a:gd name="T12" fmla="*/ 78 w 85"/>
                <a:gd name="T13" fmla="*/ 19 h 85"/>
                <a:gd name="T14" fmla="*/ 81 w 85"/>
                <a:gd name="T15" fmla="*/ 26 h 85"/>
                <a:gd name="T16" fmla="*/ 84 w 85"/>
                <a:gd name="T17" fmla="*/ 34 h 85"/>
                <a:gd name="T18" fmla="*/ 85 w 85"/>
                <a:gd name="T19" fmla="*/ 42 h 85"/>
                <a:gd name="T20" fmla="*/ 85 w 85"/>
                <a:gd name="T21" fmla="*/ 42 h 85"/>
                <a:gd name="T22" fmla="*/ 84 w 85"/>
                <a:gd name="T23" fmla="*/ 51 h 85"/>
                <a:gd name="T24" fmla="*/ 81 w 85"/>
                <a:gd name="T25" fmla="*/ 59 h 85"/>
                <a:gd name="T26" fmla="*/ 78 w 85"/>
                <a:gd name="T27" fmla="*/ 67 h 85"/>
                <a:gd name="T28" fmla="*/ 73 w 85"/>
                <a:gd name="T29" fmla="*/ 73 h 85"/>
                <a:gd name="T30" fmla="*/ 66 w 85"/>
                <a:gd name="T31" fmla="*/ 78 h 85"/>
                <a:gd name="T32" fmla="*/ 59 w 85"/>
                <a:gd name="T33" fmla="*/ 82 h 85"/>
                <a:gd name="T34" fmla="*/ 51 w 85"/>
                <a:gd name="T35" fmla="*/ 85 h 85"/>
                <a:gd name="T36" fmla="*/ 42 w 85"/>
                <a:gd name="T37" fmla="*/ 85 h 85"/>
                <a:gd name="T38" fmla="*/ 42 w 85"/>
                <a:gd name="T39" fmla="*/ 85 h 85"/>
                <a:gd name="T40" fmla="*/ 33 w 85"/>
                <a:gd name="T41" fmla="*/ 85 h 85"/>
                <a:gd name="T42" fmla="*/ 26 w 85"/>
                <a:gd name="T43" fmla="*/ 82 h 85"/>
                <a:gd name="T44" fmla="*/ 18 w 85"/>
                <a:gd name="T45" fmla="*/ 78 h 85"/>
                <a:gd name="T46" fmla="*/ 12 w 85"/>
                <a:gd name="T47" fmla="*/ 73 h 85"/>
                <a:gd name="T48" fmla="*/ 7 w 85"/>
                <a:gd name="T49" fmla="*/ 67 h 85"/>
                <a:gd name="T50" fmla="*/ 2 w 85"/>
                <a:gd name="T51" fmla="*/ 59 h 85"/>
                <a:gd name="T52" fmla="*/ 0 w 85"/>
                <a:gd name="T53" fmla="*/ 51 h 85"/>
                <a:gd name="T54" fmla="*/ 0 w 85"/>
                <a:gd name="T55" fmla="*/ 42 h 85"/>
                <a:gd name="T56" fmla="*/ 0 w 85"/>
                <a:gd name="T57" fmla="*/ 42 h 85"/>
                <a:gd name="T58" fmla="*/ 0 w 85"/>
                <a:gd name="T59" fmla="*/ 34 h 85"/>
                <a:gd name="T60" fmla="*/ 2 w 85"/>
                <a:gd name="T61" fmla="*/ 26 h 85"/>
                <a:gd name="T62" fmla="*/ 7 w 85"/>
                <a:gd name="T63" fmla="*/ 19 h 85"/>
                <a:gd name="T64" fmla="*/ 12 w 85"/>
                <a:gd name="T65" fmla="*/ 12 h 85"/>
                <a:gd name="T66" fmla="*/ 18 w 85"/>
                <a:gd name="T67" fmla="*/ 7 h 85"/>
                <a:gd name="T68" fmla="*/ 26 w 85"/>
                <a:gd name="T69" fmla="*/ 2 h 85"/>
                <a:gd name="T70" fmla="*/ 33 w 85"/>
                <a:gd name="T71" fmla="*/ 1 h 85"/>
                <a:gd name="T72" fmla="*/ 42 w 85"/>
                <a:gd name="T73" fmla="*/ 0 h 85"/>
                <a:gd name="T74" fmla="*/ 42 w 85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0"/>
                  </a:move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2"/>
            <p:cNvSpPr>
              <a:spLocks/>
            </p:cNvSpPr>
            <p:nvPr userDrawn="1"/>
          </p:nvSpPr>
          <p:spPr bwMode="auto">
            <a:xfrm>
              <a:off x="4101" y="891"/>
              <a:ext cx="43" cy="43"/>
            </a:xfrm>
            <a:custGeom>
              <a:avLst/>
              <a:gdLst>
                <a:gd name="T0" fmla="*/ 42 w 85"/>
                <a:gd name="T1" fmla="*/ 0 h 85"/>
                <a:gd name="T2" fmla="*/ 42 w 85"/>
                <a:gd name="T3" fmla="*/ 0 h 85"/>
                <a:gd name="T4" fmla="*/ 51 w 85"/>
                <a:gd name="T5" fmla="*/ 1 h 85"/>
                <a:gd name="T6" fmla="*/ 59 w 85"/>
                <a:gd name="T7" fmla="*/ 3 h 85"/>
                <a:gd name="T8" fmla="*/ 66 w 85"/>
                <a:gd name="T9" fmla="*/ 7 h 85"/>
                <a:gd name="T10" fmla="*/ 73 w 85"/>
                <a:gd name="T11" fmla="*/ 12 h 85"/>
                <a:gd name="T12" fmla="*/ 78 w 85"/>
                <a:gd name="T13" fmla="*/ 19 h 85"/>
                <a:gd name="T14" fmla="*/ 81 w 85"/>
                <a:gd name="T15" fmla="*/ 26 h 85"/>
                <a:gd name="T16" fmla="*/ 84 w 85"/>
                <a:gd name="T17" fmla="*/ 34 h 85"/>
                <a:gd name="T18" fmla="*/ 85 w 85"/>
                <a:gd name="T19" fmla="*/ 43 h 85"/>
                <a:gd name="T20" fmla="*/ 85 w 85"/>
                <a:gd name="T21" fmla="*/ 43 h 85"/>
                <a:gd name="T22" fmla="*/ 84 w 85"/>
                <a:gd name="T23" fmla="*/ 51 h 85"/>
                <a:gd name="T24" fmla="*/ 81 w 85"/>
                <a:gd name="T25" fmla="*/ 59 h 85"/>
                <a:gd name="T26" fmla="*/ 78 w 85"/>
                <a:gd name="T27" fmla="*/ 67 h 85"/>
                <a:gd name="T28" fmla="*/ 73 w 85"/>
                <a:gd name="T29" fmla="*/ 73 h 85"/>
                <a:gd name="T30" fmla="*/ 66 w 85"/>
                <a:gd name="T31" fmla="*/ 78 h 85"/>
                <a:gd name="T32" fmla="*/ 59 w 85"/>
                <a:gd name="T33" fmla="*/ 83 h 85"/>
                <a:gd name="T34" fmla="*/ 51 w 85"/>
                <a:gd name="T35" fmla="*/ 85 h 85"/>
                <a:gd name="T36" fmla="*/ 42 w 85"/>
                <a:gd name="T37" fmla="*/ 85 h 85"/>
                <a:gd name="T38" fmla="*/ 42 w 85"/>
                <a:gd name="T39" fmla="*/ 85 h 85"/>
                <a:gd name="T40" fmla="*/ 33 w 85"/>
                <a:gd name="T41" fmla="*/ 85 h 85"/>
                <a:gd name="T42" fmla="*/ 26 w 85"/>
                <a:gd name="T43" fmla="*/ 83 h 85"/>
                <a:gd name="T44" fmla="*/ 18 w 85"/>
                <a:gd name="T45" fmla="*/ 78 h 85"/>
                <a:gd name="T46" fmla="*/ 12 w 85"/>
                <a:gd name="T47" fmla="*/ 73 h 85"/>
                <a:gd name="T48" fmla="*/ 7 w 85"/>
                <a:gd name="T49" fmla="*/ 67 h 85"/>
                <a:gd name="T50" fmla="*/ 2 w 85"/>
                <a:gd name="T51" fmla="*/ 59 h 85"/>
                <a:gd name="T52" fmla="*/ 0 w 85"/>
                <a:gd name="T53" fmla="*/ 51 h 85"/>
                <a:gd name="T54" fmla="*/ 0 w 85"/>
                <a:gd name="T55" fmla="*/ 43 h 85"/>
                <a:gd name="T56" fmla="*/ 0 w 85"/>
                <a:gd name="T57" fmla="*/ 43 h 85"/>
                <a:gd name="T58" fmla="*/ 0 w 85"/>
                <a:gd name="T59" fmla="*/ 34 h 85"/>
                <a:gd name="T60" fmla="*/ 2 w 85"/>
                <a:gd name="T61" fmla="*/ 26 h 85"/>
                <a:gd name="T62" fmla="*/ 7 w 85"/>
                <a:gd name="T63" fmla="*/ 19 h 85"/>
                <a:gd name="T64" fmla="*/ 12 w 85"/>
                <a:gd name="T65" fmla="*/ 12 h 85"/>
                <a:gd name="T66" fmla="*/ 18 w 85"/>
                <a:gd name="T67" fmla="*/ 7 h 85"/>
                <a:gd name="T68" fmla="*/ 26 w 85"/>
                <a:gd name="T69" fmla="*/ 3 h 85"/>
                <a:gd name="T70" fmla="*/ 33 w 85"/>
                <a:gd name="T71" fmla="*/ 1 h 85"/>
                <a:gd name="T72" fmla="*/ 42 w 85"/>
                <a:gd name="T73" fmla="*/ 0 h 85"/>
                <a:gd name="T74" fmla="*/ 42 w 85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0"/>
                  </a:moveTo>
                  <a:lnTo>
                    <a:pt x="42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3"/>
            <p:cNvSpPr>
              <a:spLocks/>
            </p:cNvSpPr>
            <p:nvPr userDrawn="1"/>
          </p:nvSpPr>
          <p:spPr bwMode="auto">
            <a:xfrm>
              <a:off x="3762" y="665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2 h 87"/>
                <a:gd name="T8" fmla="*/ 19 w 85"/>
                <a:gd name="T9" fmla="*/ 80 h 87"/>
                <a:gd name="T10" fmla="*/ 12 w 85"/>
                <a:gd name="T11" fmla="*/ 74 h 87"/>
                <a:gd name="T12" fmla="*/ 7 w 85"/>
                <a:gd name="T13" fmla="*/ 67 h 87"/>
                <a:gd name="T14" fmla="*/ 2 w 85"/>
                <a:gd name="T15" fmla="*/ 60 h 87"/>
                <a:gd name="T16" fmla="*/ 1 w 85"/>
                <a:gd name="T17" fmla="*/ 52 h 87"/>
                <a:gd name="T18" fmla="*/ 0 w 85"/>
                <a:gd name="T19" fmla="*/ 44 h 87"/>
                <a:gd name="T20" fmla="*/ 0 w 85"/>
                <a:gd name="T21" fmla="*/ 44 h 87"/>
                <a:gd name="T22" fmla="*/ 1 w 85"/>
                <a:gd name="T23" fmla="*/ 34 h 87"/>
                <a:gd name="T24" fmla="*/ 2 w 85"/>
                <a:gd name="T25" fmla="*/ 27 h 87"/>
                <a:gd name="T26" fmla="*/ 7 w 85"/>
                <a:gd name="T27" fmla="*/ 19 h 87"/>
                <a:gd name="T28" fmla="*/ 12 w 85"/>
                <a:gd name="T29" fmla="*/ 14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7 w 85"/>
                <a:gd name="T45" fmla="*/ 8 h 87"/>
                <a:gd name="T46" fmla="*/ 73 w 85"/>
                <a:gd name="T47" fmla="*/ 14 h 87"/>
                <a:gd name="T48" fmla="*/ 78 w 85"/>
                <a:gd name="T49" fmla="*/ 19 h 87"/>
                <a:gd name="T50" fmla="*/ 82 w 85"/>
                <a:gd name="T51" fmla="*/ 27 h 87"/>
                <a:gd name="T52" fmla="*/ 85 w 85"/>
                <a:gd name="T53" fmla="*/ 34 h 87"/>
                <a:gd name="T54" fmla="*/ 85 w 85"/>
                <a:gd name="T55" fmla="*/ 44 h 87"/>
                <a:gd name="T56" fmla="*/ 85 w 85"/>
                <a:gd name="T57" fmla="*/ 44 h 87"/>
                <a:gd name="T58" fmla="*/ 85 w 85"/>
                <a:gd name="T59" fmla="*/ 52 h 87"/>
                <a:gd name="T60" fmla="*/ 82 w 85"/>
                <a:gd name="T61" fmla="*/ 60 h 87"/>
                <a:gd name="T62" fmla="*/ 78 w 85"/>
                <a:gd name="T63" fmla="*/ 67 h 87"/>
                <a:gd name="T64" fmla="*/ 73 w 85"/>
                <a:gd name="T65" fmla="*/ 74 h 87"/>
                <a:gd name="T66" fmla="*/ 67 w 85"/>
                <a:gd name="T67" fmla="*/ 80 h 87"/>
                <a:gd name="T68" fmla="*/ 59 w 85"/>
                <a:gd name="T69" fmla="*/ 82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80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2" y="60"/>
                  </a:lnTo>
                  <a:lnTo>
                    <a:pt x="1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2" y="27"/>
                  </a:lnTo>
                  <a:lnTo>
                    <a:pt x="7" y="19"/>
                  </a:lnTo>
                  <a:lnTo>
                    <a:pt x="12" y="14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4"/>
                  </a:lnTo>
                  <a:lnTo>
                    <a:pt x="78" y="19"/>
                  </a:lnTo>
                  <a:lnTo>
                    <a:pt x="82" y="27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7" y="80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4"/>
            <p:cNvSpPr>
              <a:spLocks/>
            </p:cNvSpPr>
            <p:nvPr userDrawn="1"/>
          </p:nvSpPr>
          <p:spPr bwMode="auto">
            <a:xfrm>
              <a:off x="3705" y="722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4 h 85"/>
                <a:gd name="T6" fmla="*/ 26 w 85"/>
                <a:gd name="T7" fmla="*/ 81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3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3 h 85"/>
                <a:gd name="T34" fmla="*/ 34 w 85"/>
                <a:gd name="T35" fmla="*/ 0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0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2 w 85"/>
                <a:gd name="T51" fmla="*/ 26 h 85"/>
                <a:gd name="T52" fmla="*/ 85 w 85"/>
                <a:gd name="T53" fmla="*/ 33 h 85"/>
                <a:gd name="T54" fmla="*/ 85 w 85"/>
                <a:gd name="T55" fmla="*/ 43 h 85"/>
                <a:gd name="T56" fmla="*/ 85 w 85"/>
                <a:gd name="T57" fmla="*/ 43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1 h 85"/>
                <a:gd name="T70" fmla="*/ 51 w 85"/>
                <a:gd name="T71" fmla="*/ 84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4"/>
                  </a:lnTo>
                  <a:lnTo>
                    <a:pt x="26" y="81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3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1"/>
                  </a:lnTo>
                  <a:lnTo>
                    <a:pt x="51" y="84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1" name="Group 120"/>
          <p:cNvGrpSpPr/>
          <p:nvPr userDrawn="1"/>
        </p:nvGrpSpPr>
        <p:grpSpPr>
          <a:xfrm>
            <a:off x="177800" y="5295507"/>
            <a:ext cx="11847413" cy="1418438"/>
            <a:chOff x="0" y="5409807"/>
            <a:chExt cx="11847413" cy="1418438"/>
          </a:xfrm>
        </p:grpSpPr>
        <p:sp>
          <p:nvSpPr>
            <p:cNvPr id="122" name="Oval 121"/>
            <p:cNvSpPr/>
            <p:nvPr/>
          </p:nvSpPr>
          <p:spPr>
            <a:xfrm rot="5400000">
              <a:off x="0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 rot="5400000">
              <a:off x="596266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 rot="5400000">
              <a:off x="893538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 rot="5400000">
              <a:off x="1188586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 rot="5400000">
              <a:off x="118858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 rot="5400000">
              <a:off x="118858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 rot="5400000">
              <a:off x="1487036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 rot="5400000">
              <a:off x="148703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 rot="5400000">
              <a:off x="148703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 rot="5400000">
              <a:off x="1785482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 rot="5400000">
              <a:off x="1785482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 rot="5400000">
              <a:off x="1785482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 rot="5400000">
              <a:off x="2084611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 rot="5400000">
              <a:off x="2383057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 rot="5400000">
              <a:off x="2383057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 rot="5400000">
              <a:off x="2383057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 rot="5400000">
              <a:off x="2383057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 rot="5400000">
              <a:off x="2383057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 rot="5400000">
              <a:off x="2677499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 rot="5400000">
              <a:off x="2677499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 rot="5400000">
              <a:off x="2981320" y="600512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 rot="5400000">
              <a:off x="2981320" y="630277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 rot="5400000">
              <a:off x="2981320" y="660043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 rot="5400000">
              <a:off x="3278592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 rot="5400000">
              <a:off x="3566662" y="570746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 rot="5400000">
              <a:off x="3566662" y="630277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 rot="5400000">
              <a:off x="3865791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 rot="5400000">
              <a:off x="3865791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 rot="5400000">
              <a:off x="4164237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 rot="5400000">
              <a:off x="4164237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 rot="5400000">
              <a:off x="4458679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 rot="5400000">
              <a:off x="4458679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 rot="5400000">
              <a:off x="4762499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 rot="5400000">
              <a:off x="5059770" y="570746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 rot="5400000">
              <a:off x="5059770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rot="5400000">
              <a:off x="5059770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 rot="5400000">
              <a:off x="5362575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 rot="5400000">
              <a:off x="5362575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 rot="5400000">
              <a:off x="566420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 rot="5400000">
              <a:off x="5664201" y="660042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 rot="5400000">
              <a:off x="5958841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 userDrawn="1"/>
          </p:nvSpPr>
          <p:spPr>
            <a:xfrm rot="5400000">
              <a:off x="595884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 rot="5400000">
              <a:off x="6256113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 rot="5400000">
              <a:off x="6551161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 rot="5400000">
              <a:off x="655116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 rot="5400000">
              <a:off x="655116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 rot="5400000">
              <a:off x="6849611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 rot="5400000">
              <a:off x="684961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 rot="5400000">
              <a:off x="684961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 rot="5400000">
              <a:off x="7148057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 rot="5400000">
              <a:off x="7148057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 rot="5400000">
              <a:off x="7148057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 rot="5400000">
              <a:off x="7447186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 rot="5400000">
              <a:off x="7745632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 rot="5400000">
              <a:off x="7745632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 rot="5400000">
              <a:off x="7745632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 rot="5400000">
              <a:off x="7745632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 rot="5400000">
              <a:off x="7745632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 rot="5400000">
              <a:off x="8040074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 rot="5400000">
              <a:off x="804007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 rot="5400000">
              <a:off x="834389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 rot="5400000">
              <a:off x="8343894" y="630277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 rot="5400000">
              <a:off x="8343894" y="660043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 userDrawn="1"/>
          </p:nvSpPr>
          <p:spPr>
            <a:xfrm rot="5400000">
              <a:off x="8641166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 rot="5400000">
              <a:off x="8929236" y="570746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 rot="5400000">
              <a:off x="8929236" y="630277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 rot="5400000">
              <a:off x="9228366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 rot="5400000">
              <a:off x="9228366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 rot="5400000">
              <a:off x="9526812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 rot="5400000">
              <a:off x="9526812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 rot="5400000">
              <a:off x="9821254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 rot="5400000">
              <a:off x="9821254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 rot="5400000">
              <a:off x="10125074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 rot="5400000">
              <a:off x="10422346" y="570747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 rot="5400000">
              <a:off x="10422346" y="630278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 rot="5400000">
              <a:off x="10422346" y="660043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 rot="5400000">
              <a:off x="10726068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 rot="5400000">
              <a:off x="10726068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 rot="5400000">
              <a:off x="1102769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 rot="5400000">
              <a:off x="11322334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 userDrawn="1"/>
          </p:nvSpPr>
          <p:spPr>
            <a:xfrm rot="5400000">
              <a:off x="1132233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 rot="5400000">
              <a:off x="1161960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20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4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F4BDD94-FB2C-4502-A2BB-86CAD3E59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2324100"/>
            <a:ext cx="10658474" cy="2197100"/>
          </a:xfrm>
          <a:prstGeom prst="rect">
            <a:avLst/>
          </a:prstGeom>
        </p:spPr>
        <p:txBody>
          <a:bodyPr lIns="1371600" tIns="0" rIns="1371600" bIns="0" anchor="ctr" anchorCtr="0">
            <a:no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320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NL" smtClean="0"/>
              <a:t>Click to add a quote</a:t>
            </a:r>
            <a:endParaRPr lang="nl-NL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BF1D710-5F93-4654-8D54-CD40B1D335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4768439"/>
            <a:ext cx="10658474" cy="881063"/>
          </a:xfrm>
          <a:prstGeom prst="rect">
            <a:avLst/>
          </a:prstGeom>
        </p:spPr>
        <p:txBody>
          <a:bodyPr lIns="1828800" tIns="0" rIns="1828800" bIns="0">
            <a:normAutofit/>
          </a:bodyPr>
          <a:lstStyle>
            <a:lvl1pPr marL="0" indent="0" algn="ctr">
              <a:buFontTx/>
              <a:buNone/>
              <a:defRPr sz="2000" b="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BE" smtClean="0"/>
              <a:t>Click to add a name</a:t>
            </a:r>
            <a:endParaRPr lang="en-BE" dirty="0"/>
          </a:p>
        </p:txBody>
      </p:sp>
      <p:grpSp>
        <p:nvGrpSpPr>
          <p:cNvPr id="121" name="Group 120"/>
          <p:cNvGrpSpPr/>
          <p:nvPr userDrawn="1"/>
        </p:nvGrpSpPr>
        <p:grpSpPr>
          <a:xfrm>
            <a:off x="177800" y="5295507"/>
            <a:ext cx="11847413" cy="1418438"/>
            <a:chOff x="0" y="5409807"/>
            <a:chExt cx="11847413" cy="1418438"/>
          </a:xfrm>
        </p:grpSpPr>
        <p:sp>
          <p:nvSpPr>
            <p:cNvPr id="122" name="Oval 121"/>
            <p:cNvSpPr/>
            <p:nvPr/>
          </p:nvSpPr>
          <p:spPr>
            <a:xfrm rot="5400000">
              <a:off x="0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 rot="5400000">
              <a:off x="596266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 rot="5400000">
              <a:off x="893538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 rot="5400000">
              <a:off x="1188586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 rot="5400000">
              <a:off x="118858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 rot="5400000">
              <a:off x="118858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 rot="5400000">
              <a:off x="1487036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 rot="5400000">
              <a:off x="148703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 rot="5400000">
              <a:off x="148703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 rot="5400000">
              <a:off x="1785482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 rot="5400000">
              <a:off x="1785482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 rot="5400000">
              <a:off x="1785482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 rot="5400000">
              <a:off x="2084611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 rot="5400000">
              <a:off x="2383057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 rot="5400000">
              <a:off x="2383057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 rot="5400000">
              <a:off x="2383057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 rot="5400000">
              <a:off x="2383057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 rot="5400000">
              <a:off x="2383057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 rot="5400000">
              <a:off x="2677499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 rot="5400000">
              <a:off x="2677499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 rot="5400000">
              <a:off x="2981320" y="600512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 rot="5400000">
              <a:off x="2981320" y="630277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 rot="5400000">
              <a:off x="2981320" y="660043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 rot="5400000">
              <a:off x="3278592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 rot="5400000">
              <a:off x="3566662" y="570746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 rot="5400000">
              <a:off x="3566662" y="630277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 rot="5400000">
              <a:off x="3865791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 rot="5400000">
              <a:off x="3865791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 rot="5400000">
              <a:off x="4164237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 rot="5400000">
              <a:off x="4164237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 rot="5400000">
              <a:off x="4458679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 rot="5400000">
              <a:off x="4458679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 rot="5400000">
              <a:off x="4762499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 rot="5400000">
              <a:off x="5059770" y="570746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 rot="5400000">
              <a:off x="5059770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rot="5400000">
              <a:off x="5059770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 rot="5400000">
              <a:off x="5362575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 rot="5400000">
              <a:off x="5362575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 rot="5400000">
              <a:off x="566420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 rot="5400000">
              <a:off x="5664201" y="660042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 rot="5400000">
              <a:off x="5958841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 userDrawn="1"/>
          </p:nvSpPr>
          <p:spPr>
            <a:xfrm rot="5400000">
              <a:off x="595884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 rot="5400000">
              <a:off x="6256113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 rot="5400000">
              <a:off x="6551161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 rot="5400000">
              <a:off x="655116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 rot="5400000">
              <a:off x="655116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 rot="5400000">
              <a:off x="6849611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 rot="5400000">
              <a:off x="684961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 rot="5400000">
              <a:off x="684961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 rot="5400000">
              <a:off x="7148057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 rot="5400000">
              <a:off x="7148057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 rot="5400000">
              <a:off x="7148057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 rot="5400000">
              <a:off x="7447186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 rot="5400000">
              <a:off x="7745632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 rot="5400000">
              <a:off x="7745632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 rot="5400000">
              <a:off x="7745632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 rot="5400000">
              <a:off x="7745632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 rot="5400000">
              <a:off x="7745632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 rot="5400000">
              <a:off x="8040074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 rot="5400000">
              <a:off x="804007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 rot="5400000">
              <a:off x="834389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 rot="5400000">
              <a:off x="8343894" y="630277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 rot="5400000">
              <a:off x="8343894" y="660043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 userDrawn="1"/>
          </p:nvSpPr>
          <p:spPr>
            <a:xfrm rot="5400000">
              <a:off x="8641166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 rot="5400000">
              <a:off x="8929236" y="570746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 rot="5400000">
              <a:off x="8929236" y="630277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 rot="5400000">
              <a:off x="9228366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 rot="5400000">
              <a:off x="9228366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 rot="5400000">
              <a:off x="9526812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 rot="5400000">
              <a:off x="9526812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 rot="5400000">
              <a:off x="9821254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 rot="5400000">
              <a:off x="9821254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 rot="5400000">
              <a:off x="10125074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 rot="5400000">
              <a:off x="10422346" y="570747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 rot="5400000">
              <a:off x="10422346" y="630278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 rot="5400000">
              <a:off x="10422346" y="660043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 rot="5400000">
              <a:off x="10726068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 rot="5400000">
              <a:off x="10726068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 rot="5400000">
              <a:off x="1102769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 rot="5400000">
              <a:off x="11322334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 userDrawn="1"/>
          </p:nvSpPr>
          <p:spPr>
            <a:xfrm rot="5400000">
              <a:off x="1132233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 rot="5400000">
              <a:off x="1161960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20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0" name="Group 209"/>
          <p:cNvGrpSpPr/>
          <p:nvPr userDrawn="1"/>
        </p:nvGrpSpPr>
        <p:grpSpPr>
          <a:xfrm>
            <a:off x="5448300" y="803102"/>
            <a:ext cx="503238" cy="1346200"/>
            <a:chOff x="5448300" y="3033713"/>
            <a:chExt cx="503238" cy="1346200"/>
          </a:xfrm>
        </p:grpSpPr>
        <p:sp>
          <p:nvSpPr>
            <p:cNvPr id="211" name="Freeform 5"/>
            <p:cNvSpPr>
              <a:spLocks/>
            </p:cNvSpPr>
            <p:nvPr/>
          </p:nvSpPr>
          <p:spPr bwMode="auto">
            <a:xfrm>
              <a:off x="5872163" y="3455988"/>
              <a:ext cx="79375" cy="79375"/>
            </a:xfrm>
            <a:custGeom>
              <a:avLst/>
              <a:gdLst>
                <a:gd name="T0" fmla="*/ 125 w 252"/>
                <a:gd name="T1" fmla="*/ 251 h 251"/>
                <a:gd name="T2" fmla="*/ 100 w 252"/>
                <a:gd name="T3" fmla="*/ 249 h 251"/>
                <a:gd name="T4" fmla="*/ 77 w 252"/>
                <a:gd name="T5" fmla="*/ 242 h 251"/>
                <a:gd name="T6" fmla="*/ 56 w 252"/>
                <a:gd name="T7" fmla="*/ 230 h 251"/>
                <a:gd name="T8" fmla="*/ 36 w 252"/>
                <a:gd name="T9" fmla="*/ 214 h 251"/>
                <a:gd name="T10" fmla="*/ 21 w 252"/>
                <a:gd name="T11" fmla="*/ 196 h 251"/>
                <a:gd name="T12" fmla="*/ 10 w 252"/>
                <a:gd name="T13" fmla="*/ 175 h 251"/>
                <a:gd name="T14" fmla="*/ 2 w 252"/>
                <a:gd name="T15" fmla="*/ 151 h 251"/>
                <a:gd name="T16" fmla="*/ 0 w 252"/>
                <a:gd name="T17" fmla="*/ 125 h 251"/>
                <a:gd name="T18" fmla="*/ 0 w 252"/>
                <a:gd name="T19" fmla="*/ 113 h 251"/>
                <a:gd name="T20" fmla="*/ 5 w 252"/>
                <a:gd name="T21" fmla="*/ 88 h 251"/>
                <a:gd name="T22" fmla="*/ 15 w 252"/>
                <a:gd name="T23" fmla="*/ 66 h 251"/>
                <a:gd name="T24" fmla="*/ 28 w 252"/>
                <a:gd name="T25" fmla="*/ 46 h 251"/>
                <a:gd name="T26" fmla="*/ 46 w 252"/>
                <a:gd name="T27" fmla="*/ 28 h 251"/>
                <a:gd name="T28" fmla="*/ 66 w 252"/>
                <a:gd name="T29" fmla="*/ 15 h 251"/>
                <a:gd name="T30" fmla="*/ 88 w 252"/>
                <a:gd name="T31" fmla="*/ 5 h 251"/>
                <a:gd name="T32" fmla="*/ 113 w 252"/>
                <a:gd name="T33" fmla="*/ 0 h 251"/>
                <a:gd name="T34" fmla="*/ 125 w 252"/>
                <a:gd name="T35" fmla="*/ 0 h 251"/>
                <a:gd name="T36" fmla="*/ 151 w 252"/>
                <a:gd name="T37" fmla="*/ 2 h 251"/>
                <a:gd name="T38" fmla="*/ 175 w 252"/>
                <a:gd name="T39" fmla="*/ 10 h 251"/>
                <a:gd name="T40" fmla="*/ 196 w 252"/>
                <a:gd name="T41" fmla="*/ 21 h 251"/>
                <a:gd name="T42" fmla="*/ 215 w 252"/>
                <a:gd name="T43" fmla="*/ 36 h 251"/>
                <a:gd name="T44" fmla="*/ 231 w 252"/>
                <a:gd name="T45" fmla="*/ 54 h 251"/>
                <a:gd name="T46" fmla="*/ 242 w 252"/>
                <a:gd name="T47" fmla="*/ 77 h 251"/>
                <a:gd name="T48" fmla="*/ 250 w 252"/>
                <a:gd name="T49" fmla="*/ 100 h 251"/>
                <a:gd name="T50" fmla="*/ 252 w 252"/>
                <a:gd name="T51" fmla="*/ 125 h 251"/>
                <a:gd name="T52" fmla="*/ 252 w 252"/>
                <a:gd name="T53" fmla="*/ 139 h 251"/>
                <a:gd name="T54" fmla="*/ 247 w 252"/>
                <a:gd name="T55" fmla="*/ 163 h 251"/>
                <a:gd name="T56" fmla="*/ 237 w 252"/>
                <a:gd name="T57" fmla="*/ 186 h 251"/>
                <a:gd name="T58" fmla="*/ 223 w 252"/>
                <a:gd name="T59" fmla="*/ 206 h 251"/>
                <a:gd name="T60" fmla="*/ 206 w 252"/>
                <a:gd name="T61" fmla="*/ 223 h 251"/>
                <a:gd name="T62" fmla="*/ 186 w 252"/>
                <a:gd name="T63" fmla="*/ 237 h 251"/>
                <a:gd name="T64" fmla="*/ 164 w 252"/>
                <a:gd name="T65" fmla="*/ 247 h 251"/>
                <a:gd name="T66" fmla="*/ 139 w 252"/>
                <a:gd name="T67" fmla="*/ 251 h 251"/>
                <a:gd name="T68" fmla="*/ 125 w 252"/>
                <a:gd name="T69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" h="251">
                  <a:moveTo>
                    <a:pt x="125" y="251"/>
                  </a:moveTo>
                  <a:lnTo>
                    <a:pt x="125" y="251"/>
                  </a:lnTo>
                  <a:lnTo>
                    <a:pt x="113" y="251"/>
                  </a:lnTo>
                  <a:lnTo>
                    <a:pt x="100" y="249"/>
                  </a:lnTo>
                  <a:lnTo>
                    <a:pt x="88" y="247"/>
                  </a:lnTo>
                  <a:lnTo>
                    <a:pt x="77" y="242"/>
                  </a:lnTo>
                  <a:lnTo>
                    <a:pt x="66" y="237"/>
                  </a:lnTo>
                  <a:lnTo>
                    <a:pt x="56" y="230"/>
                  </a:lnTo>
                  <a:lnTo>
                    <a:pt x="46" y="223"/>
                  </a:lnTo>
                  <a:lnTo>
                    <a:pt x="36" y="214"/>
                  </a:lnTo>
                  <a:lnTo>
                    <a:pt x="28" y="206"/>
                  </a:lnTo>
                  <a:lnTo>
                    <a:pt x="21" y="196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5" y="163"/>
                  </a:lnTo>
                  <a:lnTo>
                    <a:pt x="2" y="151"/>
                  </a:lnTo>
                  <a:lnTo>
                    <a:pt x="0" y="139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0" y="113"/>
                  </a:lnTo>
                  <a:lnTo>
                    <a:pt x="2" y="100"/>
                  </a:lnTo>
                  <a:lnTo>
                    <a:pt x="5" y="88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1" y="54"/>
                  </a:lnTo>
                  <a:lnTo>
                    <a:pt x="28" y="46"/>
                  </a:lnTo>
                  <a:lnTo>
                    <a:pt x="36" y="36"/>
                  </a:lnTo>
                  <a:lnTo>
                    <a:pt x="46" y="28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8" y="5"/>
                  </a:lnTo>
                  <a:lnTo>
                    <a:pt x="100" y="2"/>
                  </a:lnTo>
                  <a:lnTo>
                    <a:pt x="113" y="0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39" y="0"/>
                  </a:lnTo>
                  <a:lnTo>
                    <a:pt x="151" y="2"/>
                  </a:lnTo>
                  <a:lnTo>
                    <a:pt x="164" y="5"/>
                  </a:lnTo>
                  <a:lnTo>
                    <a:pt x="175" y="10"/>
                  </a:lnTo>
                  <a:lnTo>
                    <a:pt x="186" y="15"/>
                  </a:lnTo>
                  <a:lnTo>
                    <a:pt x="196" y="21"/>
                  </a:lnTo>
                  <a:lnTo>
                    <a:pt x="206" y="28"/>
                  </a:lnTo>
                  <a:lnTo>
                    <a:pt x="215" y="36"/>
                  </a:lnTo>
                  <a:lnTo>
                    <a:pt x="223" y="46"/>
                  </a:lnTo>
                  <a:lnTo>
                    <a:pt x="231" y="54"/>
                  </a:lnTo>
                  <a:lnTo>
                    <a:pt x="237" y="66"/>
                  </a:lnTo>
                  <a:lnTo>
                    <a:pt x="242" y="77"/>
                  </a:lnTo>
                  <a:lnTo>
                    <a:pt x="247" y="88"/>
                  </a:lnTo>
                  <a:lnTo>
                    <a:pt x="250" y="100"/>
                  </a:lnTo>
                  <a:lnTo>
                    <a:pt x="252" y="113"/>
                  </a:lnTo>
                  <a:lnTo>
                    <a:pt x="252" y="125"/>
                  </a:lnTo>
                  <a:lnTo>
                    <a:pt x="252" y="125"/>
                  </a:lnTo>
                  <a:lnTo>
                    <a:pt x="252" y="139"/>
                  </a:lnTo>
                  <a:lnTo>
                    <a:pt x="250" y="151"/>
                  </a:lnTo>
                  <a:lnTo>
                    <a:pt x="247" y="163"/>
                  </a:lnTo>
                  <a:lnTo>
                    <a:pt x="242" y="175"/>
                  </a:lnTo>
                  <a:lnTo>
                    <a:pt x="237" y="186"/>
                  </a:lnTo>
                  <a:lnTo>
                    <a:pt x="231" y="196"/>
                  </a:lnTo>
                  <a:lnTo>
                    <a:pt x="223" y="206"/>
                  </a:lnTo>
                  <a:lnTo>
                    <a:pt x="215" y="214"/>
                  </a:lnTo>
                  <a:lnTo>
                    <a:pt x="206" y="223"/>
                  </a:lnTo>
                  <a:lnTo>
                    <a:pt x="196" y="230"/>
                  </a:lnTo>
                  <a:lnTo>
                    <a:pt x="186" y="237"/>
                  </a:lnTo>
                  <a:lnTo>
                    <a:pt x="175" y="242"/>
                  </a:lnTo>
                  <a:lnTo>
                    <a:pt x="164" y="247"/>
                  </a:lnTo>
                  <a:lnTo>
                    <a:pt x="151" y="249"/>
                  </a:lnTo>
                  <a:lnTo>
                    <a:pt x="139" y="251"/>
                  </a:lnTo>
                  <a:lnTo>
                    <a:pt x="125" y="251"/>
                  </a:lnTo>
                  <a:lnTo>
                    <a:pt x="125" y="251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6"/>
            <p:cNvSpPr>
              <a:spLocks/>
            </p:cNvSpPr>
            <p:nvPr/>
          </p:nvSpPr>
          <p:spPr bwMode="auto">
            <a:xfrm>
              <a:off x="5872163" y="3560763"/>
              <a:ext cx="79375" cy="80963"/>
            </a:xfrm>
            <a:custGeom>
              <a:avLst/>
              <a:gdLst>
                <a:gd name="T0" fmla="*/ 125 w 252"/>
                <a:gd name="T1" fmla="*/ 252 h 252"/>
                <a:gd name="T2" fmla="*/ 100 w 252"/>
                <a:gd name="T3" fmla="*/ 249 h 252"/>
                <a:gd name="T4" fmla="*/ 77 w 252"/>
                <a:gd name="T5" fmla="*/ 242 h 252"/>
                <a:gd name="T6" fmla="*/ 56 w 252"/>
                <a:gd name="T7" fmla="*/ 231 h 252"/>
                <a:gd name="T8" fmla="*/ 36 w 252"/>
                <a:gd name="T9" fmla="*/ 216 h 252"/>
                <a:gd name="T10" fmla="*/ 21 w 252"/>
                <a:gd name="T11" fmla="*/ 196 h 252"/>
                <a:gd name="T12" fmla="*/ 10 w 252"/>
                <a:gd name="T13" fmla="*/ 175 h 252"/>
                <a:gd name="T14" fmla="*/ 2 w 252"/>
                <a:gd name="T15" fmla="*/ 151 h 252"/>
                <a:gd name="T16" fmla="*/ 0 w 252"/>
                <a:gd name="T17" fmla="*/ 126 h 252"/>
                <a:gd name="T18" fmla="*/ 0 w 252"/>
                <a:gd name="T19" fmla="*/ 113 h 252"/>
                <a:gd name="T20" fmla="*/ 5 w 252"/>
                <a:gd name="T21" fmla="*/ 88 h 252"/>
                <a:gd name="T22" fmla="*/ 15 w 252"/>
                <a:gd name="T23" fmla="*/ 66 h 252"/>
                <a:gd name="T24" fmla="*/ 28 w 252"/>
                <a:gd name="T25" fmla="*/ 46 h 252"/>
                <a:gd name="T26" fmla="*/ 46 w 252"/>
                <a:gd name="T27" fmla="*/ 29 h 252"/>
                <a:gd name="T28" fmla="*/ 66 w 252"/>
                <a:gd name="T29" fmla="*/ 15 h 252"/>
                <a:gd name="T30" fmla="*/ 88 w 252"/>
                <a:gd name="T31" fmla="*/ 5 h 252"/>
                <a:gd name="T32" fmla="*/ 113 w 252"/>
                <a:gd name="T33" fmla="*/ 0 h 252"/>
                <a:gd name="T34" fmla="*/ 125 w 252"/>
                <a:gd name="T35" fmla="*/ 0 h 252"/>
                <a:gd name="T36" fmla="*/ 151 w 252"/>
                <a:gd name="T37" fmla="*/ 3 h 252"/>
                <a:gd name="T38" fmla="*/ 175 w 252"/>
                <a:gd name="T39" fmla="*/ 10 h 252"/>
                <a:gd name="T40" fmla="*/ 196 w 252"/>
                <a:gd name="T41" fmla="*/ 21 h 252"/>
                <a:gd name="T42" fmla="*/ 215 w 252"/>
                <a:gd name="T43" fmla="*/ 37 h 252"/>
                <a:gd name="T44" fmla="*/ 231 w 252"/>
                <a:gd name="T45" fmla="*/ 56 h 252"/>
                <a:gd name="T46" fmla="*/ 242 w 252"/>
                <a:gd name="T47" fmla="*/ 77 h 252"/>
                <a:gd name="T48" fmla="*/ 250 w 252"/>
                <a:gd name="T49" fmla="*/ 100 h 252"/>
                <a:gd name="T50" fmla="*/ 252 w 252"/>
                <a:gd name="T51" fmla="*/ 126 h 252"/>
                <a:gd name="T52" fmla="*/ 252 w 252"/>
                <a:gd name="T53" fmla="*/ 139 h 252"/>
                <a:gd name="T54" fmla="*/ 247 w 252"/>
                <a:gd name="T55" fmla="*/ 164 h 252"/>
                <a:gd name="T56" fmla="*/ 237 w 252"/>
                <a:gd name="T57" fmla="*/ 186 h 252"/>
                <a:gd name="T58" fmla="*/ 223 w 252"/>
                <a:gd name="T59" fmla="*/ 206 h 252"/>
                <a:gd name="T60" fmla="*/ 206 w 252"/>
                <a:gd name="T61" fmla="*/ 223 h 252"/>
                <a:gd name="T62" fmla="*/ 186 w 252"/>
                <a:gd name="T63" fmla="*/ 237 h 252"/>
                <a:gd name="T64" fmla="*/ 164 w 252"/>
                <a:gd name="T65" fmla="*/ 247 h 252"/>
                <a:gd name="T66" fmla="*/ 139 w 252"/>
                <a:gd name="T67" fmla="*/ 252 h 252"/>
                <a:gd name="T68" fmla="*/ 125 w 252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" h="252">
                  <a:moveTo>
                    <a:pt x="125" y="252"/>
                  </a:moveTo>
                  <a:lnTo>
                    <a:pt x="125" y="252"/>
                  </a:lnTo>
                  <a:lnTo>
                    <a:pt x="113" y="252"/>
                  </a:lnTo>
                  <a:lnTo>
                    <a:pt x="100" y="249"/>
                  </a:lnTo>
                  <a:lnTo>
                    <a:pt x="88" y="247"/>
                  </a:lnTo>
                  <a:lnTo>
                    <a:pt x="77" y="242"/>
                  </a:lnTo>
                  <a:lnTo>
                    <a:pt x="66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6" y="216"/>
                  </a:lnTo>
                  <a:lnTo>
                    <a:pt x="28" y="206"/>
                  </a:lnTo>
                  <a:lnTo>
                    <a:pt x="21" y="196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5" y="164"/>
                  </a:lnTo>
                  <a:lnTo>
                    <a:pt x="2" y="151"/>
                  </a:lnTo>
                  <a:lnTo>
                    <a:pt x="0" y="139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13"/>
                  </a:lnTo>
                  <a:lnTo>
                    <a:pt x="2" y="100"/>
                  </a:lnTo>
                  <a:lnTo>
                    <a:pt x="5" y="88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1" y="56"/>
                  </a:lnTo>
                  <a:lnTo>
                    <a:pt x="28" y="46"/>
                  </a:lnTo>
                  <a:lnTo>
                    <a:pt x="36" y="37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8" y="5"/>
                  </a:lnTo>
                  <a:lnTo>
                    <a:pt x="100" y="3"/>
                  </a:lnTo>
                  <a:lnTo>
                    <a:pt x="113" y="0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39" y="0"/>
                  </a:lnTo>
                  <a:lnTo>
                    <a:pt x="151" y="3"/>
                  </a:lnTo>
                  <a:lnTo>
                    <a:pt x="164" y="5"/>
                  </a:lnTo>
                  <a:lnTo>
                    <a:pt x="175" y="10"/>
                  </a:lnTo>
                  <a:lnTo>
                    <a:pt x="186" y="15"/>
                  </a:lnTo>
                  <a:lnTo>
                    <a:pt x="196" y="21"/>
                  </a:lnTo>
                  <a:lnTo>
                    <a:pt x="206" y="29"/>
                  </a:lnTo>
                  <a:lnTo>
                    <a:pt x="215" y="37"/>
                  </a:lnTo>
                  <a:lnTo>
                    <a:pt x="223" y="46"/>
                  </a:lnTo>
                  <a:lnTo>
                    <a:pt x="231" y="56"/>
                  </a:lnTo>
                  <a:lnTo>
                    <a:pt x="237" y="66"/>
                  </a:lnTo>
                  <a:lnTo>
                    <a:pt x="242" y="77"/>
                  </a:lnTo>
                  <a:lnTo>
                    <a:pt x="247" y="88"/>
                  </a:lnTo>
                  <a:lnTo>
                    <a:pt x="250" y="100"/>
                  </a:lnTo>
                  <a:lnTo>
                    <a:pt x="252" y="113"/>
                  </a:lnTo>
                  <a:lnTo>
                    <a:pt x="252" y="126"/>
                  </a:lnTo>
                  <a:lnTo>
                    <a:pt x="252" y="126"/>
                  </a:lnTo>
                  <a:lnTo>
                    <a:pt x="252" y="139"/>
                  </a:lnTo>
                  <a:lnTo>
                    <a:pt x="250" y="151"/>
                  </a:lnTo>
                  <a:lnTo>
                    <a:pt x="247" y="164"/>
                  </a:lnTo>
                  <a:lnTo>
                    <a:pt x="242" y="175"/>
                  </a:lnTo>
                  <a:lnTo>
                    <a:pt x="237" y="186"/>
                  </a:lnTo>
                  <a:lnTo>
                    <a:pt x="231" y="196"/>
                  </a:lnTo>
                  <a:lnTo>
                    <a:pt x="223" y="206"/>
                  </a:lnTo>
                  <a:lnTo>
                    <a:pt x="215" y="216"/>
                  </a:lnTo>
                  <a:lnTo>
                    <a:pt x="206" y="223"/>
                  </a:lnTo>
                  <a:lnTo>
                    <a:pt x="196" y="231"/>
                  </a:lnTo>
                  <a:lnTo>
                    <a:pt x="186" y="237"/>
                  </a:lnTo>
                  <a:lnTo>
                    <a:pt x="175" y="242"/>
                  </a:lnTo>
                  <a:lnTo>
                    <a:pt x="164" y="247"/>
                  </a:lnTo>
                  <a:lnTo>
                    <a:pt x="151" y="249"/>
                  </a:lnTo>
                  <a:lnTo>
                    <a:pt x="139" y="252"/>
                  </a:lnTo>
                  <a:lnTo>
                    <a:pt x="125" y="252"/>
                  </a:lnTo>
                  <a:lnTo>
                    <a:pt x="125" y="252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7"/>
            <p:cNvSpPr>
              <a:spLocks/>
            </p:cNvSpPr>
            <p:nvPr/>
          </p:nvSpPr>
          <p:spPr bwMode="auto">
            <a:xfrm>
              <a:off x="5872163" y="3667126"/>
              <a:ext cx="79375" cy="79375"/>
            </a:xfrm>
            <a:custGeom>
              <a:avLst/>
              <a:gdLst>
                <a:gd name="T0" fmla="*/ 125 w 252"/>
                <a:gd name="T1" fmla="*/ 253 h 253"/>
                <a:gd name="T2" fmla="*/ 100 w 252"/>
                <a:gd name="T3" fmla="*/ 249 h 253"/>
                <a:gd name="T4" fmla="*/ 77 w 252"/>
                <a:gd name="T5" fmla="*/ 243 h 253"/>
                <a:gd name="T6" fmla="*/ 56 w 252"/>
                <a:gd name="T7" fmla="*/ 231 h 253"/>
                <a:gd name="T8" fmla="*/ 36 w 252"/>
                <a:gd name="T9" fmla="*/ 216 h 253"/>
                <a:gd name="T10" fmla="*/ 21 w 252"/>
                <a:gd name="T11" fmla="*/ 197 h 253"/>
                <a:gd name="T12" fmla="*/ 10 w 252"/>
                <a:gd name="T13" fmla="*/ 175 h 253"/>
                <a:gd name="T14" fmla="*/ 2 w 252"/>
                <a:gd name="T15" fmla="*/ 151 h 253"/>
                <a:gd name="T16" fmla="*/ 0 w 252"/>
                <a:gd name="T17" fmla="*/ 127 h 253"/>
                <a:gd name="T18" fmla="*/ 0 w 252"/>
                <a:gd name="T19" fmla="*/ 113 h 253"/>
                <a:gd name="T20" fmla="*/ 5 w 252"/>
                <a:gd name="T21" fmla="*/ 88 h 253"/>
                <a:gd name="T22" fmla="*/ 15 w 252"/>
                <a:gd name="T23" fmla="*/ 66 h 253"/>
                <a:gd name="T24" fmla="*/ 28 w 252"/>
                <a:gd name="T25" fmla="*/ 46 h 253"/>
                <a:gd name="T26" fmla="*/ 46 w 252"/>
                <a:gd name="T27" fmla="*/ 29 h 253"/>
                <a:gd name="T28" fmla="*/ 66 w 252"/>
                <a:gd name="T29" fmla="*/ 15 h 253"/>
                <a:gd name="T30" fmla="*/ 88 w 252"/>
                <a:gd name="T31" fmla="*/ 5 h 253"/>
                <a:gd name="T32" fmla="*/ 113 w 252"/>
                <a:gd name="T33" fmla="*/ 0 h 253"/>
                <a:gd name="T34" fmla="*/ 125 w 252"/>
                <a:gd name="T35" fmla="*/ 0 h 253"/>
                <a:gd name="T36" fmla="*/ 151 w 252"/>
                <a:gd name="T37" fmla="*/ 3 h 253"/>
                <a:gd name="T38" fmla="*/ 175 w 252"/>
                <a:gd name="T39" fmla="*/ 10 h 253"/>
                <a:gd name="T40" fmla="*/ 196 w 252"/>
                <a:gd name="T41" fmla="*/ 21 h 253"/>
                <a:gd name="T42" fmla="*/ 215 w 252"/>
                <a:gd name="T43" fmla="*/ 37 h 253"/>
                <a:gd name="T44" fmla="*/ 231 w 252"/>
                <a:gd name="T45" fmla="*/ 56 h 253"/>
                <a:gd name="T46" fmla="*/ 242 w 252"/>
                <a:gd name="T47" fmla="*/ 77 h 253"/>
                <a:gd name="T48" fmla="*/ 250 w 252"/>
                <a:gd name="T49" fmla="*/ 101 h 253"/>
                <a:gd name="T50" fmla="*/ 252 w 252"/>
                <a:gd name="T51" fmla="*/ 127 h 253"/>
                <a:gd name="T52" fmla="*/ 252 w 252"/>
                <a:gd name="T53" fmla="*/ 139 h 253"/>
                <a:gd name="T54" fmla="*/ 247 w 252"/>
                <a:gd name="T55" fmla="*/ 164 h 253"/>
                <a:gd name="T56" fmla="*/ 237 w 252"/>
                <a:gd name="T57" fmla="*/ 186 h 253"/>
                <a:gd name="T58" fmla="*/ 223 w 252"/>
                <a:gd name="T59" fmla="*/ 206 h 253"/>
                <a:gd name="T60" fmla="*/ 206 w 252"/>
                <a:gd name="T61" fmla="*/ 223 h 253"/>
                <a:gd name="T62" fmla="*/ 186 w 252"/>
                <a:gd name="T63" fmla="*/ 237 h 253"/>
                <a:gd name="T64" fmla="*/ 164 w 252"/>
                <a:gd name="T65" fmla="*/ 247 h 253"/>
                <a:gd name="T66" fmla="*/ 139 w 252"/>
                <a:gd name="T67" fmla="*/ 252 h 253"/>
                <a:gd name="T68" fmla="*/ 125 w 252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" h="253">
                  <a:moveTo>
                    <a:pt x="125" y="253"/>
                  </a:moveTo>
                  <a:lnTo>
                    <a:pt x="125" y="253"/>
                  </a:lnTo>
                  <a:lnTo>
                    <a:pt x="113" y="252"/>
                  </a:lnTo>
                  <a:lnTo>
                    <a:pt x="100" y="249"/>
                  </a:lnTo>
                  <a:lnTo>
                    <a:pt x="88" y="247"/>
                  </a:lnTo>
                  <a:lnTo>
                    <a:pt x="77" y="243"/>
                  </a:lnTo>
                  <a:lnTo>
                    <a:pt x="66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6" y="216"/>
                  </a:lnTo>
                  <a:lnTo>
                    <a:pt x="28" y="206"/>
                  </a:lnTo>
                  <a:lnTo>
                    <a:pt x="21" y="197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5" y="164"/>
                  </a:lnTo>
                  <a:lnTo>
                    <a:pt x="2" y="151"/>
                  </a:lnTo>
                  <a:lnTo>
                    <a:pt x="0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0" y="113"/>
                  </a:lnTo>
                  <a:lnTo>
                    <a:pt x="2" y="101"/>
                  </a:lnTo>
                  <a:lnTo>
                    <a:pt x="5" y="88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1" y="56"/>
                  </a:lnTo>
                  <a:lnTo>
                    <a:pt x="28" y="46"/>
                  </a:lnTo>
                  <a:lnTo>
                    <a:pt x="36" y="37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8" y="5"/>
                  </a:lnTo>
                  <a:lnTo>
                    <a:pt x="100" y="3"/>
                  </a:lnTo>
                  <a:lnTo>
                    <a:pt x="113" y="0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39" y="0"/>
                  </a:lnTo>
                  <a:lnTo>
                    <a:pt x="151" y="3"/>
                  </a:lnTo>
                  <a:lnTo>
                    <a:pt x="164" y="5"/>
                  </a:lnTo>
                  <a:lnTo>
                    <a:pt x="175" y="10"/>
                  </a:lnTo>
                  <a:lnTo>
                    <a:pt x="186" y="15"/>
                  </a:lnTo>
                  <a:lnTo>
                    <a:pt x="196" y="21"/>
                  </a:lnTo>
                  <a:lnTo>
                    <a:pt x="206" y="29"/>
                  </a:lnTo>
                  <a:lnTo>
                    <a:pt x="215" y="37"/>
                  </a:lnTo>
                  <a:lnTo>
                    <a:pt x="223" y="46"/>
                  </a:lnTo>
                  <a:lnTo>
                    <a:pt x="231" y="56"/>
                  </a:lnTo>
                  <a:lnTo>
                    <a:pt x="237" y="66"/>
                  </a:lnTo>
                  <a:lnTo>
                    <a:pt x="242" y="77"/>
                  </a:lnTo>
                  <a:lnTo>
                    <a:pt x="247" y="88"/>
                  </a:lnTo>
                  <a:lnTo>
                    <a:pt x="250" y="101"/>
                  </a:lnTo>
                  <a:lnTo>
                    <a:pt x="252" y="113"/>
                  </a:lnTo>
                  <a:lnTo>
                    <a:pt x="252" y="127"/>
                  </a:lnTo>
                  <a:lnTo>
                    <a:pt x="252" y="127"/>
                  </a:lnTo>
                  <a:lnTo>
                    <a:pt x="252" y="139"/>
                  </a:lnTo>
                  <a:lnTo>
                    <a:pt x="250" y="151"/>
                  </a:lnTo>
                  <a:lnTo>
                    <a:pt x="247" y="164"/>
                  </a:lnTo>
                  <a:lnTo>
                    <a:pt x="242" y="175"/>
                  </a:lnTo>
                  <a:lnTo>
                    <a:pt x="237" y="186"/>
                  </a:lnTo>
                  <a:lnTo>
                    <a:pt x="231" y="197"/>
                  </a:lnTo>
                  <a:lnTo>
                    <a:pt x="223" y="206"/>
                  </a:lnTo>
                  <a:lnTo>
                    <a:pt x="215" y="216"/>
                  </a:lnTo>
                  <a:lnTo>
                    <a:pt x="206" y="223"/>
                  </a:lnTo>
                  <a:lnTo>
                    <a:pt x="196" y="231"/>
                  </a:lnTo>
                  <a:lnTo>
                    <a:pt x="186" y="237"/>
                  </a:lnTo>
                  <a:lnTo>
                    <a:pt x="175" y="243"/>
                  </a:lnTo>
                  <a:lnTo>
                    <a:pt x="164" y="247"/>
                  </a:lnTo>
                  <a:lnTo>
                    <a:pt x="151" y="249"/>
                  </a:lnTo>
                  <a:lnTo>
                    <a:pt x="139" y="252"/>
                  </a:lnTo>
                  <a:lnTo>
                    <a:pt x="125" y="253"/>
                  </a:lnTo>
                  <a:lnTo>
                    <a:pt x="125" y="253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8"/>
            <p:cNvSpPr>
              <a:spLocks/>
            </p:cNvSpPr>
            <p:nvPr/>
          </p:nvSpPr>
          <p:spPr bwMode="auto">
            <a:xfrm>
              <a:off x="5872163" y="3771901"/>
              <a:ext cx="79375" cy="80963"/>
            </a:xfrm>
            <a:custGeom>
              <a:avLst/>
              <a:gdLst>
                <a:gd name="T0" fmla="*/ 125 w 252"/>
                <a:gd name="T1" fmla="*/ 253 h 253"/>
                <a:gd name="T2" fmla="*/ 100 w 252"/>
                <a:gd name="T3" fmla="*/ 251 h 253"/>
                <a:gd name="T4" fmla="*/ 77 w 252"/>
                <a:gd name="T5" fmla="*/ 243 h 253"/>
                <a:gd name="T6" fmla="*/ 56 w 252"/>
                <a:gd name="T7" fmla="*/ 231 h 253"/>
                <a:gd name="T8" fmla="*/ 36 w 252"/>
                <a:gd name="T9" fmla="*/ 216 h 253"/>
                <a:gd name="T10" fmla="*/ 21 w 252"/>
                <a:gd name="T11" fmla="*/ 197 h 253"/>
                <a:gd name="T12" fmla="*/ 10 w 252"/>
                <a:gd name="T13" fmla="*/ 175 h 253"/>
                <a:gd name="T14" fmla="*/ 2 w 252"/>
                <a:gd name="T15" fmla="*/ 152 h 253"/>
                <a:gd name="T16" fmla="*/ 0 w 252"/>
                <a:gd name="T17" fmla="*/ 127 h 253"/>
                <a:gd name="T18" fmla="*/ 0 w 252"/>
                <a:gd name="T19" fmla="*/ 113 h 253"/>
                <a:gd name="T20" fmla="*/ 5 w 252"/>
                <a:gd name="T21" fmla="*/ 90 h 253"/>
                <a:gd name="T22" fmla="*/ 15 w 252"/>
                <a:gd name="T23" fmla="*/ 66 h 253"/>
                <a:gd name="T24" fmla="*/ 28 w 252"/>
                <a:gd name="T25" fmla="*/ 46 h 253"/>
                <a:gd name="T26" fmla="*/ 46 w 252"/>
                <a:gd name="T27" fmla="*/ 29 h 253"/>
                <a:gd name="T28" fmla="*/ 66 w 252"/>
                <a:gd name="T29" fmla="*/ 15 h 253"/>
                <a:gd name="T30" fmla="*/ 88 w 252"/>
                <a:gd name="T31" fmla="*/ 7 h 253"/>
                <a:gd name="T32" fmla="*/ 113 w 252"/>
                <a:gd name="T33" fmla="*/ 2 h 253"/>
                <a:gd name="T34" fmla="*/ 125 w 252"/>
                <a:gd name="T35" fmla="*/ 0 h 253"/>
                <a:gd name="T36" fmla="*/ 151 w 252"/>
                <a:gd name="T37" fmla="*/ 3 h 253"/>
                <a:gd name="T38" fmla="*/ 175 w 252"/>
                <a:gd name="T39" fmla="*/ 10 h 253"/>
                <a:gd name="T40" fmla="*/ 196 w 252"/>
                <a:gd name="T41" fmla="*/ 21 h 253"/>
                <a:gd name="T42" fmla="*/ 215 w 252"/>
                <a:gd name="T43" fmla="*/ 38 h 253"/>
                <a:gd name="T44" fmla="*/ 231 w 252"/>
                <a:gd name="T45" fmla="*/ 56 h 253"/>
                <a:gd name="T46" fmla="*/ 242 w 252"/>
                <a:gd name="T47" fmla="*/ 77 h 253"/>
                <a:gd name="T48" fmla="*/ 250 w 252"/>
                <a:gd name="T49" fmla="*/ 101 h 253"/>
                <a:gd name="T50" fmla="*/ 252 w 252"/>
                <a:gd name="T51" fmla="*/ 127 h 253"/>
                <a:gd name="T52" fmla="*/ 252 w 252"/>
                <a:gd name="T53" fmla="*/ 139 h 253"/>
                <a:gd name="T54" fmla="*/ 247 w 252"/>
                <a:gd name="T55" fmla="*/ 164 h 253"/>
                <a:gd name="T56" fmla="*/ 237 w 252"/>
                <a:gd name="T57" fmla="*/ 186 h 253"/>
                <a:gd name="T58" fmla="*/ 223 w 252"/>
                <a:gd name="T59" fmla="*/ 207 h 253"/>
                <a:gd name="T60" fmla="*/ 206 w 252"/>
                <a:gd name="T61" fmla="*/ 223 h 253"/>
                <a:gd name="T62" fmla="*/ 186 w 252"/>
                <a:gd name="T63" fmla="*/ 237 h 253"/>
                <a:gd name="T64" fmla="*/ 164 w 252"/>
                <a:gd name="T65" fmla="*/ 247 h 253"/>
                <a:gd name="T66" fmla="*/ 139 w 252"/>
                <a:gd name="T67" fmla="*/ 252 h 253"/>
                <a:gd name="T68" fmla="*/ 125 w 252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" h="253">
                  <a:moveTo>
                    <a:pt x="125" y="253"/>
                  </a:moveTo>
                  <a:lnTo>
                    <a:pt x="125" y="253"/>
                  </a:lnTo>
                  <a:lnTo>
                    <a:pt x="113" y="252"/>
                  </a:lnTo>
                  <a:lnTo>
                    <a:pt x="100" y="251"/>
                  </a:lnTo>
                  <a:lnTo>
                    <a:pt x="88" y="247"/>
                  </a:lnTo>
                  <a:lnTo>
                    <a:pt x="77" y="243"/>
                  </a:lnTo>
                  <a:lnTo>
                    <a:pt x="66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6" y="216"/>
                  </a:lnTo>
                  <a:lnTo>
                    <a:pt x="28" y="207"/>
                  </a:lnTo>
                  <a:lnTo>
                    <a:pt x="21" y="197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5" y="164"/>
                  </a:lnTo>
                  <a:lnTo>
                    <a:pt x="2" y="152"/>
                  </a:lnTo>
                  <a:lnTo>
                    <a:pt x="0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0" y="113"/>
                  </a:lnTo>
                  <a:lnTo>
                    <a:pt x="2" y="101"/>
                  </a:lnTo>
                  <a:lnTo>
                    <a:pt x="5" y="90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1" y="56"/>
                  </a:lnTo>
                  <a:lnTo>
                    <a:pt x="28" y="46"/>
                  </a:lnTo>
                  <a:lnTo>
                    <a:pt x="36" y="38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8" y="7"/>
                  </a:lnTo>
                  <a:lnTo>
                    <a:pt x="100" y="3"/>
                  </a:lnTo>
                  <a:lnTo>
                    <a:pt x="113" y="2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39" y="2"/>
                  </a:lnTo>
                  <a:lnTo>
                    <a:pt x="151" y="3"/>
                  </a:lnTo>
                  <a:lnTo>
                    <a:pt x="164" y="7"/>
                  </a:lnTo>
                  <a:lnTo>
                    <a:pt x="175" y="10"/>
                  </a:lnTo>
                  <a:lnTo>
                    <a:pt x="186" y="15"/>
                  </a:lnTo>
                  <a:lnTo>
                    <a:pt x="196" y="21"/>
                  </a:lnTo>
                  <a:lnTo>
                    <a:pt x="206" y="29"/>
                  </a:lnTo>
                  <a:lnTo>
                    <a:pt x="215" y="38"/>
                  </a:lnTo>
                  <a:lnTo>
                    <a:pt x="223" y="46"/>
                  </a:lnTo>
                  <a:lnTo>
                    <a:pt x="231" y="56"/>
                  </a:lnTo>
                  <a:lnTo>
                    <a:pt x="237" y="66"/>
                  </a:lnTo>
                  <a:lnTo>
                    <a:pt x="242" y="77"/>
                  </a:lnTo>
                  <a:lnTo>
                    <a:pt x="247" y="90"/>
                  </a:lnTo>
                  <a:lnTo>
                    <a:pt x="250" y="101"/>
                  </a:lnTo>
                  <a:lnTo>
                    <a:pt x="252" y="113"/>
                  </a:lnTo>
                  <a:lnTo>
                    <a:pt x="252" y="127"/>
                  </a:lnTo>
                  <a:lnTo>
                    <a:pt x="252" y="127"/>
                  </a:lnTo>
                  <a:lnTo>
                    <a:pt x="252" y="139"/>
                  </a:lnTo>
                  <a:lnTo>
                    <a:pt x="250" y="152"/>
                  </a:lnTo>
                  <a:lnTo>
                    <a:pt x="247" y="164"/>
                  </a:lnTo>
                  <a:lnTo>
                    <a:pt x="242" y="175"/>
                  </a:lnTo>
                  <a:lnTo>
                    <a:pt x="237" y="186"/>
                  </a:lnTo>
                  <a:lnTo>
                    <a:pt x="231" y="197"/>
                  </a:lnTo>
                  <a:lnTo>
                    <a:pt x="223" y="207"/>
                  </a:lnTo>
                  <a:lnTo>
                    <a:pt x="215" y="216"/>
                  </a:lnTo>
                  <a:lnTo>
                    <a:pt x="206" y="223"/>
                  </a:lnTo>
                  <a:lnTo>
                    <a:pt x="196" y="231"/>
                  </a:lnTo>
                  <a:lnTo>
                    <a:pt x="186" y="237"/>
                  </a:lnTo>
                  <a:lnTo>
                    <a:pt x="175" y="243"/>
                  </a:lnTo>
                  <a:lnTo>
                    <a:pt x="164" y="247"/>
                  </a:lnTo>
                  <a:lnTo>
                    <a:pt x="151" y="251"/>
                  </a:lnTo>
                  <a:lnTo>
                    <a:pt x="139" y="252"/>
                  </a:lnTo>
                  <a:lnTo>
                    <a:pt x="125" y="253"/>
                  </a:lnTo>
                  <a:lnTo>
                    <a:pt x="125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9"/>
            <p:cNvSpPr>
              <a:spLocks/>
            </p:cNvSpPr>
            <p:nvPr/>
          </p:nvSpPr>
          <p:spPr bwMode="auto">
            <a:xfrm>
              <a:off x="5872163" y="3878263"/>
              <a:ext cx="79375" cy="79375"/>
            </a:xfrm>
            <a:custGeom>
              <a:avLst/>
              <a:gdLst>
                <a:gd name="T0" fmla="*/ 125 w 252"/>
                <a:gd name="T1" fmla="*/ 252 h 252"/>
                <a:gd name="T2" fmla="*/ 100 w 252"/>
                <a:gd name="T3" fmla="*/ 250 h 252"/>
                <a:gd name="T4" fmla="*/ 77 w 252"/>
                <a:gd name="T5" fmla="*/ 242 h 252"/>
                <a:gd name="T6" fmla="*/ 56 w 252"/>
                <a:gd name="T7" fmla="*/ 230 h 252"/>
                <a:gd name="T8" fmla="*/ 36 w 252"/>
                <a:gd name="T9" fmla="*/ 215 h 252"/>
                <a:gd name="T10" fmla="*/ 21 w 252"/>
                <a:gd name="T11" fmla="*/ 197 h 252"/>
                <a:gd name="T12" fmla="*/ 10 w 252"/>
                <a:gd name="T13" fmla="*/ 176 h 252"/>
                <a:gd name="T14" fmla="*/ 2 w 252"/>
                <a:gd name="T15" fmla="*/ 152 h 252"/>
                <a:gd name="T16" fmla="*/ 0 w 252"/>
                <a:gd name="T17" fmla="*/ 126 h 252"/>
                <a:gd name="T18" fmla="*/ 0 w 252"/>
                <a:gd name="T19" fmla="*/ 114 h 252"/>
                <a:gd name="T20" fmla="*/ 5 w 252"/>
                <a:gd name="T21" fmla="*/ 89 h 252"/>
                <a:gd name="T22" fmla="*/ 15 w 252"/>
                <a:gd name="T23" fmla="*/ 65 h 252"/>
                <a:gd name="T24" fmla="*/ 28 w 252"/>
                <a:gd name="T25" fmla="*/ 45 h 252"/>
                <a:gd name="T26" fmla="*/ 46 w 252"/>
                <a:gd name="T27" fmla="*/ 28 h 252"/>
                <a:gd name="T28" fmla="*/ 66 w 252"/>
                <a:gd name="T29" fmla="*/ 14 h 252"/>
                <a:gd name="T30" fmla="*/ 88 w 252"/>
                <a:gd name="T31" fmla="*/ 6 h 252"/>
                <a:gd name="T32" fmla="*/ 113 w 252"/>
                <a:gd name="T33" fmla="*/ 1 h 252"/>
                <a:gd name="T34" fmla="*/ 125 w 252"/>
                <a:gd name="T35" fmla="*/ 0 h 252"/>
                <a:gd name="T36" fmla="*/ 151 w 252"/>
                <a:gd name="T37" fmla="*/ 2 h 252"/>
                <a:gd name="T38" fmla="*/ 175 w 252"/>
                <a:gd name="T39" fmla="*/ 9 h 252"/>
                <a:gd name="T40" fmla="*/ 196 w 252"/>
                <a:gd name="T41" fmla="*/ 22 h 252"/>
                <a:gd name="T42" fmla="*/ 215 w 252"/>
                <a:gd name="T43" fmla="*/ 37 h 252"/>
                <a:gd name="T44" fmla="*/ 231 w 252"/>
                <a:gd name="T45" fmla="*/ 55 h 252"/>
                <a:gd name="T46" fmla="*/ 242 w 252"/>
                <a:gd name="T47" fmla="*/ 76 h 252"/>
                <a:gd name="T48" fmla="*/ 250 w 252"/>
                <a:gd name="T49" fmla="*/ 100 h 252"/>
                <a:gd name="T50" fmla="*/ 252 w 252"/>
                <a:gd name="T51" fmla="*/ 126 h 252"/>
                <a:gd name="T52" fmla="*/ 252 w 252"/>
                <a:gd name="T53" fmla="*/ 138 h 252"/>
                <a:gd name="T54" fmla="*/ 247 w 252"/>
                <a:gd name="T55" fmla="*/ 163 h 252"/>
                <a:gd name="T56" fmla="*/ 237 w 252"/>
                <a:gd name="T57" fmla="*/ 187 h 252"/>
                <a:gd name="T58" fmla="*/ 223 w 252"/>
                <a:gd name="T59" fmla="*/ 207 h 252"/>
                <a:gd name="T60" fmla="*/ 206 w 252"/>
                <a:gd name="T61" fmla="*/ 224 h 252"/>
                <a:gd name="T62" fmla="*/ 186 w 252"/>
                <a:gd name="T63" fmla="*/ 237 h 252"/>
                <a:gd name="T64" fmla="*/ 164 w 252"/>
                <a:gd name="T65" fmla="*/ 246 h 252"/>
                <a:gd name="T66" fmla="*/ 139 w 252"/>
                <a:gd name="T67" fmla="*/ 251 h 252"/>
                <a:gd name="T68" fmla="*/ 125 w 252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" h="252">
                  <a:moveTo>
                    <a:pt x="125" y="252"/>
                  </a:moveTo>
                  <a:lnTo>
                    <a:pt x="125" y="252"/>
                  </a:lnTo>
                  <a:lnTo>
                    <a:pt x="113" y="251"/>
                  </a:lnTo>
                  <a:lnTo>
                    <a:pt x="100" y="250"/>
                  </a:lnTo>
                  <a:lnTo>
                    <a:pt x="88" y="246"/>
                  </a:lnTo>
                  <a:lnTo>
                    <a:pt x="77" y="242"/>
                  </a:lnTo>
                  <a:lnTo>
                    <a:pt x="66" y="237"/>
                  </a:lnTo>
                  <a:lnTo>
                    <a:pt x="56" y="230"/>
                  </a:lnTo>
                  <a:lnTo>
                    <a:pt x="46" y="224"/>
                  </a:lnTo>
                  <a:lnTo>
                    <a:pt x="36" y="215"/>
                  </a:lnTo>
                  <a:lnTo>
                    <a:pt x="28" y="207"/>
                  </a:lnTo>
                  <a:lnTo>
                    <a:pt x="21" y="197"/>
                  </a:lnTo>
                  <a:lnTo>
                    <a:pt x="15" y="187"/>
                  </a:lnTo>
                  <a:lnTo>
                    <a:pt x="10" y="176"/>
                  </a:lnTo>
                  <a:lnTo>
                    <a:pt x="5" y="163"/>
                  </a:lnTo>
                  <a:lnTo>
                    <a:pt x="2" y="152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14"/>
                  </a:lnTo>
                  <a:lnTo>
                    <a:pt x="2" y="100"/>
                  </a:lnTo>
                  <a:lnTo>
                    <a:pt x="5" y="89"/>
                  </a:lnTo>
                  <a:lnTo>
                    <a:pt x="10" y="76"/>
                  </a:lnTo>
                  <a:lnTo>
                    <a:pt x="15" y="65"/>
                  </a:lnTo>
                  <a:lnTo>
                    <a:pt x="21" y="55"/>
                  </a:lnTo>
                  <a:lnTo>
                    <a:pt x="28" y="45"/>
                  </a:lnTo>
                  <a:lnTo>
                    <a:pt x="36" y="37"/>
                  </a:lnTo>
                  <a:lnTo>
                    <a:pt x="46" y="28"/>
                  </a:lnTo>
                  <a:lnTo>
                    <a:pt x="56" y="22"/>
                  </a:lnTo>
                  <a:lnTo>
                    <a:pt x="66" y="14"/>
                  </a:lnTo>
                  <a:lnTo>
                    <a:pt x="77" y="9"/>
                  </a:lnTo>
                  <a:lnTo>
                    <a:pt x="88" y="6"/>
                  </a:lnTo>
                  <a:lnTo>
                    <a:pt x="100" y="2"/>
                  </a:lnTo>
                  <a:lnTo>
                    <a:pt x="113" y="1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39" y="1"/>
                  </a:lnTo>
                  <a:lnTo>
                    <a:pt x="151" y="2"/>
                  </a:lnTo>
                  <a:lnTo>
                    <a:pt x="164" y="6"/>
                  </a:lnTo>
                  <a:lnTo>
                    <a:pt x="175" y="9"/>
                  </a:lnTo>
                  <a:lnTo>
                    <a:pt x="186" y="14"/>
                  </a:lnTo>
                  <a:lnTo>
                    <a:pt x="196" y="22"/>
                  </a:lnTo>
                  <a:lnTo>
                    <a:pt x="206" y="28"/>
                  </a:lnTo>
                  <a:lnTo>
                    <a:pt x="215" y="37"/>
                  </a:lnTo>
                  <a:lnTo>
                    <a:pt x="223" y="45"/>
                  </a:lnTo>
                  <a:lnTo>
                    <a:pt x="231" y="55"/>
                  </a:lnTo>
                  <a:lnTo>
                    <a:pt x="237" y="65"/>
                  </a:lnTo>
                  <a:lnTo>
                    <a:pt x="242" y="76"/>
                  </a:lnTo>
                  <a:lnTo>
                    <a:pt x="247" y="89"/>
                  </a:lnTo>
                  <a:lnTo>
                    <a:pt x="250" y="100"/>
                  </a:lnTo>
                  <a:lnTo>
                    <a:pt x="252" y="114"/>
                  </a:lnTo>
                  <a:lnTo>
                    <a:pt x="252" y="126"/>
                  </a:lnTo>
                  <a:lnTo>
                    <a:pt x="252" y="126"/>
                  </a:lnTo>
                  <a:lnTo>
                    <a:pt x="252" y="138"/>
                  </a:lnTo>
                  <a:lnTo>
                    <a:pt x="250" y="152"/>
                  </a:lnTo>
                  <a:lnTo>
                    <a:pt x="247" y="163"/>
                  </a:lnTo>
                  <a:lnTo>
                    <a:pt x="242" y="176"/>
                  </a:lnTo>
                  <a:lnTo>
                    <a:pt x="237" y="187"/>
                  </a:lnTo>
                  <a:lnTo>
                    <a:pt x="231" y="197"/>
                  </a:lnTo>
                  <a:lnTo>
                    <a:pt x="223" y="207"/>
                  </a:lnTo>
                  <a:lnTo>
                    <a:pt x="215" y="215"/>
                  </a:lnTo>
                  <a:lnTo>
                    <a:pt x="206" y="224"/>
                  </a:lnTo>
                  <a:lnTo>
                    <a:pt x="196" y="230"/>
                  </a:lnTo>
                  <a:lnTo>
                    <a:pt x="186" y="237"/>
                  </a:lnTo>
                  <a:lnTo>
                    <a:pt x="175" y="242"/>
                  </a:lnTo>
                  <a:lnTo>
                    <a:pt x="164" y="246"/>
                  </a:lnTo>
                  <a:lnTo>
                    <a:pt x="151" y="250"/>
                  </a:lnTo>
                  <a:lnTo>
                    <a:pt x="139" y="251"/>
                  </a:lnTo>
                  <a:lnTo>
                    <a:pt x="125" y="252"/>
                  </a:lnTo>
                  <a:lnTo>
                    <a:pt x="125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10"/>
            <p:cNvSpPr>
              <a:spLocks/>
            </p:cNvSpPr>
            <p:nvPr/>
          </p:nvSpPr>
          <p:spPr bwMode="auto">
            <a:xfrm>
              <a:off x="5765800" y="3033713"/>
              <a:ext cx="79375" cy="80963"/>
            </a:xfrm>
            <a:custGeom>
              <a:avLst/>
              <a:gdLst>
                <a:gd name="T0" fmla="*/ 126 w 253"/>
                <a:gd name="T1" fmla="*/ 253 h 253"/>
                <a:gd name="T2" fmla="*/ 102 w 253"/>
                <a:gd name="T3" fmla="*/ 250 h 253"/>
                <a:gd name="T4" fmla="*/ 78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5 h 253"/>
                <a:gd name="T14" fmla="*/ 3 w 253"/>
                <a:gd name="T15" fmla="*/ 151 h 253"/>
                <a:gd name="T16" fmla="*/ 0 w 253"/>
                <a:gd name="T17" fmla="*/ 126 h 253"/>
                <a:gd name="T18" fmla="*/ 1 w 253"/>
                <a:gd name="T19" fmla="*/ 113 h 253"/>
                <a:gd name="T20" fmla="*/ 6 w 253"/>
                <a:gd name="T21" fmla="*/ 89 h 253"/>
                <a:gd name="T22" fmla="*/ 16 w 253"/>
                <a:gd name="T23" fmla="*/ 66 h 253"/>
                <a:gd name="T24" fmla="*/ 30 w 253"/>
                <a:gd name="T25" fmla="*/ 46 h 253"/>
                <a:gd name="T26" fmla="*/ 47 w 253"/>
                <a:gd name="T27" fmla="*/ 29 h 253"/>
                <a:gd name="T28" fmla="*/ 67 w 253"/>
                <a:gd name="T29" fmla="*/ 15 h 253"/>
                <a:gd name="T30" fmla="*/ 89 w 253"/>
                <a:gd name="T31" fmla="*/ 6 h 253"/>
                <a:gd name="T32" fmla="*/ 114 w 253"/>
                <a:gd name="T33" fmla="*/ 1 h 253"/>
                <a:gd name="T34" fmla="*/ 126 w 253"/>
                <a:gd name="T35" fmla="*/ 0 h 253"/>
                <a:gd name="T36" fmla="*/ 152 w 253"/>
                <a:gd name="T37" fmla="*/ 2 h 253"/>
                <a:gd name="T38" fmla="*/ 176 w 253"/>
                <a:gd name="T39" fmla="*/ 10 h 253"/>
                <a:gd name="T40" fmla="*/ 197 w 253"/>
                <a:gd name="T41" fmla="*/ 21 h 253"/>
                <a:gd name="T42" fmla="*/ 216 w 253"/>
                <a:gd name="T43" fmla="*/ 37 h 253"/>
                <a:gd name="T44" fmla="*/ 232 w 253"/>
                <a:gd name="T45" fmla="*/ 56 h 253"/>
                <a:gd name="T46" fmla="*/ 243 w 253"/>
                <a:gd name="T47" fmla="*/ 77 h 253"/>
                <a:gd name="T48" fmla="*/ 251 w 253"/>
                <a:gd name="T49" fmla="*/ 100 h 253"/>
                <a:gd name="T50" fmla="*/ 253 w 253"/>
                <a:gd name="T51" fmla="*/ 126 h 253"/>
                <a:gd name="T52" fmla="*/ 253 w 253"/>
                <a:gd name="T53" fmla="*/ 139 h 253"/>
                <a:gd name="T54" fmla="*/ 248 w 253"/>
                <a:gd name="T55" fmla="*/ 164 h 253"/>
                <a:gd name="T56" fmla="*/ 238 w 253"/>
                <a:gd name="T57" fmla="*/ 186 h 253"/>
                <a:gd name="T58" fmla="*/ 225 w 253"/>
                <a:gd name="T59" fmla="*/ 207 h 253"/>
                <a:gd name="T60" fmla="*/ 207 w 253"/>
                <a:gd name="T61" fmla="*/ 223 h 253"/>
                <a:gd name="T62" fmla="*/ 187 w 253"/>
                <a:gd name="T63" fmla="*/ 237 h 253"/>
                <a:gd name="T64" fmla="*/ 165 w 253"/>
                <a:gd name="T65" fmla="*/ 247 h 253"/>
                <a:gd name="T66" fmla="*/ 140 w 253"/>
                <a:gd name="T67" fmla="*/ 252 h 253"/>
                <a:gd name="T68" fmla="*/ 126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lnTo>
                    <a:pt x="126" y="253"/>
                  </a:lnTo>
                  <a:lnTo>
                    <a:pt x="114" y="252"/>
                  </a:lnTo>
                  <a:lnTo>
                    <a:pt x="102" y="250"/>
                  </a:lnTo>
                  <a:lnTo>
                    <a:pt x="89" y="247"/>
                  </a:lnTo>
                  <a:lnTo>
                    <a:pt x="78" y="243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7" y="223"/>
                  </a:lnTo>
                  <a:lnTo>
                    <a:pt x="37" y="216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3" y="151"/>
                  </a:lnTo>
                  <a:lnTo>
                    <a:pt x="1" y="139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3"/>
                  </a:lnTo>
                  <a:lnTo>
                    <a:pt x="3" y="100"/>
                  </a:lnTo>
                  <a:lnTo>
                    <a:pt x="6" y="89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7"/>
                  </a:lnTo>
                  <a:lnTo>
                    <a:pt x="47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6"/>
                  </a:lnTo>
                  <a:lnTo>
                    <a:pt x="102" y="2"/>
                  </a:lnTo>
                  <a:lnTo>
                    <a:pt x="114" y="1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40" y="1"/>
                  </a:lnTo>
                  <a:lnTo>
                    <a:pt x="152" y="2"/>
                  </a:lnTo>
                  <a:lnTo>
                    <a:pt x="165" y="6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8" y="89"/>
                  </a:lnTo>
                  <a:lnTo>
                    <a:pt x="251" y="100"/>
                  </a:lnTo>
                  <a:lnTo>
                    <a:pt x="253" y="113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3" y="139"/>
                  </a:lnTo>
                  <a:lnTo>
                    <a:pt x="251" y="151"/>
                  </a:lnTo>
                  <a:lnTo>
                    <a:pt x="248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3"/>
                  </a:lnTo>
                  <a:lnTo>
                    <a:pt x="165" y="247"/>
                  </a:lnTo>
                  <a:lnTo>
                    <a:pt x="152" y="250"/>
                  </a:lnTo>
                  <a:lnTo>
                    <a:pt x="140" y="252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11"/>
            <p:cNvSpPr>
              <a:spLocks/>
            </p:cNvSpPr>
            <p:nvPr/>
          </p:nvSpPr>
          <p:spPr bwMode="auto">
            <a:xfrm>
              <a:off x="5765800" y="3138488"/>
              <a:ext cx="79375" cy="80963"/>
            </a:xfrm>
            <a:custGeom>
              <a:avLst/>
              <a:gdLst>
                <a:gd name="T0" fmla="*/ 126 w 253"/>
                <a:gd name="T1" fmla="*/ 253 h 253"/>
                <a:gd name="T2" fmla="*/ 102 w 253"/>
                <a:gd name="T3" fmla="*/ 251 h 253"/>
                <a:gd name="T4" fmla="*/ 78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6 h 253"/>
                <a:gd name="T14" fmla="*/ 3 w 253"/>
                <a:gd name="T15" fmla="*/ 153 h 253"/>
                <a:gd name="T16" fmla="*/ 0 w 253"/>
                <a:gd name="T17" fmla="*/ 127 h 253"/>
                <a:gd name="T18" fmla="*/ 1 w 253"/>
                <a:gd name="T19" fmla="*/ 114 h 253"/>
                <a:gd name="T20" fmla="*/ 6 w 253"/>
                <a:gd name="T21" fmla="*/ 89 h 253"/>
                <a:gd name="T22" fmla="*/ 16 w 253"/>
                <a:gd name="T23" fmla="*/ 66 h 253"/>
                <a:gd name="T24" fmla="*/ 30 w 253"/>
                <a:gd name="T25" fmla="*/ 46 h 253"/>
                <a:gd name="T26" fmla="*/ 47 w 253"/>
                <a:gd name="T27" fmla="*/ 29 h 253"/>
                <a:gd name="T28" fmla="*/ 67 w 253"/>
                <a:gd name="T29" fmla="*/ 15 h 253"/>
                <a:gd name="T30" fmla="*/ 89 w 253"/>
                <a:gd name="T31" fmla="*/ 6 h 253"/>
                <a:gd name="T32" fmla="*/ 114 w 253"/>
                <a:gd name="T33" fmla="*/ 1 h 253"/>
                <a:gd name="T34" fmla="*/ 126 w 253"/>
                <a:gd name="T35" fmla="*/ 0 h 253"/>
                <a:gd name="T36" fmla="*/ 152 w 253"/>
                <a:gd name="T37" fmla="*/ 3 h 253"/>
                <a:gd name="T38" fmla="*/ 176 w 253"/>
                <a:gd name="T39" fmla="*/ 10 h 253"/>
                <a:gd name="T40" fmla="*/ 197 w 253"/>
                <a:gd name="T41" fmla="*/ 22 h 253"/>
                <a:gd name="T42" fmla="*/ 216 w 253"/>
                <a:gd name="T43" fmla="*/ 37 h 253"/>
                <a:gd name="T44" fmla="*/ 232 w 253"/>
                <a:gd name="T45" fmla="*/ 56 h 253"/>
                <a:gd name="T46" fmla="*/ 243 w 253"/>
                <a:gd name="T47" fmla="*/ 77 h 253"/>
                <a:gd name="T48" fmla="*/ 251 w 253"/>
                <a:gd name="T49" fmla="*/ 101 h 253"/>
                <a:gd name="T50" fmla="*/ 253 w 253"/>
                <a:gd name="T51" fmla="*/ 127 h 253"/>
                <a:gd name="T52" fmla="*/ 253 w 253"/>
                <a:gd name="T53" fmla="*/ 139 h 253"/>
                <a:gd name="T54" fmla="*/ 248 w 253"/>
                <a:gd name="T55" fmla="*/ 164 h 253"/>
                <a:gd name="T56" fmla="*/ 238 w 253"/>
                <a:gd name="T57" fmla="*/ 187 h 253"/>
                <a:gd name="T58" fmla="*/ 225 w 253"/>
                <a:gd name="T59" fmla="*/ 207 h 253"/>
                <a:gd name="T60" fmla="*/ 207 w 253"/>
                <a:gd name="T61" fmla="*/ 224 h 253"/>
                <a:gd name="T62" fmla="*/ 187 w 253"/>
                <a:gd name="T63" fmla="*/ 238 h 253"/>
                <a:gd name="T64" fmla="*/ 165 w 253"/>
                <a:gd name="T65" fmla="*/ 247 h 253"/>
                <a:gd name="T66" fmla="*/ 140 w 253"/>
                <a:gd name="T67" fmla="*/ 252 h 253"/>
                <a:gd name="T68" fmla="*/ 126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lnTo>
                    <a:pt x="126" y="253"/>
                  </a:lnTo>
                  <a:lnTo>
                    <a:pt x="114" y="252"/>
                  </a:lnTo>
                  <a:lnTo>
                    <a:pt x="102" y="251"/>
                  </a:lnTo>
                  <a:lnTo>
                    <a:pt x="89" y="247"/>
                  </a:lnTo>
                  <a:lnTo>
                    <a:pt x="78" y="243"/>
                  </a:lnTo>
                  <a:lnTo>
                    <a:pt x="67" y="238"/>
                  </a:lnTo>
                  <a:lnTo>
                    <a:pt x="56" y="231"/>
                  </a:lnTo>
                  <a:lnTo>
                    <a:pt x="47" y="224"/>
                  </a:lnTo>
                  <a:lnTo>
                    <a:pt x="37" y="216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6" y="164"/>
                  </a:lnTo>
                  <a:lnTo>
                    <a:pt x="3" y="153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4"/>
                  </a:lnTo>
                  <a:lnTo>
                    <a:pt x="3" y="101"/>
                  </a:lnTo>
                  <a:lnTo>
                    <a:pt x="6" y="89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7"/>
                  </a:lnTo>
                  <a:lnTo>
                    <a:pt x="47" y="29"/>
                  </a:lnTo>
                  <a:lnTo>
                    <a:pt x="56" y="22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6"/>
                  </a:lnTo>
                  <a:lnTo>
                    <a:pt x="102" y="3"/>
                  </a:lnTo>
                  <a:lnTo>
                    <a:pt x="114" y="1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40" y="1"/>
                  </a:lnTo>
                  <a:lnTo>
                    <a:pt x="152" y="3"/>
                  </a:lnTo>
                  <a:lnTo>
                    <a:pt x="165" y="6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2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8" y="89"/>
                  </a:lnTo>
                  <a:lnTo>
                    <a:pt x="251" y="101"/>
                  </a:lnTo>
                  <a:lnTo>
                    <a:pt x="253" y="114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3" y="139"/>
                  </a:lnTo>
                  <a:lnTo>
                    <a:pt x="251" y="153"/>
                  </a:lnTo>
                  <a:lnTo>
                    <a:pt x="248" y="164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7" y="224"/>
                  </a:lnTo>
                  <a:lnTo>
                    <a:pt x="197" y="231"/>
                  </a:lnTo>
                  <a:lnTo>
                    <a:pt x="187" y="238"/>
                  </a:lnTo>
                  <a:lnTo>
                    <a:pt x="176" y="243"/>
                  </a:lnTo>
                  <a:lnTo>
                    <a:pt x="165" y="247"/>
                  </a:lnTo>
                  <a:lnTo>
                    <a:pt x="152" y="251"/>
                  </a:lnTo>
                  <a:lnTo>
                    <a:pt x="140" y="252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2"/>
            <p:cNvSpPr>
              <a:spLocks/>
            </p:cNvSpPr>
            <p:nvPr/>
          </p:nvSpPr>
          <p:spPr bwMode="auto">
            <a:xfrm>
              <a:off x="5765800" y="3244851"/>
              <a:ext cx="79375" cy="79375"/>
            </a:xfrm>
            <a:custGeom>
              <a:avLst/>
              <a:gdLst>
                <a:gd name="T0" fmla="*/ 126 w 253"/>
                <a:gd name="T1" fmla="*/ 253 h 253"/>
                <a:gd name="T2" fmla="*/ 102 w 253"/>
                <a:gd name="T3" fmla="*/ 251 h 253"/>
                <a:gd name="T4" fmla="*/ 78 w 253"/>
                <a:gd name="T5" fmla="*/ 243 h 253"/>
                <a:gd name="T6" fmla="*/ 56 w 253"/>
                <a:gd name="T7" fmla="*/ 232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6 h 253"/>
                <a:gd name="T14" fmla="*/ 3 w 253"/>
                <a:gd name="T15" fmla="*/ 153 h 253"/>
                <a:gd name="T16" fmla="*/ 0 w 253"/>
                <a:gd name="T17" fmla="*/ 127 h 253"/>
                <a:gd name="T18" fmla="*/ 1 w 253"/>
                <a:gd name="T19" fmla="*/ 114 h 253"/>
                <a:gd name="T20" fmla="*/ 6 w 253"/>
                <a:gd name="T21" fmla="*/ 90 h 253"/>
                <a:gd name="T22" fmla="*/ 16 w 253"/>
                <a:gd name="T23" fmla="*/ 67 h 253"/>
                <a:gd name="T24" fmla="*/ 30 w 253"/>
                <a:gd name="T25" fmla="*/ 46 h 253"/>
                <a:gd name="T26" fmla="*/ 47 w 253"/>
                <a:gd name="T27" fmla="*/ 30 h 253"/>
                <a:gd name="T28" fmla="*/ 67 w 253"/>
                <a:gd name="T29" fmla="*/ 16 h 253"/>
                <a:gd name="T30" fmla="*/ 89 w 253"/>
                <a:gd name="T31" fmla="*/ 7 h 253"/>
                <a:gd name="T32" fmla="*/ 114 w 253"/>
                <a:gd name="T33" fmla="*/ 2 h 253"/>
                <a:gd name="T34" fmla="*/ 126 w 253"/>
                <a:gd name="T35" fmla="*/ 0 h 253"/>
                <a:gd name="T36" fmla="*/ 152 w 253"/>
                <a:gd name="T37" fmla="*/ 3 h 253"/>
                <a:gd name="T38" fmla="*/ 176 w 253"/>
                <a:gd name="T39" fmla="*/ 10 h 253"/>
                <a:gd name="T40" fmla="*/ 197 w 253"/>
                <a:gd name="T41" fmla="*/ 23 h 253"/>
                <a:gd name="T42" fmla="*/ 216 w 253"/>
                <a:gd name="T43" fmla="*/ 38 h 253"/>
                <a:gd name="T44" fmla="*/ 232 w 253"/>
                <a:gd name="T45" fmla="*/ 56 h 253"/>
                <a:gd name="T46" fmla="*/ 243 w 253"/>
                <a:gd name="T47" fmla="*/ 77 h 253"/>
                <a:gd name="T48" fmla="*/ 251 w 253"/>
                <a:gd name="T49" fmla="*/ 102 h 253"/>
                <a:gd name="T50" fmla="*/ 253 w 253"/>
                <a:gd name="T51" fmla="*/ 127 h 253"/>
                <a:gd name="T52" fmla="*/ 253 w 253"/>
                <a:gd name="T53" fmla="*/ 140 h 253"/>
                <a:gd name="T54" fmla="*/ 248 w 253"/>
                <a:gd name="T55" fmla="*/ 164 h 253"/>
                <a:gd name="T56" fmla="*/ 238 w 253"/>
                <a:gd name="T57" fmla="*/ 187 h 253"/>
                <a:gd name="T58" fmla="*/ 225 w 253"/>
                <a:gd name="T59" fmla="*/ 207 h 253"/>
                <a:gd name="T60" fmla="*/ 207 w 253"/>
                <a:gd name="T61" fmla="*/ 225 h 253"/>
                <a:gd name="T62" fmla="*/ 187 w 253"/>
                <a:gd name="T63" fmla="*/ 238 h 253"/>
                <a:gd name="T64" fmla="*/ 165 w 253"/>
                <a:gd name="T65" fmla="*/ 247 h 253"/>
                <a:gd name="T66" fmla="*/ 140 w 253"/>
                <a:gd name="T67" fmla="*/ 252 h 253"/>
                <a:gd name="T68" fmla="*/ 126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lnTo>
                    <a:pt x="126" y="253"/>
                  </a:lnTo>
                  <a:lnTo>
                    <a:pt x="114" y="252"/>
                  </a:lnTo>
                  <a:lnTo>
                    <a:pt x="102" y="251"/>
                  </a:lnTo>
                  <a:lnTo>
                    <a:pt x="89" y="247"/>
                  </a:lnTo>
                  <a:lnTo>
                    <a:pt x="78" y="243"/>
                  </a:lnTo>
                  <a:lnTo>
                    <a:pt x="67" y="238"/>
                  </a:lnTo>
                  <a:lnTo>
                    <a:pt x="56" y="232"/>
                  </a:lnTo>
                  <a:lnTo>
                    <a:pt x="47" y="225"/>
                  </a:lnTo>
                  <a:lnTo>
                    <a:pt x="37" y="216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6" y="164"/>
                  </a:lnTo>
                  <a:lnTo>
                    <a:pt x="3" y="153"/>
                  </a:lnTo>
                  <a:lnTo>
                    <a:pt x="1" y="140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4"/>
                  </a:lnTo>
                  <a:lnTo>
                    <a:pt x="3" y="102"/>
                  </a:lnTo>
                  <a:lnTo>
                    <a:pt x="6" y="90"/>
                  </a:lnTo>
                  <a:lnTo>
                    <a:pt x="10" y="77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8"/>
                  </a:lnTo>
                  <a:lnTo>
                    <a:pt x="47" y="30"/>
                  </a:lnTo>
                  <a:lnTo>
                    <a:pt x="56" y="23"/>
                  </a:lnTo>
                  <a:lnTo>
                    <a:pt x="67" y="16"/>
                  </a:lnTo>
                  <a:lnTo>
                    <a:pt x="78" y="10"/>
                  </a:lnTo>
                  <a:lnTo>
                    <a:pt x="89" y="7"/>
                  </a:lnTo>
                  <a:lnTo>
                    <a:pt x="102" y="3"/>
                  </a:lnTo>
                  <a:lnTo>
                    <a:pt x="114" y="2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40" y="2"/>
                  </a:lnTo>
                  <a:lnTo>
                    <a:pt x="152" y="3"/>
                  </a:lnTo>
                  <a:lnTo>
                    <a:pt x="165" y="7"/>
                  </a:lnTo>
                  <a:lnTo>
                    <a:pt x="176" y="10"/>
                  </a:lnTo>
                  <a:lnTo>
                    <a:pt x="187" y="16"/>
                  </a:lnTo>
                  <a:lnTo>
                    <a:pt x="197" y="23"/>
                  </a:lnTo>
                  <a:lnTo>
                    <a:pt x="207" y="30"/>
                  </a:lnTo>
                  <a:lnTo>
                    <a:pt x="216" y="38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8" y="67"/>
                  </a:lnTo>
                  <a:lnTo>
                    <a:pt x="243" y="77"/>
                  </a:lnTo>
                  <a:lnTo>
                    <a:pt x="248" y="90"/>
                  </a:lnTo>
                  <a:lnTo>
                    <a:pt x="251" y="102"/>
                  </a:lnTo>
                  <a:lnTo>
                    <a:pt x="253" y="114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3" y="140"/>
                  </a:lnTo>
                  <a:lnTo>
                    <a:pt x="251" y="153"/>
                  </a:lnTo>
                  <a:lnTo>
                    <a:pt x="248" y="164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7" y="225"/>
                  </a:lnTo>
                  <a:lnTo>
                    <a:pt x="197" y="232"/>
                  </a:lnTo>
                  <a:lnTo>
                    <a:pt x="187" y="238"/>
                  </a:lnTo>
                  <a:lnTo>
                    <a:pt x="176" y="243"/>
                  </a:lnTo>
                  <a:lnTo>
                    <a:pt x="165" y="247"/>
                  </a:lnTo>
                  <a:lnTo>
                    <a:pt x="152" y="251"/>
                  </a:lnTo>
                  <a:lnTo>
                    <a:pt x="140" y="252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3"/>
            <p:cNvSpPr>
              <a:spLocks/>
            </p:cNvSpPr>
            <p:nvPr/>
          </p:nvSpPr>
          <p:spPr bwMode="auto">
            <a:xfrm>
              <a:off x="5765800" y="3455988"/>
              <a:ext cx="79375" cy="79375"/>
            </a:xfrm>
            <a:custGeom>
              <a:avLst/>
              <a:gdLst>
                <a:gd name="T0" fmla="*/ 126 w 253"/>
                <a:gd name="T1" fmla="*/ 251 h 251"/>
                <a:gd name="T2" fmla="*/ 102 w 253"/>
                <a:gd name="T3" fmla="*/ 249 h 251"/>
                <a:gd name="T4" fmla="*/ 78 w 253"/>
                <a:gd name="T5" fmla="*/ 242 h 251"/>
                <a:gd name="T6" fmla="*/ 56 w 253"/>
                <a:gd name="T7" fmla="*/ 230 h 251"/>
                <a:gd name="T8" fmla="*/ 37 w 253"/>
                <a:gd name="T9" fmla="*/ 214 h 251"/>
                <a:gd name="T10" fmla="*/ 22 w 253"/>
                <a:gd name="T11" fmla="*/ 196 h 251"/>
                <a:gd name="T12" fmla="*/ 10 w 253"/>
                <a:gd name="T13" fmla="*/ 175 h 251"/>
                <a:gd name="T14" fmla="*/ 3 w 253"/>
                <a:gd name="T15" fmla="*/ 151 h 251"/>
                <a:gd name="T16" fmla="*/ 0 w 253"/>
                <a:gd name="T17" fmla="*/ 125 h 251"/>
                <a:gd name="T18" fmla="*/ 1 w 253"/>
                <a:gd name="T19" fmla="*/ 113 h 251"/>
                <a:gd name="T20" fmla="*/ 6 w 253"/>
                <a:gd name="T21" fmla="*/ 88 h 251"/>
                <a:gd name="T22" fmla="*/ 16 w 253"/>
                <a:gd name="T23" fmla="*/ 66 h 251"/>
                <a:gd name="T24" fmla="*/ 30 w 253"/>
                <a:gd name="T25" fmla="*/ 46 h 251"/>
                <a:gd name="T26" fmla="*/ 47 w 253"/>
                <a:gd name="T27" fmla="*/ 28 h 251"/>
                <a:gd name="T28" fmla="*/ 67 w 253"/>
                <a:gd name="T29" fmla="*/ 15 h 251"/>
                <a:gd name="T30" fmla="*/ 89 w 253"/>
                <a:gd name="T31" fmla="*/ 5 h 251"/>
                <a:gd name="T32" fmla="*/ 114 w 253"/>
                <a:gd name="T33" fmla="*/ 0 h 251"/>
                <a:gd name="T34" fmla="*/ 126 w 253"/>
                <a:gd name="T35" fmla="*/ 0 h 251"/>
                <a:gd name="T36" fmla="*/ 152 w 253"/>
                <a:gd name="T37" fmla="*/ 2 h 251"/>
                <a:gd name="T38" fmla="*/ 176 w 253"/>
                <a:gd name="T39" fmla="*/ 10 h 251"/>
                <a:gd name="T40" fmla="*/ 197 w 253"/>
                <a:gd name="T41" fmla="*/ 21 h 251"/>
                <a:gd name="T42" fmla="*/ 216 w 253"/>
                <a:gd name="T43" fmla="*/ 36 h 251"/>
                <a:gd name="T44" fmla="*/ 232 w 253"/>
                <a:gd name="T45" fmla="*/ 54 h 251"/>
                <a:gd name="T46" fmla="*/ 243 w 253"/>
                <a:gd name="T47" fmla="*/ 77 h 251"/>
                <a:gd name="T48" fmla="*/ 251 w 253"/>
                <a:gd name="T49" fmla="*/ 100 h 251"/>
                <a:gd name="T50" fmla="*/ 253 w 253"/>
                <a:gd name="T51" fmla="*/ 125 h 251"/>
                <a:gd name="T52" fmla="*/ 253 w 253"/>
                <a:gd name="T53" fmla="*/ 139 h 251"/>
                <a:gd name="T54" fmla="*/ 248 w 253"/>
                <a:gd name="T55" fmla="*/ 163 h 251"/>
                <a:gd name="T56" fmla="*/ 238 w 253"/>
                <a:gd name="T57" fmla="*/ 186 h 251"/>
                <a:gd name="T58" fmla="*/ 225 w 253"/>
                <a:gd name="T59" fmla="*/ 206 h 251"/>
                <a:gd name="T60" fmla="*/ 207 w 253"/>
                <a:gd name="T61" fmla="*/ 223 h 251"/>
                <a:gd name="T62" fmla="*/ 187 w 253"/>
                <a:gd name="T63" fmla="*/ 237 h 251"/>
                <a:gd name="T64" fmla="*/ 165 w 253"/>
                <a:gd name="T65" fmla="*/ 247 h 251"/>
                <a:gd name="T66" fmla="*/ 140 w 253"/>
                <a:gd name="T67" fmla="*/ 251 h 251"/>
                <a:gd name="T68" fmla="*/ 126 w 253"/>
                <a:gd name="T69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1">
                  <a:moveTo>
                    <a:pt x="126" y="251"/>
                  </a:moveTo>
                  <a:lnTo>
                    <a:pt x="126" y="251"/>
                  </a:lnTo>
                  <a:lnTo>
                    <a:pt x="114" y="251"/>
                  </a:lnTo>
                  <a:lnTo>
                    <a:pt x="102" y="249"/>
                  </a:lnTo>
                  <a:lnTo>
                    <a:pt x="89" y="247"/>
                  </a:lnTo>
                  <a:lnTo>
                    <a:pt x="78" y="242"/>
                  </a:lnTo>
                  <a:lnTo>
                    <a:pt x="67" y="237"/>
                  </a:lnTo>
                  <a:lnTo>
                    <a:pt x="56" y="230"/>
                  </a:lnTo>
                  <a:lnTo>
                    <a:pt x="47" y="223"/>
                  </a:lnTo>
                  <a:lnTo>
                    <a:pt x="37" y="214"/>
                  </a:lnTo>
                  <a:lnTo>
                    <a:pt x="30" y="206"/>
                  </a:lnTo>
                  <a:lnTo>
                    <a:pt x="22" y="196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3"/>
                  </a:lnTo>
                  <a:lnTo>
                    <a:pt x="3" y="151"/>
                  </a:lnTo>
                  <a:lnTo>
                    <a:pt x="1" y="139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1" y="113"/>
                  </a:lnTo>
                  <a:lnTo>
                    <a:pt x="3" y="100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4"/>
                  </a:lnTo>
                  <a:lnTo>
                    <a:pt x="30" y="46"/>
                  </a:lnTo>
                  <a:lnTo>
                    <a:pt x="37" y="36"/>
                  </a:lnTo>
                  <a:lnTo>
                    <a:pt x="47" y="28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5"/>
                  </a:lnTo>
                  <a:lnTo>
                    <a:pt x="102" y="2"/>
                  </a:lnTo>
                  <a:lnTo>
                    <a:pt x="114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40" y="0"/>
                  </a:lnTo>
                  <a:lnTo>
                    <a:pt x="152" y="2"/>
                  </a:lnTo>
                  <a:lnTo>
                    <a:pt x="165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8"/>
                  </a:lnTo>
                  <a:lnTo>
                    <a:pt x="216" y="36"/>
                  </a:lnTo>
                  <a:lnTo>
                    <a:pt x="225" y="46"/>
                  </a:lnTo>
                  <a:lnTo>
                    <a:pt x="232" y="54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8" y="88"/>
                  </a:lnTo>
                  <a:lnTo>
                    <a:pt x="251" y="100"/>
                  </a:lnTo>
                  <a:lnTo>
                    <a:pt x="253" y="113"/>
                  </a:lnTo>
                  <a:lnTo>
                    <a:pt x="253" y="125"/>
                  </a:lnTo>
                  <a:lnTo>
                    <a:pt x="253" y="125"/>
                  </a:lnTo>
                  <a:lnTo>
                    <a:pt x="253" y="139"/>
                  </a:lnTo>
                  <a:lnTo>
                    <a:pt x="251" y="151"/>
                  </a:lnTo>
                  <a:lnTo>
                    <a:pt x="248" y="163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2" y="196"/>
                  </a:lnTo>
                  <a:lnTo>
                    <a:pt x="225" y="206"/>
                  </a:lnTo>
                  <a:lnTo>
                    <a:pt x="216" y="214"/>
                  </a:lnTo>
                  <a:lnTo>
                    <a:pt x="207" y="223"/>
                  </a:lnTo>
                  <a:lnTo>
                    <a:pt x="197" y="230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5" y="247"/>
                  </a:lnTo>
                  <a:lnTo>
                    <a:pt x="152" y="249"/>
                  </a:lnTo>
                  <a:lnTo>
                    <a:pt x="140" y="251"/>
                  </a:lnTo>
                  <a:lnTo>
                    <a:pt x="126" y="251"/>
                  </a:lnTo>
                  <a:lnTo>
                    <a:pt x="126" y="251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14"/>
            <p:cNvSpPr>
              <a:spLocks/>
            </p:cNvSpPr>
            <p:nvPr/>
          </p:nvSpPr>
          <p:spPr bwMode="auto">
            <a:xfrm>
              <a:off x="5765800" y="3560763"/>
              <a:ext cx="79375" cy="80963"/>
            </a:xfrm>
            <a:custGeom>
              <a:avLst/>
              <a:gdLst>
                <a:gd name="T0" fmla="*/ 126 w 253"/>
                <a:gd name="T1" fmla="*/ 252 h 252"/>
                <a:gd name="T2" fmla="*/ 102 w 253"/>
                <a:gd name="T3" fmla="*/ 249 h 252"/>
                <a:gd name="T4" fmla="*/ 78 w 253"/>
                <a:gd name="T5" fmla="*/ 242 h 252"/>
                <a:gd name="T6" fmla="*/ 56 w 253"/>
                <a:gd name="T7" fmla="*/ 231 h 252"/>
                <a:gd name="T8" fmla="*/ 37 w 253"/>
                <a:gd name="T9" fmla="*/ 216 h 252"/>
                <a:gd name="T10" fmla="*/ 22 w 253"/>
                <a:gd name="T11" fmla="*/ 196 h 252"/>
                <a:gd name="T12" fmla="*/ 10 w 253"/>
                <a:gd name="T13" fmla="*/ 175 h 252"/>
                <a:gd name="T14" fmla="*/ 3 w 253"/>
                <a:gd name="T15" fmla="*/ 151 h 252"/>
                <a:gd name="T16" fmla="*/ 0 w 253"/>
                <a:gd name="T17" fmla="*/ 126 h 252"/>
                <a:gd name="T18" fmla="*/ 1 w 253"/>
                <a:gd name="T19" fmla="*/ 113 h 252"/>
                <a:gd name="T20" fmla="*/ 6 w 253"/>
                <a:gd name="T21" fmla="*/ 88 h 252"/>
                <a:gd name="T22" fmla="*/ 16 w 253"/>
                <a:gd name="T23" fmla="*/ 66 h 252"/>
                <a:gd name="T24" fmla="*/ 30 w 253"/>
                <a:gd name="T25" fmla="*/ 46 h 252"/>
                <a:gd name="T26" fmla="*/ 47 w 253"/>
                <a:gd name="T27" fmla="*/ 29 h 252"/>
                <a:gd name="T28" fmla="*/ 67 w 253"/>
                <a:gd name="T29" fmla="*/ 15 h 252"/>
                <a:gd name="T30" fmla="*/ 89 w 253"/>
                <a:gd name="T31" fmla="*/ 5 h 252"/>
                <a:gd name="T32" fmla="*/ 114 w 253"/>
                <a:gd name="T33" fmla="*/ 0 h 252"/>
                <a:gd name="T34" fmla="*/ 126 w 253"/>
                <a:gd name="T35" fmla="*/ 0 h 252"/>
                <a:gd name="T36" fmla="*/ 152 w 253"/>
                <a:gd name="T37" fmla="*/ 3 h 252"/>
                <a:gd name="T38" fmla="*/ 176 w 253"/>
                <a:gd name="T39" fmla="*/ 10 h 252"/>
                <a:gd name="T40" fmla="*/ 197 w 253"/>
                <a:gd name="T41" fmla="*/ 21 h 252"/>
                <a:gd name="T42" fmla="*/ 216 w 253"/>
                <a:gd name="T43" fmla="*/ 37 h 252"/>
                <a:gd name="T44" fmla="*/ 232 w 253"/>
                <a:gd name="T45" fmla="*/ 56 h 252"/>
                <a:gd name="T46" fmla="*/ 243 w 253"/>
                <a:gd name="T47" fmla="*/ 77 h 252"/>
                <a:gd name="T48" fmla="*/ 251 w 253"/>
                <a:gd name="T49" fmla="*/ 100 h 252"/>
                <a:gd name="T50" fmla="*/ 253 w 253"/>
                <a:gd name="T51" fmla="*/ 126 h 252"/>
                <a:gd name="T52" fmla="*/ 253 w 253"/>
                <a:gd name="T53" fmla="*/ 139 h 252"/>
                <a:gd name="T54" fmla="*/ 248 w 253"/>
                <a:gd name="T55" fmla="*/ 164 h 252"/>
                <a:gd name="T56" fmla="*/ 238 w 253"/>
                <a:gd name="T57" fmla="*/ 186 h 252"/>
                <a:gd name="T58" fmla="*/ 225 w 253"/>
                <a:gd name="T59" fmla="*/ 206 h 252"/>
                <a:gd name="T60" fmla="*/ 207 w 253"/>
                <a:gd name="T61" fmla="*/ 223 h 252"/>
                <a:gd name="T62" fmla="*/ 187 w 253"/>
                <a:gd name="T63" fmla="*/ 237 h 252"/>
                <a:gd name="T64" fmla="*/ 165 w 253"/>
                <a:gd name="T65" fmla="*/ 247 h 252"/>
                <a:gd name="T66" fmla="*/ 140 w 253"/>
                <a:gd name="T67" fmla="*/ 252 h 252"/>
                <a:gd name="T68" fmla="*/ 126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6" y="252"/>
                  </a:moveTo>
                  <a:lnTo>
                    <a:pt x="126" y="252"/>
                  </a:lnTo>
                  <a:lnTo>
                    <a:pt x="114" y="252"/>
                  </a:lnTo>
                  <a:lnTo>
                    <a:pt x="102" y="249"/>
                  </a:lnTo>
                  <a:lnTo>
                    <a:pt x="89" y="247"/>
                  </a:lnTo>
                  <a:lnTo>
                    <a:pt x="78" y="242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7" y="223"/>
                  </a:lnTo>
                  <a:lnTo>
                    <a:pt x="37" y="216"/>
                  </a:lnTo>
                  <a:lnTo>
                    <a:pt x="30" y="206"/>
                  </a:lnTo>
                  <a:lnTo>
                    <a:pt x="22" y="196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3" y="151"/>
                  </a:lnTo>
                  <a:lnTo>
                    <a:pt x="1" y="139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3"/>
                  </a:lnTo>
                  <a:lnTo>
                    <a:pt x="3" y="100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7"/>
                  </a:lnTo>
                  <a:lnTo>
                    <a:pt x="47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5"/>
                  </a:lnTo>
                  <a:lnTo>
                    <a:pt x="102" y="3"/>
                  </a:lnTo>
                  <a:lnTo>
                    <a:pt x="114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40" y="0"/>
                  </a:lnTo>
                  <a:lnTo>
                    <a:pt x="152" y="3"/>
                  </a:lnTo>
                  <a:lnTo>
                    <a:pt x="165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8" y="88"/>
                  </a:lnTo>
                  <a:lnTo>
                    <a:pt x="251" y="100"/>
                  </a:lnTo>
                  <a:lnTo>
                    <a:pt x="253" y="113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3" y="139"/>
                  </a:lnTo>
                  <a:lnTo>
                    <a:pt x="251" y="151"/>
                  </a:lnTo>
                  <a:lnTo>
                    <a:pt x="248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2" y="196"/>
                  </a:lnTo>
                  <a:lnTo>
                    <a:pt x="225" y="206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5" y="247"/>
                  </a:lnTo>
                  <a:lnTo>
                    <a:pt x="152" y="249"/>
                  </a:lnTo>
                  <a:lnTo>
                    <a:pt x="140" y="252"/>
                  </a:lnTo>
                  <a:lnTo>
                    <a:pt x="126" y="252"/>
                  </a:lnTo>
                  <a:lnTo>
                    <a:pt x="126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15"/>
            <p:cNvSpPr>
              <a:spLocks/>
            </p:cNvSpPr>
            <p:nvPr/>
          </p:nvSpPr>
          <p:spPr bwMode="auto">
            <a:xfrm>
              <a:off x="5765800" y="3667126"/>
              <a:ext cx="79375" cy="79375"/>
            </a:xfrm>
            <a:custGeom>
              <a:avLst/>
              <a:gdLst>
                <a:gd name="T0" fmla="*/ 126 w 253"/>
                <a:gd name="T1" fmla="*/ 253 h 253"/>
                <a:gd name="T2" fmla="*/ 102 w 253"/>
                <a:gd name="T3" fmla="*/ 249 h 253"/>
                <a:gd name="T4" fmla="*/ 78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5 h 253"/>
                <a:gd name="T14" fmla="*/ 3 w 253"/>
                <a:gd name="T15" fmla="*/ 151 h 253"/>
                <a:gd name="T16" fmla="*/ 0 w 253"/>
                <a:gd name="T17" fmla="*/ 127 h 253"/>
                <a:gd name="T18" fmla="*/ 1 w 253"/>
                <a:gd name="T19" fmla="*/ 113 h 253"/>
                <a:gd name="T20" fmla="*/ 6 w 253"/>
                <a:gd name="T21" fmla="*/ 88 h 253"/>
                <a:gd name="T22" fmla="*/ 16 w 253"/>
                <a:gd name="T23" fmla="*/ 66 h 253"/>
                <a:gd name="T24" fmla="*/ 30 w 253"/>
                <a:gd name="T25" fmla="*/ 46 h 253"/>
                <a:gd name="T26" fmla="*/ 47 w 253"/>
                <a:gd name="T27" fmla="*/ 29 h 253"/>
                <a:gd name="T28" fmla="*/ 67 w 253"/>
                <a:gd name="T29" fmla="*/ 15 h 253"/>
                <a:gd name="T30" fmla="*/ 89 w 253"/>
                <a:gd name="T31" fmla="*/ 5 h 253"/>
                <a:gd name="T32" fmla="*/ 114 w 253"/>
                <a:gd name="T33" fmla="*/ 0 h 253"/>
                <a:gd name="T34" fmla="*/ 126 w 253"/>
                <a:gd name="T35" fmla="*/ 0 h 253"/>
                <a:gd name="T36" fmla="*/ 152 w 253"/>
                <a:gd name="T37" fmla="*/ 3 h 253"/>
                <a:gd name="T38" fmla="*/ 176 w 253"/>
                <a:gd name="T39" fmla="*/ 10 h 253"/>
                <a:gd name="T40" fmla="*/ 197 w 253"/>
                <a:gd name="T41" fmla="*/ 21 h 253"/>
                <a:gd name="T42" fmla="*/ 216 w 253"/>
                <a:gd name="T43" fmla="*/ 37 h 253"/>
                <a:gd name="T44" fmla="*/ 232 w 253"/>
                <a:gd name="T45" fmla="*/ 56 h 253"/>
                <a:gd name="T46" fmla="*/ 243 w 253"/>
                <a:gd name="T47" fmla="*/ 77 h 253"/>
                <a:gd name="T48" fmla="*/ 251 w 253"/>
                <a:gd name="T49" fmla="*/ 101 h 253"/>
                <a:gd name="T50" fmla="*/ 253 w 253"/>
                <a:gd name="T51" fmla="*/ 127 h 253"/>
                <a:gd name="T52" fmla="*/ 253 w 253"/>
                <a:gd name="T53" fmla="*/ 139 h 253"/>
                <a:gd name="T54" fmla="*/ 248 w 253"/>
                <a:gd name="T55" fmla="*/ 164 h 253"/>
                <a:gd name="T56" fmla="*/ 238 w 253"/>
                <a:gd name="T57" fmla="*/ 186 h 253"/>
                <a:gd name="T58" fmla="*/ 225 w 253"/>
                <a:gd name="T59" fmla="*/ 206 h 253"/>
                <a:gd name="T60" fmla="*/ 207 w 253"/>
                <a:gd name="T61" fmla="*/ 223 h 253"/>
                <a:gd name="T62" fmla="*/ 187 w 253"/>
                <a:gd name="T63" fmla="*/ 237 h 253"/>
                <a:gd name="T64" fmla="*/ 165 w 253"/>
                <a:gd name="T65" fmla="*/ 247 h 253"/>
                <a:gd name="T66" fmla="*/ 140 w 253"/>
                <a:gd name="T67" fmla="*/ 252 h 253"/>
                <a:gd name="T68" fmla="*/ 126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lnTo>
                    <a:pt x="126" y="253"/>
                  </a:lnTo>
                  <a:lnTo>
                    <a:pt x="114" y="252"/>
                  </a:lnTo>
                  <a:lnTo>
                    <a:pt x="102" y="249"/>
                  </a:lnTo>
                  <a:lnTo>
                    <a:pt x="89" y="247"/>
                  </a:lnTo>
                  <a:lnTo>
                    <a:pt x="78" y="243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7" y="223"/>
                  </a:lnTo>
                  <a:lnTo>
                    <a:pt x="37" y="216"/>
                  </a:lnTo>
                  <a:lnTo>
                    <a:pt x="30" y="206"/>
                  </a:lnTo>
                  <a:lnTo>
                    <a:pt x="22" y="197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3" y="151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3" y="101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7"/>
                  </a:lnTo>
                  <a:lnTo>
                    <a:pt x="47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5"/>
                  </a:lnTo>
                  <a:lnTo>
                    <a:pt x="102" y="3"/>
                  </a:lnTo>
                  <a:lnTo>
                    <a:pt x="114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40" y="0"/>
                  </a:lnTo>
                  <a:lnTo>
                    <a:pt x="152" y="3"/>
                  </a:lnTo>
                  <a:lnTo>
                    <a:pt x="165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8" y="88"/>
                  </a:lnTo>
                  <a:lnTo>
                    <a:pt x="251" y="101"/>
                  </a:lnTo>
                  <a:lnTo>
                    <a:pt x="253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3" y="139"/>
                  </a:lnTo>
                  <a:lnTo>
                    <a:pt x="251" y="151"/>
                  </a:lnTo>
                  <a:lnTo>
                    <a:pt x="248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2" y="197"/>
                  </a:lnTo>
                  <a:lnTo>
                    <a:pt x="225" y="206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3"/>
                  </a:lnTo>
                  <a:lnTo>
                    <a:pt x="165" y="247"/>
                  </a:lnTo>
                  <a:lnTo>
                    <a:pt x="152" y="249"/>
                  </a:lnTo>
                  <a:lnTo>
                    <a:pt x="140" y="252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16"/>
            <p:cNvSpPr>
              <a:spLocks/>
            </p:cNvSpPr>
            <p:nvPr/>
          </p:nvSpPr>
          <p:spPr bwMode="auto">
            <a:xfrm>
              <a:off x="5765800" y="3771901"/>
              <a:ext cx="79375" cy="80963"/>
            </a:xfrm>
            <a:custGeom>
              <a:avLst/>
              <a:gdLst>
                <a:gd name="T0" fmla="*/ 126 w 253"/>
                <a:gd name="T1" fmla="*/ 253 h 253"/>
                <a:gd name="T2" fmla="*/ 102 w 253"/>
                <a:gd name="T3" fmla="*/ 251 h 253"/>
                <a:gd name="T4" fmla="*/ 78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5 h 253"/>
                <a:gd name="T14" fmla="*/ 3 w 253"/>
                <a:gd name="T15" fmla="*/ 152 h 253"/>
                <a:gd name="T16" fmla="*/ 0 w 253"/>
                <a:gd name="T17" fmla="*/ 127 h 253"/>
                <a:gd name="T18" fmla="*/ 1 w 253"/>
                <a:gd name="T19" fmla="*/ 113 h 253"/>
                <a:gd name="T20" fmla="*/ 6 w 253"/>
                <a:gd name="T21" fmla="*/ 90 h 253"/>
                <a:gd name="T22" fmla="*/ 16 w 253"/>
                <a:gd name="T23" fmla="*/ 66 h 253"/>
                <a:gd name="T24" fmla="*/ 30 w 253"/>
                <a:gd name="T25" fmla="*/ 46 h 253"/>
                <a:gd name="T26" fmla="*/ 47 w 253"/>
                <a:gd name="T27" fmla="*/ 29 h 253"/>
                <a:gd name="T28" fmla="*/ 67 w 253"/>
                <a:gd name="T29" fmla="*/ 15 h 253"/>
                <a:gd name="T30" fmla="*/ 89 w 253"/>
                <a:gd name="T31" fmla="*/ 7 h 253"/>
                <a:gd name="T32" fmla="*/ 114 w 253"/>
                <a:gd name="T33" fmla="*/ 2 h 253"/>
                <a:gd name="T34" fmla="*/ 126 w 253"/>
                <a:gd name="T35" fmla="*/ 0 h 253"/>
                <a:gd name="T36" fmla="*/ 152 w 253"/>
                <a:gd name="T37" fmla="*/ 3 h 253"/>
                <a:gd name="T38" fmla="*/ 176 w 253"/>
                <a:gd name="T39" fmla="*/ 10 h 253"/>
                <a:gd name="T40" fmla="*/ 197 w 253"/>
                <a:gd name="T41" fmla="*/ 21 h 253"/>
                <a:gd name="T42" fmla="*/ 216 w 253"/>
                <a:gd name="T43" fmla="*/ 38 h 253"/>
                <a:gd name="T44" fmla="*/ 232 w 253"/>
                <a:gd name="T45" fmla="*/ 56 h 253"/>
                <a:gd name="T46" fmla="*/ 243 w 253"/>
                <a:gd name="T47" fmla="*/ 77 h 253"/>
                <a:gd name="T48" fmla="*/ 251 w 253"/>
                <a:gd name="T49" fmla="*/ 101 h 253"/>
                <a:gd name="T50" fmla="*/ 253 w 253"/>
                <a:gd name="T51" fmla="*/ 127 h 253"/>
                <a:gd name="T52" fmla="*/ 253 w 253"/>
                <a:gd name="T53" fmla="*/ 139 h 253"/>
                <a:gd name="T54" fmla="*/ 248 w 253"/>
                <a:gd name="T55" fmla="*/ 164 h 253"/>
                <a:gd name="T56" fmla="*/ 238 w 253"/>
                <a:gd name="T57" fmla="*/ 186 h 253"/>
                <a:gd name="T58" fmla="*/ 225 w 253"/>
                <a:gd name="T59" fmla="*/ 207 h 253"/>
                <a:gd name="T60" fmla="*/ 207 w 253"/>
                <a:gd name="T61" fmla="*/ 223 h 253"/>
                <a:gd name="T62" fmla="*/ 187 w 253"/>
                <a:gd name="T63" fmla="*/ 237 h 253"/>
                <a:gd name="T64" fmla="*/ 165 w 253"/>
                <a:gd name="T65" fmla="*/ 247 h 253"/>
                <a:gd name="T66" fmla="*/ 140 w 253"/>
                <a:gd name="T67" fmla="*/ 252 h 253"/>
                <a:gd name="T68" fmla="*/ 126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lnTo>
                    <a:pt x="126" y="253"/>
                  </a:lnTo>
                  <a:lnTo>
                    <a:pt x="114" y="252"/>
                  </a:lnTo>
                  <a:lnTo>
                    <a:pt x="102" y="251"/>
                  </a:lnTo>
                  <a:lnTo>
                    <a:pt x="89" y="247"/>
                  </a:lnTo>
                  <a:lnTo>
                    <a:pt x="78" y="243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7" y="223"/>
                  </a:lnTo>
                  <a:lnTo>
                    <a:pt x="37" y="216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3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3" y="101"/>
                  </a:lnTo>
                  <a:lnTo>
                    <a:pt x="6" y="90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8"/>
                  </a:lnTo>
                  <a:lnTo>
                    <a:pt x="47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7"/>
                  </a:lnTo>
                  <a:lnTo>
                    <a:pt x="102" y="3"/>
                  </a:lnTo>
                  <a:lnTo>
                    <a:pt x="114" y="2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40" y="2"/>
                  </a:lnTo>
                  <a:lnTo>
                    <a:pt x="152" y="3"/>
                  </a:lnTo>
                  <a:lnTo>
                    <a:pt x="165" y="7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8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8" y="90"/>
                  </a:lnTo>
                  <a:lnTo>
                    <a:pt x="251" y="101"/>
                  </a:lnTo>
                  <a:lnTo>
                    <a:pt x="253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3" y="139"/>
                  </a:lnTo>
                  <a:lnTo>
                    <a:pt x="251" y="152"/>
                  </a:lnTo>
                  <a:lnTo>
                    <a:pt x="248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3"/>
                  </a:lnTo>
                  <a:lnTo>
                    <a:pt x="165" y="247"/>
                  </a:lnTo>
                  <a:lnTo>
                    <a:pt x="152" y="251"/>
                  </a:lnTo>
                  <a:lnTo>
                    <a:pt x="140" y="252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7"/>
            <p:cNvSpPr>
              <a:spLocks/>
            </p:cNvSpPr>
            <p:nvPr/>
          </p:nvSpPr>
          <p:spPr bwMode="auto">
            <a:xfrm>
              <a:off x="5765800" y="3878263"/>
              <a:ext cx="79375" cy="79375"/>
            </a:xfrm>
            <a:custGeom>
              <a:avLst/>
              <a:gdLst>
                <a:gd name="T0" fmla="*/ 126 w 253"/>
                <a:gd name="T1" fmla="*/ 252 h 252"/>
                <a:gd name="T2" fmla="*/ 102 w 253"/>
                <a:gd name="T3" fmla="*/ 250 h 252"/>
                <a:gd name="T4" fmla="*/ 78 w 253"/>
                <a:gd name="T5" fmla="*/ 242 h 252"/>
                <a:gd name="T6" fmla="*/ 56 w 253"/>
                <a:gd name="T7" fmla="*/ 230 h 252"/>
                <a:gd name="T8" fmla="*/ 37 w 253"/>
                <a:gd name="T9" fmla="*/ 215 h 252"/>
                <a:gd name="T10" fmla="*/ 22 w 253"/>
                <a:gd name="T11" fmla="*/ 197 h 252"/>
                <a:gd name="T12" fmla="*/ 10 w 253"/>
                <a:gd name="T13" fmla="*/ 176 h 252"/>
                <a:gd name="T14" fmla="*/ 3 w 253"/>
                <a:gd name="T15" fmla="*/ 152 h 252"/>
                <a:gd name="T16" fmla="*/ 0 w 253"/>
                <a:gd name="T17" fmla="*/ 126 h 252"/>
                <a:gd name="T18" fmla="*/ 1 w 253"/>
                <a:gd name="T19" fmla="*/ 114 h 252"/>
                <a:gd name="T20" fmla="*/ 6 w 253"/>
                <a:gd name="T21" fmla="*/ 89 h 252"/>
                <a:gd name="T22" fmla="*/ 16 w 253"/>
                <a:gd name="T23" fmla="*/ 65 h 252"/>
                <a:gd name="T24" fmla="*/ 30 w 253"/>
                <a:gd name="T25" fmla="*/ 45 h 252"/>
                <a:gd name="T26" fmla="*/ 47 w 253"/>
                <a:gd name="T27" fmla="*/ 28 h 252"/>
                <a:gd name="T28" fmla="*/ 67 w 253"/>
                <a:gd name="T29" fmla="*/ 14 h 252"/>
                <a:gd name="T30" fmla="*/ 89 w 253"/>
                <a:gd name="T31" fmla="*/ 6 h 252"/>
                <a:gd name="T32" fmla="*/ 114 w 253"/>
                <a:gd name="T33" fmla="*/ 1 h 252"/>
                <a:gd name="T34" fmla="*/ 126 w 253"/>
                <a:gd name="T35" fmla="*/ 0 h 252"/>
                <a:gd name="T36" fmla="*/ 152 w 253"/>
                <a:gd name="T37" fmla="*/ 2 h 252"/>
                <a:gd name="T38" fmla="*/ 176 w 253"/>
                <a:gd name="T39" fmla="*/ 9 h 252"/>
                <a:gd name="T40" fmla="*/ 197 w 253"/>
                <a:gd name="T41" fmla="*/ 22 h 252"/>
                <a:gd name="T42" fmla="*/ 216 w 253"/>
                <a:gd name="T43" fmla="*/ 37 h 252"/>
                <a:gd name="T44" fmla="*/ 232 w 253"/>
                <a:gd name="T45" fmla="*/ 55 h 252"/>
                <a:gd name="T46" fmla="*/ 243 w 253"/>
                <a:gd name="T47" fmla="*/ 76 h 252"/>
                <a:gd name="T48" fmla="*/ 251 w 253"/>
                <a:gd name="T49" fmla="*/ 100 h 252"/>
                <a:gd name="T50" fmla="*/ 253 w 253"/>
                <a:gd name="T51" fmla="*/ 126 h 252"/>
                <a:gd name="T52" fmla="*/ 253 w 253"/>
                <a:gd name="T53" fmla="*/ 138 h 252"/>
                <a:gd name="T54" fmla="*/ 248 w 253"/>
                <a:gd name="T55" fmla="*/ 163 h 252"/>
                <a:gd name="T56" fmla="*/ 238 w 253"/>
                <a:gd name="T57" fmla="*/ 187 h 252"/>
                <a:gd name="T58" fmla="*/ 225 w 253"/>
                <a:gd name="T59" fmla="*/ 207 h 252"/>
                <a:gd name="T60" fmla="*/ 207 w 253"/>
                <a:gd name="T61" fmla="*/ 224 h 252"/>
                <a:gd name="T62" fmla="*/ 187 w 253"/>
                <a:gd name="T63" fmla="*/ 237 h 252"/>
                <a:gd name="T64" fmla="*/ 165 w 253"/>
                <a:gd name="T65" fmla="*/ 246 h 252"/>
                <a:gd name="T66" fmla="*/ 140 w 253"/>
                <a:gd name="T67" fmla="*/ 251 h 252"/>
                <a:gd name="T68" fmla="*/ 126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6" y="252"/>
                  </a:moveTo>
                  <a:lnTo>
                    <a:pt x="126" y="252"/>
                  </a:lnTo>
                  <a:lnTo>
                    <a:pt x="114" y="251"/>
                  </a:lnTo>
                  <a:lnTo>
                    <a:pt x="102" y="250"/>
                  </a:lnTo>
                  <a:lnTo>
                    <a:pt x="89" y="246"/>
                  </a:lnTo>
                  <a:lnTo>
                    <a:pt x="78" y="242"/>
                  </a:lnTo>
                  <a:lnTo>
                    <a:pt x="67" y="237"/>
                  </a:lnTo>
                  <a:lnTo>
                    <a:pt x="56" y="230"/>
                  </a:lnTo>
                  <a:lnTo>
                    <a:pt x="47" y="224"/>
                  </a:lnTo>
                  <a:lnTo>
                    <a:pt x="37" y="215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6" y="163"/>
                  </a:lnTo>
                  <a:lnTo>
                    <a:pt x="3" y="152"/>
                  </a:lnTo>
                  <a:lnTo>
                    <a:pt x="1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4"/>
                  </a:lnTo>
                  <a:lnTo>
                    <a:pt x="3" y="100"/>
                  </a:lnTo>
                  <a:lnTo>
                    <a:pt x="6" y="89"/>
                  </a:lnTo>
                  <a:lnTo>
                    <a:pt x="10" y="76"/>
                  </a:lnTo>
                  <a:lnTo>
                    <a:pt x="16" y="65"/>
                  </a:lnTo>
                  <a:lnTo>
                    <a:pt x="22" y="55"/>
                  </a:lnTo>
                  <a:lnTo>
                    <a:pt x="30" y="45"/>
                  </a:lnTo>
                  <a:lnTo>
                    <a:pt x="37" y="37"/>
                  </a:lnTo>
                  <a:lnTo>
                    <a:pt x="47" y="28"/>
                  </a:lnTo>
                  <a:lnTo>
                    <a:pt x="56" y="22"/>
                  </a:lnTo>
                  <a:lnTo>
                    <a:pt x="67" y="14"/>
                  </a:lnTo>
                  <a:lnTo>
                    <a:pt x="78" y="9"/>
                  </a:lnTo>
                  <a:lnTo>
                    <a:pt x="89" y="6"/>
                  </a:lnTo>
                  <a:lnTo>
                    <a:pt x="102" y="2"/>
                  </a:lnTo>
                  <a:lnTo>
                    <a:pt x="114" y="1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40" y="1"/>
                  </a:lnTo>
                  <a:lnTo>
                    <a:pt x="152" y="2"/>
                  </a:lnTo>
                  <a:lnTo>
                    <a:pt x="165" y="6"/>
                  </a:lnTo>
                  <a:lnTo>
                    <a:pt x="176" y="9"/>
                  </a:lnTo>
                  <a:lnTo>
                    <a:pt x="187" y="14"/>
                  </a:lnTo>
                  <a:lnTo>
                    <a:pt x="197" y="22"/>
                  </a:lnTo>
                  <a:lnTo>
                    <a:pt x="207" y="28"/>
                  </a:lnTo>
                  <a:lnTo>
                    <a:pt x="216" y="37"/>
                  </a:lnTo>
                  <a:lnTo>
                    <a:pt x="225" y="45"/>
                  </a:lnTo>
                  <a:lnTo>
                    <a:pt x="232" y="55"/>
                  </a:lnTo>
                  <a:lnTo>
                    <a:pt x="238" y="65"/>
                  </a:lnTo>
                  <a:lnTo>
                    <a:pt x="243" y="76"/>
                  </a:lnTo>
                  <a:lnTo>
                    <a:pt x="248" y="89"/>
                  </a:lnTo>
                  <a:lnTo>
                    <a:pt x="251" y="100"/>
                  </a:lnTo>
                  <a:lnTo>
                    <a:pt x="253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3" y="138"/>
                  </a:lnTo>
                  <a:lnTo>
                    <a:pt x="251" y="152"/>
                  </a:lnTo>
                  <a:lnTo>
                    <a:pt x="248" y="163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7" y="230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5" y="246"/>
                  </a:lnTo>
                  <a:lnTo>
                    <a:pt x="152" y="250"/>
                  </a:lnTo>
                  <a:lnTo>
                    <a:pt x="140" y="251"/>
                  </a:lnTo>
                  <a:lnTo>
                    <a:pt x="126" y="252"/>
                  </a:lnTo>
                  <a:lnTo>
                    <a:pt x="126" y="252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18"/>
            <p:cNvSpPr>
              <a:spLocks/>
            </p:cNvSpPr>
            <p:nvPr/>
          </p:nvSpPr>
          <p:spPr bwMode="auto">
            <a:xfrm>
              <a:off x="5765800" y="3983038"/>
              <a:ext cx="79375" cy="80963"/>
            </a:xfrm>
            <a:custGeom>
              <a:avLst/>
              <a:gdLst>
                <a:gd name="T0" fmla="*/ 126 w 253"/>
                <a:gd name="T1" fmla="*/ 253 h 253"/>
                <a:gd name="T2" fmla="*/ 102 w 253"/>
                <a:gd name="T3" fmla="*/ 250 h 253"/>
                <a:gd name="T4" fmla="*/ 78 w 253"/>
                <a:gd name="T5" fmla="*/ 243 h 253"/>
                <a:gd name="T6" fmla="*/ 56 w 253"/>
                <a:gd name="T7" fmla="*/ 231 h 253"/>
                <a:gd name="T8" fmla="*/ 37 w 253"/>
                <a:gd name="T9" fmla="*/ 215 h 253"/>
                <a:gd name="T10" fmla="*/ 22 w 253"/>
                <a:gd name="T11" fmla="*/ 197 h 253"/>
                <a:gd name="T12" fmla="*/ 10 w 253"/>
                <a:gd name="T13" fmla="*/ 176 h 253"/>
                <a:gd name="T14" fmla="*/ 3 w 253"/>
                <a:gd name="T15" fmla="*/ 152 h 253"/>
                <a:gd name="T16" fmla="*/ 0 w 253"/>
                <a:gd name="T17" fmla="*/ 126 h 253"/>
                <a:gd name="T18" fmla="*/ 1 w 253"/>
                <a:gd name="T19" fmla="*/ 114 h 253"/>
                <a:gd name="T20" fmla="*/ 6 w 253"/>
                <a:gd name="T21" fmla="*/ 89 h 253"/>
                <a:gd name="T22" fmla="*/ 16 w 253"/>
                <a:gd name="T23" fmla="*/ 67 h 253"/>
                <a:gd name="T24" fmla="*/ 30 w 253"/>
                <a:gd name="T25" fmla="*/ 46 h 253"/>
                <a:gd name="T26" fmla="*/ 47 w 253"/>
                <a:gd name="T27" fmla="*/ 29 h 253"/>
                <a:gd name="T28" fmla="*/ 67 w 253"/>
                <a:gd name="T29" fmla="*/ 16 h 253"/>
                <a:gd name="T30" fmla="*/ 89 w 253"/>
                <a:gd name="T31" fmla="*/ 6 h 253"/>
                <a:gd name="T32" fmla="*/ 114 w 253"/>
                <a:gd name="T33" fmla="*/ 1 h 253"/>
                <a:gd name="T34" fmla="*/ 126 w 253"/>
                <a:gd name="T35" fmla="*/ 0 h 253"/>
                <a:gd name="T36" fmla="*/ 152 w 253"/>
                <a:gd name="T37" fmla="*/ 2 h 253"/>
                <a:gd name="T38" fmla="*/ 176 w 253"/>
                <a:gd name="T39" fmla="*/ 10 h 253"/>
                <a:gd name="T40" fmla="*/ 197 w 253"/>
                <a:gd name="T41" fmla="*/ 22 h 253"/>
                <a:gd name="T42" fmla="*/ 216 w 253"/>
                <a:gd name="T43" fmla="*/ 37 h 253"/>
                <a:gd name="T44" fmla="*/ 232 w 253"/>
                <a:gd name="T45" fmla="*/ 55 h 253"/>
                <a:gd name="T46" fmla="*/ 243 w 253"/>
                <a:gd name="T47" fmla="*/ 78 h 253"/>
                <a:gd name="T48" fmla="*/ 251 w 253"/>
                <a:gd name="T49" fmla="*/ 101 h 253"/>
                <a:gd name="T50" fmla="*/ 253 w 253"/>
                <a:gd name="T51" fmla="*/ 126 h 253"/>
                <a:gd name="T52" fmla="*/ 253 w 253"/>
                <a:gd name="T53" fmla="*/ 140 h 253"/>
                <a:gd name="T54" fmla="*/ 248 w 253"/>
                <a:gd name="T55" fmla="*/ 163 h 253"/>
                <a:gd name="T56" fmla="*/ 238 w 253"/>
                <a:gd name="T57" fmla="*/ 187 h 253"/>
                <a:gd name="T58" fmla="*/ 225 w 253"/>
                <a:gd name="T59" fmla="*/ 207 h 253"/>
                <a:gd name="T60" fmla="*/ 207 w 253"/>
                <a:gd name="T61" fmla="*/ 224 h 253"/>
                <a:gd name="T62" fmla="*/ 187 w 253"/>
                <a:gd name="T63" fmla="*/ 238 h 253"/>
                <a:gd name="T64" fmla="*/ 165 w 253"/>
                <a:gd name="T65" fmla="*/ 246 h 253"/>
                <a:gd name="T66" fmla="*/ 140 w 253"/>
                <a:gd name="T67" fmla="*/ 251 h 253"/>
                <a:gd name="T68" fmla="*/ 126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lnTo>
                    <a:pt x="126" y="253"/>
                  </a:lnTo>
                  <a:lnTo>
                    <a:pt x="114" y="251"/>
                  </a:lnTo>
                  <a:lnTo>
                    <a:pt x="102" y="250"/>
                  </a:lnTo>
                  <a:lnTo>
                    <a:pt x="89" y="246"/>
                  </a:lnTo>
                  <a:lnTo>
                    <a:pt x="78" y="243"/>
                  </a:lnTo>
                  <a:lnTo>
                    <a:pt x="67" y="238"/>
                  </a:lnTo>
                  <a:lnTo>
                    <a:pt x="56" y="231"/>
                  </a:lnTo>
                  <a:lnTo>
                    <a:pt x="47" y="224"/>
                  </a:lnTo>
                  <a:lnTo>
                    <a:pt x="37" y="215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6" y="163"/>
                  </a:lnTo>
                  <a:lnTo>
                    <a:pt x="3" y="152"/>
                  </a:lnTo>
                  <a:lnTo>
                    <a:pt x="1" y="14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4"/>
                  </a:lnTo>
                  <a:lnTo>
                    <a:pt x="3" y="101"/>
                  </a:lnTo>
                  <a:lnTo>
                    <a:pt x="6" y="89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5"/>
                  </a:lnTo>
                  <a:lnTo>
                    <a:pt x="30" y="46"/>
                  </a:lnTo>
                  <a:lnTo>
                    <a:pt x="37" y="37"/>
                  </a:lnTo>
                  <a:lnTo>
                    <a:pt x="47" y="29"/>
                  </a:lnTo>
                  <a:lnTo>
                    <a:pt x="56" y="22"/>
                  </a:lnTo>
                  <a:lnTo>
                    <a:pt x="67" y="16"/>
                  </a:lnTo>
                  <a:lnTo>
                    <a:pt x="78" y="10"/>
                  </a:lnTo>
                  <a:lnTo>
                    <a:pt x="89" y="6"/>
                  </a:lnTo>
                  <a:lnTo>
                    <a:pt x="102" y="2"/>
                  </a:lnTo>
                  <a:lnTo>
                    <a:pt x="114" y="1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40" y="1"/>
                  </a:lnTo>
                  <a:lnTo>
                    <a:pt x="152" y="2"/>
                  </a:lnTo>
                  <a:lnTo>
                    <a:pt x="165" y="6"/>
                  </a:lnTo>
                  <a:lnTo>
                    <a:pt x="176" y="10"/>
                  </a:lnTo>
                  <a:lnTo>
                    <a:pt x="187" y="16"/>
                  </a:lnTo>
                  <a:lnTo>
                    <a:pt x="197" y="22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2" y="55"/>
                  </a:lnTo>
                  <a:lnTo>
                    <a:pt x="238" y="67"/>
                  </a:lnTo>
                  <a:lnTo>
                    <a:pt x="243" y="78"/>
                  </a:lnTo>
                  <a:lnTo>
                    <a:pt x="248" y="89"/>
                  </a:lnTo>
                  <a:lnTo>
                    <a:pt x="251" y="101"/>
                  </a:lnTo>
                  <a:lnTo>
                    <a:pt x="253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3" y="140"/>
                  </a:lnTo>
                  <a:lnTo>
                    <a:pt x="251" y="152"/>
                  </a:lnTo>
                  <a:lnTo>
                    <a:pt x="248" y="163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7" y="231"/>
                  </a:lnTo>
                  <a:lnTo>
                    <a:pt x="187" y="238"/>
                  </a:lnTo>
                  <a:lnTo>
                    <a:pt x="176" y="243"/>
                  </a:lnTo>
                  <a:lnTo>
                    <a:pt x="165" y="246"/>
                  </a:lnTo>
                  <a:lnTo>
                    <a:pt x="152" y="250"/>
                  </a:lnTo>
                  <a:lnTo>
                    <a:pt x="140" y="251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19"/>
            <p:cNvSpPr>
              <a:spLocks/>
            </p:cNvSpPr>
            <p:nvPr/>
          </p:nvSpPr>
          <p:spPr bwMode="auto">
            <a:xfrm>
              <a:off x="5765800" y="4089401"/>
              <a:ext cx="79375" cy="79375"/>
            </a:xfrm>
            <a:custGeom>
              <a:avLst/>
              <a:gdLst>
                <a:gd name="T0" fmla="*/ 126 w 253"/>
                <a:gd name="T1" fmla="*/ 253 h 253"/>
                <a:gd name="T2" fmla="*/ 102 w 253"/>
                <a:gd name="T3" fmla="*/ 250 h 253"/>
                <a:gd name="T4" fmla="*/ 78 w 253"/>
                <a:gd name="T5" fmla="*/ 243 h 253"/>
                <a:gd name="T6" fmla="*/ 56 w 253"/>
                <a:gd name="T7" fmla="*/ 232 h 253"/>
                <a:gd name="T8" fmla="*/ 37 w 253"/>
                <a:gd name="T9" fmla="*/ 215 h 253"/>
                <a:gd name="T10" fmla="*/ 22 w 253"/>
                <a:gd name="T11" fmla="*/ 197 h 253"/>
                <a:gd name="T12" fmla="*/ 10 w 253"/>
                <a:gd name="T13" fmla="*/ 176 h 253"/>
                <a:gd name="T14" fmla="*/ 3 w 253"/>
                <a:gd name="T15" fmla="*/ 152 h 253"/>
                <a:gd name="T16" fmla="*/ 0 w 253"/>
                <a:gd name="T17" fmla="*/ 126 h 253"/>
                <a:gd name="T18" fmla="*/ 1 w 253"/>
                <a:gd name="T19" fmla="*/ 114 h 253"/>
                <a:gd name="T20" fmla="*/ 6 w 253"/>
                <a:gd name="T21" fmla="*/ 89 h 253"/>
                <a:gd name="T22" fmla="*/ 16 w 253"/>
                <a:gd name="T23" fmla="*/ 67 h 253"/>
                <a:gd name="T24" fmla="*/ 30 w 253"/>
                <a:gd name="T25" fmla="*/ 47 h 253"/>
                <a:gd name="T26" fmla="*/ 47 w 253"/>
                <a:gd name="T27" fmla="*/ 30 h 253"/>
                <a:gd name="T28" fmla="*/ 67 w 253"/>
                <a:gd name="T29" fmla="*/ 16 h 253"/>
                <a:gd name="T30" fmla="*/ 89 w 253"/>
                <a:gd name="T31" fmla="*/ 6 h 253"/>
                <a:gd name="T32" fmla="*/ 114 w 253"/>
                <a:gd name="T33" fmla="*/ 1 h 253"/>
                <a:gd name="T34" fmla="*/ 126 w 253"/>
                <a:gd name="T35" fmla="*/ 0 h 253"/>
                <a:gd name="T36" fmla="*/ 152 w 253"/>
                <a:gd name="T37" fmla="*/ 4 h 253"/>
                <a:gd name="T38" fmla="*/ 176 w 253"/>
                <a:gd name="T39" fmla="*/ 10 h 253"/>
                <a:gd name="T40" fmla="*/ 197 w 253"/>
                <a:gd name="T41" fmla="*/ 22 h 253"/>
                <a:gd name="T42" fmla="*/ 216 w 253"/>
                <a:gd name="T43" fmla="*/ 37 h 253"/>
                <a:gd name="T44" fmla="*/ 232 w 253"/>
                <a:gd name="T45" fmla="*/ 56 h 253"/>
                <a:gd name="T46" fmla="*/ 243 w 253"/>
                <a:gd name="T47" fmla="*/ 78 h 253"/>
                <a:gd name="T48" fmla="*/ 251 w 253"/>
                <a:gd name="T49" fmla="*/ 101 h 253"/>
                <a:gd name="T50" fmla="*/ 253 w 253"/>
                <a:gd name="T51" fmla="*/ 126 h 253"/>
                <a:gd name="T52" fmla="*/ 253 w 253"/>
                <a:gd name="T53" fmla="*/ 140 h 253"/>
                <a:gd name="T54" fmla="*/ 248 w 253"/>
                <a:gd name="T55" fmla="*/ 165 h 253"/>
                <a:gd name="T56" fmla="*/ 238 w 253"/>
                <a:gd name="T57" fmla="*/ 187 h 253"/>
                <a:gd name="T58" fmla="*/ 225 w 253"/>
                <a:gd name="T59" fmla="*/ 207 h 253"/>
                <a:gd name="T60" fmla="*/ 207 w 253"/>
                <a:gd name="T61" fmla="*/ 224 h 253"/>
                <a:gd name="T62" fmla="*/ 187 w 253"/>
                <a:gd name="T63" fmla="*/ 238 h 253"/>
                <a:gd name="T64" fmla="*/ 165 w 253"/>
                <a:gd name="T65" fmla="*/ 248 h 253"/>
                <a:gd name="T66" fmla="*/ 140 w 253"/>
                <a:gd name="T67" fmla="*/ 253 h 253"/>
                <a:gd name="T68" fmla="*/ 126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lnTo>
                    <a:pt x="126" y="253"/>
                  </a:lnTo>
                  <a:lnTo>
                    <a:pt x="114" y="253"/>
                  </a:lnTo>
                  <a:lnTo>
                    <a:pt x="102" y="250"/>
                  </a:lnTo>
                  <a:lnTo>
                    <a:pt x="89" y="248"/>
                  </a:lnTo>
                  <a:lnTo>
                    <a:pt x="78" y="243"/>
                  </a:lnTo>
                  <a:lnTo>
                    <a:pt x="67" y="238"/>
                  </a:lnTo>
                  <a:lnTo>
                    <a:pt x="56" y="232"/>
                  </a:lnTo>
                  <a:lnTo>
                    <a:pt x="47" y="224"/>
                  </a:lnTo>
                  <a:lnTo>
                    <a:pt x="37" y="215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6" y="165"/>
                  </a:lnTo>
                  <a:lnTo>
                    <a:pt x="3" y="152"/>
                  </a:lnTo>
                  <a:lnTo>
                    <a:pt x="1" y="14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4"/>
                  </a:lnTo>
                  <a:lnTo>
                    <a:pt x="3" y="101"/>
                  </a:lnTo>
                  <a:lnTo>
                    <a:pt x="6" y="89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7" y="37"/>
                  </a:lnTo>
                  <a:lnTo>
                    <a:pt x="47" y="30"/>
                  </a:lnTo>
                  <a:lnTo>
                    <a:pt x="56" y="22"/>
                  </a:lnTo>
                  <a:lnTo>
                    <a:pt x="67" y="16"/>
                  </a:lnTo>
                  <a:lnTo>
                    <a:pt x="78" y="10"/>
                  </a:lnTo>
                  <a:lnTo>
                    <a:pt x="89" y="6"/>
                  </a:lnTo>
                  <a:lnTo>
                    <a:pt x="102" y="4"/>
                  </a:lnTo>
                  <a:lnTo>
                    <a:pt x="114" y="1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40" y="1"/>
                  </a:lnTo>
                  <a:lnTo>
                    <a:pt x="152" y="4"/>
                  </a:lnTo>
                  <a:lnTo>
                    <a:pt x="165" y="6"/>
                  </a:lnTo>
                  <a:lnTo>
                    <a:pt x="176" y="10"/>
                  </a:lnTo>
                  <a:lnTo>
                    <a:pt x="187" y="16"/>
                  </a:lnTo>
                  <a:lnTo>
                    <a:pt x="197" y="22"/>
                  </a:lnTo>
                  <a:lnTo>
                    <a:pt x="207" y="30"/>
                  </a:lnTo>
                  <a:lnTo>
                    <a:pt x="216" y="37"/>
                  </a:lnTo>
                  <a:lnTo>
                    <a:pt x="225" y="47"/>
                  </a:lnTo>
                  <a:lnTo>
                    <a:pt x="232" y="56"/>
                  </a:lnTo>
                  <a:lnTo>
                    <a:pt x="238" y="67"/>
                  </a:lnTo>
                  <a:lnTo>
                    <a:pt x="243" y="78"/>
                  </a:lnTo>
                  <a:lnTo>
                    <a:pt x="248" y="89"/>
                  </a:lnTo>
                  <a:lnTo>
                    <a:pt x="251" y="101"/>
                  </a:lnTo>
                  <a:lnTo>
                    <a:pt x="253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3" y="140"/>
                  </a:lnTo>
                  <a:lnTo>
                    <a:pt x="251" y="152"/>
                  </a:lnTo>
                  <a:lnTo>
                    <a:pt x="248" y="165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7" y="232"/>
                  </a:lnTo>
                  <a:lnTo>
                    <a:pt x="187" y="238"/>
                  </a:lnTo>
                  <a:lnTo>
                    <a:pt x="176" y="243"/>
                  </a:lnTo>
                  <a:lnTo>
                    <a:pt x="165" y="248"/>
                  </a:lnTo>
                  <a:lnTo>
                    <a:pt x="152" y="250"/>
                  </a:lnTo>
                  <a:lnTo>
                    <a:pt x="140" y="253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20"/>
            <p:cNvSpPr>
              <a:spLocks/>
            </p:cNvSpPr>
            <p:nvPr/>
          </p:nvSpPr>
          <p:spPr bwMode="auto">
            <a:xfrm>
              <a:off x="5765800" y="4194176"/>
              <a:ext cx="79375" cy="80963"/>
            </a:xfrm>
            <a:custGeom>
              <a:avLst/>
              <a:gdLst>
                <a:gd name="T0" fmla="*/ 126 w 253"/>
                <a:gd name="T1" fmla="*/ 252 h 252"/>
                <a:gd name="T2" fmla="*/ 102 w 253"/>
                <a:gd name="T3" fmla="*/ 249 h 252"/>
                <a:gd name="T4" fmla="*/ 78 w 253"/>
                <a:gd name="T5" fmla="*/ 242 h 252"/>
                <a:gd name="T6" fmla="*/ 56 w 253"/>
                <a:gd name="T7" fmla="*/ 231 h 252"/>
                <a:gd name="T8" fmla="*/ 37 w 253"/>
                <a:gd name="T9" fmla="*/ 215 h 252"/>
                <a:gd name="T10" fmla="*/ 22 w 253"/>
                <a:gd name="T11" fmla="*/ 196 h 252"/>
                <a:gd name="T12" fmla="*/ 10 w 253"/>
                <a:gd name="T13" fmla="*/ 175 h 252"/>
                <a:gd name="T14" fmla="*/ 3 w 253"/>
                <a:gd name="T15" fmla="*/ 151 h 252"/>
                <a:gd name="T16" fmla="*/ 0 w 253"/>
                <a:gd name="T17" fmla="*/ 125 h 252"/>
                <a:gd name="T18" fmla="*/ 1 w 253"/>
                <a:gd name="T19" fmla="*/ 113 h 252"/>
                <a:gd name="T20" fmla="*/ 6 w 253"/>
                <a:gd name="T21" fmla="*/ 88 h 252"/>
                <a:gd name="T22" fmla="*/ 16 w 253"/>
                <a:gd name="T23" fmla="*/ 66 h 252"/>
                <a:gd name="T24" fmla="*/ 30 w 253"/>
                <a:gd name="T25" fmla="*/ 46 h 252"/>
                <a:gd name="T26" fmla="*/ 47 w 253"/>
                <a:gd name="T27" fmla="*/ 29 h 252"/>
                <a:gd name="T28" fmla="*/ 67 w 253"/>
                <a:gd name="T29" fmla="*/ 15 h 252"/>
                <a:gd name="T30" fmla="*/ 89 w 253"/>
                <a:gd name="T31" fmla="*/ 5 h 252"/>
                <a:gd name="T32" fmla="*/ 114 w 253"/>
                <a:gd name="T33" fmla="*/ 0 h 252"/>
                <a:gd name="T34" fmla="*/ 126 w 253"/>
                <a:gd name="T35" fmla="*/ 0 h 252"/>
                <a:gd name="T36" fmla="*/ 152 w 253"/>
                <a:gd name="T37" fmla="*/ 3 h 252"/>
                <a:gd name="T38" fmla="*/ 176 w 253"/>
                <a:gd name="T39" fmla="*/ 10 h 252"/>
                <a:gd name="T40" fmla="*/ 197 w 253"/>
                <a:gd name="T41" fmla="*/ 21 h 252"/>
                <a:gd name="T42" fmla="*/ 216 w 253"/>
                <a:gd name="T43" fmla="*/ 36 h 252"/>
                <a:gd name="T44" fmla="*/ 232 w 253"/>
                <a:gd name="T45" fmla="*/ 56 h 252"/>
                <a:gd name="T46" fmla="*/ 243 w 253"/>
                <a:gd name="T47" fmla="*/ 77 h 252"/>
                <a:gd name="T48" fmla="*/ 251 w 253"/>
                <a:gd name="T49" fmla="*/ 101 h 252"/>
                <a:gd name="T50" fmla="*/ 253 w 253"/>
                <a:gd name="T51" fmla="*/ 125 h 252"/>
                <a:gd name="T52" fmla="*/ 253 w 253"/>
                <a:gd name="T53" fmla="*/ 139 h 252"/>
                <a:gd name="T54" fmla="*/ 248 w 253"/>
                <a:gd name="T55" fmla="*/ 164 h 252"/>
                <a:gd name="T56" fmla="*/ 238 w 253"/>
                <a:gd name="T57" fmla="*/ 186 h 252"/>
                <a:gd name="T58" fmla="*/ 225 w 253"/>
                <a:gd name="T59" fmla="*/ 206 h 252"/>
                <a:gd name="T60" fmla="*/ 207 w 253"/>
                <a:gd name="T61" fmla="*/ 223 h 252"/>
                <a:gd name="T62" fmla="*/ 187 w 253"/>
                <a:gd name="T63" fmla="*/ 237 h 252"/>
                <a:gd name="T64" fmla="*/ 165 w 253"/>
                <a:gd name="T65" fmla="*/ 247 h 252"/>
                <a:gd name="T66" fmla="*/ 140 w 253"/>
                <a:gd name="T67" fmla="*/ 252 h 252"/>
                <a:gd name="T68" fmla="*/ 126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6" y="252"/>
                  </a:moveTo>
                  <a:lnTo>
                    <a:pt x="126" y="252"/>
                  </a:lnTo>
                  <a:lnTo>
                    <a:pt x="114" y="252"/>
                  </a:lnTo>
                  <a:lnTo>
                    <a:pt x="102" y="249"/>
                  </a:lnTo>
                  <a:lnTo>
                    <a:pt x="89" y="247"/>
                  </a:lnTo>
                  <a:lnTo>
                    <a:pt x="78" y="242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7" y="223"/>
                  </a:lnTo>
                  <a:lnTo>
                    <a:pt x="37" y="215"/>
                  </a:lnTo>
                  <a:lnTo>
                    <a:pt x="30" y="206"/>
                  </a:lnTo>
                  <a:lnTo>
                    <a:pt x="22" y="196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3" y="151"/>
                  </a:lnTo>
                  <a:lnTo>
                    <a:pt x="1" y="139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1" y="113"/>
                  </a:lnTo>
                  <a:lnTo>
                    <a:pt x="3" y="101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6"/>
                  </a:lnTo>
                  <a:lnTo>
                    <a:pt x="47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5"/>
                  </a:lnTo>
                  <a:lnTo>
                    <a:pt x="102" y="3"/>
                  </a:lnTo>
                  <a:lnTo>
                    <a:pt x="114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40" y="0"/>
                  </a:lnTo>
                  <a:lnTo>
                    <a:pt x="152" y="3"/>
                  </a:lnTo>
                  <a:lnTo>
                    <a:pt x="165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6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8" y="88"/>
                  </a:lnTo>
                  <a:lnTo>
                    <a:pt x="251" y="101"/>
                  </a:lnTo>
                  <a:lnTo>
                    <a:pt x="253" y="113"/>
                  </a:lnTo>
                  <a:lnTo>
                    <a:pt x="253" y="125"/>
                  </a:lnTo>
                  <a:lnTo>
                    <a:pt x="253" y="125"/>
                  </a:lnTo>
                  <a:lnTo>
                    <a:pt x="253" y="139"/>
                  </a:lnTo>
                  <a:lnTo>
                    <a:pt x="251" y="151"/>
                  </a:lnTo>
                  <a:lnTo>
                    <a:pt x="248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2" y="196"/>
                  </a:lnTo>
                  <a:lnTo>
                    <a:pt x="225" y="206"/>
                  </a:lnTo>
                  <a:lnTo>
                    <a:pt x="216" y="215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5" y="247"/>
                  </a:lnTo>
                  <a:lnTo>
                    <a:pt x="152" y="249"/>
                  </a:lnTo>
                  <a:lnTo>
                    <a:pt x="140" y="252"/>
                  </a:lnTo>
                  <a:lnTo>
                    <a:pt x="126" y="252"/>
                  </a:lnTo>
                  <a:lnTo>
                    <a:pt x="126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21"/>
            <p:cNvSpPr>
              <a:spLocks/>
            </p:cNvSpPr>
            <p:nvPr/>
          </p:nvSpPr>
          <p:spPr bwMode="auto">
            <a:xfrm>
              <a:off x="5765800" y="4300538"/>
              <a:ext cx="79375" cy="79375"/>
            </a:xfrm>
            <a:custGeom>
              <a:avLst/>
              <a:gdLst>
                <a:gd name="T0" fmla="*/ 126 w 253"/>
                <a:gd name="T1" fmla="*/ 252 h 252"/>
                <a:gd name="T2" fmla="*/ 102 w 253"/>
                <a:gd name="T3" fmla="*/ 250 h 252"/>
                <a:gd name="T4" fmla="*/ 78 w 253"/>
                <a:gd name="T5" fmla="*/ 242 h 252"/>
                <a:gd name="T6" fmla="*/ 56 w 253"/>
                <a:gd name="T7" fmla="*/ 231 h 252"/>
                <a:gd name="T8" fmla="*/ 37 w 253"/>
                <a:gd name="T9" fmla="*/ 216 h 252"/>
                <a:gd name="T10" fmla="*/ 22 w 253"/>
                <a:gd name="T11" fmla="*/ 197 h 252"/>
                <a:gd name="T12" fmla="*/ 10 w 253"/>
                <a:gd name="T13" fmla="*/ 175 h 252"/>
                <a:gd name="T14" fmla="*/ 3 w 253"/>
                <a:gd name="T15" fmla="*/ 152 h 252"/>
                <a:gd name="T16" fmla="*/ 0 w 253"/>
                <a:gd name="T17" fmla="*/ 127 h 252"/>
                <a:gd name="T18" fmla="*/ 1 w 253"/>
                <a:gd name="T19" fmla="*/ 113 h 252"/>
                <a:gd name="T20" fmla="*/ 6 w 253"/>
                <a:gd name="T21" fmla="*/ 88 h 252"/>
                <a:gd name="T22" fmla="*/ 16 w 253"/>
                <a:gd name="T23" fmla="*/ 66 h 252"/>
                <a:gd name="T24" fmla="*/ 30 w 253"/>
                <a:gd name="T25" fmla="*/ 46 h 252"/>
                <a:gd name="T26" fmla="*/ 47 w 253"/>
                <a:gd name="T27" fmla="*/ 29 h 252"/>
                <a:gd name="T28" fmla="*/ 67 w 253"/>
                <a:gd name="T29" fmla="*/ 15 h 252"/>
                <a:gd name="T30" fmla="*/ 89 w 253"/>
                <a:gd name="T31" fmla="*/ 5 h 252"/>
                <a:gd name="T32" fmla="*/ 114 w 253"/>
                <a:gd name="T33" fmla="*/ 0 h 252"/>
                <a:gd name="T34" fmla="*/ 126 w 253"/>
                <a:gd name="T35" fmla="*/ 0 h 252"/>
                <a:gd name="T36" fmla="*/ 152 w 253"/>
                <a:gd name="T37" fmla="*/ 3 h 252"/>
                <a:gd name="T38" fmla="*/ 176 w 253"/>
                <a:gd name="T39" fmla="*/ 10 h 252"/>
                <a:gd name="T40" fmla="*/ 197 w 253"/>
                <a:gd name="T41" fmla="*/ 21 h 252"/>
                <a:gd name="T42" fmla="*/ 216 w 253"/>
                <a:gd name="T43" fmla="*/ 38 h 252"/>
                <a:gd name="T44" fmla="*/ 232 w 253"/>
                <a:gd name="T45" fmla="*/ 56 h 252"/>
                <a:gd name="T46" fmla="*/ 243 w 253"/>
                <a:gd name="T47" fmla="*/ 77 h 252"/>
                <a:gd name="T48" fmla="*/ 251 w 253"/>
                <a:gd name="T49" fmla="*/ 101 h 252"/>
                <a:gd name="T50" fmla="*/ 253 w 253"/>
                <a:gd name="T51" fmla="*/ 127 h 252"/>
                <a:gd name="T52" fmla="*/ 253 w 253"/>
                <a:gd name="T53" fmla="*/ 139 h 252"/>
                <a:gd name="T54" fmla="*/ 248 w 253"/>
                <a:gd name="T55" fmla="*/ 164 h 252"/>
                <a:gd name="T56" fmla="*/ 238 w 253"/>
                <a:gd name="T57" fmla="*/ 186 h 252"/>
                <a:gd name="T58" fmla="*/ 225 w 253"/>
                <a:gd name="T59" fmla="*/ 206 h 252"/>
                <a:gd name="T60" fmla="*/ 207 w 253"/>
                <a:gd name="T61" fmla="*/ 223 h 252"/>
                <a:gd name="T62" fmla="*/ 187 w 253"/>
                <a:gd name="T63" fmla="*/ 237 h 252"/>
                <a:gd name="T64" fmla="*/ 165 w 253"/>
                <a:gd name="T65" fmla="*/ 247 h 252"/>
                <a:gd name="T66" fmla="*/ 140 w 253"/>
                <a:gd name="T67" fmla="*/ 252 h 252"/>
                <a:gd name="T68" fmla="*/ 126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6" y="252"/>
                  </a:moveTo>
                  <a:lnTo>
                    <a:pt x="126" y="252"/>
                  </a:lnTo>
                  <a:lnTo>
                    <a:pt x="114" y="252"/>
                  </a:lnTo>
                  <a:lnTo>
                    <a:pt x="102" y="250"/>
                  </a:lnTo>
                  <a:lnTo>
                    <a:pt x="89" y="247"/>
                  </a:lnTo>
                  <a:lnTo>
                    <a:pt x="78" y="242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7" y="223"/>
                  </a:lnTo>
                  <a:lnTo>
                    <a:pt x="37" y="216"/>
                  </a:lnTo>
                  <a:lnTo>
                    <a:pt x="30" y="206"/>
                  </a:lnTo>
                  <a:lnTo>
                    <a:pt x="22" y="197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3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3" y="101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8"/>
                  </a:lnTo>
                  <a:lnTo>
                    <a:pt x="47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5"/>
                  </a:lnTo>
                  <a:lnTo>
                    <a:pt x="102" y="3"/>
                  </a:lnTo>
                  <a:lnTo>
                    <a:pt x="114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40" y="0"/>
                  </a:lnTo>
                  <a:lnTo>
                    <a:pt x="152" y="3"/>
                  </a:lnTo>
                  <a:lnTo>
                    <a:pt x="165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8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8" y="88"/>
                  </a:lnTo>
                  <a:lnTo>
                    <a:pt x="251" y="101"/>
                  </a:lnTo>
                  <a:lnTo>
                    <a:pt x="253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3" y="139"/>
                  </a:lnTo>
                  <a:lnTo>
                    <a:pt x="251" y="152"/>
                  </a:lnTo>
                  <a:lnTo>
                    <a:pt x="248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2" y="197"/>
                  </a:lnTo>
                  <a:lnTo>
                    <a:pt x="225" y="206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5" y="247"/>
                  </a:lnTo>
                  <a:lnTo>
                    <a:pt x="152" y="250"/>
                  </a:lnTo>
                  <a:lnTo>
                    <a:pt x="140" y="252"/>
                  </a:lnTo>
                  <a:lnTo>
                    <a:pt x="126" y="252"/>
                  </a:lnTo>
                  <a:lnTo>
                    <a:pt x="126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22"/>
            <p:cNvSpPr>
              <a:spLocks/>
            </p:cNvSpPr>
            <p:nvPr/>
          </p:nvSpPr>
          <p:spPr bwMode="auto">
            <a:xfrm>
              <a:off x="5659438" y="3033713"/>
              <a:ext cx="80963" cy="80963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50 h 253"/>
                <a:gd name="T4" fmla="*/ 78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5 h 253"/>
                <a:gd name="T14" fmla="*/ 2 w 253"/>
                <a:gd name="T15" fmla="*/ 151 h 253"/>
                <a:gd name="T16" fmla="*/ 0 w 253"/>
                <a:gd name="T17" fmla="*/ 126 h 253"/>
                <a:gd name="T18" fmla="*/ 1 w 253"/>
                <a:gd name="T19" fmla="*/ 113 h 253"/>
                <a:gd name="T20" fmla="*/ 6 w 253"/>
                <a:gd name="T21" fmla="*/ 89 h 253"/>
                <a:gd name="T22" fmla="*/ 16 w 253"/>
                <a:gd name="T23" fmla="*/ 66 h 253"/>
                <a:gd name="T24" fmla="*/ 30 w 253"/>
                <a:gd name="T25" fmla="*/ 46 h 253"/>
                <a:gd name="T26" fmla="*/ 46 w 253"/>
                <a:gd name="T27" fmla="*/ 29 h 253"/>
                <a:gd name="T28" fmla="*/ 67 w 253"/>
                <a:gd name="T29" fmla="*/ 15 h 253"/>
                <a:gd name="T30" fmla="*/ 89 w 253"/>
                <a:gd name="T31" fmla="*/ 6 h 253"/>
                <a:gd name="T32" fmla="*/ 114 w 253"/>
                <a:gd name="T33" fmla="*/ 1 h 253"/>
                <a:gd name="T34" fmla="*/ 127 w 253"/>
                <a:gd name="T35" fmla="*/ 0 h 253"/>
                <a:gd name="T36" fmla="*/ 153 w 253"/>
                <a:gd name="T37" fmla="*/ 2 h 253"/>
                <a:gd name="T38" fmla="*/ 176 w 253"/>
                <a:gd name="T39" fmla="*/ 10 h 253"/>
                <a:gd name="T40" fmla="*/ 197 w 253"/>
                <a:gd name="T41" fmla="*/ 21 h 253"/>
                <a:gd name="T42" fmla="*/ 216 w 253"/>
                <a:gd name="T43" fmla="*/ 37 h 253"/>
                <a:gd name="T44" fmla="*/ 232 w 253"/>
                <a:gd name="T45" fmla="*/ 56 h 253"/>
                <a:gd name="T46" fmla="*/ 243 w 253"/>
                <a:gd name="T47" fmla="*/ 77 h 253"/>
                <a:gd name="T48" fmla="*/ 251 w 253"/>
                <a:gd name="T49" fmla="*/ 100 h 253"/>
                <a:gd name="T50" fmla="*/ 253 w 253"/>
                <a:gd name="T51" fmla="*/ 126 h 253"/>
                <a:gd name="T52" fmla="*/ 252 w 253"/>
                <a:gd name="T53" fmla="*/ 139 h 253"/>
                <a:gd name="T54" fmla="*/ 247 w 253"/>
                <a:gd name="T55" fmla="*/ 164 h 253"/>
                <a:gd name="T56" fmla="*/ 238 w 253"/>
                <a:gd name="T57" fmla="*/ 186 h 253"/>
                <a:gd name="T58" fmla="*/ 225 w 253"/>
                <a:gd name="T59" fmla="*/ 207 h 253"/>
                <a:gd name="T60" fmla="*/ 207 w 253"/>
                <a:gd name="T61" fmla="*/ 223 h 253"/>
                <a:gd name="T62" fmla="*/ 187 w 253"/>
                <a:gd name="T63" fmla="*/ 237 h 253"/>
                <a:gd name="T64" fmla="*/ 164 w 253"/>
                <a:gd name="T65" fmla="*/ 247 h 253"/>
                <a:gd name="T66" fmla="*/ 140 w 253"/>
                <a:gd name="T67" fmla="*/ 252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2"/>
                  </a:lnTo>
                  <a:lnTo>
                    <a:pt x="102" y="250"/>
                  </a:lnTo>
                  <a:lnTo>
                    <a:pt x="89" y="247"/>
                  </a:lnTo>
                  <a:lnTo>
                    <a:pt x="78" y="243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3"/>
                  </a:lnTo>
                  <a:lnTo>
                    <a:pt x="2" y="100"/>
                  </a:lnTo>
                  <a:lnTo>
                    <a:pt x="6" y="89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6"/>
                  </a:lnTo>
                  <a:lnTo>
                    <a:pt x="102" y="2"/>
                  </a:lnTo>
                  <a:lnTo>
                    <a:pt x="114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1"/>
                  </a:lnTo>
                  <a:lnTo>
                    <a:pt x="153" y="2"/>
                  </a:lnTo>
                  <a:lnTo>
                    <a:pt x="164" y="6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9"/>
                  </a:lnTo>
                  <a:lnTo>
                    <a:pt x="251" y="100"/>
                  </a:lnTo>
                  <a:lnTo>
                    <a:pt x="252" y="113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3"/>
                  </a:lnTo>
                  <a:lnTo>
                    <a:pt x="164" y="247"/>
                  </a:lnTo>
                  <a:lnTo>
                    <a:pt x="153" y="250"/>
                  </a:lnTo>
                  <a:lnTo>
                    <a:pt x="140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23"/>
            <p:cNvSpPr>
              <a:spLocks/>
            </p:cNvSpPr>
            <p:nvPr/>
          </p:nvSpPr>
          <p:spPr bwMode="auto">
            <a:xfrm>
              <a:off x="5659438" y="3138488"/>
              <a:ext cx="80963" cy="80963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51 h 253"/>
                <a:gd name="T4" fmla="*/ 78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6 h 253"/>
                <a:gd name="T14" fmla="*/ 2 w 253"/>
                <a:gd name="T15" fmla="*/ 153 h 253"/>
                <a:gd name="T16" fmla="*/ 0 w 253"/>
                <a:gd name="T17" fmla="*/ 127 h 253"/>
                <a:gd name="T18" fmla="*/ 1 w 253"/>
                <a:gd name="T19" fmla="*/ 114 h 253"/>
                <a:gd name="T20" fmla="*/ 6 w 253"/>
                <a:gd name="T21" fmla="*/ 89 h 253"/>
                <a:gd name="T22" fmla="*/ 16 w 253"/>
                <a:gd name="T23" fmla="*/ 66 h 253"/>
                <a:gd name="T24" fmla="*/ 30 w 253"/>
                <a:gd name="T25" fmla="*/ 46 h 253"/>
                <a:gd name="T26" fmla="*/ 46 w 253"/>
                <a:gd name="T27" fmla="*/ 29 h 253"/>
                <a:gd name="T28" fmla="*/ 67 w 253"/>
                <a:gd name="T29" fmla="*/ 15 h 253"/>
                <a:gd name="T30" fmla="*/ 89 w 253"/>
                <a:gd name="T31" fmla="*/ 6 h 253"/>
                <a:gd name="T32" fmla="*/ 114 w 253"/>
                <a:gd name="T33" fmla="*/ 1 h 253"/>
                <a:gd name="T34" fmla="*/ 127 w 253"/>
                <a:gd name="T35" fmla="*/ 0 h 253"/>
                <a:gd name="T36" fmla="*/ 153 w 253"/>
                <a:gd name="T37" fmla="*/ 3 h 253"/>
                <a:gd name="T38" fmla="*/ 176 w 253"/>
                <a:gd name="T39" fmla="*/ 10 h 253"/>
                <a:gd name="T40" fmla="*/ 197 w 253"/>
                <a:gd name="T41" fmla="*/ 22 h 253"/>
                <a:gd name="T42" fmla="*/ 216 w 253"/>
                <a:gd name="T43" fmla="*/ 37 h 253"/>
                <a:gd name="T44" fmla="*/ 232 w 253"/>
                <a:gd name="T45" fmla="*/ 56 h 253"/>
                <a:gd name="T46" fmla="*/ 243 w 253"/>
                <a:gd name="T47" fmla="*/ 77 h 253"/>
                <a:gd name="T48" fmla="*/ 251 w 253"/>
                <a:gd name="T49" fmla="*/ 101 h 253"/>
                <a:gd name="T50" fmla="*/ 253 w 253"/>
                <a:gd name="T51" fmla="*/ 127 h 253"/>
                <a:gd name="T52" fmla="*/ 252 w 253"/>
                <a:gd name="T53" fmla="*/ 139 h 253"/>
                <a:gd name="T54" fmla="*/ 247 w 253"/>
                <a:gd name="T55" fmla="*/ 164 h 253"/>
                <a:gd name="T56" fmla="*/ 238 w 253"/>
                <a:gd name="T57" fmla="*/ 187 h 253"/>
                <a:gd name="T58" fmla="*/ 225 w 253"/>
                <a:gd name="T59" fmla="*/ 207 h 253"/>
                <a:gd name="T60" fmla="*/ 207 w 253"/>
                <a:gd name="T61" fmla="*/ 224 h 253"/>
                <a:gd name="T62" fmla="*/ 187 w 253"/>
                <a:gd name="T63" fmla="*/ 238 h 253"/>
                <a:gd name="T64" fmla="*/ 164 w 253"/>
                <a:gd name="T65" fmla="*/ 247 h 253"/>
                <a:gd name="T66" fmla="*/ 140 w 253"/>
                <a:gd name="T67" fmla="*/ 252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2"/>
                  </a:lnTo>
                  <a:lnTo>
                    <a:pt x="102" y="251"/>
                  </a:lnTo>
                  <a:lnTo>
                    <a:pt x="89" y="247"/>
                  </a:lnTo>
                  <a:lnTo>
                    <a:pt x="78" y="243"/>
                  </a:lnTo>
                  <a:lnTo>
                    <a:pt x="67" y="238"/>
                  </a:lnTo>
                  <a:lnTo>
                    <a:pt x="56" y="231"/>
                  </a:lnTo>
                  <a:lnTo>
                    <a:pt x="46" y="224"/>
                  </a:lnTo>
                  <a:lnTo>
                    <a:pt x="37" y="216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6" y="164"/>
                  </a:lnTo>
                  <a:lnTo>
                    <a:pt x="2" y="153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4"/>
                  </a:lnTo>
                  <a:lnTo>
                    <a:pt x="2" y="101"/>
                  </a:lnTo>
                  <a:lnTo>
                    <a:pt x="6" y="89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6"/>
                  </a:lnTo>
                  <a:lnTo>
                    <a:pt x="102" y="3"/>
                  </a:lnTo>
                  <a:lnTo>
                    <a:pt x="114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1"/>
                  </a:lnTo>
                  <a:lnTo>
                    <a:pt x="153" y="3"/>
                  </a:lnTo>
                  <a:lnTo>
                    <a:pt x="164" y="6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2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9"/>
                  </a:lnTo>
                  <a:lnTo>
                    <a:pt x="251" y="101"/>
                  </a:lnTo>
                  <a:lnTo>
                    <a:pt x="252" y="114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39"/>
                  </a:lnTo>
                  <a:lnTo>
                    <a:pt x="251" y="153"/>
                  </a:lnTo>
                  <a:lnTo>
                    <a:pt x="247" y="164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7" y="224"/>
                  </a:lnTo>
                  <a:lnTo>
                    <a:pt x="197" y="231"/>
                  </a:lnTo>
                  <a:lnTo>
                    <a:pt x="187" y="238"/>
                  </a:lnTo>
                  <a:lnTo>
                    <a:pt x="176" y="243"/>
                  </a:lnTo>
                  <a:lnTo>
                    <a:pt x="164" y="247"/>
                  </a:lnTo>
                  <a:lnTo>
                    <a:pt x="153" y="251"/>
                  </a:lnTo>
                  <a:lnTo>
                    <a:pt x="140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24"/>
            <p:cNvSpPr>
              <a:spLocks/>
            </p:cNvSpPr>
            <p:nvPr/>
          </p:nvSpPr>
          <p:spPr bwMode="auto">
            <a:xfrm>
              <a:off x="5659438" y="3244851"/>
              <a:ext cx="80963" cy="79375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51 h 253"/>
                <a:gd name="T4" fmla="*/ 78 w 253"/>
                <a:gd name="T5" fmla="*/ 243 h 253"/>
                <a:gd name="T6" fmla="*/ 56 w 253"/>
                <a:gd name="T7" fmla="*/ 232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6 h 253"/>
                <a:gd name="T14" fmla="*/ 2 w 253"/>
                <a:gd name="T15" fmla="*/ 153 h 253"/>
                <a:gd name="T16" fmla="*/ 0 w 253"/>
                <a:gd name="T17" fmla="*/ 127 h 253"/>
                <a:gd name="T18" fmla="*/ 1 w 253"/>
                <a:gd name="T19" fmla="*/ 114 h 253"/>
                <a:gd name="T20" fmla="*/ 6 w 253"/>
                <a:gd name="T21" fmla="*/ 90 h 253"/>
                <a:gd name="T22" fmla="*/ 16 w 253"/>
                <a:gd name="T23" fmla="*/ 67 h 253"/>
                <a:gd name="T24" fmla="*/ 30 w 253"/>
                <a:gd name="T25" fmla="*/ 46 h 253"/>
                <a:gd name="T26" fmla="*/ 46 w 253"/>
                <a:gd name="T27" fmla="*/ 30 h 253"/>
                <a:gd name="T28" fmla="*/ 67 w 253"/>
                <a:gd name="T29" fmla="*/ 16 h 253"/>
                <a:gd name="T30" fmla="*/ 89 w 253"/>
                <a:gd name="T31" fmla="*/ 7 h 253"/>
                <a:gd name="T32" fmla="*/ 114 w 253"/>
                <a:gd name="T33" fmla="*/ 2 h 253"/>
                <a:gd name="T34" fmla="*/ 127 w 253"/>
                <a:gd name="T35" fmla="*/ 0 h 253"/>
                <a:gd name="T36" fmla="*/ 153 w 253"/>
                <a:gd name="T37" fmla="*/ 3 h 253"/>
                <a:gd name="T38" fmla="*/ 176 w 253"/>
                <a:gd name="T39" fmla="*/ 10 h 253"/>
                <a:gd name="T40" fmla="*/ 197 w 253"/>
                <a:gd name="T41" fmla="*/ 23 h 253"/>
                <a:gd name="T42" fmla="*/ 216 w 253"/>
                <a:gd name="T43" fmla="*/ 38 h 253"/>
                <a:gd name="T44" fmla="*/ 232 w 253"/>
                <a:gd name="T45" fmla="*/ 56 h 253"/>
                <a:gd name="T46" fmla="*/ 243 w 253"/>
                <a:gd name="T47" fmla="*/ 77 h 253"/>
                <a:gd name="T48" fmla="*/ 251 w 253"/>
                <a:gd name="T49" fmla="*/ 102 h 253"/>
                <a:gd name="T50" fmla="*/ 253 w 253"/>
                <a:gd name="T51" fmla="*/ 127 h 253"/>
                <a:gd name="T52" fmla="*/ 252 w 253"/>
                <a:gd name="T53" fmla="*/ 140 h 253"/>
                <a:gd name="T54" fmla="*/ 247 w 253"/>
                <a:gd name="T55" fmla="*/ 164 h 253"/>
                <a:gd name="T56" fmla="*/ 238 w 253"/>
                <a:gd name="T57" fmla="*/ 187 h 253"/>
                <a:gd name="T58" fmla="*/ 225 w 253"/>
                <a:gd name="T59" fmla="*/ 207 h 253"/>
                <a:gd name="T60" fmla="*/ 207 w 253"/>
                <a:gd name="T61" fmla="*/ 225 h 253"/>
                <a:gd name="T62" fmla="*/ 187 w 253"/>
                <a:gd name="T63" fmla="*/ 238 h 253"/>
                <a:gd name="T64" fmla="*/ 164 w 253"/>
                <a:gd name="T65" fmla="*/ 247 h 253"/>
                <a:gd name="T66" fmla="*/ 140 w 253"/>
                <a:gd name="T67" fmla="*/ 252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2"/>
                  </a:lnTo>
                  <a:lnTo>
                    <a:pt x="102" y="251"/>
                  </a:lnTo>
                  <a:lnTo>
                    <a:pt x="89" y="247"/>
                  </a:lnTo>
                  <a:lnTo>
                    <a:pt x="78" y="243"/>
                  </a:lnTo>
                  <a:lnTo>
                    <a:pt x="67" y="238"/>
                  </a:lnTo>
                  <a:lnTo>
                    <a:pt x="56" y="232"/>
                  </a:lnTo>
                  <a:lnTo>
                    <a:pt x="46" y="225"/>
                  </a:lnTo>
                  <a:lnTo>
                    <a:pt x="37" y="216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6" y="164"/>
                  </a:lnTo>
                  <a:lnTo>
                    <a:pt x="2" y="153"/>
                  </a:lnTo>
                  <a:lnTo>
                    <a:pt x="1" y="140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4"/>
                  </a:lnTo>
                  <a:lnTo>
                    <a:pt x="2" y="102"/>
                  </a:lnTo>
                  <a:lnTo>
                    <a:pt x="6" y="90"/>
                  </a:lnTo>
                  <a:lnTo>
                    <a:pt x="10" y="77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8"/>
                  </a:lnTo>
                  <a:lnTo>
                    <a:pt x="46" y="30"/>
                  </a:lnTo>
                  <a:lnTo>
                    <a:pt x="56" y="23"/>
                  </a:lnTo>
                  <a:lnTo>
                    <a:pt x="67" y="16"/>
                  </a:lnTo>
                  <a:lnTo>
                    <a:pt x="78" y="10"/>
                  </a:lnTo>
                  <a:lnTo>
                    <a:pt x="89" y="7"/>
                  </a:lnTo>
                  <a:lnTo>
                    <a:pt x="102" y="3"/>
                  </a:lnTo>
                  <a:lnTo>
                    <a:pt x="114" y="2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2"/>
                  </a:lnTo>
                  <a:lnTo>
                    <a:pt x="153" y="3"/>
                  </a:lnTo>
                  <a:lnTo>
                    <a:pt x="164" y="7"/>
                  </a:lnTo>
                  <a:lnTo>
                    <a:pt x="176" y="10"/>
                  </a:lnTo>
                  <a:lnTo>
                    <a:pt x="187" y="16"/>
                  </a:lnTo>
                  <a:lnTo>
                    <a:pt x="197" y="23"/>
                  </a:lnTo>
                  <a:lnTo>
                    <a:pt x="207" y="30"/>
                  </a:lnTo>
                  <a:lnTo>
                    <a:pt x="216" y="38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8" y="67"/>
                  </a:lnTo>
                  <a:lnTo>
                    <a:pt x="243" y="77"/>
                  </a:lnTo>
                  <a:lnTo>
                    <a:pt x="247" y="90"/>
                  </a:lnTo>
                  <a:lnTo>
                    <a:pt x="251" y="102"/>
                  </a:lnTo>
                  <a:lnTo>
                    <a:pt x="252" y="114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40"/>
                  </a:lnTo>
                  <a:lnTo>
                    <a:pt x="251" y="153"/>
                  </a:lnTo>
                  <a:lnTo>
                    <a:pt x="247" y="164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7" y="225"/>
                  </a:lnTo>
                  <a:lnTo>
                    <a:pt x="197" y="232"/>
                  </a:lnTo>
                  <a:lnTo>
                    <a:pt x="187" y="238"/>
                  </a:lnTo>
                  <a:lnTo>
                    <a:pt x="176" y="243"/>
                  </a:lnTo>
                  <a:lnTo>
                    <a:pt x="164" y="247"/>
                  </a:lnTo>
                  <a:lnTo>
                    <a:pt x="153" y="251"/>
                  </a:lnTo>
                  <a:lnTo>
                    <a:pt x="140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25"/>
            <p:cNvSpPr>
              <a:spLocks/>
            </p:cNvSpPr>
            <p:nvPr/>
          </p:nvSpPr>
          <p:spPr bwMode="auto">
            <a:xfrm>
              <a:off x="5659438" y="3455988"/>
              <a:ext cx="80963" cy="79375"/>
            </a:xfrm>
            <a:custGeom>
              <a:avLst/>
              <a:gdLst>
                <a:gd name="T0" fmla="*/ 127 w 253"/>
                <a:gd name="T1" fmla="*/ 251 h 251"/>
                <a:gd name="T2" fmla="*/ 102 w 253"/>
                <a:gd name="T3" fmla="*/ 249 h 251"/>
                <a:gd name="T4" fmla="*/ 78 w 253"/>
                <a:gd name="T5" fmla="*/ 242 h 251"/>
                <a:gd name="T6" fmla="*/ 56 w 253"/>
                <a:gd name="T7" fmla="*/ 230 h 251"/>
                <a:gd name="T8" fmla="*/ 37 w 253"/>
                <a:gd name="T9" fmla="*/ 214 h 251"/>
                <a:gd name="T10" fmla="*/ 22 w 253"/>
                <a:gd name="T11" fmla="*/ 196 h 251"/>
                <a:gd name="T12" fmla="*/ 10 w 253"/>
                <a:gd name="T13" fmla="*/ 175 h 251"/>
                <a:gd name="T14" fmla="*/ 2 w 253"/>
                <a:gd name="T15" fmla="*/ 151 h 251"/>
                <a:gd name="T16" fmla="*/ 0 w 253"/>
                <a:gd name="T17" fmla="*/ 125 h 251"/>
                <a:gd name="T18" fmla="*/ 1 w 253"/>
                <a:gd name="T19" fmla="*/ 113 h 251"/>
                <a:gd name="T20" fmla="*/ 6 w 253"/>
                <a:gd name="T21" fmla="*/ 88 h 251"/>
                <a:gd name="T22" fmla="*/ 16 w 253"/>
                <a:gd name="T23" fmla="*/ 66 h 251"/>
                <a:gd name="T24" fmla="*/ 30 w 253"/>
                <a:gd name="T25" fmla="*/ 46 h 251"/>
                <a:gd name="T26" fmla="*/ 46 w 253"/>
                <a:gd name="T27" fmla="*/ 28 h 251"/>
                <a:gd name="T28" fmla="*/ 67 w 253"/>
                <a:gd name="T29" fmla="*/ 15 h 251"/>
                <a:gd name="T30" fmla="*/ 89 w 253"/>
                <a:gd name="T31" fmla="*/ 5 h 251"/>
                <a:gd name="T32" fmla="*/ 114 w 253"/>
                <a:gd name="T33" fmla="*/ 0 h 251"/>
                <a:gd name="T34" fmla="*/ 127 w 253"/>
                <a:gd name="T35" fmla="*/ 0 h 251"/>
                <a:gd name="T36" fmla="*/ 153 w 253"/>
                <a:gd name="T37" fmla="*/ 2 h 251"/>
                <a:gd name="T38" fmla="*/ 176 w 253"/>
                <a:gd name="T39" fmla="*/ 10 h 251"/>
                <a:gd name="T40" fmla="*/ 197 w 253"/>
                <a:gd name="T41" fmla="*/ 21 h 251"/>
                <a:gd name="T42" fmla="*/ 216 w 253"/>
                <a:gd name="T43" fmla="*/ 36 h 251"/>
                <a:gd name="T44" fmla="*/ 232 w 253"/>
                <a:gd name="T45" fmla="*/ 54 h 251"/>
                <a:gd name="T46" fmla="*/ 243 w 253"/>
                <a:gd name="T47" fmla="*/ 77 h 251"/>
                <a:gd name="T48" fmla="*/ 251 w 253"/>
                <a:gd name="T49" fmla="*/ 100 h 251"/>
                <a:gd name="T50" fmla="*/ 253 w 253"/>
                <a:gd name="T51" fmla="*/ 125 h 251"/>
                <a:gd name="T52" fmla="*/ 252 w 253"/>
                <a:gd name="T53" fmla="*/ 139 h 251"/>
                <a:gd name="T54" fmla="*/ 247 w 253"/>
                <a:gd name="T55" fmla="*/ 163 h 251"/>
                <a:gd name="T56" fmla="*/ 238 w 253"/>
                <a:gd name="T57" fmla="*/ 186 h 251"/>
                <a:gd name="T58" fmla="*/ 225 w 253"/>
                <a:gd name="T59" fmla="*/ 206 h 251"/>
                <a:gd name="T60" fmla="*/ 207 w 253"/>
                <a:gd name="T61" fmla="*/ 223 h 251"/>
                <a:gd name="T62" fmla="*/ 187 w 253"/>
                <a:gd name="T63" fmla="*/ 237 h 251"/>
                <a:gd name="T64" fmla="*/ 164 w 253"/>
                <a:gd name="T65" fmla="*/ 247 h 251"/>
                <a:gd name="T66" fmla="*/ 140 w 253"/>
                <a:gd name="T67" fmla="*/ 251 h 251"/>
                <a:gd name="T68" fmla="*/ 127 w 253"/>
                <a:gd name="T69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1">
                  <a:moveTo>
                    <a:pt x="127" y="251"/>
                  </a:moveTo>
                  <a:lnTo>
                    <a:pt x="127" y="251"/>
                  </a:lnTo>
                  <a:lnTo>
                    <a:pt x="114" y="251"/>
                  </a:lnTo>
                  <a:lnTo>
                    <a:pt x="102" y="249"/>
                  </a:lnTo>
                  <a:lnTo>
                    <a:pt x="89" y="247"/>
                  </a:lnTo>
                  <a:lnTo>
                    <a:pt x="78" y="242"/>
                  </a:lnTo>
                  <a:lnTo>
                    <a:pt x="67" y="237"/>
                  </a:lnTo>
                  <a:lnTo>
                    <a:pt x="56" y="230"/>
                  </a:lnTo>
                  <a:lnTo>
                    <a:pt x="46" y="223"/>
                  </a:lnTo>
                  <a:lnTo>
                    <a:pt x="37" y="214"/>
                  </a:lnTo>
                  <a:lnTo>
                    <a:pt x="30" y="206"/>
                  </a:lnTo>
                  <a:lnTo>
                    <a:pt x="22" y="196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3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1" y="113"/>
                  </a:lnTo>
                  <a:lnTo>
                    <a:pt x="2" y="100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4"/>
                  </a:lnTo>
                  <a:lnTo>
                    <a:pt x="30" y="46"/>
                  </a:lnTo>
                  <a:lnTo>
                    <a:pt x="37" y="36"/>
                  </a:lnTo>
                  <a:lnTo>
                    <a:pt x="46" y="28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5"/>
                  </a:lnTo>
                  <a:lnTo>
                    <a:pt x="102" y="2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2"/>
                  </a:lnTo>
                  <a:lnTo>
                    <a:pt x="164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8"/>
                  </a:lnTo>
                  <a:lnTo>
                    <a:pt x="216" y="36"/>
                  </a:lnTo>
                  <a:lnTo>
                    <a:pt x="225" y="46"/>
                  </a:lnTo>
                  <a:lnTo>
                    <a:pt x="232" y="54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1" y="100"/>
                  </a:lnTo>
                  <a:lnTo>
                    <a:pt x="252" y="113"/>
                  </a:lnTo>
                  <a:lnTo>
                    <a:pt x="253" y="125"/>
                  </a:lnTo>
                  <a:lnTo>
                    <a:pt x="253" y="125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3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2" y="196"/>
                  </a:lnTo>
                  <a:lnTo>
                    <a:pt x="225" y="206"/>
                  </a:lnTo>
                  <a:lnTo>
                    <a:pt x="216" y="214"/>
                  </a:lnTo>
                  <a:lnTo>
                    <a:pt x="207" y="223"/>
                  </a:lnTo>
                  <a:lnTo>
                    <a:pt x="197" y="230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4" y="247"/>
                  </a:lnTo>
                  <a:lnTo>
                    <a:pt x="153" y="249"/>
                  </a:lnTo>
                  <a:lnTo>
                    <a:pt x="140" y="251"/>
                  </a:lnTo>
                  <a:lnTo>
                    <a:pt x="127" y="251"/>
                  </a:lnTo>
                  <a:lnTo>
                    <a:pt x="127" y="251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26"/>
            <p:cNvSpPr>
              <a:spLocks/>
            </p:cNvSpPr>
            <p:nvPr/>
          </p:nvSpPr>
          <p:spPr bwMode="auto">
            <a:xfrm>
              <a:off x="5659438" y="3560763"/>
              <a:ext cx="80963" cy="80963"/>
            </a:xfrm>
            <a:custGeom>
              <a:avLst/>
              <a:gdLst>
                <a:gd name="T0" fmla="*/ 127 w 253"/>
                <a:gd name="T1" fmla="*/ 252 h 252"/>
                <a:gd name="T2" fmla="*/ 102 w 253"/>
                <a:gd name="T3" fmla="*/ 249 h 252"/>
                <a:gd name="T4" fmla="*/ 78 w 253"/>
                <a:gd name="T5" fmla="*/ 242 h 252"/>
                <a:gd name="T6" fmla="*/ 56 w 253"/>
                <a:gd name="T7" fmla="*/ 231 h 252"/>
                <a:gd name="T8" fmla="*/ 37 w 253"/>
                <a:gd name="T9" fmla="*/ 216 h 252"/>
                <a:gd name="T10" fmla="*/ 22 w 253"/>
                <a:gd name="T11" fmla="*/ 196 h 252"/>
                <a:gd name="T12" fmla="*/ 10 w 253"/>
                <a:gd name="T13" fmla="*/ 175 h 252"/>
                <a:gd name="T14" fmla="*/ 2 w 253"/>
                <a:gd name="T15" fmla="*/ 151 h 252"/>
                <a:gd name="T16" fmla="*/ 0 w 253"/>
                <a:gd name="T17" fmla="*/ 126 h 252"/>
                <a:gd name="T18" fmla="*/ 1 w 253"/>
                <a:gd name="T19" fmla="*/ 113 h 252"/>
                <a:gd name="T20" fmla="*/ 6 w 253"/>
                <a:gd name="T21" fmla="*/ 88 h 252"/>
                <a:gd name="T22" fmla="*/ 16 w 253"/>
                <a:gd name="T23" fmla="*/ 66 h 252"/>
                <a:gd name="T24" fmla="*/ 30 w 253"/>
                <a:gd name="T25" fmla="*/ 46 h 252"/>
                <a:gd name="T26" fmla="*/ 46 w 253"/>
                <a:gd name="T27" fmla="*/ 29 h 252"/>
                <a:gd name="T28" fmla="*/ 67 w 253"/>
                <a:gd name="T29" fmla="*/ 15 h 252"/>
                <a:gd name="T30" fmla="*/ 89 w 253"/>
                <a:gd name="T31" fmla="*/ 5 h 252"/>
                <a:gd name="T32" fmla="*/ 114 w 253"/>
                <a:gd name="T33" fmla="*/ 0 h 252"/>
                <a:gd name="T34" fmla="*/ 127 w 253"/>
                <a:gd name="T35" fmla="*/ 0 h 252"/>
                <a:gd name="T36" fmla="*/ 153 w 253"/>
                <a:gd name="T37" fmla="*/ 3 h 252"/>
                <a:gd name="T38" fmla="*/ 176 w 253"/>
                <a:gd name="T39" fmla="*/ 10 h 252"/>
                <a:gd name="T40" fmla="*/ 197 w 253"/>
                <a:gd name="T41" fmla="*/ 21 h 252"/>
                <a:gd name="T42" fmla="*/ 216 w 253"/>
                <a:gd name="T43" fmla="*/ 37 h 252"/>
                <a:gd name="T44" fmla="*/ 232 w 253"/>
                <a:gd name="T45" fmla="*/ 56 h 252"/>
                <a:gd name="T46" fmla="*/ 243 w 253"/>
                <a:gd name="T47" fmla="*/ 77 h 252"/>
                <a:gd name="T48" fmla="*/ 251 w 253"/>
                <a:gd name="T49" fmla="*/ 100 h 252"/>
                <a:gd name="T50" fmla="*/ 253 w 253"/>
                <a:gd name="T51" fmla="*/ 126 h 252"/>
                <a:gd name="T52" fmla="*/ 252 w 253"/>
                <a:gd name="T53" fmla="*/ 139 h 252"/>
                <a:gd name="T54" fmla="*/ 247 w 253"/>
                <a:gd name="T55" fmla="*/ 164 h 252"/>
                <a:gd name="T56" fmla="*/ 238 w 253"/>
                <a:gd name="T57" fmla="*/ 186 h 252"/>
                <a:gd name="T58" fmla="*/ 225 w 253"/>
                <a:gd name="T59" fmla="*/ 206 h 252"/>
                <a:gd name="T60" fmla="*/ 207 w 253"/>
                <a:gd name="T61" fmla="*/ 223 h 252"/>
                <a:gd name="T62" fmla="*/ 187 w 253"/>
                <a:gd name="T63" fmla="*/ 237 h 252"/>
                <a:gd name="T64" fmla="*/ 164 w 253"/>
                <a:gd name="T65" fmla="*/ 247 h 252"/>
                <a:gd name="T66" fmla="*/ 140 w 253"/>
                <a:gd name="T67" fmla="*/ 252 h 252"/>
                <a:gd name="T68" fmla="*/ 127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7" y="252"/>
                  </a:moveTo>
                  <a:lnTo>
                    <a:pt x="127" y="252"/>
                  </a:lnTo>
                  <a:lnTo>
                    <a:pt x="114" y="252"/>
                  </a:lnTo>
                  <a:lnTo>
                    <a:pt x="102" y="249"/>
                  </a:lnTo>
                  <a:lnTo>
                    <a:pt x="89" y="247"/>
                  </a:lnTo>
                  <a:lnTo>
                    <a:pt x="78" y="242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30" y="206"/>
                  </a:lnTo>
                  <a:lnTo>
                    <a:pt x="22" y="196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3"/>
                  </a:lnTo>
                  <a:lnTo>
                    <a:pt x="2" y="100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5"/>
                  </a:lnTo>
                  <a:lnTo>
                    <a:pt x="102" y="3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3"/>
                  </a:lnTo>
                  <a:lnTo>
                    <a:pt x="164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1" y="100"/>
                  </a:lnTo>
                  <a:lnTo>
                    <a:pt x="252" y="113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2" y="196"/>
                  </a:lnTo>
                  <a:lnTo>
                    <a:pt x="225" y="206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4" y="247"/>
                  </a:lnTo>
                  <a:lnTo>
                    <a:pt x="153" y="249"/>
                  </a:lnTo>
                  <a:lnTo>
                    <a:pt x="140" y="252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27"/>
            <p:cNvSpPr>
              <a:spLocks/>
            </p:cNvSpPr>
            <p:nvPr/>
          </p:nvSpPr>
          <p:spPr bwMode="auto">
            <a:xfrm>
              <a:off x="5659438" y="3667126"/>
              <a:ext cx="80963" cy="79375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49 h 253"/>
                <a:gd name="T4" fmla="*/ 78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5 h 253"/>
                <a:gd name="T14" fmla="*/ 2 w 253"/>
                <a:gd name="T15" fmla="*/ 151 h 253"/>
                <a:gd name="T16" fmla="*/ 0 w 253"/>
                <a:gd name="T17" fmla="*/ 127 h 253"/>
                <a:gd name="T18" fmla="*/ 1 w 253"/>
                <a:gd name="T19" fmla="*/ 113 h 253"/>
                <a:gd name="T20" fmla="*/ 6 w 253"/>
                <a:gd name="T21" fmla="*/ 88 h 253"/>
                <a:gd name="T22" fmla="*/ 16 w 253"/>
                <a:gd name="T23" fmla="*/ 66 h 253"/>
                <a:gd name="T24" fmla="*/ 30 w 253"/>
                <a:gd name="T25" fmla="*/ 46 h 253"/>
                <a:gd name="T26" fmla="*/ 46 w 253"/>
                <a:gd name="T27" fmla="*/ 29 h 253"/>
                <a:gd name="T28" fmla="*/ 67 w 253"/>
                <a:gd name="T29" fmla="*/ 15 h 253"/>
                <a:gd name="T30" fmla="*/ 89 w 253"/>
                <a:gd name="T31" fmla="*/ 5 h 253"/>
                <a:gd name="T32" fmla="*/ 114 w 253"/>
                <a:gd name="T33" fmla="*/ 0 h 253"/>
                <a:gd name="T34" fmla="*/ 127 w 253"/>
                <a:gd name="T35" fmla="*/ 0 h 253"/>
                <a:gd name="T36" fmla="*/ 153 w 253"/>
                <a:gd name="T37" fmla="*/ 3 h 253"/>
                <a:gd name="T38" fmla="*/ 176 w 253"/>
                <a:gd name="T39" fmla="*/ 10 h 253"/>
                <a:gd name="T40" fmla="*/ 197 w 253"/>
                <a:gd name="T41" fmla="*/ 21 h 253"/>
                <a:gd name="T42" fmla="*/ 216 w 253"/>
                <a:gd name="T43" fmla="*/ 37 h 253"/>
                <a:gd name="T44" fmla="*/ 232 w 253"/>
                <a:gd name="T45" fmla="*/ 56 h 253"/>
                <a:gd name="T46" fmla="*/ 243 w 253"/>
                <a:gd name="T47" fmla="*/ 77 h 253"/>
                <a:gd name="T48" fmla="*/ 251 w 253"/>
                <a:gd name="T49" fmla="*/ 101 h 253"/>
                <a:gd name="T50" fmla="*/ 253 w 253"/>
                <a:gd name="T51" fmla="*/ 127 h 253"/>
                <a:gd name="T52" fmla="*/ 252 w 253"/>
                <a:gd name="T53" fmla="*/ 139 h 253"/>
                <a:gd name="T54" fmla="*/ 247 w 253"/>
                <a:gd name="T55" fmla="*/ 164 h 253"/>
                <a:gd name="T56" fmla="*/ 238 w 253"/>
                <a:gd name="T57" fmla="*/ 186 h 253"/>
                <a:gd name="T58" fmla="*/ 225 w 253"/>
                <a:gd name="T59" fmla="*/ 206 h 253"/>
                <a:gd name="T60" fmla="*/ 207 w 253"/>
                <a:gd name="T61" fmla="*/ 223 h 253"/>
                <a:gd name="T62" fmla="*/ 187 w 253"/>
                <a:gd name="T63" fmla="*/ 237 h 253"/>
                <a:gd name="T64" fmla="*/ 164 w 253"/>
                <a:gd name="T65" fmla="*/ 247 h 253"/>
                <a:gd name="T66" fmla="*/ 140 w 253"/>
                <a:gd name="T67" fmla="*/ 252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2"/>
                  </a:lnTo>
                  <a:lnTo>
                    <a:pt x="102" y="249"/>
                  </a:lnTo>
                  <a:lnTo>
                    <a:pt x="89" y="247"/>
                  </a:lnTo>
                  <a:lnTo>
                    <a:pt x="78" y="243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30" y="206"/>
                  </a:lnTo>
                  <a:lnTo>
                    <a:pt x="22" y="197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2" y="101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5"/>
                  </a:lnTo>
                  <a:lnTo>
                    <a:pt x="102" y="3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3"/>
                  </a:lnTo>
                  <a:lnTo>
                    <a:pt x="164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1" y="101"/>
                  </a:lnTo>
                  <a:lnTo>
                    <a:pt x="252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2" y="197"/>
                  </a:lnTo>
                  <a:lnTo>
                    <a:pt x="225" y="206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3"/>
                  </a:lnTo>
                  <a:lnTo>
                    <a:pt x="164" y="247"/>
                  </a:lnTo>
                  <a:lnTo>
                    <a:pt x="153" y="249"/>
                  </a:lnTo>
                  <a:lnTo>
                    <a:pt x="140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28"/>
            <p:cNvSpPr>
              <a:spLocks/>
            </p:cNvSpPr>
            <p:nvPr/>
          </p:nvSpPr>
          <p:spPr bwMode="auto">
            <a:xfrm>
              <a:off x="5659438" y="3771901"/>
              <a:ext cx="80963" cy="80963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51 h 253"/>
                <a:gd name="T4" fmla="*/ 78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5 h 253"/>
                <a:gd name="T14" fmla="*/ 2 w 253"/>
                <a:gd name="T15" fmla="*/ 152 h 253"/>
                <a:gd name="T16" fmla="*/ 0 w 253"/>
                <a:gd name="T17" fmla="*/ 127 h 253"/>
                <a:gd name="T18" fmla="*/ 1 w 253"/>
                <a:gd name="T19" fmla="*/ 113 h 253"/>
                <a:gd name="T20" fmla="*/ 6 w 253"/>
                <a:gd name="T21" fmla="*/ 90 h 253"/>
                <a:gd name="T22" fmla="*/ 16 w 253"/>
                <a:gd name="T23" fmla="*/ 66 h 253"/>
                <a:gd name="T24" fmla="*/ 30 w 253"/>
                <a:gd name="T25" fmla="*/ 46 h 253"/>
                <a:gd name="T26" fmla="*/ 46 w 253"/>
                <a:gd name="T27" fmla="*/ 29 h 253"/>
                <a:gd name="T28" fmla="*/ 67 w 253"/>
                <a:gd name="T29" fmla="*/ 15 h 253"/>
                <a:gd name="T30" fmla="*/ 89 w 253"/>
                <a:gd name="T31" fmla="*/ 7 h 253"/>
                <a:gd name="T32" fmla="*/ 114 w 253"/>
                <a:gd name="T33" fmla="*/ 2 h 253"/>
                <a:gd name="T34" fmla="*/ 127 w 253"/>
                <a:gd name="T35" fmla="*/ 0 h 253"/>
                <a:gd name="T36" fmla="*/ 153 w 253"/>
                <a:gd name="T37" fmla="*/ 3 h 253"/>
                <a:gd name="T38" fmla="*/ 176 w 253"/>
                <a:gd name="T39" fmla="*/ 10 h 253"/>
                <a:gd name="T40" fmla="*/ 197 w 253"/>
                <a:gd name="T41" fmla="*/ 21 h 253"/>
                <a:gd name="T42" fmla="*/ 216 w 253"/>
                <a:gd name="T43" fmla="*/ 38 h 253"/>
                <a:gd name="T44" fmla="*/ 232 w 253"/>
                <a:gd name="T45" fmla="*/ 56 h 253"/>
                <a:gd name="T46" fmla="*/ 243 w 253"/>
                <a:gd name="T47" fmla="*/ 77 h 253"/>
                <a:gd name="T48" fmla="*/ 251 w 253"/>
                <a:gd name="T49" fmla="*/ 101 h 253"/>
                <a:gd name="T50" fmla="*/ 253 w 253"/>
                <a:gd name="T51" fmla="*/ 127 h 253"/>
                <a:gd name="T52" fmla="*/ 252 w 253"/>
                <a:gd name="T53" fmla="*/ 139 h 253"/>
                <a:gd name="T54" fmla="*/ 247 w 253"/>
                <a:gd name="T55" fmla="*/ 164 h 253"/>
                <a:gd name="T56" fmla="*/ 238 w 253"/>
                <a:gd name="T57" fmla="*/ 186 h 253"/>
                <a:gd name="T58" fmla="*/ 225 w 253"/>
                <a:gd name="T59" fmla="*/ 207 h 253"/>
                <a:gd name="T60" fmla="*/ 207 w 253"/>
                <a:gd name="T61" fmla="*/ 223 h 253"/>
                <a:gd name="T62" fmla="*/ 187 w 253"/>
                <a:gd name="T63" fmla="*/ 237 h 253"/>
                <a:gd name="T64" fmla="*/ 164 w 253"/>
                <a:gd name="T65" fmla="*/ 247 h 253"/>
                <a:gd name="T66" fmla="*/ 140 w 253"/>
                <a:gd name="T67" fmla="*/ 252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2"/>
                  </a:lnTo>
                  <a:lnTo>
                    <a:pt x="102" y="251"/>
                  </a:lnTo>
                  <a:lnTo>
                    <a:pt x="89" y="247"/>
                  </a:lnTo>
                  <a:lnTo>
                    <a:pt x="78" y="243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2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2" y="101"/>
                  </a:lnTo>
                  <a:lnTo>
                    <a:pt x="6" y="90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8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7"/>
                  </a:lnTo>
                  <a:lnTo>
                    <a:pt x="102" y="3"/>
                  </a:lnTo>
                  <a:lnTo>
                    <a:pt x="114" y="2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2"/>
                  </a:lnTo>
                  <a:lnTo>
                    <a:pt x="153" y="3"/>
                  </a:lnTo>
                  <a:lnTo>
                    <a:pt x="164" y="7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8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90"/>
                  </a:lnTo>
                  <a:lnTo>
                    <a:pt x="251" y="101"/>
                  </a:lnTo>
                  <a:lnTo>
                    <a:pt x="252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39"/>
                  </a:lnTo>
                  <a:lnTo>
                    <a:pt x="251" y="152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3"/>
                  </a:lnTo>
                  <a:lnTo>
                    <a:pt x="164" y="247"/>
                  </a:lnTo>
                  <a:lnTo>
                    <a:pt x="153" y="251"/>
                  </a:lnTo>
                  <a:lnTo>
                    <a:pt x="140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29"/>
            <p:cNvSpPr>
              <a:spLocks/>
            </p:cNvSpPr>
            <p:nvPr/>
          </p:nvSpPr>
          <p:spPr bwMode="auto">
            <a:xfrm>
              <a:off x="5659438" y="3878263"/>
              <a:ext cx="80963" cy="79375"/>
            </a:xfrm>
            <a:custGeom>
              <a:avLst/>
              <a:gdLst>
                <a:gd name="T0" fmla="*/ 127 w 253"/>
                <a:gd name="T1" fmla="*/ 252 h 252"/>
                <a:gd name="T2" fmla="*/ 102 w 253"/>
                <a:gd name="T3" fmla="*/ 250 h 252"/>
                <a:gd name="T4" fmla="*/ 78 w 253"/>
                <a:gd name="T5" fmla="*/ 242 h 252"/>
                <a:gd name="T6" fmla="*/ 56 w 253"/>
                <a:gd name="T7" fmla="*/ 230 h 252"/>
                <a:gd name="T8" fmla="*/ 37 w 253"/>
                <a:gd name="T9" fmla="*/ 215 h 252"/>
                <a:gd name="T10" fmla="*/ 22 w 253"/>
                <a:gd name="T11" fmla="*/ 197 h 252"/>
                <a:gd name="T12" fmla="*/ 10 w 253"/>
                <a:gd name="T13" fmla="*/ 176 h 252"/>
                <a:gd name="T14" fmla="*/ 2 w 253"/>
                <a:gd name="T15" fmla="*/ 152 h 252"/>
                <a:gd name="T16" fmla="*/ 0 w 253"/>
                <a:gd name="T17" fmla="*/ 126 h 252"/>
                <a:gd name="T18" fmla="*/ 1 w 253"/>
                <a:gd name="T19" fmla="*/ 114 h 252"/>
                <a:gd name="T20" fmla="*/ 6 w 253"/>
                <a:gd name="T21" fmla="*/ 89 h 252"/>
                <a:gd name="T22" fmla="*/ 16 w 253"/>
                <a:gd name="T23" fmla="*/ 65 h 252"/>
                <a:gd name="T24" fmla="*/ 30 w 253"/>
                <a:gd name="T25" fmla="*/ 45 h 252"/>
                <a:gd name="T26" fmla="*/ 46 w 253"/>
                <a:gd name="T27" fmla="*/ 28 h 252"/>
                <a:gd name="T28" fmla="*/ 67 w 253"/>
                <a:gd name="T29" fmla="*/ 14 h 252"/>
                <a:gd name="T30" fmla="*/ 89 w 253"/>
                <a:gd name="T31" fmla="*/ 6 h 252"/>
                <a:gd name="T32" fmla="*/ 114 w 253"/>
                <a:gd name="T33" fmla="*/ 1 h 252"/>
                <a:gd name="T34" fmla="*/ 127 w 253"/>
                <a:gd name="T35" fmla="*/ 0 h 252"/>
                <a:gd name="T36" fmla="*/ 153 w 253"/>
                <a:gd name="T37" fmla="*/ 2 h 252"/>
                <a:gd name="T38" fmla="*/ 176 w 253"/>
                <a:gd name="T39" fmla="*/ 9 h 252"/>
                <a:gd name="T40" fmla="*/ 197 w 253"/>
                <a:gd name="T41" fmla="*/ 22 h 252"/>
                <a:gd name="T42" fmla="*/ 216 w 253"/>
                <a:gd name="T43" fmla="*/ 37 h 252"/>
                <a:gd name="T44" fmla="*/ 232 w 253"/>
                <a:gd name="T45" fmla="*/ 55 h 252"/>
                <a:gd name="T46" fmla="*/ 243 w 253"/>
                <a:gd name="T47" fmla="*/ 76 h 252"/>
                <a:gd name="T48" fmla="*/ 251 w 253"/>
                <a:gd name="T49" fmla="*/ 100 h 252"/>
                <a:gd name="T50" fmla="*/ 253 w 253"/>
                <a:gd name="T51" fmla="*/ 126 h 252"/>
                <a:gd name="T52" fmla="*/ 252 w 253"/>
                <a:gd name="T53" fmla="*/ 138 h 252"/>
                <a:gd name="T54" fmla="*/ 247 w 253"/>
                <a:gd name="T55" fmla="*/ 163 h 252"/>
                <a:gd name="T56" fmla="*/ 238 w 253"/>
                <a:gd name="T57" fmla="*/ 187 h 252"/>
                <a:gd name="T58" fmla="*/ 225 w 253"/>
                <a:gd name="T59" fmla="*/ 207 h 252"/>
                <a:gd name="T60" fmla="*/ 207 w 253"/>
                <a:gd name="T61" fmla="*/ 224 h 252"/>
                <a:gd name="T62" fmla="*/ 187 w 253"/>
                <a:gd name="T63" fmla="*/ 237 h 252"/>
                <a:gd name="T64" fmla="*/ 164 w 253"/>
                <a:gd name="T65" fmla="*/ 246 h 252"/>
                <a:gd name="T66" fmla="*/ 140 w 253"/>
                <a:gd name="T67" fmla="*/ 251 h 252"/>
                <a:gd name="T68" fmla="*/ 127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7" y="252"/>
                  </a:moveTo>
                  <a:lnTo>
                    <a:pt x="127" y="252"/>
                  </a:lnTo>
                  <a:lnTo>
                    <a:pt x="114" y="251"/>
                  </a:lnTo>
                  <a:lnTo>
                    <a:pt x="102" y="250"/>
                  </a:lnTo>
                  <a:lnTo>
                    <a:pt x="89" y="246"/>
                  </a:lnTo>
                  <a:lnTo>
                    <a:pt x="78" y="242"/>
                  </a:lnTo>
                  <a:lnTo>
                    <a:pt x="67" y="237"/>
                  </a:lnTo>
                  <a:lnTo>
                    <a:pt x="56" y="230"/>
                  </a:lnTo>
                  <a:lnTo>
                    <a:pt x="46" y="224"/>
                  </a:lnTo>
                  <a:lnTo>
                    <a:pt x="37" y="215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6" y="163"/>
                  </a:lnTo>
                  <a:lnTo>
                    <a:pt x="2" y="152"/>
                  </a:lnTo>
                  <a:lnTo>
                    <a:pt x="1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4"/>
                  </a:lnTo>
                  <a:lnTo>
                    <a:pt x="2" y="100"/>
                  </a:lnTo>
                  <a:lnTo>
                    <a:pt x="6" y="89"/>
                  </a:lnTo>
                  <a:lnTo>
                    <a:pt x="10" y="76"/>
                  </a:lnTo>
                  <a:lnTo>
                    <a:pt x="16" y="65"/>
                  </a:lnTo>
                  <a:lnTo>
                    <a:pt x="22" y="55"/>
                  </a:lnTo>
                  <a:lnTo>
                    <a:pt x="30" y="45"/>
                  </a:lnTo>
                  <a:lnTo>
                    <a:pt x="37" y="37"/>
                  </a:lnTo>
                  <a:lnTo>
                    <a:pt x="46" y="28"/>
                  </a:lnTo>
                  <a:lnTo>
                    <a:pt x="56" y="22"/>
                  </a:lnTo>
                  <a:lnTo>
                    <a:pt x="67" y="14"/>
                  </a:lnTo>
                  <a:lnTo>
                    <a:pt x="78" y="9"/>
                  </a:lnTo>
                  <a:lnTo>
                    <a:pt x="89" y="6"/>
                  </a:lnTo>
                  <a:lnTo>
                    <a:pt x="102" y="2"/>
                  </a:lnTo>
                  <a:lnTo>
                    <a:pt x="114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1"/>
                  </a:lnTo>
                  <a:lnTo>
                    <a:pt x="153" y="2"/>
                  </a:lnTo>
                  <a:lnTo>
                    <a:pt x="164" y="6"/>
                  </a:lnTo>
                  <a:lnTo>
                    <a:pt x="176" y="9"/>
                  </a:lnTo>
                  <a:lnTo>
                    <a:pt x="187" y="14"/>
                  </a:lnTo>
                  <a:lnTo>
                    <a:pt x="197" y="22"/>
                  </a:lnTo>
                  <a:lnTo>
                    <a:pt x="207" y="28"/>
                  </a:lnTo>
                  <a:lnTo>
                    <a:pt x="216" y="37"/>
                  </a:lnTo>
                  <a:lnTo>
                    <a:pt x="225" y="45"/>
                  </a:lnTo>
                  <a:lnTo>
                    <a:pt x="232" y="55"/>
                  </a:lnTo>
                  <a:lnTo>
                    <a:pt x="238" y="65"/>
                  </a:lnTo>
                  <a:lnTo>
                    <a:pt x="243" y="76"/>
                  </a:lnTo>
                  <a:lnTo>
                    <a:pt x="247" y="89"/>
                  </a:lnTo>
                  <a:lnTo>
                    <a:pt x="251" y="100"/>
                  </a:lnTo>
                  <a:lnTo>
                    <a:pt x="252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38"/>
                  </a:lnTo>
                  <a:lnTo>
                    <a:pt x="251" y="152"/>
                  </a:lnTo>
                  <a:lnTo>
                    <a:pt x="247" y="163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7" y="230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4" y="246"/>
                  </a:lnTo>
                  <a:lnTo>
                    <a:pt x="153" y="250"/>
                  </a:lnTo>
                  <a:lnTo>
                    <a:pt x="140" y="251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30"/>
            <p:cNvSpPr>
              <a:spLocks/>
            </p:cNvSpPr>
            <p:nvPr/>
          </p:nvSpPr>
          <p:spPr bwMode="auto">
            <a:xfrm>
              <a:off x="5659438" y="3983038"/>
              <a:ext cx="80963" cy="80963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50 h 253"/>
                <a:gd name="T4" fmla="*/ 78 w 253"/>
                <a:gd name="T5" fmla="*/ 243 h 253"/>
                <a:gd name="T6" fmla="*/ 56 w 253"/>
                <a:gd name="T7" fmla="*/ 231 h 253"/>
                <a:gd name="T8" fmla="*/ 37 w 253"/>
                <a:gd name="T9" fmla="*/ 215 h 253"/>
                <a:gd name="T10" fmla="*/ 22 w 253"/>
                <a:gd name="T11" fmla="*/ 197 h 253"/>
                <a:gd name="T12" fmla="*/ 10 w 253"/>
                <a:gd name="T13" fmla="*/ 176 h 253"/>
                <a:gd name="T14" fmla="*/ 2 w 253"/>
                <a:gd name="T15" fmla="*/ 152 h 253"/>
                <a:gd name="T16" fmla="*/ 0 w 253"/>
                <a:gd name="T17" fmla="*/ 126 h 253"/>
                <a:gd name="T18" fmla="*/ 1 w 253"/>
                <a:gd name="T19" fmla="*/ 114 h 253"/>
                <a:gd name="T20" fmla="*/ 6 w 253"/>
                <a:gd name="T21" fmla="*/ 89 h 253"/>
                <a:gd name="T22" fmla="*/ 16 w 253"/>
                <a:gd name="T23" fmla="*/ 67 h 253"/>
                <a:gd name="T24" fmla="*/ 30 w 253"/>
                <a:gd name="T25" fmla="*/ 46 h 253"/>
                <a:gd name="T26" fmla="*/ 46 w 253"/>
                <a:gd name="T27" fmla="*/ 29 h 253"/>
                <a:gd name="T28" fmla="*/ 67 w 253"/>
                <a:gd name="T29" fmla="*/ 16 h 253"/>
                <a:gd name="T30" fmla="*/ 89 w 253"/>
                <a:gd name="T31" fmla="*/ 6 h 253"/>
                <a:gd name="T32" fmla="*/ 114 w 253"/>
                <a:gd name="T33" fmla="*/ 1 h 253"/>
                <a:gd name="T34" fmla="*/ 127 w 253"/>
                <a:gd name="T35" fmla="*/ 0 h 253"/>
                <a:gd name="T36" fmla="*/ 153 w 253"/>
                <a:gd name="T37" fmla="*/ 2 h 253"/>
                <a:gd name="T38" fmla="*/ 176 w 253"/>
                <a:gd name="T39" fmla="*/ 10 h 253"/>
                <a:gd name="T40" fmla="*/ 197 w 253"/>
                <a:gd name="T41" fmla="*/ 22 h 253"/>
                <a:gd name="T42" fmla="*/ 216 w 253"/>
                <a:gd name="T43" fmla="*/ 37 h 253"/>
                <a:gd name="T44" fmla="*/ 232 w 253"/>
                <a:gd name="T45" fmla="*/ 55 h 253"/>
                <a:gd name="T46" fmla="*/ 243 w 253"/>
                <a:gd name="T47" fmla="*/ 78 h 253"/>
                <a:gd name="T48" fmla="*/ 251 w 253"/>
                <a:gd name="T49" fmla="*/ 101 h 253"/>
                <a:gd name="T50" fmla="*/ 253 w 253"/>
                <a:gd name="T51" fmla="*/ 126 h 253"/>
                <a:gd name="T52" fmla="*/ 252 w 253"/>
                <a:gd name="T53" fmla="*/ 140 h 253"/>
                <a:gd name="T54" fmla="*/ 247 w 253"/>
                <a:gd name="T55" fmla="*/ 163 h 253"/>
                <a:gd name="T56" fmla="*/ 238 w 253"/>
                <a:gd name="T57" fmla="*/ 187 h 253"/>
                <a:gd name="T58" fmla="*/ 225 w 253"/>
                <a:gd name="T59" fmla="*/ 207 h 253"/>
                <a:gd name="T60" fmla="*/ 207 w 253"/>
                <a:gd name="T61" fmla="*/ 224 h 253"/>
                <a:gd name="T62" fmla="*/ 187 w 253"/>
                <a:gd name="T63" fmla="*/ 238 h 253"/>
                <a:gd name="T64" fmla="*/ 164 w 253"/>
                <a:gd name="T65" fmla="*/ 246 h 253"/>
                <a:gd name="T66" fmla="*/ 140 w 253"/>
                <a:gd name="T67" fmla="*/ 251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1"/>
                  </a:lnTo>
                  <a:lnTo>
                    <a:pt x="102" y="250"/>
                  </a:lnTo>
                  <a:lnTo>
                    <a:pt x="89" y="246"/>
                  </a:lnTo>
                  <a:lnTo>
                    <a:pt x="78" y="243"/>
                  </a:lnTo>
                  <a:lnTo>
                    <a:pt x="67" y="238"/>
                  </a:lnTo>
                  <a:lnTo>
                    <a:pt x="56" y="231"/>
                  </a:lnTo>
                  <a:lnTo>
                    <a:pt x="46" y="224"/>
                  </a:lnTo>
                  <a:lnTo>
                    <a:pt x="37" y="215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6" y="163"/>
                  </a:lnTo>
                  <a:lnTo>
                    <a:pt x="2" y="152"/>
                  </a:lnTo>
                  <a:lnTo>
                    <a:pt x="1" y="14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4"/>
                  </a:lnTo>
                  <a:lnTo>
                    <a:pt x="2" y="101"/>
                  </a:lnTo>
                  <a:lnTo>
                    <a:pt x="6" y="89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5"/>
                  </a:lnTo>
                  <a:lnTo>
                    <a:pt x="30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7" y="16"/>
                  </a:lnTo>
                  <a:lnTo>
                    <a:pt x="78" y="10"/>
                  </a:lnTo>
                  <a:lnTo>
                    <a:pt x="89" y="6"/>
                  </a:lnTo>
                  <a:lnTo>
                    <a:pt x="102" y="2"/>
                  </a:lnTo>
                  <a:lnTo>
                    <a:pt x="114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1"/>
                  </a:lnTo>
                  <a:lnTo>
                    <a:pt x="153" y="2"/>
                  </a:lnTo>
                  <a:lnTo>
                    <a:pt x="164" y="6"/>
                  </a:lnTo>
                  <a:lnTo>
                    <a:pt x="176" y="10"/>
                  </a:lnTo>
                  <a:lnTo>
                    <a:pt x="187" y="16"/>
                  </a:lnTo>
                  <a:lnTo>
                    <a:pt x="197" y="22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2" y="55"/>
                  </a:lnTo>
                  <a:lnTo>
                    <a:pt x="238" y="67"/>
                  </a:lnTo>
                  <a:lnTo>
                    <a:pt x="243" y="78"/>
                  </a:lnTo>
                  <a:lnTo>
                    <a:pt x="247" y="89"/>
                  </a:lnTo>
                  <a:lnTo>
                    <a:pt x="251" y="101"/>
                  </a:lnTo>
                  <a:lnTo>
                    <a:pt x="252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40"/>
                  </a:lnTo>
                  <a:lnTo>
                    <a:pt x="251" y="152"/>
                  </a:lnTo>
                  <a:lnTo>
                    <a:pt x="247" y="163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7" y="231"/>
                  </a:lnTo>
                  <a:lnTo>
                    <a:pt x="187" y="238"/>
                  </a:lnTo>
                  <a:lnTo>
                    <a:pt x="176" y="243"/>
                  </a:lnTo>
                  <a:lnTo>
                    <a:pt x="164" y="246"/>
                  </a:lnTo>
                  <a:lnTo>
                    <a:pt x="153" y="250"/>
                  </a:lnTo>
                  <a:lnTo>
                    <a:pt x="140" y="251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31"/>
            <p:cNvSpPr>
              <a:spLocks/>
            </p:cNvSpPr>
            <p:nvPr/>
          </p:nvSpPr>
          <p:spPr bwMode="auto">
            <a:xfrm>
              <a:off x="5659438" y="4089401"/>
              <a:ext cx="80963" cy="79375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50 h 253"/>
                <a:gd name="T4" fmla="*/ 78 w 253"/>
                <a:gd name="T5" fmla="*/ 243 h 253"/>
                <a:gd name="T6" fmla="*/ 56 w 253"/>
                <a:gd name="T7" fmla="*/ 232 h 253"/>
                <a:gd name="T8" fmla="*/ 37 w 253"/>
                <a:gd name="T9" fmla="*/ 215 h 253"/>
                <a:gd name="T10" fmla="*/ 22 w 253"/>
                <a:gd name="T11" fmla="*/ 197 h 253"/>
                <a:gd name="T12" fmla="*/ 10 w 253"/>
                <a:gd name="T13" fmla="*/ 176 h 253"/>
                <a:gd name="T14" fmla="*/ 2 w 253"/>
                <a:gd name="T15" fmla="*/ 152 h 253"/>
                <a:gd name="T16" fmla="*/ 0 w 253"/>
                <a:gd name="T17" fmla="*/ 126 h 253"/>
                <a:gd name="T18" fmla="*/ 1 w 253"/>
                <a:gd name="T19" fmla="*/ 114 h 253"/>
                <a:gd name="T20" fmla="*/ 6 w 253"/>
                <a:gd name="T21" fmla="*/ 89 h 253"/>
                <a:gd name="T22" fmla="*/ 16 w 253"/>
                <a:gd name="T23" fmla="*/ 67 h 253"/>
                <a:gd name="T24" fmla="*/ 30 w 253"/>
                <a:gd name="T25" fmla="*/ 47 h 253"/>
                <a:gd name="T26" fmla="*/ 46 w 253"/>
                <a:gd name="T27" fmla="*/ 30 h 253"/>
                <a:gd name="T28" fmla="*/ 67 w 253"/>
                <a:gd name="T29" fmla="*/ 16 h 253"/>
                <a:gd name="T30" fmla="*/ 89 w 253"/>
                <a:gd name="T31" fmla="*/ 6 h 253"/>
                <a:gd name="T32" fmla="*/ 114 w 253"/>
                <a:gd name="T33" fmla="*/ 1 h 253"/>
                <a:gd name="T34" fmla="*/ 127 w 253"/>
                <a:gd name="T35" fmla="*/ 0 h 253"/>
                <a:gd name="T36" fmla="*/ 153 w 253"/>
                <a:gd name="T37" fmla="*/ 4 h 253"/>
                <a:gd name="T38" fmla="*/ 176 w 253"/>
                <a:gd name="T39" fmla="*/ 10 h 253"/>
                <a:gd name="T40" fmla="*/ 197 w 253"/>
                <a:gd name="T41" fmla="*/ 22 h 253"/>
                <a:gd name="T42" fmla="*/ 216 w 253"/>
                <a:gd name="T43" fmla="*/ 37 h 253"/>
                <a:gd name="T44" fmla="*/ 232 w 253"/>
                <a:gd name="T45" fmla="*/ 56 h 253"/>
                <a:gd name="T46" fmla="*/ 243 w 253"/>
                <a:gd name="T47" fmla="*/ 78 h 253"/>
                <a:gd name="T48" fmla="*/ 251 w 253"/>
                <a:gd name="T49" fmla="*/ 101 h 253"/>
                <a:gd name="T50" fmla="*/ 253 w 253"/>
                <a:gd name="T51" fmla="*/ 126 h 253"/>
                <a:gd name="T52" fmla="*/ 252 w 253"/>
                <a:gd name="T53" fmla="*/ 140 h 253"/>
                <a:gd name="T54" fmla="*/ 247 w 253"/>
                <a:gd name="T55" fmla="*/ 165 h 253"/>
                <a:gd name="T56" fmla="*/ 238 w 253"/>
                <a:gd name="T57" fmla="*/ 187 h 253"/>
                <a:gd name="T58" fmla="*/ 225 w 253"/>
                <a:gd name="T59" fmla="*/ 207 h 253"/>
                <a:gd name="T60" fmla="*/ 207 w 253"/>
                <a:gd name="T61" fmla="*/ 224 h 253"/>
                <a:gd name="T62" fmla="*/ 187 w 253"/>
                <a:gd name="T63" fmla="*/ 238 h 253"/>
                <a:gd name="T64" fmla="*/ 164 w 253"/>
                <a:gd name="T65" fmla="*/ 248 h 253"/>
                <a:gd name="T66" fmla="*/ 140 w 253"/>
                <a:gd name="T67" fmla="*/ 253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3"/>
                  </a:lnTo>
                  <a:lnTo>
                    <a:pt x="102" y="250"/>
                  </a:lnTo>
                  <a:lnTo>
                    <a:pt x="89" y="248"/>
                  </a:lnTo>
                  <a:lnTo>
                    <a:pt x="78" y="243"/>
                  </a:lnTo>
                  <a:lnTo>
                    <a:pt x="67" y="238"/>
                  </a:lnTo>
                  <a:lnTo>
                    <a:pt x="56" y="232"/>
                  </a:lnTo>
                  <a:lnTo>
                    <a:pt x="46" y="224"/>
                  </a:lnTo>
                  <a:lnTo>
                    <a:pt x="37" y="215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6" y="165"/>
                  </a:lnTo>
                  <a:lnTo>
                    <a:pt x="2" y="152"/>
                  </a:lnTo>
                  <a:lnTo>
                    <a:pt x="1" y="14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4"/>
                  </a:lnTo>
                  <a:lnTo>
                    <a:pt x="2" y="101"/>
                  </a:lnTo>
                  <a:lnTo>
                    <a:pt x="6" y="89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7" y="37"/>
                  </a:lnTo>
                  <a:lnTo>
                    <a:pt x="46" y="30"/>
                  </a:lnTo>
                  <a:lnTo>
                    <a:pt x="56" y="22"/>
                  </a:lnTo>
                  <a:lnTo>
                    <a:pt x="67" y="16"/>
                  </a:lnTo>
                  <a:lnTo>
                    <a:pt x="78" y="10"/>
                  </a:lnTo>
                  <a:lnTo>
                    <a:pt x="89" y="6"/>
                  </a:lnTo>
                  <a:lnTo>
                    <a:pt x="102" y="4"/>
                  </a:lnTo>
                  <a:lnTo>
                    <a:pt x="114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1"/>
                  </a:lnTo>
                  <a:lnTo>
                    <a:pt x="153" y="4"/>
                  </a:lnTo>
                  <a:lnTo>
                    <a:pt x="164" y="6"/>
                  </a:lnTo>
                  <a:lnTo>
                    <a:pt x="176" y="10"/>
                  </a:lnTo>
                  <a:lnTo>
                    <a:pt x="187" y="16"/>
                  </a:lnTo>
                  <a:lnTo>
                    <a:pt x="197" y="22"/>
                  </a:lnTo>
                  <a:lnTo>
                    <a:pt x="207" y="30"/>
                  </a:lnTo>
                  <a:lnTo>
                    <a:pt x="216" y="37"/>
                  </a:lnTo>
                  <a:lnTo>
                    <a:pt x="225" y="47"/>
                  </a:lnTo>
                  <a:lnTo>
                    <a:pt x="232" y="56"/>
                  </a:lnTo>
                  <a:lnTo>
                    <a:pt x="238" y="67"/>
                  </a:lnTo>
                  <a:lnTo>
                    <a:pt x="243" y="78"/>
                  </a:lnTo>
                  <a:lnTo>
                    <a:pt x="247" y="89"/>
                  </a:lnTo>
                  <a:lnTo>
                    <a:pt x="251" y="101"/>
                  </a:lnTo>
                  <a:lnTo>
                    <a:pt x="252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40"/>
                  </a:lnTo>
                  <a:lnTo>
                    <a:pt x="251" y="152"/>
                  </a:lnTo>
                  <a:lnTo>
                    <a:pt x="247" y="165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7" y="232"/>
                  </a:lnTo>
                  <a:lnTo>
                    <a:pt x="187" y="238"/>
                  </a:lnTo>
                  <a:lnTo>
                    <a:pt x="176" y="243"/>
                  </a:lnTo>
                  <a:lnTo>
                    <a:pt x="164" y="248"/>
                  </a:lnTo>
                  <a:lnTo>
                    <a:pt x="153" y="250"/>
                  </a:lnTo>
                  <a:lnTo>
                    <a:pt x="140" y="253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32"/>
            <p:cNvSpPr>
              <a:spLocks/>
            </p:cNvSpPr>
            <p:nvPr/>
          </p:nvSpPr>
          <p:spPr bwMode="auto">
            <a:xfrm>
              <a:off x="5659438" y="4194176"/>
              <a:ext cx="80963" cy="80963"/>
            </a:xfrm>
            <a:custGeom>
              <a:avLst/>
              <a:gdLst>
                <a:gd name="T0" fmla="*/ 127 w 253"/>
                <a:gd name="T1" fmla="*/ 252 h 252"/>
                <a:gd name="T2" fmla="*/ 102 w 253"/>
                <a:gd name="T3" fmla="*/ 249 h 252"/>
                <a:gd name="T4" fmla="*/ 78 w 253"/>
                <a:gd name="T5" fmla="*/ 242 h 252"/>
                <a:gd name="T6" fmla="*/ 56 w 253"/>
                <a:gd name="T7" fmla="*/ 231 h 252"/>
                <a:gd name="T8" fmla="*/ 37 w 253"/>
                <a:gd name="T9" fmla="*/ 215 h 252"/>
                <a:gd name="T10" fmla="*/ 22 w 253"/>
                <a:gd name="T11" fmla="*/ 196 h 252"/>
                <a:gd name="T12" fmla="*/ 10 w 253"/>
                <a:gd name="T13" fmla="*/ 175 h 252"/>
                <a:gd name="T14" fmla="*/ 2 w 253"/>
                <a:gd name="T15" fmla="*/ 151 h 252"/>
                <a:gd name="T16" fmla="*/ 0 w 253"/>
                <a:gd name="T17" fmla="*/ 125 h 252"/>
                <a:gd name="T18" fmla="*/ 1 w 253"/>
                <a:gd name="T19" fmla="*/ 113 h 252"/>
                <a:gd name="T20" fmla="*/ 6 w 253"/>
                <a:gd name="T21" fmla="*/ 88 h 252"/>
                <a:gd name="T22" fmla="*/ 16 w 253"/>
                <a:gd name="T23" fmla="*/ 66 h 252"/>
                <a:gd name="T24" fmla="*/ 30 w 253"/>
                <a:gd name="T25" fmla="*/ 46 h 252"/>
                <a:gd name="T26" fmla="*/ 46 w 253"/>
                <a:gd name="T27" fmla="*/ 29 h 252"/>
                <a:gd name="T28" fmla="*/ 67 w 253"/>
                <a:gd name="T29" fmla="*/ 15 h 252"/>
                <a:gd name="T30" fmla="*/ 89 w 253"/>
                <a:gd name="T31" fmla="*/ 5 h 252"/>
                <a:gd name="T32" fmla="*/ 114 w 253"/>
                <a:gd name="T33" fmla="*/ 0 h 252"/>
                <a:gd name="T34" fmla="*/ 127 w 253"/>
                <a:gd name="T35" fmla="*/ 0 h 252"/>
                <a:gd name="T36" fmla="*/ 153 w 253"/>
                <a:gd name="T37" fmla="*/ 3 h 252"/>
                <a:gd name="T38" fmla="*/ 176 w 253"/>
                <a:gd name="T39" fmla="*/ 10 h 252"/>
                <a:gd name="T40" fmla="*/ 197 w 253"/>
                <a:gd name="T41" fmla="*/ 21 h 252"/>
                <a:gd name="T42" fmla="*/ 216 w 253"/>
                <a:gd name="T43" fmla="*/ 36 h 252"/>
                <a:gd name="T44" fmla="*/ 232 w 253"/>
                <a:gd name="T45" fmla="*/ 56 h 252"/>
                <a:gd name="T46" fmla="*/ 243 w 253"/>
                <a:gd name="T47" fmla="*/ 77 h 252"/>
                <a:gd name="T48" fmla="*/ 251 w 253"/>
                <a:gd name="T49" fmla="*/ 101 h 252"/>
                <a:gd name="T50" fmla="*/ 253 w 253"/>
                <a:gd name="T51" fmla="*/ 125 h 252"/>
                <a:gd name="T52" fmla="*/ 252 w 253"/>
                <a:gd name="T53" fmla="*/ 139 h 252"/>
                <a:gd name="T54" fmla="*/ 247 w 253"/>
                <a:gd name="T55" fmla="*/ 164 h 252"/>
                <a:gd name="T56" fmla="*/ 238 w 253"/>
                <a:gd name="T57" fmla="*/ 186 h 252"/>
                <a:gd name="T58" fmla="*/ 225 w 253"/>
                <a:gd name="T59" fmla="*/ 206 h 252"/>
                <a:gd name="T60" fmla="*/ 207 w 253"/>
                <a:gd name="T61" fmla="*/ 223 h 252"/>
                <a:gd name="T62" fmla="*/ 187 w 253"/>
                <a:gd name="T63" fmla="*/ 237 h 252"/>
                <a:gd name="T64" fmla="*/ 164 w 253"/>
                <a:gd name="T65" fmla="*/ 247 h 252"/>
                <a:gd name="T66" fmla="*/ 140 w 253"/>
                <a:gd name="T67" fmla="*/ 252 h 252"/>
                <a:gd name="T68" fmla="*/ 127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7" y="252"/>
                  </a:moveTo>
                  <a:lnTo>
                    <a:pt x="127" y="252"/>
                  </a:lnTo>
                  <a:lnTo>
                    <a:pt x="114" y="252"/>
                  </a:lnTo>
                  <a:lnTo>
                    <a:pt x="102" y="249"/>
                  </a:lnTo>
                  <a:lnTo>
                    <a:pt x="89" y="247"/>
                  </a:lnTo>
                  <a:lnTo>
                    <a:pt x="78" y="242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7" y="215"/>
                  </a:lnTo>
                  <a:lnTo>
                    <a:pt x="30" y="206"/>
                  </a:lnTo>
                  <a:lnTo>
                    <a:pt x="22" y="196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1" y="113"/>
                  </a:lnTo>
                  <a:lnTo>
                    <a:pt x="2" y="101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6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5"/>
                  </a:lnTo>
                  <a:lnTo>
                    <a:pt x="102" y="3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3"/>
                  </a:lnTo>
                  <a:lnTo>
                    <a:pt x="164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6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1" y="101"/>
                  </a:lnTo>
                  <a:lnTo>
                    <a:pt x="252" y="113"/>
                  </a:lnTo>
                  <a:lnTo>
                    <a:pt x="253" y="125"/>
                  </a:lnTo>
                  <a:lnTo>
                    <a:pt x="253" y="125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2" y="196"/>
                  </a:lnTo>
                  <a:lnTo>
                    <a:pt x="225" y="206"/>
                  </a:lnTo>
                  <a:lnTo>
                    <a:pt x="216" y="215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4" y="247"/>
                  </a:lnTo>
                  <a:lnTo>
                    <a:pt x="153" y="249"/>
                  </a:lnTo>
                  <a:lnTo>
                    <a:pt x="140" y="252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33"/>
            <p:cNvSpPr>
              <a:spLocks/>
            </p:cNvSpPr>
            <p:nvPr/>
          </p:nvSpPr>
          <p:spPr bwMode="auto">
            <a:xfrm>
              <a:off x="5659438" y="4300538"/>
              <a:ext cx="80963" cy="79375"/>
            </a:xfrm>
            <a:custGeom>
              <a:avLst/>
              <a:gdLst>
                <a:gd name="T0" fmla="*/ 127 w 253"/>
                <a:gd name="T1" fmla="*/ 252 h 252"/>
                <a:gd name="T2" fmla="*/ 102 w 253"/>
                <a:gd name="T3" fmla="*/ 250 h 252"/>
                <a:gd name="T4" fmla="*/ 78 w 253"/>
                <a:gd name="T5" fmla="*/ 242 h 252"/>
                <a:gd name="T6" fmla="*/ 56 w 253"/>
                <a:gd name="T7" fmla="*/ 231 h 252"/>
                <a:gd name="T8" fmla="*/ 37 w 253"/>
                <a:gd name="T9" fmla="*/ 216 h 252"/>
                <a:gd name="T10" fmla="*/ 22 w 253"/>
                <a:gd name="T11" fmla="*/ 197 h 252"/>
                <a:gd name="T12" fmla="*/ 10 w 253"/>
                <a:gd name="T13" fmla="*/ 175 h 252"/>
                <a:gd name="T14" fmla="*/ 2 w 253"/>
                <a:gd name="T15" fmla="*/ 152 h 252"/>
                <a:gd name="T16" fmla="*/ 0 w 253"/>
                <a:gd name="T17" fmla="*/ 127 h 252"/>
                <a:gd name="T18" fmla="*/ 1 w 253"/>
                <a:gd name="T19" fmla="*/ 113 h 252"/>
                <a:gd name="T20" fmla="*/ 6 w 253"/>
                <a:gd name="T21" fmla="*/ 88 h 252"/>
                <a:gd name="T22" fmla="*/ 16 w 253"/>
                <a:gd name="T23" fmla="*/ 66 h 252"/>
                <a:gd name="T24" fmla="*/ 30 w 253"/>
                <a:gd name="T25" fmla="*/ 46 h 252"/>
                <a:gd name="T26" fmla="*/ 46 w 253"/>
                <a:gd name="T27" fmla="*/ 29 h 252"/>
                <a:gd name="T28" fmla="*/ 67 w 253"/>
                <a:gd name="T29" fmla="*/ 15 h 252"/>
                <a:gd name="T30" fmla="*/ 89 w 253"/>
                <a:gd name="T31" fmla="*/ 5 h 252"/>
                <a:gd name="T32" fmla="*/ 114 w 253"/>
                <a:gd name="T33" fmla="*/ 0 h 252"/>
                <a:gd name="T34" fmla="*/ 127 w 253"/>
                <a:gd name="T35" fmla="*/ 0 h 252"/>
                <a:gd name="T36" fmla="*/ 153 w 253"/>
                <a:gd name="T37" fmla="*/ 3 h 252"/>
                <a:gd name="T38" fmla="*/ 176 w 253"/>
                <a:gd name="T39" fmla="*/ 10 h 252"/>
                <a:gd name="T40" fmla="*/ 197 w 253"/>
                <a:gd name="T41" fmla="*/ 21 h 252"/>
                <a:gd name="T42" fmla="*/ 216 w 253"/>
                <a:gd name="T43" fmla="*/ 38 h 252"/>
                <a:gd name="T44" fmla="*/ 232 w 253"/>
                <a:gd name="T45" fmla="*/ 56 h 252"/>
                <a:gd name="T46" fmla="*/ 243 w 253"/>
                <a:gd name="T47" fmla="*/ 77 h 252"/>
                <a:gd name="T48" fmla="*/ 251 w 253"/>
                <a:gd name="T49" fmla="*/ 101 h 252"/>
                <a:gd name="T50" fmla="*/ 253 w 253"/>
                <a:gd name="T51" fmla="*/ 127 h 252"/>
                <a:gd name="T52" fmla="*/ 252 w 253"/>
                <a:gd name="T53" fmla="*/ 139 h 252"/>
                <a:gd name="T54" fmla="*/ 247 w 253"/>
                <a:gd name="T55" fmla="*/ 164 h 252"/>
                <a:gd name="T56" fmla="*/ 238 w 253"/>
                <a:gd name="T57" fmla="*/ 186 h 252"/>
                <a:gd name="T58" fmla="*/ 225 w 253"/>
                <a:gd name="T59" fmla="*/ 206 h 252"/>
                <a:gd name="T60" fmla="*/ 207 w 253"/>
                <a:gd name="T61" fmla="*/ 223 h 252"/>
                <a:gd name="T62" fmla="*/ 187 w 253"/>
                <a:gd name="T63" fmla="*/ 237 h 252"/>
                <a:gd name="T64" fmla="*/ 164 w 253"/>
                <a:gd name="T65" fmla="*/ 247 h 252"/>
                <a:gd name="T66" fmla="*/ 140 w 253"/>
                <a:gd name="T67" fmla="*/ 252 h 252"/>
                <a:gd name="T68" fmla="*/ 127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7" y="252"/>
                  </a:moveTo>
                  <a:lnTo>
                    <a:pt x="127" y="252"/>
                  </a:lnTo>
                  <a:lnTo>
                    <a:pt x="114" y="252"/>
                  </a:lnTo>
                  <a:lnTo>
                    <a:pt x="102" y="250"/>
                  </a:lnTo>
                  <a:lnTo>
                    <a:pt x="89" y="247"/>
                  </a:lnTo>
                  <a:lnTo>
                    <a:pt x="78" y="242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30" y="206"/>
                  </a:lnTo>
                  <a:lnTo>
                    <a:pt x="22" y="197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2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2" y="101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8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5"/>
                  </a:lnTo>
                  <a:lnTo>
                    <a:pt x="102" y="3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3"/>
                  </a:lnTo>
                  <a:lnTo>
                    <a:pt x="164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8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1" y="101"/>
                  </a:lnTo>
                  <a:lnTo>
                    <a:pt x="252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39"/>
                  </a:lnTo>
                  <a:lnTo>
                    <a:pt x="251" y="152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2" y="197"/>
                  </a:lnTo>
                  <a:lnTo>
                    <a:pt x="225" y="206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4" y="247"/>
                  </a:lnTo>
                  <a:lnTo>
                    <a:pt x="153" y="250"/>
                  </a:lnTo>
                  <a:lnTo>
                    <a:pt x="140" y="252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34"/>
            <p:cNvSpPr>
              <a:spLocks/>
            </p:cNvSpPr>
            <p:nvPr/>
          </p:nvSpPr>
          <p:spPr bwMode="auto">
            <a:xfrm>
              <a:off x="5554663" y="3033713"/>
              <a:ext cx="79375" cy="80963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50 h 253"/>
                <a:gd name="T4" fmla="*/ 77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5 h 253"/>
                <a:gd name="T14" fmla="*/ 2 w 253"/>
                <a:gd name="T15" fmla="*/ 151 h 253"/>
                <a:gd name="T16" fmla="*/ 0 w 253"/>
                <a:gd name="T17" fmla="*/ 126 h 253"/>
                <a:gd name="T18" fmla="*/ 1 w 253"/>
                <a:gd name="T19" fmla="*/ 113 h 253"/>
                <a:gd name="T20" fmla="*/ 6 w 253"/>
                <a:gd name="T21" fmla="*/ 89 h 253"/>
                <a:gd name="T22" fmla="*/ 15 w 253"/>
                <a:gd name="T23" fmla="*/ 66 h 253"/>
                <a:gd name="T24" fmla="*/ 28 w 253"/>
                <a:gd name="T25" fmla="*/ 46 h 253"/>
                <a:gd name="T26" fmla="*/ 46 w 253"/>
                <a:gd name="T27" fmla="*/ 29 h 253"/>
                <a:gd name="T28" fmla="*/ 66 w 253"/>
                <a:gd name="T29" fmla="*/ 15 h 253"/>
                <a:gd name="T30" fmla="*/ 89 w 253"/>
                <a:gd name="T31" fmla="*/ 6 h 253"/>
                <a:gd name="T32" fmla="*/ 114 w 253"/>
                <a:gd name="T33" fmla="*/ 1 h 253"/>
                <a:gd name="T34" fmla="*/ 127 w 253"/>
                <a:gd name="T35" fmla="*/ 0 h 253"/>
                <a:gd name="T36" fmla="*/ 153 w 253"/>
                <a:gd name="T37" fmla="*/ 2 h 253"/>
                <a:gd name="T38" fmla="*/ 176 w 253"/>
                <a:gd name="T39" fmla="*/ 10 h 253"/>
                <a:gd name="T40" fmla="*/ 197 w 253"/>
                <a:gd name="T41" fmla="*/ 21 h 253"/>
                <a:gd name="T42" fmla="*/ 216 w 253"/>
                <a:gd name="T43" fmla="*/ 37 h 253"/>
                <a:gd name="T44" fmla="*/ 231 w 253"/>
                <a:gd name="T45" fmla="*/ 56 h 253"/>
                <a:gd name="T46" fmla="*/ 243 w 253"/>
                <a:gd name="T47" fmla="*/ 77 h 253"/>
                <a:gd name="T48" fmla="*/ 251 w 253"/>
                <a:gd name="T49" fmla="*/ 100 h 253"/>
                <a:gd name="T50" fmla="*/ 253 w 253"/>
                <a:gd name="T51" fmla="*/ 126 h 253"/>
                <a:gd name="T52" fmla="*/ 252 w 253"/>
                <a:gd name="T53" fmla="*/ 139 h 253"/>
                <a:gd name="T54" fmla="*/ 247 w 253"/>
                <a:gd name="T55" fmla="*/ 164 h 253"/>
                <a:gd name="T56" fmla="*/ 238 w 253"/>
                <a:gd name="T57" fmla="*/ 186 h 253"/>
                <a:gd name="T58" fmla="*/ 225 w 253"/>
                <a:gd name="T59" fmla="*/ 207 h 253"/>
                <a:gd name="T60" fmla="*/ 207 w 253"/>
                <a:gd name="T61" fmla="*/ 223 h 253"/>
                <a:gd name="T62" fmla="*/ 187 w 253"/>
                <a:gd name="T63" fmla="*/ 237 h 253"/>
                <a:gd name="T64" fmla="*/ 164 w 253"/>
                <a:gd name="T65" fmla="*/ 247 h 253"/>
                <a:gd name="T66" fmla="*/ 139 w 253"/>
                <a:gd name="T67" fmla="*/ 252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2"/>
                  </a:lnTo>
                  <a:lnTo>
                    <a:pt x="102" y="250"/>
                  </a:lnTo>
                  <a:lnTo>
                    <a:pt x="89" y="247"/>
                  </a:lnTo>
                  <a:lnTo>
                    <a:pt x="77" y="243"/>
                  </a:lnTo>
                  <a:lnTo>
                    <a:pt x="66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28" y="207"/>
                  </a:lnTo>
                  <a:lnTo>
                    <a:pt x="22" y="197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3"/>
                  </a:lnTo>
                  <a:lnTo>
                    <a:pt x="2" y="100"/>
                  </a:lnTo>
                  <a:lnTo>
                    <a:pt x="6" y="89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2" y="56"/>
                  </a:lnTo>
                  <a:lnTo>
                    <a:pt x="28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9" y="6"/>
                  </a:lnTo>
                  <a:lnTo>
                    <a:pt x="102" y="2"/>
                  </a:lnTo>
                  <a:lnTo>
                    <a:pt x="114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1"/>
                  </a:lnTo>
                  <a:lnTo>
                    <a:pt x="153" y="2"/>
                  </a:lnTo>
                  <a:lnTo>
                    <a:pt x="164" y="6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1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9"/>
                  </a:lnTo>
                  <a:lnTo>
                    <a:pt x="251" y="100"/>
                  </a:lnTo>
                  <a:lnTo>
                    <a:pt x="252" y="113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1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3"/>
                  </a:lnTo>
                  <a:lnTo>
                    <a:pt x="164" y="247"/>
                  </a:lnTo>
                  <a:lnTo>
                    <a:pt x="153" y="250"/>
                  </a:lnTo>
                  <a:lnTo>
                    <a:pt x="139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35"/>
            <p:cNvSpPr>
              <a:spLocks/>
            </p:cNvSpPr>
            <p:nvPr/>
          </p:nvSpPr>
          <p:spPr bwMode="auto">
            <a:xfrm>
              <a:off x="5554663" y="3138488"/>
              <a:ext cx="79375" cy="80963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51 h 253"/>
                <a:gd name="T4" fmla="*/ 77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6 h 253"/>
                <a:gd name="T14" fmla="*/ 2 w 253"/>
                <a:gd name="T15" fmla="*/ 153 h 253"/>
                <a:gd name="T16" fmla="*/ 0 w 253"/>
                <a:gd name="T17" fmla="*/ 127 h 253"/>
                <a:gd name="T18" fmla="*/ 1 w 253"/>
                <a:gd name="T19" fmla="*/ 114 h 253"/>
                <a:gd name="T20" fmla="*/ 6 w 253"/>
                <a:gd name="T21" fmla="*/ 89 h 253"/>
                <a:gd name="T22" fmla="*/ 15 w 253"/>
                <a:gd name="T23" fmla="*/ 66 h 253"/>
                <a:gd name="T24" fmla="*/ 28 w 253"/>
                <a:gd name="T25" fmla="*/ 46 h 253"/>
                <a:gd name="T26" fmla="*/ 46 w 253"/>
                <a:gd name="T27" fmla="*/ 29 h 253"/>
                <a:gd name="T28" fmla="*/ 66 w 253"/>
                <a:gd name="T29" fmla="*/ 15 h 253"/>
                <a:gd name="T30" fmla="*/ 89 w 253"/>
                <a:gd name="T31" fmla="*/ 6 h 253"/>
                <a:gd name="T32" fmla="*/ 114 w 253"/>
                <a:gd name="T33" fmla="*/ 1 h 253"/>
                <a:gd name="T34" fmla="*/ 127 w 253"/>
                <a:gd name="T35" fmla="*/ 0 h 253"/>
                <a:gd name="T36" fmla="*/ 153 w 253"/>
                <a:gd name="T37" fmla="*/ 3 h 253"/>
                <a:gd name="T38" fmla="*/ 176 w 253"/>
                <a:gd name="T39" fmla="*/ 10 h 253"/>
                <a:gd name="T40" fmla="*/ 197 w 253"/>
                <a:gd name="T41" fmla="*/ 22 h 253"/>
                <a:gd name="T42" fmla="*/ 216 w 253"/>
                <a:gd name="T43" fmla="*/ 37 h 253"/>
                <a:gd name="T44" fmla="*/ 231 w 253"/>
                <a:gd name="T45" fmla="*/ 56 h 253"/>
                <a:gd name="T46" fmla="*/ 243 w 253"/>
                <a:gd name="T47" fmla="*/ 77 h 253"/>
                <a:gd name="T48" fmla="*/ 251 w 253"/>
                <a:gd name="T49" fmla="*/ 101 h 253"/>
                <a:gd name="T50" fmla="*/ 253 w 253"/>
                <a:gd name="T51" fmla="*/ 127 h 253"/>
                <a:gd name="T52" fmla="*/ 252 w 253"/>
                <a:gd name="T53" fmla="*/ 139 h 253"/>
                <a:gd name="T54" fmla="*/ 247 w 253"/>
                <a:gd name="T55" fmla="*/ 164 h 253"/>
                <a:gd name="T56" fmla="*/ 238 w 253"/>
                <a:gd name="T57" fmla="*/ 187 h 253"/>
                <a:gd name="T58" fmla="*/ 225 w 253"/>
                <a:gd name="T59" fmla="*/ 207 h 253"/>
                <a:gd name="T60" fmla="*/ 207 w 253"/>
                <a:gd name="T61" fmla="*/ 224 h 253"/>
                <a:gd name="T62" fmla="*/ 187 w 253"/>
                <a:gd name="T63" fmla="*/ 238 h 253"/>
                <a:gd name="T64" fmla="*/ 164 w 253"/>
                <a:gd name="T65" fmla="*/ 247 h 253"/>
                <a:gd name="T66" fmla="*/ 139 w 253"/>
                <a:gd name="T67" fmla="*/ 252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2"/>
                  </a:lnTo>
                  <a:lnTo>
                    <a:pt x="102" y="251"/>
                  </a:lnTo>
                  <a:lnTo>
                    <a:pt x="89" y="247"/>
                  </a:lnTo>
                  <a:lnTo>
                    <a:pt x="77" y="243"/>
                  </a:lnTo>
                  <a:lnTo>
                    <a:pt x="66" y="238"/>
                  </a:lnTo>
                  <a:lnTo>
                    <a:pt x="56" y="231"/>
                  </a:lnTo>
                  <a:lnTo>
                    <a:pt x="46" y="224"/>
                  </a:lnTo>
                  <a:lnTo>
                    <a:pt x="37" y="216"/>
                  </a:lnTo>
                  <a:lnTo>
                    <a:pt x="28" y="207"/>
                  </a:lnTo>
                  <a:lnTo>
                    <a:pt x="22" y="197"/>
                  </a:lnTo>
                  <a:lnTo>
                    <a:pt x="15" y="187"/>
                  </a:lnTo>
                  <a:lnTo>
                    <a:pt x="10" y="176"/>
                  </a:lnTo>
                  <a:lnTo>
                    <a:pt x="6" y="164"/>
                  </a:lnTo>
                  <a:lnTo>
                    <a:pt x="2" y="153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4"/>
                  </a:lnTo>
                  <a:lnTo>
                    <a:pt x="2" y="101"/>
                  </a:lnTo>
                  <a:lnTo>
                    <a:pt x="6" y="89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2" y="56"/>
                  </a:lnTo>
                  <a:lnTo>
                    <a:pt x="28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9" y="6"/>
                  </a:lnTo>
                  <a:lnTo>
                    <a:pt x="102" y="3"/>
                  </a:lnTo>
                  <a:lnTo>
                    <a:pt x="114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1"/>
                  </a:lnTo>
                  <a:lnTo>
                    <a:pt x="153" y="3"/>
                  </a:lnTo>
                  <a:lnTo>
                    <a:pt x="164" y="6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2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1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9"/>
                  </a:lnTo>
                  <a:lnTo>
                    <a:pt x="251" y="101"/>
                  </a:lnTo>
                  <a:lnTo>
                    <a:pt x="252" y="114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39"/>
                  </a:lnTo>
                  <a:lnTo>
                    <a:pt x="251" y="153"/>
                  </a:lnTo>
                  <a:lnTo>
                    <a:pt x="247" y="164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1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7" y="224"/>
                  </a:lnTo>
                  <a:lnTo>
                    <a:pt x="197" y="231"/>
                  </a:lnTo>
                  <a:lnTo>
                    <a:pt x="187" y="238"/>
                  </a:lnTo>
                  <a:lnTo>
                    <a:pt x="176" y="243"/>
                  </a:lnTo>
                  <a:lnTo>
                    <a:pt x="164" y="247"/>
                  </a:lnTo>
                  <a:lnTo>
                    <a:pt x="153" y="251"/>
                  </a:lnTo>
                  <a:lnTo>
                    <a:pt x="139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36"/>
            <p:cNvSpPr>
              <a:spLocks/>
            </p:cNvSpPr>
            <p:nvPr/>
          </p:nvSpPr>
          <p:spPr bwMode="auto">
            <a:xfrm>
              <a:off x="5554663" y="3244851"/>
              <a:ext cx="79375" cy="79375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51 h 253"/>
                <a:gd name="T4" fmla="*/ 77 w 253"/>
                <a:gd name="T5" fmla="*/ 243 h 253"/>
                <a:gd name="T6" fmla="*/ 56 w 253"/>
                <a:gd name="T7" fmla="*/ 232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6 h 253"/>
                <a:gd name="T14" fmla="*/ 2 w 253"/>
                <a:gd name="T15" fmla="*/ 153 h 253"/>
                <a:gd name="T16" fmla="*/ 0 w 253"/>
                <a:gd name="T17" fmla="*/ 127 h 253"/>
                <a:gd name="T18" fmla="*/ 1 w 253"/>
                <a:gd name="T19" fmla="*/ 114 h 253"/>
                <a:gd name="T20" fmla="*/ 6 w 253"/>
                <a:gd name="T21" fmla="*/ 90 h 253"/>
                <a:gd name="T22" fmla="*/ 15 w 253"/>
                <a:gd name="T23" fmla="*/ 67 h 253"/>
                <a:gd name="T24" fmla="*/ 28 w 253"/>
                <a:gd name="T25" fmla="*/ 46 h 253"/>
                <a:gd name="T26" fmla="*/ 46 w 253"/>
                <a:gd name="T27" fmla="*/ 30 h 253"/>
                <a:gd name="T28" fmla="*/ 66 w 253"/>
                <a:gd name="T29" fmla="*/ 16 h 253"/>
                <a:gd name="T30" fmla="*/ 89 w 253"/>
                <a:gd name="T31" fmla="*/ 7 h 253"/>
                <a:gd name="T32" fmla="*/ 114 w 253"/>
                <a:gd name="T33" fmla="*/ 2 h 253"/>
                <a:gd name="T34" fmla="*/ 127 w 253"/>
                <a:gd name="T35" fmla="*/ 0 h 253"/>
                <a:gd name="T36" fmla="*/ 153 w 253"/>
                <a:gd name="T37" fmla="*/ 3 h 253"/>
                <a:gd name="T38" fmla="*/ 176 w 253"/>
                <a:gd name="T39" fmla="*/ 10 h 253"/>
                <a:gd name="T40" fmla="*/ 197 w 253"/>
                <a:gd name="T41" fmla="*/ 23 h 253"/>
                <a:gd name="T42" fmla="*/ 216 w 253"/>
                <a:gd name="T43" fmla="*/ 38 h 253"/>
                <a:gd name="T44" fmla="*/ 231 w 253"/>
                <a:gd name="T45" fmla="*/ 56 h 253"/>
                <a:gd name="T46" fmla="*/ 243 w 253"/>
                <a:gd name="T47" fmla="*/ 77 h 253"/>
                <a:gd name="T48" fmla="*/ 251 w 253"/>
                <a:gd name="T49" fmla="*/ 102 h 253"/>
                <a:gd name="T50" fmla="*/ 253 w 253"/>
                <a:gd name="T51" fmla="*/ 127 h 253"/>
                <a:gd name="T52" fmla="*/ 252 w 253"/>
                <a:gd name="T53" fmla="*/ 140 h 253"/>
                <a:gd name="T54" fmla="*/ 247 w 253"/>
                <a:gd name="T55" fmla="*/ 164 h 253"/>
                <a:gd name="T56" fmla="*/ 238 w 253"/>
                <a:gd name="T57" fmla="*/ 187 h 253"/>
                <a:gd name="T58" fmla="*/ 225 w 253"/>
                <a:gd name="T59" fmla="*/ 207 h 253"/>
                <a:gd name="T60" fmla="*/ 207 w 253"/>
                <a:gd name="T61" fmla="*/ 225 h 253"/>
                <a:gd name="T62" fmla="*/ 187 w 253"/>
                <a:gd name="T63" fmla="*/ 238 h 253"/>
                <a:gd name="T64" fmla="*/ 164 w 253"/>
                <a:gd name="T65" fmla="*/ 247 h 253"/>
                <a:gd name="T66" fmla="*/ 139 w 253"/>
                <a:gd name="T67" fmla="*/ 252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2"/>
                  </a:lnTo>
                  <a:lnTo>
                    <a:pt x="102" y="251"/>
                  </a:lnTo>
                  <a:lnTo>
                    <a:pt x="89" y="247"/>
                  </a:lnTo>
                  <a:lnTo>
                    <a:pt x="77" y="243"/>
                  </a:lnTo>
                  <a:lnTo>
                    <a:pt x="66" y="238"/>
                  </a:lnTo>
                  <a:lnTo>
                    <a:pt x="56" y="232"/>
                  </a:lnTo>
                  <a:lnTo>
                    <a:pt x="46" y="225"/>
                  </a:lnTo>
                  <a:lnTo>
                    <a:pt x="37" y="216"/>
                  </a:lnTo>
                  <a:lnTo>
                    <a:pt x="28" y="207"/>
                  </a:lnTo>
                  <a:lnTo>
                    <a:pt x="22" y="197"/>
                  </a:lnTo>
                  <a:lnTo>
                    <a:pt x="15" y="187"/>
                  </a:lnTo>
                  <a:lnTo>
                    <a:pt x="10" y="176"/>
                  </a:lnTo>
                  <a:lnTo>
                    <a:pt x="6" y="164"/>
                  </a:lnTo>
                  <a:lnTo>
                    <a:pt x="2" y="153"/>
                  </a:lnTo>
                  <a:lnTo>
                    <a:pt x="1" y="140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4"/>
                  </a:lnTo>
                  <a:lnTo>
                    <a:pt x="2" y="102"/>
                  </a:lnTo>
                  <a:lnTo>
                    <a:pt x="6" y="90"/>
                  </a:lnTo>
                  <a:lnTo>
                    <a:pt x="10" y="77"/>
                  </a:lnTo>
                  <a:lnTo>
                    <a:pt x="15" y="67"/>
                  </a:lnTo>
                  <a:lnTo>
                    <a:pt x="22" y="56"/>
                  </a:lnTo>
                  <a:lnTo>
                    <a:pt x="28" y="46"/>
                  </a:lnTo>
                  <a:lnTo>
                    <a:pt x="37" y="38"/>
                  </a:lnTo>
                  <a:lnTo>
                    <a:pt x="46" y="30"/>
                  </a:lnTo>
                  <a:lnTo>
                    <a:pt x="56" y="23"/>
                  </a:lnTo>
                  <a:lnTo>
                    <a:pt x="66" y="16"/>
                  </a:lnTo>
                  <a:lnTo>
                    <a:pt x="77" y="10"/>
                  </a:lnTo>
                  <a:lnTo>
                    <a:pt x="89" y="7"/>
                  </a:lnTo>
                  <a:lnTo>
                    <a:pt x="102" y="3"/>
                  </a:lnTo>
                  <a:lnTo>
                    <a:pt x="114" y="2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2"/>
                  </a:lnTo>
                  <a:lnTo>
                    <a:pt x="153" y="3"/>
                  </a:lnTo>
                  <a:lnTo>
                    <a:pt x="164" y="7"/>
                  </a:lnTo>
                  <a:lnTo>
                    <a:pt x="176" y="10"/>
                  </a:lnTo>
                  <a:lnTo>
                    <a:pt x="187" y="16"/>
                  </a:lnTo>
                  <a:lnTo>
                    <a:pt x="197" y="23"/>
                  </a:lnTo>
                  <a:lnTo>
                    <a:pt x="207" y="30"/>
                  </a:lnTo>
                  <a:lnTo>
                    <a:pt x="216" y="38"/>
                  </a:lnTo>
                  <a:lnTo>
                    <a:pt x="225" y="46"/>
                  </a:lnTo>
                  <a:lnTo>
                    <a:pt x="231" y="56"/>
                  </a:lnTo>
                  <a:lnTo>
                    <a:pt x="238" y="67"/>
                  </a:lnTo>
                  <a:lnTo>
                    <a:pt x="243" y="77"/>
                  </a:lnTo>
                  <a:lnTo>
                    <a:pt x="247" y="90"/>
                  </a:lnTo>
                  <a:lnTo>
                    <a:pt x="251" y="102"/>
                  </a:lnTo>
                  <a:lnTo>
                    <a:pt x="252" y="114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40"/>
                  </a:lnTo>
                  <a:lnTo>
                    <a:pt x="251" y="153"/>
                  </a:lnTo>
                  <a:lnTo>
                    <a:pt x="247" y="164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1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7" y="225"/>
                  </a:lnTo>
                  <a:lnTo>
                    <a:pt x="197" y="232"/>
                  </a:lnTo>
                  <a:lnTo>
                    <a:pt x="187" y="238"/>
                  </a:lnTo>
                  <a:lnTo>
                    <a:pt x="176" y="243"/>
                  </a:lnTo>
                  <a:lnTo>
                    <a:pt x="164" y="247"/>
                  </a:lnTo>
                  <a:lnTo>
                    <a:pt x="153" y="251"/>
                  </a:lnTo>
                  <a:lnTo>
                    <a:pt x="139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37"/>
            <p:cNvSpPr>
              <a:spLocks/>
            </p:cNvSpPr>
            <p:nvPr/>
          </p:nvSpPr>
          <p:spPr bwMode="auto">
            <a:xfrm>
              <a:off x="5554663" y="3455988"/>
              <a:ext cx="79375" cy="79375"/>
            </a:xfrm>
            <a:custGeom>
              <a:avLst/>
              <a:gdLst>
                <a:gd name="T0" fmla="*/ 127 w 253"/>
                <a:gd name="T1" fmla="*/ 251 h 251"/>
                <a:gd name="T2" fmla="*/ 102 w 253"/>
                <a:gd name="T3" fmla="*/ 249 h 251"/>
                <a:gd name="T4" fmla="*/ 77 w 253"/>
                <a:gd name="T5" fmla="*/ 242 h 251"/>
                <a:gd name="T6" fmla="*/ 56 w 253"/>
                <a:gd name="T7" fmla="*/ 230 h 251"/>
                <a:gd name="T8" fmla="*/ 37 w 253"/>
                <a:gd name="T9" fmla="*/ 214 h 251"/>
                <a:gd name="T10" fmla="*/ 22 w 253"/>
                <a:gd name="T11" fmla="*/ 196 h 251"/>
                <a:gd name="T12" fmla="*/ 10 w 253"/>
                <a:gd name="T13" fmla="*/ 175 h 251"/>
                <a:gd name="T14" fmla="*/ 2 w 253"/>
                <a:gd name="T15" fmla="*/ 151 h 251"/>
                <a:gd name="T16" fmla="*/ 0 w 253"/>
                <a:gd name="T17" fmla="*/ 125 h 251"/>
                <a:gd name="T18" fmla="*/ 1 w 253"/>
                <a:gd name="T19" fmla="*/ 113 h 251"/>
                <a:gd name="T20" fmla="*/ 6 w 253"/>
                <a:gd name="T21" fmla="*/ 88 h 251"/>
                <a:gd name="T22" fmla="*/ 15 w 253"/>
                <a:gd name="T23" fmla="*/ 66 h 251"/>
                <a:gd name="T24" fmla="*/ 28 w 253"/>
                <a:gd name="T25" fmla="*/ 46 h 251"/>
                <a:gd name="T26" fmla="*/ 46 w 253"/>
                <a:gd name="T27" fmla="*/ 28 h 251"/>
                <a:gd name="T28" fmla="*/ 66 w 253"/>
                <a:gd name="T29" fmla="*/ 15 h 251"/>
                <a:gd name="T30" fmla="*/ 89 w 253"/>
                <a:gd name="T31" fmla="*/ 5 h 251"/>
                <a:gd name="T32" fmla="*/ 114 w 253"/>
                <a:gd name="T33" fmla="*/ 0 h 251"/>
                <a:gd name="T34" fmla="*/ 127 w 253"/>
                <a:gd name="T35" fmla="*/ 0 h 251"/>
                <a:gd name="T36" fmla="*/ 153 w 253"/>
                <a:gd name="T37" fmla="*/ 2 h 251"/>
                <a:gd name="T38" fmla="*/ 176 w 253"/>
                <a:gd name="T39" fmla="*/ 10 h 251"/>
                <a:gd name="T40" fmla="*/ 197 w 253"/>
                <a:gd name="T41" fmla="*/ 21 h 251"/>
                <a:gd name="T42" fmla="*/ 216 w 253"/>
                <a:gd name="T43" fmla="*/ 36 h 251"/>
                <a:gd name="T44" fmla="*/ 231 w 253"/>
                <a:gd name="T45" fmla="*/ 54 h 251"/>
                <a:gd name="T46" fmla="*/ 243 w 253"/>
                <a:gd name="T47" fmla="*/ 77 h 251"/>
                <a:gd name="T48" fmla="*/ 251 w 253"/>
                <a:gd name="T49" fmla="*/ 100 h 251"/>
                <a:gd name="T50" fmla="*/ 253 w 253"/>
                <a:gd name="T51" fmla="*/ 125 h 251"/>
                <a:gd name="T52" fmla="*/ 252 w 253"/>
                <a:gd name="T53" fmla="*/ 139 h 251"/>
                <a:gd name="T54" fmla="*/ 247 w 253"/>
                <a:gd name="T55" fmla="*/ 163 h 251"/>
                <a:gd name="T56" fmla="*/ 238 w 253"/>
                <a:gd name="T57" fmla="*/ 186 h 251"/>
                <a:gd name="T58" fmla="*/ 225 w 253"/>
                <a:gd name="T59" fmla="*/ 206 h 251"/>
                <a:gd name="T60" fmla="*/ 207 w 253"/>
                <a:gd name="T61" fmla="*/ 223 h 251"/>
                <a:gd name="T62" fmla="*/ 187 w 253"/>
                <a:gd name="T63" fmla="*/ 237 h 251"/>
                <a:gd name="T64" fmla="*/ 164 w 253"/>
                <a:gd name="T65" fmla="*/ 247 h 251"/>
                <a:gd name="T66" fmla="*/ 139 w 253"/>
                <a:gd name="T67" fmla="*/ 251 h 251"/>
                <a:gd name="T68" fmla="*/ 127 w 253"/>
                <a:gd name="T69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1">
                  <a:moveTo>
                    <a:pt x="127" y="251"/>
                  </a:moveTo>
                  <a:lnTo>
                    <a:pt x="127" y="251"/>
                  </a:lnTo>
                  <a:lnTo>
                    <a:pt x="114" y="251"/>
                  </a:lnTo>
                  <a:lnTo>
                    <a:pt x="102" y="249"/>
                  </a:lnTo>
                  <a:lnTo>
                    <a:pt x="89" y="247"/>
                  </a:lnTo>
                  <a:lnTo>
                    <a:pt x="77" y="242"/>
                  </a:lnTo>
                  <a:lnTo>
                    <a:pt x="66" y="237"/>
                  </a:lnTo>
                  <a:lnTo>
                    <a:pt x="56" y="230"/>
                  </a:lnTo>
                  <a:lnTo>
                    <a:pt x="46" y="223"/>
                  </a:lnTo>
                  <a:lnTo>
                    <a:pt x="37" y="214"/>
                  </a:lnTo>
                  <a:lnTo>
                    <a:pt x="28" y="206"/>
                  </a:lnTo>
                  <a:lnTo>
                    <a:pt x="22" y="196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6" y="163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1" y="113"/>
                  </a:lnTo>
                  <a:lnTo>
                    <a:pt x="2" y="100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2" y="54"/>
                  </a:lnTo>
                  <a:lnTo>
                    <a:pt x="28" y="46"/>
                  </a:lnTo>
                  <a:lnTo>
                    <a:pt x="37" y="36"/>
                  </a:lnTo>
                  <a:lnTo>
                    <a:pt x="46" y="28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9" y="5"/>
                  </a:lnTo>
                  <a:lnTo>
                    <a:pt x="102" y="2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0"/>
                  </a:lnTo>
                  <a:lnTo>
                    <a:pt x="153" y="2"/>
                  </a:lnTo>
                  <a:lnTo>
                    <a:pt x="164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8"/>
                  </a:lnTo>
                  <a:lnTo>
                    <a:pt x="216" y="36"/>
                  </a:lnTo>
                  <a:lnTo>
                    <a:pt x="225" y="46"/>
                  </a:lnTo>
                  <a:lnTo>
                    <a:pt x="231" y="54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1" y="100"/>
                  </a:lnTo>
                  <a:lnTo>
                    <a:pt x="252" y="113"/>
                  </a:lnTo>
                  <a:lnTo>
                    <a:pt x="253" y="125"/>
                  </a:lnTo>
                  <a:lnTo>
                    <a:pt x="253" y="125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3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1" y="196"/>
                  </a:lnTo>
                  <a:lnTo>
                    <a:pt x="225" y="206"/>
                  </a:lnTo>
                  <a:lnTo>
                    <a:pt x="216" y="214"/>
                  </a:lnTo>
                  <a:lnTo>
                    <a:pt x="207" y="223"/>
                  </a:lnTo>
                  <a:lnTo>
                    <a:pt x="197" y="230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4" y="247"/>
                  </a:lnTo>
                  <a:lnTo>
                    <a:pt x="153" y="249"/>
                  </a:lnTo>
                  <a:lnTo>
                    <a:pt x="139" y="251"/>
                  </a:lnTo>
                  <a:lnTo>
                    <a:pt x="127" y="251"/>
                  </a:lnTo>
                  <a:lnTo>
                    <a:pt x="127" y="251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38"/>
            <p:cNvSpPr>
              <a:spLocks/>
            </p:cNvSpPr>
            <p:nvPr/>
          </p:nvSpPr>
          <p:spPr bwMode="auto">
            <a:xfrm>
              <a:off x="5554663" y="3560763"/>
              <a:ext cx="79375" cy="80963"/>
            </a:xfrm>
            <a:custGeom>
              <a:avLst/>
              <a:gdLst>
                <a:gd name="T0" fmla="*/ 127 w 253"/>
                <a:gd name="T1" fmla="*/ 252 h 252"/>
                <a:gd name="T2" fmla="*/ 102 w 253"/>
                <a:gd name="T3" fmla="*/ 249 h 252"/>
                <a:gd name="T4" fmla="*/ 77 w 253"/>
                <a:gd name="T5" fmla="*/ 242 h 252"/>
                <a:gd name="T6" fmla="*/ 56 w 253"/>
                <a:gd name="T7" fmla="*/ 231 h 252"/>
                <a:gd name="T8" fmla="*/ 37 w 253"/>
                <a:gd name="T9" fmla="*/ 216 h 252"/>
                <a:gd name="T10" fmla="*/ 22 w 253"/>
                <a:gd name="T11" fmla="*/ 196 h 252"/>
                <a:gd name="T12" fmla="*/ 10 w 253"/>
                <a:gd name="T13" fmla="*/ 175 h 252"/>
                <a:gd name="T14" fmla="*/ 2 w 253"/>
                <a:gd name="T15" fmla="*/ 151 h 252"/>
                <a:gd name="T16" fmla="*/ 0 w 253"/>
                <a:gd name="T17" fmla="*/ 126 h 252"/>
                <a:gd name="T18" fmla="*/ 1 w 253"/>
                <a:gd name="T19" fmla="*/ 113 h 252"/>
                <a:gd name="T20" fmla="*/ 6 w 253"/>
                <a:gd name="T21" fmla="*/ 88 h 252"/>
                <a:gd name="T22" fmla="*/ 15 w 253"/>
                <a:gd name="T23" fmla="*/ 66 h 252"/>
                <a:gd name="T24" fmla="*/ 28 w 253"/>
                <a:gd name="T25" fmla="*/ 46 h 252"/>
                <a:gd name="T26" fmla="*/ 46 w 253"/>
                <a:gd name="T27" fmla="*/ 29 h 252"/>
                <a:gd name="T28" fmla="*/ 66 w 253"/>
                <a:gd name="T29" fmla="*/ 15 h 252"/>
                <a:gd name="T30" fmla="*/ 89 w 253"/>
                <a:gd name="T31" fmla="*/ 5 h 252"/>
                <a:gd name="T32" fmla="*/ 114 w 253"/>
                <a:gd name="T33" fmla="*/ 0 h 252"/>
                <a:gd name="T34" fmla="*/ 127 w 253"/>
                <a:gd name="T35" fmla="*/ 0 h 252"/>
                <a:gd name="T36" fmla="*/ 153 w 253"/>
                <a:gd name="T37" fmla="*/ 3 h 252"/>
                <a:gd name="T38" fmla="*/ 176 w 253"/>
                <a:gd name="T39" fmla="*/ 10 h 252"/>
                <a:gd name="T40" fmla="*/ 197 w 253"/>
                <a:gd name="T41" fmla="*/ 21 h 252"/>
                <a:gd name="T42" fmla="*/ 216 w 253"/>
                <a:gd name="T43" fmla="*/ 37 h 252"/>
                <a:gd name="T44" fmla="*/ 231 w 253"/>
                <a:gd name="T45" fmla="*/ 56 h 252"/>
                <a:gd name="T46" fmla="*/ 243 w 253"/>
                <a:gd name="T47" fmla="*/ 77 h 252"/>
                <a:gd name="T48" fmla="*/ 251 w 253"/>
                <a:gd name="T49" fmla="*/ 100 h 252"/>
                <a:gd name="T50" fmla="*/ 253 w 253"/>
                <a:gd name="T51" fmla="*/ 126 h 252"/>
                <a:gd name="T52" fmla="*/ 252 w 253"/>
                <a:gd name="T53" fmla="*/ 139 h 252"/>
                <a:gd name="T54" fmla="*/ 247 w 253"/>
                <a:gd name="T55" fmla="*/ 164 h 252"/>
                <a:gd name="T56" fmla="*/ 238 w 253"/>
                <a:gd name="T57" fmla="*/ 186 h 252"/>
                <a:gd name="T58" fmla="*/ 225 w 253"/>
                <a:gd name="T59" fmla="*/ 206 h 252"/>
                <a:gd name="T60" fmla="*/ 207 w 253"/>
                <a:gd name="T61" fmla="*/ 223 h 252"/>
                <a:gd name="T62" fmla="*/ 187 w 253"/>
                <a:gd name="T63" fmla="*/ 237 h 252"/>
                <a:gd name="T64" fmla="*/ 164 w 253"/>
                <a:gd name="T65" fmla="*/ 247 h 252"/>
                <a:gd name="T66" fmla="*/ 139 w 253"/>
                <a:gd name="T67" fmla="*/ 252 h 252"/>
                <a:gd name="T68" fmla="*/ 127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7" y="252"/>
                  </a:moveTo>
                  <a:lnTo>
                    <a:pt x="127" y="252"/>
                  </a:lnTo>
                  <a:lnTo>
                    <a:pt x="114" y="252"/>
                  </a:lnTo>
                  <a:lnTo>
                    <a:pt x="102" y="249"/>
                  </a:lnTo>
                  <a:lnTo>
                    <a:pt x="89" y="247"/>
                  </a:lnTo>
                  <a:lnTo>
                    <a:pt x="77" y="242"/>
                  </a:lnTo>
                  <a:lnTo>
                    <a:pt x="66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28" y="206"/>
                  </a:lnTo>
                  <a:lnTo>
                    <a:pt x="22" y="196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3"/>
                  </a:lnTo>
                  <a:lnTo>
                    <a:pt x="2" y="100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2" y="56"/>
                  </a:lnTo>
                  <a:lnTo>
                    <a:pt x="28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9" y="5"/>
                  </a:lnTo>
                  <a:lnTo>
                    <a:pt x="102" y="3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0"/>
                  </a:lnTo>
                  <a:lnTo>
                    <a:pt x="153" y="3"/>
                  </a:lnTo>
                  <a:lnTo>
                    <a:pt x="164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1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1" y="100"/>
                  </a:lnTo>
                  <a:lnTo>
                    <a:pt x="252" y="113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1" y="196"/>
                  </a:lnTo>
                  <a:lnTo>
                    <a:pt x="225" y="206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4" y="247"/>
                  </a:lnTo>
                  <a:lnTo>
                    <a:pt x="153" y="249"/>
                  </a:lnTo>
                  <a:lnTo>
                    <a:pt x="139" y="252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39"/>
            <p:cNvSpPr>
              <a:spLocks/>
            </p:cNvSpPr>
            <p:nvPr/>
          </p:nvSpPr>
          <p:spPr bwMode="auto">
            <a:xfrm>
              <a:off x="5554663" y="3667126"/>
              <a:ext cx="79375" cy="79375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49 h 253"/>
                <a:gd name="T4" fmla="*/ 77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5 h 253"/>
                <a:gd name="T14" fmla="*/ 2 w 253"/>
                <a:gd name="T15" fmla="*/ 151 h 253"/>
                <a:gd name="T16" fmla="*/ 0 w 253"/>
                <a:gd name="T17" fmla="*/ 127 h 253"/>
                <a:gd name="T18" fmla="*/ 1 w 253"/>
                <a:gd name="T19" fmla="*/ 113 h 253"/>
                <a:gd name="T20" fmla="*/ 6 w 253"/>
                <a:gd name="T21" fmla="*/ 88 h 253"/>
                <a:gd name="T22" fmla="*/ 15 w 253"/>
                <a:gd name="T23" fmla="*/ 66 h 253"/>
                <a:gd name="T24" fmla="*/ 28 w 253"/>
                <a:gd name="T25" fmla="*/ 46 h 253"/>
                <a:gd name="T26" fmla="*/ 46 w 253"/>
                <a:gd name="T27" fmla="*/ 29 h 253"/>
                <a:gd name="T28" fmla="*/ 66 w 253"/>
                <a:gd name="T29" fmla="*/ 15 h 253"/>
                <a:gd name="T30" fmla="*/ 89 w 253"/>
                <a:gd name="T31" fmla="*/ 5 h 253"/>
                <a:gd name="T32" fmla="*/ 114 w 253"/>
                <a:gd name="T33" fmla="*/ 0 h 253"/>
                <a:gd name="T34" fmla="*/ 127 w 253"/>
                <a:gd name="T35" fmla="*/ 0 h 253"/>
                <a:gd name="T36" fmla="*/ 153 w 253"/>
                <a:gd name="T37" fmla="*/ 3 h 253"/>
                <a:gd name="T38" fmla="*/ 176 w 253"/>
                <a:gd name="T39" fmla="*/ 10 h 253"/>
                <a:gd name="T40" fmla="*/ 197 w 253"/>
                <a:gd name="T41" fmla="*/ 21 h 253"/>
                <a:gd name="T42" fmla="*/ 216 w 253"/>
                <a:gd name="T43" fmla="*/ 37 h 253"/>
                <a:gd name="T44" fmla="*/ 231 w 253"/>
                <a:gd name="T45" fmla="*/ 56 h 253"/>
                <a:gd name="T46" fmla="*/ 243 w 253"/>
                <a:gd name="T47" fmla="*/ 77 h 253"/>
                <a:gd name="T48" fmla="*/ 251 w 253"/>
                <a:gd name="T49" fmla="*/ 101 h 253"/>
                <a:gd name="T50" fmla="*/ 253 w 253"/>
                <a:gd name="T51" fmla="*/ 127 h 253"/>
                <a:gd name="T52" fmla="*/ 252 w 253"/>
                <a:gd name="T53" fmla="*/ 139 h 253"/>
                <a:gd name="T54" fmla="*/ 247 w 253"/>
                <a:gd name="T55" fmla="*/ 164 h 253"/>
                <a:gd name="T56" fmla="*/ 238 w 253"/>
                <a:gd name="T57" fmla="*/ 186 h 253"/>
                <a:gd name="T58" fmla="*/ 225 w 253"/>
                <a:gd name="T59" fmla="*/ 206 h 253"/>
                <a:gd name="T60" fmla="*/ 207 w 253"/>
                <a:gd name="T61" fmla="*/ 223 h 253"/>
                <a:gd name="T62" fmla="*/ 187 w 253"/>
                <a:gd name="T63" fmla="*/ 237 h 253"/>
                <a:gd name="T64" fmla="*/ 164 w 253"/>
                <a:gd name="T65" fmla="*/ 247 h 253"/>
                <a:gd name="T66" fmla="*/ 139 w 253"/>
                <a:gd name="T67" fmla="*/ 252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2"/>
                  </a:lnTo>
                  <a:lnTo>
                    <a:pt x="102" y="249"/>
                  </a:lnTo>
                  <a:lnTo>
                    <a:pt x="89" y="247"/>
                  </a:lnTo>
                  <a:lnTo>
                    <a:pt x="77" y="243"/>
                  </a:lnTo>
                  <a:lnTo>
                    <a:pt x="66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28" y="206"/>
                  </a:lnTo>
                  <a:lnTo>
                    <a:pt x="22" y="197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2" y="101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2" y="56"/>
                  </a:lnTo>
                  <a:lnTo>
                    <a:pt x="28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9" y="5"/>
                  </a:lnTo>
                  <a:lnTo>
                    <a:pt x="102" y="3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0"/>
                  </a:lnTo>
                  <a:lnTo>
                    <a:pt x="153" y="3"/>
                  </a:lnTo>
                  <a:lnTo>
                    <a:pt x="164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1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1" y="101"/>
                  </a:lnTo>
                  <a:lnTo>
                    <a:pt x="252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1" y="197"/>
                  </a:lnTo>
                  <a:lnTo>
                    <a:pt x="225" y="206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3"/>
                  </a:lnTo>
                  <a:lnTo>
                    <a:pt x="164" y="247"/>
                  </a:lnTo>
                  <a:lnTo>
                    <a:pt x="153" y="249"/>
                  </a:lnTo>
                  <a:lnTo>
                    <a:pt x="139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40"/>
            <p:cNvSpPr>
              <a:spLocks/>
            </p:cNvSpPr>
            <p:nvPr/>
          </p:nvSpPr>
          <p:spPr bwMode="auto">
            <a:xfrm>
              <a:off x="5554663" y="3771901"/>
              <a:ext cx="79375" cy="80963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51 h 253"/>
                <a:gd name="T4" fmla="*/ 77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5 h 253"/>
                <a:gd name="T14" fmla="*/ 2 w 253"/>
                <a:gd name="T15" fmla="*/ 152 h 253"/>
                <a:gd name="T16" fmla="*/ 0 w 253"/>
                <a:gd name="T17" fmla="*/ 127 h 253"/>
                <a:gd name="T18" fmla="*/ 1 w 253"/>
                <a:gd name="T19" fmla="*/ 113 h 253"/>
                <a:gd name="T20" fmla="*/ 6 w 253"/>
                <a:gd name="T21" fmla="*/ 90 h 253"/>
                <a:gd name="T22" fmla="*/ 15 w 253"/>
                <a:gd name="T23" fmla="*/ 66 h 253"/>
                <a:gd name="T24" fmla="*/ 28 w 253"/>
                <a:gd name="T25" fmla="*/ 46 h 253"/>
                <a:gd name="T26" fmla="*/ 46 w 253"/>
                <a:gd name="T27" fmla="*/ 29 h 253"/>
                <a:gd name="T28" fmla="*/ 66 w 253"/>
                <a:gd name="T29" fmla="*/ 15 h 253"/>
                <a:gd name="T30" fmla="*/ 89 w 253"/>
                <a:gd name="T31" fmla="*/ 7 h 253"/>
                <a:gd name="T32" fmla="*/ 114 w 253"/>
                <a:gd name="T33" fmla="*/ 2 h 253"/>
                <a:gd name="T34" fmla="*/ 127 w 253"/>
                <a:gd name="T35" fmla="*/ 0 h 253"/>
                <a:gd name="T36" fmla="*/ 153 w 253"/>
                <a:gd name="T37" fmla="*/ 3 h 253"/>
                <a:gd name="T38" fmla="*/ 176 w 253"/>
                <a:gd name="T39" fmla="*/ 10 h 253"/>
                <a:gd name="T40" fmla="*/ 197 w 253"/>
                <a:gd name="T41" fmla="*/ 21 h 253"/>
                <a:gd name="T42" fmla="*/ 216 w 253"/>
                <a:gd name="T43" fmla="*/ 38 h 253"/>
                <a:gd name="T44" fmla="*/ 231 w 253"/>
                <a:gd name="T45" fmla="*/ 56 h 253"/>
                <a:gd name="T46" fmla="*/ 243 w 253"/>
                <a:gd name="T47" fmla="*/ 77 h 253"/>
                <a:gd name="T48" fmla="*/ 251 w 253"/>
                <a:gd name="T49" fmla="*/ 101 h 253"/>
                <a:gd name="T50" fmla="*/ 253 w 253"/>
                <a:gd name="T51" fmla="*/ 127 h 253"/>
                <a:gd name="T52" fmla="*/ 252 w 253"/>
                <a:gd name="T53" fmla="*/ 139 h 253"/>
                <a:gd name="T54" fmla="*/ 247 w 253"/>
                <a:gd name="T55" fmla="*/ 164 h 253"/>
                <a:gd name="T56" fmla="*/ 238 w 253"/>
                <a:gd name="T57" fmla="*/ 186 h 253"/>
                <a:gd name="T58" fmla="*/ 225 w 253"/>
                <a:gd name="T59" fmla="*/ 207 h 253"/>
                <a:gd name="T60" fmla="*/ 207 w 253"/>
                <a:gd name="T61" fmla="*/ 223 h 253"/>
                <a:gd name="T62" fmla="*/ 187 w 253"/>
                <a:gd name="T63" fmla="*/ 237 h 253"/>
                <a:gd name="T64" fmla="*/ 164 w 253"/>
                <a:gd name="T65" fmla="*/ 247 h 253"/>
                <a:gd name="T66" fmla="*/ 139 w 253"/>
                <a:gd name="T67" fmla="*/ 252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2"/>
                  </a:lnTo>
                  <a:lnTo>
                    <a:pt x="102" y="251"/>
                  </a:lnTo>
                  <a:lnTo>
                    <a:pt x="89" y="247"/>
                  </a:lnTo>
                  <a:lnTo>
                    <a:pt x="77" y="243"/>
                  </a:lnTo>
                  <a:lnTo>
                    <a:pt x="66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28" y="207"/>
                  </a:lnTo>
                  <a:lnTo>
                    <a:pt x="22" y="197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2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2" y="101"/>
                  </a:lnTo>
                  <a:lnTo>
                    <a:pt x="6" y="90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2" y="56"/>
                  </a:lnTo>
                  <a:lnTo>
                    <a:pt x="28" y="46"/>
                  </a:lnTo>
                  <a:lnTo>
                    <a:pt x="37" y="38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9" y="7"/>
                  </a:lnTo>
                  <a:lnTo>
                    <a:pt x="102" y="3"/>
                  </a:lnTo>
                  <a:lnTo>
                    <a:pt x="114" y="2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2"/>
                  </a:lnTo>
                  <a:lnTo>
                    <a:pt x="153" y="3"/>
                  </a:lnTo>
                  <a:lnTo>
                    <a:pt x="164" y="7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8"/>
                  </a:lnTo>
                  <a:lnTo>
                    <a:pt x="225" y="46"/>
                  </a:lnTo>
                  <a:lnTo>
                    <a:pt x="231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90"/>
                  </a:lnTo>
                  <a:lnTo>
                    <a:pt x="251" y="101"/>
                  </a:lnTo>
                  <a:lnTo>
                    <a:pt x="252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39"/>
                  </a:lnTo>
                  <a:lnTo>
                    <a:pt x="251" y="152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1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3"/>
                  </a:lnTo>
                  <a:lnTo>
                    <a:pt x="164" y="247"/>
                  </a:lnTo>
                  <a:lnTo>
                    <a:pt x="153" y="251"/>
                  </a:lnTo>
                  <a:lnTo>
                    <a:pt x="139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41"/>
            <p:cNvSpPr>
              <a:spLocks/>
            </p:cNvSpPr>
            <p:nvPr/>
          </p:nvSpPr>
          <p:spPr bwMode="auto">
            <a:xfrm>
              <a:off x="5554663" y="3878263"/>
              <a:ext cx="79375" cy="79375"/>
            </a:xfrm>
            <a:custGeom>
              <a:avLst/>
              <a:gdLst>
                <a:gd name="T0" fmla="*/ 127 w 253"/>
                <a:gd name="T1" fmla="*/ 252 h 252"/>
                <a:gd name="T2" fmla="*/ 102 w 253"/>
                <a:gd name="T3" fmla="*/ 250 h 252"/>
                <a:gd name="T4" fmla="*/ 77 w 253"/>
                <a:gd name="T5" fmla="*/ 242 h 252"/>
                <a:gd name="T6" fmla="*/ 56 w 253"/>
                <a:gd name="T7" fmla="*/ 230 h 252"/>
                <a:gd name="T8" fmla="*/ 37 w 253"/>
                <a:gd name="T9" fmla="*/ 215 h 252"/>
                <a:gd name="T10" fmla="*/ 22 w 253"/>
                <a:gd name="T11" fmla="*/ 197 h 252"/>
                <a:gd name="T12" fmla="*/ 10 w 253"/>
                <a:gd name="T13" fmla="*/ 176 h 252"/>
                <a:gd name="T14" fmla="*/ 2 w 253"/>
                <a:gd name="T15" fmla="*/ 152 h 252"/>
                <a:gd name="T16" fmla="*/ 0 w 253"/>
                <a:gd name="T17" fmla="*/ 126 h 252"/>
                <a:gd name="T18" fmla="*/ 1 w 253"/>
                <a:gd name="T19" fmla="*/ 114 h 252"/>
                <a:gd name="T20" fmla="*/ 6 w 253"/>
                <a:gd name="T21" fmla="*/ 89 h 252"/>
                <a:gd name="T22" fmla="*/ 15 w 253"/>
                <a:gd name="T23" fmla="*/ 65 h 252"/>
                <a:gd name="T24" fmla="*/ 28 w 253"/>
                <a:gd name="T25" fmla="*/ 45 h 252"/>
                <a:gd name="T26" fmla="*/ 46 w 253"/>
                <a:gd name="T27" fmla="*/ 28 h 252"/>
                <a:gd name="T28" fmla="*/ 66 w 253"/>
                <a:gd name="T29" fmla="*/ 14 h 252"/>
                <a:gd name="T30" fmla="*/ 89 w 253"/>
                <a:gd name="T31" fmla="*/ 6 h 252"/>
                <a:gd name="T32" fmla="*/ 114 w 253"/>
                <a:gd name="T33" fmla="*/ 1 h 252"/>
                <a:gd name="T34" fmla="*/ 127 w 253"/>
                <a:gd name="T35" fmla="*/ 0 h 252"/>
                <a:gd name="T36" fmla="*/ 153 w 253"/>
                <a:gd name="T37" fmla="*/ 2 h 252"/>
                <a:gd name="T38" fmla="*/ 176 w 253"/>
                <a:gd name="T39" fmla="*/ 9 h 252"/>
                <a:gd name="T40" fmla="*/ 197 w 253"/>
                <a:gd name="T41" fmla="*/ 22 h 252"/>
                <a:gd name="T42" fmla="*/ 216 w 253"/>
                <a:gd name="T43" fmla="*/ 37 h 252"/>
                <a:gd name="T44" fmla="*/ 231 w 253"/>
                <a:gd name="T45" fmla="*/ 55 h 252"/>
                <a:gd name="T46" fmla="*/ 243 w 253"/>
                <a:gd name="T47" fmla="*/ 76 h 252"/>
                <a:gd name="T48" fmla="*/ 251 w 253"/>
                <a:gd name="T49" fmla="*/ 100 h 252"/>
                <a:gd name="T50" fmla="*/ 253 w 253"/>
                <a:gd name="T51" fmla="*/ 126 h 252"/>
                <a:gd name="T52" fmla="*/ 252 w 253"/>
                <a:gd name="T53" fmla="*/ 138 h 252"/>
                <a:gd name="T54" fmla="*/ 247 w 253"/>
                <a:gd name="T55" fmla="*/ 163 h 252"/>
                <a:gd name="T56" fmla="*/ 238 w 253"/>
                <a:gd name="T57" fmla="*/ 187 h 252"/>
                <a:gd name="T58" fmla="*/ 225 w 253"/>
                <a:gd name="T59" fmla="*/ 207 h 252"/>
                <a:gd name="T60" fmla="*/ 207 w 253"/>
                <a:gd name="T61" fmla="*/ 224 h 252"/>
                <a:gd name="T62" fmla="*/ 187 w 253"/>
                <a:gd name="T63" fmla="*/ 237 h 252"/>
                <a:gd name="T64" fmla="*/ 164 w 253"/>
                <a:gd name="T65" fmla="*/ 246 h 252"/>
                <a:gd name="T66" fmla="*/ 139 w 253"/>
                <a:gd name="T67" fmla="*/ 251 h 252"/>
                <a:gd name="T68" fmla="*/ 127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7" y="252"/>
                  </a:moveTo>
                  <a:lnTo>
                    <a:pt x="127" y="252"/>
                  </a:lnTo>
                  <a:lnTo>
                    <a:pt x="114" y="251"/>
                  </a:lnTo>
                  <a:lnTo>
                    <a:pt x="102" y="250"/>
                  </a:lnTo>
                  <a:lnTo>
                    <a:pt x="89" y="246"/>
                  </a:lnTo>
                  <a:lnTo>
                    <a:pt x="77" y="242"/>
                  </a:lnTo>
                  <a:lnTo>
                    <a:pt x="66" y="237"/>
                  </a:lnTo>
                  <a:lnTo>
                    <a:pt x="56" y="230"/>
                  </a:lnTo>
                  <a:lnTo>
                    <a:pt x="46" y="224"/>
                  </a:lnTo>
                  <a:lnTo>
                    <a:pt x="37" y="215"/>
                  </a:lnTo>
                  <a:lnTo>
                    <a:pt x="28" y="207"/>
                  </a:lnTo>
                  <a:lnTo>
                    <a:pt x="22" y="197"/>
                  </a:lnTo>
                  <a:lnTo>
                    <a:pt x="15" y="187"/>
                  </a:lnTo>
                  <a:lnTo>
                    <a:pt x="10" y="176"/>
                  </a:lnTo>
                  <a:lnTo>
                    <a:pt x="6" y="163"/>
                  </a:lnTo>
                  <a:lnTo>
                    <a:pt x="2" y="152"/>
                  </a:lnTo>
                  <a:lnTo>
                    <a:pt x="1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4"/>
                  </a:lnTo>
                  <a:lnTo>
                    <a:pt x="2" y="100"/>
                  </a:lnTo>
                  <a:lnTo>
                    <a:pt x="6" y="89"/>
                  </a:lnTo>
                  <a:lnTo>
                    <a:pt x="10" y="76"/>
                  </a:lnTo>
                  <a:lnTo>
                    <a:pt x="15" y="65"/>
                  </a:lnTo>
                  <a:lnTo>
                    <a:pt x="22" y="55"/>
                  </a:lnTo>
                  <a:lnTo>
                    <a:pt x="28" y="45"/>
                  </a:lnTo>
                  <a:lnTo>
                    <a:pt x="37" y="37"/>
                  </a:lnTo>
                  <a:lnTo>
                    <a:pt x="46" y="28"/>
                  </a:lnTo>
                  <a:lnTo>
                    <a:pt x="56" y="22"/>
                  </a:lnTo>
                  <a:lnTo>
                    <a:pt x="66" y="14"/>
                  </a:lnTo>
                  <a:lnTo>
                    <a:pt x="77" y="9"/>
                  </a:lnTo>
                  <a:lnTo>
                    <a:pt x="89" y="6"/>
                  </a:lnTo>
                  <a:lnTo>
                    <a:pt x="102" y="2"/>
                  </a:lnTo>
                  <a:lnTo>
                    <a:pt x="114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1"/>
                  </a:lnTo>
                  <a:lnTo>
                    <a:pt x="153" y="2"/>
                  </a:lnTo>
                  <a:lnTo>
                    <a:pt x="164" y="6"/>
                  </a:lnTo>
                  <a:lnTo>
                    <a:pt x="176" y="9"/>
                  </a:lnTo>
                  <a:lnTo>
                    <a:pt x="187" y="14"/>
                  </a:lnTo>
                  <a:lnTo>
                    <a:pt x="197" y="22"/>
                  </a:lnTo>
                  <a:lnTo>
                    <a:pt x="207" y="28"/>
                  </a:lnTo>
                  <a:lnTo>
                    <a:pt x="216" y="37"/>
                  </a:lnTo>
                  <a:lnTo>
                    <a:pt x="225" y="45"/>
                  </a:lnTo>
                  <a:lnTo>
                    <a:pt x="231" y="55"/>
                  </a:lnTo>
                  <a:lnTo>
                    <a:pt x="238" y="65"/>
                  </a:lnTo>
                  <a:lnTo>
                    <a:pt x="243" y="76"/>
                  </a:lnTo>
                  <a:lnTo>
                    <a:pt x="247" y="89"/>
                  </a:lnTo>
                  <a:lnTo>
                    <a:pt x="251" y="100"/>
                  </a:lnTo>
                  <a:lnTo>
                    <a:pt x="252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38"/>
                  </a:lnTo>
                  <a:lnTo>
                    <a:pt x="251" y="152"/>
                  </a:lnTo>
                  <a:lnTo>
                    <a:pt x="247" y="163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1" y="197"/>
                  </a:lnTo>
                  <a:lnTo>
                    <a:pt x="225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7" y="230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4" y="246"/>
                  </a:lnTo>
                  <a:lnTo>
                    <a:pt x="153" y="250"/>
                  </a:lnTo>
                  <a:lnTo>
                    <a:pt x="139" y="251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42"/>
            <p:cNvSpPr>
              <a:spLocks/>
            </p:cNvSpPr>
            <p:nvPr/>
          </p:nvSpPr>
          <p:spPr bwMode="auto">
            <a:xfrm>
              <a:off x="5554663" y="3983038"/>
              <a:ext cx="79375" cy="80963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50 h 253"/>
                <a:gd name="T4" fmla="*/ 77 w 253"/>
                <a:gd name="T5" fmla="*/ 243 h 253"/>
                <a:gd name="T6" fmla="*/ 56 w 253"/>
                <a:gd name="T7" fmla="*/ 231 h 253"/>
                <a:gd name="T8" fmla="*/ 37 w 253"/>
                <a:gd name="T9" fmla="*/ 215 h 253"/>
                <a:gd name="T10" fmla="*/ 22 w 253"/>
                <a:gd name="T11" fmla="*/ 197 h 253"/>
                <a:gd name="T12" fmla="*/ 10 w 253"/>
                <a:gd name="T13" fmla="*/ 176 h 253"/>
                <a:gd name="T14" fmla="*/ 2 w 253"/>
                <a:gd name="T15" fmla="*/ 152 h 253"/>
                <a:gd name="T16" fmla="*/ 0 w 253"/>
                <a:gd name="T17" fmla="*/ 126 h 253"/>
                <a:gd name="T18" fmla="*/ 1 w 253"/>
                <a:gd name="T19" fmla="*/ 114 h 253"/>
                <a:gd name="T20" fmla="*/ 6 w 253"/>
                <a:gd name="T21" fmla="*/ 89 h 253"/>
                <a:gd name="T22" fmla="*/ 15 w 253"/>
                <a:gd name="T23" fmla="*/ 67 h 253"/>
                <a:gd name="T24" fmla="*/ 28 w 253"/>
                <a:gd name="T25" fmla="*/ 46 h 253"/>
                <a:gd name="T26" fmla="*/ 46 w 253"/>
                <a:gd name="T27" fmla="*/ 29 h 253"/>
                <a:gd name="T28" fmla="*/ 66 w 253"/>
                <a:gd name="T29" fmla="*/ 16 h 253"/>
                <a:gd name="T30" fmla="*/ 89 w 253"/>
                <a:gd name="T31" fmla="*/ 6 h 253"/>
                <a:gd name="T32" fmla="*/ 114 w 253"/>
                <a:gd name="T33" fmla="*/ 1 h 253"/>
                <a:gd name="T34" fmla="*/ 127 w 253"/>
                <a:gd name="T35" fmla="*/ 0 h 253"/>
                <a:gd name="T36" fmla="*/ 153 w 253"/>
                <a:gd name="T37" fmla="*/ 2 h 253"/>
                <a:gd name="T38" fmla="*/ 176 w 253"/>
                <a:gd name="T39" fmla="*/ 10 h 253"/>
                <a:gd name="T40" fmla="*/ 197 w 253"/>
                <a:gd name="T41" fmla="*/ 22 h 253"/>
                <a:gd name="T42" fmla="*/ 216 w 253"/>
                <a:gd name="T43" fmla="*/ 37 h 253"/>
                <a:gd name="T44" fmla="*/ 231 w 253"/>
                <a:gd name="T45" fmla="*/ 55 h 253"/>
                <a:gd name="T46" fmla="*/ 243 w 253"/>
                <a:gd name="T47" fmla="*/ 78 h 253"/>
                <a:gd name="T48" fmla="*/ 251 w 253"/>
                <a:gd name="T49" fmla="*/ 101 h 253"/>
                <a:gd name="T50" fmla="*/ 253 w 253"/>
                <a:gd name="T51" fmla="*/ 126 h 253"/>
                <a:gd name="T52" fmla="*/ 252 w 253"/>
                <a:gd name="T53" fmla="*/ 140 h 253"/>
                <a:gd name="T54" fmla="*/ 247 w 253"/>
                <a:gd name="T55" fmla="*/ 163 h 253"/>
                <a:gd name="T56" fmla="*/ 238 w 253"/>
                <a:gd name="T57" fmla="*/ 187 h 253"/>
                <a:gd name="T58" fmla="*/ 225 w 253"/>
                <a:gd name="T59" fmla="*/ 207 h 253"/>
                <a:gd name="T60" fmla="*/ 207 w 253"/>
                <a:gd name="T61" fmla="*/ 224 h 253"/>
                <a:gd name="T62" fmla="*/ 187 w 253"/>
                <a:gd name="T63" fmla="*/ 238 h 253"/>
                <a:gd name="T64" fmla="*/ 164 w 253"/>
                <a:gd name="T65" fmla="*/ 246 h 253"/>
                <a:gd name="T66" fmla="*/ 139 w 253"/>
                <a:gd name="T67" fmla="*/ 251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1"/>
                  </a:lnTo>
                  <a:lnTo>
                    <a:pt x="102" y="250"/>
                  </a:lnTo>
                  <a:lnTo>
                    <a:pt x="89" y="246"/>
                  </a:lnTo>
                  <a:lnTo>
                    <a:pt x="77" y="243"/>
                  </a:lnTo>
                  <a:lnTo>
                    <a:pt x="66" y="238"/>
                  </a:lnTo>
                  <a:lnTo>
                    <a:pt x="56" y="231"/>
                  </a:lnTo>
                  <a:lnTo>
                    <a:pt x="46" y="224"/>
                  </a:lnTo>
                  <a:lnTo>
                    <a:pt x="37" y="215"/>
                  </a:lnTo>
                  <a:lnTo>
                    <a:pt x="28" y="207"/>
                  </a:lnTo>
                  <a:lnTo>
                    <a:pt x="22" y="197"/>
                  </a:lnTo>
                  <a:lnTo>
                    <a:pt x="15" y="187"/>
                  </a:lnTo>
                  <a:lnTo>
                    <a:pt x="10" y="176"/>
                  </a:lnTo>
                  <a:lnTo>
                    <a:pt x="6" y="163"/>
                  </a:lnTo>
                  <a:lnTo>
                    <a:pt x="2" y="152"/>
                  </a:lnTo>
                  <a:lnTo>
                    <a:pt x="1" y="14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4"/>
                  </a:lnTo>
                  <a:lnTo>
                    <a:pt x="2" y="101"/>
                  </a:lnTo>
                  <a:lnTo>
                    <a:pt x="6" y="89"/>
                  </a:lnTo>
                  <a:lnTo>
                    <a:pt x="10" y="78"/>
                  </a:lnTo>
                  <a:lnTo>
                    <a:pt x="15" y="67"/>
                  </a:lnTo>
                  <a:lnTo>
                    <a:pt x="22" y="55"/>
                  </a:lnTo>
                  <a:lnTo>
                    <a:pt x="28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7" y="10"/>
                  </a:lnTo>
                  <a:lnTo>
                    <a:pt x="89" y="6"/>
                  </a:lnTo>
                  <a:lnTo>
                    <a:pt x="102" y="2"/>
                  </a:lnTo>
                  <a:lnTo>
                    <a:pt x="114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1"/>
                  </a:lnTo>
                  <a:lnTo>
                    <a:pt x="153" y="2"/>
                  </a:lnTo>
                  <a:lnTo>
                    <a:pt x="164" y="6"/>
                  </a:lnTo>
                  <a:lnTo>
                    <a:pt x="176" y="10"/>
                  </a:lnTo>
                  <a:lnTo>
                    <a:pt x="187" y="16"/>
                  </a:lnTo>
                  <a:lnTo>
                    <a:pt x="197" y="22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1" y="55"/>
                  </a:lnTo>
                  <a:lnTo>
                    <a:pt x="238" y="67"/>
                  </a:lnTo>
                  <a:lnTo>
                    <a:pt x="243" y="78"/>
                  </a:lnTo>
                  <a:lnTo>
                    <a:pt x="247" y="89"/>
                  </a:lnTo>
                  <a:lnTo>
                    <a:pt x="251" y="101"/>
                  </a:lnTo>
                  <a:lnTo>
                    <a:pt x="252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40"/>
                  </a:lnTo>
                  <a:lnTo>
                    <a:pt x="251" y="152"/>
                  </a:lnTo>
                  <a:lnTo>
                    <a:pt x="247" y="163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1" y="197"/>
                  </a:lnTo>
                  <a:lnTo>
                    <a:pt x="225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7" y="231"/>
                  </a:lnTo>
                  <a:lnTo>
                    <a:pt x="187" y="238"/>
                  </a:lnTo>
                  <a:lnTo>
                    <a:pt x="176" y="243"/>
                  </a:lnTo>
                  <a:lnTo>
                    <a:pt x="164" y="246"/>
                  </a:lnTo>
                  <a:lnTo>
                    <a:pt x="153" y="250"/>
                  </a:lnTo>
                  <a:lnTo>
                    <a:pt x="139" y="251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43"/>
            <p:cNvSpPr>
              <a:spLocks/>
            </p:cNvSpPr>
            <p:nvPr/>
          </p:nvSpPr>
          <p:spPr bwMode="auto">
            <a:xfrm>
              <a:off x="5554663" y="4089401"/>
              <a:ext cx="79375" cy="79375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50 h 253"/>
                <a:gd name="T4" fmla="*/ 77 w 253"/>
                <a:gd name="T5" fmla="*/ 243 h 253"/>
                <a:gd name="T6" fmla="*/ 56 w 253"/>
                <a:gd name="T7" fmla="*/ 232 h 253"/>
                <a:gd name="T8" fmla="*/ 37 w 253"/>
                <a:gd name="T9" fmla="*/ 215 h 253"/>
                <a:gd name="T10" fmla="*/ 22 w 253"/>
                <a:gd name="T11" fmla="*/ 197 h 253"/>
                <a:gd name="T12" fmla="*/ 10 w 253"/>
                <a:gd name="T13" fmla="*/ 176 h 253"/>
                <a:gd name="T14" fmla="*/ 2 w 253"/>
                <a:gd name="T15" fmla="*/ 152 h 253"/>
                <a:gd name="T16" fmla="*/ 0 w 253"/>
                <a:gd name="T17" fmla="*/ 126 h 253"/>
                <a:gd name="T18" fmla="*/ 1 w 253"/>
                <a:gd name="T19" fmla="*/ 114 h 253"/>
                <a:gd name="T20" fmla="*/ 6 w 253"/>
                <a:gd name="T21" fmla="*/ 89 h 253"/>
                <a:gd name="T22" fmla="*/ 15 w 253"/>
                <a:gd name="T23" fmla="*/ 67 h 253"/>
                <a:gd name="T24" fmla="*/ 28 w 253"/>
                <a:gd name="T25" fmla="*/ 47 h 253"/>
                <a:gd name="T26" fmla="*/ 46 w 253"/>
                <a:gd name="T27" fmla="*/ 30 h 253"/>
                <a:gd name="T28" fmla="*/ 66 w 253"/>
                <a:gd name="T29" fmla="*/ 16 h 253"/>
                <a:gd name="T30" fmla="*/ 89 w 253"/>
                <a:gd name="T31" fmla="*/ 6 h 253"/>
                <a:gd name="T32" fmla="*/ 114 w 253"/>
                <a:gd name="T33" fmla="*/ 1 h 253"/>
                <a:gd name="T34" fmla="*/ 127 w 253"/>
                <a:gd name="T35" fmla="*/ 0 h 253"/>
                <a:gd name="T36" fmla="*/ 153 w 253"/>
                <a:gd name="T37" fmla="*/ 4 h 253"/>
                <a:gd name="T38" fmla="*/ 176 w 253"/>
                <a:gd name="T39" fmla="*/ 10 h 253"/>
                <a:gd name="T40" fmla="*/ 197 w 253"/>
                <a:gd name="T41" fmla="*/ 22 h 253"/>
                <a:gd name="T42" fmla="*/ 216 w 253"/>
                <a:gd name="T43" fmla="*/ 37 h 253"/>
                <a:gd name="T44" fmla="*/ 231 w 253"/>
                <a:gd name="T45" fmla="*/ 56 h 253"/>
                <a:gd name="T46" fmla="*/ 243 w 253"/>
                <a:gd name="T47" fmla="*/ 78 h 253"/>
                <a:gd name="T48" fmla="*/ 251 w 253"/>
                <a:gd name="T49" fmla="*/ 101 h 253"/>
                <a:gd name="T50" fmla="*/ 253 w 253"/>
                <a:gd name="T51" fmla="*/ 126 h 253"/>
                <a:gd name="T52" fmla="*/ 252 w 253"/>
                <a:gd name="T53" fmla="*/ 140 h 253"/>
                <a:gd name="T54" fmla="*/ 247 w 253"/>
                <a:gd name="T55" fmla="*/ 165 h 253"/>
                <a:gd name="T56" fmla="*/ 238 w 253"/>
                <a:gd name="T57" fmla="*/ 187 h 253"/>
                <a:gd name="T58" fmla="*/ 225 w 253"/>
                <a:gd name="T59" fmla="*/ 207 h 253"/>
                <a:gd name="T60" fmla="*/ 207 w 253"/>
                <a:gd name="T61" fmla="*/ 224 h 253"/>
                <a:gd name="T62" fmla="*/ 187 w 253"/>
                <a:gd name="T63" fmla="*/ 238 h 253"/>
                <a:gd name="T64" fmla="*/ 164 w 253"/>
                <a:gd name="T65" fmla="*/ 248 h 253"/>
                <a:gd name="T66" fmla="*/ 139 w 253"/>
                <a:gd name="T67" fmla="*/ 253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3"/>
                  </a:lnTo>
                  <a:lnTo>
                    <a:pt x="102" y="250"/>
                  </a:lnTo>
                  <a:lnTo>
                    <a:pt x="89" y="248"/>
                  </a:lnTo>
                  <a:lnTo>
                    <a:pt x="77" y="243"/>
                  </a:lnTo>
                  <a:lnTo>
                    <a:pt x="66" y="238"/>
                  </a:lnTo>
                  <a:lnTo>
                    <a:pt x="56" y="232"/>
                  </a:lnTo>
                  <a:lnTo>
                    <a:pt x="46" y="224"/>
                  </a:lnTo>
                  <a:lnTo>
                    <a:pt x="37" y="215"/>
                  </a:lnTo>
                  <a:lnTo>
                    <a:pt x="28" y="207"/>
                  </a:lnTo>
                  <a:lnTo>
                    <a:pt x="22" y="197"/>
                  </a:lnTo>
                  <a:lnTo>
                    <a:pt x="15" y="187"/>
                  </a:lnTo>
                  <a:lnTo>
                    <a:pt x="10" y="176"/>
                  </a:lnTo>
                  <a:lnTo>
                    <a:pt x="6" y="165"/>
                  </a:lnTo>
                  <a:lnTo>
                    <a:pt x="2" y="152"/>
                  </a:lnTo>
                  <a:lnTo>
                    <a:pt x="1" y="14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4"/>
                  </a:lnTo>
                  <a:lnTo>
                    <a:pt x="2" y="101"/>
                  </a:lnTo>
                  <a:lnTo>
                    <a:pt x="6" y="89"/>
                  </a:lnTo>
                  <a:lnTo>
                    <a:pt x="10" y="78"/>
                  </a:lnTo>
                  <a:lnTo>
                    <a:pt x="15" y="67"/>
                  </a:lnTo>
                  <a:lnTo>
                    <a:pt x="22" y="56"/>
                  </a:lnTo>
                  <a:lnTo>
                    <a:pt x="28" y="47"/>
                  </a:lnTo>
                  <a:lnTo>
                    <a:pt x="37" y="37"/>
                  </a:lnTo>
                  <a:lnTo>
                    <a:pt x="46" y="30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7" y="10"/>
                  </a:lnTo>
                  <a:lnTo>
                    <a:pt x="89" y="6"/>
                  </a:lnTo>
                  <a:lnTo>
                    <a:pt x="102" y="4"/>
                  </a:lnTo>
                  <a:lnTo>
                    <a:pt x="114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1"/>
                  </a:lnTo>
                  <a:lnTo>
                    <a:pt x="153" y="4"/>
                  </a:lnTo>
                  <a:lnTo>
                    <a:pt x="164" y="6"/>
                  </a:lnTo>
                  <a:lnTo>
                    <a:pt x="176" y="10"/>
                  </a:lnTo>
                  <a:lnTo>
                    <a:pt x="187" y="16"/>
                  </a:lnTo>
                  <a:lnTo>
                    <a:pt x="197" y="22"/>
                  </a:lnTo>
                  <a:lnTo>
                    <a:pt x="207" y="30"/>
                  </a:lnTo>
                  <a:lnTo>
                    <a:pt x="216" y="37"/>
                  </a:lnTo>
                  <a:lnTo>
                    <a:pt x="225" y="47"/>
                  </a:lnTo>
                  <a:lnTo>
                    <a:pt x="231" y="56"/>
                  </a:lnTo>
                  <a:lnTo>
                    <a:pt x="238" y="67"/>
                  </a:lnTo>
                  <a:lnTo>
                    <a:pt x="243" y="78"/>
                  </a:lnTo>
                  <a:lnTo>
                    <a:pt x="247" y="89"/>
                  </a:lnTo>
                  <a:lnTo>
                    <a:pt x="251" y="101"/>
                  </a:lnTo>
                  <a:lnTo>
                    <a:pt x="252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40"/>
                  </a:lnTo>
                  <a:lnTo>
                    <a:pt x="251" y="152"/>
                  </a:lnTo>
                  <a:lnTo>
                    <a:pt x="247" y="165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1" y="197"/>
                  </a:lnTo>
                  <a:lnTo>
                    <a:pt x="225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7" y="232"/>
                  </a:lnTo>
                  <a:lnTo>
                    <a:pt x="187" y="238"/>
                  </a:lnTo>
                  <a:lnTo>
                    <a:pt x="176" y="243"/>
                  </a:lnTo>
                  <a:lnTo>
                    <a:pt x="164" y="248"/>
                  </a:lnTo>
                  <a:lnTo>
                    <a:pt x="153" y="250"/>
                  </a:lnTo>
                  <a:lnTo>
                    <a:pt x="139" y="253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44"/>
            <p:cNvSpPr>
              <a:spLocks/>
            </p:cNvSpPr>
            <p:nvPr/>
          </p:nvSpPr>
          <p:spPr bwMode="auto">
            <a:xfrm>
              <a:off x="5554663" y="4194176"/>
              <a:ext cx="79375" cy="80963"/>
            </a:xfrm>
            <a:custGeom>
              <a:avLst/>
              <a:gdLst>
                <a:gd name="T0" fmla="*/ 127 w 253"/>
                <a:gd name="T1" fmla="*/ 252 h 252"/>
                <a:gd name="T2" fmla="*/ 102 w 253"/>
                <a:gd name="T3" fmla="*/ 249 h 252"/>
                <a:gd name="T4" fmla="*/ 77 w 253"/>
                <a:gd name="T5" fmla="*/ 242 h 252"/>
                <a:gd name="T6" fmla="*/ 56 w 253"/>
                <a:gd name="T7" fmla="*/ 231 h 252"/>
                <a:gd name="T8" fmla="*/ 37 w 253"/>
                <a:gd name="T9" fmla="*/ 215 h 252"/>
                <a:gd name="T10" fmla="*/ 22 w 253"/>
                <a:gd name="T11" fmla="*/ 196 h 252"/>
                <a:gd name="T12" fmla="*/ 10 w 253"/>
                <a:gd name="T13" fmla="*/ 175 h 252"/>
                <a:gd name="T14" fmla="*/ 2 w 253"/>
                <a:gd name="T15" fmla="*/ 151 h 252"/>
                <a:gd name="T16" fmla="*/ 0 w 253"/>
                <a:gd name="T17" fmla="*/ 125 h 252"/>
                <a:gd name="T18" fmla="*/ 1 w 253"/>
                <a:gd name="T19" fmla="*/ 113 h 252"/>
                <a:gd name="T20" fmla="*/ 6 w 253"/>
                <a:gd name="T21" fmla="*/ 88 h 252"/>
                <a:gd name="T22" fmla="*/ 15 w 253"/>
                <a:gd name="T23" fmla="*/ 66 h 252"/>
                <a:gd name="T24" fmla="*/ 28 w 253"/>
                <a:gd name="T25" fmla="*/ 46 h 252"/>
                <a:gd name="T26" fmla="*/ 46 w 253"/>
                <a:gd name="T27" fmla="*/ 29 h 252"/>
                <a:gd name="T28" fmla="*/ 66 w 253"/>
                <a:gd name="T29" fmla="*/ 15 h 252"/>
                <a:gd name="T30" fmla="*/ 89 w 253"/>
                <a:gd name="T31" fmla="*/ 5 h 252"/>
                <a:gd name="T32" fmla="*/ 114 w 253"/>
                <a:gd name="T33" fmla="*/ 0 h 252"/>
                <a:gd name="T34" fmla="*/ 127 w 253"/>
                <a:gd name="T35" fmla="*/ 0 h 252"/>
                <a:gd name="T36" fmla="*/ 153 w 253"/>
                <a:gd name="T37" fmla="*/ 3 h 252"/>
                <a:gd name="T38" fmla="*/ 176 w 253"/>
                <a:gd name="T39" fmla="*/ 10 h 252"/>
                <a:gd name="T40" fmla="*/ 197 w 253"/>
                <a:gd name="T41" fmla="*/ 21 h 252"/>
                <a:gd name="T42" fmla="*/ 216 w 253"/>
                <a:gd name="T43" fmla="*/ 36 h 252"/>
                <a:gd name="T44" fmla="*/ 231 w 253"/>
                <a:gd name="T45" fmla="*/ 56 h 252"/>
                <a:gd name="T46" fmla="*/ 243 w 253"/>
                <a:gd name="T47" fmla="*/ 77 h 252"/>
                <a:gd name="T48" fmla="*/ 251 w 253"/>
                <a:gd name="T49" fmla="*/ 101 h 252"/>
                <a:gd name="T50" fmla="*/ 253 w 253"/>
                <a:gd name="T51" fmla="*/ 125 h 252"/>
                <a:gd name="T52" fmla="*/ 252 w 253"/>
                <a:gd name="T53" fmla="*/ 139 h 252"/>
                <a:gd name="T54" fmla="*/ 247 w 253"/>
                <a:gd name="T55" fmla="*/ 164 h 252"/>
                <a:gd name="T56" fmla="*/ 238 w 253"/>
                <a:gd name="T57" fmla="*/ 186 h 252"/>
                <a:gd name="T58" fmla="*/ 225 w 253"/>
                <a:gd name="T59" fmla="*/ 206 h 252"/>
                <a:gd name="T60" fmla="*/ 207 w 253"/>
                <a:gd name="T61" fmla="*/ 223 h 252"/>
                <a:gd name="T62" fmla="*/ 187 w 253"/>
                <a:gd name="T63" fmla="*/ 237 h 252"/>
                <a:gd name="T64" fmla="*/ 164 w 253"/>
                <a:gd name="T65" fmla="*/ 247 h 252"/>
                <a:gd name="T66" fmla="*/ 139 w 253"/>
                <a:gd name="T67" fmla="*/ 252 h 252"/>
                <a:gd name="T68" fmla="*/ 127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7" y="252"/>
                  </a:moveTo>
                  <a:lnTo>
                    <a:pt x="127" y="252"/>
                  </a:lnTo>
                  <a:lnTo>
                    <a:pt x="114" y="252"/>
                  </a:lnTo>
                  <a:lnTo>
                    <a:pt x="102" y="249"/>
                  </a:lnTo>
                  <a:lnTo>
                    <a:pt x="89" y="247"/>
                  </a:lnTo>
                  <a:lnTo>
                    <a:pt x="77" y="242"/>
                  </a:lnTo>
                  <a:lnTo>
                    <a:pt x="66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7" y="215"/>
                  </a:lnTo>
                  <a:lnTo>
                    <a:pt x="28" y="206"/>
                  </a:lnTo>
                  <a:lnTo>
                    <a:pt x="22" y="196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1" y="113"/>
                  </a:lnTo>
                  <a:lnTo>
                    <a:pt x="2" y="101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2" y="56"/>
                  </a:lnTo>
                  <a:lnTo>
                    <a:pt x="28" y="46"/>
                  </a:lnTo>
                  <a:lnTo>
                    <a:pt x="37" y="36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9" y="5"/>
                  </a:lnTo>
                  <a:lnTo>
                    <a:pt x="102" y="3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0"/>
                  </a:lnTo>
                  <a:lnTo>
                    <a:pt x="153" y="3"/>
                  </a:lnTo>
                  <a:lnTo>
                    <a:pt x="164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6"/>
                  </a:lnTo>
                  <a:lnTo>
                    <a:pt x="225" y="46"/>
                  </a:lnTo>
                  <a:lnTo>
                    <a:pt x="231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1" y="101"/>
                  </a:lnTo>
                  <a:lnTo>
                    <a:pt x="252" y="113"/>
                  </a:lnTo>
                  <a:lnTo>
                    <a:pt x="253" y="125"/>
                  </a:lnTo>
                  <a:lnTo>
                    <a:pt x="253" y="125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1" y="196"/>
                  </a:lnTo>
                  <a:lnTo>
                    <a:pt x="225" y="206"/>
                  </a:lnTo>
                  <a:lnTo>
                    <a:pt x="216" y="215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4" y="247"/>
                  </a:lnTo>
                  <a:lnTo>
                    <a:pt x="153" y="249"/>
                  </a:lnTo>
                  <a:lnTo>
                    <a:pt x="139" y="252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45"/>
            <p:cNvSpPr>
              <a:spLocks/>
            </p:cNvSpPr>
            <p:nvPr/>
          </p:nvSpPr>
          <p:spPr bwMode="auto">
            <a:xfrm>
              <a:off x="5554663" y="4300538"/>
              <a:ext cx="79375" cy="79375"/>
            </a:xfrm>
            <a:custGeom>
              <a:avLst/>
              <a:gdLst>
                <a:gd name="T0" fmla="*/ 127 w 253"/>
                <a:gd name="T1" fmla="*/ 252 h 252"/>
                <a:gd name="T2" fmla="*/ 102 w 253"/>
                <a:gd name="T3" fmla="*/ 250 h 252"/>
                <a:gd name="T4" fmla="*/ 77 w 253"/>
                <a:gd name="T5" fmla="*/ 242 h 252"/>
                <a:gd name="T6" fmla="*/ 56 w 253"/>
                <a:gd name="T7" fmla="*/ 231 h 252"/>
                <a:gd name="T8" fmla="*/ 37 w 253"/>
                <a:gd name="T9" fmla="*/ 216 h 252"/>
                <a:gd name="T10" fmla="*/ 22 w 253"/>
                <a:gd name="T11" fmla="*/ 197 h 252"/>
                <a:gd name="T12" fmla="*/ 10 w 253"/>
                <a:gd name="T13" fmla="*/ 175 h 252"/>
                <a:gd name="T14" fmla="*/ 2 w 253"/>
                <a:gd name="T15" fmla="*/ 152 h 252"/>
                <a:gd name="T16" fmla="*/ 0 w 253"/>
                <a:gd name="T17" fmla="*/ 127 h 252"/>
                <a:gd name="T18" fmla="*/ 1 w 253"/>
                <a:gd name="T19" fmla="*/ 113 h 252"/>
                <a:gd name="T20" fmla="*/ 6 w 253"/>
                <a:gd name="T21" fmla="*/ 88 h 252"/>
                <a:gd name="T22" fmla="*/ 15 w 253"/>
                <a:gd name="T23" fmla="*/ 66 h 252"/>
                <a:gd name="T24" fmla="*/ 28 w 253"/>
                <a:gd name="T25" fmla="*/ 46 h 252"/>
                <a:gd name="T26" fmla="*/ 46 w 253"/>
                <a:gd name="T27" fmla="*/ 29 h 252"/>
                <a:gd name="T28" fmla="*/ 66 w 253"/>
                <a:gd name="T29" fmla="*/ 15 h 252"/>
                <a:gd name="T30" fmla="*/ 89 w 253"/>
                <a:gd name="T31" fmla="*/ 5 h 252"/>
                <a:gd name="T32" fmla="*/ 114 w 253"/>
                <a:gd name="T33" fmla="*/ 0 h 252"/>
                <a:gd name="T34" fmla="*/ 127 w 253"/>
                <a:gd name="T35" fmla="*/ 0 h 252"/>
                <a:gd name="T36" fmla="*/ 153 w 253"/>
                <a:gd name="T37" fmla="*/ 3 h 252"/>
                <a:gd name="T38" fmla="*/ 176 w 253"/>
                <a:gd name="T39" fmla="*/ 10 h 252"/>
                <a:gd name="T40" fmla="*/ 197 w 253"/>
                <a:gd name="T41" fmla="*/ 21 h 252"/>
                <a:gd name="T42" fmla="*/ 216 w 253"/>
                <a:gd name="T43" fmla="*/ 38 h 252"/>
                <a:gd name="T44" fmla="*/ 231 w 253"/>
                <a:gd name="T45" fmla="*/ 56 h 252"/>
                <a:gd name="T46" fmla="*/ 243 w 253"/>
                <a:gd name="T47" fmla="*/ 77 h 252"/>
                <a:gd name="T48" fmla="*/ 251 w 253"/>
                <a:gd name="T49" fmla="*/ 101 h 252"/>
                <a:gd name="T50" fmla="*/ 253 w 253"/>
                <a:gd name="T51" fmla="*/ 127 h 252"/>
                <a:gd name="T52" fmla="*/ 252 w 253"/>
                <a:gd name="T53" fmla="*/ 139 h 252"/>
                <a:gd name="T54" fmla="*/ 247 w 253"/>
                <a:gd name="T55" fmla="*/ 164 h 252"/>
                <a:gd name="T56" fmla="*/ 238 w 253"/>
                <a:gd name="T57" fmla="*/ 186 h 252"/>
                <a:gd name="T58" fmla="*/ 225 w 253"/>
                <a:gd name="T59" fmla="*/ 206 h 252"/>
                <a:gd name="T60" fmla="*/ 207 w 253"/>
                <a:gd name="T61" fmla="*/ 223 h 252"/>
                <a:gd name="T62" fmla="*/ 187 w 253"/>
                <a:gd name="T63" fmla="*/ 237 h 252"/>
                <a:gd name="T64" fmla="*/ 164 w 253"/>
                <a:gd name="T65" fmla="*/ 247 h 252"/>
                <a:gd name="T66" fmla="*/ 139 w 253"/>
                <a:gd name="T67" fmla="*/ 252 h 252"/>
                <a:gd name="T68" fmla="*/ 127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7" y="252"/>
                  </a:moveTo>
                  <a:lnTo>
                    <a:pt x="127" y="252"/>
                  </a:lnTo>
                  <a:lnTo>
                    <a:pt x="114" y="252"/>
                  </a:lnTo>
                  <a:lnTo>
                    <a:pt x="102" y="250"/>
                  </a:lnTo>
                  <a:lnTo>
                    <a:pt x="89" y="247"/>
                  </a:lnTo>
                  <a:lnTo>
                    <a:pt x="77" y="242"/>
                  </a:lnTo>
                  <a:lnTo>
                    <a:pt x="66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28" y="206"/>
                  </a:lnTo>
                  <a:lnTo>
                    <a:pt x="22" y="197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2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2" y="101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2" y="56"/>
                  </a:lnTo>
                  <a:lnTo>
                    <a:pt x="28" y="46"/>
                  </a:lnTo>
                  <a:lnTo>
                    <a:pt x="37" y="38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9" y="5"/>
                  </a:lnTo>
                  <a:lnTo>
                    <a:pt x="102" y="3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0"/>
                  </a:lnTo>
                  <a:lnTo>
                    <a:pt x="153" y="3"/>
                  </a:lnTo>
                  <a:lnTo>
                    <a:pt x="164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8"/>
                  </a:lnTo>
                  <a:lnTo>
                    <a:pt x="225" y="46"/>
                  </a:lnTo>
                  <a:lnTo>
                    <a:pt x="231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1" y="101"/>
                  </a:lnTo>
                  <a:lnTo>
                    <a:pt x="252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39"/>
                  </a:lnTo>
                  <a:lnTo>
                    <a:pt x="251" y="152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1" y="197"/>
                  </a:lnTo>
                  <a:lnTo>
                    <a:pt x="225" y="206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4" y="247"/>
                  </a:lnTo>
                  <a:lnTo>
                    <a:pt x="153" y="250"/>
                  </a:lnTo>
                  <a:lnTo>
                    <a:pt x="139" y="252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46"/>
            <p:cNvSpPr>
              <a:spLocks/>
            </p:cNvSpPr>
            <p:nvPr/>
          </p:nvSpPr>
          <p:spPr bwMode="auto">
            <a:xfrm>
              <a:off x="5448300" y="3455988"/>
              <a:ext cx="80963" cy="79375"/>
            </a:xfrm>
            <a:custGeom>
              <a:avLst/>
              <a:gdLst>
                <a:gd name="T0" fmla="*/ 127 w 253"/>
                <a:gd name="T1" fmla="*/ 251 h 251"/>
                <a:gd name="T2" fmla="*/ 101 w 253"/>
                <a:gd name="T3" fmla="*/ 249 h 251"/>
                <a:gd name="T4" fmla="*/ 77 w 253"/>
                <a:gd name="T5" fmla="*/ 242 h 251"/>
                <a:gd name="T6" fmla="*/ 56 w 253"/>
                <a:gd name="T7" fmla="*/ 230 h 251"/>
                <a:gd name="T8" fmla="*/ 37 w 253"/>
                <a:gd name="T9" fmla="*/ 214 h 251"/>
                <a:gd name="T10" fmla="*/ 21 w 253"/>
                <a:gd name="T11" fmla="*/ 196 h 251"/>
                <a:gd name="T12" fmla="*/ 10 w 253"/>
                <a:gd name="T13" fmla="*/ 175 h 251"/>
                <a:gd name="T14" fmla="*/ 2 w 253"/>
                <a:gd name="T15" fmla="*/ 151 h 251"/>
                <a:gd name="T16" fmla="*/ 0 w 253"/>
                <a:gd name="T17" fmla="*/ 125 h 251"/>
                <a:gd name="T18" fmla="*/ 1 w 253"/>
                <a:gd name="T19" fmla="*/ 113 h 251"/>
                <a:gd name="T20" fmla="*/ 6 w 253"/>
                <a:gd name="T21" fmla="*/ 88 h 251"/>
                <a:gd name="T22" fmla="*/ 15 w 253"/>
                <a:gd name="T23" fmla="*/ 66 h 251"/>
                <a:gd name="T24" fmla="*/ 29 w 253"/>
                <a:gd name="T25" fmla="*/ 46 h 251"/>
                <a:gd name="T26" fmla="*/ 46 w 253"/>
                <a:gd name="T27" fmla="*/ 28 h 251"/>
                <a:gd name="T28" fmla="*/ 66 w 253"/>
                <a:gd name="T29" fmla="*/ 15 h 251"/>
                <a:gd name="T30" fmla="*/ 89 w 253"/>
                <a:gd name="T31" fmla="*/ 5 h 251"/>
                <a:gd name="T32" fmla="*/ 113 w 253"/>
                <a:gd name="T33" fmla="*/ 0 h 251"/>
                <a:gd name="T34" fmla="*/ 127 w 253"/>
                <a:gd name="T35" fmla="*/ 0 h 251"/>
                <a:gd name="T36" fmla="*/ 152 w 253"/>
                <a:gd name="T37" fmla="*/ 2 h 251"/>
                <a:gd name="T38" fmla="*/ 176 w 253"/>
                <a:gd name="T39" fmla="*/ 10 h 251"/>
                <a:gd name="T40" fmla="*/ 198 w 253"/>
                <a:gd name="T41" fmla="*/ 21 h 251"/>
                <a:gd name="T42" fmla="*/ 216 w 253"/>
                <a:gd name="T43" fmla="*/ 36 h 251"/>
                <a:gd name="T44" fmla="*/ 231 w 253"/>
                <a:gd name="T45" fmla="*/ 54 h 251"/>
                <a:gd name="T46" fmla="*/ 243 w 253"/>
                <a:gd name="T47" fmla="*/ 77 h 251"/>
                <a:gd name="T48" fmla="*/ 251 w 253"/>
                <a:gd name="T49" fmla="*/ 100 h 251"/>
                <a:gd name="T50" fmla="*/ 253 w 253"/>
                <a:gd name="T51" fmla="*/ 125 h 251"/>
                <a:gd name="T52" fmla="*/ 252 w 253"/>
                <a:gd name="T53" fmla="*/ 139 h 251"/>
                <a:gd name="T54" fmla="*/ 247 w 253"/>
                <a:gd name="T55" fmla="*/ 163 h 251"/>
                <a:gd name="T56" fmla="*/ 237 w 253"/>
                <a:gd name="T57" fmla="*/ 186 h 251"/>
                <a:gd name="T58" fmla="*/ 224 w 253"/>
                <a:gd name="T59" fmla="*/ 206 h 251"/>
                <a:gd name="T60" fmla="*/ 207 w 253"/>
                <a:gd name="T61" fmla="*/ 223 h 251"/>
                <a:gd name="T62" fmla="*/ 186 w 253"/>
                <a:gd name="T63" fmla="*/ 237 h 251"/>
                <a:gd name="T64" fmla="*/ 164 w 253"/>
                <a:gd name="T65" fmla="*/ 247 h 251"/>
                <a:gd name="T66" fmla="*/ 139 w 253"/>
                <a:gd name="T67" fmla="*/ 251 h 251"/>
                <a:gd name="T68" fmla="*/ 127 w 253"/>
                <a:gd name="T69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1">
                  <a:moveTo>
                    <a:pt x="127" y="251"/>
                  </a:moveTo>
                  <a:lnTo>
                    <a:pt x="127" y="251"/>
                  </a:lnTo>
                  <a:lnTo>
                    <a:pt x="113" y="251"/>
                  </a:lnTo>
                  <a:lnTo>
                    <a:pt x="101" y="249"/>
                  </a:lnTo>
                  <a:lnTo>
                    <a:pt x="89" y="247"/>
                  </a:lnTo>
                  <a:lnTo>
                    <a:pt x="77" y="242"/>
                  </a:lnTo>
                  <a:lnTo>
                    <a:pt x="66" y="237"/>
                  </a:lnTo>
                  <a:lnTo>
                    <a:pt x="56" y="230"/>
                  </a:lnTo>
                  <a:lnTo>
                    <a:pt x="46" y="223"/>
                  </a:lnTo>
                  <a:lnTo>
                    <a:pt x="37" y="214"/>
                  </a:lnTo>
                  <a:lnTo>
                    <a:pt x="29" y="206"/>
                  </a:lnTo>
                  <a:lnTo>
                    <a:pt x="21" y="196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6" y="163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1" y="113"/>
                  </a:lnTo>
                  <a:lnTo>
                    <a:pt x="2" y="100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1" y="54"/>
                  </a:lnTo>
                  <a:lnTo>
                    <a:pt x="29" y="46"/>
                  </a:lnTo>
                  <a:lnTo>
                    <a:pt x="37" y="36"/>
                  </a:lnTo>
                  <a:lnTo>
                    <a:pt x="46" y="28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9" y="5"/>
                  </a:lnTo>
                  <a:lnTo>
                    <a:pt x="101" y="2"/>
                  </a:lnTo>
                  <a:lnTo>
                    <a:pt x="113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0"/>
                  </a:lnTo>
                  <a:lnTo>
                    <a:pt x="152" y="2"/>
                  </a:lnTo>
                  <a:lnTo>
                    <a:pt x="164" y="5"/>
                  </a:lnTo>
                  <a:lnTo>
                    <a:pt x="176" y="10"/>
                  </a:lnTo>
                  <a:lnTo>
                    <a:pt x="186" y="15"/>
                  </a:lnTo>
                  <a:lnTo>
                    <a:pt x="198" y="21"/>
                  </a:lnTo>
                  <a:lnTo>
                    <a:pt x="207" y="28"/>
                  </a:lnTo>
                  <a:lnTo>
                    <a:pt x="216" y="36"/>
                  </a:lnTo>
                  <a:lnTo>
                    <a:pt x="224" y="46"/>
                  </a:lnTo>
                  <a:lnTo>
                    <a:pt x="231" y="54"/>
                  </a:lnTo>
                  <a:lnTo>
                    <a:pt x="237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1" y="100"/>
                  </a:lnTo>
                  <a:lnTo>
                    <a:pt x="252" y="113"/>
                  </a:lnTo>
                  <a:lnTo>
                    <a:pt x="253" y="125"/>
                  </a:lnTo>
                  <a:lnTo>
                    <a:pt x="253" y="125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3"/>
                  </a:lnTo>
                  <a:lnTo>
                    <a:pt x="243" y="175"/>
                  </a:lnTo>
                  <a:lnTo>
                    <a:pt x="237" y="186"/>
                  </a:lnTo>
                  <a:lnTo>
                    <a:pt x="231" y="196"/>
                  </a:lnTo>
                  <a:lnTo>
                    <a:pt x="224" y="206"/>
                  </a:lnTo>
                  <a:lnTo>
                    <a:pt x="216" y="214"/>
                  </a:lnTo>
                  <a:lnTo>
                    <a:pt x="207" y="223"/>
                  </a:lnTo>
                  <a:lnTo>
                    <a:pt x="198" y="230"/>
                  </a:lnTo>
                  <a:lnTo>
                    <a:pt x="186" y="237"/>
                  </a:lnTo>
                  <a:lnTo>
                    <a:pt x="176" y="242"/>
                  </a:lnTo>
                  <a:lnTo>
                    <a:pt x="164" y="247"/>
                  </a:lnTo>
                  <a:lnTo>
                    <a:pt x="152" y="249"/>
                  </a:lnTo>
                  <a:lnTo>
                    <a:pt x="139" y="251"/>
                  </a:lnTo>
                  <a:lnTo>
                    <a:pt x="127" y="251"/>
                  </a:lnTo>
                  <a:lnTo>
                    <a:pt x="127" y="251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47"/>
            <p:cNvSpPr>
              <a:spLocks/>
            </p:cNvSpPr>
            <p:nvPr/>
          </p:nvSpPr>
          <p:spPr bwMode="auto">
            <a:xfrm>
              <a:off x="5448300" y="3560763"/>
              <a:ext cx="80963" cy="80963"/>
            </a:xfrm>
            <a:custGeom>
              <a:avLst/>
              <a:gdLst>
                <a:gd name="T0" fmla="*/ 127 w 253"/>
                <a:gd name="T1" fmla="*/ 252 h 252"/>
                <a:gd name="T2" fmla="*/ 101 w 253"/>
                <a:gd name="T3" fmla="*/ 249 h 252"/>
                <a:gd name="T4" fmla="*/ 77 w 253"/>
                <a:gd name="T5" fmla="*/ 242 h 252"/>
                <a:gd name="T6" fmla="*/ 56 w 253"/>
                <a:gd name="T7" fmla="*/ 231 h 252"/>
                <a:gd name="T8" fmla="*/ 37 w 253"/>
                <a:gd name="T9" fmla="*/ 216 h 252"/>
                <a:gd name="T10" fmla="*/ 21 w 253"/>
                <a:gd name="T11" fmla="*/ 196 h 252"/>
                <a:gd name="T12" fmla="*/ 10 w 253"/>
                <a:gd name="T13" fmla="*/ 175 h 252"/>
                <a:gd name="T14" fmla="*/ 2 w 253"/>
                <a:gd name="T15" fmla="*/ 151 h 252"/>
                <a:gd name="T16" fmla="*/ 0 w 253"/>
                <a:gd name="T17" fmla="*/ 126 h 252"/>
                <a:gd name="T18" fmla="*/ 1 w 253"/>
                <a:gd name="T19" fmla="*/ 113 h 252"/>
                <a:gd name="T20" fmla="*/ 6 w 253"/>
                <a:gd name="T21" fmla="*/ 88 h 252"/>
                <a:gd name="T22" fmla="*/ 15 w 253"/>
                <a:gd name="T23" fmla="*/ 66 h 252"/>
                <a:gd name="T24" fmla="*/ 29 w 253"/>
                <a:gd name="T25" fmla="*/ 46 h 252"/>
                <a:gd name="T26" fmla="*/ 46 w 253"/>
                <a:gd name="T27" fmla="*/ 29 h 252"/>
                <a:gd name="T28" fmla="*/ 66 w 253"/>
                <a:gd name="T29" fmla="*/ 15 h 252"/>
                <a:gd name="T30" fmla="*/ 89 w 253"/>
                <a:gd name="T31" fmla="*/ 5 h 252"/>
                <a:gd name="T32" fmla="*/ 113 w 253"/>
                <a:gd name="T33" fmla="*/ 0 h 252"/>
                <a:gd name="T34" fmla="*/ 127 w 253"/>
                <a:gd name="T35" fmla="*/ 0 h 252"/>
                <a:gd name="T36" fmla="*/ 152 w 253"/>
                <a:gd name="T37" fmla="*/ 3 h 252"/>
                <a:gd name="T38" fmla="*/ 176 w 253"/>
                <a:gd name="T39" fmla="*/ 10 h 252"/>
                <a:gd name="T40" fmla="*/ 198 w 253"/>
                <a:gd name="T41" fmla="*/ 21 h 252"/>
                <a:gd name="T42" fmla="*/ 216 w 253"/>
                <a:gd name="T43" fmla="*/ 37 h 252"/>
                <a:gd name="T44" fmla="*/ 231 w 253"/>
                <a:gd name="T45" fmla="*/ 56 h 252"/>
                <a:gd name="T46" fmla="*/ 243 w 253"/>
                <a:gd name="T47" fmla="*/ 77 h 252"/>
                <a:gd name="T48" fmla="*/ 251 w 253"/>
                <a:gd name="T49" fmla="*/ 100 h 252"/>
                <a:gd name="T50" fmla="*/ 253 w 253"/>
                <a:gd name="T51" fmla="*/ 126 h 252"/>
                <a:gd name="T52" fmla="*/ 252 w 253"/>
                <a:gd name="T53" fmla="*/ 139 h 252"/>
                <a:gd name="T54" fmla="*/ 247 w 253"/>
                <a:gd name="T55" fmla="*/ 164 h 252"/>
                <a:gd name="T56" fmla="*/ 237 w 253"/>
                <a:gd name="T57" fmla="*/ 186 h 252"/>
                <a:gd name="T58" fmla="*/ 224 w 253"/>
                <a:gd name="T59" fmla="*/ 206 h 252"/>
                <a:gd name="T60" fmla="*/ 207 w 253"/>
                <a:gd name="T61" fmla="*/ 223 h 252"/>
                <a:gd name="T62" fmla="*/ 186 w 253"/>
                <a:gd name="T63" fmla="*/ 237 h 252"/>
                <a:gd name="T64" fmla="*/ 164 w 253"/>
                <a:gd name="T65" fmla="*/ 247 h 252"/>
                <a:gd name="T66" fmla="*/ 139 w 253"/>
                <a:gd name="T67" fmla="*/ 252 h 252"/>
                <a:gd name="T68" fmla="*/ 127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7" y="252"/>
                  </a:moveTo>
                  <a:lnTo>
                    <a:pt x="127" y="252"/>
                  </a:lnTo>
                  <a:lnTo>
                    <a:pt x="113" y="252"/>
                  </a:lnTo>
                  <a:lnTo>
                    <a:pt x="101" y="249"/>
                  </a:lnTo>
                  <a:lnTo>
                    <a:pt x="89" y="247"/>
                  </a:lnTo>
                  <a:lnTo>
                    <a:pt x="77" y="242"/>
                  </a:lnTo>
                  <a:lnTo>
                    <a:pt x="66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29" y="206"/>
                  </a:lnTo>
                  <a:lnTo>
                    <a:pt x="21" y="196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3"/>
                  </a:lnTo>
                  <a:lnTo>
                    <a:pt x="2" y="100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1" y="56"/>
                  </a:lnTo>
                  <a:lnTo>
                    <a:pt x="29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9" y="5"/>
                  </a:lnTo>
                  <a:lnTo>
                    <a:pt x="101" y="3"/>
                  </a:lnTo>
                  <a:lnTo>
                    <a:pt x="113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0"/>
                  </a:lnTo>
                  <a:lnTo>
                    <a:pt x="152" y="3"/>
                  </a:lnTo>
                  <a:lnTo>
                    <a:pt x="164" y="5"/>
                  </a:lnTo>
                  <a:lnTo>
                    <a:pt x="176" y="10"/>
                  </a:lnTo>
                  <a:lnTo>
                    <a:pt x="186" y="15"/>
                  </a:lnTo>
                  <a:lnTo>
                    <a:pt x="198" y="21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4" y="46"/>
                  </a:lnTo>
                  <a:lnTo>
                    <a:pt x="231" y="56"/>
                  </a:lnTo>
                  <a:lnTo>
                    <a:pt x="237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1" y="100"/>
                  </a:lnTo>
                  <a:lnTo>
                    <a:pt x="252" y="113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7" y="186"/>
                  </a:lnTo>
                  <a:lnTo>
                    <a:pt x="231" y="196"/>
                  </a:lnTo>
                  <a:lnTo>
                    <a:pt x="224" y="206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8" y="231"/>
                  </a:lnTo>
                  <a:lnTo>
                    <a:pt x="186" y="237"/>
                  </a:lnTo>
                  <a:lnTo>
                    <a:pt x="176" y="242"/>
                  </a:lnTo>
                  <a:lnTo>
                    <a:pt x="164" y="247"/>
                  </a:lnTo>
                  <a:lnTo>
                    <a:pt x="152" y="249"/>
                  </a:lnTo>
                  <a:lnTo>
                    <a:pt x="139" y="252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48"/>
            <p:cNvSpPr>
              <a:spLocks/>
            </p:cNvSpPr>
            <p:nvPr/>
          </p:nvSpPr>
          <p:spPr bwMode="auto">
            <a:xfrm>
              <a:off x="5448300" y="3667126"/>
              <a:ext cx="80963" cy="79375"/>
            </a:xfrm>
            <a:custGeom>
              <a:avLst/>
              <a:gdLst>
                <a:gd name="T0" fmla="*/ 127 w 253"/>
                <a:gd name="T1" fmla="*/ 253 h 253"/>
                <a:gd name="T2" fmla="*/ 101 w 253"/>
                <a:gd name="T3" fmla="*/ 249 h 253"/>
                <a:gd name="T4" fmla="*/ 77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1 w 253"/>
                <a:gd name="T11" fmla="*/ 197 h 253"/>
                <a:gd name="T12" fmla="*/ 10 w 253"/>
                <a:gd name="T13" fmla="*/ 175 h 253"/>
                <a:gd name="T14" fmla="*/ 2 w 253"/>
                <a:gd name="T15" fmla="*/ 151 h 253"/>
                <a:gd name="T16" fmla="*/ 0 w 253"/>
                <a:gd name="T17" fmla="*/ 127 h 253"/>
                <a:gd name="T18" fmla="*/ 1 w 253"/>
                <a:gd name="T19" fmla="*/ 113 h 253"/>
                <a:gd name="T20" fmla="*/ 6 w 253"/>
                <a:gd name="T21" fmla="*/ 88 h 253"/>
                <a:gd name="T22" fmla="*/ 15 w 253"/>
                <a:gd name="T23" fmla="*/ 66 h 253"/>
                <a:gd name="T24" fmla="*/ 29 w 253"/>
                <a:gd name="T25" fmla="*/ 46 h 253"/>
                <a:gd name="T26" fmla="*/ 46 w 253"/>
                <a:gd name="T27" fmla="*/ 29 h 253"/>
                <a:gd name="T28" fmla="*/ 66 w 253"/>
                <a:gd name="T29" fmla="*/ 15 h 253"/>
                <a:gd name="T30" fmla="*/ 89 w 253"/>
                <a:gd name="T31" fmla="*/ 5 h 253"/>
                <a:gd name="T32" fmla="*/ 113 w 253"/>
                <a:gd name="T33" fmla="*/ 0 h 253"/>
                <a:gd name="T34" fmla="*/ 127 w 253"/>
                <a:gd name="T35" fmla="*/ 0 h 253"/>
                <a:gd name="T36" fmla="*/ 152 w 253"/>
                <a:gd name="T37" fmla="*/ 3 h 253"/>
                <a:gd name="T38" fmla="*/ 176 w 253"/>
                <a:gd name="T39" fmla="*/ 10 h 253"/>
                <a:gd name="T40" fmla="*/ 198 w 253"/>
                <a:gd name="T41" fmla="*/ 21 h 253"/>
                <a:gd name="T42" fmla="*/ 216 w 253"/>
                <a:gd name="T43" fmla="*/ 37 h 253"/>
                <a:gd name="T44" fmla="*/ 231 w 253"/>
                <a:gd name="T45" fmla="*/ 56 h 253"/>
                <a:gd name="T46" fmla="*/ 243 w 253"/>
                <a:gd name="T47" fmla="*/ 77 h 253"/>
                <a:gd name="T48" fmla="*/ 251 w 253"/>
                <a:gd name="T49" fmla="*/ 101 h 253"/>
                <a:gd name="T50" fmla="*/ 253 w 253"/>
                <a:gd name="T51" fmla="*/ 127 h 253"/>
                <a:gd name="T52" fmla="*/ 252 w 253"/>
                <a:gd name="T53" fmla="*/ 139 h 253"/>
                <a:gd name="T54" fmla="*/ 247 w 253"/>
                <a:gd name="T55" fmla="*/ 164 h 253"/>
                <a:gd name="T56" fmla="*/ 237 w 253"/>
                <a:gd name="T57" fmla="*/ 186 h 253"/>
                <a:gd name="T58" fmla="*/ 224 w 253"/>
                <a:gd name="T59" fmla="*/ 206 h 253"/>
                <a:gd name="T60" fmla="*/ 207 w 253"/>
                <a:gd name="T61" fmla="*/ 223 h 253"/>
                <a:gd name="T62" fmla="*/ 186 w 253"/>
                <a:gd name="T63" fmla="*/ 237 h 253"/>
                <a:gd name="T64" fmla="*/ 164 w 253"/>
                <a:gd name="T65" fmla="*/ 247 h 253"/>
                <a:gd name="T66" fmla="*/ 139 w 253"/>
                <a:gd name="T67" fmla="*/ 252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3" y="252"/>
                  </a:lnTo>
                  <a:lnTo>
                    <a:pt x="101" y="249"/>
                  </a:lnTo>
                  <a:lnTo>
                    <a:pt x="89" y="247"/>
                  </a:lnTo>
                  <a:lnTo>
                    <a:pt x="77" y="243"/>
                  </a:lnTo>
                  <a:lnTo>
                    <a:pt x="66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29" y="206"/>
                  </a:lnTo>
                  <a:lnTo>
                    <a:pt x="21" y="197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2" y="101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1" y="56"/>
                  </a:lnTo>
                  <a:lnTo>
                    <a:pt x="29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9" y="5"/>
                  </a:lnTo>
                  <a:lnTo>
                    <a:pt x="101" y="3"/>
                  </a:lnTo>
                  <a:lnTo>
                    <a:pt x="113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0"/>
                  </a:lnTo>
                  <a:lnTo>
                    <a:pt x="152" y="3"/>
                  </a:lnTo>
                  <a:lnTo>
                    <a:pt x="164" y="5"/>
                  </a:lnTo>
                  <a:lnTo>
                    <a:pt x="176" y="10"/>
                  </a:lnTo>
                  <a:lnTo>
                    <a:pt x="186" y="15"/>
                  </a:lnTo>
                  <a:lnTo>
                    <a:pt x="198" y="21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4" y="46"/>
                  </a:lnTo>
                  <a:lnTo>
                    <a:pt x="231" y="56"/>
                  </a:lnTo>
                  <a:lnTo>
                    <a:pt x="237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1" y="101"/>
                  </a:lnTo>
                  <a:lnTo>
                    <a:pt x="252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7" y="186"/>
                  </a:lnTo>
                  <a:lnTo>
                    <a:pt x="231" y="197"/>
                  </a:lnTo>
                  <a:lnTo>
                    <a:pt x="224" y="206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8" y="231"/>
                  </a:lnTo>
                  <a:lnTo>
                    <a:pt x="186" y="237"/>
                  </a:lnTo>
                  <a:lnTo>
                    <a:pt x="176" y="243"/>
                  </a:lnTo>
                  <a:lnTo>
                    <a:pt x="164" y="247"/>
                  </a:lnTo>
                  <a:lnTo>
                    <a:pt x="152" y="249"/>
                  </a:lnTo>
                  <a:lnTo>
                    <a:pt x="139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49"/>
            <p:cNvSpPr>
              <a:spLocks/>
            </p:cNvSpPr>
            <p:nvPr/>
          </p:nvSpPr>
          <p:spPr bwMode="auto">
            <a:xfrm>
              <a:off x="5448300" y="3771901"/>
              <a:ext cx="80963" cy="80963"/>
            </a:xfrm>
            <a:custGeom>
              <a:avLst/>
              <a:gdLst>
                <a:gd name="T0" fmla="*/ 127 w 253"/>
                <a:gd name="T1" fmla="*/ 253 h 253"/>
                <a:gd name="T2" fmla="*/ 101 w 253"/>
                <a:gd name="T3" fmla="*/ 251 h 253"/>
                <a:gd name="T4" fmla="*/ 77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1 w 253"/>
                <a:gd name="T11" fmla="*/ 197 h 253"/>
                <a:gd name="T12" fmla="*/ 10 w 253"/>
                <a:gd name="T13" fmla="*/ 175 h 253"/>
                <a:gd name="T14" fmla="*/ 2 w 253"/>
                <a:gd name="T15" fmla="*/ 152 h 253"/>
                <a:gd name="T16" fmla="*/ 0 w 253"/>
                <a:gd name="T17" fmla="*/ 127 h 253"/>
                <a:gd name="T18" fmla="*/ 1 w 253"/>
                <a:gd name="T19" fmla="*/ 113 h 253"/>
                <a:gd name="T20" fmla="*/ 6 w 253"/>
                <a:gd name="T21" fmla="*/ 90 h 253"/>
                <a:gd name="T22" fmla="*/ 15 w 253"/>
                <a:gd name="T23" fmla="*/ 66 h 253"/>
                <a:gd name="T24" fmla="*/ 29 w 253"/>
                <a:gd name="T25" fmla="*/ 46 h 253"/>
                <a:gd name="T26" fmla="*/ 46 w 253"/>
                <a:gd name="T27" fmla="*/ 29 h 253"/>
                <a:gd name="T28" fmla="*/ 66 w 253"/>
                <a:gd name="T29" fmla="*/ 15 h 253"/>
                <a:gd name="T30" fmla="*/ 89 w 253"/>
                <a:gd name="T31" fmla="*/ 7 h 253"/>
                <a:gd name="T32" fmla="*/ 113 w 253"/>
                <a:gd name="T33" fmla="*/ 2 h 253"/>
                <a:gd name="T34" fmla="*/ 127 w 253"/>
                <a:gd name="T35" fmla="*/ 0 h 253"/>
                <a:gd name="T36" fmla="*/ 152 w 253"/>
                <a:gd name="T37" fmla="*/ 3 h 253"/>
                <a:gd name="T38" fmla="*/ 176 w 253"/>
                <a:gd name="T39" fmla="*/ 10 h 253"/>
                <a:gd name="T40" fmla="*/ 198 w 253"/>
                <a:gd name="T41" fmla="*/ 21 h 253"/>
                <a:gd name="T42" fmla="*/ 216 w 253"/>
                <a:gd name="T43" fmla="*/ 38 h 253"/>
                <a:gd name="T44" fmla="*/ 231 w 253"/>
                <a:gd name="T45" fmla="*/ 56 h 253"/>
                <a:gd name="T46" fmla="*/ 243 w 253"/>
                <a:gd name="T47" fmla="*/ 77 h 253"/>
                <a:gd name="T48" fmla="*/ 251 w 253"/>
                <a:gd name="T49" fmla="*/ 101 h 253"/>
                <a:gd name="T50" fmla="*/ 253 w 253"/>
                <a:gd name="T51" fmla="*/ 127 h 253"/>
                <a:gd name="T52" fmla="*/ 252 w 253"/>
                <a:gd name="T53" fmla="*/ 139 h 253"/>
                <a:gd name="T54" fmla="*/ 247 w 253"/>
                <a:gd name="T55" fmla="*/ 164 h 253"/>
                <a:gd name="T56" fmla="*/ 237 w 253"/>
                <a:gd name="T57" fmla="*/ 186 h 253"/>
                <a:gd name="T58" fmla="*/ 224 w 253"/>
                <a:gd name="T59" fmla="*/ 207 h 253"/>
                <a:gd name="T60" fmla="*/ 207 w 253"/>
                <a:gd name="T61" fmla="*/ 223 h 253"/>
                <a:gd name="T62" fmla="*/ 186 w 253"/>
                <a:gd name="T63" fmla="*/ 237 h 253"/>
                <a:gd name="T64" fmla="*/ 164 w 253"/>
                <a:gd name="T65" fmla="*/ 247 h 253"/>
                <a:gd name="T66" fmla="*/ 139 w 253"/>
                <a:gd name="T67" fmla="*/ 252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3" y="252"/>
                  </a:lnTo>
                  <a:lnTo>
                    <a:pt x="101" y="251"/>
                  </a:lnTo>
                  <a:lnTo>
                    <a:pt x="89" y="247"/>
                  </a:lnTo>
                  <a:lnTo>
                    <a:pt x="77" y="243"/>
                  </a:lnTo>
                  <a:lnTo>
                    <a:pt x="66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29" y="207"/>
                  </a:lnTo>
                  <a:lnTo>
                    <a:pt x="21" y="197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2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2" y="101"/>
                  </a:lnTo>
                  <a:lnTo>
                    <a:pt x="6" y="90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1" y="56"/>
                  </a:lnTo>
                  <a:lnTo>
                    <a:pt x="29" y="46"/>
                  </a:lnTo>
                  <a:lnTo>
                    <a:pt x="37" y="38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9" y="7"/>
                  </a:lnTo>
                  <a:lnTo>
                    <a:pt x="101" y="3"/>
                  </a:lnTo>
                  <a:lnTo>
                    <a:pt x="113" y="2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2"/>
                  </a:lnTo>
                  <a:lnTo>
                    <a:pt x="152" y="3"/>
                  </a:lnTo>
                  <a:lnTo>
                    <a:pt x="164" y="7"/>
                  </a:lnTo>
                  <a:lnTo>
                    <a:pt x="176" y="10"/>
                  </a:lnTo>
                  <a:lnTo>
                    <a:pt x="186" y="15"/>
                  </a:lnTo>
                  <a:lnTo>
                    <a:pt x="198" y="21"/>
                  </a:lnTo>
                  <a:lnTo>
                    <a:pt x="207" y="29"/>
                  </a:lnTo>
                  <a:lnTo>
                    <a:pt x="216" y="38"/>
                  </a:lnTo>
                  <a:lnTo>
                    <a:pt x="224" y="46"/>
                  </a:lnTo>
                  <a:lnTo>
                    <a:pt x="231" y="56"/>
                  </a:lnTo>
                  <a:lnTo>
                    <a:pt x="237" y="66"/>
                  </a:lnTo>
                  <a:lnTo>
                    <a:pt x="243" y="77"/>
                  </a:lnTo>
                  <a:lnTo>
                    <a:pt x="247" y="90"/>
                  </a:lnTo>
                  <a:lnTo>
                    <a:pt x="251" y="101"/>
                  </a:lnTo>
                  <a:lnTo>
                    <a:pt x="252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39"/>
                  </a:lnTo>
                  <a:lnTo>
                    <a:pt x="251" y="152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7" y="186"/>
                  </a:lnTo>
                  <a:lnTo>
                    <a:pt x="231" y="197"/>
                  </a:lnTo>
                  <a:lnTo>
                    <a:pt x="224" y="207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8" y="231"/>
                  </a:lnTo>
                  <a:lnTo>
                    <a:pt x="186" y="237"/>
                  </a:lnTo>
                  <a:lnTo>
                    <a:pt x="176" y="243"/>
                  </a:lnTo>
                  <a:lnTo>
                    <a:pt x="164" y="247"/>
                  </a:lnTo>
                  <a:lnTo>
                    <a:pt x="152" y="251"/>
                  </a:lnTo>
                  <a:lnTo>
                    <a:pt x="139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50"/>
            <p:cNvSpPr>
              <a:spLocks/>
            </p:cNvSpPr>
            <p:nvPr/>
          </p:nvSpPr>
          <p:spPr bwMode="auto">
            <a:xfrm>
              <a:off x="5448300" y="3878263"/>
              <a:ext cx="80963" cy="79375"/>
            </a:xfrm>
            <a:custGeom>
              <a:avLst/>
              <a:gdLst>
                <a:gd name="T0" fmla="*/ 127 w 253"/>
                <a:gd name="T1" fmla="*/ 252 h 252"/>
                <a:gd name="T2" fmla="*/ 101 w 253"/>
                <a:gd name="T3" fmla="*/ 250 h 252"/>
                <a:gd name="T4" fmla="*/ 77 w 253"/>
                <a:gd name="T5" fmla="*/ 242 h 252"/>
                <a:gd name="T6" fmla="*/ 56 w 253"/>
                <a:gd name="T7" fmla="*/ 230 h 252"/>
                <a:gd name="T8" fmla="*/ 37 w 253"/>
                <a:gd name="T9" fmla="*/ 215 h 252"/>
                <a:gd name="T10" fmla="*/ 21 w 253"/>
                <a:gd name="T11" fmla="*/ 197 h 252"/>
                <a:gd name="T12" fmla="*/ 10 w 253"/>
                <a:gd name="T13" fmla="*/ 176 h 252"/>
                <a:gd name="T14" fmla="*/ 2 w 253"/>
                <a:gd name="T15" fmla="*/ 152 h 252"/>
                <a:gd name="T16" fmla="*/ 0 w 253"/>
                <a:gd name="T17" fmla="*/ 126 h 252"/>
                <a:gd name="T18" fmla="*/ 1 w 253"/>
                <a:gd name="T19" fmla="*/ 114 h 252"/>
                <a:gd name="T20" fmla="*/ 6 w 253"/>
                <a:gd name="T21" fmla="*/ 89 h 252"/>
                <a:gd name="T22" fmla="*/ 15 w 253"/>
                <a:gd name="T23" fmla="*/ 65 h 252"/>
                <a:gd name="T24" fmla="*/ 29 w 253"/>
                <a:gd name="T25" fmla="*/ 45 h 252"/>
                <a:gd name="T26" fmla="*/ 46 w 253"/>
                <a:gd name="T27" fmla="*/ 28 h 252"/>
                <a:gd name="T28" fmla="*/ 66 w 253"/>
                <a:gd name="T29" fmla="*/ 14 h 252"/>
                <a:gd name="T30" fmla="*/ 89 w 253"/>
                <a:gd name="T31" fmla="*/ 6 h 252"/>
                <a:gd name="T32" fmla="*/ 113 w 253"/>
                <a:gd name="T33" fmla="*/ 1 h 252"/>
                <a:gd name="T34" fmla="*/ 127 w 253"/>
                <a:gd name="T35" fmla="*/ 0 h 252"/>
                <a:gd name="T36" fmla="*/ 152 w 253"/>
                <a:gd name="T37" fmla="*/ 2 h 252"/>
                <a:gd name="T38" fmla="*/ 176 w 253"/>
                <a:gd name="T39" fmla="*/ 9 h 252"/>
                <a:gd name="T40" fmla="*/ 198 w 253"/>
                <a:gd name="T41" fmla="*/ 22 h 252"/>
                <a:gd name="T42" fmla="*/ 216 w 253"/>
                <a:gd name="T43" fmla="*/ 37 h 252"/>
                <a:gd name="T44" fmla="*/ 231 w 253"/>
                <a:gd name="T45" fmla="*/ 55 h 252"/>
                <a:gd name="T46" fmla="*/ 243 w 253"/>
                <a:gd name="T47" fmla="*/ 76 h 252"/>
                <a:gd name="T48" fmla="*/ 251 w 253"/>
                <a:gd name="T49" fmla="*/ 100 h 252"/>
                <a:gd name="T50" fmla="*/ 253 w 253"/>
                <a:gd name="T51" fmla="*/ 126 h 252"/>
                <a:gd name="T52" fmla="*/ 252 w 253"/>
                <a:gd name="T53" fmla="*/ 138 h 252"/>
                <a:gd name="T54" fmla="*/ 247 w 253"/>
                <a:gd name="T55" fmla="*/ 163 h 252"/>
                <a:gd name="T56" fmla="*/ 237 w 253"/>
                <a:gd name="T57" fmla="*/ 187 h 252"/>
                <a:gd name="T58" fmla="*/ 224 w 253"/>
                <a:gd name="T59" fmla="*/ 207 h 252"/>
                <a:gd name="T60" fmla="*/ 207 w 253"/>
                <a:gd name="T61" fmla="*/ 224 h 252"/>
                <a:gd name="T62" fmla="*/ 186 w 253"/>
                <a:gd name="T63" fmla="*/ 237 h 252"/>
                <a:gd name="T64" fmla="*/ 164 w 253"/>
                <a:gd name="T65" fmla="*/ 246 h 252"/>
                <a:gd name="T66" fmla="*/ 139 w 253"/>
                <a:gd name="T67" fmla="*/ 251 h 252"/>
                <a:gd name="T68" fmla="*/ 127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7" y="252"/>
                  </a:moveTo>
                  <a:lnTo>
                    <a:pt x="127" y="252"/>
                  </a:lnTo>
                  <a:lnTo>
                    <a:pt x="113" y="251"/>
                  </a:lnTo>
                  <a:lnTo>
                    <a:pt x="101" y="250"/>
                  </a:lnTo>
                  <a:lnTo>
                    <a:pt x="89" y="246"/>
                  </a:lnTo>
                  <a:lnTo>
                    <a:pt x="77" y="242"/>
                  </a:lnTo>
                  <a:lnTo>
                    <a:pt x="66" y="237"/>
                  </a:lnTo>
                  <a:lnTo>
                    <a:pt x="56" y="230"/>
                  </a:lnTo>
                  <a:lnTo>
                    <a:pt x="46" y="224"/>
                  </a:lnTo>
                  <a:lnTo>
                    <a:pt x="37" y="215"/>
                  </a:lnTo>
                  <a:lnTo>
                    <a:pt x="29" y="207"/>
                  </a:lnTo>
                  <a:lnTo>
                    <a:pt x="21" y="197"/>
                  </a:lnTo>
                  <a:lnTo>
                    <a:pt x="15" y="187"/>
                  </a:lnTo>
                  <a:lnTo>
                    <a:pt x="10" y="176"/>
                  </a:lnTo>
                  <a:lnTo>
                    <a:pt x="6" y="163"/>
                  </a:lnTo>
                  <a:lnTo>
                    <a:pt x="2" y="152"/>
                  </a:lnTo>
                  <a:lnTo>
                    <a:pt x="1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4"/>
                  </a:lnTo>
                  <a:lnTo>
                    <a:pt x="2" y="100"/>
                  </a:lnTo>
                  <a:lnTo>
                    <a:pt x="6" y="89"/>
                  </a:lnTo>
                  <a:lnTo>
                    <a:pt x="10" y="76"/>
                  </a:lnTo>
                  <a:lnTo>
                    <a:pt x="15" y="65"/>
                  </a:lnTo>
                  <a:lnTo>
                    <a:pt x="21" y="55"/>
                  </a:lnTo>
                  <a:lnTo>
                    <a:pt x="29" y="45"/>
                  </a:lnTo>
                  <a:lnTo>
                    <a:pt x="37" y="37"/>
                  </a:lnTo>
                  <a:lnTo>
                    <a:pt x="46" y="28"/>
                  </a:lnTo>
                  <a:lnTo>
                    <a:pt x="56" y="22"/>
                  </a:lnTo>
                  <a:lnTo>
                    <a:pt x="66" y="14"/>
                  </a:lnTo>
                  <a:lnTo>
                    <a:pt x="77" y="9"/>
                  </a:lnTo>
                  <a:lnTo>
                    <a:pt x="89" y="6"/>
                  </a:lnTo>
                  <a:lnTo>
                    <a:pt x="101" y="2"/>
                  </a:lnTo>
                  <a:lnTo>
                    <a:pt x="113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1"/>
                  </a:lnTo>
                  <a:lnTo>
                    <a:pt x="152" y="2"/>
                  </a:lnTo>
                  <a:lnTo>
                    <a:pt x="164" y="6"/>
                  </a:lnTo>
                  <a:lnTo>
                    <a:pt x="176" y="9"/>
                  </a:lnTo>
                  <a:lnTo>
                    <a:pt x="186" y="14"/>
                  </a:lnTo>
                  <a:lnTo>
                    <a:pt x="198" y="22"/>
                  </a:lnTo>
                  <a:lnTo>
                    <a:pt x="207" y="28"/>
                  </a:lnTo>
                  <a:lnTo>
                    <a:pt x="216" y="37"/>
                  </a:lnTo>
                  <a:lnTo>
                    <a:pt x="224" y="45"/>
                  </a:lnTo>
                  <a:lnTo>
                    <a:pt x="231" y="55"/>
                  </a:lnTo>
                  <a:lnTo>
                    <a:pt x="237" y="65"/>
                  </a:lnTo>
                  <a:lnTo>
                    <a:pt x="243" y="76"/>
                  </a:lnTo>
                  <a:lnTo>
                    <a:pt x="247" y="89"/>
                  </a:lnTo>
                  <a:lnTo>
                    <a:pt x="251" y="100"/>
                  </a:lnTo>
                  <a:lnTo>
                    <a:pt x="252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38"/>
                  </a:lnTo>
                  <a:lnTo>
                    <a:pt x="251" y="152"/>
                  </a:lnTo>
                  <a:lnTo>
                    <a:pt x="247" y="163"/>
                  </a:lnTo>
                  <a:lnTo>
                    <a:pt x="243" y="176"/>
                  </a:lnTo>
                  <a:lnTo>
                    <a:pt x="237" y="187"/>
                  </a:lnTo>
                  <a:lnTo>
                    <a:pt x="231" y="197"/>
                  </a:lnTo>
                  <a:lnTo>
                    <a:pt x="224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8" y="230"/>
                  </a:lnTo>
                  <a:lnTo>
                    <a:pt x="186" y="237"/>
                  </a:lnTo>
                  <a:lnTo>
                    <a:pt x="176" y="242"/>
                  </a:lnTo>
                  <a:lnTo>
                    <a:pt x="164" y="246"/>
                  </a:lnTo>
                  <a:lnTo>
                    <a:pt x="152" y="250"/>
                  </a:lnTo>
                  <a:lnTo>
                    <a:pt x="139" y="251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7" name="Group 53"/>
          <p:cNvGrpSpPr>
            <a:grpSpLocks noChangeAspect="1"/>
          </p:cNvGrpSpPr>
          <p:nvPr userDrawn="1"/>
        </p:nvGrpSpPr>
        <p:grpSpPr bwMode="auto">
          <a:xfrm>
            <a:off x="6246813" y="803102"/>
            <a:ext cx="714375" cy="1346200"/>
            <a:chOff x="3935" y="1911"/>
            <a:chExt cx="450" cy="848"/>
          </a:xfrm>
        </p:grpSpPr>
        <p:sp>
          <p:nvSpPr>
            <p:cNvPr id="258" name="Freeform 54"/>
            <p:cNvSpPr>
              <a:spLocks/>
            </p:cNvSpPr>
            <p:nvPr/>
          </p:nvSpPr>
          <p:spPr bwMode="auto">
            <a:xfrm>
              <a:off x="4335" y="2443"/>
              <a:ext cx="50" cy="50"/>
            </a:xfrm>
            <a:custGeom>
              <a:avLst/>
              <a:gdLst>
                <a:gd name="T0" fmla="*/ 127 w 252"/>
                <a:gd name="T1" fmla="*/ 252 h 252"/>
                <a:gd name="T2" fmla="*/ 101 w 252"/>
                <a:gd name="T3" fmla="*/ 250 h 252"/>
                <a:gd name="T4" fmla="*/ 77 w 252"/>
                <a:gd name="T5" fmla="*/ 242 h 252"/>
                <a:gd name="T6" fmla="*/ 56 w 252"/>
                <a:gd name="T7" fmla="*/ 230 h 252"/>
                <a:gd name="T8" fmla="*/ 37 w 252"/>
                <a:gd name="T9" fmla="*/ 215 h 252"/>
                <a:gd name="T10" fmla="*/ 21 w 252"/>
                <a:gd name="T11" fmla="*/ 197 h 252"/>
                <a:gd name="T12" fmla="*/ 10 w 252"/>
                <a:gd name="T13" fmla="*/ 176 h 252"/>
                <a:gd name="T14" fmla="*/ 2 w 252"/>
                <a:gd name="T15" fmla="*/ 152 h 252"/>
                <a:gd name="T16" fmla="*/ 0 w 252"/>
                <a:gd name="T17" fmla="*/ 126 h 252"/>
                <a:gd name="T18" fmla="*/ 0 w 252"/>
                <a:gd name="T19" fmla="*/ 114 h 252"/>
                <a:gd name="T20" fmla="*/ 5 w 252"/>
                <a:gd name="T21" fmla="*/ 89 h 252"/>
                <a:gd name="T22" fmla="*/ 15 w 252"/>
                <a:gd name="T23" fmla="*/ 65 h 252"/>
                <a:gd name="T24" fmla="*/ 28 w 252"/>
                <a:gd name="T25" fmla="*/ 45 h 252"/>
                <a:gd name="T26" fmla="*/ 46 w 252"/>
                <a:gd name="T27" fmla="*/ 28 h 252"/>
                <a:gd name="T28" fmla="*/ 66 w 252"/>
                <a:gd name="T29" fmla="*/ 14 h 252"/>
                <a:gd name="T30" fmla="*/ 88 w 252"/>
                <a:gd name="T31" fmla="*/ 6 h 252"/>
                <a:gd name="T32" fmla="*/ 113 w 252"/>
                <a:gd name="T33" fmla="*/ 1 h 252"/>
                <a:gd name="T34" fmla="*/ 127 w 252"/>
                <a:gd name="T35" fmla="*/ 0 h 252"/>
                <a:gd name="T36" fmla="*/ 151 w 252"/>
                <a:gd name="T37" fmla="*/ 2 h 252"/>
                <a:gd name="T38" fmla="*/ 175 w 252"/>
                <a:gd name="T39" fmla="*/ 9 h 252"/>
                <a:gd name="T40" fmla="*/ 197 w 252"/>
                <a:gd name="T41" fmla="*/ 22 h 252"/>
                <a:gd name="T42" fmla="*/ 216 w 252"/>
                <a:gd name="T43" fmla="*/ 37 h 252"/>
                <a:gd name="T44" fmla="*/ 231 w 252"/>
                <a:gd name="T45" fmla="*/ 55 h 252"/>
                <a:gd name="T46" fmla="*/ 242 w 252"/>
                <a:gd name="T47" fmla="*/ 76 h 252"/>
                <a:gd name="T48" fmla="*/ 250 w 252"/>
                <a:gd name="T49" fmla="*/ 100 h 252"/>
                <a:gd name="T50" fmla="*/ 252 w 252"/>
                <a:gd name="T51" fmla="*/ 126 h 252"/>
                <a:gd name="T52" fmla="*/ 252 w 252"/>
                <a:gd name="T53" fmla="*/ 138 h 252"/>
                <a:gd name="T54" fmla="*/ 247 w 252"/>
                <a:gd name="T55" fmla="*/ 163 h 252"/>
                <a:gd name="T56" fmla="*/ 237 w 252"/>
                <a:gd name="T57" fmla="*/ 187 h 252"/>
                <a:gd name="T58" fmla="*/ 223 w 252"/>
                <a:gd name="T59" fmla="*/ 207 h 252"/>
                <a:gd name="T60" fmla="*/ 206 w 252"/>
                <a:gd name="T61" fmla="*/ 224 h 252"/>
                <a:gd name="T62" fmla="*/ 186 w 252"/>
                <a:gd name="T63" fmla="*/ 237 h 252"/>
                <a:gd name="T64" fmla="*/ 164 w 252"/>
                <a:gd name="T65" fmla="*/ 246 h 252"/>
                <a:gd name="T66" fmla="*/ 139 w 252"/>
                <a:gd name="T67" fmla="*/ 251 h 252"/>
                <a:gd name="T68" fmla="*/ 127 w 252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" h="252">
                  <a:moveTo>
                    <a:pt x="127" y="252"/>
                  </a:moveTo>
                  <a:lnTo>
                    <a:pt x="127" y="252"/>
                  </a:lnTo>
                  <a:lnTo>
                    <a:pt x="113" y="251"/>
                  </a:lnTo>
                  <a:lnTo>
                    <a:pt x="101" y="250"/>
                  </a:lnTo>
                  <a:lnTo>
                    <a:pt x="88" y="246"/>
                  </a:lnTo>
                  <a:lnTo>
                    <a:pt x="77" y="242"/>
                  </a:lnTo>
                  <a:lnTo>
                    <a:pt x="66" y="237"/>
                  </a:lnTo>
                  <a:lnTo>
                    <a:pt x="56" y="230"/>
                  </a:lnTo>
                  <a:lnTo>
                    <a:pt x="46" y="224"/>
                  </a:lnTo>
                  <a:lnTo>
                    <a:pt x="37" y="215"/>
                  </a:lnTo>
                  <a:lnTo>
                    <a:pt x="28" y="207"/>
                  </a:lnTo>
                  <a:lnTo>
                    <a:pt x="21" y="197"/>
                  </a:lnTo>
                  <a:lnTo>
                    <a:pt x="15" y="187"/>
                  </a:lnTo>
                  <a:lnTo>
                    <a:pt x="10" y="176"/>
                  </a:lnTo>
                  <a:lnTo>
                    <a:pt x="5" y="163"/>
                  </a:lnTo>
                  <a:lnTo>
                    <a:pt x="2" y="152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14"/>
                  </a:lnTo>
                  <a:lnTo>
                    <a:pt x="2" y="100"/>
                  </a:lnTo>
                  <a:lnTo>
                    <a:pt x="5" y="89"/>
                  </a:lnTo>
                  <a:lnTo>
                    <a:pt x="10" y="76"/>
                  </a:lnTo>
                  <a:lnTo>
                    <a:pt x="15" y="65"/>
                  </a:lnTo>
                  <a:lnTo>
                    <a:pt x="21" y="55"/>
                  </a:lnTo>
                  <a:lnTo>
                    <a:pt x="28" y="45"/>
                  </a:lnTo>
                  <a:lnTo>
                    <a:pt x="37" y="37"/>
                  </a:lnTo>
                  <a:lnTo>
                    <a:pt x="46" y="28"/>
                  </a:lnTo>
                  <a:lnTo>
                    <a:pt x="56" y="22"/>
                  </a:lnTo>
                  <a:lnTo>
                    <a:pt x="66" y="14"/>
                  </a:lnTo>
                  <a:lnTo>
                    <a:pt x="77" y="9"/>
                  </a:lnTo>
                  <a:lnTo>
                    <a:pt x="88" y="6"/>
                  </a:lnTo>
                  <a:lnTo>
                    <a:pt x="101" y="2"/>
                  </a:lnTo>
                  <a:lnTo>
                    <a:pt x="113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1"/>
                  </a:lnTo>
                  <a:lnTo>
                    <a:pt x="151" y="2"/>
                  </a:lnTo>
                  <a:lnTo>
                    <a:pt x="164" y="6"/>
                  </a:lnTo>
                  <a:lnTo>
                    <a:pt x="175" y="9"/>
                  </a:lnTo>
                  <a:lnTo>
                    <a:pt x="186" y="14"/>
                  </a:lnTo>
                  <a:lnTo>
                    <a:pt x="197" y="22"/>
                  </a:lnTo>
                  <a:lnTo>
                    <a:pt x="206" y="28"/>
                  </a:lnTo>
                  <a:lnTo>
                    <a:pt x="216" y="37"/>
                  </a:lnTo>
                  <a:lnTo>
                    <a:pt x="223" y="45"/>
                  </a:lnTo>
                  <a:lnTo>
                    <a:pt x="231" y="55"/>
                  </a:lnTo>
                  <a:lnTo>
                    <a:pt x="237" y="65"/>
                  </a:lnTo>
                  <a:lnTo>
                    <a:pt x="242" y="76"/>
                  </a:lnTo>
                  <a:lnTo>
                    <a:pt x="247" y="89"/>
                  </a:lnTo>
                  <a:lnTo>
                    <a:pt x="250" y="100"/>
                  </a:lnTo>
                  <a:lnTo>
                    <a:pt x="252" y="114"/>
                  </a:lnTo>
                  <a:lnTo>
                    <a:pt x="252" y="126"/>
                  </a:lnTo>
                  <a:lnTo>
                    <a:pt x="252" y="126"/>
                  </a:lnTo>
                  <a:lnTo>
                    <a:pt x="252" y="138"/>
                  </a:lnTo>
                  <a:lnTo>
                    <a:pt x="250" y="152"/>
                  </a:lnTo>
                  <a:lnTo>
                    <a:pt x="247" y="163"/>
                  </a:lnTo>
                  <a:lnTo>
                    <a:pt x="242" y="176"/>
                  </a:lnTo>
                  <a:lnTo>
                    <a:pt x="237" y="187"/>
                  </a:lnTo>
                  <a:lnTo>
                    <a:pt x="231" y="197"/>
                  </a:lnTo>
                  <a:lnTo>
                    <a:pt x="223" y="207"/>
                  </a:lnTo>
                  <a:lnTo>
                    <a:pt x="216" y="215"/>
                  </a:lnTo>
                  <a:lnTo>
                    <a:pt x="206" y="224"/>
                  </a:lnTo>
                  <a:lnTo>
                    <a:pt x="197" y="230"/>
                  </a:lnTo>
                  <a:lnTo>
                    <a:pt x="186" y="237"/>
                  </a:lnTo>
                  <a:lnTo>
                    <a:pt x="175" y="242"/>
                  </a:lnTo>
                  <a:lnTo>
                    <a:pt x="164" y="246"/>
                  </a:lnTo>
                  <a:lnTo>
                    <a:pt x="151" y="250"/>
                  </a:lnTo>
                  <a:lnTo>
                    <a:pt x="139" y="251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55"/>
            <p:cNvSpPr>
              <a:spLocks/>
            </p:cNvSpPr>
            <p:nvPr/>
          </p:nvSpPr>
          <p:spPr bwMode="auto">
            <a:xfrm>
              <a:off x="4335" y="2509"/>
              <a:ext cx="50" cy="51"/>
            </a:xfrm>
            <a:custGeom>
              <a:avLst/>
              <a:gdLst>
                <a:gd name="T0" fmla="*/ 127 w 252"/>
                <a:gd name="T1" fmla="*/ 253 h 253"/>
                <a:gd name="T2" fmla="*/ 101 w 252"/>
                <a:gd name="T3" fmla="*/ 250 h 253"/>
                <a:gd name="T4" fmla="*/ 77 w 252"/>
                <a:gd name="T5" fmla="*/ 243 h 253"/>
                <a:gd name="T6" fmla="*/ 56 w 252"/>
                <a:gd name="T7" fmla="*/ 231 h 253"/>
                <a:gd name="T8" fmla="*/ 37 w 252"/>
                <a:gd name="T9" fmla="*/ 215 h 253"/>
                <a:gd name="T10" fmla="*/ 21 w 252"/>
                <a:gd name="T11" fmla="*/ 197 h 253"/>
                <a:gd name="T12" fmla="*/ 10 w 252"/>
                <a:gd name="T13" fmla="*/ 176 h 253"/>
                <a:gd name="T14" fmla="*/ 2 w 252"/>
                <a:gd name="T15" fmla="*/ 152 h 253"/>
                <a:gd name="T16" fmla="*/ 0 w 252"/>
                <a:gd name="T17" fmla="*/ 126 h 253"/>
                <a:gd name="T18" fmla="*/ 0 w 252"/>
                <a:gd name="T19" fmla="*/ 114 h 253"/>
                <a:gd name="T20" fmla="*/ 5 w 252"/>
                <a:gd name="T21" fmla="*/ 89 h 253"/>
                <a:gd name="T22" fmla="*/ 15 w 252"/>
                <a:gd name="T23" fmla="*/ 67 h 253"/>
                <a:gd name="T24" fmla="*/ 28 w 252"/>
                <a:gd name="T25" fmla="*/ 46 h 253"/>
                <a:gd name="T26" fmla="*/ 46 w 252"/>
                <a:gd name="T27" fmla="*/ 29 h 253"/>
                <a:gd name="T28" fmla="*/ 66 w 252"/>
                <a:gd name="T29" fmla="*/ 16 h 253"/>
                <a:gd name="T30" fmla="*/ 88 w 252"/>
                <a:gd name="T31" fmla="*/ 6 h 253"/>
                <a:gd name="T32" fmla="*/ 113 w 252"/>
                <a:gd name="T33" fmla="*/ 1 h 253"/>
                <a:gd name="T34" fmla="*/ 127 w 252"/>
                <a:gd name="T35" fmla="*/ 0 h 253"/>
                <a:gd name="T36" fmla="*/ 151 w 252"/>
                <a:gd name="T37" fmla="*/ 2 h 253"/>
                <a:gd name="T38" fmla="*/ 175 w 252"/>
                <a:gd name="T39" fmla="*/ 10 h 253"/>
                <a:gd name="T40" fmla="*/ 197 w 252"/>
                <a:gd name="T41" fmla="*/ 22 h 253"/>
                <a:gd name="T42" fmla="*/ 216 w 252"/>
                <a:gd name="T43" fmla="*/ 37 h 253"/>
                <a:gd name="T44" fmla="*/ 231 w 252"/>
                <a:gd name="T45" fmla="*/ 55 h 253"/>
                <a:gd name="T46" fmla="*/ 242 w 252"/>
                <a:gd name="T47" fmla="*/ 78 h 253"/>
                <a:gd name="T48" fmla="*/ 250 w 252"/>
                <a:gd name="T49" fmla="*/ 101 h 253"/>
                <a:gd name="T50" fmla="*/ 252 w 252"/>
                <a:gd name="T51" fmla="*/ 126 h 253"/>
                <a:gd name="T52" fmla="*/ 252 w 252"/>
                <a:gd name="T53" fmla="*/ 140 h 253"/>
                <a:gd name="T54" fmla="*/ 247 w 252"/>
                <a:gd name="T55" fmla="*/ 163 h 253"/>
                <a:gd name="T56" fmla="*/ 237 w 252"/>
                <a:gd name="T57" fmla="*/ 187 h 253"/>
                <a:gd name="T58" fmla="*/ 223 w 252"/>
                <a:gd name="T59" fmla="*/ 207 h 253"/>
                <a:gd name="T60" fmla="*/ 206 w 252"/>
                <a:gd name="T61" fmla="*/ 224 h 253"/>
                <a:gd name="T62" fmla="*/ 186 w 252"/>
                <a:gd name="T63" fmla="*/ 238 h 253"/>
                <a:gd name="T64" fmla="*/ 164 w 252"/>
                <a:gd name="T65" fmla="*/ 246 h 253"/>
                <a:gd name="T66" fmla="*/ 139 w 252"/>
                <a:gd name="T67" fmla="*/ 251 h 253"/>
                <a:gd name="T68" fmla="*/ 127 w 252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" h="253">
                  <a:moveTo>
                    <a:pt x="127" y="253"/>
                  </a:moveTo>
                  <a:lnTo>
                    <a:pt x="127" y="253"/>
                  </a:lnTo>
                  <a:lnTo>
                    <a:pt x="113" y="251"/>
                  </a:lnTo>
                  <a:lnTo>
                    <a:pt x="101" y="250"/>
                  </a:lnTo>
                  <a:lnTo>
                    <a:pt x="88" y="246"/>
                  </a:lnTo>
                  <a:lnTo>
                    <a:pt x="77" y="243"/>
                  </a:lnTo>
                  <a:lnTo>
                    <a:pt x="66" y="238"/>
                  </a:lnTo>
                  <a:lnTo>
                    <a:pt x="56" y="231"/>
                  </a:lnTo>
                  <a:lnTo>
                    <a:pt x="46" y="224"/>
                  </a:lnTo>
                  <a:lnTo>
                    <a:pt x="37" y="215"/>
                  </a:lnTo>
                  <a:lnTo>
                    <a:pt x="28" y="207"/>
                  </a:lnTo>
                  <a:lnTo>
                    <a:pt x="21" y="197"/>
                  </a:lnTo>
                  <a:lnTo>
                    <a:pt x="15" y="187"/>
                  </a:lnTo>
                  <a:lnTo>
                    <a:pt x="10" y="176"/>
                  </a:lnTo>
                  <a:lnTo>
                    <a:pt x="5" y="163"/>
                  </a:lnTo>
                  <a:lnTo>
                    <a:pt x="2" y="152"/>
                  </a:lnTo>
                  <a:lnTo>
                    <a:pt x="0" y="14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14"/>
                  </a:lnTo>
                  <a:lnTo>
                    <a:pt x="2" y="101"/>
                  </a:lnTo>
                  <a:lnTo>
                    <a:pt x="5" y="89"/>
                  </a:lnTo>
                  <a:lnTo>
                    <a:pt x="10" y="78"/>
                  </a:lnTo>
                  <a:lnTo>
                    <a:pt x="15" y="67"/>
                  </a:lnTo>
                  <a:lnTo>
                    <a:pt x="21" y="55"/>
                  </a:lnTo>
                  <a:lnTo>
                    <a:pt x="28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7" y="10"/>
                  </a:lnTo>
                  <a:lnTo>
                    <a:pt x="88" y="6"/>
                  </a:lnTo>
                  <a:lnTo>
                    <a:pt x="101" y="2"/>
                  </a:lnTo>
                  <a:lnTo>
                    <a:pt x="113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1"/>
                  </a:lnTo>
                  <a:lnTo>
                    <a:pt x="151" y="2"/>
                  </a:lnTo>
                  <a:lnTo>
                    <a:pt x="164" y="6"/>
                  </a:lnTo>
                  <a:lnTo>
                    <a:pt x="175" y="10"/>
                  </a:lnTo>
                  <a:lnTo>
                    <a:pt x="186" y="16"/>
                  </a:lnTo>
                  <a:lnTo>
                    <a:pt x="197" y="22"/>
                  </a:lnTo>
                  <a:lnTo>
                    <a:pt x="206" y="29"/>
                  </a:lnTo>
                  <a:lnTo>
                    <a:pt x="216" y="37"/>
                  </a:lnTo>
                  <a:lnTo>
                    <a:pt x="223" y="46"/>
                  </a:lnTo>
                  <a:lnTo>
                    <a:pt x="231" y="55"/>
                  </a:lnTo>
                  <a:lnTo>
                    <a:pt x="237" y="67"/>
                  </a:lnTo>
                  <a:lnTo>
                    <a:pt x="242" y="78"/>
                  </a:lnTo>
                  <a:lnTo>
                    <a:pt x="247" y="89"/>
                  </a:lnTo>
                  <a:lnTo>
                    <a:pt x="250" y="101"/>
                  </a:lnTo>
                  <a:lnTo>
                    <a:pt x="252" y="114"/>
                  </a:lnTo>
                  <a:lnTo>
                    <a:pt x="252" y="126"/>
                  </a:lnTo>
                  <a:lnTo>
                    <a:pt x="252" y="126"/>
                  </a:lnTo>
                  <a:lnTo>
                    <a:pt x="252" y="140"/>
                  </a:lnTo>
                  <a:lnTo>
                    <a:pt x="250" y="152"/>
                  </a:lnTo>
                  <a:lnTo>
                    <a:pt x="247" y="163"/>
                  </a:lnTo>
                  <a:lnTo>
                    <a:pt x="242" y="176"/>
                  </a:lnTo>
                  <a:lnTo>
                    <a:pt x="237" y="187"/>
                  </a:lnTo>
                  <a:lnTo>
                    <a:pt x="231" y="197"/>
                  </a:lnTo>
                  <a:lnTo>
                    <a:pt x="223" y="207"/>
                  </a:lnTo>
                  <a:lnTo>
                    <a:pt x="216" y="215"/>
                  </a:lnTo>
                  <a:lnTo>
                    <a:pt x="206" y="224"/>
                  </a:lnTo>
                  <a:lnTo>
                    <a:pt x="197" y="231"/>
                  </a:lnTo>
                  <a:lnTo>
                    <a:pt x="186" y="238"/>
                  </a:lnTo>
                  <a:lnTo>
                    <a:pt x="175" y="243"/>
                  </a:lnTo>
                  <a:lnTo>
                    <a:pt x="164" y="246"/>
                  </a:lnTo>
                  <a:lnTo>
                    <a:pt x="151" y="250"/>
                  </a:lnTo>
                  <a:lnTo>
                    <a:pt x="139" y="251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56"/>
            <p:cNvSpPr>
              <a:spLocks/>
            </p:cNvSpPr>
            <p:nvPr/>
          </p:nvSpPr>
          <p:spPr bwMode="auto">
            <a:xfrm>
              <a:off x="4268" y="2310"/>
              <a:ext cx="50" cy="50"/>
            </a:xfrm>
            <a:custGeom>
              <a:avLst/>
              <a:gdLst>
                <a:gd name="T0" fmla="*/ 126 w 252"/>
                <a:gd name="T1" fmla="*/ 253 h 253"/>
                <a:gd name="T2" fmla="*/ 101 w 252"/>
                <a:gd name="T3" fmla="*/ 249 h 253"/>
                <a:gd name="T4" fmla="*/ 77 w 252"/>
                <a:gd name="T5" fmla="*/ 243 h 253"/>
                <a:gd name="T6" fmla="*/ 56 w 252"/>
                <a:gd name="T7" fmla="*/ 231 h 253"/>
                <a:gd name="T8" fmla="*/ 36 w 252"/>
                <a:gd name="T9" fmla="*/ 216 h 253"/>
                <a:gd name="T10" fmla="*/ 21 w 252"/>
                <a:gd name="T11" fmla="*/ 197 h 253"/>
                <a:gd name="T12" fmla="*/ 10 w 252"/>
                <a:gd name="T13" fmla="*/ 175 h 253"/>
                <a:gd name="T14" fmla="*/ 3 w 252"/>
                <a:gd name="T15" fmla="*/ 151 h 253"/>
                <a:gd name="T16" fmla="*/ 0 w 252"/>
                <a:gd name="T17" fmla="*/ 127 h 253"/>
                <a:gd name="T18" fmla="*/ 0 w 252"/>
                <a:gd name="T19" fmla="*/ 113 h 253"/>
                <a:gd name="T20" fmla="*/ 5 w 252"/>
                <a:gd name="T21" fmla="*/ 88 h 253"/>
                <a:gd name="T22" fmla="*/ 15 w 252"/>
                <a:gd name="T23" fmla="*/ 66 h 253"/>
                <a:gd name="T24" fmla="*/ 29 w 252"/>
                <a:gd name="T25" fmla="*/ 46 h 253"/>
                <a:gd name="T26" fmla="*/ 46 w 252"/>
                <a:gd name="T27" fmla="*/ 29 h 253"/>
                <a:gd name="T28" fmla="*/ 66 w 252"/>
                <a:gd name="T29" fmla="*/ 15 h 253"/>
                <a:gd name="T30" fmla="*/ 88 w 252"/>
                <a:gd name="T31" fmla="*/ 5 h 253"/>
                <a:gd name="T32" fmla="*/ 113 w 252"/>
                <a:gd name="T33" fmla="*/ 0 h 253"/>
                <a:gd name="T34" fmla="*/ 126 w 252"/>
                <a:gd name="T35" fmla="*/ 0 h 253"/>
                <a:gd name="T36" fmla="*/ 152 w 252"/>
                <a:gd name="T37" fmla="*/ 3 h 253"/>
                <a:gd name="T38" fmla="*/ 175 w 252"/>
                <a:gd name="T39" fmla="*/ 10 h 253"/>
                <a:gd name="T40" fmla="*/ 196 w 252"/>
                <a:gd name="T41" fmla="*/ 21 h 253"/>
                <a:gd name="T42" fmla="*/ 215 w 252"/>
                <a:gd name="T43" fmla="*/ 37 h 253"/>
                <a:gd name="T44" fmla="*/ 231 w 252"/>
                <a:gd name="T45" fmla="*/ 56 h 253"/>
                <a:gd name="T46" fmla="*/ 242 w 252"/>
                <a:gd name="T47" fmla="*/ 77 h 253"/>
                <a:gd name="T48" fmla="*/ 250 w 252"/>
                <a:gd name="T49" fmla="*/ 101 h 253"/>
                <a:gd name="T50" fmla="*/ 252 w 252"/>
                <a:gd name="T51" fmla="*/ 127 h 253"/>
                <a:gd name="T52" fmla="*/ 252 w 252"/>
                <a:gd name="T53" fmla="*/ 139 h 253"/>
                <a:gd name="T54" fmla="*/ 247 w 252"/>
                <a:gd name="T55" fmla="*/ 164 h 253"/>
                <a:gd name="T56" fmla="*/ 237 w 252"/>
                <a:gd name="T57" fmla="*/ 186 h 253"/>
                <a:gd name="T58" fmla="*/ 224 w 252"/>
                <a:gd name="T59" fmla="*/ 206 h 253"/>
                <a:gd name="T60" fmla="*/ 206 w 252"/>
                <a:gd name="T61" fmla="*/ 223 h 253"/>
                <a:gd name="T62" fmla="*/ 186 w 252"/>
                <a:gd name="T63" fmla="*/ 237 h 253"/>
                <a:gd name="T64" fmla="*/ 164 w 252"/>
                <a:gd name="T65" fmla="*/ 247 h 253"/>
                <a:gd name="T66" fmla="*/ 139 w 252"/>
                <a:gd name="T67" fmla="*/ 252 h 253"/>
                <a:gd name="T68" fmla="*/ 126 w 252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" h="253">
                  <a:moveTo>
                    <a:pt x="126" y="253"/>
                  </a:moveTo>
                  <a:lnTo>
                    <a:pt x="126" y="253"/>
                  </a:lnTo>
                  <a:lnTo>
                    <a:pt x="113" y="252"/>
                  </a:lnTo>
                  <a:lnTo>
                    <a:pt x="101" y="249"/>
                  </a:lnTo>
                  <a:lnTo>
                    <a:pt x="88" y="247"/>
                  </a:lnTo>
                  <a:lnTo>
                    <a:pt x="77" y="243"/>
                  </a:lnTo>
                  <a:lnTo>
                    <a:pt x="66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6" y="216"/>
                  </a:lnTo>
                  <a:lnTo>
                    <a:pt x="29" y="206"/>
                  </a:lnTo>
                  <a:lnTo>
                    <a:pt x="21" y="197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5" y="164"/>
                  </a:lnTo>
                  <a:lnTo>
                    <a:pt x="3" y="151"/>
                  </a:lnTo>
                  <a:lnTo>
                    <a:pt x="0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0" y="113"/>
                  </a:lnTo>
                  <a:lnTo>
                    <a:pt x="3" y="101"/>
                  </a:lnTo>
                  <a:lnTo>
                    <a:pt x="5" y="88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1" y="56"/>
                  </a:lnTo>
                  <a:lnTo>
                    <a:pt x="29" y="46"/>
                  </a:lnTo>
                  <a:lnTo>
                    <a:pt x="36" y="37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8" y="5"/>
                  </a:lnTo>
                  <a:lnTo>
                    <a:pt x="101" y="3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0"/>
                  </a:lnTo>
                  <a:lnTo>
                    <a:pt x="152" y="3"/>
                  </a:lnTo>
                  <a:lnTo>
                    <a:pt x="164" y="5"/>
                  </a:lnTo>
                  <a:lnTo>
                    <a:pt x="175" y="10"/>
                  </a:lnTo>
                  <a:lnTo>
                    <a:pt x="186" y="15"/>
                  </a:lnTo>
                  <a:lnTo>
                    <a:pt x="196" y="21"/>
                  </a:lnTo>
                  <a:lnTo>
                    <a:pt x="206" y="29"/>
                  </a:lnTo>
                  <a:lnTo>
                    <a:pt x="215" y="37"/>
                  </a:lnTo>
                  <a:lnTo>
                    <a:pt x="224" y="46"/>
                  </a:lnTo>
                  <a:lnTo>
                    <a:pt x="231" y="56"/>
                  </a:lnTo>
                  <a:lnTo>
                    <a:pt x="237" y="66"/>
                  </a:lnTo>
                  <a:lnTo>
                    <a:pt x="242" y="77"/>
                  </a:lnTo>
                  <a:lnTo>
                    <a:pt x="247" y="88"/>
                  </a:lnTo>
                  <a:lnTo>
                    <a:pt x="250" y="101"/>
                  </a:lnTo>
                  <a:lnTo>
                    <a:pt x="252" y="113"/>
                  </a:lnTo>
                  <a:lnTo>
                    <a:pt x="252" y="127"/>
                  </a:lnTo>
                  <a:lnTo>
                    <a:pt x="252" y="127"/>
                  </a:lnTo>
                  <a:lnTo>
                    <a:pt x="252" y="139"/>
                  </a:lnTo>
                  <a:lnTo>
                    <a:pt x="250" y="151"/>
                  </a:lnTo>
                  <a:lnTo>
                    <a:pt x="247" y="164"/>
                  </a:lnTo>
                  <a:lnTo>
                    <a:pt x="242" y="175"/>
                  </a:lnTo>
                  <a:lnTo>
                    <a:pt x="237" y="186"/>
                  </a:lnTo>
                  <a:lnTo>
                    <a:pt x="231" y="197"/>
                  </a:lnTo>
                  <a:lnTo>
                    <a:pt x="224" y="206"/>
                  </a:lnTo>
                  <a:lnTo>
                    <a:pt x="215" y="216"/>
                  </a:lnTo>
                  <a:lnTo>
                    <a:pt x="206" y="223"/>
                  </a:lnTo>
                  <a:lnTo>
                    <a:pt x="196" y="231"/>
                  </a:lnTo>
                  <a:lnTo>
                    <a:pt x="186" y="237"/>
                  </a:lnTo>
                  <a:lnTo>
                    <a:pt x="175" y="243"/>
                  </a:lnTo>
                  <a:lnTo>
                    <a:pt x="164" y="247"/>
                  </a:lnTo>
                  <a:lnTo>
                    <a:pt x="152" y="249"/>
                  </a:lnTo>
                  <a:lnTo>
                    <a:pt x="139" y="252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57"/>
            <p:cNvSpPr>
              <a:spLocks/>
            </p:cNvSpPr>
            <p:nvPr/>
          </p:nvSpPr>
          <p:spPr bwMode="auto">
            <a:xfrm>
              <a:off x="4268" y="2376"/>
              <a:ext cx="50" cy="51"/>
            </a:xfrm>
            <a:custGeom>
              <a:avLst/>
              <a:gdLst>
                <a:gd name="T0" fmla="*/ 126 w 252"/>
                <a:gd name="T1" fmla="*/ 253 h 253"/>
                <a:gd name="T2" fmla="*/ 101 w 252"/>
                <a:gd name="T3" fmla="*/ 251 h 253"/>
                <a:gd name="T4" fmla="*/ 77 w 252"/>
                <a:gd name="T5" fmla="*/ 243 h 253"/>
                <a:gd name="T6" fmla="*/ 56 w 252"/>
                <a:gd name="T7" fmla="*/ 231 h 253"/>
                <a:gd name="T8" fmla="*/ 36 w 252"/>
                <a:gd name="T9" fmla="*/ 216 h 253"/>
                <a:gd name="T10" fmla="*/ 21 w 252"/>
                <a:gd name="T11" fmla="*/ 197 h 253"/>
                <a:gd name="T12" fmla="*/ 10 w 252"/>
                <a:gd name="T13" fmla="*/ 175 h 253"/>
                <a:gd name="T14" fmla="*/ 3 w 252"/>
                <a:gd name="T15" fmla="*/ 152 h 253"/>
                <a:gd name="T16" fmla="*/ 0 w 252"/>
                <a:gd name="T17" fmla="*/ 127 h 253"/>
                <a:gd name="T18" fmla="*/ 0 w 252"/>
                <a:gd name="T19" fmla="*/ 113 h 253"/>
                <a:gd name="T20" fmla="*/ 5 w 252"/>
                <a:gd name="T21" fmla="*/ 90 h 253"/>
                <a:gd name="T22" fmla="*/ 15 w 252"/>
                <a:gd name="T23" fmla="*/ 66 h 253"/>
                <a:gd name="T24" fmla="*/ 29 w 252"/>
                <a:gd name="T25" fmla="*/ 46 h 253"/>
                <a:gd name="T26" fmla="*/ 46 w 252"/>
                <a:gd name="T27" fmla="*/ 29 h 253"/>
                <a:gd name="T28" fmla="*/ 66 w 252"/>
                <a:gd name="T29" fmla="*/ 15 h 253"/>
                <a:gd name="T30" fmla="*/ 88 w 252"/>
                <a:gd name="T31" fmla="*/ 7 h 253"/>
                <a:gd name="T32" fmla="*/ 113 w 252"/>
                <a:gd name="T33" fmla="*/ 2 h 253"/>
                <a:gd name="T34" fmla="*/ 126 w 252"/>
                <a:gd name="T35" fmla="*/ 0 h 253"/>
                <a:gd name="T36" fmla="*/ 152 w 252"/>
                <a:gd name="T37" fmla="*/ 3 h 253"/>
                <a:gd name="T38" fmla="*/ 175 w 252"/>
                <a:gd name="T39" fmla="*/ 10 h 253"/>
                <a:gd name="T40" fmla="*/ 196 w 252"/>
                <a:gd name="T41" fmla="*/ 21 h 253"/>
                <a:gd name="T42" fmla="*/ 215 w 252"/>
                <a:gd name="T43" fmla="*/ 38 h 253"/>
                <a:gd name="T44" fmla="*/ 231 w 252"/>
                <a:gd name="T45" fmla="*/ 56 h 253"/>
                <a:gd name="T46" fmla="*/ 242 w 252"/>
                <a:gd name="T47" fmla="*/ 77 h 253"/>
                <a:gd name="T48" fmla="*/ 250 w 252"/>
                <a:gd name="T49" fmla="*/ 101 h 253"/>
                <a:gd name="T50" fmla="*/ 252 w 252"/>
                <a:gd name="T51" fmla="*/ 127 h 253"/>
                <a:gd name="T52" fmla="*/ 252 w 252"/>
                <a:gd name="T53" fmla="*/ 139 h 253"/>
                <a:gd name="T54" fmla="*/ 247 w 252"/>
                <a:gd name="T55" fmla="*/ 164 h 253"/>
                <a:gd name="T56" fmla="*/ 237 w 252"/>
                <a:gd name="T57" fmla="*/ 186 h 253"/>
                <a:gd name="T58" fmla="*/ 224 w 252"/>
                <a:gd name="T59" fmla="*/ 207 h 253"/>
                <a:gd name="T60" fmla="*/ 206 w 252"/>
                <a:gd name="T61" fmla="*/ 223 h 253"/>
                <a:gd name="T62" fmla="*/ 186 w 252"/>
                <a:gd name="T63" fmla="*/ 237 h 253"/>
                <a:gd name="T64" fmla="*/ 164 w 252"/>
                <a:gd name="T65" fmla="*/ 247 h 253"/>
                <a:gd name="T66" fmla="*/ 139 w 252"/>
                <a:gd name="T67" fmla="*/ 252 h 253"/>
                <a:gd name="T68" fmla="*/ 126 w 252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" h="253">
                  <a:moveTo>
                    <a:pt x="126" y="253"/>
                  </a:moveTo>
                  <a:lnTo>
                    <a:pt x="126" y="253"/>
                  </a:lnTo>
                  <a:lnTo>
                    <a:pt x="113" y="252"/>
                  </a:lnTo>
                  <a:lnTo>
                    <a:pt x="101" y="251"/>
                  </a:lnTo>
                  <a:lnTo>
                    <a:pt x="88" y="247"/>
                  </a:lnTo>
                  <a:lnTo>
                    <a:pt x="77" y="243"/>
                  </a:lnTo>
                  <a:lnTo>
                    <a:pt x="66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6" y="216"/>
                  </a:lnTo>
                  <a:lnTo>
                    <a:pt x="29" y="207"/>
                  </a:lnTo>
                  <a:lnTo>
                    <a:pt x="21" y="197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5" y="164"/>
                  </a:lnTo>
                  <a:lnTo>
                    <a:pt x="3" y="152"/>
                  </a:lnTo>
                  <a:lnTo>
                    <a:pt x="0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0" y="113"/>
                  </a:lnTo>
                  <a:lnTo>
                    <a:pt x="3" y="101"/>
                  </a:lnTo>
                  <a:lnTo>
                    <a:pt x="5" y="90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1" y="56"/>
                  </a:lnTo>
                  <a:lnTo>
                    <a:pt x="29" y="46"/>
                  </a:lnTo>
                  <a:lnTo>
                    <a:pt x="36" y="38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8" y="7"/>
                  </a:lnTo>
                  <a:lnTo>
                    <a:pt x="101" y="3"/>
                  </a:lnTo>
                  <a:lnTo>
                    <a:pt x="113" y="2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2"/>
                  </a:lnTo>
                  <a:lnTo>
                    <a:pt x="152" y="3"/>
                  </a:lnTo>
                  <a:lnTo>
                    <a:pt x="164" y="7"/>
                  </a:lnTo>
                  <a:lnTo>
                    <a:pt x="175" y="10"/>
                  </a:lnTo>
                  <a:lnTo>
                    <a:pt x="186" y="15"/>
                  </a:lnTo>
                  <a:lnTo>
                    <a:pt x="196" y="21"/>
                  </a:lnTo>
                  <a:lnTo>
                    <a:pt x="206" y="29"/>
                  </a:lnTo>
                  <a:lnTo>
                    <a:pt x="215" y="38"/>
                  </a:lnTo>
                  <a:lnTo>
                    <a:pt x="224" y="46"/>
                  </a:lnTo>
                  <a:lnTo>
                    <a:pt x="231" y="56"/>
                  </a:lnTo>
                  <a:lnTo>
                    <a:pt x="237" y="66"/>
                  </a:lnTo>
                  <a:lnTo>
                    <a:pt x="242" y="77"/>
                  </a:lnTo>
                  <a:lnTo>
                    <a:pt x="247" y="90"/>
                  </a:lnTo>
                  <a:lnTo>
                    <a:pt x="250" y="101"/>
                  </a:lnTo>
                  <a:lnTo>
                    <a:pt x="252" y="113"/>
                  </a:lnTo>
                  <a:lnTo>
                    <a:pt x="252" y="127"/>
                  </a:lnTo>
                  <a:lnTo>
                    <a:pt x="252" y="127"/>
                  </a:lnTo>
                  <a:lnTo>
                    <a:pt x="252" y="139"/>
                  </a:lnTo>
                  <a:lnTo>
                    <a:pt x="250" y="152"/>
                  </a:lnTo>
                  <a:lnTo>
                    <a:pt x="247" y="164"/>
                  </a:lnTo>
                  <a:lnTo>
                    <a:pt x="242" y="175"/>
                  </a:lnTo>
                  <a:lnTo>
                    <a:pt x="237" y="186"/>
                  </a:lnTo>
                  <a:lnTo>
                    <a:pt x="231" y="197"/>
                  </a:lnTo>
                  <a:lnTo>
                    <a:pt x="224" y="207"/>
                  </a:lnTo>
                  <a:lnTo>
                    <a:pt x="215" y="216"/>
                  </a:lnTo>
                  <a:lnTo>
                    <a:pt x="206" y="223"/>
                  </a:lnTo>
                  <a:lnTo>
                    <a:pt x="196" y="231"/>
                  </a:lnTo>
                  <a:lnTo>
                    <a:pt x="186" y="237"/>
                  </a:lnTo>
                  <a:lnTo>
                    <a:pt x="175" y="243"/>
                  </a:lnTo>
                  <a:lnTo>
                    <a:pt x="164" y="247"/>
                  </a:lnTo>
                  <a:lnTo>
                    <a:pt x="152" y="251"/>
                  </a:lnTo>
                  <a:lnTo>
                    <a:pt x="139" y="252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58"/>
            <p:cNvSpPr>
              <a:spLocks/>
            </p:cNvSpPr>
            <p:nvPr/>
          </p:nvSpPr>
          <p:spPr bwMode="auto">
            <a:xfrm>
              <a:off x="4268" y="2443"/>
              <a:ext cx="50" cy="50"/>
            </a:xfrm>
            <a:custGeom>
              <a:avLst/>
              <a:gdLst>
                <a:gd name="T0" fmla="*/ 126 w 252"/>
                <a:gd name="T1" fmla="*/ 252 h 252"/>
                <a:gd name="T2" fmla="*/ 101 w 252"/>
                <a:gd name="T3" fmla="*/ 250 h 252"/>
                <a:gd name="T4" fmla="*/ 77 w 252"/>
                <a:gd name="T5" fmla="*/ 242 h 252"/>
                <a:gd name="T6" fmla="*/ 56 w 252"/>
                <a:gd name="T7" fmla="*/ 230 h 252"/>
                <a:gd name="T8" fmla="*/ 36 w 252"/>
                <a:gd name="T9" fmla="*/ 215 h 252"/>
                <a:gd name="T10" fmla="*/ 21 w 252"/>
                <a:gd name="T11" fmla="*/ 197 h 252"/>
                <a:gd name="T12" fmla="*/ 10 w 252"/>
                <a:gd name="T13" fmla="*/ 176 h 252"/>
                <a:gd name="T14" fmla="*/ 3 w 252"/>
                <a:gd name="T15" fmla="*/ 152 h 252"/>
                <a:gd name="T16" fmla="*/ 0 w 252"/>
                <a:gd name="T17" fmla="*/ 126 h 252"/>
                <a:gd name="T18" fmla="*/ 0 w 252"/>
                <a:gd name="T19" fmla="*/ 114 h 252"/>
                <a:gd name="T20" fmla="*/ 5 w 252"/>
                <a:gd name="T21" fmla="*/ 89 h 252"/>
                <a:gd name="T22" fmla="*/ 15 w 252"/>
                <a:gd name="T23" fmla="*/ 65 h 252"/>
                <a:gd name="T24" fmla="*/ 29 w 252"/>
                <a:gd name="T25" fmla="*/ 45 h 252"/>
                <a:gd name="T26" fmla="*/ 46 w 252"/>
                <a:gd name="T27" fmla="*/ 28 h 252"/>
                <a:gd name="T28" fmla="*/ 66 w 252"/>
                <a:gd name="T29" fmla="*/ 14 h 252"/>
                <a:gd name="T30" fmla="*/ 88 w 252"/>
                <a:gd name="T31" fmla="*/ 6 h 252"/>
                <a:gd name="T32" fmla="*/ 113 w 252"/>
                <a:gd name="T33" fmla="*/ 1 h 252"/>
                <a:gd name="T34" fmla="*/ 126 w 252"/>
                <a:gd name="T35" fmla="*/ 0 h 252"/>
                <a:gd name="T36" fmla="*/ 152 w 252"/>
                <a:gd name="T37" fmla="*/ 2 h 252"/>
                <a:gd name="T38" fmla="*/ 175 w 252"/>
                <a:gd name="T39" fmla="*/ 9 h 252"/>
                <a:gd name="T40" fmla="*/ 196 w 252"/>
                <a:gd name="T41" fmla="*/ 22 h 252"/>
                <a:gd name="T42" fmla="*/ 215 w 252"/>
                <a:gd name="T43" fmla="*/ 37 h 252"/>
                <a:gd name="T44" fmla="*/ 231 w 252"/>
                <a:gd name="T45" fmla="*/ 55 h 252"/>
                <a:gd name="T46" fmla="*/ 242 w 252"/>
                <a:gd name="T47" fmla="*/ 76 h 252"/>
                <a:gd name="T48" fmla="*/ 250 w 252"/>
                <a:gd name="T49" fmla="*/ 100 h 252"/>
                <a:gd name="T50" fmla="*/ 252 w 252"/>
                <a:gd name="T51" fmla="*/ 126 h 252"/>
                <a:gd name="T52" fmla="*/ 252 w 252"/>
                <a:gd name="T53" fmla="*/ 138 h 252"/>
                <a:gd name="T54" fmla="*/ 247 w 252"/>
                <a:gd name="T55" fmla="*/ 163 h 252"/>
                <a:gd name="T56" fmla="*/ 237 w 252"/>
                <a:gd name="T57" fmla="*/ 187 h 252"/>
                <a:gd name="T58" fmla="*/ 224 w 252"/>
                <a:gd name="T59" fmla="*/ 207 h 252"/>
                <a:gd name="T60" fmla="*/ 206 w 252"/>
                <a:gd name="T61" fmla="*/ 224 h 252"/>
                <a:gd name="T62" fmla="*/ 186 w 252"/>
                <a:gd name="T63" fmla="*/ 237 h 252"/>
                <a:gd name="T64" fmla="*/ 164 w 252"/>
                <a:gd name="T65" fmla="*/ 246 h 252"/>
                <a:gd name="T66" fmla="*/ 139 w 252"/>
                <a:gd name="T67" fmla="*/ 251 h 252"/>
                <a:gd name="T68" fmla="*/ 126 w 252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" h="252">
                  <a:moveTo>
                    <a:pt x="126" y="252"/>
                  </a:moveTo>
                  <a:lnTo>
                    <a:pt x="126" y="252"/>
                  </a:lnTo>
                  <a:lnTo>
                    <a:pt x="113" y="251"/>
                  </a:lnTo>
                  <a:lnTo>
                    <a:pt x="101" y="250"/>
                  </a:lnTo>
                  <a:lnTo>
                    <a:pt x="88" y="246"/>
                  </a:lnTo>
                  <a:lnTo>
                    <a:pt x="77" y="242"/>
                  </a:lnTo>
                  <a:lnTo>
                    <a:pt x="66" y="237"/>
                  </a:lnTo>
                  <a:lnTo>
                    <a:pt x="56" y="230"/>
                  </a:lnTo>
                  <a:lnTo>
                    <a:pt x="46" y="224"/>
                  </a:lnTo>
                  <a:lnTo>
                    <a:pt x="36" y="215"/>
                  </a:lnTo>
                  <a:lnTo>
                    <a:pt x="29" y="207"/>
                  </a:lnTo>
                  <a:lnTo>
                    <a:pt x="21" y="197"/>
                  </a:lnTo>
                  <a:lnTo>
                    <a:pt x="15" y="187"/>
                  </a:lnTo>
                  <a:lnTo>
                    <a:pt x="10" y="176"/>
                  </a:lnTo>
                  <a:lnTo>
                    <a:pt x="5" y="163"/>
                  </a:lnTo>
                  <a:lnTo>
                    <a:pt x="3" y="152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14"/>
                  </a:lnTo>
                  <a:lnTo>
                    <a:pt x="3" y="100"/>
                  </a:lnTo>
                  <a:lnTo>
                    <a:pt x="5" y="89"/>
                  </a:lnTo>
                  <a:lnTo>
                    <a:pt x="10" y="76"/>
                  </a:lnTo>
                  <a:lnTo>
                    <a:pt x="15" y="65"/>
                  </a:lnTo>
                  <a:lnTo>
                    <a:pt x="21" y="55"/>
                  </a:lnTo>
                  <a:lnTo>
                    <a:pt x="29" y="45"/>
                  </a:lnTo>
                  <a:lnTo>
                    <a:pt x="36" y="37"/>
                  </a:lnTo>
                  <a:lnTo>
                    <a:pt x="46" y="28"/>
                  </a:lnTo>
                  <a:lnTo>
                    <a:pt x="56" y="22"/>
                  </a:lnTo>
                  <a:lnTo>
                    <a:pt x="66" y="14"/>
                  </a:lnTo>
                  <a:lnTo>
                    <a:pt x="77" y="9"/>
                  </a:lnTo>
                  <a:lnTo>
                    <a:pt x="88" y="6"/>
                  </a:lnTo>
                  <a:lnTo>
                    <a:pt x="101" y="2"/>
                  </a:lnTo>
                  <a:lnTo>
                    <a:pt x="113" y="1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1"/>
                  </a:lnTo>
                  <a:lnTo>
                    <a:pt x="152" y="2"/>
                  </a:lnTo>
                  <a:lnTo>
                    <a:pt x="164" y="6"/>
                  </a:lnTo>
                  <a:lnTo>
                    <a:pt x="175" y="9"/>
                  </a:lnTo>
                  <a:lnTo>
                    <a:pt x="186" y="14"/>
                  </a:lnTo>
                  <a:lnTo>
                    <a:pt x="196" y="22"/>
                  </a:lnTo>
                  <a:lnTo>
                    <a:pt x="206" y="28"/>
                  </a:lnTo>
                  <a:lnTo>
                    <a:pt x="215" y="37"/>
                  </a:lnTo>
                  <a:lnTo>
                    <a:pt x="224" y="45"/>
                  </a:lnTo>
                  <a:lnTo>
                    <a:pt x="231" y="55"/>
                  </a:lnTo>
                  <a:lnTo>
                    <a:pt x="237" y="65"/>
                  </a:lnTo>
                  <a:lnTo>
                    <a:pt x="242" y="76"/>
                  </a:lnTo>
                  <a:lnTo>
                    <a:pt x="247" y="89"/>
                  </a:lnTo>
                  <a:lnTo>
                    <a:pt x="250" y="100"/>
                  </a:lnTo>
                  <a:lnTo>
                    <a:pt x="252" y="114"/>
                  </a:lnTo>
                  <a:lnTo>
                    <a:pt x="252" y="126"/>
                  </a:lnTo>
                  <a:lnTo>
                    <a:pt x="252" y="126"/>
                  </a:lnTo>
                  <a:lnTo>
                    <a:pt x="252" y="138"/>
                  </a:lnTo>
                  <a:lnTo>
                    <a:pt x="250" y="152"/>
                  </a:lnTo>
                  <a:lnTo>
                    <a:pt x="247" y="163"/>
                  </a:lnTo>
                  <a:lnTo>
                    <a:pt x="242" y="176"/>
                  </a:lnTo>
                  <a:lnTo>
                    <a:pt x="237" y="187"/>
                  </a:lnTo>
                  <a:lnTo>
                    <a:pt x="231" y="197"/>
                  </a:lnTo>
                  <a:lnTo>
                    <a:pt x="224" y="207"/>
                  </a:lnTo>
                  <a:lnTo>
                    <a:pt x="215" y="215"/>
                  </a:lnTo>
                  <a:lnTo>
                    <a:pt x="206" y="224"/>
                  </a:lnTo>
                  <a:lnTo>
                    <a:pt x="196" y="230"/>
                  </a:lnTo>
                  <a:lnTo>
                    <a:pt x="186" y="237"/>
                  </a:lnTo>
                  <a:lnTo>
                    <a:pt x="175" y="242"/>
                  </a:lnTo>
                  <a:lnTo>
                    <a:pt x="164" y="246"/>
                  </a:lnTo>
                  <a:lnTo>
                    <a:pt x="152" y="250"/>
                  </a:lnTo>
                  <a:lnTo>
                    <a:pt x="139" y="251"/>
                  </a:lnTo>
                  <a:lnTo>
                    <a:pt x="126" y="252"/>
                  </a:lnTo>
                  <a:lnTo>
                    <a:pt x="126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59"/>
            <p:cNvSpPr>
              <a:spLocks/>
            </p:cNvSpPr>
            <p:nvPr/>
          </p:nvSpPr>
          <p:spPr bwMode="auto">
            <a:xfrm>
              <a:off x="4268" y="2509"/>
              <a:ext cx="50" cy="51"/>
            </a:xfrm>
            <a:custGeom>
              <a:avLst/>
              <a:gdLst>
                <a:gd name="T0" fmla="*/ 126 w 252"/>
                <a:gd name="T1" fmla="*/ 253 h 253"/>
                <a:gd name="T2" fmla="*/ 101 w 252"/>
                <a:gd name="T3" fmla="*/ 250 h 253"/>
                <a:gd name="T4" fmla="*/ 77 w 252"/>
                <a:gd name="T5" fmla="*/ 243 h 253"/>
                <a:gd name="T6" fmla="*/ 56 w 252"/>
                <a:gd name="T7" fmla="*/ 231 h 253"/>
                <a:gd name="T8" fmla="*/ 36 w 252"/>
                <a:gd name="T9" fmla="*/ 215 h 253"/>
                <a:gd name="T10" fmla="*/ 21 w 252"/>
                <a:gd name="T11" fmla="*/ 197 h 253"/>
                <a:gd name="T12" fmla="*/ 10 w 252"/>
                <a:gd name="T13" fmla="*/ 176 h 253"/>
                <a:gd name="T14" fmla="*/ 3 w 252"/>
                <a:gd name="T15" fmla="*/ 152 h 253"/>
                <a:gd name="T16" fmla="*/ 0 w 252"/>
                <a:gd name="T17" fmla="*/ 126 h 253"/>
                <a:gd name="T18" fmla="*/ 0 w 252"/>
                <a:gd name="T19" fmla="*/ 114 h 253"/>
                <a:gd name="T20" fmla="*/ 5 w 252"/>
                <a:gd name="T21" fmla="*/ 89 h 253"/>
                <a:gd name="T22" fmla="*/ 15 w 252"/>
                <a:gd name="T23" fmla="*/ 67 h 253"/>
                <a:gd name="T24" fmla="*/ 29 w 252"/>
                <a:gd name="T25" fmla="*/ 46 h 253"/>
                <a:gd name="T26" fmla="*/ 46 w 252"/>
                <a:gd name="T27" fmla="*/ 29 h 253"/>
                <a:gd name="T28" fmla="*/ 66 w 252"/>
                <a:gd name="T29" fmla="*/ 16 h 253"/>
                <a:gd name="T30" fmla="*/ 88 w 252"/>
                <a:gd name="T31" fmla="*/ 6 h 253"/>
                <a:gd name="T32" fmla="*/ 113 w 252"/>
                <a:gd name="T33" fmla="*/ 1 h 253"/>
                <a:gd name="T34" fmla="*/ 126 w 252"/>
                <a:gd name="T35" fmla="*/ 0 h 253"/>
                <a:gd name="T36" fmla="*/ 152 w 252"/>
                <a:gd name="T37" fmla="*/ 2 h 253"/>
                <a:gd name="T38" fmla="*/ 175 w 252"/>
                <a:gd name="T39" fmla="*/ 10 h 253"/>
                <a:gd name="T40" fmla="*/ 196 w 252"/>
                <a:gd name="T41" fmla="*/ 22 h 253"/>
                <a:gd name="T42" fmla="*/ 215 w 252"/>
                <a:gd name="T43" fmla="*/ 37 h 253"/>
                <a:gd name="T44" fmla="*/ 231 w 252"/>
                <a:gd name="T45" fmla="*/ 55 h 253"/>
                <a:gd name="T46" fmla="*/ 242 w 252"/>
                <a:gd name="T47" fmla="*/ 78 h 253"/>
                <a:gd name="T48" fmla="*/ 250 w 252"/>
                <a:gd name="T49" fmla="*/ 101 h 253"/>
                <a:gd name="T50" fmla="*/ 252 w 252"/>
                <a:gd name="T51" fmla="*/ 126 h 253"/>
                <a:gd name="T52" fmla="*/ 252 w 252"/>
                <a:gd name="T53" fmla="*/ 140 h 253"/>
                <a:gd name="T54" fmla="*/ 247 w 252"/>
                <a:gd name="T55" fmla="*/ 163 h 253"/>
                <a:gd name="T56" fmla="*/ 237 w 252"/>
                <a:gd name="T57" fmla="*/ 187 h 253"/>
                <a:gd name="T58" fmla="*/ 224 w 252"/>
                <a:gd name="T59" fmla="*/ 207 h 253"/>
                <a:gd name="T60" fmla="*/ 206 w 252"/>
                <a:gd name="T61" fmla="*/ 224 h 253"/>
                <a:gd name="T62" fmla="*/ 186 w 252"/>
                <a:gd name="T63" fmla="*/ 238 h 253"/>
                <a:gd name="T64" fmla="*/ 164 w 252"/>
                <a:gd name="T65" fmla="*/ 246 h 253"/>
                <a:gd name="T66" fmla="*/ 139 w 252"/>
                <a:gd name="T67" fmla="*/ 251 h 253"/>
                <a:gd name="T68" fmla="*/ 126 w 252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" h="253">
                  <a:moveTo>
                    <a:pt x="126" y="253"/>
                  </a:moveTo>
                  <a:lnTo>
                    <a:pt x="126" y="253"/>
                  </a:lnTo>
                  <a:lnTo>
                    <a:pt x="113" y="251"/>
                  </a:lnTo>
                  <a:lnTo>
                    <a:pt x="101" y="250"/>
                  </a:lnTo>
                  <a:lnTo>
                    <a:pt x="88" y="246"/>
                  </a:lnTo>
                  <a:lnTo>
                    <a:pt x="77" y="243"/>
                  </a:lnTo>
                  <a:lnTo>
                    <a:pt x="66" y="238"/>
                  </a:lnTo>
                  <a:lnTo>
                    <a:pt x="56" y="231"/>
                  </a:lnTo>
                  <a:lnTo>
                    <a:pt x="46" y="224"/>
                  </a:lnTo>
                  <a:lnTo>
                    <a:pt x="36" y="215"/>
                  </a:lnTo>
                  <a:lnTo>
                    <a:pt x="29" y="207"/>
                  </a:lnTo>
                  <a:lnTo>
                    <a:pt x="21" y="197"/>
                  </a:lnTo>
                  <a:lnTo>
                    <a:pt x="15" y="187"/>
                  </a:lnTo>
                  <a:lnTo>
                    <a:pt x="10" y="176"/>
                  </a:lnTo>
                  <a:lnTo>
                    <a:pt x="5" y="163"/>
                  </a:lnTo>
                  <a:lnTo>
                    <a:pt x="3" y="152"/>
                  </a:lnTo>
                  <a:lnTo>
                    <a:pt x="0" y="14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14"/>
                  </a:lnTo>
                  <a:lnTo>
                    <a:pt x="3" y="101"/>
                  </a:lnTo>
                  <a:lnTo>
                    <a:pt x="5" y="89"/>
                  </a:lnTo>
                  <a:lnTo>
                    <a:pt x="10" y="78"/>
                  </a:lnTo>
                  <a:lnTo>
                    <a:pt x="15" y="67"/>
                  </a:lnTo>
                  <a:lnTo>
                    <a:pt x="21" y="55"/>
                  </a:lnTo>
                  <a:lnTo>
                    <a:pt x="29" y="46"/>
                  </a:lnTo>
                  <a:lnTo>
                    <a:pt x="36" y="37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7" y="10"/>
                  </a:lnTo>
                  <a:lnTo>
                    <a:pt x="88" y="6"/>
                  </a:lnTo>
                  <a:lnTo>
                    <a:pt x="101" y="2"/>
                  </a:lnTo>
                  <a:lnTo>
                    <a:pt x="113" y="1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1"/>
                  </a:lnTo>
                  <a:lnTo>
                    <a:pt x="152" y="2"/>
                  </a:lnTo>
                  <a:lnTo>
                    <a:pt x="164" y="6"/>
                  </a:lnTo>
                  <a:lnTo>
                    <a:pt x="175" y="10"/>
                  </a:lnTo>
                  <a:lnTo>
                    <a:pt x="186" y="16"/>
                  </a:lnTo>
                  <a:lnTo>
                    <a:pt x="196" y="22"/>
                  </a:lnTo>
                  <a:lnTo>
                    <a:pt x="206" y="29"/>
                  </a:lnTo>
                  <a:lnTo>
                    <a:pt x="215" y="37"/>
                  </a:lnTo>
                  <a:lnTo>
                    <a:pt x="224" y="46"/>
                  </a:lnTo>
                  <a:lnTo>
                    <a:pt x="231" y="55"/>
                  </a:lnTo>
                  <a:lnTo>
                    <a:pt x="237" y="67"/>
                  </a:lnTo>
                  <a:lnTo>
                    <a:pt x="242" y="78"/>
                  </a:lnTo>
                  <a:lnTo>
                    <a:pt x="247" y="89"/>
                  </a:lnTo>
                  <a:lnTo>
                    <a:pt x="250" y="101"/>
                  </a:lnTo>
                  <a:lnTo>
                    <a:pt x="252" y="114"/>
                  </a:lnTo>
                  <a:lnTo>
                    <a:pt x="252" y="126"/>
                  </a:lnTo>
                  <a:lnTo>
                    <a:pt x="252" y="126"/>
                  </a:lnTo>
                  <a:lnTo>
                    <a:pt x="252" y="140"/>
                  </a:lnTo>
                  <a:lnTo>
                    <a:pt x="250" y="152"/>
                  </a:lnTo>
                  <a:lnTo>
                    <a:pt x="247" y="163"/>
                  </a:lnTo>
                  <a:lnTo>
                    <a:pt x="242" y="176"/>
                  </a:lnTo>
                  <a:lnTo>
                    <a:pt x="237" y="187"/>
                  </a:lnTo>
                  <a:lnTo>
                    <a:pt x="231" y="197"/>
                  </a:lnTo>
                  <a:lnTo>
                    <a:pt x="224" y="207"/>
                  </a:lnTo>
                  <a:lnTo>
                    <a:pt x="215" y="215"/>
                  </a:lnTo>
                  <a:lnTo>
                    <a:pt x="206" y="224"/>
                  </a:lnTo>
                  <a:lnTo>
                    <a:pt x="196" y="231"/>
                  </a:lnTo>
                  <a:lnTo>
                    <a:pt x="186" y="238"/>
                  </a:lnTo>
                  <a:lnTo>
                    <a:pt x="175" y="243"/>
                  </a:lnTo>
                  <a:lnTo>
                    <a:pt x="164" y="246"/>
                  </a:lnTo>
                  <a:lnTo>
                    <a:pt x="152" y="250"/>
                  </a:lnTo>
                  <a:lnTo>
                    <a:pt x="139" y="251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60"/>
            <p:cNvSpPr>
              <a:spLocks/>
            </p:cNvSpPr>
            <p:nvPr/>
          </p:nvSpPr>
          <p:spPr bwMode="auto">
            <a:xfrm>
              <a:off x="4201" y="1911"/>
              <a:ext cx="51" cy="51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50 h 253"/>
                <a:gd name="T4" fmla="*/ 78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5 h 253"/>
                <a:gd name="T14" fmla="*/ 4 w 253"/>
                <a:gd name="T15" fmla="*/ 151 h 253"/>
                <a:gd name="T16" fmla="*/ 0 w 253"/>
                <a:gd name="T17" fmla="*/ 126 h 253"/>
                <a:gd name="T18" fmla="*/ 1 w 253"/>
                <a:gd name="T19" fmla="*/ 113 h 253"/>
                <a:gd name="T20" fmla="*/ 6 w 253"/>
                <a:gd name="T21" fmla="*/ 89 h 253"/>
                <a:gd name="T22" fmla="*/ 16 w 253"/>
                <a:gd name="T23" fmla="*/ 66 h 253"/>
                <a:gd name="T24" fmla="*/ 30 w 253"/>
                <a:gd name="T25" fmla="*/ 46 h 253"/>
                <a:gd name="T26" fmla="*/ 47 w 253"/>
                <a:gd name="T27" fmla="*/ 29 h 253"/>
                <a:gd name="T28" fmla="*/ 67 w 253"/>
                <a:gd name="T29" fmla="*/ 15 h 253"/>
                <a:gd name="T30" fmla="*/ 90 w 253"/>
                <a:gd name="T31" fmla="*/ 6 h 253"/>
                <a:gd name="T32" fmla="*/ 114 w 253"/>
                <a:gd name="T33" fmla="*/ 1 h 253"/>
                <a:gd name="T34" fmla="*/ 127 w 253"/>
                <a:gd name="T35" fmla="*/ 0 h 253"/>
                <a:gd name="T36" fmla="*/ 153 w 253"/>
                <a:gd name="T37" fmla="*/ 2 h 253"/>
                <a:gd name="T38" fmla="*/ 176 w 253"/>
                <a:gd name="T39" fmla="*/ 10 h 253"/>
                <a:gd name="T40" fmla="*/ 198 w 253"/>
                <a:gd name="T41" fmla="*/ 21 h 253"/>
                <a:gd name="T42" fmla="*/ 216 w 253"/>
                <a:gd name="T43" fmla="*/ 37 h 253"/>
                <a:gd name="T44" fmla="*/ 232 w 253"/>
                <a:gd name="T45" fmla="*/ 56 h 253"/>
                <a:gd name="T46" fmla="*/ 244 w 253"/>
                <a:gd name="T47" fmla="*/ 77 h 253"/>
                <a:gd name="T48" fmla="*/ 251 w 253"/>
                <a:gd name="T49" fmla="*/ 100 h 253"/>
                <a:gd name="T50" fmla="*/ 253 w 253"/>
                <a:gd name="T51" fmla="*/ 126 h 253"/>
                <a:gd name="T52" fmla="*/ 253 w 253"/>
                <a:gd name="T53" fmla="*/ 139 h 253"/>
                <a:gd name="T54" fmla="*/ 248 w 253"/>
                <a:gd name="T55" fmla="*/ 164 h 253"/>
                <a:gd name="T56" fmla="*/ 239 w 253"/>
                <a:gd name="T57" fmla="*/ 186 h 253"/>
                <a:gd name="T58" fmla="*/ 225 w 253"/>
                <a:gd name="T59" fmla="*/ 207 h 253"/>
                <a:gd name="T60" fmla="*/ 207 w 253"/>
                <a:gd name="T61" fmla="*/ 223 h 253"/>
                <a:gd name="T62" fmla="*/ 188 w 253"/>
                <a:gd name="T63" fmla="*/ 237 h 253"/>
                <a:gd name="T64" fmla="*/ 165 w 253"/>
                <a:gd name="T65" fmla="*/ 247 h 253"/>
                <a:gd name="T66" fmla="*/ 140 w 253"/>
                <a:gd name="T67" fmla="*/ 252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2"/>
                  </a:lnTo>
                  <a:lnTo>
                    <a:pt x="102" y="250"/>
                  </a:lnTo>
                  <a:lnTo>
                    <a:pt x="90" y="247"/>
                  </a:lnTo>
                  <a:lnTo>
                    <a:pt x="78" y="243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7" y="223"/>
                  </a:lnTo>
                  <a:lnTo>
                    <a:pt x="37" y="216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4" y="151"/>
                  </a:lnTo>
                  <a:lnTo>
                    <a:pt x="1" y="139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3"/>
                  </a:lnTo>
                  <a:lnTo>
                    <a:pt x="4" y="100"/>
                  </a:lnTo>
                  <a:lnTo>
                    <a:pt x="6" y="89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7"/>
                  </a:lnTo>
                  <a:lnTo>
                    <a:pt x="47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2" y="2"/>
                  </a:lnTo>
                  <a:lnTo>
                    <a:pt x="114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1"/>
                  </a:lnTo>
                  <a:lnTo>
                    <a:pt x="153" y="2"/>
                  </a:lnTo>
                  <a:lnTo>
                    <a:pt x="165" y="6"/>
                  </a:lnTo>
                  <a:lnTo>
                    <a:pt x="176" y="10"/>
                  </a:lnTo>
                  <a:lnTo>
                    <a:pt x="188" y="15"/>
                  </a:lnTo>
                  <a:lnTo>
                    <a:pt x="198" y="21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9" y="66"/>
                  </a:lnTo>
                  <a:lnTo>
                    <a:pt x="244" y="77"/>
                  </a:lnTo>
                  <a:lnTo>
                    <a:pt x="248" y="89"/>
                  </a:lnTo>
                  <a:lnTo>
                    <a:pt x="251" y="100"/>
                  </a:lnTo>
                  <a:lnTo>
                    <a:pt x="253" y="113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3" y="139"/>
                  </a:lnTo>
                  <a:lnTo>
                    <a:pt x="251" y="151"/>
                  </a:lnTo>
                  <a:lnTo>
                    <a:pt x="248" y="164"/>
                  </a:lnTo>
                  <a:lnTo>
                    <a:pt x="244" y="175"/>
                  </a:lnTo>
                  <a:lnTo>
                    <a:pt x="239" y="186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8" y="231"/>
                  </a:lnTo>
                  <a:lnTo>
                    <a:pt x="188" y="237"/>
                  </a:lnTo>
                  <a:lnTo>
                    <a:pt x="176" y="243"/>
                  </a:lnTo>
                  <a:lnTo>
                    <a:pt x="165" y="247"/>
                  </a:lnTo>
                  <a:lnTo>
                    <a:pt x="153" y="250"/>
                  </a:lnTo>
                  <a:lnTo>
                    <a:pt x="140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61"/>
            <p:cNvSpPr>
              <a:spLocks/>
            </p:cNvSpPr>
            <p:nvPr/>
          </p:nvSpPr>
          <p:spPr bwMode="auto">
            <a:xfrm>
              <a:off x="4201" y="1977"/>
              <a:ext cx="51" cy="51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51 h 253"/>
                <a:gd name="T4" fmla="*/ 78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6 h 253"/>
                <a:gd name="T14" fmla="*/ 4 w 253"/>
                <a:gd name="T15" fmla="*/ 153 h 253"/>
                <a:gd name="T16" fmla="*/ 0 w 253"/>
                <a:gd name="T17" fmla="*/ 127 h 253"/>
                <a:gd name="T18" fmla="*/ 1 w 253"/>
                <a:gd name="T19" fmla="*/ 114 h 253"/>
                <a:gd name="T20" fmla="*/ 6 w 253"/>
                <a:gd name="T21" fmla="*/ 89 h 253"/>
                <a:gd name="T22" fmla="*/ 16 w 253"/>
                <a:gd name="T23" fmla="*/ 66 h 253"/>
                <a:gd name="T24" fmla="*/ 30 w 253"/>
                <a:gd name="T25" fmla="*/ 46 h 253"/>
                <a:gd name="T26" fmla="*/ 47 w 253"/>
                <a:gd name="T27" fmla="*/ 29 h 253"/>
                <a:gd name="T28" fmla="*/ 67 w 253"/>
                <a:gd name="T29" fmla="*/ 15 h 253"/>
                <a:gd name="T30" fmla="*/ 90 w 253"/>
                <a:gd name="T31" fmla="*/ 6 h 253"/>
                <a:gd name="T32" fmla="*/ 114 w 253"/>
                <a:gd name="T33" fmla="*/ 1 h 253"/>
                <a:gd name="T34" fmla="*/ 127 w 253"/>
                <a:gd name="T35" fmla="*/ 0 h 253"/>
                <a:gd name="T36" fmla="*/ 153 w 253"/>
                <a:gd name="T37" fmla="*/ 3 h 253"/>
                <a:gd name="T38" fmla="*/ 176 w 253"/>
                <a:gd name="T39" fmla="*/ 10 h 253"/>
                <a:gd name="T40" fmla="*/ 198 w 253"/>
                <a:gd name="T41" fmla="*/ 22 h 253"/>
                <a:gd name="T42" fmla="*/ 216 w 253"/>
                <a:gd name="T43" fmla="*/ 37 h 253"/>
                <a:gd name="T44" fmla="*/ 232 w 253"/>
                <a:gd name="T45" fmla="*/ 56 h 253"/>
                <a:gd name="T46" fmla="*/ 244 w 253"/>
                <a:gd name="T47" fmla="*/ 77 h 253"/>
                <a:gd name="T48" fmla="*/ 251 w 253"/>
                <a:gd name="T49" fmla="*/ 101 h 253"/>
                <a:gd name="T50" fmla="*/ 253 w 253"/>
                <a:gd name="T51" fmla="*/ 127 h 253"/>
                <a:gd name="T52" fmla="*/ 253 w 253"/>
                <a:gd name="T53" fmla="*/ 139 h 253"/>
                <a:gd name="T54" fmla="*/ 248 w 253"/>
                <a:gd name="T55" fmla="*/ 164 h 253"/>
                <a:gd name="T56" fmla="*/ 239 w 253"/>
                <a:gd name="T57" fmla="*/ 187 h 253"/>
                <a:gd name="T58" fmla="*/ 225 w 253"/>
                <a:gd name="T59" fmla="*/ 207 h 253"/>
                <a:gd name="T60" fmla="*/ 207 w 253"/>
                <a:gd name="T61" fmla="*/ 224 h 253"/>
                <a:gd name="T62" fmla="*/ 188 w 253"/>
                <a:gd name="T63" fmla="*/ 238 h 253"/>
                <a:gd name="T64" fmla="*/ 165 w 253"/>
                <a:gd name="T65" fmla="*/ 247 h 253"/>
                <a:gd name="T66" fmla="*/ 140 w 253"/>
                <a:gd name="T67" fmla="*/ 252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2"/>
                  </a:lnTo>
                  <a:lnTo>
                    <a:pt x="102" y="251"/>
                  </a:lnTo>
                  <a:lnTo>
                    <a:pt x="90" y="247"/>
                  </a:lnTo>
                  <a:lnTo>
                    <a:pt x="78" y="243"/>
                  </a:lnTo>
                  <a:lnTo>
                    <a:pt x="67" y="238"/>
                  </a:lnTo>
                  <a:lnTo>
                    <a:pt x="56" y="231"/>
                  </a:lnTo>
                  <a:lnTo>
                    <a:pt x="47" y="224"/>
                  </a:lnTo>
                  <a:lnTo>
                    <a:pt x="37" y="216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6" y="164"/>
                  </a:lnTo>
                  <a:lnTo>
                    <a:pt x="4" y="153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4"/>
                  </a:lnTo>
                  <a:lnTo>
                    <a:pt x="4" y="101"/>
                  </a:lnTo>
                  <a:lnTo>
                    <a:pt x="6" y="89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7"/>
                  </a:lnTo>
                  <a:lnTo>
                    <a:pt x="47" y="29"/>
                  </a:lnTo>
                  <a:lnTo>
                    <a:pt x="56" y="22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2" y="3"/>
                  </a:lnTo>
                  <a:lnTo>
                    <a:pt x="114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1"/>
                  </a:lnTo>
                  <a:lnTo>
                    <a:pt x="153" y="3"/>
                  </a:lnTo>
                  <a:lnTo>
                    <a:pt x="165" y="6"/>
                  </a:lnTo>
                  <a:lnTo>
                    <a:pt x="176" y="10"/>
                  </a:lnTo>
                  <a:lnTo>
                    <a:pt x="188" y="15"/>
                  </a:lnTo>
                  <a:lnTo>
                    <a:pt x="198" y="22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9" y="66"/>
                  </a:lnTo>
                  <a:lnTo>
                    <a:pt x="244" y="77"/>
                  </a:lnTo>
                  <a:lnTo>
                    <a:pt x="248" y="89"/>
                  </a:lnTo>
                  <a:lnTo>
                    <a:pt x="251" y="101"/>
                  </a:lnTo>
                  <a:lnTo>
                    <a:pt x="253" y="114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3" y="139"/>
                  </a:lnTo>
                  <a:lnTo>
                    <a:pt x="251" y="153"/>
                  </a:lnTo>
                  <a:lnTo>
                    <a:pt x="248" y="164"/>
                  </a:lnTo>
                  <a:lnTo>
                    <a:pt x="244" y="176"/>
                  </a:lnTo>
                  <a:lnTo>
                    <a:pt x="239" y="187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7" y="224"/>
                  </a:lnTo>
                  <a:lnTo>
                    <a:pt x="198" y="231"/>
                  </a:lnTo>
                  <a:lnTo>
                    <a:pt x="188" y="238"/>
                  </a:lnTo>
                  <a:lnTo>
                    <a:pt x="176" y="243"/>
                  </a:lnTo>
                  <a:lnTo>
                    <a:pt x="165" y="247"/>
                  </a:lnTo>
                  <a:lnTo>
                    <a:pt x="153" y="251"/>
                  </a:lnTo>
                  <a:lnTo>
                    <a:pt x="140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62"/>
            <p:cNvSpPr>
              <a:spLocks/>
            </p:cNvSpPr>
            <p:nvPr/>
          </p:nvSpPr>
          <p:spPr bwMode="auto">
            <a:xfrm>
              <a:off x="4201" y="2044"/>
              <a:ext cx="51" cy="50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51 h 253"/>
                <a:gd name="T4" fmla="*/ 78 w 253"/>
                <a:gd name="T5" fmla="*/ 243 h 253"/>
                <a:gd name="T6" fmla="*/ 56 w 253"/>
                <a:gd name="T7" fmla="*/ 232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6 h 253"/>
                <a:gd name="T14" fmla="*/ 4 w 253"/>
                <a:gd name="T15" fmla="*/ 153 h 253"/>
                <a:gd name="T16" fmla="*/ 0 w 253"/>
                <a:gd name="T17" fmla="*/ 127 h 253"/>
                <a:gd name="T18" fmla="*/ 1 w 253"/>
                <a:gd name="T19" fmla="*/ 114 h 253"/>
                <a:gd name="T20" fmla="*/ 6 w 253"/>
                <a:gd name="T21" fmla="*/ 90 h 253"/>
                <a:gd name="T22" fmla="*/ 16 w 253"/>
                <a:gd name="T23" fmla="*/ 67 h 253"/>
                <a:gd name="T24" fmla="*/ 30 w 253"/>
                <a:gd name="T25" fmla="*/ 46 h 253"/>
                <a:gd name="T26" fmla="*/ 47 w 253"/>
                <a:gd name="T27" fmla="*/ 30 h 253"/>
                <a:gd name="T28" fmla="*/ 67 w 253"/>
                <a:gd name="T29" fmla="*/ 16 h 253"/>
                <a:gd name="T30" fmla="*/ 90 w 253"/>
                <a:gd name="T31" fmla="*/ 7 h 253"/>
                <a:gd name="T32" fmla="*/ 114 w 253"/>
                <a:gd name="T33" fmla="*/ 2 h 253"/>
                <a:gd name="T34" fmla="*/ 127 w 253"/>
                <a:gd name="T35" fmla="*/ 0 h 253"/>
                <a:gd name="T36" fmla="*/ 153 w 253"/>
                <a:gd name="T37" fmla="*/ 3 h 253"/>
                <a:gd name="T38" fmla="*/ 176 w 253"/>
                <a:gd name="T39" fmla="*/ 10 h 253"/>
                <a:gd name="T40" fmla="*/ 198 w 253"/>
                <a:gd name="T41" fmla="*/ 23 h 253"/>
                <a:gd name="T42" fmla="*/ 216 w 253"/>
                <a:gd name="T43" fmla="*/ 38 h 253"/>
                <a:gd name="T44" fmla="*/ 232 w 253"/>
                <a:gd name="T45" fmla="*/ 56 h 253"/>
                <a:gd name="T46" fmla="*/ 244 w 253"/>
                <a:gd name="T47" fmla="*/ 77 h 253"/>
                <a:gd name="T48" fmla="*/ 251 w 253"/>
                <a:gd name="T49" fmla="*/ 102 h 253"/>
                <a:gd name="T50" fmla="*/ 253 w 253"/>
                <a:gd name="T51" fmla="*/ 127 h 253"/>
                <a:gd name="T52" fmla="*/ 253 w 253"/>
                <a:gd name="T53" fmla="*/ 140 h 253"/>
                <a:gd name="T54" fmla="*/ 248 w 253"/>
                <a:gd name="T55" fmla="*/ 164 h 253"/>
                <a:gd name="T56" fmla="*/ 239 w 253"/>
                <a:gd name="T57" fmla="*/ 187 h 253"/>
                <a:gd name="T58" fmla="*/ 225 w 253"/>
                <a:gd name="T59" fmla="*/ 207 h 253"/>
                <a:gd name="T60" fmla="*/ 207 w 253"/>
                <a:gd name="T61" fmla="*/ 225 h 253"/>
                <a:gd name="T62" fmla="*/ 188 w 253"/>
                <a:gd name="T63" fmla="*/ 238 h 253"/>
                <a:gd name="T64" fmla="*/ 165 w 253"/>
                <a:gd name="T65" fmla="*/ 247 h 253"/>
                <a:gd name="T66" fmla="*/ 140 w 253"/>
                <a:gd name="T67" fmla="*/ 252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2"/>
                  </a:lnTo>
                  <a:lnTo>
                    <a:pt x="102" y="251"/>
                  </a:lnTo>
                  <a:lnTo>
                    <a:pt x="90" y="247"/>
                  </a:lnTo>
                  <a:lnTo>
                    <a:pt x="78" y="243"/>
                  </a:lnTo>
                  <a:lnTo>
                    <a:pt x="67" y="238"/>
                  </a:lnTo>
                  <a:lnTo>
                    <a:pt x="56" y="232"/>
                  </a:lnTo>
                  <a:lnTo>
                    <a:pt x="47" y="225"/>
                  </a:lnTo>
                  <a:lnTo>
                    <a:pt x="37" y="216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6" y="164"/>
                  </a:lnTo>
                  <a:lnTo>
                    <a:pt x="4" y="153"/>
                  </a:lnTo>
                  <a:lnTo>
                    <a:pt x="1" y="140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4"/>
                  </a:lnTo>
                  <a:lnTo>
                    <a:pt x="4" y="102"/>
                  </a:lnTo>
                  <a:lnTo>
                    <a:pt x="6" y="90"/>
                  </a:lnTo>
                  <a:lnTo>
                    <a:pt x="10" y="77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8"/>
                  </a:lnTo>
                  <a:lnTo>
                    <a:pt x="47" y="30"/>
                  </a:lnTo>
                  <a:lnTo>
                    <a:pt x="56" y="23"/>
                  </a:lnTo>
                  <a:lnTo>
                    <a:pt x="67" y="16"/>
                  </a:lnTo>
                  <a:lnTo>
                    <a:pt x="78" y="10"/>
                  </a:lnTo>
                  <a:lnTo>
                    <a:pt x="90" y="7"/>
                  </a:lnTo>
                  <a:lnTo>
                    <a:pt x="102" y="3"/>
                  </a:lnTo>
                  <a:lnTo>
                    <a:pt x="114" y="2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2"/>
                  </a:lnTo>
                  <a:lnTo>
                    <a:pt x="153" y="3"/>
                  </a:lnTo>
                  <a:lnTo>
                    <a:pt x="165" y="7"/>
                  </a:lnTo>
                  <a:lnTo>
                    <a:pt x="176" y="10"/>
                  </a:lnTo>
                  <a:lnTo>
                    <a:pt x="188" y="16"/>
                  </a:lnTo>
                  <a:lnTo>
                    <a:pt x="198" y="23"/>
                  </a:lnTo>
                  <a:lnTo>
                    <a:pt x="207" y="30"/>
                  </a:lnTo>
                  <a:lnTo>
                    <a:pt x="216" y="38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9" y="67"/>
                  </a:lnTo>
                  <a:lnTo>
                    <a:pt x="244" y="77"/>
                  </a:lnTo>
                  <a:lnTo>
                    <a:pt x="248" y="90"/>
                  </a:lnTo>
                  <a:lnTo>
                    <a:pt x="251" y="102"/>
                  </a:lnTo>
                  <a:lnTo>
                    <a:pt x="253" y="114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3" y="140"/>
                  </a:lnTo>
                  <a:lnTo>
                    <a:pt x="251" y="153"/>
                  </a:lnTo>
                  <a:lnTo>
                    <a:pt x="248" y="164"/>
                  </a:lnTo>
                  <a:lnTo>
                    <a:pt x="244" y="176"/>
                  </a:lnTo>
                  <a:lnTo>
                    <a:pt x="239" y="187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7" y="225"/>
                  </a:lnTo>
                  <a:lnTo>
                    <a:pt x="198" y="232"/>
                  </a:lnTo>
                  <a:lnTo>
                    <a:pt x="188" y="238"/>
                  </a:lnTo>
                  <a:lnTo>
                    <a:pt x="176" y="243"/>
                  </a:lnTo>
                  <a:lnTo>
                    <a:pt x="165" y="247"/>
                  </a:lnTo>
                  <a:lnTo>
                    <a:pt x="153" y="251"/>
                  </a:lnTo>
                  <a:lnTo>
                    <a:pt x="140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63"/>
            <p:cNvSpPr>
              <a:spLocks/>
            </p:cNvSpPr>
            <p:nvPr/>
          </p:nvSpPr>
          <p:spPr bwMode="auto">
            <a:xfrm>
              <a:off x="4201" y="2177"/>
              <a:ext cx="51" cy="50"/>
            </a:xfrm>
            <a:custGeom>
              <a:avLst/>
              <a:gdLst>
                <a:gd name="T0" fmla="*/ 127 w 253"/>
                <a:gd name="T1" fmla="*/ 251 h 251"/>
                <a:gd name="T2" fmla="*/ 102 w 253"/>
                <a:gd name="T3" fmla="*/ 249 h 251"/>
                <a:gd name="T4" fmla="*/ 78 w 253"/>
                <a:gd name="T5" fmla="*/ 242 h 251"/>
                <a:gd name="T6" fmla="*/ 56 w 253"/>
                <a:gd name="T7" fmla="*/ 230 h 251"/>
                <a:gd name="T8" fmla="*/ 37 w 253"/>
                <a:gd name="T9" fmla="*/ 214 h 251"/>
                <a:gd name="T10" fmla="*/ 22 w 253"/>
                <a:gd name="T11" fmla="*/ 196 h 251"/>
                <a:gd name="T12" fmla="*/ 10 w 253"/>
                <a:gd name="T13" fmla="*/ 175 h 251"/>
                <a:gd name="T14" fmla="*/ 4 w 253"/>
                <a:gd name="T15" fmla="*/ 151 h 251"/>
                <a:gd name="T16" fmla="*/ 0 w 253"/>
                <a:gd name="T17" fmla="*/ 125 h 251"/>
                <a:gd name="T18" fmla="*/ 1 w 253"/>
                <a:gd name="T19" fmla="*/ 113 h 251"/>
                <a:gd name="T20" fmla="*/ 6 w 253"/>
                <a:gd name="T21" fmla="*/ 88 h 251"/>
                <a:gd name="T22" fmla="*/ 16 w 253"/>
                <a:gd name="T23" fmla="*/ 66 h 251"/>
                <a:gd name="T24" fmla="*/ 30 w 253"/>
                <a:gd name="T25" fmla="*/ 46 h 251"/>
                <a:gd name="T26" fmla="*/ 47 w 253"/>
                <a:gd name="T27" fmla="*/ 28 h 251"/>
                <a:gd name="T28" fmla="*/ 67 w 253"/>
                <a:gd name="T29" fmla="*/ 15 h 251"/>
                <a:gd name="T30" fmla="*/ 90 w 253"/>
                <a:gd name="T31" fmla="*/ 5 h 251"/>
                <a:gd name="T32" fmla="*/ 114 w 253"/>
                <a:gd name="T33" fmla="*/ 0 h 251"/>
                <a:gd name="T34" fmla="*/ 127 w 253"/>
                <a:gd name="T35" fmla="*/ 0 h 251"/>
                <a:gd name="T36" fmla="*/ 153 w 253"/>
                <a:gd name="T37" fmla="*/ 2 h 251"/>
                <a:gd name="T38" fmla="*/ 176 w 253"/>
                <a:gd name="T39" fmla="*/ 10 h 251"/>
                <a:gd name="T40" fmla="*/ 198 w 253"/>
                <a:gd name="T41" fmla="*/ 21 h 251"/>
                <a:gd name="T42" fmla="*/ 216 w 253"/>
                <a:gd name="T43" fmla="*/ 36 h 251"/>
                <a:gd name="T44" fmla="*/ 232 w 253"/>
                <a:gd name="T45" fmla="*/ 54 h 251"/>
                <a:gd name="T46" fmla="*/ 244 w 253"/>
                <a:gd name="T47" fmla="*/ 77 h 251"/>
                <a:gd name="T48" fmla="*/ 251 w 253"/>
                <a:gd name="T49" fmla="*/ 100 h 251"/>
                <a:gd name="T50" fmla="*/ 253 w 253"/>
                <a:gd name="T51" fmla="*/ 125 h 251"/>
                <a:gd name="T52" fmla="*/ 253 w 253"/>
                <a:gd name="T53" fmla="*/ 139 h 251"/>
                <a:gd name="T54" fmla="*/ 248 w 253"/>
                <a:gd name="T55" fmla="*/ 163 h 251"/>
                <a:gd name="T56" fmla="*/ 239 w 253"/>
                <a:gd name="T57" fmla="*/ 186 h 251"/>
                <a:gd name="T58" fmla="*/ 225 w 253"/>
                <a:gd name="T59" fmla="*/ 206 h 251"/>
                <a:gd name="T60" fmla="*/ 207 w 253"/>
                <a:gd name="T61" fmla="*/ 223 h 251"/>
                <a:gd name="T62" fmla="*/ 188 w 253"/>
                <a:gd name="T63" fmla="*/ 237 h 251"/>
                <a:gd name="T64" fmla="*/ 165 w 253"/>
                <a:gd name="T65" fmla="*/ 247 h 251"/>
                <a:gd name="T66" fmla="*/ 140 w 253"/>
                <a:gd name="T67" fmla="*/ 251 h 251"/>
                <a:gd name="T68" fmla="*/ 127 w 253"/>
                <a:gd name="T69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1">
                  <a:moveTo>
                    <a:pt x="127" y="251"/>
                  </a:moveTo>
                  <a:lnTo>
                    <a:pt x="127" y="251"/>
                  </a:lnTo>
                  <a:lnTo>
                    <a:pt x="114" y="251"/>
                  </a:lnTo>
                  <a:lnTo>
                    <a:pt x="102" y="249"/>
                  </a:lnTo>
                  <a:lnTo>
                    <a:pt x="90" y="247"/>
                  </a:lnTo>
                  <a:lnTo>
                    <a:pt x="78" y="242"/>
                  </a:lnTo>
                  <a:lnTo>
                    <a:pt x="67" y="237"/>
                  </a:lnTo>
                  <a:lnTo>
                    <a:pt x="56" y="230"/>
                  </a:lnTo>
                  <a:lnTo>
                    <a:pt x="47" y="223"/>
                  </a:lnTo>
                  <a:lnTo>
                    <a:pt x="37" y="214"/>
                  </a:lnTo>
                  <a:lnTo>
                    <a:pt x="30" y="206"/>
                  </a:lnTo>
                  <a:lnTo>
                    <a:pt x="22" y="196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3"/>
                  </a:lnTo>
                  <a:lnTo>
                    <a:pt x="4" y="151"/>
                  </a:lnTo>
                  <a:lnTo>
                    <a:pt x="1" y="139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1" y="113"/>
                  </a:lnTo>
                  <a:lnTo>
                    <a:pt x="4" y="100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4"/>
                  </a:lnTo>
                  <a:lnTo>
                    <a:pt x="30" y="46"/>
                  </a:lnTo>
                  <a:lnTo>
                    <a:pt x="37" y="36"/>
                  </a:lnTo>
                  <a:lnTo>
                    <a:pt x="47" y="28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90" y="5"/>
                  </a:lnTo>
                  <a:lnTo>
                    <a:pt x="102" y="2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2"/>
                  </a:lnTo>
                  <a:lnTo>
                    <a:pt x="165" y="5"/>
                  </a:lnTo>
                  <a:lnTo>
                    <a:pt x="176" y="10"/>
                  </a:lnTo>
                  <a:lnTo>
                    <a:pt x="188" y="15"/>
                  </a:lnTo>
                  <a:lnTo>
                    <a:pt x="198" y="21"/>
                  </a:lnTo>
                  <a:lnTo>
                    <a:pt x="207" y="28"/>
                  </a:lnTo>
                  <a:lnTo>
                    <a:pt x="216" y="36"/>
                  </a:lnTo>
                  <a:lnTo>
                    <a:pt x="225" y="46"/>
                  </a:lnTo>
                  <a:lnTo>
                    <a:pt x="232" y="54"/>
                  </a:lnTo>
                  <a:lnTo>
                    <a:pt x="239" y="66"/>
                  </a:lnTo>
                  <a:lnTo>
                    <a:pt x="244" y="77"/>
                  </a:lnTo>
                  <a:lnTo>
                    <a:pt x="248" y="88"/>
                  </a:lnTo>
                  <a:lnTo>
                    <a:pt x="251" y="100"/>
                  </a:lnTo>
                  <a:lnTo>
                    <a:pt x="253" y="113"/>
                  </a:lnTo>
                  <a:lnTo>
                    <a:pt x="253" y="125"/>
                  </a:lnTo>
                  <a:lnTo>
                    <a:pt x="253" y="125"/>
                  </a:lnTo>
                  <a:lnTo>
                    <a:pt x="253" y="139"/>
                  </a:lnTo>
                  <a:lnTo>
                    <a:pt x="251" y="151"/>
                  </a:lnTo>
                  <a:lnTo>
                    <a:pt x="248" y="163"/>
                  </a:lnTo>
                  <a:lnTo>
                    <a:pt x="244" y="175"/>
                  </a:lnTo>
                  <a:lnTo>
                    <a:pt x="239" y="186"/>
                  </a:lnTo>
                  <a:lnTo>
                    <a:pt x="232" y="196"/>
                  </a:lnTo>
                  <a:lnTo>
                    <a:pt x="225" y="206"/>
                  </a:lnTo>
                  <a:lnTo>
                    <a:pt x="216" y="214"/>
                  </a:lnTo>
                  <a:lnTo>
                    <a:pt x="207" y="223"/>
                  </a:lnTo>
                  <a:lnTo>
                    <a:pt x="198" y="230"/>
                  </a:lnTo>
                  <a:lnTo>
                    <a:pt x="188" y="237"/>
                  </a:lnTo>
                  <a:lnTo>
                    <a:pt x="176" y="242"/>
                  </a:lnTo>
                  <a:lnTo>
                    <a:pt x="165" y="247"/>
                  </a:lnTo>
                  <a:lnTo>
                    <a:pt x="153" y="249"/>
                  </a:lnTo>
                  <a:lnTo>
                    <a:pt x="140" y="251"/>
                  </a:lnTo>
                  <a:lnTo>
                    <a:pt x="127" y="251"/>
                  </a:lnTo>
                  <a:lnTo>
                    <a:pt x="127" y="251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64"/>
            <p:cNvSpPr>
              <a:spLocks/>
            </p:cNvSpPr>
            <p:nvPr/>
          </p:nvSpPr>
          <p:spPr bwMode="auto">
            <a:xfrm>
              <a:off x="4201" y="2243"/>
              <a:ext cx="51" cy="51"/>
            </a:xfrm>
            <a:custGeom>
              <a:avLst/>
              <a:gdLst>
                <a:gd name="T0" fmla="*/ 127 w 253"/>
                <a:gd name="T1" fmla="*/ 252 h 252"/>
                <a:gd name="T2" fmla="*/ 102 w 253"/>
                <a:gd name="T3" fmla="*/ 249 h 252"/>
                <a:gd name="T4" fmla="*/ 78 w 253"/>
                <a:gd name="T5" fmla="*/ 242 h 252"/>
                <a:gd name="T6" fmla="*/ 56 w 253"/>
                <a:gd name="T7" fmla="*/ 231 h 252"/>
                <a:gd name="T8" fmla="*/ 37 w 253"/>
                <a:gd name="T9" fmla="*/ 216 h 252"/>
                <a:gd name="T10" fmla="*/ 22 w 253"/>
                <a:gd name="T11" fmla="*/ 196 h 252"/>
                <a:gd name="T12" fmla="*/ 10 w 253"/>
                <a:gd name="T13" fmla="*/ 175 h 252"/>
                <a:gd name="T14" fmla="*/ 4 w 253"/>
                <a:gd name="T15" fmla="*/ 151 h 252"/>
                <a:gd name="T16" fmla="*/ 0 w 253"/>
                <a:gd name="T17" fmla="*/ 126 h 252"/>
                <a:gd name="T18" fmla="*/ 1 w 253"/>
                <a:gd name="T19" fmla="*/ 113 h 252"/>
                <a:gd name="T20" fmla="*/ 6 w 253"/>
                <a:gd name="T21" fmla="*/ 88 h 252"/>
                <a:gd name="T22" fmla="*/ 16 w 253"/>
                <a:gd name="T23" fmla="*/ 66 h 252"/>
                <a:gd name="T24" fmla="*/ 30 w 253"/>
                <a:gd name="T25" fmla="*/ 46 h 252"/>
                <a:gd name="T26" fmla="*/ 47 w 253"/>
                <a:gd name="T27" fmla="*/ 29 h 252"/>
                <a:gd name="T28" fmla="*/ 67 w 253"/>
                <a:gd name="T29" fmla="*/ 15 h 252"/>
                <a:gd name="T30" fmla="*/ 90 w 253"/>
                <a:gd name="T31" fmla="*/ 5 h 252"/>
                <a:gd name="T32" fmla="*/ 114 w 253"/>
                <a:gd name="T33" fmla="*/ 0 h 252"/>
                <a:gd name="T34" fmla="*/ 127 w 253"/>
                <a:gd name="T35" fmla="*/ 0 h 252"/>
                <a:gd name="T36" fmla="*/ 153 w 253"/>
                <a:gd name="T37" fmla="*/ 3 h 252"/>
                <a:gd name="T38" fmla="*/ 176 w 253"/>
                <a:gd name="T39" fmla="*/ 10 h 252"/>
                <a:gd name="T40" fmla="*/ 198 w 253"/>
                <a:gd name="T41" fmla="*/ 21 h 252"/>
                <a:gd name="T42" fmla="*/ 216 w 253"/>
                <a:gd name="T43" fmla="*/ 37 h 252"/>
                <a:gd name="T44" fmla="*/ 232 w 253"/>
                <a:gd name="T45" fmla="*/ 56 h 252"/>
                <a:gd name="T46" fmla="*/ 244 w 253"/>
                <a:gd name="T47" fmla="*/ 77 h 252"/>
                <a:gd name="T48" fmla="*/ 251 w 253"/>
                <a:gd name="T49" fmla="*/ 100 h 252"/>
                <a:gd name="T50" fmla="*/ 253 w 253"/>
                <a:gd name="T51" fmla="*/ 126 h 252"/>
                <a:gd name="T52" fmla="*/ 253 w 253"/>
                <a:gd name="T53" fmla="*/ 139 h 252"/>
                <a:gd name="T54" fmla="*/ 248 w 253"/>
                <a:gd name="T55" fmla="*/ 164 h 252"/>
                <a:gd name="T56" fmla="*/ 239 w 253"/>
                <a:gd name="T57" fmla="*/ 186 h 252"/>
                <a:gd name="T58" fmla="*/ 225 w 253"/>
                <a:gd name="T59" fmla="*/ 206 h 252"/>
                <a:gd name="T60" fmla="*/ 207 w 253"/>
                <a:gd name="T61" fmla="*/ 223 h 252"/>
                <a:gd name="T62" fmla="*/ 188 w 253"/>
                <a:gd name="T63" fmla="*/ 237 h 252"/>
                <a:gd name="T64" fmla="*/ 165 w 253"/>
                <a:gd name="T65" fmla="*/ 247 h 252"/>
                <a:gd name="T66" fmla="*/ 140 w 253"/>
                <a:gd name="T67" fmla="*/ 252 h 252"/>
                <a:gd name="T68" fmla="*/ 127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7" y="252"/>
                  </a:moveTo>
                  <a:lnTo>
                    <a:pt x="127" y="252"/>
                  </a:lnTo>
                  <a:lnTo>
                    <a:pt x="114" y="252"/>
                  </a:lnTo>
                  <a:lnTo>
                    <a:pt x="102" y="249"/>
                  </a:lnTo>
                  <a:lnTo>
                    <a:pt x="90" y="247"/>
                  </a:lnTo>
                  <a:lnTo>
                    <a:pt x="78" y="242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7" y="223"/>
                  </a:lnTo>
                  <a:lnTo>
                    <a:pt x="37" y="216"/>
                  </a:lnTo>
                  <a:lnTo>
                    <a:pt x="30" y="206"/>
                  </a:lnTo>
                  <a:lnTo>
                    <a:pt x="22" y="196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4" y="151"/>
                  </a:lnTo>
                  <a:lnTo>
                    <a:pt x="1" y="139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3"/>
                  </a:lnTo>
                  <a:lnTo>
                    <a:pt x="4" y="100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7"/>
                  </a:lnTo>
                  <a:lnTo>
                    <a:pt x="47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90" y="5"/>
                  </a:lnTo>
                  <a:lnTo>
                    <a:pt x="102" y="3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3"/>
                  </a:lnTo>
                  <a:lnTo>
                    <a:pt x="165" y="5"/>
                  </a:lnTo>
                  <a:lnTo>
                    <a:pt x="176" y="10"/>
                  </a:lnTo>
                  <a:lnTo>
                    <a:pt x="188" y="15"/>
                  </a:lnTo>
                  <a:lnTo>
                    <a:pt x="198" y="21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9" y="66"/>
                  </a:lnTo>
                  <a:lnTo>
                    <a:pt x="244" y="77"/>
                  </a:lnTo>
                  <a:lnTo>
                    <a:pt x="248" y="88"/>
                  </a:lnTo>
                  <a:lnTo>
                    <a:pt x="251" y="100"/>
                  </a:lnTo>
                  <a:lnTo>
                    <a:pt x="253" y="113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3" y="139"/>
                  </a:lnTo>
                  <a:lnTo>
                    <a:pt x="251" y="151"/>
                  </a:lnTo>
                  <a:lnTo>
                    <a:pt x="248" y="164"/>
                  </a:lnTo>
                  <a:lnTo>
                    <a:pt x="244" y="175"/>
                  </a:lnTo>
                  <a:lnTo>
                    <a:pt x="239" y="186"/>
                  </a:lnTo>
                  <a:lnTo>
                    <a:pt x="232" y="196"/>
                  </a:lnTo>
                  <a:lnTo>
                    <a:pt x="225" y="206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8" y="231"/>
                  </a:lnTo>
                  <a:lnTo>
                    <a:pt x="188" y="237"/>
                  </a:lnTo>
                  <a:lnTo>
                    <a:pt x="176" y="242"/>
                  </a:lnTo>
                  <a:lnTo>
                    <a:pt x="165" y="247"/>
                  </a:lnTo>
                  <a:lnTo>
                    <a:pt x="153" y="249"/>
                  </a:lnTo>
                  <a:lnTo>
                    <a:pt x="140" y="252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65"/>
            <p:cNvSpPr>
              <a:spLocks/>
            </p:cNvSpPr>
            <p:nvPr/>
          </p:nvSpPr>
          <p:spPr bwMode="auto">
            <a:xfrm>
              <a:off x="4201" y="2310"/>
              <a:ext cx="51" cy="50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49 h 253"/>
                <a:gd name="T4" fmla="*/ 78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5 h 253"/>
                <a:gd name="T14" fmla="*/ 4 w 253"/>
                <a:gd name="T15" fmla="*/ 151 h 253"/>
                <a:gd name="T16" fmla="*/ 0 w 253"/>
                <a:gd name="T17" fmla="*/ 127 h 253"/>
                <a:gd name="T18" fmla="*/ 1 w 253"/>
                <a:gd name="T19" fmla="*/ 113 h 253"/>
                <a:gd name="T20" fmla="*/ 6 w 253"/>
                <a:gd name="T21" fmla="*/ 88 h 253"/>
                <a:gd name="T22" fmla="*/ 16 w 253"/>
                <a:gd name="T23" fmla="*/ 66 h 253"/>
                <a:gd name="T24" fmla="*/ 30 w 253"/>
                <a:gd name="T25" fmla="*/ 46 h 253"/>
                <a:gd name="T26" fmla="*/ 47 w 253"/>
                <a:gd name="T27" fmla="*/ 29 h 253"/>
                <a:gd name="T28" fmla="*/ 67 w 253"/>
                <a:gd name="T29" fmla="*/ 15 h 253"/>
                <a:gd name="T30" fmla="*/ 90 w 253"/>
                <a:gd name="T31" fmla="*/ 5 h 253"/>
                <a:gd name="T32" fmla="*/ 114 w 253"/>
                <a:gd name="T33" fmla="*/ 0 h 253"/>
                <a:gd name="T34" fmla="*/ 127 w 253"/>
                <a:gd name="T35" fmla="*/ 0 h 253"/>
                <a:gd name="T36" fmla="*/ 153 w 253"/>
                <a:gd name="T37" fmla="*/ 3 h 253"/>
                <a:gd name="T38" fmla="*/ 176 w 253"/>
                <a:gd name="T39" fmla="*/ 10 h 253"/>
                <a:gd name="T40" fmla="*/ 198 w 253"/>
                <a:gd name="T41" fmla="*/ 21 h 253"/>
                <a:gd name="T42" fmla="*/ 216 w 253"/>
                <a:gd name="T43" fmla="*/ 37 h 253"/>
                <a:gd name="T44" fmla="*/ 232 w 253"/>
                <a:gd name="T45" fmla="*/ 56 h 253"/>
                <a:gd name="T46" fmla="*/ 244 w 253"/>
                <a:gd name="T47" fmla="*/ 77 h 253"/>
                <a:gd name="T48" fmla="*/ 251 w 253"/>
                <a:gd name="T49" fmla="*/ 101 h 253"/>
                <a:gd name="T50" fmla="*/ 253 w 253"/>
                <a:gd name="T51" fmla="*/ 127 h 253"/>
                <a:gd name="T52" fmla="*/ 253 w 253"/>
                <a:gd name="T53" fmla="*/ 139 h 253"/>
                <a:gd name="T54" fmla="*/ 248 w 253"/>
                <a:gd name="T55" fmla="*/ 164 h 253"/>
                <a:gd name="T56" fmla="*/ 239 w 253"/>
                <a:gd name="T57" fmla="*/ 186 h 253"/>
                <a:gd name="T58" fmla="*/ 225 w 253"/>
                <a:gd name="T59" fmla="*/ 206 h 253"/>
                <a:gd name="T60" fmla="*/ 207 w 253"/>
                <a:gd name="T61" fmla="*/ 223 h 253"/>
                <a:gd name="T62" fmla="*/ 188 w 253"/>
                <a:gd name="T63" fmla="*/ 237 h 253"/>
                <a:gd name="T64" fmla="*/ 165 w 253"/>
                <a:gd name="T65" fmla="*/ 247 h 253"/>
                <a:gd name="T66" fmla="*/ 140 w 253"/>
                <a:gd name="T67" fmla="*/ 252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2"/>
                  </a:lnTo>
                  <a:lnTo>
                    <a:pt x="102" y="249"/>
                  </a:lnTo>
                  <a:lnTo>
                    <a:pt x="90" y="247"/>
                  </a:lnTo>
                  <a:lnTo>
                    <a:pt x="78" y="243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7" y="223"/>
                  </a:lnTo>
                  <a:lnTo>
                    <a:pt x="37" y="216"/>
                  </a:lnTo>
                  <a:lnTo>
                    <a:pt x="30" y="206"/>
                  </a:lnTo>
                  <a:lnTo>
                    <a:pt x="22" y="197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4" y="151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4" y="101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7"/>
                  </a:lnTo>
                  <a:lnTo>
                    <a:pt x="47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90" y="5"/>
                  </a:lnTo>
                  <a:lnTo>
                    <a:pt x="102" y="3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3"/>
                  </a:lnTo>
                  <a:lnTo>
                    <a:pt x="165" y="5"/>
                  </a:lnTo>
                  <a:lnTo>
                    <a:pt x="176" y="10"/>
                  </a:lnTo>
                  <a:lnTo>
                    <a:pt x="188" y="15"/>
                  </a:lnTo>
                  <a:lnTo>
                    <a:pt x="198" y="21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9" y="66"/>
                  </a:lnTo>
                  <a:lnTo>
                    <a:pt x="244" y="77"/>
                  </a:lnTo>
                  <a:lnTo>
                    <a:pt x="248" y="88"/>
                  </a:lnTo>
                  <a:lnTo>
                    <a:pt x="251" y="101"/>
                  </a:lnTo>
                  <a:lnTo>
                    <a:pt x="253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3" y="139"/>
                  </a:lnTo>
                  <a:lnTo>
                    <a:pt x="251" y="151"/>
                  </a:lnTo>
                  <a:lnTo>
                    <a:pt x="248" y="164"/>
                  </a:lnTo>
                  <a:lnTo>
                    <a:pt x="244" y="175"/>
                  </a:lnTo>
                  <a:lnTo>
                    <a:pt x="239" y="186"/>
                  </a:lnTo>
                  <a:lnTo>
                    <a:pt x="232" y="197"/>
                  </a:lnTo>
                  <a:lnTo>
                    <a:pt x="225" y="206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8" y="231"/>
                  </a:lnTo>
                  <a:lnTo>
                    <a:pt x="188" y="237"/>
                  </a:lnTo>
                  <a:lnTo>
                    <a:pt x="176" y="243"/>
                  </a:lnTo>
                  <a:lnTo>
                    <a:pt x="165" y="247"/>
                  </a:lnTo>
                  <a:lnTo>
                    <a:pt x="153" y="249"/>
                  </a:lnTo>
                  <a:lnTo>
                    <a:pt x="140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66"/>
            <p:cNvSpPr>
              <a:spLocks/>
            </p:cNvSpPr>
            <p:nvPr/>
          </p:nvSpPr>
          <p:spPr bwMode="auto">
            <a:xfrm>
              <a:off x="4201" y="2376"/>
              <a:ext cx="51" cy="51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51 h 253"/>
                <a:gd name="T4" fmla="*/ 78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10 w 253"/>
                <a:gd name="T13" fmla="*/ 175 h 253"/>
                <a:gd name="T14" fmla="*/ 4 w 253"/>
                <a:gd name="T15" fmla="*/ 152 h 253"/>
                <a:gd name="T16" fmla="*/ 0 w 253"/>
                <a:gd name="T17" fmla="*/ 127 h 253"/>
                <a:gd name="T18" fmla="*/ 1 w 253"/>
                <a:gd name="T19" fmla="*/ 113 h 253"/>
                <a:gd name="T20" fmla="*/ 6 w 253"/>
                <a:gd name="T21" fmla="*/ 90 h 253"/>
                <a:gd name="T22" fmla="*/ 16 w 253"/>
                <a:gd name="T23" fmla="*/ 66 h 253"/>
                <a:gd name="T24" fmla="*/ 30 w 253"/>
                <a:gd name="T25" fmla="*/ 46 h 253"/>
                <a:gd name="T26" fmla="*/ 47 w 253"/>
                <a:gd name="T27" fmla="*/ 29 h 253"/>
                <a:gd name="T28" fmla="*/ 67 w 253"/>
                <a:gd name="T29" fmla="*/ 15 h 253"/>
                <a:gd name="T30" fmla="*/ 90 w 253"/>
                <a:gd name="T31" fmla="*/ 7 h 253"/>
                <a:gd name="T32" fmla="*/ 114 w 253"/>
                <a:gd name="T33" fmla="*/ 2 h 253"/>
                <a:gd name="T34" fmla="*/ 127 w 253"/>
                <a:gd name="T35" fmla="*/ 0 h 253"/>
                <a:gd name="T36" fmla="*/ 153 w 253"/>
                <a:gd name="T37" fmla="*/ 3 h 253"/>
                <a:gd name="T38" fmla="*/ 176 w 253"/>
                <a:gd name="T39" fmla="*/ 10 h 253"/>
                <a:gd name="T40" fmla="*/ 198 w 253"/>
                <a:gd name="T41" fmla="*/ 21 h 253"/>
                <a:gd name="T42" fmla="*/ 216 w 253"/>
                <a:gd name="T43" fmla="*/ 38 h 253"/>
                <a:gd name="T44" fmla="*/ 232 w 253"/>
                <a:gd name="T45" fmla="*/ 56 h 253"/>
                <a:gd name="T46" fmla="*/ 244 w 253"/>
                <a:gd name="T47" fmla="*/ 77 h 253"/>
                <a:gd name="T48" fmla="*/ 251 w 253"/>
                <a:gd name="T49" fmla="*/ 101 h 253"/>
                <a:gd name="T50" fmla="*/ 253 w 253"/>
                <a:gd name="T51" fmla="*/ 127 h 253"/>
                <a:gd name="T52" fmla="*/ 253 w 253"/>
                <a:gd name="T53" fmla="*/ 139 h 253"/>
                <a:gd name="T54" fmla="*/ 248 w 253"/>
                <a:gd name="T55" fmla="*/ 164 h 253"/>
                <a:gd name="T56" fmla="*/ 239 w 253"/>
                <a:gd name="T57" fmla="*/ 186 h 253"/>
                <a:gd name="T58" fmla="*/ 225 w 253"/>
                <a:gd name="T59" fmla="*/ 207 h 253"/>
                <a:gd name="T60" fmla="*/ 207 w 253"/>
                <a:gd name="T61" fmla="*/ 223 h 253"/>
                <a:gd name="T62" fmla="*/ 188 w 253"/>
                <a:gd name="T63" fmla="*/ 237 h 253"/>
                <a:gd name="T64" fmla="*/ 165 w 253"/>
                <a:gd name="T65" fmla="*/ 247 h 253"/>
                <a:gd name="T66" fmla="*/ 140 w 253"/>
                <a:gd name="T67" fmla="*/ 252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2"/>
                  </a:lnTo>
                  <a:lnTo>
                    <a:pt x="102" y="251"/>
                  </a:lnTo>
                  <a:lnTo>
                    <a:pt x="90" y="247"/>
                  </a:lnTo>
                  <a:lnTo>
                    <a:pt x="78" y="243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7" y="223"/>
                  </a:lnTo>
                  <a:lnTo>
                    <a:pt x="37" y="216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4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4" y="101"/>
                  </a:lnTo>
                  <a:lnTo>
                    <a:pt x="6" y="90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8"/>
                  </a:lnTo>
                  <a:lnTo>
                    <a:pt x="47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90" y="7"/>
                  </a:lnTo>
                  <a:lnTo>
                    <a:pt x="102" y="3"/>
                  </a:lnTo>
                  <a:lnTo>
                    <a:pt x="114" y="2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2"/>
                  </a:lnTo>
                  <a:lnTo>
                    <a:pt x="153" y="3"/>
                  </a:lnTo>
                  <a:lnTo>
                    <a:pt x="165" y="7"/>
                  </a:lnTo>
                  <a:lnTo>
                    <a:pt x="176" y="10"/>
                  </a:lnTo>
                  <a:lnTo>
                    <a:pt x="188" y="15"/>
                  </a:lnTo>
                  <a:lnTo>
                    <a:pt x="198" y="21"/>
                  </a:lnTo>
                  <a:lnTo>
                    <a:pt x="207" y="29"/>
                  </a:lnTo>
                  <a:lnTo>
                    <a:pt x="216" y="38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9" y="66"/>
                  </a:lnTo>
                  <a:lnTo>
                    <a:pt x="244" y="77"/>
                  </a:lnTo>
                  <a:lnTo>
                    <a:pt x="248" y="90"/>
                  </a:lnTo>
                  <a:lnTo>
                    <a:pt x="251" y="101"/>
                  </a:lnTo>
                  <a:lnTo>
                    <a:pt x="253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3" y="139"/>
                  </a:lnTo>
                  <a:lnTo>
                    <a:pt x="251" y="152"/>
                  </a:lnTo>
                  <a:lnTo>
                    <a:pt x="248" y="164"/>
                  </a:lnTo>
                  <a:lnTo>
                    <a:pt x="244" y="175"/>
                  </a:lnTo>
                  <a:lnTo>
                    <a:pt x="239" y="186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8" y="231"/>
                  </a:lnTo>
                  <a:lnTo>
                    <a:pt x="188" y="237"/>
                  </a:lnTo>
                  <a:lnTo>
                    <a:pt x="176" y="243"/>
                  </a:lnTo>
                  <a:lnTo>
                    <a:pt x="165" y="247"/>
                  </a:lnTo>
                  <a:lnTo>
                    <a:pt x="153" y="251"/>
                  </a:lnTo>
                  <a:lnTo>
                    <a:pt x="140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67"/>
            <p:cNvSpPr>
              <a:spLocks/>
            </p:cNvSpPr>
            <p:nvPr/>
          </p:nvSpPr>
          <p:spPr bwMode="auto">
            <a:xfrm>
              <a:off x="4201" y="2443"/>
              <a:ext cx="51" cy="50"/>
            </a:xfrm>
            <a:custGeom>
              <a:avLst/>
              <a:gdLst>
                <a:gd name="T0" fmla="*/ 127 w 253"/>
                <a:gd name="T1" fmla="*/ 252 h 252"/>
                <a:gd name="T2" fmla="*/ 102 w 253"/>
                <a:gd name="T3" fmla="*/ 250 h 252"/>
                <a:gd name="T4" fmla="*/ 78 w 253"/>
                <a:gd name="T5" fmla="*/ 242 h 252"/>
                <a:gd name="T6" fmla="*/ 56 w 253"/>
                <a:gd name="T7" fmla="*/ 230 h 252"/>
                <a:gd name="T8" fmla="*/ 37 w 253"/>
                <a:gd name="T9" fmla="*/ 215 h 252"/>
                <a:gd name="T10" fmla="*/ 22 w 253"/>
                <a:gd name="T11" fmla="*/ 197 h 252"/>
                <a:gd name="T12" fmla="*/ 10 w 253"/>
                <a:gd name="T13" fmla="*/ 176 h 252"/>
                <a:gd name="T14" fmla="*/ 4 w 253"/>
                <a:gd name="T15" fmla="*/ 152 h 252"/>
                <a:gd name="T16" fmla="*/ 0 w 253"/>
                <a:gd name="T17" fmla="*/ 126 h 252"/>
                <a:gd name="T18" fmla="*/ 1 w 253"/>
                <a:gd name="T19" fmla="*/ 114 h 252"/>
                <a:gd name="T20" fmla="*/ 6 w 253"/>
                <a:gd name="T21" fmla="*/ 89 h 252"/>
                <a:gd name="T22" fmla="*/ 16 w 253"/>
                <a:gd name="T23" fmla="*/ 65 h 252"/>
                <a:gd name="T24" fmla="*/ 30 w 253"/>
                <a:gd name="T25" fmla="*/ 45 h 252"/>
                <a:gd name="T26" fmla="*/ 47 w 253"/>
                <a:gd name="T27" fmla="*/ 28 h 252"/>
                <a:gd name="T28" fmla="*/ 67 w 253"/>
                <a:gd name="T29" fmla="*/ 14 h 252"/>
                <a:gd name="T30" fmla="*/ 90 w 253"/>
                <a:gd name="T31" fmla="*/ 6 h 252"/>
                <a:gd name="T32" fmla="*/ 114 w 253"/>
                <a:gd name="T33" fmla="*/ 1 h 252"/>
                <a:gd name="T34" fmla="*/ 127 w 253"/>
                <a:gd name="T35" fmla="*/ 0 h 252"/>
                <a:gd name="T36" fmla="*/ 153 w 253"/>
                <a:gd name="T37" fmla="*/ 2 h 252"/>
                <a:gd name="T38" fmla="*/ 176 w 253"/>
                <a:gd name="T39" fmla="*/ 9 h 252"/>
                <a:gd name="T40" fmla="*/ 198 w 253"/>
                <a:gd name="T41" fmla="*/ 22 h 252"/>
                <a:gd name="T42" fmla="*/ 216 w 253"/>
                <a:gd name="T43" fmla="*/ 37 h 252"/>
                <a:gd name="T44" fmla="*/ 232 w 253"/>
                <a:gd name="T45" fmla="*/ 55 h 252"/>
                <a:gd name="T46" fmla="*/ 244 w 253"/>
                <a:gd name="T47" fmla="*/ 76 h 252"/>
                <a:gd name="T48" fmla="*/ 251 w 253"/>
                <a:gd name="T49" fmla="*/ 100 h 252"/>
                <a:gd name="T50" fmla="*/ 253 w 253"/>
                <a:gd name="T51" fmla="*/ 126 h 252"/>
                <a:gd name="T52" fmla="*/ 253 w 253"/>
                <a:gd name="T53" fmla="*/ 138 h 252"/>
                <a:gd name="T54" fmla="*/ 248 w 253"/>
                <a:gd name="T55" fmla="*/ 163 h 252"/>
                <a:gd name="T56" fmla="*/ 239 w 253"/>
                <a:gd name="T57" fmla="*/ 187 h 252"/>
                <a:gd name="T58" fmla="*/ 225 w 253"/>
                <a:gd name="T59" fmla="*/ 207 h 252"/>
                <a:gd name="T60" fmla="*/ 207 w 253"/>
                <a:gd name="T61" fmla="*/ 224 h 252"/>
                <a:gd name="T62" fmla="*/ 188 w 253"/>
                <a:gd name="T63" fmla="*/ 237 h 252"/>
                <a:gd name="T64" fmla="*/ 165 w 253"/>
                <a:gd name="T65" fmla="*/ 246 h 252"/>
                <a:gd name="T66" fmla="*/ 140 w 253"/>
                <a:gd name="T67" fmla="*/ 251 h 252"/>
                <a:gd name="T68" fmla="*/ 127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7" y="252"/>
                  </a:moveTo>
                  <a:lnTo>
                    <a:pt x="127" y="252"/>
                  </a:lnTo>
                  <a:lnTo>
                    <a:pt x="114" y="251"/>
                  </a:lnTo>
                  <a:lnTo>
                    <a:pt x="102" y="250"/>
                  </a:lnTo>
                  <a:lnTo>
                    <a:pt x="90" y="246"/>
                  </a:lnTo>
                  <a:lnTo>
                    <a:pt x="78" y="242"/>
                  </a:lnTo>
                  <a:lnTo>
                    <a:pt x="67" y="237"/>
                  </a:lnTo>
                  <a:lnTo>
                    <a:pt x="56" y="230"/>
                  </a:lnTo>
                  <a:lnTo>
                    <a:pt x="47" y="224"/>
                  </a:lnTo>
                  <a:lnTo>
                    <a:pt x="37" y="215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6" y="163"/>
                  </a:lnTo>
                  <a:lnTo>
                    <a:pt x="4" y="152"/>
                  </a:lnTo>
                  <a:lnTo>
                    <a:pt x="1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4"/>
                  </a:lnTo>
                  <a:lnTo>
                    <a:pt x="4" y="100"/>
                  </a:lnTo>
                  <a:lnTo>
                    <a:pt x="6" y="89"/>
                  </a:lnTo>
                  <a:lnTo>
                    <a:pt x="10" y="76"/>
                  </a:lnTo>
                  <a:lnTo>
                    <a:pt x="16" y="65"/>
                  </a:lnTo>
                  <a:lnTo>
                    <a:pt x="22" y="55"/>
                  </a:lnTo>
                  <a:lnTo>
                    <a:pt x="30" y="45"/>
                  </a:lnTo>
                  <a:lnTo>
                    <a:pt x="37" y="37"/>
                  </a:lnTo>
                  <a:lnTo>
                    <a:pt x="47" y="28"/>
                  </a:lnTo>
                  <a:lnTo>
                    <a:pt x="56" y="22"/>
                  </a:lnTo>
                  <a:lnTo>
                    <a:pt x="67" y="14"/>
                  </a:lnTo>
                  <a:lnTo>
                    <a:pt x="78" y="9"/>
                  </a:lnTo>
                  <a:lnTo>
                    <a:pt x="90" y="6"/>
                  </a:lnTo>
                  <a:lnTo>
                    <a:pt x="102" y="2"/>
                  </a:lnTo>
                  <a:lnTo>
                    <a:pt x="114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1"/>
                  </a:lnTo>
                  <a:lnTo>
                    <a:pt x="153" y="2"/>
                  </a:lnTo>
                  <a:lnTo>
                    <a:pt x="165" y="6"/>
                  </a:lnTo>
                  <a:lnTo>
                    <a:pt x="176" y="9"/>
                  </a:lnTo>
                  <a:lnTo>
                    <a:pt x="188" y="14"/>
                  </a:lnTo>
                  <a:lnTo>
                    <a:pt x="198" y="22"/>
                  </a:lnTo>
                  <a:lnTo>
                    <a:pt x="207" y="28"/>
                  </a:lnTo>
                  <a:lnTo>
                    <a:pt x="216" y="37"/>
                  </a:lnTo>
                  <a:lnTo>
                    <a:pt x="225" y="45"/>
                  </a:lnTo>
                  <a:lnTo>
                    <a:pt x="232" y="55"/>
                  </a:lnTo>
                  <a:lnTo>
                    <a:pt x="239" y="65"/>
                  </a:lnTo>
                  <a:lnTo>
                    <a:pt x="244" y="76"/>
                  </a:lnTo>
                  <a:lnTo>
                    <a:pt x="248" y="89"/>
                  </a:lnTo>
                  <a:lnTo>
                    <a:pt x="251" y="100"/>
                  </a:lnTo>
                  <a:lnTo>
                    <a:pt x="253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3" y="138"/>
                  </a:lnTo>
                  <a:lnTo>
                    <a:pt x="251" y="152"/>
                  </a:lnTo>
                  <a:lnTo>
                    <a:pt x="248" y="163"/>
                  </a:lnTo>
                  <a:lnTo>
                    <a:pt x="244" y="176"/>
                  </a:lnTo>
                  <a:lnTo>
                    <a:pt x="239" y="187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8" y="230"/>
                  </a:lnTo>
                  <a:lnTo>
                    <a:pt x="188" y="237"/>
                  </a:lnTo>
                  <a:lnTo>
                    <a:pt x="176" y="242"/>
                  </a:lnTo>
                  <a:lnTo>
                    <a:pt x="165" y="246"/>
                  </a:lnTo>
                  <a:lnTo>
                    <a:pt x="153" y="250"/>
                  </a:lnTo>
                  <a:lnTo>
                    <a:pt x="140" y="251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68"/>
            <p:cNvSpPr>
              <a:spLocks/>
            </p:cNvSpPr>
            <p:nvPr/>
          </p:nvSpPr>
          <p:spPr bwMode="auto">
            <a:xfrm>
              <a:off x="4201" y="2509"/>
              <a:ext cx="51" cy="51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50 h 253"/>
                <a:gd name="T4" fmla="*/ 78 w 253"/>
                <a:gd name="T5" fmla="*/ 243 h 253"/>
                <a:gd name="T6" fmla="*/ 56 w 253"/>
                <a:gd name="T7" fmla="*/ 231 h 253"/>
                <a:gd name="T8" fmla="*/ 37 w 253"/>
                <a:gd name="T9" fmla="*/ 215 h 253"/>
                <a:gd name="T10" fmla="*/ 22 w 253"/>
                <a:gd name="T11" fmla="*/ 197 h 253"/>
                <a:gd name="T12" fmla="*/ 10 w 253"/>
                <a:gd name="T13" fmla="*/ 176 h 253"/>
                <a:gd name="T14" fmla="*/ 4 w 253"/>
                <a:gd name="T15" fmla="*/ 152 h 253"/>
                <a:gd name="T16" fmla="*/ 0 w 253"/>
                <a:gd name="T17" fmla="*/ 126 h 253"/>
                <a:gd name="T18" fmla="*/ 1 w 253"/>
                <a:gd name="T19" fmla="*/ 114 h 253"/>
                <a:gd name="T20" fmla="*/ 6 w 253"/>
                <a:gd name="T21" fmla="*/ 89 h 253"/>
                <a:gd name="T22" fmla="*/ 16 w 253"/>
                <a:gd name="T23" fmla="*/ 67 h 253"/>
                <a:gd name="T24" fmla="*/ 30 w 253"/>
                <a:gd name="T25" fmla="*/ 46 h 253"/>
                <a:gd name="T26" fmla="*/ 47 w 253"/>
                <a:gd name="T27" fmla="*/ 29 h 253"/>
                <a:gd name="T28" fmla="*/ 67 w 253"/>
                <a:gd name="T29" fmla="*/ 16 h 253"/>
                <a:gd name="T30" fmla="*/ 90 w 253"/>
                <a:gd name="T31" fmla="*/ 6 h 253"/>
                <a:gd name="T32" fmla="*/ 114 w 253"/>
                <a:gd name="T33" fmla="*/ 1 h 253"/>
                <a:gd name="T34" fmla="*/ 127 w 253"/>
                <a:gd name="T35" fmla="*/ 0 h 253"/>
                <a:gd name="T36" fmla="*/ 153 w 253"/>
                <a:gd name="T37" fmla="*/ 2 h 253"/>
                <a:gd name="T38" fmla="*/ 176 w 253"/>
                <a:gd name="T39" fmla="*/ 10 h 253"/>
                <a:gd name="T40" fmla="*/ 198 w 253"/>
                <a:gd name="T41" fmla="*/ 22 h 253"/>
                <a:gd name="T42" fmla="*/ 216 w 253"/>
                <a:gd name="T43" fmla="*/ 37 h 253"/>
                <a:gd name="T44" fmla="*/ 232 w 253"/>
                <a:gd name="T45" fmla="*/ 55 h 253"/>
                <a:gd name="T46" fmla="*/ 244 w 253"/>
                <a:gd name="T47" fmla="*/ 78 h 253"/>
                <a:gd name="T48" fmla="*/ 251 w 253"/>
                <a:gd name="T49" fmla="*/ 101 h 253"/>
                <a:gd name="T50" fmla="*/ 253 w 253"/>
                <a:gd name="T51" fmla="*/ 126 h 253"/>
                <a:gd name="T52" fmla="*/ 253 w 253"/>
                <a:gd name="T53" fmla="*/ 140 h 253"/>
                <a:gd name="T54" fmla="*/ 248 w 253"/>
                <a:gd name="T55" fmla="*/ 163 h 253"/>
                <a:gd name="T56" fmla="*/ 239 w 253"/>
                <a:gd name="T57" fmla="*/ 187 h 253"/>
                <a:gd name="T58" fmla="*/ 225 w 253"/>
                <a:gd name="T59" fmla="*/ 207 h 253"/>
                <a:gd name="T60" fmla="*/ 207 w 253"/>
                <a:gd name="T61" fmla="*/ 224 h 253"/>
                <a:gd name="T62" fmla="*/ 188 w 253"/>
                <a:gd name="T63" fmla="*/ 238 h 253"/>
                <a:gd name="T64" fmla="*/ 165 w 253"/>
                <a:gd name="T65" fmla="*/ 246 h 253"/>
                <a:gd name="T66" fmla="*/ 140 w 253"/>
                <a:gd name="T67" fmla="*/ 251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1"/>
                  </a:lnTo>
                  <a:lnTo>
                    <a:pt x="102" y="250"/>
                  </a:lnTo>
                  <a:lnTo>
                    <a:pt x="90" y="246"/>
                  </a:lnTo>
                  <a:lnTo>
                    <a:pt x="78" y="243"/>
                  </a:lnTo>
                  <a:lnTo>
                    <a:pt x="67" y="238"/>
                  </a:lnTo>
                  <a:lnTo>
                    <a:pt x="56" y="231"/>
                  </a:lnTo>
                  <a:lnTo>
                    <a:pt x="47" y="224"/>
                  </a:lnTo>
                  <a:lnTo>
                    <a:pt x="37" y="215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6" y="163"/>
                  </a:lnTo>
                  <a:lnTo>
                    <a:pt x="4" y="152"/>
                  </a:lnTo>
                  <a:lnTo>
                    <a:pt x="1" y="14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4"/>
                  </a:lnTo>
                  <a:lnTo>
                    <a:pt x="4" y="101"/>
                  </a:lnTo>
                  <a:lnTo>
                    <a:pt x="6" y="89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5"/>
                  </a:lnTo>
                  <a:lnTo>
                    <a:pt x="30" y="46"/>
                  </a:lnTo>
                  <a:lnTo>
                    <a:pt x="37" y="37"/>
                  </a:lnTo>
                  <a:lnTo>
                    <a:pt x="47" y="29"/>
                  </a:lnTo>
                  <a:lnTo>
                    <a:pt x="56" y="22"/>
                  </a:lnTo>
                  <a:lnTo>
                    <a:pt x="67" y="16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2" y="2"/>
                  </a:lnTo>
                  <a:lnTo>
                    <a:pt x="114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1"/>
                  </a:lnTo>
                  <a:lnTo>
                    <a:pt x="153" y="2"/>
                  </a:lnTo>
                  <a:lnTo>
                    <a:pt x="165" y="6"/>
                  </a:lnTo>
                  <a:lnTo>
                    <a:pt x="176" y="10"/>
                  </a:lnTo>
                  <a:lnTo>
                    <a:pt x="188" y="16"/>
                  </a:lnTo>
                  <a:lnTo>
                    <a:pt x="198" y="22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2" y="55"/>
                  </a:lnTo>
                  <a:lnTo>
                    <a:pt x="239" y="67"/>
                  </a:lnTo>
                  <a:lnTo>
                    <a:pt x="244" y="78"/>
                  </a:lnTo>
                  <a:lnTo>
                    <a:pt x="248" y="89"/>
                  </a:lnTo>
                  <a:lnTo>
                    <a:pt x="251" y="101"/>
                  </a:lnTo>
                  <a:lnTo>
                    <a:pt x="253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3" y="140"/>
                  </a:lnTo>
                  <a:lnTo>
                    <a:pt x="251" y="152"/>
                  </a:lnTo>
                  <a:lnTo>
                    <a:pt x="248" y="163"/>
                  </a:lnTo>
                  <a:lnTo>
                    <a:pt x="244" y="176"/>
                  </a:lnTo>
                  <a:lnTo>
                    <a:pt x="239" y="187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8" y="231"/>
                  </a:lnTo>
                  <a:lnTo>
                    <a:pt x="188" y="238"/>
                  </a:lnTo>
                  <a:lnTo>
                    <a:pt x="176" y="243"/>
                  </a:lnTo>
                  <a:lnTo>
                    <a:pt x="165" y="246"/>
                  </a:lnTo>
                  <a:lnTo>
                    <a:pt x="153" y="250"/>
                  </a:lnTo>
                  <a:lnTo>
                    <a:pt x="140" y="251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69"/>
            <p:cNvSpPr>
              <a:spLocks/>
            </p:cNvSpPr>
            <p:nvPr/>
          </p:nvSpPr>
          <p:spPr bwMode="auto">
            <a:xfrm>
              <a:off x="4201" y="2576"/>
              <a:ext cx="51" cy="50"/>
            </a:xfrm>
            <a:custGeom>
              <a:avLst/>
              <a:gdLst>
                <a:gd name="T0" fmla="*/ 127 w 253"/>
                <a:gd name="T1" fmla="*/ 253 h 253"/>
                <a:gd name="T2" fmla="*/ 102 w 253"/>
                <a:gd name="T3" fmla="*/ 250 h 253"/>
                <a:gd name="T4" fmla="*/ 78 w 253"/>
                <a:gd name="T5" fmla="*/ 243 h 253"/>
                <a:gd name="T6" fmla="*/ 56 w 253"/>
                <a:gd name="T7" fmla="*/ 232 h 253"/>
                <a:gd name="T8" fmla="*/ 37 w 253"/>
                <a:gd name="T9" fmla="*/ 215 h 253"/>
                <a:gd name="T10" fmla="*/ 22 w 253"/>
                <a:gd name="T11" fmla="*/ 197 h 253"/>
                <a:gd name="T12" fmla="*/ 10 w 253"/>
                <a:gd name="T13" fmla="*/ 176 h 253"/>
                <a:gd name="T14" fmla="*/ 4 w 253"/>
                <a:gd name="T15" fmla="*/ 152 h 253"/>
                <a:gd name="T16" fmla="*/ 0 w 253"/>
                <a:gd name="T17" fmla="*/ 126 h 253"/>
                <a:gd name="T18" fmla="*/ 1 w 253"/>
                <a:gd name="T19" fmla="*/ 114 h 253"/>
                <a:gd name="T20" fmla="*/ 6 w 253"/>
                <a:gd name="T21" fmla="*/ 89 h 253"/>
                <a:gd name="T22" fmla="*/ 16 w 253"/>
                <a:gd name="T23" fmla="*/ 67 h 253"/>
                <a:gd name="T24" fmla="*/ 30 w 253"/>
                <a:gd name="T25" fmla="*/ 47 h 253"/>
                <a:gd name="T26" fmla="*/ 47 w 253"/>
                <a:gd name="T27" fmla="*/ 30 h 253"/>
                <a:gd name="T28" fmla="*/ 67 w 253"/>
                <a:gd name="T29" fmla="*/ 16 h 253"/>
                <a:gd name="T30" fmla="*/ 90 w 253"/>
                <a:gd name="T31" fmla="*/ 6 h 253"/>
                <a:gd name="T32" fmla="*/ 114 w 253"/>
                <a:gd name="T33" fmla="*/ 1 h 253"/>
                <a:gd name="T34" fmla="*/ 127 w 253"/>
                <a:gd name="T35" fmla="*/ 0 h 253"/>
                <a:gd name="T36" fmla="*/ 153 w 253"/>
                <a:gd name="T37" fmla="*/ 4 h 253"/>
                <a:gd name="T38" fmla="*/ 176 w 253"/>
                <a:gd name="T39" fmla="*/ 10 h 253"/>
                <a:gd name="T40" fmla="*/ 198 w 253"/>
                <a:gd name="T41" fmla="*/ 22 h 253"/>
                <a:gd name="T42" fmla="*/ 216 w 253"/>
                <a:gd name="T43" fmla="*/ 37 h 253"/>
                <a:gd name="T44" fmla="*/ 232 w 253"/>
                <a:gd name="T45" fmla="*/ 56 h 253"/>
                <a:gd name="T46" fmla="*/ 244 w 253"/>
                <a:gd name="T47" fmla="*/ 78 h 253"/>
                <a:gd name="T48" fmla="*/ 251 w 253"/>
                <a:gd name="T49" fmla="*/ 101 h 253"/>
                <a:gd name="T50" fmla="*/ 253 w 253"/>
                <a:gd name="T51" fmla="*/ 126 h 253"/>
                <a:gd name="T52" fmla="*/ 253 w 253"/>
                <a:gd name="T53" fmla="*/ 140 h 253"/>
                <a:gd name="T54" fmla="*/ 248 w 253"/>
                <a:gd name="T55" fmla="*/ 165 h 253"/>
                <a:gd name="T56" fmla="*/ 239 w 253"/>
                <a:gd name="T57" fmla="*/ 187 h 253"/>
                <a:gd name="T58" fmla="*/ 225 w 253"/>
                <a:gd name="T59" fmla="*/ 207 h 253"/>
                <a:gd name="T60" fmla="*/ 207 w 253"/>
                <a:gd name="T61" fmla="*/ 224 h 253"/>
                <a:gd name="T62" fmla="*/ 188 w 253"/>
                <a:gd name="T63" fmla="*/ 238 h 253"/>
                <a:gd name="T64" fmla="*/ 165 w 253"/>
                <a:gd name="T65" fmla="*/ 248 h 253"/>
                <a:gd name="T66" fmla="*/ 140 w 253"/>
                <a:gd name="T67" fmla="*/ 253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4" y="253"/>
                  </a:lnTo>
                  <a:lnTo>
                    <a:pt x="102" y="250"/>
                  </a:lnTo>
                  <a:lnTo>
                    <a:pt x="90" y="248"/>
                  </a:lnTo>
                  <a:lnTo>
                    <a:pt x="78" y="243"/>
                  </a:lnTo>
                  <a:lnTo>
                    <a:pt x="67" y="238"/>
                  </a:lnTo>
                  <a:lnTo>
                    <a:pt x="56" y="232"/>
                  </a:lnTo>
                  <a:lnTo>
                    <a:pt x="47" y="224"/>
                  </a:lnTo>
                  <a:lnTo>
                    <a:pt x="37" y="215"/>
                  </a:lnTo>
                  <a:lnTo>
                    <a:pt x="30" y="207"/>
                  </a:lnTo>
                  <a:lnTo>
                    <a:pt x="22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6" y="165"/>
                  </a:lnTo>
                  <a:lnTo>
                    <a:pt x="4" y="152"/>
                  </a:lnTo>
                  <a:lnTo>
                    <a:pt x="1" y="14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4"/>
                  </a:lnTo>
                  <a:lnTo>
                    <a:pt x="4" y="101"/>
                  </a:lnTo>
                  <a:lnTo>
                    <a:pt x="6" y="89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7" y="37"/>
                  </a:lnTo>
                  <a:lnTo>
                    <a:pt x="47" y="30"/>
                  </a:lnTo>
                  <a:lnTo>
                    <a:pt x="56" y="22"/>
                  </a:lnTo>
                  <a:lnTo>
                    <a:pt x="67" y="16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2" y="4"/>
                  </a:lnTo>
                  <a:lnTo>
                    <a:pt x="114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1"/>
                  </a:lnTo>
                  <a:lnTo>
                    <a:pt x="153" y="4"/>
                  </a:lnTo>
                  <a:lnTo>
                    <a:pt x="165" y="6"/>
                  </a:lnTo>
                  <a:lnTo>
                    <a:pt x="176" y="10"/>
                  </a:lnTo>
                  <a:lnTo>
                    <a:pt x="188" y="16"/>
                  </a:lnTo>
                  <a:lnTo>
                    <a:pt x="198" y="22"/>
                  </a:lnTo>
                  <a:lnTo>
                    <a:pt x="207" y="30"/>
                  </a:lnTo>
                  <a:lnTo>
                    <a:pt x="216" y="37"/>
                  </a:lnTo>
                  <a:lnTo>
                    <a:pt x="225" y="47"/>
                  </a:lnTo>
                  <a:lnTo>
                    <a:pt x="232" y="56"/>
                  </a:lnTo>
                  <a:lnTo>
                    <a:pt x="239" y="67"/>
                  </a:lnTo>
                  <a:lnTo>
                    <a:pt x="244" y="78"/>
                  </a:lnTo>
                  <a:lnTo>
                    <a:pt x="248" y="89"/>
                  </a:lnTo>
                  <a:lnTo>
                    <a:pt x="251" y="101"/>
                  </a:lnTo>
                  <a:lnTo>
                    <a:pt x="253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3" y="140"/>
                  </a:lnTo>
                  <a:lnTo>
                    <a:pt x="251" y="152"/>
                  </a:lnTo>
                  <a:lnTo>
                    <a:pt x="248" y="165"/>
                  </a:lnTo>
                  <a:lnTo>
                    <a:pt x="244" y="176"/>
                  </a:lnTo>
                  <a:lnTo>
                    <a:pt x="239" y="187"/>
                  </a:lnTo>
                  <a:lnTo>
                    <a:pt x="232" y="197"/>
                  </a:lnTo>
                  <a:lnTo>
                    <a:pt x="225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8" y="232"/>
                  </a:lnTo>
                  <a:lnTo>
                    <a:pt x="188" y="238"/>
                  </a:lnTo>
                  <a:lnTo>
                    <a:pt x="176" y="243"/>
                  </a:lnTo>
                  <a:lnTo>
                    <a:pt x="165" y="248"/>
                  </a:lnTo>
                  <a:lnTo>
                    <a:pt x="153" y="250"/>
                  </a:lnTo>
                  <a:lnTo>
                    <a:pt x="140" y="253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70"/>
            <p:cNvSpPr>
              <a:spLocks/>
            </p:cNvSpPr>
            <p:nvPr/>
          </p:nvSpPr>
          <p:spPr bwMode="auto">
            <a:xfrm>
              <a:off x="4201" y="2642"/>
              <a:ext cx="51" cy="51"/>
            </a:xfrm>
            <a:custGeom>
              <a:avLst/>
              <a:gdLst>
                <a:gd name="T0" fmla="*/ 127 w 253"/>
                <a:gd name="T1" fmla="*/ 252 h 252"/>
                <a:gd name="T2" fmla="*/ 102 w 253"/>
                <a:gd name="T3" fmla="*/ 249 h 252"/>
                <a:gd name="T4" fmla="*/ 78 w 253"/>
                <a:gd name="T5" fmla="*/ 242 h 252"/>
                <a:gd name="T6" fmla="*/ 56 w 253"/>
                <a:gd name="T7" fmla="*/ 231 h 252"/>
                <a:gd name="T8" fmla="*/ 37 w 253"/>
                <a:gd name="T9" fmla="*/ 215 h 252"/>
                <a:gd name="T10" fmla="*/ 22 w 253"/>
                <a:gd name="T11" fmla="*/ 196 h 252"/>
                <a:gd name="T12" fmla="*/ 10 w 253"/>
                <a:gd name="T13" fmla="*/ 175 h 252"/>
                <a:gd name="T14" fmla="*/ 4 w 253"/>
                <a:gd name="T15" fmla="*/ 151 h 252"/>
                <a:gd name="T16" fmla="*/ 0 w 253"/>
                <a:gd name="T17" fmla="*/ 125 h 252"/>
                <a:gd name="T18" fmla="*/ 1 w 253"/>
                <a:gd name="T19" fmla="*/ 113 h 252"/>
                <a:gd name="T20" fmla="*/ 6 w 253"/>
                <a:gd name="T21" fmla="*/ 88 h 252"/>
                <a:gd name="T22" fmla="*/ 16 w 253"/>
                <a:gd name="T23" fmla="*/ 66 h 252"/>
                <a:gd name="T24" fmla="*/ 30 w 253"/>
                <a:gd name="T25" fmla="*/ 46 h 252"/>
                <a:gd name="T26" fmla="*/ 47 w 253"/>
                <a:gd name="T27" fmla="*/ 29 h 252"/>
                <a:gd name="T28" fmla="*/ 67 w 253"/>
                <a:gd name="T29" fmla="*/ 15 h 252"/>
                <a:gd name="T30" fmla="*/ 90 w 253"/>
                <a:gd name="T31" fmla="*/ 5 h 252"/>
                <a:gd name="T32" fmla="*/ 114 w 253"/>
                <a:gd name="T33" fmla="*/ 0 h 252"/>
                <a:gd name="T34" fmla="*/ 127 w 253"/>
                <a:gd name="T35" fmla="*/ 0 h 252"/>
                <a:gd name="T36" fmla="*/ 153 w 253"/>
                <a:gd name="T37" fmla="*/ 3 h 252"/>
                <a:gd name="T38" fmla="*/ 176 w 253"/>
                <a:gd name="T39" fmla="*/ 10 h 252"/>
                <a:gd name="T40" fmla="*/ 198 w 253"/>
                <a:gd name="T41" fmla="*/ 21 h 252"/>
                <a:gd name="T42" fmla="*/ 216 w 253"/>
                <a:gd name="T43" fmla="*/ 36 h 252"/>
                <a:gd name="T44" fmla="*/ 232 w 253"/>
                <a:gd name="T45" fmla="*/ 56 h 252"/>
                <a:gd name="T46" fmla="*/ 244 w 253"/>
                <a:gd name="T47" fmla="*/ 77 h 252"/>
                <a:gd name="T48" fmla="*/ 251 w 253"/>
                <a:gd name="T49" fmla="*/ 101 h 252"/>
                <a:gd name="T50" fmla="*/ 253 w 253"/>
                <a:gd name="T51" fmla="*/ 125 h 252"/>
                <a:gd name="T52" fmla="*/ 253 w 253"/>
                <a:gd name="T53" fmla="*/ 139 h 252"/>
                <a:gd name="T54" fmla="*/ 248 w 253"/>
                <a:gd name="T55" fmla="*/ 164 h 252"/>
                <a:gd name="T56" fmla="*/ 239 w 253"/>
                <a:gd name="T57" fmla="*/ 186 h 252"/>
                <a:gd name="T58" fmla="*/ 225 w 253"/>
                <a:gd name="T59" fmla="*/ 206 h 252"/>
                <a:gd name="T60" fmla="*/ 207 w 253"/>
                <a:gd name="T61" fmla="*/ 223 h 252"/>
                <a:gd name="T62" fmla="*/ 188 w 253"/>
                <a:gd name="T63" fmla="*/ 237 h 252"/>
                <a:gd name="T64" fmla="*/ 165 w 253"/>
                <a:gd name="T65" fmla="*/ 247 h 252"/>
                <a:gd name="T66" fmla="*/ 140 w 253"/>
                <a:gd name="T67" fmla="*/ 252 h 252"/>
                <a:gd name="T68" fmla="*/ 127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7" y="252"/>
                  </a:moveTo>
                  <a:lnTo>
                    <a:pt x="127" y="252"/>
                  </a:lnTo>
                  <a:lnTo>
                    <a:pt x="114" y="252"/>
                  </a:lnTo>
                  <a:lnTo>
                    <a:pt x="102" y="249"/>
                  </a:lnTo>
                  <a:lnTo>
                    <a:pt x="90" y="247"/>
                  </a:lnTo>
                  <a:lnTo>
                    <a:pt x="78" y="242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7" y="223"/>
                  </a:lnTo>
                  <a:lnTo>
                    <a:pt x="37" y="215"/>
                  </a:lnTo>
                  <a:lnTo>
                    <a:pt x="30" y="206"/>
                  </a:lnTo>
                  <a:lnTo>
                    <a:pt x="22" y="196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4" y="151"/>
                  </a:lnTo>
                  <a:lnTo>
                    <a:pt x="1" y="139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1" y="113"/>
                  </a:lnTo>
                  <a:lnTo>
                    <a:pt x="4" y="101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6"/>
                  </a:lnTo>
                  <a:lnTo>
                    <a:pt x="47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90" y="5"/>
                  </a:lnTo>
                  <a:lnTo>
                    <a:pt x="102" y="3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3"/>
                  </a:lnTo>
                  <a:lnTo>
                    <a:pt x="165" y="5"/>
                  </a:lnTo>
                  <a:lnTo>
                    <a:pt x="176" y="10"/>
                  </a:lnTo>
                  <a:lnTo>
                    <a:pt x="188" y="15"/>
                  </a:lnTo>
                  <a:lnTo>
                    <a:pt x="198" y="21"/>
                  </a:lnTo>
                  <a:lnTo>
                    <a:pt x="207" y="29"/>
                  </a:lnTo>
                  <a:lnTo>
                    <a:pt x="216" y="36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9" y="66"/>
                  </a:lnTo>
                  <a:lnTo>
                    <a:pt x="244" y="77"/>
                  </a:lnTo>
                  <a:lnTo>
                    <a:pt x="248" y="88"/>
                  </a:lnTo>
                  <a:lnTo>
                    <a:pt x="251" y="101"/>
                  </a:lnTo>
                  <a:lnTo>
                    <a:pt x="253" y="113"/>
                  </a:lnTo>
                  <a:lnTo>
                    <a:pt x="253" y="125"/>
                  </a:lnTo>
                  <a:lnTo>
                    <a:pt x="253" y="125"/>
                  </a:lnTo>
                  <a:lnTo>
                    <a:pt x="253" y="139"/>
                  </a:lnTo>
                  <a:lnTo>
                    <a:pt x="251" y="151"/>
                  </a:lnTo>
                  <a:lnTo>
                    <a:pt x="248" y="164"/>
                  </a:lnTo>
                  <a:lnTo>
                    <a:pt x="244" y="175"/>
                  </a:lnTo>
                  <a:lnTo>
                    <a:pt x="239" y="186"/>
                  </a:lnTo>
                  <a:lnTo>
                    <a:pt x="232" y="196"/>
                  </a:lnTo>
                  <a:lnTo>
                    <a:pt x="225" y="206"/>
                  </a:lnTo>
                  <a:lnTo>
                    <a:pt x="216" y="215"/>
                  </a:lnTo>
                  <a:lnTo>
                    <a:pt x="207" y="223"/>
                  </a:lnTo>
                  <a:lnTo>
                    <a:pt x="198" y="231"/>
                  </a:lnTo>
                  <a:lnTo>
                    <a:pt x="188" y="237"/>
                  </a:lnTo>
                  <a:lnTo>
                    <a:pt x="176" y="242"/>
                  </a:lnTo>
                  <a:lnTo>
                    <a:pt x="165" y="247"/>
                  </a:lnTo>
                  <a:lnTo>
                    <a:pt x="153" y="249"/>
                  </a:lnTo>
                  <a:lnTo>
                    <a:pt x="140" y="252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71"/>
            <p:cNvSpPr>
              <a:spLocks/>
            </p:cNvSpPr>
            <p:nvPr/>
          </p:nvSpPr>
          <p:spPr bwMode="auto">
            <a:xfrm>
              <a:off x="4201" y="2709"/>
              <a:ext cx="51" cy="50"/>
            </a:xfrm>
            <a:custGeom>
              <a:avLst/>
              <a:gdLst>
                <a:gd name="T0" fmla="*/ 127 w 253"/>
                <a:gd name="T1" fmla="*/ 252 h 252"/>
                <a:gd name="T2" fmla="*/ 102 w 253"/>
                <a:gd name="T3" fmla="*/ 250 h 252"/>
                <a:gd name="T4" fmla="*/ 78 w 253"/>
                <a:gd name="T5" fmla="*/ 242 h 252"/>
                <a:gd name="T6" fmla="*/ 56 w 253"/>
                <a:gd name="T7" fmla="*/ 231 h 252"/>
                <a:gd name="T8" fmla="*/ 37 w 253"/>
                <a:gd name="T9" fmla="*/ 216 h 252"/>
                <a:gd name="T10" fmla="*/ 22 w 253"/>
                <a:gd name="T11" fmla="*/ 197 h 252"/>
                <a:gd name="T12" fmla="*/ 10 w 253"/>
                <a:gd name="T13" fmla="*/ 175 h 252"/>
                <a:gd name="T14" fmla="*/ 4 w 253"/>
                <a:gd name="T15" fmla="*/ 152 h 252"/>
                <a:gd name="T16" fmla="*/ 0 w 253"/>
                <a:gd name="T17" fmla="*/ 127 h 252"/>
                <a:gd name="T18" fmla="*/ 1 w 253"/>
                <a:gd name="T19" fmla="*/ 113 h 252"/>
                <a:gd name="T20" fmla="*/ 6 w 253"/>
                <a:gd name="T21" fmla="*/ 88 h 252"/>
                <a:gd name="T22" fmla="*/ 16 w 253"/>
                <a:gd name="T23" fmla="*/ 66 h 252"/>
                <a:gd name="T24" fmla="*/ 30 w 253"/>
                <a:gd name="T25" fmla="*/ 46 h 252"/>
                <a:gd name="T26" fmla="*/ 47 w 253"/>
                <a:gd name="T27" fmla="*/ 29 h 252"/>
                <a:gd name="T28" fmla="*/ 67 w 253"/>
                <a:gd name="T29" fmla="*/ 15 h 252"/>
                <a:gd name="T30" fmla="*/ 90 w 253"/>
                <a:gd name="T31" fmla="*/ 5 h 252"/>
                <a:gd name="T32" fmla="*/ 114 w 253"/>
                <a:gd name="T33" fmla="*/ 0 h 252"/>
                <a:gd name="T34" fmla="*/ 127 w 253"/>
                <a:gd name="T35" fmla="*/ 0 h 252"/>
                <a:gd name="T36" fmla="*/ 153 w 253"/>
                <a:gd name="T37" fmla="*/ 3 h 252"/>
                <a:gd name="T38" fmla="*/ 176 w 253"/>
                <a:gd name="T39" fmla="*/ 10 h 252"/>
                <a:gd name="T40" fmla="*/ 198 w 253"/>
                <a:gd name="T41" fmla="*/ 21 h 252"/>
                <a:gd name="T42" fmla="*/ 216 w 253"/>
                <a:gd name="T43" fmla="*/ 38 h 252"/>
                <a:gd name="T44" fmla="*/ 232 w 253"/>
                <a:gd name="T45" fmla="*/ 56 h 252"/>
                <a:gd name="T46" fmla="*/ 244 w 253"/>
                <a:gd name="T47" fmla="*/ 77 h 252"/>
                <a:gd name="T48" fmla="*/ 251 w 253"/>
                <a:gd name="T49" fmla="*/ 101 h 252"/>
                <a:gd name="T50" fmla="*/ 253 w 253"/>
                <a:gd name="T51" fmla="*/ 127 h 252"/>
                <a:gd name="T52" fmla="*/ 253 w 253"/>
                <a:gd name="T53" fmla="*/ 139 h 252"/>
                <a:gd name="T54" fmla="*/ 248 w 253"/>
                <a:gd name="T55" fmla="*/ 164 h 252"/>
                <a:gd name="T56" fmla="*/ 239 w 253"/>
                <a:gd name="T57" fmla="*/ 186 h 252"/>
                <a:gd name="T58" fmla="*/ 225 w 253"/>
                <a:gd name="T59" fmla="*/ 206 h 252"/>
                <a:gd name="T60" fmla="*/ 207 w 253"/>
                <a:gd name="T61" fmla="*/ 223 h 252"/>
                <a:gd name="T62" fmla="*/ 188 w 253"/>
                <a:gd name="T63" fmla="*/ 237 h 252"/>
                <a:gd name="T64" fmla="*/ 165 w 253"/>
                <a:gd name="T65" fmla="*/ 247 h 252"/>
                <a:gd name="T66" fmla="*/ 140 w 253"/>
                <a:gd name="T67" fmla="*/ 252 h 252"/>
                <a:gd name="T68" fmla="*/ 127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7" y="252"/>
                  </a:moveTo>
                  <a:lnTo>
                    <a:pt x="127" y="252"/>
                  </a:lnTo>
                  <a:lnTo>
                    <a:pt x="114" y="252"/>
                  </a:lnTo>
                  <a:lnTo>
                    <a:pt x="102" y="250"/>
                  </a:lnTo>
                  <a:lnTo>
                    <a:pt x="90" y="247"/>
                  </a:lnTo>
                  <a:lnTo>
                    <a:pt x="78" y="242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7" y="223"/>
                  </a:lnTo>
                  <a:lnTo>
                    <a:pt x="37" y="216"/>
                  </a:lnTo>
                  <a:lnTo>
                    <a:pt x="30" y="206"/>
                  </a:lnTo>
                  <a:lnTo>
                    <a:pt x="22" y="197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4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4" y="101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2" y="56"/>
                  </a:lnTo>
                  <a:lnTo>
                    <a:pt x="30" y="46"/>
                  </a:lnTo>
                  <a:lnTo>
                    <a:pt x="37" y="38"/>
                  </a:lnTo>
                  <a:lnTo>
                    <a:pt x="47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90" y="5"/>
                  </a:lnTo>
                  <a:lnTo>
                    <a:pt x="102" y="3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3"/>
                  </a:lnTo>
                  <a:lnTo>
                    <a:pt x="165" y="5"/>
                  </a:lnTo>
                  <a:lnTo>
                    <a:pt x="176" y="10"/>
                  </a:lnTo>
                  <a:lnTo>
                    <a:pt x="188" y="15"/>
                  </a:lnTo>
                  <a:lnTo>
                    <a:pt x="198" y="21"/>
                  </a:lnTo>
                  <a:lnTo>
                    <a:pt x="207" y="29"/>
                  </a:lnTo>
                  <a:lnTo>
                    <a:pt x="216" y="38"/>
                  </a:lnTo>
                  <a:lnTo>
                    <a:pt x="225" y="46"/>
                  </a:lnTo>
                  <a:lnTo>
                    <a:pt x="232" y="56"/>
                  </a:lnTo>
                  <a:lnTo>
                    <a:pt x="239" y="66"/>
                  </a:lnTo>
                  <a:lnTo>
                    <a:pt x="244" y="77"/>
                  </a:lnTo>
                  <a:lnTo>
                    <a:pt x="248" y="88"/>
                  </a:lnTo>
                  <a:lnTo>
                    <a:pt x="251" y="101"/>
                  </a:lnTo>
                  <a:lnTo>
                    <a:pt x="253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3" y="139"/>
                  </a:lnTo>
                  <a:lnTo>
                    <a:pt x="251" y="152"/>
                  </a:lnTo>
                  <a:lnTo>
                    <a:pt x="248" y="164"/>
                  </a:lnTo>
                  <a:lnTo>
                    <a:pt x="244" y="175"/>
                  </a:lnTo>
                  <a:lnTo>
                    <a:pt x="239" y="186"/>
                  </a:lnTo>
                  <a:lnTo>
                    <a:pt x="232" y="197"/>
                  </a:lnTo>
                  <a:lnTo>
                    <a:pt x="225" y="206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8" y="231"/>
                  </a:lnTo>
                  <a:lnTo>
                    <a:pt x="188" y="237"/>
                  </a:lnTo>
                  <a:lnTo>
                    <a:pt x="176" y="242"/>
                  </a:lnTo>
                  <a:lnTo>
                    <a:pt x="165" y="247"/>
                  </a:lnTo>
                  <a:lnTo>
                    <a:pt x="153" y="250"/>
                  </a:lnTo>
                  <a:lnTo>
                    <a:pt x="140" y="252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72"/>
            <p:cNvSpPr>
              <a:spLocks/>
            </p:cNvSpPr>
            <p:nvPr/>
          </p:nvSpPr>
          <p:spPr bwMode="auto">
            <a:xfrm>
              <a:off x="4135" y="1911"/>
              <a:ext cx="50" cy="51"/>
            </a:xfrm>
            <a:custGeom>
              <a:avLst/>
              <a:gdLst>
                <a:gd name="T0" fmla="*/ 127 w 254"/>
                <a:gd name="T1" fmla="*/ 253 h 253"/>
                <a:gd name="T2" fmla="*/ 102 w 254"/>
                <a:gd name="T3" fmla="*/ 250 h 253"/>
                <a:gd name="T4" fmla="*/ 79 w 254"/>
                <a:gd name="T5" fmla="*/ 243 h 253"/>
                <a:gd name="T6" fmla="*/ 56 w 254"/>
                <a:gd name="T7" fmla="*/ 231 h 253"/>
                <a:gd name="T8" fmla="*/ 38 w 254"/>
                <a:gd name="T9" fmla="*/ 216 h 253"/>
                <a:gd name="T10" fmla="*/ 23 w 254"/>
                <a:gd name="T11" fmla="*/ 197 h 253"/>
                <a:gd name="T12" fmla="*/ 10 w 254"/>
                <a:gd name="T13" fmla="*/ 175 h 253"/>
                <a:gd name="T14" fmla="*/ 3 w 254"/>
                <a:gd name="T15" fmla="*/ 151 h 253"/>
                <a:gd name="T16" fmla="*/ 0 w 254"/>
                <a:gd name="T17" fmla="*/ 126 h 253"/>
                <a:gd name="T18" fmla="*/ 2 w 254"/>
                <a:gd name="T19" fmla="*/ 113 h 253"/>
                <a:gd name="T20" fmla="*/ 7 w 254"/>
                <a:gd name="T21" fmla="*/ 89 h 253"/>
                <a:gd name="T22" fmla="*/ 16 w 254"/>
                <a:gd name="T23" fmla="*/ 66 h 253"/>
                <a:gd name="T24" fmla="*/ 30 w 254"/>
                <a:gd name="T25" fmla="*/ 46 h 253"/>
                <a:gd name="T26" fmla="*/ 46 w 254"/>
                <a:gd name="T27" fmla="*/ 29 h 253"/>
                <a:gd name="T28" fmla="*/ 67 w 254"/>
                <a:gd name="T29" fmla="*/ 15 h 253"/>
                <a:gd name="T30" fmla="*/ 90 w 254"/>
                <a:gd name="T31" fmla="*/ 6 h 253"/>
                <a:gd name="T32" fmla="*/ 115 w 254"/>
                <a:gd name="T33" fmla="*/ 1 h 253"/>
                <a:gd name="T34" fmla="*/ 127 w 254"/>
                <a:gd name="T35" fmla="*/ 0 h 253"/>
                <a:gd name="T36" fmla="*/ 153 w 254"/>
                <a:gd name="T37" fmla="*/ 2 h 253"/>
                <a:gd name="T38" fmla="*/ 177 w 254"/>
                <a:gd name="T39" fmla="*/ 10 h 253"/>
                <a:gd name="T40" fmla="*/ 198 w 254"/>
                <a:gd name="T41" fmla="*/ 21 h 253"/>
                <a:gd name="T42" fmla="*/ 216 w 254"/>
                <a:gd name="T43" fmla="*/ 37 h 253"/>
                <a:gd name="T44" fmla="*/ 233 w 254"/>
                <a:gd name="T45" fmla="*/ 56 h 253"/>
                <a:gd name="T46" fmla="*/ 244 w 254"/>
                <a:gd name="T47" fmla="*/ 77 h 253"/>
                <a:gd name="T48" fmla="*/ 251 w 254"/>
                <a:gd name="T49" fmla="*/ 100 h 253"/>
                <a:gd name="T50" fmla="*/ 254 w 254"/>
                <a:gd name="T51" fmla="*/ 126 h 253"/>
                <a:gd name="T52" fmla="*/ 252 w 254"/>
                <a:gd name="T53" fmla="*/ 139 h 253"/>
                <a:gd name="T54" fmla="*/ 247 w 254"/>
                <a:gd name="T55" fmla="*/ 164 h 253"/>
                <a:gd name="T56" fmla="*/ 239 w 254"/>
                <a:gd name="T57" fmla="*/ 186 h 253"/>
                <a:gd name="T58" fmla="*/ 225 w 254"/>
                <a:gd name="T59" fmla="*/ 207 h 253"/>
                <a:gd name="T60" fmla="*/ 208 w 254"/>
                <a:gd name="T61" fmla="*/ 223 h 253"/>
                <a:gd name="T62" fmla="*/ 188 w 254"/>
                <a:gd name="T63" fmla="*/ 237 h 253"/>
                <a:gd name="T64" fmla="*/ 164 w 254"/>
                <a:gd name="T65" fmla="*/ 247 h 253"/>
                <a:gd name="T66" fmla="*/ 141 w 254"/>
                <a:gd name="T67" fmla="*/ 252 h 253"/>
                <a:gd name="T68" fmla="*/ 127 w 254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253">
                  <a:moveTo>
                    <a:pt x="127" y="253"/>
                  </a:moveTo>
                  <a:lnTo>
                    <a:pt x="127" y="253"/>
                  </a:lnTo>
                  <a:lnTo>
                    <a:pt x="115" y="252"/>
                  </a:lnTo>
                  <a:lnTo>
                    <a:pt x="102" y="250"/>
                  </a:lnTo>
                  <a:lnTo>
                    <a:pt x="90" y="247"/>
                  </a:lnTo>
                  <a:lnTo>
                    <a:pt x="79" y="243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8" y="216"/>
                  </a:lnTo>
                  <a:lnTo>
                    <a:pt x="30" y="207"/>
                  </a:lnTo>
                  <a:lnTo>
                    <a:pt x="23" y="197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7" y="164"/>
                  </a:lnTo>
                  <a:lnTo>
                    <a:pt x="3" y="151"/>
                  </a:lnTo>
                  <a:lnTo>
                    <a:pt x="2" y="139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13"/>
                  </a:lnTo>
                  <a:lnTo>
                    <a:pt x="3" y="100"/>
                  </a:lnTo>
                  <a:lnTo>
                    <a:pt x="7" y="89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3" y="56"/>
                  </a:lnTo>
                  <a:lnTo>
                    <a:pt x="30" y="46"/>
                  </a:lnTo>
                  <a:lnTo>
                    <a:pt x="38" y="37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9" y="10"/>
                  </a:lnTo>
                  <a:lnTo>
                    <a:pt x="90" y="6"/>
                  </a:lnTo>
                  <a:lnTo>
                    <a:pt x="102" y="2"/>
                  </a:lnTo>
                  <a:lnTo>
                    <a:pt x="115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1" y="1"/>
                  </a:lnTo>
                  <a:lnTo>
                    <a:pt x="153" y="2"/>
                  </a:lnTo>
                  <a:lnTo>
                    <a:pt x="164" y="6"/>
                  </a:lnTo>
                  <a:lnTo>
                    <a:pt x="177" y="10"/>
                  </a:lnTo>
                  <a:lnTo>
                    <a:pt x="188" y="15"/>
                  </a:lnTo>
                  <a:lnTo>
                    <a:pt x="198" y="21"/>
                  </a:lnTo>
                  <a:lnTo>
                    <a:pt x="208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3" y="56"/>
                  </a:lnTo>
                  <a:lnTo>
                    <a:pt x="239" y="66"/>
                  </a:lnTo>
                  <a:lnTo>
                    <a:pt x="244" y="77"/>
                  </a:lnTo>
                  <a:lnTo>
                    <a:pt x="247" y="89"/>
                  </a:lnTo>
                  <a:lnTo>
                    <a:pt x="251" y="100"/>
                  </a:lnTo>
                  <a:lnTo>
                    <a:pt x="252" y="113"/>
                  </a:lnTo>
                  <a:lnTo>
                    <a:pt x="254" y="126"/>
                  </a:lnTo>
                  <a:lnTo>
                    <a:pt x="254" y="126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4"/>
                  </a:lnTo>
                  <a:lnTo>
                    <a:pt x="244" y="175"/>
                  </a:lnTo>
                  <a:lnTo>
                    <a:pt x="239" y="186"/>
                  </a:lnTo>
                  <a:lnTo>
                    <a:pt x="233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8" y="223"/>
                  </a:lnTo>
                  <a:lnTo>
                    <a:pt x="198" y="231"/>
                  </a:lnTo>
                  <a:lnTo>
                    <a:pt x="188" y="237"/>
                  </a:lnTo>
                  <a:lnTo>
                    <a:pt x="177" y="243"/>
                  </a:lnTo>
                  <a:lnTo>
                    <a:pt x="164" y="247"/>
                  </a:lnTo>
                  <a:lnTo>
                    <a:pt x="153" y="250"/>
                  </a:lnTo>
                  <a:lnTo>
                    <a:pt x="141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73"/>
            <p:cNvSpPr>
              <a:spLocks/>
            </p:cNvSpPr>
            <p:nvPr/>
          </p:nvSpPr>
          <p:spPr bwMode="auto">
            <a:xfrm>
              <a:off x="4135" y="1977"/>
              <a:ext cx="50" cy="51"/>
            </a:xfrm>
            <a:custGeom>
              <a:avLst/>
              <a:gdLst>
                <a:gd name="T0" fmla="*/ 127 w 254"/>
                <a:gd name="T1" fmla="*/ 253 h 253"/>
                <a:gd name="T2" fmla="*/ 102 w 254"/>
                <a:gd name="T3" fmla="*/ 251 h 253"/>
                <a:gd name="T4" fmla="*/ 79 w 254"/>
                <a:gd name="T5" fmla="*/ 243 h 253"/>
                <a:gd name="T6" fmla="*/ 56 w 254"/>
                <a:gd name="T7" fmla="*/ 231 h 253"/>
                <a:gd name="T8" fmla="*/ 38 w 254"/>
                <a:gd name="T9" fmla="*/ 216 h 253"/>
                <a:gd name="T10" fmla="*/ 23 w 254"/>
                <a:gd name="T11" fmla="*/ 197 h 253"/>
                <a:gd name="T12" fmla="*/ 10 w 254"/>
                <a:gd name="T13" fmla="*/ 176 h 253"/>
                <a:gd name="T14" fmla="*/ 3 w 254"/>
                <a:gd name="T15" fmla="*/ 153 h 253"/>
                <a:gd name="T16" fmla="*/ 0 w 254"/>
                <a:gd name="T17" fmla="*/ 127 h 253"/>
                <a:gd name="T18" fmla="*/ 2 w 254"/>
                <a:gd name="T19" fmla="*/ 114 h 253"/>
                <a:gd name="T20" fmla="*/ 7 w 254"/>
                <a:gd name="T21" fmla="*/ 89 h 253"/>
                <a:gd name="T22" fmla="*/ 16 w 254"/>
                <a:gd name="T23" fmla="*/ 66 h 253"/>
                <a:gd name="T24" fmla="*/ 30 w 254"/>
                <a:gd name="T25" fmla="*/ 46 h 253"/>
                <a:gd name="T26" fmla="*/ 46 w 254"/>
                <a:gd name="T27" fmla="*/ 29 h 253"/>
                <a:gd name="T28" fmla="*/ 67 w 254"/>
                <a:gd name="T29" fmla="*/ 15 h 253"/>
                <a:gd name="T30" fmla="*/ 90 w 254"/>
                <a:gd name="T31" fmla="*/ 6 h 253"/>
                <a:gd name="T32" fmla="*/ 115 w 254"/>
                <a:gd name="T33" fmla="*/ 1 h 253"/>
                <a:gd name="T34" fmla="*/ 127 w 254"/>
                <a:gd name="T35" fmla="*/ 0 h 253"/>
                <a:gd name="T36" fmla="*/ 153 w 254"/>
                <a:gd name="T37" fmla="*/ 3 h 253"/>
                <a:gd name="T38" fmla="*/ 177 w 254"/>
                <a:gd name="T39" fmla="*/ 10 h 253"/>
                <a:gd name="T40" fmla="*/ 198 w 254"/>
                <a:gd name="T41" fmla="*/ 22 h 253"/>
                <a:gd name="T42" fmla="*/ 216 w 254"/>
                <a:gd name="T43" fmla="*/ 37 h 253"/>
                <a:gd name="T44" fmla="*/ 233 w 254"/>
                <a:gd name="T45" fmla="*/ 56 h 253"/>
                <a:gd name="T46" fmla="*/ 244 w 254"/>
                <a:gd name="T47" fmla="*/ 77 h 253"/>
                <a:gd name="T48" fmla="*/ 251 w 254"/>
                <a:gd name="T49" fmla="*/ 101 h 253"/>
                <a:gd name="T50" fmla="*/ 254 w 254"/>
                <a:gd name="T51" fmla="*/ 127 h 253"/>
                <a:gd name="T52" fmla="*/ 252 w 254"/>
                <a:gd name="T53" fmla="*/ 139 h 253"/>
                <a:gd name="T54" fmla="*/ 247 w 254"/>
                <a:gd name="T55" fmla="*/ 164 h 253"/>
                <a:gd name="T56" fmla="*/ 239 w 254"/>
                <a:gd name="T57" fmla="*/ 187 h 253"/>
                <a:gd name="T58" fmla="*/ 225 w 254"/>
                <a:gd name="T59" fmla="*/ 207 h 253"/>
                <a:gd name="T60" fmla="*/ 208 w 254"/>
                <a:gd name="T61" fmla="*/ 224 h 253"/>
                <a:gd name="T62" fmla="*/ 188 w 254"/>
                <a:gd name="T63" fmla="*/ 238 h 253"/>
                <a:gd name="T64" fmla="*/ 164 w 254"/>
                <a:gd name="T65" fmla="*/ 247 h 253"/>
                <a:gd name="T66" fmla="*/ 141 w 254"/>
                <a:gd name="T67" fmla="*/ 252 h 253"/>
                <a:gd name="T68" fmla="*/ 127 w 254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253">
                  <a:moveTo>
                    <a:pt x="127" y="253"/>
                  </a:moveTo>
                  <a:lnTo>
                    <a:pt x="127" y="253"/>
                  </a:lnTo>
                  <a:lnTo>
                    <a:pt x="115" y="252"/>
                  </a:lnTo>
                  <a:lnTo>
                    <a:pt x="102" y="251"/>
                  </a:lnTo>
                  <a:lnTo>
                    <a:pt x="90" y="247"/>
                  </a:lnTo>
                  <a:lnTo>
                    <a:pt x="79" y="243"/>
                  </a:lnTo>
                  <a:lnTo>
                    <a:pt x="67" y="238"/>
                  </a:lnTo>
                  <a:lnTo>
                    <a:pt x="56" y="231"/>
                  </a:lnTo>
                  <a:lnTo>
                    <a:pt x="46" y="224"/>
                  </a:lnTo>
                  <a:lnTo>
                    <a:pt x="38" y="216"/>
                  </a:lnTo>
                  <a:lnTo>
                    <a:pt x="30" y="207"/>
                  </a:lnTo>
                  <a:lnTo>
                    <a:pt x="23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7" y="164"/>
                  </a:lnTo>
                  <a:lnTo>
                    <a:pt x="3" y="153"/>
                  </a:lnTo>
                  <a:lnTo>
                    <a:pt x="2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2" y="114"/>
                  </a:lnTo>
                  <a:lnTo>
                    <a:pt x="3" y="101"/>
                  </a:lnTo>
                  <a:lnTo>
                    <a:pt x="7" y="89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3" y="56"/>
                  </a:lnTo>
                  <a:lnTo>
                    <a:pt x="30" y="46"/>
                  </a:lnTo>
                  <a:lnTo>
                    <a:pt x="38" y="37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7" y="15"/>
                  </a:lnTo>
                  <a:lnTo>
                    <a:pt x="79" y="10"/>
                  </a:lnTo>
                  <a:lnTo>
                    <a:pt x="90" y="6"/>
                  </a:lnTo>
                  <a:lnTo>
                    <a:pt x="102" y="3"/>
                  </a:lnTo>
                  <a:lnTo>
                    <a:pt x="115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1" y="1"/>
                  </a:lnTo>
                  <a:lnTo>
                    <a:pt x="153" y="3"/>
                  </a:lnTo>
                  <a:lnTo>
                    <a:pt x="164" y="6"/>
                  </a:lnTo>
                  <a:lnTo>
                    <a:pt x="177" y="10"/>
                  </a:lnTo>
                  <a:lnTo>
                    <a:pt x="188" y="15"/>
                  </a:lnTo>
                  <a:lnTo>
                    <a:pt x="198" y="22"/>
                  </a:lnTo>
                  <a:lnTo>
                    <a:pt x="208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3" y="56"/>
                  </a:lnTo>
                  <a:lnTo>
                    <a:pt x="239" y="66"/>
                  </a:lnTo>
                  <a:lnTo>
                    <a:pt x="244" y="77"/>
                  </a:lnTo>
                  <a:lnTo>
                    <a:pt x="247" y="89"/>
                  </a:lnTo>
                  <a:lnTo>
                    <a:pt x="251" y="101"/>
                  </a:lnTo>
                  <a:lnTo>
                    <a:pt x="252" y="114"/>
                  </a:lnTo>
                  <a:lnTo>
                    <a:pt x="254" y="127"/>
                  </a:lnTo>
                  <a:lnTo>
                    <a:pt x="254" y="127"/>
                  </a:lnTo>
                  <a:lnTo>
                    <a:pt x="252" y="139"/>
                  </a:lnTo>
                  <a:lnTo>
                    <a:pt x="251" y="153"/>
                  </a:lnTo>
                  <a:lnTo>
                    <a:pt x="247" y="164"/>
                  </a:lnTo>
                  <a:lnTo>
                    <a:pt x="244" y="176"/>
                  </a:lnTo>
                  <a:lnTo>
                    <a:pt x="239" y="187"/>
                  </a:lnTo>
                  <a:lnTo>
                    <a:pt x="233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8" y="224"/>
                  </a:lnTo>
                  <a:lnTo>
                    <a:pt x="198" y="231"/>
                  </a:lnTo>
                  <a:lnTo>
                    <a:pt x="188" y="238"/>
                  </a:lnTo>
                  <a:lnTo>
                    <a:pt x="177" y="243"/>
                  </a:lnTo>
                  <a:lnTo>
                    <a:pt x="164" y="247"/>
                  </a:lnTo>
                  <a:lnTo>
                    <a:pt x="153" y="251"/>
                  </a:lnTo>
                  <a:lnTo>
                    <a:pt x="141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74"/>
            <p:cNvSpPr>
              <a:spLocks/>
            </p:cNvSpPr>
            <p:nvPr/>
          </p:nvSpPr>
          <p:spPr bwMode="auto">
            <a:xfrm>
              <a:off x="4135" y="2044"/>
              <a:ext cx="50" cy="50"/>
            </a:xfrm>
            <a:custGeom>
              <a:avLst/>
              <a:gdLst>
                <a:gd name="T0" fmla="*/ 127 w 254"/>
                <a:gd name="T1" fmla="*/ 253 h 253"/>
                <a:gd name="T2" fmla="*/ 102 w 254"/>
                <a:gd name="T3" fmla="*/ 251 h 253"/>
                <a:gd name="T4" fmla="*/ 79 w 254"/>
                <a:gd name="T5" fmla="*/ 243 h 253"/>
                <a:gd name="T6" fmla="*/ 56 w 254"/>
                <a:gd name="T7" fmla="*/ 232 h 253"/>
                <a:gd name="T8" fmla="*/ 38 w 254"/>
                <a:gd name="T9" fmla="*/ 216 h 253"/>
                <a:gd name="T10" fmla="*/ 23 w 254"/>
                <a:gd name="T11" fmla="*/ 197 h 253"/>
                <a:gd name="T12" fmla="*/ 10 w 254"/>
                <a:gd name="T13" fmla="*/ 176 h 253"/>
                <a:gd name="T14" fmla="*/ 3 w 254"/>
                <a:gd name="T15" fmla="*/ 153 h 253"/>
                <a:gd name="T16" fmla="*/ 0 w 254"/>
                <a:gd name="T17" fmla="*/ 127 h 253"/>
                <a:gd name="T18" fmla="*/ 2 w 254"/>
                <a:gd name="T19" fmla="*/ 114 h 253"/>
                <a:gd name="T20" fmla="*/ 7 w 254"/>
                <a:gd name="T21" fmla="*/ 90 h 253"/>
                <a:gd name="T22" fmla="*/ 16 w 254"/>
                <a:gd name="T23" fmla="*/ 67 h 253"/>
                <a:gd name="T24" fmla="*/ 30 w 254"/>
                <a:gd name="T25" fmla="*/ 46 h 253"/>
                <a:gd name="T26" fmla="*/ 46 w 254"/>
                <a:gd name="T27" fmla="*/ 30 h 253"/>
                <a:gd name="T28" fmla="*/ 67 w 254"/>
                <a:gd name="T29" fmla="*/ 16 h 253"/>
                <a:gd name="T30" fmla="*/ 90 w 254"/>
                <a:gd name="T31" fmla="*/ 7 h 253"/>
                <a:gd name="T32" fmla="*/ 115 w 254"/>
                <a:gd name="T33" fmla="*/ 2 h 253"/>
                <a:gd name="T34" fmla="*/ 127 w 254"/>
                <a:gd name="T35" fmla="*/ 0 h 253"/>
                <a:gd name="T36" fmla="*/ 153 w 254"/>
                <a:gd name="T37" fmla="*/ 3 h 253"/>
                <a:gd name="T38" fmla="*/ 177 w 254"/>
                <a:gd name="T39" fmla="*/ 10 h 253"/>
                <a:gd name="T40" fmla="*/ 198 w 254"/>
                <a:gd name="T41" fmla="*/ 23 h 253"/>
                <a:gd name="T42" fmla="*/ 216 w 254"/>
                <a:gd name="T43" fmla="*/ 38 h 253"/>
                <a:gd name="T44" fmla="*/ 233 w 254"/>
                <a:gd name="T45" fmla="*/ 56 h 253"/>
                <a:gd name="T46" fmla="*/ 244 w 254"/>
                <a:gd name="T47" fmla="*/ 77 h 253"/>
                <a:gd name="T48" fmla="*/ 251 w 254"/>
                <a:gd name="T49" fmla="*/ 102 h 253"/>
                <a:gd name="T50" fmla="*/ 254 w 254"/>
                <a:gd name="T51" fmla="*/ 127 h 253"/>
                <a:gd name="T52" fmla="*/ 252 w 254"/>
                <a:gd name="T53" fmla="*/ 140 h 253"/>
                <a:gd name="T54" fmla="*/ 247 w 254"/>
                <a:gd name="T55" fmla="*/ 164 h 253"/>
                <a:gd name="T56" fmla="*/ 239 w 254"/>
                <a:gd name="T57" fmla="*/ 187 h 253"/>
                <a:gd name="T58" fmla="*/ 225 w 254"/>
                <a:gd name="T59" fmla="*/ 207 h 253"/>
                <a:gd name="T60" fmla="*/ 208 w 254"/>
                <a:gd name="T61" fmla="*/ 225 h 253"/>
                <a:gd name="T62" fmla="*/ 188 w 254"/>
                <a:gd name="T63" fmla="*/ 238 h 253"/>
                <a:gd name="T64" fmla="*/ 164 w 254"/>
                <a:gd name="T65" fmla="*/ 247 h 253"/>
                <a:gd name="T66" fmla="*/ 141 w 254"/>
                <a:gd name="T67" fmla="*/ 252 h 253"/>
                <a:gd name="T68" fmla="*/ 127 w 254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253">
                  <a:moveTo>
                    <a:pt x="127" y="253"/>
                  </a:moveTo>
                  <a:lnTo>
                    <a:pt x="127" y="253"/>
                  </a:lnTo>
                  <a:lnTo>
                    <a:pt x="115" y="252"/>
                  </a:lnTo>
                  <a:lnTo>
                    <a:pt x="102" y="251"/>
                  </a:lnTo>
                  <a:lnTo>
                    <a:pt x="90" y="247"/>
                  </a:lnTo>
                  <a:lnTo>
                    <a:pt x="79" y="243"/>
                  </a:lnTo>
                  <a:lnTo>
                    <a:pt x="67" y="238"/>
                  </a:lnTo>
                  <a:lnTo>
                    <a:pt x="56" y="232"/>
                  </a:lnTo>
                  <a:lnTo>
                    <a:pt x="46" y="225"/>
                  </a:lnTo>
                  <a:lnTo>
                    <a:pt x="38" y="216"/>
                  </a:lnTo>
                  <a:lnTo>
                    <a:pt x="30" y="207"/>
                  </a:lnTo>
                  <a:lnTo>
                    <a:pt x="23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7" y="164"/>
                  </a:lnTo>
                  <a:lnTo>
                    <a:pt x="3" y="153"/>
                  </a:lnTo>
                  <a:lnTo>
                    <a:pt x="2" y="140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2" y="114"/>
                  </a:lnTo>
                  <a:lnTo>
                    <a:pt x="3" y="102"/>
                  </a:lnTo>
                  <a:lnTo>
                    <a:pt x="7" y="90"/>
                  </a:lnTo>
                  <a:lnTo>
                    <a:pt x="10" y="77"/>
                  </a:lnTo>
                  <a:lnTo>
                    <a:pt x="16" y="67"/>
                  </a:lnTo>
                  <a:lnTo>
                    <a:pt x="23" y="56"/>
                  </a:lnTo>
                  <a:lnTo>
                    <a:pt x="30" y="46"/>
                  </a:lnTo>
                  <a:lnTo>
                    <a:pt x="38" y="38"/>
                  </a:lnTo>
                  <a:lnTo>
                    <a:pt x="46" y="30"/>
                  </a:lnTo>
                  <a:lnTo>
                    <a:pt x="56" y="23"/>
                  </a:lnTo>
                  <a:lnTo>
                    <a:pt x="67" y="16"/>
                  </a:lnTo>
                  <a:lnTo>
                    <a:pt x="79" y="10"/>
                  </a:lnTo>
                  <a:lnTo>
                    <a:pt x="90" y="7"/>
                  </a:lnTo>
                  <a:lnTo>
                    <a:pt x="102" y="3"/>
                  </a:lnTo>
                  <a:lnTo>
                    <a:pt x="115" y="2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1" y="2"/>
                  </a:lnTo>
                  <a:lnTo>
                    <a:pt x="153" y="3"/>
                  </a:lnTo>
                  <a:lnTo>
                    <a:pt x="164" y="7"/>
                  </a:lnTo>
                  <a:lnTo>
                    <a:pt x="177" y="10"/>
                  </a:lnTo>
                  <a:lnTo>
                    <a:pt x="188" y="16"/>
                  </a:lnTo>
                  <a:lnTo>
                    <a:pt x="198" y="23"/>
                  </a:lnTo>
                  <a:lnTo>
                    <a:pt x="208" y="30"/>
                  </a:lnTo>
                  <a:lnTo>
                    <a:pt x="216" y="38"/>
                  </a:lnTo>
                  <a:lnTo>
                    <a:pt x="225" y="46"/>
                  </a:lnTo>
                  <a:lnTo>
                    <a:pt x="233" y="56"/>
                  </a:lnTo>
                  <a:lnTo>
                    <a:pt x="239" y="67"/>
                  </a:lnTo>
                  <a:lnTo>
                    <a:pt x="244" y="77"/>
                  </a:lnTo>
                  <a:lnTo>
                    <a:pt x="247" y="90"/>
                  </a:lnTo>
                  <a:lnTo>
                    <a:pt x="251" y="102"/>
                  </a:lnTo>
                  <a:lnTo>
                    <a:pt x="252" y="114"/>
                  </a:lnTo>
                  <a:lnTo>
                    <a:pt x="254" y="127"/>
                  </a:lnTo>
                  <a:lnTo>
                    <a:pt x="254" y="127"/>
                  </a:lnTo>
                  <a:lnTo>
                    <a:pt x="252" y="140"/>
                  </a:lnTo>
                  <a:lnTo>
                    <a:pt x="251" y="153"/>
                  </a:lnTo>
                  <a:lnTo>
                    <a:pt x="247" y="164"/>
                  </a:lnTo>
                  <a:lnTo>
                    <a:pt x="244" y="176"/>
                  </a:lnTo>
                  <a:lnTo>
                    <a:pt x="239" y="187"/>
                  </a:lnTo>
                  <a:lnTo>
                    <a:pt x="233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8" y="225"/>
                  </a:lnTo>
                  <a:lnTo>
                    <a:pt x="198" y="232"/>
                  </a:lnTo>
                  <a:lnTo>
                    <a:pt x="188" y="238"/>
                  </a:lnTo>
                  <a:lnTo>
                    <a:pt x="177" y="243"/>
                  </a:lnTo>
                  <a:lnTo>
                    <a:pt x="164" y="247"/>
                  </a:lnTo>
                  <a:lnTo>
                    <a:pt x="153" y="251"/>
                  </a:lnTo>
                  <a:lnTo>
                    <a:pt x="141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75"/>
            <p:cNvSpPr>
              <a:spLocks/>
            </p:cNvSpPr>
            <p:nvPr/>
          </p:nvSpPr>
          <p:spPr bwMode="auto">
            <a:xfrm>
              <a:off x="4135" y="2177"/>
              <a:ext cx="50" cy="50"/>
            </a:xfrm>
            <a:custGeom>
              <a:avLst/>
              <a:gdLst>
                <a:gd name="T0" fmla="*/ 127 w 254"/>
                <a:gd name="T1" fmla="*/ 251 h 251"/>
                <a:gd name="T2" fmla="*/ 102 w 254"/>
                <a:gd name="T3" fmla="*/ 249 h 251"/>
                <a:gd name="T4" fmla="*/ 79 w 254"/>
                <a:gd name="T5" fmla="*/ 242 h 251"/>
                <a:gd name="T6" fmla="*/ 56 w 254"/>
                <a:gd name="T7" fmla="*/ 230 h 251"/>
                <a:gd name="T8" fmla="*/ 38 w 254"/>
                <a:gd name="T9" fmla="*/ 214 h 251"/>
                <a:gd name="T10" fmla="*/ 23 w 254"/>
                <a:gd name="T11" fmla="*/ 196 h 251"/>
                <a:gd name="T12" fmla="*/ 10 w 254"/>
                <a:gd name="T13" fmla="*/ 175 h 251"/>
                <a:gd name="T14" fmla="*/ 3 w 254"/>
                <a:gd name="T15" fmla="*/ 151 h 251"/>
                <a:gd name="T16" fmla="*/ 0 w 254"/>
                <a:gd name="T17" fmla="*/ 125 h 251"/>
                <a:gd name="T18" fmla="*/ 2 w 254"/>
                <a:gd name="T19" fmla="*/ 113 h 251"/>
                <a:gd name="T20" fmla="*/ 7 w 254"/>
                <a:gd name="T21" fmla="*/ 88 h 251"/>
                <a:gd name="T22" fmla="*/ 16 w 254"/>
                <a:gd name="T23" fmla="*/ 66 h 251"/>
                <a:gd name="T24" fmla="*/ 30 w 254"/>
                <a:gd name="T25" fmla="*/ 46 h 251"/>
                <a:gd name="T26" fmla="*/ 46 w 254"/>
                <a:gd name="T27" fmla="*/ 28 h 251"/>
                <a:gd name="T28" fmla="*/ 67 w 254"/>
                <a:gd name="T29" fmla="*/ 15 h 251"/>
                <a:gd name="T30" fmla="*/ 90 w 254"/>
                <a:gd name="T31" fmla="*/ 5 h 251"/>
                <a:gd name="T32" fmla="*/ 115 w 254"/>
                <a:gd name="T33" fmla="*/ 0 h 251"/>
                <a:gd name="T34" fmla="*/ 127 w 254"/>
                <a:gd name="T35" fmla="*/ 0 h 251"/>
                <a:gd name="T36" fmla="*/ 153 w 254"/>
                <a:gd name="T37" fmla="*/ 2 h 251"/>
                <a:gd name="T38" fmla="*/ 177 w 254"/>
                <a:gd name="T39" fmla="*/ 10 h 251"/>
                <a:gd name="T40" fmla="*/ 198 w 254"/>
                <a:gd name="T41" fmla="*/ 21 h 251"/>
                <a:gd name="T42" fmla="*/ 216 w 254"/>
                <a:gd name="T43" fmla="*/ 36 h 251"/>
                <a:gd name="T44" fmla="*/ 233 w 254"/>
                <a:gd name="T45" fmla="*/ 54 h 251"/>
                <a:gd name="T46" fmla="*/ 244 w 254"/>
                <a:gd name="T47" fmla="*/ 77 h 251"/>
                <a:gd name="T48" fmla="*/ 251 w 254"/>
                <a:gd name="T49" fmla="*/ 100 h 251"/>
                <a:gd name="T50" fmla="*/ 254 w 254"/>
                <a:gd name="T51" fmla="*/ 125 h 251"/>
                <a:gd name="T52" fmla="*/ 252 w 254"/>
                <a:gd name="T53" fmla="*/ 139 h 251"/>
                <a:gd name="T54" fmla="*/ 247 w 254"/>
                <a:gd name="T55" fmla="*/ 163 h 251"/>
                <a:gd name="T56" fmla="*/ 239 w 254"/>
                <a:gd name="T57" fmla="*/ 186 h 251"/>
                <a:gd name="T58" fmla="*/ 225 w 254"/>
                <a:gd name="T59" fmla="*/ 206 h 251"/>
                <a:gd name="T60" fmla="*/ 208 w 254"/>
                <a:gd name="T61" fmla="*/ 223 h 251"/>
                <a:gd name="T62" fmla="*/ 188 w 254"/>
                <a:gd name="T63" fmla="*/ 237 h 251"/>
                <a:gd name="T64" fmla="*/ 164 w 254"/>
                <a:gd name="T65" fmla="*/ 247 h 251"/>
                <a:gd name="T66" fmla="*/ 141 w 254"/>
                <a:gd name="T67" fmla="*/ 251 h 251"/>
                <a:gd name="T68" fmla="*/ 127 w 254"/>
                <a:gd name="T69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251">
                  <a:moveTo>
                    <a:pt x="127" y="251"/>
                  </a:moveTo>
                  <a:lnTo>
                    <a:pt x="127" y="251"/>
                  </a:lnTo>
                  <a:lnTo>
                    <a:pt x="115" y="251"/>
                  </a:lnTo>
                  <a:lnTo>
                    <a:pt x="102" y="249"/>
                  </a:lnTo>
                  <a:lnTo>
                    <a:pt x="90" y="247"/>
                  </a:lnTo>
                  <a:lnTo>
                    <a:pt x="79" y="242"/>
                  </a:lnTo>
                  <a:lnTo>
                    <a:pt x="67" y="237"/>
                  </a:lnTo>
                  <a:lnTo>
                    <a:pt x="56" y="230"/>
                  </a:lnTo>
                  <a:lnTo>
                    <a:pt x="46" y="223"/>
                  </a:lnTo>
                  <a:lnTo>
                    <a:pt x="38" y="214"/>
                  </a:lnTo>
                  <a:lnTo>
                    <a:pt x="30" y="206"/>
                  </a:lnTo>
                  <a:lnTo>
                    <a:pt x="23" y="196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7" y="163"/>
                  </a:lnTo>
                  <a:lnTo>
                    <a:pt x="3" y="151"/>
                  </a:lnTo>
                  <a:lnTo>
                    <a:pt x="2" y="139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2" y="113"/>
                  </a:lnTo>
                  <a:lnTo>
                    <a:pt x="3" y="100"/>
                  </a:lnTo>
                  <a:lnTo>
                    <a:pt x="7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3" y="54"/>
                  </a:lnTo>
                  <a:lnTo>
                    <a:pt x="30" y="46"/>
                  </a:lnTo>
                  <a:lnTo>
                    <a:pt x="38" y="36"/>
                  </a:lnTo>
                  <a:lnTo>
                    <a:pt x="46" y="28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9" y="10"/>
                  </a:lnTo>
                  <a:lnTo>
                    <a:pt x="90" y="5"/>
                  </a:lnTo>
                  <a:lnTo>
                    <a:pt x="102" y="2"/>
                  </a:lnTo>
                  <a:lnTo>
                    <a:pt x="115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1" y="0"/>
                  </a:lnTo>
                  <a:lnTo>
                    <a:pt x="153" y="2"/>
                  </a:lnTo>
                  <a:lnTo>
                    <a:pt x="164" y="5"/>
                  </a:lnTo>
                  <a:lnTo>
                    <a:pt x="177" y="10"/>
                  </a:lnTo>
                  <a:lnTo>
                    <a:pt x="188" y="15"/>
                  </a:lnTo>
                  <a:lnTo>
                    <a:pt x="198" y="21"/>
                  </a:lnTo>
                  <a:lnTo>
                    <a:pt x="208" y="28"/>
                  </a:lnTo>
                  <a:lnTo>
                    <a:pt x="216" y="36"/>
                  </a:lnTo>
                  <a:lnTo>
                    <a:pt x="225" y="46"/>
                  </a:lnTo>
                  <a:lnTo>
                    <a:pt x="233" y="54"/>
                  </a:lnTo>
                  <a:lnTo>
                    <a:pt x="239" y="66"/>
                  </a:lnTo>
                  <a:lnTo>
                    <a:pt x="244" y="77"/>
                  </a:lnTo>
                  <a:lnTo>
                    <a:pt x="247" y="88"/>
                  </a:lnTo>
                  <a:lnTo>
                    <a:pt x="251" y="100"/>
                  </a:lnTo>
                  <a:lnTo>
                    <a:pt x="252" y="113"/>
                  </a:lnTo>
                  <a:lnTo>
                    <a:pt x="254" y="125"/>
                  </a:lnTo>
                  <a:lnTo>
                    <a:pt x="254" y="125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3"/>
                  </a:lnTo>
                  <a:lnTo>
                    <a:pt x="244" y="175"/>
                  </a:lnTo>
                  <a:lnTo>
                    <a:pt x="239" y="186"/>
                  </a:lnTo>
                  <a:lnTo>
                    <a:pt x="233" y="196"/>
                  </a:lnTo>
                  <a:lnTo>
                    <a:pt x="225" y="206"/>
                  </a:lnTo>
                  <a:lnTo>
                    <a:pt x="216" y="214"/>
                  </a:lnTo>
                  <a:lnTo>
                    <a:pt x="208" y="223"/>
                  </a:lnTo>
                  <a:lnTo>
                    <a:pt x="198" y="230"/>
                  </a:lnTo>
                  <a:lnTo>
                    <a:pt x="188" y="237"/>
                  </a:lnTo>
                  <a:lnTo>
                    <a:pt x="177" y="242"/>
                  </a:lnTo>
                  <a:lnTo>
                    <a:pt x="164" y="247"/>
                  </a:lnTo>
                  <a:lnTo>
                    <a:pt x="153" y="249"/>
                  </a:lnTo>
                  <a:lnTo>
                    <a:pt x="141" y="251"/>
                  </a:lnTo>
                  <a:lnTo>
                    <a:pt x="127" y="251"/>
                  </a:lnTo>
                  <a:lnTo>
                    <a:pt x="127" y="251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76"/>
            <p:cNvSpPr>
              <a:spLocks/>
            </p:cNvSpPr>
            <p:nvPr/>
          </p:nvSpPr>
          <p:spPr bwMode="auto">
            <a:xfrm>
              <a:off x="4135" y="2243"/>
              <a:ext cx="50" cy="51"/>
            </a:xfrm>
            <a:custGeom>
              <a:avLst/>
              <a:gdLst>
                <a:gd name="T0" fmla="*/ 127 w 254"/>
                <a:gd name="T1" fmla="*/ 252 h 252"/>
                <a:gd name="T2" fmla="*/ 102 w 254"/>
                <a:gd name="T3" fmla="*/ 249 h 252"/>
                <a:gd name="T4" fmla="*/ 79 w 254"/>
                <a:gd name="T5" fmla="*/ 242 h 252"/>
                <a:gd name="T6" fmla="*/ 56 w 254"/>
                <a:gd name="T7" fmla="*/ 231 h 252"/>
                <a:gd name="T8" fmla="*/ 38 w 254"/>
                <a:gd name="T9" fmla="*/ 216 h 252"/>
                <a:gd name="T10" fmla="*/ 23 w 254"/>
                <a:gd name="T11" fmla="*/ 196 h 252"/>
                <a:gd name="T12" fmla="*/ 10 w 254"/>
                <a:gd name="T13" fmla="*/ 175 h 252"/>
                <a:gd name="T14" fmla="*/ 3 w 254"/>
                <a:gd name="T15" fmla="*/ 151 h 252"/>
                <a:gd name="T16" fmla="*/ 0 w 254"/>
                <a:gd name="T17" fmla="*/ 126 h 252"/>
                <a:gd name="T18" fmla="*/ 2 w 254"/>
                <a:gd name="T19" fmla="*/ 113 h 252"/>
                <a:gd name="T20" fmla="*/ 7 w 254"/>
                <a:gd name="T21" fmla="*/ 88 h 252"/>
                <a:gd name="T22" fmla="*/ 16 w 254"/>
                <a:gd name="T23" fmla="*/ 66 h 252"/>
                <a:gd name="T24" fmla="*/ 30 w 254"/>
                <a:gd name="T25" fmla="*/ 46 h 252"/>
                <a:gd name="T26" fmla="*/ 46 w 254"/>
                <a:gd name="T27" fmla="*/ 29 h 252"/>
                <a:gd name="T28" fmla="*/ 67 w 254"/>
                <a:gd name="T29" fmla="*/ 15 h 252"/>
                <a:gd name="T30" fmla="*/ 90 w 254"/>
                <a:gd name="T31" fmla="*/ 5 h 252"/>
                <a:gd name="T32" fmla="*/ 115 w 254"/>
                <a:gd name="T33" fmla="*/ 0 h 252"/>
                <a:gd name="T34" fmla="*/ 127 w 254"/>
                <a:gd name="T35" fmla="*/ 0 h 252"/>
                <a:gd name="T36" fmla="*/ 153 w 254"/>
                <a:gd name="T37" fmla="*/ 3 h 252"/>
                <a:gd name="T38" fmla="*/ 177 w 254"/>
                <a:gd name="T39" fmla="*/ 10 h 252"/>
                <a:gd name="T40" fmla="*/ 198 w 254"/>
                <a:gd name="T41" fmla="*/ 21 h 252"/>
                <a:gd name="T42" fmla="*/ 216 w 254"/>
                <a:gd name="T43" fmla="*/ 37 h 252"/>
                <a:gd name="T44" fmla="*/ 233 w 254"/>
                <a:gd name="T45" fmla="*/ 56 h 252"/>
                <a:gd name="T46" fmla="*/ 244 w 254"/>
                <a:gd name="T47" fmla="*/ 77 h 252"/>
                <a:gd name="T48" fmla="*/ 251 w 254"/>
                <a:gd name="T49" fmla="*/ 100 h 252"/>
                <a:gd name="T50" fmla="*/ 254 w 254"/>
                <a:gd name="T51" fmla="*/ 126 h 252"/>
                <a:gd name="T52" fmla="*/ 252 w 254"/>
                <a:gd name="T53" fmla="*/ 139 h 252"/>
                <a:gd name="T54" fmla="*/ 247 w 254"/>
                <a:gd name="T55" fmla="*/ 164 h 252"/>
                <a:gd name="T56" fmla="*/ 239 w 254"/>
                <a:gd name="T57" fmla="*/ 186 h 252"/>
                <a:gd name="T58" fmla="*/ 225 w 254"/>
                <a:gd name="T59" fmla="*/ 206 h 252"/>
                <a:gd name="T60" fmla="*/ 208 w 254"/>
                <a:gd name="T61" fmla="*/ 223 h 252"/>
                <a:gd name="T62" fmla="*/ 188 w 254"/>
                <a:gd name="T63" fmla="*/ 237 h 252"/>
                <a:gd name="T64" fmla="*/ 164 w 254"/>
                <a:gd name="T65" fmla="*/ 247 h 252"/>
                <a:gd name="T66" fmla="*/ 141 w 254"/>
                <a:gd name="T67" fmla="*/ 252 h 252"/>
                <a:gd name="T68" fmla="*/ 127 w 254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252">
                  <a:moveTo>
                    <a:pt x="127" y="252"/>
                  </a:moveTo>
                  <a:lnTo>
                    <a:pt x="127" y="252"/>
                  </a:lnTo>
                  <a:lnTo>
                    <a:pt x="115" y="252"/>
                  </a:lnTo>
                  <a:lnTo>
                    <a:pt x="102" y="249"/>
                  </a:lnTo>
                  <a:lnTo>
                    <a:pt x="90" y="247"/>
                  </a:lnTo>
                  <a:lnTo>
                    <a:pt x="79" y="242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8" y="216"/>
                  </a:lnTo>
                  <a:lnTo>
                    <a:pt x="30" y="206"/>
                  </a:lnTo>
                  <a:lnTo>
                    <a:pt x="23" y="196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7" y="164"/>
                  </a:lnTo>
                  <a:lnTo>
                    <a:pt x="3" y="151"/>
                  </a:lnTo>
                  <a:lnTo>
                    <a:pt x="2" y="139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13"/>
                  </a:lnTo>
                  <a:lnTo>
                    <a:pt x="3" y="100"/>
                  </a:lnTo>
                  <a:lnTo>
                    <a:pt x="7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3" y="56"/>
                  </a:lnTo>
                  <a:lnTo>
                    <a:pt x="30" y="46"/>
                  </a:lnTo>
                  <a:lnTo>
                    <a:pt x="38" y="37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9" y="10"/>
                  </a:lnTo>
                  <a:lnTo>
                    <a:pt x="90" y="5"/>
                  </a:lnTo>
                  <a:lnTo>
                    <a:pt x="102" y="3"/>
                  </a:lnTo>
                  <a:lnTo>
                    <a:pt x="115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1" y="0"/>
                  </a:lnTo>
                  <a:lnTo>
                    <a:pt x="153" y="3"/>
                  </a:lnTo>
                  <a:lnTo>
                    <a:pt x="164" y="5"/>
                  </a:lnTo>
                  <a:lnTo>
                    <a:pt x="177" y="10"/>
                  </a:lnTo>
                  <a:lnTo>
                    <a:pt x="188" y="15"/>
                  </a:lnTo>
                  <a:lnTo>
                    <a:pt x="198" y="21"/>
                  </a:lnTo>
                  <a:lnTo>
                    <a:pt x="208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3" y="56"/>
                  </a:lnTo>
                  <a:lnTo>
                    <a:pt x="239" y="66"/>
                  </a:lnTo>
                  <a:lnTo>
                    <a:pt x="244" y="77"/>
                  </a:lnTo>
                  <a:lnTo>
                    <a:pt x="247" y="88"/>
                  </a:lnTo>
                  <a:lnTo>
                    <a:pt x="251" y="100"/>
                  </a:lnTo>
                  <a:lnTo>
                    <a:pt x="252" y="113"/>
                  </a:lnTo>
                  <a:lnTo>
                    <a:pt x="254" y="126"/>
                  </a:lnTo>
                  <a:lnTo>
                    <a:pt x="254" y="126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4"/>
                  </a:lnTo>
                  <a:lnTo>
                    <a:pt x="244" y="175"/>
                  </a:lnTo>
                  <a:lnTo>
                    <a:pt x="239" y="186"/>
                  </a:lnTo>
                  <a:lnTo>
                    <a:pt x="233" y="196"/>
                  </a:lnTo>
                  <a:lnTo>
                    <a:pt x="225" y="206"/>
                  </a:lnTo>
                  <a:lnTo>
                    <a:pt x="216" y="216"/>
                  </a:lnTo>
                  <a:lnTo>
                    <a:pt x="208" y="223"/>
                  </a:lnTo>
                  <a:lnTo>
                    <a:pt x="198" y="231"/>
                  </a:lnTo>
                  <a:lnTo>
                    <a:pt x="188" y="237"/>
                  </a:lnTo>
                  <a:lnTo>
                    <a:pt x="177" y="242"/>
                  </a:lnTo>
                  <a:lnTo>
                    <a:pt x="164" y="247"/>
                  </a:lnTo>
                  <a:lnTo>
                    <a:pt x="153" y="249"/>
                  </a:lnTo>
                  <a:lnTo>
                    <a:pt x="141" y="252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77"/>
            <p:cNvSpPr>
              <a:spLocks/>
            </p:cNvSpPr>
            <p:nvPr/>
          </p:nvSpPr>
          <p:spPr bwMode="auto">
            <a:xfrm>
              <a:off x="4135" y="2310"/>
              <a:ext cx="50" cy="50"/>
            </a:xfrm>
            <a:custGeom>
              <a:avLst/>
              <a:gdLst>
                <a:gd name="T0" fmla="*/ 127 w 254"/>
                <a:gd name="T1" fmla="*/ 253 h 253"/>
                <a:gd name="T2" fmla="*/ 102 w 254"/>
                <a:gd name="T3" fmla="*/ 249 h 253"/>
                <a:gd name="T4" fmla="*/ 79 w 254"/>
                <a:gd name="T5" fmla="*/ 243 h 253"/>
                <a:gd name="T6" fmla="*/ 56 w 254"/>
                <a:gd name="T7" fmla="*/ 231 h 253"/>
                <a:gd name="T8" fmla="*/ 38 w 254"/>
                <a:gd name="T9" fmla="*/ 216 h 253"/>
                <a:gd name="T10" fmla="*/ 23 w 254"/>
                <a:gd name="T11" fmla="*/ 197 h 253"/>
                <a:gd name="T12" fmla="*/ 10 w 254"/>
                <a:gd name="T13" fmla="*/ 175 h 253"/>
                <a:gd name="T14" fmla="*/ 3 w 254"/>
                <a:gd name="T15" fmla="*/ 151 h 253"/>
                <a:gd name="T16" fmla="*/ 0 w 254"/>
                <a:gd name="T17" fmla="*/ 127 h 253"/>
                <a:gd name="T18" fmla="*/ 2 w 254"/>
                <a:gd name="T19" fmla="*/ 113 h 253"/>
                <a:gd name="T20" fmla="*/ 7 w 254"/>
                <a:gd name="T21" fmla="*/ 88 h 253"/>
                <a:gd name="T22" fmla="*/ 16 w 254"/>
                <a:gd name="T23" fmla="*/ 66 h 253"/>
                <a:gd name="T24" fmla="*/ 30 w 254"/>
                <a:gd name="T25" fmla="*/ 46 h 253"/>
                <a:gd name="T26" fmla="*/ 46 w 254"/>
                <a:gd name="T27" fmla="*/ 29 h 253"/>
                <a:gd name="T28" fmla="*/ 67 w 254"/>
                <a:gd name="T29" fmla="*/ 15 h 253"/>
                <a:gd name="T30" fmla="*/ 90 w 254"/>
                <a:gd name="T31" fmla="*/ 5 h 253"/>
                <a:gd name="T32" fmla="*/ 115 w 254"/>
                <a:gd name="T33" fmla="*/ 0 h 253"/>
                <a:gd name="T34" fmla="*/ 127 w 254"/>
                <a:gd name="T35" fmla="*/ 0 h 253"/>
                <a:gd name="T36" fmla="*/ 153 w 254"/>
                <a:gd name="T37" fmla="*/ 3 h 253"/>
                <a:gd name="T38" fmla="*/ 177 w 254"/>
                <a:gd name="T39" fmla="*/ 10 h 253"/>
                <a:gd name="T40" fmla="*/ 198 w 254"/>
                <a:gd name="T41" fmla="*/ 21 h 253"/>
                <a:gd name="T42" fmla="*/ 216 w 254"/>
                <a:gd name="T43" fmla="*/ 37 h 253"/>
                <a:gd name="T44" fmla="*/ 233 w 254"/>
                <a:gd name="T45" fmla="*/ 56 h 253"/>
                <a:gd name="T46" fmla="*/ 244 w 254"/>
                <a:gd name="T47" fmla="*/ 77 h 253"/>
                <a:gd name="T48" fmla="*/ 251 w 254"/>
                <a:gd name="T49" fmla="*/ 101 h 253"/>
                <a:gd name="T50" fmla="*/ 254 w 254"/>
                <a:gd name="T51" fmla="*/ 127 h 253"/>
                <a:gd name="T52" fmla="*/ 252 w 254"/>
                <a:gd name="T53" fmla="*/ 139 h 253"/>
                <a:gd name="T54" fmla="*/ 247 w 254"/>
                <a:gd name="T55" fmla="*/ 164 h 253"/>
                <a:gd name="T56" fmla="*/ 239 w 254"/>
                <a:gd name="T57" fmla="*/ 186 h 253"/>
                <a:gd name="T58" fmla="*/ 225 w 254"/>
                <a:gd name="T59" fmla="*/ 206 h 253"/>
                <a:gd name="T60" fmla="*/ 208 w 254"/>
                <a:gd name="T61" fmla="*/ 223 h 253"/>
                <a:gd name="T62" fmla="*/ 188 w 254"/>
                <a:gd name="T63" fmla="*/ 237 h 253"/>
                <a:gd name="T64" fmla="*/ 164 w 254"/>
                <a:gd name="T65" fmla="*/ 247 h 253"/>
                <a:gd name="T66" fmla="*/ 141 w 254"/>
                <a:gd name="T67" fmla="*/ 252 h 253"/>
                <a:gd name="T68" fmla="*/ 127 w 254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253">
                  <a:moveTo>
                    <a:pt x="127" y="253"/>
                  </a:moveTo>
                  <a:lnTo>
                    <a:pt x="127" y="253"/>
                  </a:lnTo>
                  <a:lnTo>
                    <a:pt x="115" y="252"/>
                  </a:lnTo>
                  <a:lnTo>
                    <a:pt x="102" y="249"/>
                  </a:lnTo>
                  <a:lnTo>
                    <a:pt x="90" y="247"/>
                  </a:lnTo>
                  <a:lnTo>
                    <a:pt x="79" y="243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8" y="216"/>
                  </a:lnTo>
                  <a:lnTo>
                    <a:pt x="30" y="206"/>
                  </a:lnTo>
                  <a:lnTo>
                    <a:pt x="23" y="197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7" y="164"/>
                  </a:lnTo>
                  <a:lnTo>
                    <a:pt x="3" y="151"/>
                  </a:lnTo>
                  <a:lnTo>
                    <a:pt x="2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2" y="113"/>
                  </a:lnTo>
                  <a:lnTo>
                    <a:pt x="3" y="101"/>
                  </a:lnTo>
                  <a:lnTo>
                    <a:pt x="7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3" y="56"/>
                  </a:lnTo>
                  <a:lnTo>
                    <a:pt x="30" y="46"/>
                  </a:lnTo>
                  <a:lnTo>
                    <a:pt x="38" y="37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9" y="10"/>
                  </a:lnTo>
                  <a:lnTo>
                    <a:pt x="90" y="5"/>
                  </a:lnTo>
                  <a:lnTo>
                    <a:pt x="102" y="3"/>
                  </a:lnTo>
                  <a:lnTo>
                    <a:pt x="115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1" y="0"/>
                  </a:lnTo>
                  <a:lnTo>
                    <a:pt x="153" y="3"/>
                  </a:lnTo>
                  <a:lnTo>
                    <a:pt x="164" y="5"/>
                  </a:lnTo>
                  <a:lnTo>
                    <a:pt x="177" y="10"/>
                  </a:lnTo>
                  <a:lnTo>
                    <a:pt x="188" y="15"/>
                  </a:lnTo>
                  <a:lnTo>
                    <a:pt x="198" y="21"/>
                  </a:lnTo>
                  <a:lnTo>
                    <a:pt x="208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3" y="56"/>
                  </a:lnTo>
                  <a:lnTo>
                    <a:pt x="239" y="66"/>
                  </a:lnTo>
                  <a:lnTo>
                    <a:pt x="244" y="77"/>
                  </a:lnTo>
                  <a:lnTo>
                    <a:pt x="247" y="88"/>
                  </a:lnTo>
                  <a:lnTo>
                    <a:pt x="251" y="101"/>
                  </a:lnTo>
                  <a:lnTo>
                    <a:pt x="252" y="113"/>
                  </a:lnTo>
                  <a:lnTo>
                    <a:pt x="254" y="127"/>
                  </a:lnTo>
                  <a:lnTo>
                    <a:pt x="254" y="127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4"/>
                  </a:lnTo>
                  <a:lnTo>
                    <a:pt x="244" y="175"/>
                  </a:lnTo>
                  <a:lnTo>
                    <a:pt x="239" y="186"/>
                  </a:lnTo>
                  <a:lnTo>
                    <a:pt x="233" y="197"/>
                  </a:lnTo>
                  <a:lnTo>
                    <a:pt x="225" y="206"/>
                  </a:lnTo>
                  <a:lnTo>
                    <a:pt x="216" y="216"/>
                  </a:lnTo>
                  <a:lnTo>
                    <a:pt x="208" y="223"/>
                  </a:lnTo>
                  <a:lnTo>
                    <a:pt x="198" y="231"/>
                  </a:lnTo>
                  <a:lnTo>
                    <a:pt x="188" y="237"/>
                  </a:lnTo>
                  <a:lnTo>
                    <a:pt x="177" y="243"/>
                  </a:lnTo>
                  <a:lnTo>
                    <a:pt x="164" y="247"/>
                  </a:lnTo>
                  <a:lnTo>
                    <a:pt x="153" y="249"/>
                  </a:lnTo>
                  <a:lnTo>
                    <a:pt x="141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78"/>
            <p:cNvSpPr>
              <a:spLocks/>
            </p:cNvSpPr>
            <p:nvPr/>
          </p:nvSpPr>
          <p:spPr bwMode="auto">
            <a:xfrm>
              <a:off x="4135" y="2376"/>
              <a:ext cx="50" cy="51"/>
            </a:xfrm>
            <a:custGeom>
              <a:avLst/>
              <a:gdLst>
                <a:gd name="T0" fmla="*/ 127 w 254"/>
                <a:gd name="T1" fmla="*/ 253 h 253"/>
                <a:gd name="T2" fmla="*/ 102 w 254"/>
                <a:gd name="T3" fmla="*/ 251 h 253"/>
                <a:gd name="T4" fmla="*/ 79 w 254"/>
                <a:gd name="T5" fmla="*/ 243 h 253"/>
                <a:gd name="T6" fmla="*/ 56 w 254"/>
                <a:gd name="T7" fmla="*/ 231 h 253"/>
                <a:gd name="T8" fmla="*/ 38 w 254"/>
                <a:gd name="T9" fmla="*/ 216 h 253"/>
                <a:gd name="T10" fmla="*/ 23 w 254"/>
                <a:gd name="T11" fmla="*/ 197 h 253"/>
                <a:gd name="T12" fmla="*/ 10 w 254"/>
                <a:gd name="T13" fmla="*/ 175 h 253"/>
                <a:gd name="T14" fmla="*/ 3 w 254"/>
                <a:gd name="T15" fmla="*/ 152 h 253"/>
                <a:gd name="T16" fmla="*/ 0 w 254"/>
                <a:gd name="T17" fmla="*/ 127 h 253"/>
                <a:gd name="T18" fmla="*/ 2 w 254"/>
                <a:gd name="T19" fmla="*/ 113 h 253"/>
                <a:gd name="T20" fmla="*/ 7 w 254"/>
                <a:gd name="T21" fmla="*/ 90 h 253"/>
                <a:gd name="T22" fmla="*/ 16 w 254"/>
                <a:gd name="T23" fmla="*/ 66 h 253"/>
                <a:gd name="T24" fmla="*/ 30 w 254"/>
                <a:gd name="T25" fmla="*/ 46 h 253"/>
                <a:gd name="T26" fmla="*/ 46 w 254"/>
                <a:gd name="T27" fmla="*/ 29 h 253"/>
                <a:gd name="T28" fmla="*/ 67 w 254"/>
                <a:gd name="T29" fmla="*/ 15 h 253"/>
                <a:gd name="T30" fmla="*/ 90 w 254"/>
                <a:gd name="T31" fmla="*/ 7 h 253"/>
                <a:gd name="T32" fmla="*/ 115 w 254"/>
                <a:gd name="T33" fmla="*/ 2 h 253"/>
                <a:gd name="T34" fmla="*/ 127 w 254"/>
                <a:gd name="T35" fmla="*/ 0 h 253"/>
                <a:gd name="T36" fmla="*/ 153 w 254"/>
                <a:gd name="T37" fmla="*/ 3 h 253"/>
                <a:gd name="T38" fmla="*/ 177 w 254"/>
                <a:gd name="T39" fmla="*/ 10 h 253"/>
                <a:gd name="T40" fmla="*/ 198 w 254"/>
                <a:gd name="T41" fmla="*/ 21 h 253"/>
                <a:gd name="T42" fmla="*/ 216 w 254"/>
                <a:gd name="T43" fmla="*/ 38 h 253"/>
                <a:gd name="T44" fmla="*/ 233 w 254"/>
                <a:gd name="T45" fmla="*/ 56 h 253"/>
                <a:gd name="T46" fmla="*/ 244 w 254"/>
                <a:gd name="T47" fmla="*/ 77 h 253"/>
                <a:gd name="T48" fmla="*/ 251 w 254"/>
                <a:gd name="T49" fmla="*/ 101 h 253"/>
                <a:gd name="T50" fmla="*/ 254 w 254"/>
                <a:gd name="T51" fmla="*/ 127 h 253"/>
                <a:gd name="T52" fmla="*/ 252 w 254"/>
                <a:gd name="T53" fmla="*/ 139 h 253"/>
                <a:gd name="T54" fmla="*/ 247 w 254"/>
                <a:gd name="T55" fmla="*/ 164 h 253"/>
                <a:gd name="T56" fmla="*/ 239 w 254"/>
                <a:gd name="T57" fmla="*/ 186 h 253"/>
                <a:gd name="T58" fmla="*/ 225 w 254"/>
                <a:gd name="T59" fmla="*/ 207 h 253"/>
                <a:gd name="T60" fmla="*/ 208 w 254"/>
                <a:gd name="T61" fmla="*/ 223 h 253"/>
                <a:gd name="T62" fmla="*/ 188 w 254"/>
                <a:gd name="T63" fmla="*/ 237 h 253"/>
                <a:gd name="T64" fmla="*/ 164 w 254"/>
                <a:gd name="T65" fmla="*/ 247 h 253"/>
                <a:gd name="T66" fmla="*/ 141 w 254"/>
                <a:gd name="T67" fmla="*/ 252 h 253"/>
                <a:gd name="T68" fmla="*/ 127 w 254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253">
                  <a:moveTo>
                    <a:pt x="127" y="253"/>
                  </a:moveTo>
                  <a:lnTo>
                    <a:pt x="127" y="253"/>
                  </a:lnTo>
                  <a:lnTo>
                    <a:pt x="115" y="252"/>
                  </a:lnTo>
                  <a:lnTo>
                    <a:pt x="102" y="251"/>
                  </a:lnTo>
                  <a:lnTo>
                    <a:pt x="90" y="247"/>
                  </a:lnTo>
                  <a:lnTo>
                    <a:pt x="79" y="243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8" y="216"/>
                  </a:lnTo>
                  <a:lnTo>
                    <a:pt x="30" y="207"/>
                  </a:lnTo>
                  <a:lnTo>
                    <a:pt x="23" y="197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7" y="164"/>
                  </a:lnTo>
                  <a:lnTo>
                    <a:pt x="3" y="152"/>
                  </a:lnTo>
                  <a:lnTo>
                    <a:pt x="2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2" y="113"/>
                  </a:lnTo>
                  <a:lnTo>
                    <a:pt x="3" y="101"/>
                  </a:lnTo>
                  <a:lnTo>
                    <a:pt x="7" y="90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3" y="56"/>
                  </a:lnTo>
                  <a:lnTo>
                    <a:pt x="30" y="46"/>
                  </a:lnTo>
                  <a:lnTo>
                    <a:pt x="38" y="38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9" y="10"/>
                  </a:lnTo>
                  <a:lnTo>
                    <a:pt x="90" y="7"/>
                  </a:lnTo>
                  <a:lnTo>
                    <a:pt x="102" y="3"/>
                  </a:lnTo>
                  <a:lnTo>
                    <a:pt x="115" y="2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1" y="2"/>
                  </a:lnTo>
                  <a:lnTo>
                    <a:pt x="153" y="3"/>
                  </a:lnTo>
                  <a:lnTo>
                    <a:pt x="164" y="7"/>
                  </a:lnTo>
                  <a:lnTo>
                    <a:pt x="177" y="10"/>
                  </a:lnTo>
                  <a:lnTo>
                    <a:pt x="188" y="15"/>
                  </a:lnTo>
                  <a:lnTo>
                    <a:pt x="198" y="21"/>
                  </a:lnTo>
                  <a:lnTo>
                    <a:pt x="208" y="29"/>
                  </a:lnTo>
                  <a:lnTo>
                    <a:pt x="216" y="38"/>
                  </a:lnTo>
                  <a:lnTo>
                    <a:pt x="225" y="46"/>
                  </a:lnTo>
                  <a:lnTo>
                    <a:pt x="233" y="56"/>
                  </a:lnTo>
                  <a:lnTo>
                    <a:pt x="239" y="66"/>
                  </a:lnTo>
                  <a:lnTo>
                    <a:pt x="244" y="77"/>
                  </a:lnTo>
                  <a:lnTo>
                    <a:pt x="247" y="90"/>
                  </a:lnTo>
                  <a:lnTo>
                    <a:pt x="251" y="101"/>
                  </a:lnTo>
                  <a:lnTo>
                    <a:pt x="252" y="113"/>
                  </a:lnTo>
                  <a:lnTo>
                    <a:pt x="254" y="127"/>
                  </a:lnTo>
                  <a:lnTo>
                    <a:pt x="254" y="127"/>
                  </a:lnTo>
                  <a:lnTo>
                    <a:pt x="252" y="139"/>
                  </a:lnTo>
                  <a:lnTo>
                    <a:pt x="251" y="152"/>
                  </a:lnTo>
                  <a:lnTo>
                    <a:pt x="247" y="164"/>
                  </a:lnTo>
                  <a:lnTo>
                    <a:pt x="244" y="175"/>
                  </a:lnTo>
                  <a:lnTo>
                    <a:pt x="239" y="186"/>
                  </a:lnTo>
                  <a:lnTo>
                    <a:pt x="233" y="197"/>
                  </a:lnTo>
                  <a:lnTo>
                    <a:pt x="225" y="207"/>
                  </a:lnTo>
                  <a:lnTo>
                    <a:pt x="216" y="216"/>
                  </a:lnTo>
                  <a:lnTo>
                    <a:pt x="208" y="223"/>
                  </a:lnTo>
                  <a:lnTo>
                    <a:pt x="198" y="231"/>
                  </a:lnTo>
                  <a:lnTo>
                    <a:pt x="188" y="237"/>
                  </a:lnTo>
                  <a:lnTo>
                    <a:pt x="177" y="243"/>
                  </a:lnTo>
                  <a:lnTo>
                    <a:pt x="164" y="247"/>
                  </a:lnTo>
                  <a:lnTo>
                    <a:pt x="153" y="251"/>
                  </a:lnTo>
                  <a:lnTo>
                    <a:pt x="141" y="252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79"/>
            <p:cNvSpPr>
              <a:spLocks/>
            </p:cNvSpPr>
            <p:nvPr/>
          </p:nvSpPr>
          <p:spPr bwMode="auto">
            <a:xfrm>
              <a:off x="4135" y="2443"/>
              <a:ext cx="50" cy="50"/>
            </a:xfrm>
            <a:custGeom>
              <a:avLst/>
              <a:gdLst>
                <a:gd name="T0" fmla="*/ 127 w 254"/>
                <a:gd name="T1" fmla="*/ 252 h 252"/>
                <a:gd name="T2" fmla="*/ 102 w 254"/>
                <a:gd name="T3" fmla="*/ 250 h 252"/>
                <a:gd name="T4" fmla="*/ 79 w 254"/>
                <a:gd name="T5" fmla="*/ 242 h 252"/>
                <a:gd name="T6" fmla="*/ 56 w 254"/>
                <a:gd name="T7" fmla="*/ 230 h 252"/>
                <a:gd name="T8" fmla="*/ 38 w 254"/>
                <a:gd name="T9" fmla="*/ 215 h 252"/>
                <a:gd name="T10" fmla="*/ 23 w 254"/>
                <a:gd name="T11" fmla="*/ 197 h 252"/>
                <a:gd name="T12" fmla="*/ 10 w 254"/>
                <a:gd name="T13" fmla="*/ 176 h 252"/>
                <a:gd name="T14" fmla="*/ 3 w 254"/>
                <a:gd name="T15" fmla="*/ 152 h 252"/>
                <a:gd name="T16" fmla="*/ 0 w 254"/>
                <a:gd name="T17" fmla="*/ 126 h 252"/>
                <a:gd name="T18" fmla="*/ 2 w 254"/>
                <a:gd name="T19" fmla="*/ 114 h 252"/>
                <a:gd name="T20" fmla="*/ 7 w 254"/>
                <a:gd name="T21" fmla="*/ 89 h 252"/>
                <a:gd name="T22" fmla="*/ 16 w 254"/>
                <a:gd name="T23" fmla="*/ 65 h 252"/>
                <a:gd name="T24" fmla="*/ 30 w 254"/>
                <a:gd name="T25" fmla="*/ 45 h 252"/>
                <a:gd name="T26" fmla="*/ 46 w 254"/>
                <a:gd name="T27" fmla="*/ 28 h 252"/>
                <a:gd name="T28" fmla="*/ 67 w 254"/>
                <a:gd name="T29" fmla="*/ 14 h 252"/>
                <a:gd name="T30" fmla="*/ 90 w 254"/>
                <a:gd name="T31" fmla="*/ 6 h 252"/>
                <a:gd name="T32" fmla="*/ 115 w 254"/>
                <a:gd name="T33" fmla="*/ 1 h 252"/>
                <a:gd name="T34" fmla="*/ 127 w 254"/>
                <a:gd name="T35" fmla="*/ 0 h 252"/>
                <a:gd name="T36" fmla="*/ 153 w 254"/>
                <a:gd name="T37" fmla="*/ 2 h 252"/>
                <a:gd name="T38" fmla="*/ 177 w 254"/>
                <a:gd name="T39" fmla="*/ 9 h 252"/>
                <a:gd name="T40" fmla="*/ 198 w 254"/>
                <a:gd name="T41" fmla="*/ 22 h 252"/>
                <a:gd name="T42" fmla="*/ 216 w 254"/>
                <a:gd name="T43" fmla="*/ 37 h 252"/>
                <a:gd name="T44" fmla="*/ 233 w 254"/>
                <a:gd name="T45" fmla="*/ 55 h 252"/>
                <a:gd name="T46" fmla="*/ 244 w 254"/>
                <a:gd name="T47" fmla="*/ 76 h 252"/>
                <a:gd name="T48" fmla="*/ 251 w 254"/>
                <a:gd name="T49" fmla="*/ 100 h 252"/>
                <a:gd name="T50" fmla="*/ 254 w 254"/>
                <a:gd name="T51" fmla="*/ 126 h 252"/>
                <a:gd name="T52" fmla="*/ 252 w 254"/>
                <a:gd name="T53" fmla="*/ 138 h 252"/>
                <a:gd name="T54" fmla="*/ 247 w 254"/>
                <a:gd name="T55" fmla="*/ 163 h 252"/>
                <a:gd name="T56" fmla="*/ 239 w 254"/>
                <a:gd name="T57" fmla="*/ 187 h 252"/>
                <a:gd name="T58" fmla="*/ 225 w 254"/>
                <a:gd name="T59" fmla="*/ 207 h 252"/>
                <a:gd name="T60" fmla="*/ 208 w 254"/>
                <a:gd name="T61" fmla="*/ 224 h 252"/>
                <a:gd name="T62" fmla="*/ 188 w 254"/>
                <a:gd name="T63" fmla="*/ 237 h 252"/>
                <a:gd name="T64" fmla="*/ 164 w 254"/>
                <a:gd name="T65" fmla="*/ 246 h 252"/>
                <a:gd name="T66" fmla="*/ 141 w 254"/>
                <a:gd name="T67" fmla="*/ 251 h 252"/>
                <a:gd name="T68" fmla="*/ 127 w 254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252">
                  <a:moveTo>
                    <a:pt x="127" y="252"/>
                  </a:moveTo>
                  <a:lnTo>
                    <a:pt x="127" y="252"/>
                  </a:lnTo>
                  <a:lnTo>
                    <a:pt x="115" y="251"/>
                  </a:lnTo>
                  <a:lnTo>
                    <a:pt x="102" y="250"/>
                  </a:lnTo>
                  <a:lnTo>
                    <a:pt x="90" y="246"/>
                  </a:lnTo>
                  <a:lnTo>
                    <a:pt x="79" y="242"/>
                  </a:lnTo>
                  <a:lnTo>
                    <a:pt x="67" y="237"/>
                  </a:lnTo>
                  <a:lnTo>
                    <a:pt x="56" y="230"/>
                  </a:lnTo>
                  <a:lnTo>
                    <a:pt x="46" y="224"/>
                  </a:lnTo>
                  <a:lnTo>
                    <a:pt x="38" y="215"/>
                  </a:lnTo>
                  <a:lnTo>
                    <a:pt x="30" y="207"/>
                  </a:lnTo>
                  <a:lnTo>
                    <a:pt x="23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7" y="163"/>
                  </a:lnTo>
                  <a:lnTo>
                    <a:pt x="3" y="152"/>
                  </a:lnTo>
                  <a:lnTo>
                    <a:pt x="2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14"/>
                  </a:lnTo>
                  <a:lnTo>
                    <a:pt x="3" y="100"/>
                  </a:lnTo>
                  <a:lnTo>
                    <a:pt x="7" y="89"/>
                  </a:lnTo>
                  <a:lnTo>
                    <a:pt x="10" y="76"/>
                  </a:lnTo>
                  <a:lnTo>
                    <a:pt x="16" y="65"/>
                  </a:lnTo>
                  <a:lnTo>
                    <a:pt x="23" y="55"/>
                  </a:lnTo>
                  <a:lnTo>
                    <a:pt x="30" y="45"/>
                  </a:lnTo>
                  <a:lnTo>
                    <a:pt x="38" y="37"/>
                  </a:lnTo>
                  <a:lnTo>
                    <a:pt x="46" y="28"/>
                  </a:lnTo>
                  <a:lnTo>
                    <a:pt x="56" y="22"/>
                  </a:lnTo>
                  <a:lnTo>
                    <a:pt x="67" y="14"/>
                  </a:lnTo>
                  <a:lnTo>
                    <a:pt x="79" y="9"/>
                  </a:lnTo>
                  <a:lnTo>
                    <a:pt x="90" y="6"/>
                  </a:lnTo>
                  <a:lnTo>
                    <a:pt x="102" y="2"/>
                  </a:lnTo>
                  <a:lnTo>
                    <a:pt x="115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1" y="1"/>
                  </a:lnTo>
                  <a:lnTo>
                    <a:pt x="153" y="2"/>
                  </a:lnTo>
                  <a:lnTo>
                    <a:pt x="164" y="6"/>
                  </a:lnTo>
                  <a:lnTo>
                    <a:pt x="177" y="9"/>
                  </a:lnTo>
                  <a:lnTo>
                    <a:pt x="188" y="14"/>
                  </a:lnTo>
                  <a:lnTo>
                    <a:pt x="198" y="22"/>
                  </a:lnTo>
                  <a:lnTo>
                    <a:pt x="208" y="28"/>
                  </a:lnTo>
                  <a:lnTo>
                    <a:pt x="216" y="37"/>
                  </a:lnTo>
                  <a:lnTo>
                    <a:pt x="225" y="45"/>
                  </a:lnTo>
                  <a:lnTo>
                    <a:pt x="233" y="55"/>
                  </a:lnTo>
                  <a:lnTo>
                    <a:pt x="239" y="65"/>
                  </a:lnTo>
                  <a:lnTo>
                    <a:pt x="244" y="76"/>
                  </a:lnTo>
                  <a:lnTo>
                    <a:pt x="247" y="89"/>
                  </a:lnTo>
                  <a:lnTo>
                    <a:pt x="251" y="100"/>
                  </a:lnTo>
                  <a:lnTo>
                    <a:pt x="252" y="114"/>
                  </a:lnTo>
                  <a:lnTo>
                    <a:pt x="254" y="126"/>
                  </a:lnTo>
                  <a:lnTo>
                    <a:pt x="254" y="126"/>
                  </a:lnTo>
                  <a:lnTo>
                    <a:pt x="252" y="138"/>
                  </a:lnTo>
                  <a:lnTo>
                    <a:pt x="251" y="152"/>
                  </a:lnTo>
                  <a:lnTo>
                    <a:pt x="247" y="163"/>
                  </a:lnTo>
                  <a:lnTo>
                    <a:pt x="244" y="176"/>
                  </a:lnTo>
                  <a:lnTo>
                    <a:pt x="239" y="187"/>
                  </a:lnTo>
                  <a:lnTo>
                    <a:pt x="233" y="197"/>
                  </a:lnTo>
                  <a:lnTo>
                    <a:pt x="225" y="207"/>
                  </a:lnTo>
                  <a:lnTo>
                    <a:pt x="216" y="215"/>
                  </a:lnTo>
                  <a:lnTo>
                    <a:pt x="208" y="224"/>
                  </a:lnTo>
                  <a:lnTo>
                    <a:pt x="198" y="230"/>
                  </a:lnTo>
                  <a:lnTo>
                    <a:pt x="188" y="237"/>
                  </a:lnTo>
                  <a:lnTo>
                    <a:pt x="177" y="242"/>
                  </a:lnTo>
                  <a:lnTo>
                    <a:pt x="164" y="246"/>
                  </a:lnTo>
                  <a:lnTo>
                    <a:pt x="153" y="250"/>
                  </a:lnTo>
                  <a:lnTo>
                    <a:pt x="141" y="251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80"/>
            <p:cNvSpPr>
              <a:spLocks/>
            </p:cNvSpPr>
            <p:nvPr/>
          </p:nvSpPr>
          <p:spPr bwMode="auto">
            <a:xfrm>
              <a:off x="4135" y="2509"/>
              <a:ext cx="50" cy="51"/>
            </a:xfrm>
            <a:custGeom>
              <a:avLst/>
              <a:gdLst>
                <a:gd name="T0" fmla="*/ 127 w 254"/>
                <a:gd name="T1" fmla="*/ 253 h 253"/>
                <a:gd name="T2" fmla="*/ 102 w 254"/>
                <a:gd name="T3" fmla="*/ 250 h 253"/>
                <a:gd name="T4" fmla="*/ 79 w 254"/>
                <a:gd name="T5" fmla="*/ 243 h 253"/>
                <a:gd name="T6" fmla="*/ 56 w 254"/>
                <a:gd name="T7" fmla="*/ 231 h 253"/>
                <a:gd name="T8" fmla="*/ 38 w 254"/>
                <a:gd name="T9" fmla="*/ 215 h 253"/>
                <a:gd name="T10" fmla="*/ 23 w 254"/>
                <a:gd name="T11" fmla="*/ 197 h 253"/>
                <a:gd name="T12" fmla="*/ 10 w 254"/>
                <a:gd name="T13" fmla="*/ 176 h 253"/>
                <a:gd name="T14" fmla="*/ 3 w 254"/>
                <a:gd name="T15" fmla="*/ 152 h 253"/>
                <a:gd name="T16" fmla="*/ 0 w 254"/>
                <a:gd name="T17" fmla="*/ 126 h 253"/>
                <a:gd name="T18" fmla="*/ 2 w 254"/>
                <a:gd name="T19" fmla="*/ 114 h 253"/>
                <a:gd name="T20" fmla="*/ 7 w 254"/>
                <a:gd name="T21" fmla="*/ 89 h 253"/>
                <a:gd name="T22" fmla="*/ 16 w 254"/>
                <a:gd name="T23" fmla="*/ 67 h 253"/>
                <a:gd name="T24" fmla="*/ 30 w 254"/>
                <a:gd name="T25" fmla="*/ 46 h 253"/>
                <a:gd name="T26" fmla="*/ 46 w 254"/>
                <a:gd name="T27" fmla="*/ 29 h 253"/>
                <a:gd name="T28" fmla="*/ 67 w 254"/>
                <a:gd name="T29" fmla="*/ 16 h 253"/>
                <a:gd name="T30" fmla="*/ 90 w 254"/>
                <a:gd name="T31" fmla="*/ 6 h 253"/>
                <a:gd name="T32" fmla="*/ 115 w 254"/>
                <a:gd name="T33" fmla="*/ 1 h 253"/>
                <a:gd name="T34" fmla="*/ 127 w 254"/>
                <a:gd name="T35" fmla="*/ 0 h 253"/>
                <a:gd name="T36" fmla="*/ 153 w 254"/>
                <a:gd name="T37" fmla="*/ 2 h 253"/>
                <a:gd name="T38" fmla="*/ 177 w 254"/>
                <a:gd name="T39" fmla="*/ 10 h 253"/>
                <a:gd name="T40" fmla="*/ 198 w 254"/>
                <a:gd name="T41" fmla="*/ 22 h 253"/>
                <a:gd name="T42" fmla="*/ 216 w 254"/>
                <a:gd name="T43" fmla="*/ 37 h 253"/>
                <a:gd name="T44" fmla="*/ 233 w 254"/>
                <a:gd name="T45" fmla="*/ 55 h 253"/>
                <a:gd name="T46" fmla="*/ 244 w 254"/>
                <a:gd name="T47" fmla="*/ 78 h 253"/>
                <a:gd name="T48" fmla="*/ 251 w 254"/>
                <a:gd name="T49" fmla="*/ 101 h 253"/>
                <a:gd name="T50" fmla="*/ 254 w 254"/>
                <a:gd name="T51" fmla="*/ 126 h 253"/>
                <a:gd name="T52" fmla="*/ 252 w 254"/>
                <a:gd name="T53" fmla="*/ 140 h 253"/>
                <a:gd name="T54" fmla="*/ 247 w 254"/>
                <a:gd name="T55" fmla="*/ 163 h 253"/>
                <a:gd name="T56" fmla="*/ 239 w 254"/>
                <a:gd name="T57" fmla="*/ 187 h 253"/>
                <a:gd name="T58" fmla="*/ 225 w 254"/>
                <a:gd name="T59" fmla="*/ 207 h 253"/>
                <a:gd name="T60" fmla="*/ 208 w 254"/>
                <a:gd name="T61" fmla="*/ 224 h 253"/>
                <a:gd name="T62" fmla="*/ 188 w 254"/>
                <a:gd name="T63" fmla="*/ 238 h 253"/>
                <a:gd name="T64" fmla="*/ 164 w 254"/>
                <a:gd name="T65" fmla="*/ 246 h 253"/>
                <a:gd name="T66" fmla="*/ 141 w 254"/>
                <a:gd name="T67" fmla="*/ 251 h 253"/>
                <a:gd name="T68" fmla="*/ 127 w 254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253">
                  <a:moveTo>
                    <a:pt x="127" y="253"/>
                  </a:moveTo>
                  <a:lnTo>
                    <a:pt x="127" y="253"/>
                  </a:lnTo>
                  <a:lnTo>
                    <a:pt x="115" y="251"/>
                  </a:lnTo>
                  <a:lnTo>
                    <a:pt x="102" y="250"/>
                  </a:lnTo>
                  <a:lnTo>
                    <a:pt x="90" y="246"/>
                  </a:lnTo>
                  <a:lnTo>
                    <a:pt x="79" y="243"/>
                  </a:lnTo>
                  <a:lnTo>
                    <a:pt x="67" y="238"/>
                  </a:lnTo>
                  <a:lnTo>
                    <a:pt x="56" y="231"/>
                  </a:lnTo>
                  <a:lnTo>
                    <a:pt x="46" y="224"/>
                  </a:lnTo>
                  <a:lnTo>
                    <a:pt x="38" y="215"/>
                  </a:lnTo>
                  <a:lnTo>
                    <a:pt x="30" y="207"/>
                  </a:lnTo>
                  <a:lnTo>
                    <a:pt x="23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7" y="163"/>
                  </a:lnTo>
                  <a:lnTo>
                    <a:pt x="3" y="152"/>
                  </a:lnTo>
                  <a:lnTo>
                    <a:pt x="2" y="14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14"/>
                  </a:lnTo>
                  <a:lnTo>
                    <a:pt x="3" y="101"/>
                  </a:lnTo>
                  <a:lnTo>
                    <a:pt x="7" y="89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3" y="55"/>
                  </a:lnTo>
                  <a:lnTo>
                    <a:pt x="30" y="46"/>
                  </a:lnTo>
                  <a:lnTo>
                    <a:pt x="38" y="37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7" y="16"/>
                  </a:lnTo>
                  <a:lnTo>
                    <a:pt x="79" y="10"/>
                  </a:lnTo>
                  <a:lnTo>
                    <a:pt x="90" y="6"/>
                  </a:lnTo>
                  <a:lnTo>
                    <a:pt x="102" y="2"/>
                  </a:lnTo>
                  <a:lnTo>
                    <a:pt x="115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1" y="1"/>
                  </a:lnTo>
                  <a:lnTo>
                    <a:pt x="153" y="2"/>
                  </a:lnTo>
                  <a:lnTo>
                    <a:pt x="164" y="6"/>
                  </a:lnTo>
                  <a:lnTo>
                    <a:pt x="177" y="10"/>
                  </a:lnTo>
                  <a:lnTo>
                    <a:pt x="188" y="16"/>
                  </a:lnTo>
                  <a:lnTo>
                    <a:pt x="198" y="22"/>
                  </a:lnTo>
                  <a:lnTo>
                    <a:pt x="208" y="29"/>
                  </a:lnTo>
                  <a:lnTo>
                    <a:pt x="216" y="37"/>
                  </a:lnTo>
                  <a:lnTo>
                    <a:pt x="225" y="46"/>
                  </a:lnTo>
                  <a:lnTo>
                    <a:pt x="233" y="55"/>
                  </a:lnTo>
                  <a:lnTo>
                    <a:pt x="239" y="67"/>
                  </a:lnTo>
                  <a:lnTo>
                    <a:pt x="244" y="78"/>
                  </a:lnTo>
                  <a:lnTo>
                    <a:pt x="247" y="89"/>
                  </a:lnTo>
                  <a:lnTo>
                    <a:pt x="251" y="101"/>
                  </a:lnTo>
                  <a:lnTo>
                    <a:pt x="252" y="114"/>
                  </a:lnTo>
                  <a:lnTo>
                    <a:pt x="254" y="126"/>
                  </a:lnTo>
                  <a:lnTo>
                    <a:pt x="254" y="126"/>
                  </a:lnTo>
                  <a:lnTo>
                    <a:pt x="252" y="140"/>
                  </a:lnTo>
                  <a:lnTo>
                    <a:pt x="251" y="152"/>
                  </a:lnTo>
                  <a:lnTo>
                    <a:pt x="247" y="163"/>
                  </a:lnTo>
                  <a:lnTo>
                    <a:pt x="244" y="176"/>
                  </a:lnTo>
                  <a:lnTo>
                    <a:pt x="239" y="187"/>
                  </a:lnTo>
                  <a:lnTo>
                    <a:pt x="233" y="197"/>
                  </a:lnTo>
                  <a:lnTo>
                    <a:pt x="225" y="207"/>
                  </a:lnTo>
                  <a:lnTo>
                    <a:pt x="216" y="215"/>
                  </a:lnTo>
                  <a:lnTo>
                    <a:pt x="208" y="224"/>
                  </a:lnTo>
                  <a:lnTo>
                    <a:pt x="198" y="231"/>
                  </a:lnTo>
                  <a:lnTo>
                    <a:pt x="188" y="238"/>
                  </a:lnTo>
                  <a:lnTo>
                    <a:pt x="177" y="243"/>
                  </a:lnTo>
                  <a:lnTo>
                    <a:pt x="164" y="246"/>
                  </a:lnTo>
                  <a:lnTo>
                    <a:pt x="153" y="250"/>
                  </a:lnTo>
                  <a:lnTo>
                    <a:pt x="141" y="251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1"/>
            <p:cNvSpPr>
              <a:spLocks/>
            </p:cNvSpPr>
            <p:nvPr/>
          </p:nvSpPr>
          <p:spPr bwMode="auto">
            <a:xfrm>
              <a:off x="4135" y="2576"/>
              <a:ext cx="50" cy="50"/>
            </a:xfrm>
            <a:custGeom>
              <a:avLst/>
              <a:gdLst>
                <a:gd name="T0" fmla="*/ 127 w 254"/>
                <a:gd name="T1" fmla="*/ 253 h 253"/>
                <a:gd name="T2" fmla="*/ 102 w 254"/>
                <a:gd name="T3" fmla="*/ 250 h 253"/>
                <a:gd name="T4" fmla="*/ 79 w 254"/>
                <a:gd name="T5" fmla="*/ 243 h 253"/>
                <a:gd name="T6" fmla="*/ 56 w 254"/>
                <a:gd name="T7" fmla="*/ 232 h 253"/>
                <a:gd name="T8" fmla="*/ 38 w 254"/>
                <a:gd name="T9" fmla="*/ 215 h 253"/>
                <a:gd name="T10" fmla="*/ 23 w 254"/>
                <a:gd name="T11" fmla="*/ 197 h 253"/>
                <a:gd name="T12" fmla="*/ 10 w 254"/>
                <a:gd name="T13" fmla="*/ 176 h 253"/>
                <a:gd name="T14" fmla="*/ 3 w 254"/>
                <a:gd name="T15" fmla="*/ 152 h 253"/>
                <a:gd name="T16" fmla="*/ 0 w 254"/>
                <a:gd name="T17" fmla="*/ 126 h 253"/>
                <a:gd name="T18" fmla="*/ 2 w 254"/>
                <a:gd name="T19" fmla="*/ 114 h 253"/>
                <a:gd name="T20" fmla="*/ 7 w 254"/>
                <a:gd name="T21" fmla="*/ 89 h 253"/>
                <a:gd name="T22" fmla="*/ 16 w 254"/>
                <a:gd name="T23" fmla="*/ 67 h 253"/>
                <a:gd name="T24" fmla="*/ 30 w 254"/>
                <a:gd name="T25" fmla="*/ 47 h 253"/>
                <a:gd name="T26" fmla="*/ 46 w 254"/>
                <a:gd name="T27" fmla="*/ 30 h 253"/>
                <a:gd name="T28" fmla="*/ 67 w 254"/>
                <a:gd name="T29" fmla="*/ 16 h 253"/>
                <a:gd name="T30" fmla="*/ 90 w 254"/>
                <a:gd name="T31" fmla="*/ 6 h 253"/>
                <a:gd name="T32" fmla="*/ 115 w 254"/>
                <a:gd name="T33" fmla="*/ 1 h 253"/>
                <a:gd name="T34" fmla="*/ 127 w 254"/>
                <a:gd name="T35" fmla="*/ 0 h 253"/>
                <a:gd name="T36" fmla="*/ 153 w 254"/>
                <a:gd name="T37" fmla="*/ 4 h 253"/>
                <a:gd name="T38" fmla="*/ 177 w 254"/>
                <a:gd name="T39" fmla="*/ 10 h 253"/>
                <a:gd name="T40" fmla="*/ 198 w 254"/>
                <a:gd name="T41" fmla="*/ 22 h 253"/>
                <a:gd name="T42" fmla="*/ 216 w 254"/>
                <a:gd name="T43" fmla="*/ 37 h 253"/>
                <a:gd name="T44" fmla="*/ 233 w 254"/>
                <a:gd name="T45" fmla="*/ 56 h 253"/>
                <a:gd name="T46" fmla="*/ 244 w 254"/>
                <a:gd name="T47" fmla="*/ 78 h 253"/>
                <a:gd name="T48" fmla="*/ 251 w 254"/>
                <a:gd name="T49" fmla="*/ 101 h 253"/>
                <a:gd name="T50" fmla="*/ 254 w 254"/>
                <a:gd name="T51" fmla="*/ 126 h 253"/>
                <a:gd name="T52" fmla="*/ 252 w 254"/>
                <a:gd name="T53" fmla="*/ 140 h 253"/>
                <a:gd name="T54" fmla="*/ 247 w 254"/>
                <a:gd name="T55" fmla="*/ 165 h 253"/>
                <a:gd name="T56" fmla="*/ 239 w 254"/>
                <a:gd name="T57" fmla="*/ 187 h 253"/>
                <a:gd name="T58" fmla="*/ 225 w 254"/>
                <a:gd name="T59" fmla="*/ 207 h 253"/>
                <a:gd name="T60" fmla="*/ 208 w 254"/>
                <a:gd name="T61" fmla="*/ 224 h 253"/>
                <a:gd name="T62" fmla="*/ 188 w 254"/>
                <a:gd name="T63" fmla="*/ 238 h 253"/>
                <a:gd name="T64" fmla="*/ 164 w 254"/>
                <a:gd name="T65" fmla="*/ 248 h 253"/>
                <a:gd name="T66" fmla="*/ 141 w 254"/>
                <a:gd name="T67" fmla="*/ 253 h 253"/>
                <a:gd name="T68" fmla="*/ 127 w 254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253">
                  <a:moveTo>
                    <a:pt x="127" y="253"/>
                  </a:moveTo>
                  <a:lnTo>
                    <a:pt x="127" y="253"/>
                  </a:lnTo>
                  <a:lnTo>
                    <a:pt x="115" y="253"/>
                  </a:lnTo>
                  <a:lnTo>
                    <a:pt x="102" y="250"/>
                  </a:lnTo>
                  <a:lnTo>
                    <a:pt x="90" y="248"/>
                  </a:lnTo>
                  <a:lnTo>
                    <a:pt x="79" y="243"/>
                  </a:lnTo>
                  <a:lnTo>
                    <a:pt x="67" y="238"/>
                  </a:lnTo>
                  <a:lnTo>
                    <a:pt x="56" y="232"/>
                  </a:lnTo>
                  <a:lnTo>
                    <a:pt x="46" y="224"/>
                  </a:lnTo>
                  <a:lnTo>
                    <a:pt x="38" y="215"/>
                  </a:lnTo>
                  <a:lnTo>
                    <a:pt x="30" y="207"/>
                  </a:lnTo>
                  <a:lnTo>
                    <a:pt x="23" y="197"/>
                  </a:lnTo>
                  <a:lnTo>
                    <a:pt x="16" y="187"/>
                  </a:lnTo>
                  <a:lnTo>
                    <a:pt x="10" y="176"/>
                  </a:lnTo>
                  <a:lnTo>
                    <a:pt x="7" y="165"/>
                  </a:lnTo>
                  <a:lnTo>
                    <a:pt x="3" y="152"/>
                  </a:lnTo>
                  <a:lnTo>
                    <a:pt x="2" y="14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14"/>
                  </a:lnTo>
                  <a:lnTo>
                    <a:pt x="3" y="101"/>
                  </a:lnTo>
                  <a:lnTo>
                    <a:pt x="7" y="89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3" y="56"/>
                  </a:lnTo>
                  <a:lnTo>
                    <a:pt x="30" y="47"/>
                  </a:lnTo>
                  <a:lnTo>
                    <a:pt x="38" y="37"/>
                  </a:lnTo>
                  <a:lnTo>
                    <a:pt x="46" y="30"/>
                  </a:lnTo>
                  <a:lnTo>
                    <a:pt x="56" y="22"/>
                  </a:lnTo>
                  <a:lnTo>
                    <a:pt x="67" y="16"/>
                  </a:lnTo>
                  <a:lnTo>
                    <a:pt x="79" y="10"/>
                  </a:lnTo>
                  <a:lnTo>
                    <a:pt x="90" y="6"/>
                  </a:lnTo>
                  <a:lnTo>
                    <a:pt x="102" y="4"/>
                  </a:lnTo>
                  <a:lnTo>
                    <a:pt x="115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1" y="1"/>
                  </a:lnTo>
                  <a:lnTo>
                    <a:pt x="153" y="4"/>
                  </a:lnTo>
                  <a:lnTo>
                    <a:pt x="164" y="6"/>
                  </a:lnTo>
                  <a:lnTo>
                    <a:pt x="177" y="10"/>
                  </a:lnTo>
                  <a:lnTo>
                    <a:pt x="188" y="16"/>
                  </a:lnTo>
                  <a:lnTo>
                    <a:pt x="198" y="22"/>
                  </a:lnTo>
                  <a:lnTo>
                    <a:pt x="208" y="30"/>
                  </a:lnTo>
                  <a:lnTo>
                    <a:pt x="216" y="37"/>
                  </a:lnTo>
                  <a:lnTo>
                    <a:pt x="225" y="47"/>
                  </a:lnTo>
                  <a:lnTo>
                    <a:pt x="233" y="56"/>
                  </a:lnTo>
                  <a:lnTo>
                    <a:pt x="239" y="67"/>
                  </a:lnTo>
                  <a:lnTo>
                    <a:pt x="244" y="78"/>
                  </a:lnTo>
                  <a:lnTo>
                    <a:pt x="247" y="89"/>
                  </a:lnTo>
                  <a:lnTo>
                    <a:pt x="251" y="101"/>
                  </a:lnTo>
                  <a:lnTo>
                    <a:pt x="252" y="114"/>
                  </a:lnTo>
                  <a:lnTo>
                    <a:pt x="254" y="126"/>
                  </a:lnTo>
                  <a:lnTo>
                    <a:pt x="254" y="126"/>
                  </a:lnTo>
                  <a:lnTo>
                    <a:pt x="252" y="140"/>
                  </a:lnTo>
                  <a:lnTo>
                    <a:pt x="251" y="152"/>
                  </a:lnTo>
                  <a:lnTo>
                    <a:pt x="247" y="165"/>
                  </a:lnTo>
                  <a:lnTo>
                    <a:pt x="244" y="176"/>
                  </a:lnTo>
                  <a:lnTo>
                    <a:pt x="239" y="187"/>
                  </a:lnTo>
                  <a:lnTo>
                    <a:pt x="233" y="197"/>
                  </a:lnTo>
                  <a:lnTo>
                    <a:pt x="225" y="207"/>
                  </a:lnTo>
                  <a:lnTo>
                    <a:pt x="216" y="215"/>
                  </a:lnTo>
                  <a:lnTo>
                    <a:pt x="208" y="224"/>
                  </a:lnTo>
                  <a:lnTo>
                    <a:pt x="198" y="232"/>
                  </a:lnTo>
                  <a:lnTo>
                    <a:pt x="188" y="238"/>
                  </a:lnTo>
                  <a:lnTo>
                    <a:pt x="177" y="243"/>
                  </a:lnTo>
                  <a:lnTo>
                    <a:pt x="164" y="248"/>
                  </a:lnTo>
                  <a:lnTo>
                    <a:pt x="153" y="250"/>
                  </a:lnTo>
                  <a:lnTo>
                    <a:pt x="141" y="253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82"/>
            <p:cNvSpPr>
              <a:spLocks/>
            </p:cNvSpPr>
            <p:nvPr/>
          </p:nvSpPr>
          <p:spPr bwMode="auto">
            <a:xfrm>
              <a:off x="4135" y="2642"/>
              <a:ext cx="50" cy="51"/>
            </a:xfrm>
            <a:custGeom>
              <a:avLst/>
              <a:gdLst>
                <a:gd name="T0" fmla="*/ 127 w 254"/>
                <a:gd name="T1" fmla="*/ 252 h 252"/>
                <a:gd name="T2" fmla="*/ 102 w 254"/>
                <a:gd name="T3" fmla="*/ 249 h 252"/>
                <a:gd name="T4" fmla="*/ 79 w 254"/>
                <a:gd name="T5" fmla="*/ 242 h 252"/>
                <a:gd name="T6" fmla="*/ 56 w 254"/>
                <a:gd name="T7" fmla="*/ 231 h 252"/>
                <a:gd name="T8" fmla="*/ 38 w 254"/>
                <a:gd name="T9" fmla="*/ 215 h 252"/>
                <a:gd name="T10" fmla="*/ 23 w 254"/>
                <a:gd name="T11" fmla="*/ 196 h 252"/>
                <a:gd name="T12" fmla="*/ 10 w 254"/>
                <a:gd name="T13" fmla="*/ 175 h 252"/>
                <a:gd name="T14" fmla="*/ 3 w 254"/>
                <a:gd name="T15" fmla="*/ 151 h 252"/>
                <a:gd name="T16" fmla="*/ 0 w 254"/>
                <a:gd name="T17" fmla="*/ 125 h 252"/>
                <a:gd name="T18" fmla="*/ 2 w 254"/>
                <a:gd name="T19" fmla="*/ 113 h 252"/>
                <a:gd name="T20" fmla="*/ 7 w 254"/>
                <a:gd name="T21" fmla="*/ 88 h 252"/>
                <a:gd name="T22" fmla="*/ 16 w 254"/>
                <a:gd name="T23" fmla="*/ 66 h 252"/>
                <a:gd name="T24" fmla="*/ 30 w 254"/>
                <a:gd name="T25" fmla="*/ 46 h 252"/>
                <a:gd name="T26" fmla="*/ 46 w 254"/>
                <a:gd name="T27" fmla="*/ 29 h 252"/>
                <a:gd name="T28" fmla="*/ 67 w 254"/>
                <a:gd name="T29" fmla="*/ 15 h 252"/>
                <a:gd name="T30" fmla="*/ 90 w 254"/>
                <a:gd name="T31" fmla="*/ 5 h 252"/>
                <a:gd name="T32" fmla="*/ 115 w 254"/>
                <a:gd name="T33" fmla="*/ 0 h 252"/>
                <a:gd name="T34" fmla="*/ 127 w 254"/>
                <a:gd name="T35" fmla="*/ 0 h 252"/>
                <a:gd name="T36" fmla="*/ 153 w 254"/>
                <a:gd name="T37" fmla="*/ 3 h 252"/>
                <a:gd name="T38" fmla="*/ 177 w 254"/>
                <a:gd name="T39" fmla="*/ 10 h 252"/>
                <a:gd name="T40" fmla="*/ 198 w 254"/>
                <a:gd name="T41" fmla="*/ 21 h 252"/>
                <a:gd name="T42" fmla="*/ 216 w 254"/>
                <a:gd name="T43" fmla="*/ 36 h 252"/>
                <a:gd name="T44" fmla="*/ 233 w 254"/>
                <a:gd name="T45" fmla="*/ 56 h 252"/>
                <a:gd name="T46" fmla="*/ 244 w 254"/>
                <a:gd name="T47" fmla="*/ 77 h 252"/>
                <a:gd name="T48" fmla="*/ 251 w 254"/>
                <a:gd name="T49" fmla="*/ 101 h 252"/>
                <a:gd name="T50" fmla="*/ 254 w 254"/>
                <a:gd name="T51" fmla="*/ 125 h 252"/>
                <a:gd name="T52" fmla="*/ 252 w 254"/>
                <a:gd name="T53" fmla="*/ 139 h 252"/>
                <a:gd name="T54" fmla="*/ 247 w 254"/>
                <a:gd name="T55" fmla="*/ 164 h 252"/>
                <a:gd name="T56" fmla="*/ 239 w 254"/>
                <a:gd name="T57" fmla="*/ 186 h 252"/>
                <a:gd name="T58" fmla="*/ 225 w 254"/>
                <a:gd name="T59" fmla="*/ 206 h 252"/>
                <a:gd name="T60" fmla="*/ 208 w 254"/>
                <a:gd name="T61" fmla="*/ 223 h 252"/>
                <a:gd name="T62" fmla="*/ 188 w 254"/>
                <a:gd name="T63" fmla="*/ 237 h 252"/>
                <a:gd name="T64" fmla="*/ 164 w 254"/>
                <a:gd name="T65" fmla="*/ 247 h 252"/>
                <a:gd name="T66" fmla="*/ 141 w 254"/>
                <a:gd name="T67" fmla="*/ 252 h 252"/>
                <a:gd name="T68" fmla="*/ 127 w 254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252">
                  <a:moveTo>
                    <a:pt x="127" y="252"/>
                  </a:moveTo>
                  <a:lnTo>
                    <a:pt x="127" y="252"/>
                  </a:lnTo>
                  <a:lnTo>
                    <a:pt x="115" y="252"/>
                  </a:lnTo>
                  <a:lnTo>
                    <a:pt x="102" y="249"/>
                  </a:lnTo>
                  <a:lnTo>
                    <a:pt x="90" y="247"/>
                  </a:lnTo>
                  <a:lnTo>
                    <a:pt x="79" y="242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8" y="215"/>
                  </a:lnTo>
                  <a:lnTo>
                    <a:pt x="30" y="206"/>
                  </a:lnTo>
                  <a:lnTo>
                    <a:pt x="23" y="196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7" y="164"/>
                  </a:lnTo>
                  <a:lnTo>
                    <a:pt x="3" y="151"/>
                  </a:lnTo>
                  <a:lnTo>
                    <a:pt x="2" y="139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2" y="113"/>
                  </a:lnTo>
                  <a:lnTo>
                    <a:pt x="3" y="101"/>
                  </a:lnTo>
                  <a:lnTo>
                    <a:pt x="7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3" y="56"/>
                  </a:lnTo>
                  <a:lnTo>
                    <a:pt x="30" y="46"/>
                  </a:lnTo>
                  <a:lnTo>
                    <a:pt x="38" y="36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9" y="10"/>
                  </a:lnTo>
                  <a:lnTo>
                    <a:pt x="90" y="5"/>
                  </a:lnTo>
                  <a:lnTo>
                    <a:pt x="102" y="3"/>
                  </a:lnTo>
                  <a:lnTo>
                    <a:pt x="115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1" y="0"/>
                  </a:lnTo>
                  <a:lnTo>
                    <a:pt x="153" y="3"/>
                  </a:lnTo>
                  <a:lnTo>
                    <a:pt x="164" y="5"/>
                  </a:lnTo>
                  <a:lnTo>
                    <a:pt x="177" y="10"/>
                  </a:lnTo>
                  <a:lnTo>
                    <a:pt x="188" y="15"/>
                  </a:lnTo>
                  <a:lnTo>
                    <a:pt x="198" y="21"/>
                  </a:lnTo>
                  <a:lnTo>
                    <a:pt x="208" y="29"/>
                  </a:lnTo>
                  <a:lnTo>
                    <a:pt x="216" y="36"/>
                  </a:lnTo>
                  <a:lnTo>
                    <a:pt x="225" y="46"/>
                  </a:lnTo>
                  <a:lnTo>
                    <a:pt x="233" y="56"/>
                  </a:lnTo>
                  <a:lnTo>
                    <a:pt x="239" y="66"/>
                  </a:lnTo>
                  <a:lnTo>
                    <a:pt x="244" y="77"/>
                  </a:lnTo>
                  <a:lnTo>
                    <a:pt x="247" y="88"/>
                  </a:lnTo>
                  <a:lnTo>
                    <a:pt x="251" y="101"/>
                  </a:lnTo>
                  <a:lnTo>
                    <a:pt x="252" y="113"/>
                  </a:lnTo>
                  <a:lnTo>
                    <a:pt x="254" y="125"/>
                  </a:lnTo>
                  <a:lnTo>
                    <a:pt x="254" y="125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4"/>
                  </a:lnTo>
                  <a:lnTo>
                    <a:pt x="244" y="175"/>
                  </a:lnTo>
                  <a:lnTo>
                    <a:pt x="239" y="186"/>
                  </a:lnTo>
                  <a:lnTo>
                    <a:pt x="233" y="196"/>
                  </a:lnTo>
                  <a:lnTo>
                    <a:pt x="225" y="206"/>
                  </a:lnTo>
                  <a:lnTo>
                    <a:pt x="216" y="215"/>
                  </a:lnTo>
                  <a:lnTo>
                    <a:pt x="208" y="223"/>
                  </a:lnTo>
                  <a:lnTo>
                    <a:pt x="198" y="231"/>
                  </a:lnTo>
                  <a:lnTo>
                    <a:pt x="188" y="237"/>
                  </a:lnTo>
                  <a:lnTo>
                    <a:pt x="177" y="242"/>
                  </a:lnTo>
                  <a:lnTo>
                    <a:pt x="164" y="247"/>
                  </a:lnTo>
                  <a:lnTo>
                    <a:pt x="153" y="249"/>
                  </a:lnTo>
                  <a:lnTo>
                    <a:pt x="141" y="252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83"/>
            <p:cNvSpPr>
              <a:spLocks/>
            </p:cNvSpPr>
            <p:nvPr/>
          </p:nvSpPr>
          <p:spPr bwMode="auto">
            <a:xfrm>
              <a:off x="4135" y="2709"/>
              <a:ext cx="50" cy="50"/>
            </a:xfrm>
            <a:custGeom>
              <a:avLst/>
              <a:gdLst>
                <a:gd name="T0" fmla="*/ 127 w 254"/>
                <a:gd name="T1" fmla="*/ 252 h 252"/>
                <a:gd name="T2" fmla="*/ 102 w 254"/>
                <a:gd name="T3" fmla="*/ 250 h 252"/>
                <a:gd name="T4" fmla="*/ 79 w 254"/>
                <a:gd name="T5" fmla="*/ 242 h 252"/>
                <a:gd name="T6" fmla="*/ 56 w 254"/>
                <a:gd name="T7" fmla="*/ 231 h 252"/>
                <a:gd name="T8" fmla="*/ 38 w 254"/>
                <a:gd name="T9" fmla="*/ 216 h 252"/>
                <a:gd name="T10" fmla="*/ 23 w 254"/>
                <a:gd name="T11" fmla="*/ 197 h 252"/>
                <a:gd name="T12" fmla="*/ 10 w 254"/>
                <a:gd name="T13" fmla="*/ 175 h 252"/>
                <a:gd name="T14" fmla="*/ 3 w 254"/>
                <a:gd name="T15" fmla="*/ 152 h 252"/>
                <a:gd name="T16" fmla="*/ 0 w 254"/>
                <a:gd name="T17" fmla="*/ 127 h 252"/>
                <a:gd name="T18" fmla="*/ 2 w 254"/>
                <a:gd name="T19" fmla="*/ 113 h 252"/>
                <a:gd name="T20" fmla="*/ 7 w 254"/>
                <a:gd name="T21" fmla="*/ 88 h 252"/>
                <a:gd name="T22" fmla="*/ 16 w 254"/>
                <a:gd name="T23" fmla="*/ 66 h 252"/>
                <a:gd name="T24" fmla="*/ 30 w 254"/>
                <a:gd name="T25" fmla="*/ 46 h 252"/>
                <a:gd name="T26" fmla="*/ 46 w 254"/>
                <a:gd name="T27" fmla="*/ 29 h 252"/>
                <a:gd name="T28" fmla="*/ 67 w 254"/>
                <a:gd name="T29" fmla="*/ 15 h 252"/>
                <a:gd name="T30" fmla="*/ 90 w 254"/>
                <a:gd name="T31" fmla="*/ 5 h 252"/>
                <a:gd name="T32" fmla="*/ 115 w 254"/>
                <a:gd name="T33" fmla="*/ 0 h 252"/>
                <a:gd name="T34" fmla="*/ 127 w 254"/>
                <a:gd name="T35" fmla="*/ 0 h 252"/>
                <a:gd name="T36" fmla="*/ 153 w 254"/>
                <a:gd name="T37" fmla="*/ 3 h 252"/>
                <a:gd name="T38" fmla="*/ 177 w 254"/>
                <a:gd name="T39" fmla="*/ 10 h 252"/>
                <a:gd name="T40" fmla="*/ 198 w 254"/>
                <a:gd name="T41" fmla="*/ 21 h 252"/>
                <a:gd name="T42" fmla="*/ 216 w 254"/>
                <a:gd name="T43" fmla="*/ 38 h 252"/>
                <a:gd name="T44" fmla="*/ 233 w 254"/>
                <a:gd name="T45" fmla="*/ 56 h 252"/>
                <a:gd name="T46" fmla="*/ 244 w 254"/>
                <a:gd name="T47" fmla="*/ 77 h 252"/>
                <a:gd name="T48" fmla="*/ 251 w 254"/>
                <a:gd name="T49" fmla="*/ 101 h 252"/>
                <a:gd name="T50" fmla="*/ 254 w 254"/>
                <a:gd name="T51" fmla="*/ 127 h 252"/>
                <a:gd name="T52" fmla="*/ 252 w 254"/>
                <a:gd name="T53" fmla="*/ 139 h 252"/>
                <a:gd name="T54" fmla="*/ 247 w 254"/>
                <a:gd name="T55" fmla="*/ 164 h 252"/>
                <a:gd name="T56" fmla="*/ 239 w 254"/>
                <a:gd name="T57" fmla="*/ 186 h 252"/>
                <a:gd name="T58" fmla="*/ 225 w 254"/>
                <a:gd name="T59" fmla="*/ 206 h 252"/>
                <a:gd name="T60" fmla="*/ 208 w 254"/>
                <a:gd name="T61" fmla="*/ 223 h 252"/>
                <a:gd name="T62" fmla="*/ 188 w 254"/>
                <a:gd name="T63" fmla="*/ 237 h 252"/>
                <a:gd name="T64" fmla="*/ 164 w 254"/>
                <a:gd name="T65" fmla="*/ 247 h 252"/>
                <a:gd name="T66" fmla="*/ 141 w 254"/>
                <a:gd name="T67" fmla="*/ 252 h 252"/>
                <a:gd name="T68" fmla="*/ 127 w 254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4" h="252">
                  <a:moveTo>
                    <a:pt x="127" y="252"/>
                  </a:moveTo>
                  <a:lnTo>
                    <a:pt x="127" y="252"/>
                  </a:lnTo>
                  <a:lnTo>
                    <a:pt x="115" y="252"/>
                  </a:lnTo>
                  <a:lnTo>
                    <a:pt x="102" y="250"/>
                  </a:lnTo>
                  <a:lnTo>
                    <a:pt x="90" y="247"/>
                  </a:lnTo>
                  <a:lnTo>
                    <a:pt x="79" y="242"/>
                  </a:lnTo>
                  <a:lnTo>
                    <a:pt x="67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8" y="216"/>
                  </a:lnTo>
                  <a:lnTo>
                    <a:pt x="30" y="206"/>
                  </a:lnTo>
                  <a:lnTo>
                    <a:pt x="23" y="197"/>
                  </a:lnTo>
                  <a:lnTo>
                    <a:pt x="16" y="186"/>
                  </a:lnTo>
                  <a:lnTo>
                    <a:pt x="10" y="175"/>
                  </a:lnTo>
                  <a:lnTo>
                    <a:pt x="7" y="164"/>
                  </a:lnTo>
                  <a:lnTo>
                    <a:pt x="3" y="152"/>
                  </a:lnTo>
                  <a:lnTo>
                    <a:pt x="2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2" y="113"/>
                  </a:lnTo>
                  <a:lnTo>
                    <a:pt x="3" y="101"/>
                  </a:lnTo>
                  <a:lnTo>
                    <a:pt x="7" y="88"/>
                  </a:lnTo>
                  <a:lnTo>
                    <a:pt x="10" y="77"/>
                  </a:lnTo>
                  <a:lnTo>
                    <a:pt x="16" y="66"/>
                  </a:lnTo>
                  <a:lnTo>
                    <a:pt x="23" y="56"/>
                  </a:lnTo>
                  <a:lnTo>
                    <a:pt x="30" y="46"/>
                  </a:lnTo>
                  <a:lnTo>
                    <a:pt x="38" y="38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7" y="15"/>
                  </a:lnTo>
                  <a:lnTo>
                    <a:pt x="79" y="10"/>
                  </a:lnTo>
                  <a:lnTo>
                    <a:pt x="90" y="5"/>
                  </a:lnTo>
                  <a:lnTo>
                    <a:pt x="102" y="3"/>
                  </a:lnTo>
                  <a:lnTo>
                    <a:pt x="115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41" y="0"/>
                  </a:lnTo>
                  <a:lnTo>
                    <a:pt x="153" y="3"/>
                  </a:lnTo>
                  <a:lnTo>
                    <a:pt x="164" y="5"/>
                  </a:lnTo>
                  <a:lnTo>
                    <a:pt x="177" y="10"/>
                  </a:lnTo>
                  <a:lnTo>
                    <a:pt x="188" y="15"/>
                  </a:lnTo>
                  <a:lnTo>
                    <a:pt x="198" y="21"/>
                  </a:lnTo>
                  <a:lnTo>
                    <a:pt x="208" y="29"/>
                  </a:lnTo>
                  <a:lnTo>
                    <a:pt x="216" y="38"/>
                  </a:lnTo>
                  <a:lnTo>
                    <a:pt x="225" y="46"/>
                  </a:lnTo>
                  <a:lnTo>
                    <a:pt x="233" y="56"/>
                  </a:lnTo>
                  <a:lnTo>
                    <a:pt x="239" y="66"/>
                  </a:lnTo>
                  <a:lnTo>
                    <a:pt x="244" y="77"/>
                  </a:lnTo>
                  <a:lnTo>
                    <a:pt x="247" y="88"/>
                  </a:lnTo>
                  <a:lnTo>
                    <a:pt x="251" y="101"/>
                  </a:lnTo>
                  <a:lnTo>
                    <a:pt x="252" y="113"/>
                  </a:lnTo>
                  <a:lnTo>
                    <a:pt x="254" y="127"/>
                  </a:lnTo>
                  <a:lnTo>
                    <a:pt x="254" y="127"/>
                  </a:lnTo>
                  <a:lnTo>
                    <a:pt x="252" y="139"/>
                  </a:lnTo>
                  <a:lnTo>
                    <a:pt x="251" y="152"/>
                  </a:lnTo>
                  <a:lnTo>
                    <a:pt x="247" y="164"/>
                  </a:lnTo>
                  <a:lnTo>
                    <a:pt x="244" y="175"/>
                  </a:lnTo>
                  <a:lnTo>
                    <a:pt x="239" y="186"/>
                  </a:lnTo>
                  <a:lnTo>
                    <a:pt x="233" y="197"/>
                  </a:lnTo>
                  <a:lnTo>
                    <a:pt x="225" y="206"/>
                  </a:lnTo>
                  <a:lnTo>
                    <a:pt x="216" y="216"/>
                  </a:lnTo>
                  <a:lnTo>
                    <a:pt x="208" y="223"/>
                  </a:lnTo>
                  <a:lnTo>
                    <a:pt x="198" y="231"/>
                  </a:lnTo>
                  <a:lnTo>
                    <a:pt x="188" y="237"/>
                  </a:lnTo>
                  <a:lnTo>
                    <a:pt x="177" y="242"/>
                  </a:lnTo>
                  <a:lnTo>
                    <a:pt x="164" y="247"/>
                  </a:lnTo>
                  <a:lnTo>
                    <a:pt x="153" y="250"/>
                  </a:lnTo>
                  <a:lnTo>
                    <a:pt x="141" y="252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84"/>
            <p:cNvSpPr>
              <a:spLocks/>
            </p:cNvSpPr>
            <p:nvPr/>
          </p:nvSpPr>
          <p:spPr bwMode="auto">
            <a:xfrm>
              <a:off x="4068" y="1911"/>
              <a:ext cx="51" cy="51"/>
            </a:xfrm>
            <a:custGeom>
              <a:avLst/>
              <a:gdLst>
                <a:gd name="T0" fmla="*/ 126 w 253"/>
                <a:gd name="T1" fmla="*/ 253 h 253"/>
                <a:gd name="T2" fmla="*/ 101 w 253"/>
                <a:gd name="T3" fmla="*/ 250 h 253"/>
                <a:gd name="T4" fmla="*/ 77 w 253"/>
                <a:gd name="T5" fmla="*/ 243 h 253"/>
                <a:gd name="T6" fmla="*/ 55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9 w 253"/>
                <a:gd name="T13" fmla="*/ 175 h 253"/>
                <a:gd name="T14" fmla="*/ 2 w 253"/>
                <a:gd name="T15" fmla="*/ 151 h 253"/>
                <a:gd name="T16" fmla="*/ 0 w 253"/>
                <a:gd name="T17" fmla="*/ 126 h 253"/>
                <a:gd name="T18" fmla="*/ 1 w 253"/>
                <a:gd name="T19" fmla="*/ 113 h 253"/>
                <a:gd name="T20" fmla="*/ 6 w 253"/>
                <a:gd name="T21" fmla="*/ 89 h 253"/>
                <a:gd name="T22" fmla="*/ 14 w 253"/>
                <a:gd name="T23" fmla="*/ 66 h 253"/>
                <a:gd name="T24" fmla="*/ 28 w 253"/>
                <a:gd name="T25" fmla="*/ 46 h 253"/>
                <a:gd name="T26" fmla="*/ 46 w 253"/>
                <a:gd name="T27" fmla="*/ 29 h 253"/>
                <a:gd name="T28" fmla="*/ 65 w 253"/>
                <a:gd name="T29" fmla="*/ 15 h 253"/>
                <a:gd name="T30" fmla="*/ 89 w 253"/>
                <a:gd name="T31" fmla="*/ 6 h 253"/>
                <a:gd name="T32" fmla="*/ 114 w 253"/>
                <a:gd name="T33" fmla="*/ 1 h 253"/>
                <a:gd name="T34" fmla="*/ 126 w 253"/>
                <a:gd name="T35" fmla="*/ 0 h 253"/>
                <a:gd name="T36" fmla="*/ 152 w 253"/>
                <a:gd name="T37" fmla="*/ 2 h 253"/>
                <a:gd name="T38" fmla="*/ 176 w 253"/>
                <a:gd name="T39" fmla="*/ 10 h 253"/>
                <a:gd name="T40" fmla="*/ 197 w 253"/>
                <a:gd name="T41" fmla="*/ 21 h 253"/>
                <a:gd name="T42" fmla="*/ 216 w 253"/>
                <a:gd name="T43" fmla="*/ 37 h 253"/>
                <a:gd name="T44" fmla="*/ 231 w 253"/>
                <a:gd name="T45" fmla="*/ 56 h 253"/>
                <a:gd name="T46" fmla="*/ 243 w 253"/>
                <a:gd name="T47" fmla="*/ 77 h 253"/>
                <a:gd name="T48" fmla="*/ 250 w 253"/>
                <a:gd name="T49" fmla="*/ 100 h 253"/>
                <a:gd name="T50" fmla="*/ 253 w 253"/>
                <a:gd name="T51" fmla="*/ 126 h 253"/>
                <a:gd name="T52" fmla="*/ 252 w 253"/>
                <a:gd name="T53" fmla="*/ 139 h 253"/>
                <a:gd name="T54" fmla="*/ 247 w 253"/>
                <a:gd name="T55" fmla="*/ 164 h 253"/>
                <a:gd name="T56" fmla="*/ 238 w 253"/>
                <a:gd name="T57" fmla="*/ 186 h 253"/>
                <a:gd name="T58" fmla="*/ 224 w 253"/>
                <a:gd name="T59" fmla="*/ 207 h 253"/>
                <a:gd name="T60" fmla="*/ 207 w 253"/>
                <a:gd name="T61" fmla="*/ 223 h 253"/>
                <a:gd name="T62" fmla="*/ 187 w 253"/>
                <a:gd name="T63" fmla="*/ 237 h 253"/>
                <a:gd name="T64" fmla="*/ 163 w 253"/>
                <a:gd name="T65" fmla="*/ 247 h 253"/>
                <a:gd name="T66" fmla="*/ 139 w 253"/>
                <a:gd name="T67" fmla="*/ 252 h 253"/>
                <a:gd name="T68" fmla="*/ 126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lnTo>
                    <a:pt x="126" y="253"/>
                  </a:lnTo>
                  <a:lnTo>
                    <a:pt x="114" y="252"/>
                  </a:lnTo>
                  <a:lnTo>
                    <a:pt x="101" y="250"/>
                  </a:lnTo>
                  <a:lnTo>
                    <a:pt x="89" y="247"/>
                  </a:lnTo>
                  <a:lnTo>
                    <a:pt x="77" y="243"/>
                  </a:lnTo>
                  <a:lnTo>
                    <a:pt x="65" y="237"/>
                  </a:lnTo>
                  <a:lnTo>
                    <a:pt x="55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28" y="207"/>
                  </a:lnTo>
                  <a:lnTo>
                    <a:pt x="22" y="197"/>
                  </a:lnTo>
                  <a:lnTo>
                    <a:pt x="14" y="186"/>
                  </a:lnTo>
                  <a:lnTo>
                    <a:pt x="9" y="175"/>
                  </a:lnTo>
                  <a:lnTo>
                    <a:pt x="6" y="164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3"/>
                  </a:lnTo>
                  <a:lnTo>
                    <a:pt x="2" y="100"/>
                  </a:lnTo>
                  <a:lnTo>
                    <a:pt x="6" y="89"/>
                  </a:lnTo>
                  <a:lnTo>
                    <a:pt x="9" y="77"/>
                  </a:lnTo>
                  <a:lnTo>
                    <a:pt x="14" y="66"/>
                  </a:lnTo>
                  <a:lnTo>
                    <a:pt x="22" y="56"/>
                  </a:lnTo>
                  <a:lnTo>
                    <a:pt x="28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5" y="21"/>
                  </a:lnTo>
                  <a:lnTo>
                    <a:pt x="65" y="15"/>
                  </a:lnTo>
                  <a:lnTo>
                    <a:pt x="77" y="10"/>
                  </a:lnTo>
                  <a:lnTo>
                    <a:pt x="89" y="6"/>
                  </a:lnTo>
                  <a:lnTo>
                    <a:pt x="101" y="2"/>
                  </a:lnTo>
                  <a:lnTo>
                    <a:pt x="114" y="1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1"/>
                  </a:lnTo>
                  <a:lnTo>
                    <a:pt x="152" y="2"/>
                  </a:lnTo>
                  <a:lnTo>
                    <a:pt x="163" y="6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4" y="46"/>
                  </a:lnTo>
                  <a:lnTo>
                    <a:pt x="231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9"/>
                  </a:lnTo>
                  <a:lnTo>
                    <a:pt x="250" y="100"/>
                  </a:lnTo>
                  <a:lnTo>
                    <a:pt x="252" y="113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39"/>
                  </a:lnTo>
                  <a:lnTo>
                    <a:pt x="250" y="151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1" y="197"/>
                  </a:lnTo>
                  <a:lnTo>
                    <a:pt x="224" y="207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3"/>
                  </a:lnTo>
                  <a:lnTo>
                    <a:pt x="163" y="247"/>
                  </a:lnTo>
                  <a:lnTo>
                    <a:pt x="152" y="250"/>
                  </a:lnTo>
                  <a:lnTo>
                    <a:pt x="139" y="252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85"/>
            <p:cNvSpPr>
              <a:spLocks/>
            </p:cNvSpPr>
            <p:nvPr/>
          </p:nvSpPr>
          <p:spPr bwMode="auto">
            <a:xfrm>
              <a:off x="4068" y="1977"/>
              <a:ext cx="51" cy="51"/>
            </a:xfrm>
            <a:custGeom>
              <a:avLst/>
              <a:gdLst>
                <a:gd name="T0" fmla="*/ 126 w 253"/>
                <a:gd name="T1" fmla="*/ 253 h 253"/>
                <a:gd name="T2" fmla="*/ 101 w 253"/>
                <a:gd name="T3" fmla="*/ 251 h 253"/>
                <a:gd name="T4" fmla="*/ 77 w 253"/>
                <a:gd name="T5" fmla="*/ 243 h 253"/>
                <a:gd name="T6" fmla="*/ 55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9 w 253"/>
                <a:gd name="T13" fmla="*/ 176 h 253"/>
                <a:gd name="T14" fmla="*/ 2 w 253"/>
                <a:gd name="T15" fmla="*/ 153 h 253"/>
                <a:gd name="T16" fmla="*/ 0 w 253"/>
                <a:gd name="T17" fmla="*/ 127 h 253"/>
                <a:gd name="T18" fmla="*/ 1 w 253"/>
                <a:gd name="T19" fmla="*/ 114 h 253"/>
                <a:gd name="T20" fmla="*/ 6 w 253"/>
                <a:gd name="T21" fmla="*/ 89 h 253"/>
                <a:gd name="T22" fmla="*/ 14 w 253"/>
                <a:gd name="T23" fmla="*/ 66 h 253"/>
                <a:gd name="T24" fmla="*/ 28 w 253"/>
                <a:gd name="T25" fmla="*/ 46 h 253"/>
                <a:gd name="T26" fmla="*/ 46 w 253"/>
                <a:gd name="T27" fmla="*/ 29 h 253"/>
                <a:gd name="T28" fmla="*/ 65 w 253"/>
                <a:gd name="T29" fmla="*/ 15 h 253"/>
                <a:gd name="T30" fmla="*/ 89 w 253"/>
                <a:gd name="T31" fmla="*/ 6 h 253"/>
                <a:gd name="T32" fmla="*/ 114 w 253"/>
                <a:gd name="T33" fmla="*/ 1 h 253"/>
                <a:gd name="T34" fmla="*/ 126 w 253"/>
                <a:gd name="T35" fmla="*/ 0 h 253"/>
                <a:gd name="T36" fmla="*/ 152 w 253"/>
                <a:gd name="T37" fmla="*/ 3 h 253"/>
                <a:gd name="T38" fmla="*/ 176 w 253"/>
                <a:gd name="T39" fmla="*/ 10 h 253"/>
                <a:gd name="T40" fmla="*/ 197 w 253"/>
                <a:gd name="T41" fmla="*/ 22 h 253"/>
                <a:gd name="T42" fmla="*/ 216 w 253"/>
                <a:gd name="T43" fmla="*/ 37 h 253"/>
                <a:gd name="T44" fmla="*/ 231 w 253"/>
                <a:gd name="T45" fmla="*/ 56 h 253"/>
                <a:gd name="T46" fmla="*/ 243 w 253"/>
                <a:gd name="T47" fmla="*/ 77 h 253"/>
                <a:gd name="T48" fmla="*/ 250 w 253"/>
                <a:gd name="T49" fmla="*/ 101 h 253"/>
                <a:gd name="T50" fmla="*/ 253 w 253"/>
                <a:gd name="T51" fmla="*/ 127 h 253"/>
                <a:gd name="T52" fmla="*/ 252 w 253"/>
                <a:gd name="T53" fmla="*/ 139 h 253"/>
                <a:gd name="T54" fmla="*/ 247 w 253"/>
                <a:gd name="T55" fmla="*/ 164 h 253"/>
                <a:gd name="T56" fmla="*/ 238 w 253"/>
                <a:gd name="T57" fmla="*/ 187 h 253"/>
                <a:gd name="T58" fmla="*/ 224 w 253"/>
                <a:gd name="T59" fmla="*/ 207 h 253"/>
                <a:gd name="T60" fmla="*/ 207 w 253"/>
                <a:gd name="T61" fmla="*/ 224 h 253"/>
                <a:gd name="T62" fmla="*/ 187 w 253"/>
                <a:gd name="T63" fmla="*/ 238 h 253"/>
                <a:gd name="T64" fmla="*/ 163 w 253"/>
                <a:gd name="T65" fmla="*/ 247 h 253"/>
                <a:gd name="T66" fmla="*/ 139 w 253"/>
                <a:gd name="T67" fmla="*/ 252 h 253"/>
                <a:gd name="T68" fmla="*/ 126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lnTo>
                    <a:pt x="126" y="253"/>
                  </a:lnTo>
                  <a:lnTo>
                    <a:pt x="114" y="252"/>
                  </a:lnTo>
                  <a:lnTo>
                    <a:pt x="101" y="251"/>
                  </a:lnTo>
                  <a:lnTo>
                    <a:pt x="89" y="247"/>
                  </a:lnTo>
                  <a:lnTo>
                    <a:pt x="77" y="243"/>
                  </a:lnTo>
                  <a:lnTo>
                    <a:pt x="65" y="238"/>
                  </a:lnTo>
                  <a:lnTo>
                    <a:pt x="55" y="231"/>
                  </a:lnTo>
                  <a:lnTo>
                    <a:pt x="46" y="224"/>
                  </a:lnTo>
                  <a:lnTo>
                    <a:pt x="37" y="216"/>
                  </a:lnTo>
                  <a:lnTo>
                    <a:pt x="28" y="207"/>
                  </a:lnTo>
                  <a:lnTo>
                    <a:pt x="22" y="197"/>
                  </a:lnTo>
                  <a:lnTo>
                    <a:pt x="14" y="187"/>
                  </a:lnTo>
                  <a:lnTo>
                    <a:pt x="9" y="176"/>
                  </a:lnTo>
                  <a:lnTo>
                    <a:pt x="6" y="164"/>
                  </a:lnTo>
                  <a:lnTo>
                    <a:pt x="2" y="153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4"/>
                  </a:lnTo>
                  <a:lnTo>
                    <a:pt x="2" y="101"/>
                  </a:lnTo>
                  <a:lnTo>
                    <a:pt x="6" y="89"/>
                  </a:lnTo>
                  <a:lnTo>
                    <a:pt x="9" y="77"/>
                  </a:lnTo>
                  <a:lnTo>
                    <a:pt x="14" y="66"/>
                  </a:lnTo>
                  <a:lnTo>
                    <a:pt x="22" y="56"/>
                  </a:lnTo>
                  <a:lnTo>
                    <a:pt x="28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5" y="22"/>
                  </a:lnTo>
                  <a:lnTo>
                    <a:pt x="65" y="15"/>
                  </a:lnTo>
                  <a:lnTo>
                    <a:pt x="77" y="10"/>
                  </a:lnTo>
                  <a:lnTo>
                    <a:pt x="89" y="6"/>
                  </a:lnTo>
                  <a:lnTo>
                    <a:pt x="101" y="3"/>
                  </a:lnTo>
                  <a:lnTo>
                    <a:pt x="114" y="1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1"/>
                  </a:lnTo>
                  <a:lnTo>
                    <a:pt x="152" y="3"/>
                  </a:lnTo>
                  <a:lnTo>
                    <a:pt x="163" y="6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2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4" y="46"/>
                  </a:lnTo>
                  <a:lnTo>
                    <a:pt x="231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9"/>
                  </a:lnTo>
                  <a:lnTo>
                    <a:pt x="250" y="101"/>
                  </a:lnTo>
                  <a:lnTo>
                    <a:pt x="252" y="114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39"/>
                  </a:lnTo>
                  <a:lnTo>
                    <a:pt x="250" y="153"/>
                  </a:lnTo>
                  <a:lnTo>
                    <a:pt x="247" y="164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1" y="197"/>
                  </a:lnTo>
                  <a:lnTo>
                    <a:pt x="224" y="207"/>
                  </a:lnTo>
                  <a:lnTo>
                    <a:pt x="216" y="216"/>
                  </a:lnTo>
                  <a:lnTo>
                    <a:pt x="207" y="224"/>
                  </a:lnTo>
                  <a:lnTo>
                    <a:pt x="197" y="231"/>
                  </a:lnTo>
                  <a:lnTo>
                    <a:pt x="187" y="238"/>
                  </a:lnTo>
                  <a:lnTo>
                    <a:pt x="176" y="243"/>
                  </a:lnTo>
                  <a:lnTo>
                    <a:pt x="163" y="247"/>
                  </a:lnTo>
                  <a:lnTo>
                    <a:pt x="152" y="251"/>
                  </a:lnTo>
                  <a:lnTo>
                    <a:pt x="139" y="252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86"/>
            <p:cNvSpPr>
              <a:spLocks/>
            </p:cNvSpPr>
            <p:nvPr/>
          </p:nvSpPr>
          <p:spPr bwMode="auto">
            <a:xfrm>
              <a:off x="4068" y="2044"/>
              <a:ext cx="51" cy="50"/>
            </a:xfrm>
            <a:custGeom>
              <a:avLst/>
              <a:gdLst>
                <a:gd name="T0" fmla="*/ 126 w 253"/>
                <a:gd name="T1" fmla="*/ 253 h 253"/>
                <a:gd name="T2" fmla="*/ 101 w 253"/>
                <a:gd name="T3" fmla="*/ 251 h 253"/>
                <a:gd name="T4" fmla="*/ 77 w 253"/>
                <a:gd name="T5" fmla="*/ 243 h 253"/>
                <a:gd name="T6" fmla="*/ 55 w 253"/>
                <a:gd name="T7" fmla="*/ 232 h 253"/>
                <a:gd name="T8" fmla="*/ 37 w 253"/>
                <a:gd name="T9" fmla="*/ 216 h 253"/>
                <a:gd name="T10" fmla="*/ 22 w 253"/>
                <a:gd name="T11" fmla="*/ 197 h 253"/>
                <a:gd name="T12" fmla="*/ 9 w 253"/>
                <a:gd name="T13" fmla="*/ 176 h 253"/>
                <a:gd name="T14" fmla="*/ 2 w 253"/>
                <a:gd name="T15" fmla="*/ 153 h 253"/>
                <a:gd name="T16" fmla="*/ 0 w 253"/>
                <a:gd name="T17" fmla="*/ 127 h 253"/>
                <a:gd name="T18" fmla="*/ 1 w 253"/>
                <a:gd name="T19" fmla="*/ 114 h 253"/>
                <a:gd name="T20" fmla="*/ 6 w 253"/>
                <a:gd name="T21" fmla="*/ 90 h 253"/>
                <a:gd name="T22" fmla="*/ 14 w 253"/>
                <a:gd name="T23" fmla="*/ 67 h 253"/>
                <a:gd name="T24" fmla="*/ 28 w 253"/>
                <a:gd name="T25" fmla="*/ 46 h 253"/>
                <a:gd name="T26" fmla="*/ 46 w 253"/>
                <a:gd name="T27" fmla="*/ 30 h 253"/>
                <a:gd name="T28" fmla="*/ 65 w 253"/>
                <a:gd name="T29" fmla="*/ 16 h 253"/>
                <a:gd name="T30" fmla="*/ 89 w 253"/>
                <a:gd name="T31" fmla="*/ 7 h 253"/>
                <a:gd name="T32" fmla="*/ 114 w 253"/>
                <a:gd name="T33" fmla="*/ 2 h 253"/>
                <a:gd name="T34" fmla="*/ 126 w 253"/>
                <a:gd name="T35" fmla="*/ 0 h 253"/>
                <a:gd name="T36" fmla="*/ 152 w 253"/>
                <a:gd name="T37" fmla="*/ 3 h 253"/>
                <a:gd name="T38" fmla="*/ 176 w 253"/>
                <a:gd name="T39" fmla="*/ 10 h 253"/>
                <a:gd name="T40" fmla="*/ 197 w 253"/>
                <a:gd name="T41" fmla="*/ 23 h 253"/>
                <a:gd name="T42" fmla="*/ 216 w 253"/>
                <a:gd name="T43" fmla="*/ 38 h 253"/>
                <a:gd name="T44" fmla="*/ 231 w 253"/>
                <a:gd name="T45" fmla="*/ 56 h 253"/>
                <a:gd name="T46" fmla="*/ 243 w 253"/>
                <a:gd name="T47" fmla="*/ 77 h 253"/>
                <a:gd name="T48" fmla="*/ 250 w 253"/>
                <a:gd name="T49" fmla="*/ 102 h 253"/>
                <a:gd name="T50" fmla="*/ 253 w 253"/>
                <a:gd name="T51" fmla="*/ 127 h 253"/>
                <a:gd name="T52" fmla="*/ 252 w 253"/>
                <a:gd name="T53" fmla="*/ 140 h 253"/>
                <a:gd name="T54" fmla="*/ 247 w 253"/>
                <a:gd name="T55" fmla="*/ 164 h 253"/>
                <a:gd name="T56" fmla="*/ 238 w 253"/>
                <a:gd name="T57" fmla="*/ 187 h 253"/>
                <a:gd name="T58" fmla="*/ 224 w 253"/>
                <a:gd name="T59" fmla="*/ 207 h 253"/>
                <a:gd name="T60" fmla="*/ 207 w 253"/>
                <a:gd name="T61" fmla="*/ 225 h 253"/>
                <a:gd name="T62" fmla="*/ 187 w 253"/>
                <a:gd name="T63" fmla="*/ 238 h 253"/>
                <a:gd name="T64" fmla="*/ 163 w 253"/>
                <a:gd name="T65" fmla="*/ 247 h 253"/>
                <a:gd name="T66" fmla="*/ 139 w 253"/>
                <a:gd name="T67" fmla="*/ 252 h 253"/>
                <a:gd name="T68" fmla="*/ 126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lnTo>
                    <a:pt x="126" y="253"/>
                  </a:lnTo>
                  <a:lnTo>
                    <a:pt x="114" y="252"/>
                  </a:lnTo>
                  <a:lnTo>
                    <a:pt x="101" y="251"/>
                  </a:lnTo>
                  <a:lnTo>
                    <a:pt x="89" y="247"/>
                  </a:lnTo>
                  <a:lnTo>
                    <a:pt x="77" y="243"/>
                  </a:lnTo>
                  <a:lnTo>
                    <a:pt x="65" y="238"/>
                  </a:lnTo>
                  <a:lnTo>
                    <a:pt x="55" y="232"/>
                  </a:lnTo>
                  <a:lnTo>
                    <a:pt x="46" y="225"/>
                  </a:lnTo>
                  <a:lnTo>
                    <a:pt x="37" y="216"/>
                  </a:lnTo>
                  <a:lnTo>
                    <a:pt x="28" y="207"/>
                  </a:lnTo>
                  <a:lnTo>
                    <a:pt x="22" y="197"/>
                  </a:lnTo>
                  <a:lnTo>
                    <a:pt x="14" y="187"/>
                  </a:lnTo>
                  <a:lnTo>
                    <a:pt x="9" y="176"/>
                  </a:lnTo>
                  <a:lnTo>
                    <a:pt x="6" y="164"/>
                  </a:lnTo>
                  <a:lnTo>
                    <a:pt x="2" y="153"/>
                  </a:lnTo>
                  <a:lnTo>
                    <a:pt x="1" y="140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4"/>
                  </a:lnTo>
                  <a:lnTo>
                    <a:pt x="2" y="102"/>
                  </a:lnTo>
                  <a:lnTo>
                    <a:pt x="6" y="90"/>
                  </a:lnTo>
                  <a:lnTo>
                    <a:pt x="9" y="77"/>
                  </a:lnTo>
                  <a:lnTo>
                    <a:pt x="14" y="67"/>
                  </a:lnTo>
                  <a:lnTo>
                    <a:pt x="22" y="56"/>
                  </a:lnTo>
                  <a:lnTo>
                    <a:pt x="28" y="46"/>
                  </a:lnTo>
                  <a:lnTo>
                    <a:pt x="37" y="38"/>
                  </a:lnTo>
                  <a:lnTo>
                    <a:pt x="46" y="30"/>
                  </a:lnTo>
                  <a:lnTo>
                    <a:pt x="55" y="23"/>
                  </a:lnTo>
                  <a:lnTo>
                    <a:pt x="65" y="16"/>
                  </a:lnTo>
                  <a:lnTo>
                    <a:pt x="77" y="10"/>
                  </a:lnTo>
                  <a:lnTo>
                    <a:pt x="89" y="7"/>
                  </a:lnTo>
                  <a:lnTo>
                    <a:pt x="101" y="3"/>
                  </a:lnTo>
                  <a:lnTo>
                    <a:pt x="114" y="2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2"/>
                  </a:lnTo>
                  <a:lnTo>
                    <a:pt x="152" y="3"/>
                  </a:lnTo>
                  <a:lnTo>
                    <a:pt x="163" y="7"/>
                  </a:lnTo>
                  <a:lnTo>
                    <a:pt x="176" y="10"/>
                  </a:lnTo>
                  <a:lnTo>
                    <a:pt x="187" y="16"/>
                  </a:lnTo>
                  <a:lnTo>
                    <a:pt x="197" y="23"/>
                  </a:lnTo>
                  <a:lnTo>
                    <a:pt x="207" y="30"/>
                  </a:lnTo>
                  <a:lnTo>
                    <a:pt x="216" y="38"/>
                  </a:lnTo>
                  <a:lnTo>
                    <a:pt x="224" y="46"/>
                  </a:lnTo>
                  <a:lnTo>
                    <a:pt x="231" y="56"/>
                  </a:lnTo>
                  <a:lnTo>
                    <a:pt x="238" y="67"/>
                  </a:lnTo>
                  <a:lnTo>
                    <a:pt x="243" y="77"/>
                  </a:lnTo>
                  <a:lnTo>
                    <a:pt x="247" y="90"/>
                  </a:lnTo>
                  <a:lnTo>
                    <a:pt x="250" y="102"/>
                  </a:lnTo>
                  <a:lnTo>
                    <a:pt x="252" y="114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40"/>
                  </a:lnTo>
                  <a:lnTo>
                    <a:pt x="250" y="153"/>
                  </a:lnTo>
                  <a:lnTo>
                    <a:pt x="247" y="164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1" y="197"/>
                  </a:lnTo>
                  <a:lnTo>
                    <a:pt x="224" y="207"/>
                  </a:lnTo>
                  <a:lnTo>
                    <a:pt x="216" y="216"/>
                  </a:lnTo>
                  <a:lnTo>
                    <a:pt x="207" y="225"/>
                  </a:lnTo>
                  <a:lnTo>
                    <a:pt x="197" y="232"/>
                  </a:lnTo>
                  <a:lnTo>
                    <a:pt x="187" y="238"/>
                  </a:lnTo>
                  <a:lnTo>
                    <a:pt x="176" y="243"/>
                  </a:lnTo>
                  <a:lnTo>
                    <a:pt x="163" y="247"/>
                  </a:lnTo>
                  <a:lnTo>
                    <a:pt x="152" y="251"/>
                  </a:lnTo>
                  <a:lnTo>
                    <a:pt x="139" y="252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87"/>
            <p:cNvSpPr>
              <a:spLocks/>
            </p:cNvSpPr>
            <p:nvPr/>
          </p:nvSpPr>
          <p:spPr bwMode="auto">
            <a:xfrm>
              <a:off x="4068" y="2177"/>
              <a:ext cx="51" cy="50"/>
            </a:xfrm>
            <a:custGeom>
              <a:avLst/>
              <a:gdLst>
                <a:gd name="T0" fmla="*/ 126 w 253"/>
                <a:gd name="T1" fmla="*/ 251 h 251"/>
                <a:gd name="T2" fmla="*/ 101 w 253"/>
                <a:gd name="T3" fmla="*/ 249 h 251"/>
                <a:gd name="T4" fmla="*/ 77 w 253"/>
                <a:gd name="T5" fmla="*/ 242 h 251"/>
                <a:gd name="T6" fmla="*/ 55 w 253"/>
                <a:gd name="T7" fmla="*/ 230 h 251"/>
                <a:gd name="T8" fmla="*/ 37 w 253"/>
                <a:gd name="T9" fmla="*/ 214 h 251"/>
                <a:gd name="T10" fmla="*/ 22 w 253"/>
                <a:gd name="T11" fmla="*/ 196 h 251"/>
                <a:gd name="T12" fmla="*/ 9 w 253"/>
                <a:gd name="T13" fmla="*/ 175 h 251"/>
                <a:gd name="T14" fmla="*/ 2 w 253"/>
                <a:gd name="T15" fmla="*/ 151 h 251"/>
                <a:gd name="T16" fmla="*/ 0 w 253"/>
                <a:gd name="T17" fmla="*/ 125 h 251"/>
                <a:gd name="T18" fmla="*/ 1 w 253"/>
                <a:gd name="T19" fmla="*/ 113 h 251"/>
                <a:gd name="T20" fmla="*/ 6 w 253"/>
                <a:gd name="T21" fmla="*/ 88 h 251"/>
                <a:gd name="T22" fmla="*/ 14 w 253"/>
                <a:gd name="T23" fmla="*/ 66 h 251"/>
                <a:gd name="T24" fmla="*/ 28 w 253"/>
                <a:gd name="T25" fmla="*/ 46 h 251"/>
                <a:gd name="T26" fmla="*/ 46 w 253"/>
                <a:gd name="T27" fmla="*/ 28 h 251"/>
                <a:gd name="T28" fmla="*/ 65 w 253"/>
                <a:gd name="T29" fmla="*/ 15 h 251"/>
                <a:gd name="T30" fmla="*/ 89 w 253"/>
                <a:gd name="T31" fmla="*/ 5 h 251"/>
                <a:gd name="T32" fmla="*/ 114 w 253"/>
                <a:gd name="T33" fmla="*/ 0 h 251"/>
                <a:gd name="T34" fmla="*/ 126 w 253"/>
                <a:gd name="T35" fmla="*/ 0 h 251"/>
                <a:gd name="T36" fmla="*/ 152 w 253"/>
                <a:gd name="T37" fmla="*/ 2 h 251"/>
                <a:gd name="T38" fmla="*/ 176 w 253"/>
                <a:gd name="T39" fmla="*/ 10 h 251"/>
                <a:gd name="T40" fmla="*/ 197 w 253"/>
                <a:gd name="T41" fmla="*/ 21 h 251"/>
                <a:gd name="T42" fmla="*/ 216 w 253"/>
                <a:gd name="T43" fmla="*/ 36 h 251"/>
                <a:gd name="T44" fmla="*/ 231 w 253"/>
                <a:gd name="T45" fmla="*/ 54 h 251"/>
                <a:gd name="T46" fmla="*/ 243 w 253"/>
                <a:gd name="T47" fmla="*/ 77 h 251"/>
                <a:gd name="T48" fmla="*/ 250 w 253"/>
                <a:gd name="T49" fmla="*/ 100 h 251"/>
                <a:gd name="T50" fmla="*/ 253 w 253"/>
                <a:gd name="T51" fmla="*/ 125 h 251"/>
                <a:gd name="T52" fmla="*/ 252 w 253"/>
                <a:gd name="T53" fmla="*/ 139 h 251"/>
                <a:gd name="T54" fmla="*/ 247 w 253"/>
                <a:gd name="T55" fmla="*/ 163 h 251"/>
                <a:gd name="T56" fmla="*/ 238 w 253"/>
                <a:gd name="T57" fmla="*/ 186 h 251"/>
                <a:gd name="T58" fmla="*/ 224 w 253"/>
                <a:gd name="T59" fmla="*/ 206 h 251"/>
                <a:gd name="T60" fmla="*/ 207 w 253"/>
                <a:gd name="T61" fmla="*/ 223 h 251"/>
                <a:gd name="T62" fmla="*/ 187 w 253"/>
                <a:gd name="T63" fmla="*/ 237 h 251"/>
                <a:gd name="T64" fmla="*/ 163 w 253"/>
                <a:gd name="T65" fmla="*/ 247 h 251"/>
                <a:gd name="T66" fmla="*/ 139 w 253"/>
                <a:gd name="T67" fmla="*/ 251 h 251"/>
                <a:gd name="T68" fmla="*/ 126 w 253"/>
                <a:gd name="T69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1">
                  <a:moveTo>
                    <a:pt x="126" y="251"/>
                  </a:moveTo>
                  <a:lnTo>
                    <a:pt x="126" y="251"/>
                  </a:lnTo>
                  <a:lnTo>
                    <a:pt x="114" y="251"/>
                  </a:lnTo>
                  <a:lnTo>
                    <a:pt x="101" y="249"/>
                  </a:lnTo>
                  <a:lnTo>
                    <a:pt x="89" y="247"/>
                  </a:lnTo>
                  <a:lnTo>
                    <a:pt x="77" y="242"/>
                  </a:lnTo>
                  <a:lnTo>
                    <a:pt x="65" y="237"/>
                  </a:lnTo>
                  <a:lnTo>
                    <a:pt x="55" y="230"/>
                  </a:lnTo>
                  <a:lnTo>
                    <a:pt x="46" y="223"/>
                  </a:lnTo>
                  <a:lnTo>
                    <a:pt x="37" y="214"/>
                  </a:lnTo>
                  <a:lnTo>
                    <a:pt x="28" y="206"/>
                  </a:lnTo>
                  <a:lnTo>
                    <a:pt x="22" y="196"/>
                  </a:lnTo>
                  <a:lnTo>
                    <a:pt x="14" y="186"/>
                  </a:lnTo>
                  <a:lnTo>
                    <a:pt x="9" y="175"/>
                  </a:lnTo>
                  <a:lnTo>
                    <a:pt x="6" y="163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1" y="113"/>
                  </a:lnTo>
                  <a:lnTo>
                    <a:pt x="2" y="100"/>
                  </a:lnTo>
                  <a:lnTo>
                    <a:pt x="6" y="88"/>
                  </a:lnTo>
                  <a:lnTo>
                    <a:pt x="9" y="77"/>
                  </a:lnTo>
                  <a:lnTo>
                    <a:pt x="14" y="66"/>
                  </a:lnTo>
                  <a:lnTo>
                    <a:pt x="22" y="54"/>
                  </a:lnTo>
                  <a:lnTo>
                    <a:pt x="28" y="46"/>
                  </a:lnTo>
                  <a:lnTo>
                    <a:pt x="37" y="36"/>
                  </a:lnTo>
                  <a:lnTo>
                    <a:pt x="46" y="28"/>
                  </a:lnTo>
                  <a:lnTo>
                    <a:pt x="55" y="21"/>
                  </a:lnTo>
                  <a:lnTo>
                    <a:pt x="65" y="15"/>
                  </a:lnTo>
                  <a:lnTo>
                    <a:pt x="77" y="10"/>
                  </a:lnTo>
                  <a:lnTo>
                    <a:pt x="89" y="5"/>
                  </a:lnTo>
                  <a:lnTo>
                    <a:pt x="101" y="2"/>
                  </a:lnTo>
                  <a:lnTo>
                    <a:pt x="114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0"/>
                  </a:lnTo>
                  <a:lnTo>
                    <a:pt x="152" y="2"/>
                  </a:lnTo>
                  <a:lnTo>
                    <a:pt x="163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8"/>
                  </a:lnTo>
                  <a:lnTo>
                    <a:pt x="216" y="36"/>
                  </a:lnTo>
                  <a:lnTo>
                    <a:pt x="224" y="46"/>
                  </a:lnTo>
                  <a:lnTo>
                    <a:pt x="231" y="54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0" y="100"/>
                  </a:lnTo>
                  <a:lnTo>
                    <a:pt x="252" y="113"/>
                  </a:lnTo>
                  <a:lnTo>
                    <a:pt x="253" y="125"/>
                  </a:lnTo>
                  <a:lnTo>
                    <a:pt x="253" y="125"/>
                  </a:lnTo>
                  <a:lnTo>
                    <a:pt x="252" y="139"/>
                  </a:lnTo>
                  <a:lnTo>
                    <a:pt x="250" y="151"/>
                  </a:lnTo>
                  <a:lnTo>
                    <a:pt x="247" y="163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1" y="196"/>
                  </a:lnTo>
                  <a:lnTo>
                    <a:pt x="224" y="206"/>
                  </a:lnTo>
                  <a:lnTo>
                    <a:pt x="216" y="214"/>
                  </a:lnTo>
                  <a:lnTo>
                    <a:pt x="207" y="223"/>
                  </a:lnTo>
                  <a:lnTo>
                    <a:pt x="197" y="230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3" y="247"/>
                  </a:lnTo>
                  <a:lnTo>
                    <a:pt x="152" y="249"/>
                  </a:lnTo>
                  <a:lnTo>
                    <a:pt x="139" y="251"/>
                  </a:lnTo>
                  <a:lnTo>
                    <a:pt x="126" y="251"/>
                  </a:lnTo>
                  <a:lnTo>
                    <a:pt x="126" y="251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88"/>
            <p:cNvSpPr>
              <a:spLocks/>
            </p:cNvSpPr>
            <p:nvPr/>
          </p:nvSpPr>
          <p:spPr bwMode="auto">
            <a:xfrm>
              <a:off x="4068" y="2243"/>
              <a:ext cx="51" cy="51"/>
            </a:xfrm>
            <a:custGeom>
              <a:avLst/>
              <a:gdLst>
                <a:gd name="T0" fmla="*/ 126 w 253"/>
                <a:gd name="T1" fmla="*/ 252 h 252"/>
                <a:gd name="T2" fmla="*/ 101 w 253"/>
                <a:gd name="T3" fmla="*/ 249 h 252"/>
                <a:gd name="T4" fmla="*/ 77 w 253"/>
                <a:gd name="T5" fmla="*/ 242 h 252"/>
                <a:gd name="T6" fmla="*/ 55 w 253"/>
                <a:gd name="T7" fmla="*/ 231 h 252"/>
                <a:gd name="T8" fmla="*/ 37 w 253"/>
                <a:gd name="T9" fmla="*/ 216 h 252"/>
                <a:gd name="T10" fmla="*/ 22 w 253"/>
                <a:gd name="T11" fmla="*/ 196 h 252"/>
                <a:gd name="T12" fmla="*/ 9 w 253"/>
                <a:gd name="T13" fmla="*/ 175 h 252"/>
                <a:gd name="T14" fmla="*/ 2 w 253"/>
                <a:gd name="T15" fmla="*/ 151 h 252"/>
                <a:gd name="T16" fmla="*/ 0 w 253"/>
                <a:gd name="T17" fmla="*/ 126 h 252"/>
                <a:gd name="T18" fmla="*/ 1 w 253"/>
                <a:gd name="T19" fmla="*/ 113 h 252"/>
                <a:gd name="T20" fmla="*/ 6 w 253"/>
                <a:gd name="T21" fmla="*/ 88 h 252"/>
                <a:gd name="T22" fmla="*/ 14 w 253"/>
                <a:gd name="T23" fmla="*/ 66 h 252"/>
                <a:gd name="T24" fmla="*/ 28 w 253"/>
                <a:gd name="T25" fmla="*/ 46 h 252"/>
                <a:gd name="T26" fmla="*/ 46 w 253"/>
                <a:gd name="T27" fmla="*/ 29 h 252"/>
                <a:gd name="T28" fmla="*/ 65 w 253"/>
                <a:gd name="T29" fmla="*/ 15 h 252"/>
                <a:gd name="T30" fmla="*/ 89 w 253"/>
                <a:gd name="T31" fmla="*/ 5 h 252"/>
                <a:gd name="T32" fmla="*/ 114 w 253"/>
                <a:gd name="T33" fmla="*/ 0 h 252"/>
                <a:gd name="T34" fmla="*/ 126 w 253"/>
                <a:gd name="T35" fmla="*/ 0 h 252"/>
                <a:gd name="T36" fmla="*/ 152 w 253"/>
                <a:gd name="T37" fmla="*/ 3 h 252"/>
                <a:gd name="T38" fmla="*/ 176 w 253"/>
                <a:gd name="T39" fmla="*/ 10 h 252"/>
                <a:gd name="T40" fmla="*/ 197 w 253"/>
                <a:gd name="T41" fmla="*/ 21 h 252"/>
                <a:gd name="T42" fmla="*/ 216 w 253"/>
                <a:gd name="T43" fmla="*/ 37 h 252"/>
                <a:gd name="T44" fmla="*/ 231 w 253"/>
                <a:gd name="T45" fmla="*/ 56 h 252"/>
                <a:gd name="T46" fmla="*/ 243 w 253"/>
                <a:gd name="T47" fmla="*/ 77 h 252"/>
                <a:gd name="T48" fmla="*/ 250 w 253"/>
                <a:gd name="T49" fmla="*/ 100 h 252"/>
                <a:gd name="T50" fmla="*/ 253 w 253"/>
                <a:gd name="T51" fmla="*/ 126 h 252"/>
                <a:gd name="T52" fmla="*/ 252 w 253"/>
                <a:gd name="T53" fmla="*/ 139 h 252"/>
                <a:gd name="T54" fmla="*/ 247 w 253"/>
                <a:gd name="T55" fmla="*/ 164 h 252"/>
                <a:gd name="T56" fmla="*/ 238 w 253"/>
                <a:gd name="T57" fmla="*/ 186 h 252"/>
                <a:gd name="T58" fmla="*/ 224 w 253"/>
                <a:gd name="T59" fmla="*/ 206 h 252"/>
                <a:gd name="T60" fmla="*/ 207 w 253"/>
                <a:gd name="T61" fmla="*/ 223 h 252"/>
                <a:gd name="T62" fmla="*/ 187 w 253"/>
                <a:gd name="T63" fmla="*/ 237 h 252"/>
                <a:gd name="T64" fmla="*/ 163 w 253"/>
                <a:gd name="T65" fmla="*/ 247 h 252"/>
                <a:gd name="T66" fmla="*/ 139 w 253"/>
                <a:gd name="T67" fmla="*/ 252 h 252"/>
                <a:gd name="T68" fmla="*/ 126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6" y="252"/>
                  </a:moveTo>
                  <a:lnTo>
                    <a:pt x="126" y="252"/>
                  </a:lnTo>
                  <a:lnTo>
                    <a:pt x="114" y="252"/>
                  </a:lnTo>
                  <a:lnTo>
                    <a:pt x="101" y="249"/>
                  </a:lnTo>
                  <a:lnTo>
                    <a:pt x="89" y="247"/>
                  </a:lnTo>
                  <a:lnTo>
                    <a:pt x="77" y="242"/>
                  </a:lnTo>
                  <a:lnTo>
                    <a:pt x="65" y="237"/>
                  </a:lnTo>
                  <a:lnTo>
                    <a:pt x="55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28" y="206"/>
                  </a:lnTo>
                  <a:lnTo>
                    <a:pt x="22" y="196"/>
                  </a:lnTo>
                  <a:lnTo>
                    <a:pt x="14" y="186"/>
                  </a:lnTo>
                  <a:lnTo>
                    <a:pt x="9" y="175"/>
                  </a:lnTo>
                  <a:lnTo>
                    <a:pt x="6" y="164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3"/>
                  </a:lnTo>
                  <a:lnTo>
                    <a:pt x="2" y="100"/>
                  </a:lnTo>
                  <a:lnTo>
                    <a:pt x="6" y="88"/>
                  </a:lnTo>
                  <a:lnTo>
                    <a:pt x="9" y="77"/>
                  </a:lnTo>
                  <a:lnTo>
                    <a:pt x="14" y="66"/>
                  </a:lnTo>
                  <a:lnTo>
                    <a:pt x="22" y="56"/>
                  </a:lnTo>
                  <a:lnTo>
                    <a:pt x="28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5" y="21"/>
                  </a:lnTo>
                  <a:lnTo>
                    <a:pt x="65" y="15"/>
                  </a:lnTo>
                  <a:lnTo>
                    <a:pt x="77" y="10"/>
                  </a:lnTo>
                  <a:lnTo>
                    <a:pt x="89" y="5"/>
                  </a:lnTo>
                  <a:lnTo>
                    <a:pt x="101" y="3"/>
                  </a:lnTo>
                  <a:lnTo>
                    <a:pt x="114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0"/>
                  </a:lnTo>
                  <a:lnTo>
                    <a:pt x="152" y="3"/>
                  </a:lnTo>
                  <a:lnTo>
                    <a:pt x="163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4" y="46"/>
                  </a:lnTo>
                  <a:lnTo>
                    <a:pt x="231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0" y="100"/>
                  </a:lnTo>
                  <a:lnTo>
                    <a:pt x="252" y="113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39"/>
                  </a:lnTo>
                  <a:lnTo>
                    <a:pt x="250" y="151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1" y="196"/>
                  </a:lnTo>
                  <a:lnTo>
                    <a:pt x="224" y="206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3" y="247"/>
                  </a:lnTo>
                  <a:lnTo>
                    <a:pt x="152" y="249"/>
                  </a:lnTo>
                  <a:lnTo>
                    <a:pt x="139" y="252"/>
                  </a:lnTo>
                  <a:lnTo>
                    <a:pt x="126" y="252"/>
                  </a:lnTo>
                  <a:lnTo>
                    <a:pt x="126" y="252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89"/>
            <p:cNvSpPr>
              <a:spLocks/>
            </p:cNvSpPr>
            <p:nvPr/>
          </p:nvSpPr>
          <p:spPr bwMode="auto">
            <a:xfrm>
              <a:off x="4068" y="2310"/>
              <a:ext cx="51" cy="50"/>
            </a:xfrm>
            <a:custGeom>
              <a:avLst/>
              <a:gdLst>
                <a:gd name="T0" fmla="*/ 126 w 253"/>
                <a:gd name="T1" fmla="*/ 253 h 253"/>
                <a:gd name="T2" fmla="*/ 101 w 253"/>
                <a:gd name="T3" fmla="*/ 249 h 253"/>
                <a:gd name="T4" fmla="*/ 77 w 253"/>
                <a:gd name="T5" fmla="*/ 243 h 253"/>
                <a:gd name="T6" fmla="*/ 55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9 w 253"/>
                <a:gd name="T13" fmla="*/ 175 h 253"/>
                <a:gd name="T14" fmla="*/ 2 w 253"/>
                <a:gd name="T15" fmla="*/ 151 h 253"/>
                <a:gd name="T16" fmla="*/ 0 w 253"/>
                <a:gd name="T17" fmla="*/ 127 h 253"/>
                <a:gd name="T18" fmla="*/ 1 w 253"/>
                <a:gd name="T19" fmla="*/ 113 h 253"/>
                <a:gd name="T20" fmla="*/ 6 w 253"/>
                <a:gd name="T21" fmla="*/ 88 h 253"/>
                <a:gd name="T22" fmla="*/ 14 w 253"/>
                <a:gd name="T23" fmla="*/ 66 h 253"/>
                <a:gd name="T24" fmla="*/ 28 w 253"/>
                <a:gd name="T25" fmla="*/ 46 h 253"/>
                <a:gd name="T26" fmla="*/ 46 w 253"/>
                <a:gd name="T27" fmla="*/ 29 h 253"/>
                <a:gd name="T28" fmla="*/ 65 w 253"/>
                <a:gd name="T29" fmla="*/ 15 h 253"/>
                <a:gd name="T30" fmla="*/ 89 w 253"/>
                <a:gd name="T31" fmla="*/ 5 h 253"/>
                <a:gd name="T32" fmla="*/ 114 w 253"/>
                <a:gd name="T33" fmla="*/ 0 h 253"/>
                <a:gd name="T34" fmla="*/ 126 w 253"/>
                <a:gd name="T35" fmla="*/ 0 h 253"/>
                <a:gd name="T36" fmla="*/ 152 w 253"/>
                <a:gd name="T37" fmla="*/ 3 h 253"/>
                <a:gd name="T38" fmla="*/ 176 w 253"/>
                <a:gd name="T39" fmla="*/ 10 h 253"/>
                <a:gd name="T40" fmla="*/ 197 w 253"/>
                <a:gd name="T41" fmla="*/ 21 h 253"/>
                <a:gd name="T42" fmla="*/ 216 w 253"/>
                <a:gd name="T43" fmla="*/ 37 h 253"/>
                <a:gd name="T44" fmla="*/ 231 w 253"/>
                <a:gd name="T45" fmla="*/ 56 h 253"/>
                <a:gd name="T46" fmla="*/ 243 w 253"/>
                <a:gd name="T47" fmla="*/ 77 h 253"/>
                <a:gd name="T48" fmla="*/ 250 w 253"/>
                <a:gd name="T49" fmla="*/ 101 h 253"/>
                <a:gd name="T50" fmla="*/ 253 w 253"/>
                <a:gd name="T51" fmla="*/ 127 h 253"/>
                <a:gd name="T52" fmla="*/ 252 w 253"/>
                <a:gd name="T53" fmla="*/ 139 h 253"/>
                <a:gd name="T54" fmla="*/ 247 w 253"/>
                <a:gd name="T55" fmla="*/ 164 h 253"/>
                <a:gd name="T56" fmla="*/ 238 w 253"/>
                <a:gd name="T57" fmla="*/ 186 h 253"/>
                <a:gd name="T58" fmla="*/ 224 w 253"/>
                <a:gd name="T59" fmla="*/ 206 h 253"/>
                <a:gd name="T60" fmla="*/ 207 w 253"/>
                <a:gd name="T61" fmla="*/ 223 h 253"/>
                <a:gd name="T62" fmla="*/ 187 w 253"/>
                <a:gd name="T63" fmla="*/ 237 h 253"/>
                <a:gd name="T64" fmla="*/ 163 w 253"/>
                <a:gd name="T65" fmla="*/ 247 h 253"/>
                <a:gd name="T66" fmla="*/ 139 w 253"/>
                <a:gd name="T67" fmla="*/ 252 h 253"/>
                <a:gd name="T68" fmla="*/ 126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lnTo>
                    <a:pt x="126" y="253"/>
                  </a:lnTo>
                  <a:lnTo>
                    <a:pt x="114" y="252"/>
                  </a:lnTo>
                  <a:lnTo>
                    <a:pt x="101" y="249"/>
                  </a:lnTo>
                  <a:lnTo>
                    <a:pt x="89" y="247"/>
                  </a:lnTo>
                  <a:lnTo>
                    <a:pt x="77" y="243"/>
                  </a:lnTo>
                  <a:lnTo>
                    <a:pt x="65" y="237"/>
                  </a:lnTo>
                  <a:lnTo>
                    <a:pt x="55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28" y="206"/>
                  </a:lnTo>
                  <a:lnTo>
                    <a:pt x="22" y="197"/>
                  </a:lnTo>
                  <a:lnTo>
                    <a:pt x="14" y="186"/>
                  </a:lnTo>
                  <a:lnTo>
                    <a:pt x="9" y="175"/>
                  </a:lnTo>
                  <a:lnTo>
                    <a:pt x="6" y="164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2" y="101"/>
                  </a:lnTo>
                  <a:lnTo>
                    <a:pt x="6" y="88"/>
                  </a:lnTo>
                  <a:lnTo>
                    <a:pt x="9" y="77"/>
                  </a:lnTo>
                  <a:lnTo>
                    <a:pt x="14" y="66"/>
                  </a:lnTo>
                  <a:lnTo>
                    <a:pt x="22" y="56"/>
                  </a:lnTo>
                  <a:lnTo>
                    <a:pt x="28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5" y="21"/>
                  </a:lnTo>
                  <a:lnTo>
                    <a:pt x="65" y="15"/>
                  </a:lnTo>
                  <a:lnTo>
                    <a:pt x="77" y="10"/>
                  </a:lnTo>
                  <a:lnTo>
                    <a:pt x="89" y="5"/>
                  </a:lnTo>
                  <a:lnTo>
                    <a:pt x="101" y="3"/>
                  </a:lnTo>
                  <a:lnTo>
                    <a:pt x="114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0"/>
                  </a:lnTo>
                  <a:lnTo>
                    <a:pt x="152" y="3"/>
                  </a:lnTo>
                  <a:lnTo>
                    <a:pt x="163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4" y="46"/>
                  </a:lnTo>
                  <a:lnTo>
                    <a:pt x="231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0" y="101"/>
                  </a:lnTo>
                  <a:lnTo>
                    <a:pt x="252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39"/>
                  </a:lnTo>
                  <a:lnTo>
                    <a:pt x="250" y="151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1" y="197"/>
                  </a:lnTo>
                  <a:lnTo>
                    <a:pt x="224" y="206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3"/>
                  </a:lnTo>
                  <a:lnTo>
                    <a:pt x="163" y="247"/>
                  </a:lnTo>
                  <a:lnTo>
                    <a:pt x="152" y="249"/>
                  </a:lnTo>
                  <a:lnTo>
                    <a:pt x="139" y="252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0"/>
            <p:cNvSpPr>
              <a:spLocks/>
            </p:cNvSpPr>
            <p:nvPr/>
          </p:nvSpPr>
          <p:spPr bwMode="auto">
            <a:xfrm>
              <a:off x="4068" y="2376"/>
              <a:ext cx="51" cy="51"/>
            </a:xfrm>
            <a:custGeom>
              <a:avLst/>
              <a:gdLst>
                <a:gd name="T0" fmla="*/ 126 w 253"/>
                <a:gd name="T1" fmla="*/ 253 h 253"/>
                <a:gd name="T2" fmla="*/ 101 w 253"/>
                <a:gd name="T3" fmla="*/ 251 h 253"/>
                <a:gd name="T4" fmla="*/ 77 w 253"/>
                <a:gd name="T5" fmla="*/ 243 h 253"/>
                <a:gd name="T6" fmla="*/ 55 w 253"/>
                <a:gd name="T7" fmla="*/ 231 h 253"/>
                <a:gd name="T8" fmla="*/ 37 w 253"/>
                <a:gd name="T9" fmla="*/ 216 h 253"/>
                <a:gd name="T10" fmla="*/ 22 w 253"/>
                <a:gd name="T11" fmla="*/ 197 h 253"/>
                <a:gd name="T12" fmla="*/ 9 w 253"/>
                <a:gd name="T13" fmla="*/ 175 h 253"/>
                <a:gd name="T14" fmla="*/ 2 w 253"/>
                <a:gd name="T15" fmla="*/ 152 h 253"/>
                <a:gd name="T16" fmla="*/ 0 w 253"/>
                <a:gd name="T17" fmla="*/ 127 h 253"/>
                <a:gd name="T18" fmla="*/ 1 w 253"/>
                <a:gd name="T19" fmla="*/ 113 h 253"/>
                <a:gd name="T20" fmla="*/ 6 w 253"/>
                <a:gd name="T21" fmla="*/ 90 h 253"/>
                <a:gd name="T22" fmla="*/ 14 w 253"/>
                <a:gd name="T23" fmla="*/ 66 h 253"/>
                <a:gd name="T24" fmla="*/ 28 w 253"/>
                <a:gd name="T25" fmla="*/ 46 h 253"/>
                <a:gd name="T26" fmla="*/ 46 w 253"/>
                <a:gd name="T27" fmla="*/ 29 h 253"/>
                <a:gd name="T28" fmla="*/ 65 w 253"/>
                <a:gd name="T29" fmla="*/ 15 h 253"/>
                <a:gd name="T30" fmla="*/ 89 w 253"/>
                <a:gd name="T31" fmla="*/ 7 h 253"/>
                <a:gd name="T32" fmla="*/ 114 w 253"/>
                <a:gd name="T33" fmla="*/ 2 h 253"/>
                <a:gd name="T34" fmla="*/ 126 w 253"/>
                <a:gd name="T35" fmla="*/ 0 h 253"/>
                <a:gd name="T36" fmla="*/ 152 w 253"/>
                <a:gd name="T37" fmla="*/ 3 h 253"/>
                <a:gd name="T38" fmla="*/ 176 w 253"/>
                <a:gd name="T39" fmla="*/ 10 h 253"/>
                <a:gd name="T40" fmla="*/ 197 w 253"/>
                <a:gd name="T41" fmla="*/ 21 h 253"/>
                <a:gd name="T42" fmla="*/ 216 w 253"/>
                <a:gd name="T43" fmla="*/ 38 h 253"/>
                <a:gd name="T44" fmla="*/ 231 w 253"/>
                <a:gd name="T45" fmla="*/ 56 h 253"/>
                <a:gd name="T46" fmla="*/ 243 w 253"/>
                <a:gd name="T47" fmla="*/ 77 h 253"/>
                <a:gd name="T48" fmla="*/ 250 w 253"/>
                <a:gd name="T49" fmla="*/ 101 h 253"/>
                <a:gd name="T50" fmla="*/ 253 w 253"/>
                <a:gd name="T51" fmla="*/ 127 h 253"/>
                <a:gd name="T52" fmla="*/ 252 w 253"/>
                <a:gd name="T53" fmla="*/ 139 h 253"/>
                <a:gd name="T54" fmla="*/ 247 w 253"/>
                <a:gd name="T55" fmla="*/ 164 h 253"/>
                <a:gd name="T56" fmla="*/ 238 w 253"/>
                <a:gd name="T57" fmla="*/ 186 h 253"/>
                <a:gd name="T58" fmla="*/ 224 w 253"/>
                <a:gd name="T59" fmla="*/ 207 h 253"/>
                <a:gd name="T60" fmla="*/ 207 w 253"/>
                <a:gd name="T61" fmla="*/ 223 h 253"/>
                <a:gd name="T62" fmla="*/ 187 w 253"/>
                <a:gd name="T63" fmla="*/ 237 h 253"/>
                <a:gd name="T64" fmla="*/ 163 w 253"/>
                <a:gd name="T65" fmla="*/ 247 h 253"/>
                <a:gd name="T66" fmla="*/ 139 w 253"/>
                <a:gd name="T67" fmla="*/ 252 h 253"/>
                <a:gd name="T68" fmla="*/ 126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lnTo>
                    <a:pt x="126" y="253"/>
                  </a:lnTo>
                  <a:lnTo>
                    <a:pt x="114" y="252"/>
                  </a:lnTo>
                  <a:lnTo>
                    <a:pt x="101" y="251"/>
                  </a:lnTo>
                  <a:lnTo>
                    <a:pt x="89" y="247"/>
                  </a:lnTo>
                  <a:lnTo>
                    <a:pt x="77" y="243"/>
                  </a:lnTo>
                  <a:lnTo>
                    <a:pt x="65" y="237"/>
                  </a:lnTo>
                  <a:lnTo>
                    <a:pt x="55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28" y="207"/>
                  </a:lnTo>
                  <a:lnTo>
                    <a:pt x="22" y="197"/>
                  </a:lnTo>
                  <a:lnTo>
                    <a:pt x="14" y="186"/>
                  </a:lnTo>
                  <a:lnTo>
                    <a:pt x="9" y="175"/>
                  </a:lnTo>
                  <a:lnTo>
                    <a:pt x="6" y="164"/>
                  </a:lnTo>
                  <a:lnTo>
                    <a:pt x="2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2" y="101"/>
                  </a:lnTo>
                  <a:lnTo>
                    <a:pt x="6" y="90"/>
                  </a:lnTo>
                  <a:lnTo>
                    <a:pt x="9" y="77"/>
                  </a:lnTo>
                  <a:lnTo>
                    <a:pt x="14" y="66"/>
                  </a:lnTo>
                  <a:lnTo>
                    <a:pt x="22" y="56"/>
                  </a:lnTo>
                  <a:lnTo>
                    <a:pt x="28" y="46"/>
                  </a:lnTo>
                  <a:lnTo>
                    <a:pt x="37" y="38"/>
                  </a:lnTo>
                  <a:lnTo>
                    <a:pt x="46" y="29"/>
                  </a:lnTo>
                  <a:lnTo>
                    <a:pt x="55" y="21"/>
                  </a:lnTo>
                  <a:lnTo>
                    <a:pt x="65" y="15"/>
                  </a:lnTo>
                  <a:lnTo>
                    <a:pt x="77" y="10"/>
                  </a:lnTo>
                  <a:lnTo>
                    <a:pt x="89" y="7"/>
                  </a:lnTo>
                  <a:lnTo>
                    <a:pt x="101" y="3"/>
                  </a:lnTo>
                  <a:lnTo>
                    <a:pt x="114" y="2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2"/>
                  </a:lnTo>
                  <a:lnTo>
                    <a:pt x="152" y="3"/>
                  </a:lnTo>
                  <a:lnTo>
                    <a:pt x="163" y="7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8"/>
                  </a:lnTo>
                  <a:lnTo>
                    <a:pt x="224" y="46"/>
                  </a:lnTo>
                  <a:lnTo>
                    <a:pt x="231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90"/>
                  </a:lnTo>
                  <a:lnTo>
                    <a:pt x="250" y="101"/>
                  </a:lnTo>
                  <a:lnTo>
                    <a:pt x="252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39"/>
                  </a:lnTo>
                  <a:lnTo>
                    <a:pt x="250" y="152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1" y="197"/>
                  </a:lnTo>
                  <a:lnTo>
                    <a:pt x="224" y="207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3"/>
                  </a:lnTo>
                  <a:lnTo>
                    <a:pt x="163" y="247"/>
                  </a:lnTo>
                  <a:lnTo>
                    <a:pt x="152" y="251"/>
                  </a:lnTo>
                  <a:lnTo>
                    <a:pt x="139" y="252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91"/>
            <p:cNvSpPr>
              <a:spLocks/>
            </p:cNvSpPr>
            <p:nvPr/>
          </p:nvSpPr>
          <p:spPr bwMode="auto">
            <a:xfrm>
              <a:off x="4068" y="2443"/>
              <a:ext cx="51" cy="50"/>
            </a:xfrm>
            <a:custGeom>
              <a:avLst/>
              <a:gdLst>
                <a:gd name="T0" fmla="*/ 126 w 253"/>
                <a:gd name="T1" fmla="*/ 252 h 252"/>
                <a:gd name="T2" fmla="*/ 101 w 253"/>
                <a:gd name="T3" fmla="*/ 250 h 252"/>
                <a:gd name="T4" fmla="*/ 77 w 253"/>
                <a:gd name="T5" fmla="*/ 242 h 252"/>
                <a:gd name="T6" fmla="*/ 55 w 253"/>
                <a:gd name="T7" fmla="*/ 230 h 252"/>
                <a:gd name="T8" fmla="*/ 37 w 253"/>
                <a:gd name="T9" fmla="*/ 215 h 252"/>
                <a:gd name="T10" fmla="*/ 22 w 253"/>
                <a:gd name="T11" fmla="*/ 197 h 252"/>
                <a:gd name="T12" fmla="*/ 9 w 253"/>
                <a:gd name="T13" fmla="*/ 176 h 252"/>
                <a:gd name="T14" fmla="*/ 2 w 253"/>
                <a:gd name="T15" fmla="*/ 152 h 252"/>
                <a:gd name="T16" fmla="*/ 0 w 253"/>
                <a:gd name="T17" fmla="*/ 126 h 252"/>
                <a:gd name="T18" fmla="*/ 1 w 253"/>
                <a:gd name="T19" fmla="*/ 114 h 252"/>
                <a:gd name="T20" fmla="*/ 6 w 253"/>
                <a:gd name="T21" fmla="*/ 89 h 252"/>
                <a:gd name="T22" fmla="*/ 14 w 253"/>
                <a:gd name="T23" fmla="*/ 65 h 252"/>
                <a:gd name="T24" fmla="*/ 28 w 253"/>
                <a:gd name="T25" fmla="*/ 45 h 252"/>
                <a:gd name="T26" fmla="*/ 46 w 253"/>
                <a:gd name="T27" fmla="*/ 28 h 252"/>
                <a:gd name="T28" fmla="*/ 65 w 253"/>
                <a:gd name="T29" fmla="*/ 14 h 252"/>
                <a:gd name="T30" fmla="*/ 89 w 253"/>
                <a:gd name="T31" fmla="*/ 6 h 252"/>
                <a:gd name="T32" fmla="*/ 114 w 253"/>
                <a:gd name="T33" fmla="*/ 1 h 252"/>
                <a:gd name="T34" fmla="*/ 126 w 253"/>
                <a:gd name="T35" fmla="*/ 0 h 252"/>
                <a:gd name="T36" fmla="*/ 152 w 253"/>
                <a:gd name="T37" fmla="*/ 2 h 252"/>
                <a:gd name="T38" fmla="*/ 176 w 253"/>
                <a:gd name="T39" fmla="*/ 9 h 252"/>
                <a:gd name="T40" fmla="*/ 197 w 253"/>
                <a:gd name="T41" fmla="*/ 22 h 252"/>
                <a:gd name="T42" fmla="*/ 216 w 253"/>
                <a:gd name="T43" fmla="*/ 37 h 252"/>
                <a:gd name="T44" fmla="*/ 231 w 253"/>
                <a:gd name="T45" fmla="*/ 55 h 252"/>
                <a:gd name="T46" fmla="*/ 243 w 253"/>
                <a:gd name="T47" fmla="*/ 76 h 252"/>
                <a:gd name="T48" fmla="*/ 250 w 253"/>
                <a:gd name="T49" fmla="*/ 100 h 252"/>
                <a:gd name="T50" fmla="*/ 253 w 253"/>
                <a:gd name="T51" fmla="*/ 126 h 252"/>
                <a:gd name="T52" fmla="*/ 252 w 253"/>
                <a:gd name="T53" fmla="*/ 138 h 252"/>
                <a:gd name="T54" fmla="*/ 247 w 253"/>
                <a:gd name="T55" fmla="*/ 163 h 252"/>
                <a:gd name="T56" fmla="*/ 238 w 253"/>
                <a:gd name="T57" fmla="*/ 187 h 252"/>
                <a:gd name="T58" fmla="*/ 224 w 253"/>
                <a:gd name="T59" fmla="*/ 207 h 252"/>
                <a:gd name="T60" fmla="*/ 207 w 253"/>
                <a:gd name="T61" fmla="*/ 224 h 252"/>
                <a:gd name="T62" fmla="*/ 187 w 253"/>
                <a:gd name="T63" fmla="*/ 237 h 252"/>
                <a:gd name="T64" fmla="*/ 163 w 253"/>
                <a:gd name="T65" fmla="*/ 246 h 252"/>
                <a:gd name="T66" fmla="*/ 139 w 253"/>
                <a:gd name="T67" fmla="*/ 251 h 252"/>
                <a:gd name="T68" fmla="*/ 126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6" y="252"/>
                  </a:moveTo>
                  <a:lnTo>
                    <a:pt x="126" y="252"/>
                  </a:lnTo>
                  <a:lnTo>
                    <a:pt x="114" y="251"/>
                  </a:lnTo>
                  <a:lnTo>
                    <a:pt x="101" y="250"/>
                  </a:lnTo>
                  <a:lnTo>
                    <a:pt x="89" y="246"/>
                  </a:lnTo>
                  <a:lnTo>
                    <a:pt x="77" y="242"/>
                  </a:lnTo>
                  <a:lnTo>
                    <a:pt x="65" y="237"/>
                  </a:lnTo>
                  <a:lnTo>
                    <a:pt x="55" y="230"/>
                  </a:lnTo>
                  <a:lnTo>
                    <a:pt x="46" y="224"/>
                  </a:lnTo>
                  <a:lnTo>
                    <a:pt x="37" y="215"/>
                  </a:lnTo>
                  <a:lnTo>
                    <a:pt x="28" y="207"/>
                  </a:lnTo>
                  <a:lnTo>
                    <a:pt x="22" y="197"/>
                  </a:lnTo>
                  <a:lnTo>
                    <a:pt x="14" y="187"/>
                  </a:lnTo>
                  <a:lnTo>
                    <a:pt x="9" y="176"/>
                  </a:lnTo>
                  <a:lnTo>
                    <a:pt x="6" y="163"/>
                  </a:lnTo>
                  <a:lnTo>
                    <a:pt x="2" y="152"/>
                  </a:lnTo>
                  <a:lnTo>
                    <a:pt x="1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4"/>
                  </a:lnTo>
                  <a:lnTo>
                    <a:pt x="2" y="100"/>
                  </a:lnTo>
                  <a:lnTo>
                    <a:pt x="6" y="89"/>
                  </a:lnTo>
                  <a:lnTo>
                    <a:pt x="9" y="76"/>
                  </a:lnTo>
                  <a:lnTo>
                    <a:pt x="14" y="65"/>
                  </a:lnTo>
                  <a:lnTo>
                    <a:pt x="22" y="55"/>
                  </a:lnTo>
                  <a:lnTo>
                    <a:pt x="28" y="45"/>
                  </a:lnTo>
                  <a:lnTo>
                    <a:pt x="37" y="37"/>
                  </a:lnTo>
                  <a:lnTo>
                    <a:pt x="46" y="28"/>
                  </a:lnTo>
                  <a:lnTo>
                    <a:pt x="55" y="22"/>
                  </a:lnTo>
                  <a:lnTo>
                    <a:pt x="65" y="14"/>
                  </a:lnTo>
                  <a:lnTo>
                    <a:pt x="77" y="9"/>
                  </a:lnTo>
                  <a:lnTo>
                    <a:pt x="89" y="6"/>
                  </a:lnTo>
                  <a:lnTo>
                    <a:pt x="101" y="2"/>
                  </a:lnTo>
                  <a:lnTo>
                    <a:pt x="114" y="1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1"/>
                  </a:lnTo>
                  <a:lnTo>
                    <a:pt x="152" y="2"/>
                  </a:lnTo>
                  <a:lnTo>
                    <a:pt x="163" y="6"/>
                  </a:lnTo>
                  <a:lnTo>
                    <a:pt x="176" y="9"/>
                  </a:lnTo>
                  <a:lnTo>
                    <a:pt x="187" y="14"/>
                  </a:lnTo>
                  <a:lnTo>
                    <a:pt x="197" y="22"/>
                  </a:lnTo>
                  <a:lnTo>
                    <a:pt x="207" y="28"/>
                  </a:lnTo>
                  <a:lnTo>
                    <a:pt x="216" y="37"/>
                  </a:lnTo>
                  <a:lnTo>
                    <a:pt x="224" y="45"/>
                  </a:lnTo>
                  <a:lnTo>
                    <a:pt x="231" y="55"/>
                  </a:lnTo>
                  <a:lnTo>
                    <a:pt x="238" y="65"/>
                  </a:lnTo>
                  <a:lnTo>
                    <a:pt x="243" y="76"/>
                  </a:lnTo>
                  <a:lnTo>
                    <a:pt x="247" y="89"/>
                  </a:lnTo>
                  <a:lnTo>
                    <a:pt x="250" y="100"/>
                  </a:lnTo>
                  <a:lnTo>
                    <a:pt x="252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38"/>
                  </a:lnTo>
                  <a:lnTo>
                    <a:pt x="250" y="152"/>
                  </a:lnTo>
                  <a:lnTo>
                    <a:pt x="247" y="163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1" y="197"/>
                  </a:lnTo>
                  <a:lnTo>
                    <a:pt x="224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7" y="230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3" y="246"/>
                  </a:lnTo>
                  <a:lnTo>
                    <a:pt x="152" y="250"/>
                  </a:lnTo>
                  <a:lnTo>
                    <a:pt x="139" y="251"/>
                  </a:lnTo>
                  <a:lnTo>
                    <a:pt x="126" y="252"/>
                  </a:lnTo>
                  <a:lnTo>
                    <a:pt x="126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92"/>
            <p:cNvSpPr>
              <a:spLocks/>
            </p:cNvSpPr>
            <p:nvPr/>
          </p:nvSpPr>
          <p:spPr bwMode="auto">
            <a:xfrm>
              <a:off x="4068" y="2509"/>
              <a:ext cx="51" cy="51"/>
            </a:xfrm>
            <a:custGeom>
              <a:avLst/>
              <a:gdLst>
                <a:gd name="T0" fmla="*/ 126 w 253"/>
                <a:gd name="T1" fmla="*/ 253 h 253"/>
                <a:gd name="T2" fmla="*/ 101 w 253"/>
                <a:gd name="T3" fmla="*/ 250 h 253"/>
                <a:gd name="T4" fmla="*/ 77 w 253"/>
                <a:gd name="T5" fmla="*/ 243 h 253"/>
                <a:gd name="T6" fmla="*/ 55 w 253"/>
                <a:gd name="T7" fmla="*/ 231 h 253"/>
                <a:gd name="T8" fmla="*/ 37 w 253"/>
                <a:gd name="T9" fmla="*/ 215 h 253"/>
                <a:gd name="T10" fmla="*/ 22 w 253"/>
                <a:gd name="T11" fmla="*/ 197 h 253"/>
                <a:gd name="T12" fmla="*/ 9 w 253"/>
                <a:gd name="T13" fmla="*/ 176 h 253"/>
                <a:gd name="T14" fmla="*/ 2 w 253"/>
                <a:gd name="T15" fmla="*/ 152 h 253"/>
                <a:gd name="T16" fmla="*/ 0 w 253"/>
                <a:gd name="T17" fmla="*/ 126 h 253"/>
                <a:gd name="T18" fmla="*/ 1 w 253"/>
                <a:gd name="T19" fmla="*/ 114 h 253"/>
                <a:gd name="T20" fmla="*/ 6 w 253"/>
                <a:gd name="T21" fmla="*/ 89 h 253"/>
                <a:gd name="T22" fmla="*/ 14 w 253"/>
                <a:gd name="T23" fmla="*/ 67 h 253"/>
                <a:gd name="T24" fmla="*/ 28 w 253"/>
                <a:gd name="T25" fmla="*/ 46 h 253"/>
                <a:gd name="T26" fmla="*/ 46 w 253"/>
                <a:gd name="T27" fmla="*/ 29 h 253"/>
                <a:gd name="T28" fmla="*/ 65 w 253"/>
                <a:gd name="T29" fmla="*/ 16 h 253"/>
                <a:gd name="T30" fmla="*/ 89 w 253"/>
                <a:gd name="T31" fmla="*/ 6 h 253"/>
                <a:gd name="T32" fmla="*/ 114 w 253"/>
                <a:gd name="T33" fmla="*/ 1 h 253"/>
                <a:gd name="T34" fmla="*/ 126 w 253"/>
                <a:gd name="T35" fmla="*/ 0 h 253"/>
                <a:gd name="T36" fmla="*/ 152 w 253"/>
                <a:gd name="T37" fmla="*/ 2 h 253"/>
                <a:gd name="T38" fmla="*/ 176 w 253"/>
                <a:gd name="T39" fmla="*/ 10 h 253"/>
                <a:gd name="T40" fmla="*/ 197 w 253"/>
                <a:gd name="T41" fmla="*/ 22 h 253"/>
                <a:gd name="T42" fmla="*/ 216 w 253"/>
                <a:gd name="T43" fmla="*/ 37 h 253"/>
                <a:gd name="T44" fmla="*/ 231 w 253"/>
                <a:gd name="T45" fmla="*/ 55 h 253"/>
                <a:gd name="T46" fmla="*/ 243 w 253"/>
                <a:gd name="T47" fmla="*/ 78 h 253"/>
                <a:gd name="T48" fmla="*/ 250 w 253"/>
                <a:gd name="T49" fmla="*/ 101 h 253"/>
                <a:gd name="T50" fmla="*/ 253 w 253"/>
                <a:gd name="T51" fmla="*/ 126 h 253"/>
                <a:gd name="T52" fmla="*/ 252 w 253"/>
                <a:gd name="T53" fmla="*/ 140 h 253"/>
                <a:gd name="T54" fmla="*/ 247 w 253"/>
                <a:gd name="T55" fmla="*/ 163 h 253"/>
                <a:gd name="T56" fmla="*/ 238 w 253"/>
                <a:gd name="T57" fmla="*/ 187 h 253"/>
                <a:gd name="T58" fmla="*/ 224 w 253"/>
                <a:gd name="T59" fmla="*/ 207 h 253"/>
                <a:gd name="T60" fmla="*/ 207 w 253"/>
                <a:gd name="T61" fmla="*/ 224 h 253"/>
                <a:gd name="T62" fmla="*/ 187 w 253"/>
                <a:gd name="T63" fmla="*/ 238 h 253"/>
                <a:gd name="T64" fmla="*/ 163 w 253"/>
                <a:gd name="T65" fmla="*/ 246 h 253"/>
                <a:gd name="T66" fmla="*/ 139 w 253"/>
                <a:gd name="T67" fmla="*/ 251 h 253"/>
                <a:gd name="T68" fmla="*/ 126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lnTo>
                    <a:pt x="126" y="253"/>
                  </a:lnTo>
                  <a:lnTo>
                    <a:pt x="114" y="251"/>
                  </a:lnTo>
                  <a:lnTo>
                    <a:pt x="101" y="250"/>
                  </a:lnTo>
                  <a:lnTo>
                    <a:pt x="89" y="246"/>
                  </a:lnTo>
                  <a:lnTo>
                    <a:pt x="77" y="243"/>
                  </a:lnTo>
                  <a:lnTo>
                    <a:pt x="65" y="238"/>
                  </a:lnTo>
                  <a:lnTo>
                    <a:pt x="55" y="231"/>
                  </a:lnTo>
                  <a:lnTo>
                    <a:pt x="46" y="224"/>
                  </a:lnTo>
                  <a:lnTo>
                    <a:pt x="37" y="215"/>
                  </a:lnTo>
                  <a:lnTo>
                    <a:pt x="28" y="207"/>
                  </a:lnTo>
                  <a:lnTo>
                    <a:pt x="22" y="197"/>
                  </a:lnTo>
                  <a:lnTo>
                    <a:pt x="14" y="187"/>
                  </a:lnTo>
                  <a:lnTo>
                    <a:pt x="9" y="176"/>
                  </a:lnTo>
                  <a:lnTo>
                    <a:pt x="6" y="163"/>
                  </a:lnTo>
                  <a:lnTo>
                    <a:pt x="2" y="152"/>
                  </a:lnTo>
                  <a:lnTo>
                    <a:pt x="1" y="14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4"/>
                  </a:lnTo>
                  <a:lnTo>
                    <a:pt x="2" y="101"/>
                  </a:lnTo>
                  <a:lnTo>
                    <a:pt x="6" y="89"/>
                  </a:lnTo>
                  <a:lnTo>
                    <a:pt x="9" y="78"/>
                  </a:lnTo>
                  <a:lnTo>
                    <a:pt x="14" y="67"/>
                  </a:lnTo>
                  <a:lnTo>
                    <a:pt x="22" y="55"/>
                  </a:lnTo>
                  <a:lnTo>
                    <a:pt x="28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5" y="22"/>
                  </a:lnTo>
                  <a:lnTo>
                    <a:pt x="65" y="16"/>
                  </a:lnTo>
                  <a:lnTo>
                    <a:pt x="77" y="10"/>
                  </a:lnTo>
                  <a:lnTo>
                    <a:pt x="89" y="6"/>
                  </a:lnTo>
                  <a:lnTo>
                    <a:pt x="101" y="2"/>
                  </a:lnTo>
                  <a:lnTo>
                    <a:pt x="114" y="1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1"/>
                  </a:lnTo>
                  <a:lnTo>
                    <a:pt x="152" y="2"/>
                  </a:lnTo>
                  <a:lnTo>
                    <a:pt x="163" y="6"/>
                  </a:lnTo>
                  <a:lnTo>
                    <a:pt x="176" y="10"/>
                  </a:lnTo>
                  <a:lnTo>
                    <a:pt x="187" y="16"/>
                  </a:lnTo>
                  <a:lnTo>
                    <a:pt x="197" y="22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4" y="46"/>
                  </a:lnTo>
                  <a:lnTo>
                    <a:pt x="231" y="55"/>
                  </a:lnTo>
                  <a:lnTo>
                    <a:pt x="238" y="67"/>
                  </a:lnTo>
                  <a:lnTo>
                    <a:pt x="243" y="78"/>
                  </a:lnTo>
                  <a:lnTo>
                    <a:pt x="247" y="89"/>
                  </a:lnTo>
                  <a:lnTo>
                    <a:pt x="250" y="101"/>
                  </a:lnTo>
                  <a:lnTo>
                    <a:pt x="252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40"/>
                  </a:lnTo>
                  <a:lnTo>
                    <a:pt x="250" y="152"/>
                  </a:lnTo>
                  <a:lnTo>
                    <a:pt x="247" y="163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1" y="197"/>
                  </a:lnTo>
                  <a:lnTo>
                    <a:pt x="224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7" y="231"/>
                  </a:lnTo>
                  <a:lnTo>
                    <a:pt x="187" y="238"/>
                  </a:lnTo>
                  <a:lnTo>
                    <a:pt x="176" y="243"/>
                  </a:lnTo>
                  <a:lnTo>
                    <a:pt x="163" y="246"/>
                  </a:lnTo>
                  <a:lnTo>
                    <a:pt x="152" y="250"/>
                  </a:lnTo>
                  <a:lnTo>
                    <a:pt x="139" y="251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93"/>
            <p:cNvSpPr>
              <a:spLocks/>
            </p:cNvSpPr>
            <p:nvPr/>
          </p:nvSpPr>
          <p:spPr bwMode="auto">
            <a:xfrm>
              <a:off x="4068" y="2576"/>
              <a:ext cx="51" cy="50"/>
            </a:xfrm>
            <a:custGeom>
              <a:avLst/>
              <a:gdLst>
                <a:gd name="T0" fmla="*/ 126 w 253"/>
                <a:gd name="T1" fmla="*/ 253 h 253"/>
                <a:gd name="T2" fmla="*/ 101 w 253"/>
                <a:gd name="T3" fmla="*/ 250 h 253"/>
                <a:gd name="T4" fmla="*/ 77 w 253"/>
                <a:gd name="T5" fmla="*/ 243 h 253"/>
                <a:gd name="T6" fmla="*/ 55 w 253"/>
                <a:gd name="T7" fmla="*/ 232 h 253"/>
                <a:gd name="T8" fmla="*/ 37 w 253"/>
                <a:gd name="T9" fmla="*/ 215 h 253"/>
                <a:gd name="T10" fmla="*/ 22 w 253"/>
                <a:gd name="T11" fmla="*/ 197 h 253"/>
                <a:gd name="T12" fmla="*/ 9 w 253"/>
                <a:gd name="T13" fmla="*/ 176 h 253"/>
                <a:gd name="T14" fmla="*/ 2 w 253"/>
                <a:gd name="T15" fmla="*/ 152 h 253"/>
                <a:gd name="T16" fmla="*/ 0 w 253"/>
                <a:gd name="T17" fmla="*/ 126 h 253"/>
                <a:gd name="T18" fmla="*/ 1 w 253"/>
                <a:gd name="T19" fmla="*/ 114 h 253"/>
                <a:gd name="T20" fmla="*/ 6 w 253"/>
                <a:gd name="T21" fmla="*/ 89 h 253"/>
                <a:gd name="T22" fmla="*/ 14 w 253"/>
                <a:gd name="T23" fmla="*/ 67 h 253"/>
                <a:gd name="T24" fmla="*/ 28 w 253"/>
                <a:gd name="T25" fmla="*/ 47 h 253"/>
                <a:gd name="T26" fmla="*/ 46 w 253"/>
                <a:gd name="T27" fmla="*/ 30 h 253"/>
                <a:gd name="T28" fmla="*/ 65 w 253"/>
                <a:gd name="T29" fmla="*/ 16 h 253"/>
                <a:gd name="T30" fmla="*/ 89 w 253"/>
                <a:gd name="T31" fmla="*/ 6 h 253"/>
                <a:gd name="T32" fmla="*/ 114 w 253"/>
                <a:gd name="T33" fmla="*/ 1 h 253"/>
                <a:gd name="T34" fmla="*/ 126 w 253"/>
                <a:gd name="T35" fmla="*/ 0 h 253"/>
                <a:gd name="T36" fmla="*/ 152 w 253"/>
                <a:gd name="T37" fmla="*/ 4 h 253"/>
                <a:gd name="T38" fmla="*/ 176 w 253"/>
                <a:gd name="T39" fmla="*/ 10 h 253"/>
                <a:gd name="T40" fmla="*/ 197 w 253"/>
                <a:gd name="T41" fmla="*/ 22 h 253"/>
                <a:gd name="T42" fmla="*/ 216 w 253"/>
                <a:gd name="T43" fmla="*/ 37 h 253"/>
                <a:gd name="T44" fmla="*/ 231 w 253"/>
                <a:gd name="T45" fmla="*/ 56 h 253"/>
                <a:gd name="T46" fmla="*/ 243 w 253"/>
                <a:gd name="T47" fmla="*/ 78 h 253"/>
                <a:gd name="T48" fmla="*/ 250 w 253"/>
                <a:gd name="T49" fmla="*/ 101 h 253"/>
                <a:gd name="T50" fmla="*/ 253 w 253"/>
                <a:gd name="T51" fmla="*/ 126 h 253"/>
                <a:gd name="T52" fmla="*/ 252 w 253"/>
                <a:gd name="T53" fmla="*/ 140 h 253"/>
                <a:gd name="T54" fmla="*/ 247 w 253"/>
                <a:gd name="T55" fmla="*/ 165 h 253"/>
                <a:gd name="T56" fmla="*/ 238 w 253"/>
                <a:gd name="T57" fmla="*/ 187 h 253"/>
                <a:gd name="T58" fmla="*/ 224 w 253"/>
                <a:gd name="T59" fmla="*/ 207 h 253"/>
                <a:gd name="T60" fmla="*/ 207 w 253"/>
                <a:gd name="T61" fmla="*/ 224 h 253"/>
                <a:gd name="T62" fmla="*/ 187 w 253"/>
                <a:gd name="T63" fmla="*/ 238 h 253"/>
                <a:gd name="T64" fmla="*/ 163 w 253"/>
                <a:gd name="T65" fmla="*/ 248 h 253"/>
                <a:gd name="T66" fmla="*/ 139 w 253"/>
                <a:gd name="T67" fmla="*/ 253 h 253"/>
                <a:gd name="T68" fmla="*/ 126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lnTo>
                    <a:pt x="126" y="253"/>
                  </a:lnTo>
                  <a:lnTo>
                    <a:pt x="114" y="253"/>
                  </a:lnTo>
                  <a:lnTo>
                    <a:pt x="101" y="250"/>
                  </a:lnTo>
                  <a:lnTo>
                    <a:pt x="89" y="248"/>
                  </a:lnTo>
                  <a:lnTo>
                    <a:pt x="77" y="243"/>
                  </a:lnTo>
                  <a:lnTo>
                    <a:pt x="65" y="238"/>
                  </a:lnTo>
                  <a:lnTo>
                    <a:pt x="55" y="232"/>
                  </a:lnTo>
                  <a:lnTo>
                    <a:pt x="46" y="224"/>
                  </a:lnTo>
                  <a:lnTo>
                    <a:pt x="37" y="215"/>
                  </a:lnTo>
                  <a:lnTo>
                    <a:pt x="28" y="207"/>
                  </a:lnTo>
                  <a:lnTo>
                    <a:pt x="22" y="197"/>
                  </a:lnTo>
                  <a:lnTo>
                    <a:pt x="14" y="187"/>
                  </a:lnTo>
                  <a:lnTo>
                    <a:pt x="9" y="176"/>
                  </a:lnTo>
                  <a:lnTo>
                    <a:pt x="6" y="165"/>
                  </a:lnTo>
                  <a:lnTo>
                    <a:pt x="2" y="152"/>
                  </a:lnTo>
                  <a:lnTo>
                    <a:pt x="1" y="14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4"/>
                  </a:lnTo>
                  <a:lnTo>
                    <a:pt x="2" y="101"/>
                  </a:lnTo>
                  <a:lnTo>
                    <a:pt x="6" y="89"/>
                  </a:lnTo>
                  <a:lnTo>
                    <a:pt x="9" y="78"/>
                  </a:lnTo>
                  <a:lnTo>
                    <a:pt x="14" y="67"/>
                  </a:lnTo>
                  <a:lnTo>
                    <a:pt x="22" y="56"/>
                  </a:lnTo>
                  <a:lnTo>
                    <a:pt x="28" y="47"/>
                  </a:lnTo>
                  <a:lnTo>
                    <a:pt x="37" y="37"/>
                  </a:lnTo>
                  <a:lnTo>
                    <a:pt x="46" y="30"/>
                  </a:lnTo>
                  <a:lnTo>
                    <a:pt x="55" y="22"/>
                  </a:lnTo>
                  <a:lnTo>
                    <a:pt x="65" y="16"/>
                  </a:lnTo>
                  <a:lnTo>
                    <a:pt x="77" y="10"/>
                  </a:lnTo>
                  <a:lnTo>
                    <a:pt x="89" y="6"/>
                  </a:lnTo>
                  <a:lnTo>
                    <a:pt x="101" y="4"/>
                  </a:lnTo>
                  <a:lnTo>
                    <a:pt x="114" y="1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1"/>
                  </a:lnTo>
                  <a:lnTo>
                    <a:pt x="152" y="4"/>
                  </a:lnTo>
                  <a:lnTo>
                    <a:pt x="163" y="6"/>
                  </a:lnTo>
                  <a:lnTo>
                    <a:pt x="176" y="10"/>
                  </a:lnTo>
                  <a:lnTo>
                    <a:pt x="187" y="16"/>
                  </a:lnTo>
                  <a:lnTo>
                    <a:pt x="197" y="22"/>
                  </a:lnTo>
                  <a:lnTo>
                    <a:pt x="207" y="30"/>
                  </a:lnTo>
                  <a:lnTo>
                    <a:pt x="216" y="37"/>
                  </a:lnTo>
                  <a:lnTo>
                    <a:pt x="224" y="47"/>
                  </a:lnTo>
                  <a:lnTo>
                    <a:pt x="231" y="56"/>
                  </a:lnTo>
                  <a:lnTo>
                    <a:pt x="238" y="67"/>
                  </a:lnTo>
                  <a:lnTo>
                    <a:pt x="243" y="78"/>
                  </a:lnTo>
                  <a:lnTo>
                    <a:pt x="247" y="89"/>
                  </a:lnTo>
                  <a:lnTo>
                    <a:pt x="250" y="101"/>
                  </a:lnTo>
                  <a:lnTo>
                    <a:pt x="252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40"/>
                  </a:lnTo>
                  <a:lnTo>
                    <a:pt x="250" y="152"/>
                  </a:lnTo>
                  <a:lnTo>
                    <a:pt x="247" y="165"/>
                  </a:lnTo>
                  <a:lnTo>
                    <a:pt x="243" y="176"/>
                  </a:lnTo>
                  <a:lnTo>
                    <a:pt x="238" y="187"/>
                  </a:lnTo>
                  <a:lnTo>
                    <a:pt x="231" y="197"/>
                  </a:lnTo>
                  <a:lnTo>
                    <a:pt x="224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7" y="232"/>
                  </a:lnTo>
                  <a:lnTo>
                    <a:pt x="187" y="238"/>
                  </a:lnTo>
                  <a:lnTo>
                    <a:pt x="176" y="243"/>
                  </a:lnTo>
                  <a:lnTo>
                    <a:pt x="163" y="248"/>
                  </a:lnTo>
                  <a:lnTo>
                    <a:pt x="152" y="250"/>
                  </a:lnTo>
                  <a:lnTo>
                    <a:pt x="139" y="253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94"/>
            <p:cNvSpPr>
              <a:spLocks/>
            </p:cNvSpPr>
            <p:nvPr/>
          </p:nvSpPr>
          <p:spPr bwMode="auto">
            <a:xfrm>
              <a:off x="4068" y="2642"/>
              <a:ext cx="51" cy="51"/>
            </a:xfrm>
            <a:custGeom>
              <a:avLst/>
              <a:gdLst>
                <a:gd name="T0" fmla="*/ 126 w 253"/>
                <a:gd name="T1" fmla="*/ 252 h 252"/>
                <a:gd name="T2" fmla="*/ 101 w 253"/>
                <a:gd name="T3" fmla="*/ 249 h 252"/>
                <a:gd name="T4" fmla="*/ 77 w 253"/>
                <a:gd name="T5" fmla="*/ 242 h 252"/>
                <a:gd name="T6" fmla="*/ 55 w 253"/>
                <a:gd name="T7" fmla="*/ 231 h 252"/>
                <a:gd name="T8" fmla="*/ 37 w 253"/>
                <a:gd name="T9" fmla="*/ 215 h 252"/>
                <a:gd name="T10" fmla="*/ 22 w 253"/>
                <a:gd name="T11" fmla="*/ 196 h 252"/>
                <a:gd name="T12" fmla="*/ 9 w 253"/>
                <a:gd name="T13" fmla="*/ 175 h 252"/>
                <a:gd name="T14" fmla="*/ 2 w 253"/>
                <a:gd name="T15" fmla="*/ 151 h 252"/>
                <a:gd name="T16" fmla="*/ 0 w 253"/>
                <a:gd name="T17" fmla="*/ 125 h 252"/>
                <a:gd name="T18" fmla="*/ 1 w 253"/>
                <a:gd name="T19" fmla="*/ 113 h 252"/>
                <a:gd name="T20" fmla="*/ 6 w 253"/>
                <a:gd name="T21" fmla="*/ 88 h 252"/>
                <a:gd name="T22" fmla="*/ 14 w 253"/>
                <a:gd name="T23" fmla="*/ 66 h 252"/>
                <a:gd name="T24" fmla="*/ 28 w 253"/>
                <a:gd name="T25" fmla="*/ 46 h 252"/>
                <a:gd name="T26" fmla="*/ 46 w 253"/>
                <a:gd name="T27" fmla="*/ 29 h 252"/>
                <a:gd name="T28" fmla="*/ 65 w 253"/>
                <a:gd name="T29" fmla="*/ 15 h 252"/>
                <a:gd name="T30" fmla="*/ 89 w 253"/>
                <a:gd name="T31" fmla="*/ 5 h 252"/>
                <a:gd name="T32" fmla="*/ 114 w 253"/>
                <a:gd name="T33" fmla="*/ 0 h 252"/>
                <a:gd name="T34" fmla="*/ 126 w 253"/>
                <a:gd name="T35" fmla="*/ 0 h 252"/>
                <a:gd name="T36" fmla="*/ 152 w 253"/>
                <a:gd name="T37" fmla="*/ 3 h 252"/>
                <a:gd name="T38" fmla="*/ 176 w 253"/>
                <a:gd name="T39" fmla="*/ 10 h 252"/>
                <a:gd name="T40" fmla="*/ 197 w 253"/>
                <a:gd name="T41" fmla="*/ 21 h 252"/>
                <a:gd name="T42" fmla="*/ 216 w 253"/>
                <a:gd name="T43" fmla="*/ 36 h 252"/>
                <a:gd name="T44" fmla="*/ 231 w 253"/>
                <a:gd name="T45" fmla="*/ 56 h 252"/>
                <a:gd name="T46" fmla="*/ 243 w 253"/>
                <a:gd name="T47" fmla="*/ 77 h 252"/>
                <a:gd name="T48" fmla="*/ 250 w 253"/>
                <a:gd name="T49" fmla="*/ 101 h 252"/>
                <a:gd name="T50" fmla="*/ 253 w 253"/>
                <a:gd name="T51" fmla="*/ 125 h 252"/>
                <a:gd name="T52" fmla="*/ 252 w 253"/>
                <a:gd name="T53" fmla="*/ 139 h 252"/>
                <a:gd name="T54" fmla="*/ 247 w 253"/>
                <a:gd name="T55" fmla="*/ 164 h 252"/>
                <a:gd name="T56" fmla="*/ 238 w 253"/>
                <a:gd name="T57" fmla="*/ 186 h 252"/>
                <a:gd name="T58" fmla="*/ 224 w 253"/>
                <a:gd name="T59" fmla="*/ 206 h 252"/>
                <a:gd name="T60" fmla="*/ 207 w 253"/>
                <a:gd name="T61" fmla="*/ 223 h 252"/>
                <a:gd name="T62" fmla="*/ 187 w 253"/>
                <a:gd name="T63" fmla="*/ 237 h 252"/>
                <a:gd name="T64" fmla="*/ 163 w 253"/>
                <a:gd name="T65" fmla="*/ 247 h 252"/>
                <a:gd name="T66" fmla="*/ 139 w 253"/>
                <a:gd name="T67" fmla="*/ 252 h 252"/>
                <a:gd name="T68" fmla="*/ 126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6" y="252"/>
                  </a:moveTo>
                  <a:lnTo>
                    <a:pt x="126" y="252"/>
                  </a:lnTo>
                  <a:lnTo>
                    <a:pt x="114" y="252"/>
                  </a:lnTo>
                  <a:lnTo>
                    <a:pt x="101" y="249"/>
                  </a:lnTo>
                  <a:lnTo>
                    <a:pt x="89" y="247"/>
                  </a:lnTo>
                  <a:lnTo>
                    <a:pt x="77" y="242"/>
                  </a:lnTo>
                  <a:lnTo>
                    <a:pt x="65" y="237"/>
                  </a:lnTo>
                  <a:lnTo>
                    <a:pt x="55" y="231"/>
                  </a:lnTo>
                  <a:lnTo>
                    <a:pt x="46" y="223"/>
                  </a:lnTo>
                  <a:lnTo>
                    <a:pt x="37" y="215"/>
                  </a:lnTo>
                  <a:lnTo>
                    <a:pt x="28" y="206"/>
                  </a:lnTo>
                  <a:lnTo>
                    <a:pt x="22" y="196"/>
                  </a:lnTo>
                  <a:lnTo>
                    <a:pt x="14" y="186"/>
                  </a:lnTo>
                  <a:lnTo>
                    <a:pt x="9" y="175"/>
                  </a:lnTo>
                  <a:lnTo>
                    <a:pt x="6" y="164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1" y="113"/>
                  </a:lnTo>
                  <a:lnTo>
                    <a:pt x="2" y="101"/>
                  </a:lnTo>
                  <a:lnTo>
                    <a:pt x="6" y="88"/>
                  </a:lnTo>
                  <a:lnTo>
                    <a:pt x="9" y="77"/>
                  </a:lnTo>
                  <a:lnTo>
                    <a:pt x="14" y="66"/>
                  </a:lnTo>
                  <a:lnTo>
                    <a:pt x="22" y="56"/>
                  </a:lnTo>
                  <a:lnTo>
                    <a:pt x="28" y="46"/>
                  </a:lnTo>
                  <a:lnTo>
                    <a:pt x="37" y="36"/>
                  </a:lnTo>
                  <a:lnTo>
                    <a:pt x="46" y="29"/>
                  </a:lnTo>
                  <a:lnTo>
                    <a:pt x="55" y="21"/>
                  </a:lnTo>
                  <a:lnTo>
                    <a:pt x="65" y="15"/>
                  </a:lnTo>
                  <a:lnTo>
                    <a:pt x="77" y="10"/>
                  </a:lnTo>
                  <a:lnTo>
                    <a:pt x="89" y="5"/>
                  </a:lnTo>
                  <a:lnTo>
                    <a:pt x="101" y="3"/>
                  </a:lnTo>
                  <a:lnTo>
                    <a:pt x="114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0"/>
                  </a:lnTo>
                  <a:lnTo>
                    <a:pt x="152" y="3"/>
                  </a:lnTo>
                  <a:lnTo>
                    <a:pt x="163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6"/>
                  </a:lnTo>
                  <a:lnTo>
                    <a:pt x="224" y="46"/>
                  </a:lnTo>
                  <a:lnTo>
                    <a:pt x="231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0" y="101"/>
                  </a:lnTo>
                  <a:lnTo>
                    <a:pt x="252" y="113"/>
                  </a:lnTo>
                  <a:lnTo>
                    <a:pt x="253" y="125"/>
                  </a:lnTo>
                  <a:lnTo>
                    <a:pt x="253" y="125"/>
                  </a:lnTo>
                  <a:lnTo>
                    <a:pt x="252" y="139"/>
                  </a:lnTo>
                  <a:lnTo>
                    <a:pt x="250" y="151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1" y="196"/>
                  </a:lnTo>
                  <a:lnTo>
                    <a:pt x="224" y="206"/>
                  </a:lnTo>
                  <a:lnTo>
                    <a:pt x="216" y="215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3" y="247"/>
                  </a:lnTo>
                  <a:lnTo>
                    <a:pt x="152" y="249"/>
                  </a:lnTo>
                  <a:lnTo>
                    <a:pt x="139" y="252"/>
                  </a:lnTo>
                  <a:lnTo>
                    <a:pt x="126" y="252"/>
                  </a:lnTo>
                  <a:lnTo>
                    <a:pt x="126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95"/>
            <p:cNvSpPr>
              <a:spLocks/>
            </p:cNvSpPr>
            <p:nvPr/>
          </p:nvSpPr>
          <p:spPr bwMode="auto">
            <a:xfrm>
              <a:off x="4068" y="2709"/>
              <a:ext cx="51" cy="50"/>
            </a:xfrm>
            <a:custGeom>
              <a:avLst/>
              <a:gdLst>
                <a:gd name="T0" fmla="*/ 126 w 253"/>
                <a:gd name="T1" fmla="*/ 252 h 252"/>
                <a:gd name="T2" fmla="*/ 101 w 253"/>
                <a:gd name="T3" fmla="*/ 250 h 252"/>
                <a:gd name="T4" fmla="*/ 77 w 253"/>
                <a:gd name="T5" fmla="*/ 242 h 252"/>
                <a:gd name="T6" fmla="*/ 55 w 253"/>
                <a:gd name="T7" fmla="*/ 231 h 252"/>
                <a:gd name="T8" fmla="*/ 37 w 253"/>
                <a:gd name="T9" fmla="*/ 216 h 252"/>
                <a:gd name="T10" fmla="*/ 22 w 253"/>
                <a:gd name="T11" fmla="*/ 197 h 252"/>
                <a:gd name="T12" fmla="*/ 9 w 253"/>
                <a:gd name="T13" fmla="*/ 175 h 252"/>
                <a:gd name="T14" fmla="*/ 2 w 253"/>
                <a:gd name="T15" fmla="*/ 152 h 252"/>
                <a:gd name="T16" fmla="*/ 0 w 253"/>
                <a:gd name="T17" fmla="*/ 127 h 252"/>
                <a:gd name="T18" fmla="*/ 1 w 253"/>
                <a:gd name="T19" fmla="*/ 113 h 252"/>
                <a:gd name="T20" fmla="*/ 6 w 253"/>
                <a:gd name="T21" fmla="*/ 88 h 252"/>
                <a:gd name="T22" fmla="*/ 14 w 253"/>
                <a:gd name="T23" fmla="*/ 66 h 252"/>
                <a:gd name="T24" fmla="*/ 28 w 253"/>
                <a:gd name="T25" fmla="*/ 46 h 252"/>
                <a:gd name="T26" fmla="*/ 46 w 253"/>
                <a:gd name="T27" fmla="*/ 29 h 252"/>
                <a:gd name="T28" fmla="*/ 65 w 253"/>
                <a:gd name="T29" fmla="*/ 15 h 252"/>
                <a:gd name="T30" fmla="*/ 89 w 253"/>
                <a:gd name="T31" fmla="*/ 5 h 252"/>
                <a:gd name="T32" fmla="*/ 114 w 253"/>
                <a:gd name="T33" fmla="*/ 0 h 252"/>
                <a:gd name="T34" fmla="*/ 126 w 253"/>
                <a:gd name="T35" fmla="*/ 0 h 252"/>
                <a:gd name="T36" fmla="*/ 152 w 253"/>
                <a:gd name="T37" fmla="*/ 3 h 252"/>
                <a:gd name="T38" fmla="*/ 176 w 253"/>
                <a:gd name="T39" fmla="*/ 10 h 252"/>
                <a:gd name="T40" fmla="*/ 197 w 253"/>
                <a:gd name="T41" fmla="*/ 21 h 252"/>
                <a:gd name="T42" fmla="*/ 216 w 253"/>
                <a:gd name="T43" fmla="*/ 38 h 252"/>
                <a:gd name="T44" fmla="*/ 231 w 253"/>
                <a:gd name="T45" fmla="*/ 56 h 252"/>
                <a:gd name="T46" fmla="*/ 243 w 253"/>
                <a:gd name="T47" fmla="*/ 77 h 252"/>
                <a:gd name="T48" fmla="*/ 250 w 253"/>
                <a:gd name="T49" fmla="*/ 101 h 252"/>
                <a:gd name="T50" fmla="*/ 253 w 253"/>
                <a:gd name="T51" fmla="*/ 127 h 252"/>
                <a:gd name="T52" fmla="*/ 252 w 253"/>
                <a:gd name="T53" fmla="*/ 139 h 252"/>
                <a:gd name="T54" fmla="*/ 247 w 253"/>
                <a:gd name="T55" fmla="*/ 164 h 252"/>
                <a:gd name="T56" fmla="*/ 238 w 253"/>
                <a:gd name="T57" fmla="*/ 186 h 252"/>
                <a:gd name="T58" fmla="*/ 224 w 253"/>
                <a:gd name="T59" fmla="*/ 206 h 252"/>
                <a:gd name="T60" fmla="*/ 207 w 253"/>
                <a:gd name="T61" fmla="*/ 223 h 252"/>
                <a:gd name="T62" fmla="*/ 187 w 253"/>
                <a:gd name="T63" fmla="*/ 237 h 252"/>
                <a:gd name="T64" fmla="*/ 163 w 253"/>
                <a:gd name="T65" fmla="*/ 247 h 252"/>
                <a:gd name="T66" fmla="*/ 139 w 253"/>
                <a:gd name="T67" fmla="*/ 252 h 252"/>
                <a:gd name="T68" fmla="*/ 126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6" y="252"/>
                  </a:moveTo>
                  <a:lnTo>
                    <a:pt x="126" y="252"/>
                  </a:lnTo>
                  <a:lnTo>
                    <a:pt x="114" y="252"/>
                  </a:lnTo>
                  <a:lnTo>
                    <a:pt x="101" y="250"/>
                  </a:lnTo>
                  <a:lnTo>
                    <a:pt x="89" y="247"/>
                  </a:lnTo>
                  <a:lnTo>
                    <a:pt x="77" y="242"/>
                  </a:lnTo>
                  <a:lnTo>
                    <a:pt x="65" y="237"/>
                  </a:lnTo>
                  <a:lnTo>
                    <a:pt x="55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28" y="206"/>
                  </a:lnTo>
                  <a:lnTo>
                    <a:pt x="22" y="197"/>
                  </a:lnTo>
                  <a:lnTo>
                    <a:pt x="14" y="186"/>
                  </a:lnTo>
                  <a:lnTo>
                    <a:pt x="9" y="175"/>
                  </a:lnTo>
                  <a:lnTo>
                    <a:pt x="6" y="164"/>
                  </a:lnTo>
                  <a:lnTo>
                    <a:pt x="2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2" y="101"/>
                  </a:lnTo>
                  <a:lnTo>
                    <a:pt x="6" y="88"/>
                  </a:lnTo>
                  <a:lnTo>
                    <a:pt x="9" y="77"/>
                  </a:lnTo>
                  <a:lnTo>
                    <a:pt x="14" y="66"/>
                  </a:lnTo>
                  <a:lnTo>
                    <a:pt x="22" y="56"/>
                  </a:lnTo>
                  <a:lnTo>
                    <a:pt x="28" y="46"/>
                  </a:lnTo>
                  <a:lnTo>
                    <a:pt x="37" y="38"/>
                  </a:lnTo>
                  <a:lnTo>
                    <a:pt x="46" y="29"/>
                  </a:lnTo>
                  <a:lnTo>
                    <a:pt x="55" y="21"/>
                  </a:lnTo>
                  <a:lnTo>
                    <a:pt x="65" y="15"/>
                  </a:lnTo>
                  <a:lnTo>
                    <a:pt x="77" y="10"/>
                  </a:lnTo>
                  <a:lnTo>
                    <a:pt x="89" y="5"/>
                  </a:lnTo>
                  <a:lnTo>
                    <a:pt x="101" y="3"/>
                  </a:lnTo>
                  <a:lnTo>
                    <a:pt x="114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0"/>
                  </a:lnTo>
                  <a:lnTo>
                    <a:pt x="152" y="3"/>
                  </a:lnTo>
                  <a:lnTo>
                    <a:pt x="163" y="5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8"/>
                  </a:lnTo>
                  <a:lnTo>
                    <a:pt x="224" y="46"/>
                  </a:lnTo>
                  <a:lnTo>
                    <a:pt x="231" y="56"/>
                  </a:lnTo>
                  <a:lnTo>
                    <a:pt x="238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0" y="101"/>
                  </a:lnTo>
                  <a:lnTo>
                    <a:pt x="252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39"/>
                  </a:lnTo>
                  <a:lnTo>
                    <a:pt x="250" y="152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8" y="186"/>
                  </a:lnTo>
                  <a:lnTo>
                    <a:pt x="231" y="197"/>
                  </a:lnTo>
                  <a:lnTo>
                    <a:pt x="224" y="206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7" y="237"/>
                  </a:lnTo>
                  <a:lnTo>
                    <a:pt x="176" y="242"/>
                  </a:lnTo>
                  <a:lnTo>
                    <a:pt x="163" y="247"/>
                  </a:lnTo>
                  <a:lnTo>
                    <a:pt x="152" y="250"/>
                  </a:lnTo>
                  <a:lnTo>
                    <a:pt x="139" y="252"/>
                  </a:lnTo>
                  <a:lnTo>
                    <a:pt x="126" y="252"/>
                  </a:lnTo>
                  <a:lnTo>
                    <a:pt x="126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96"/>
            <p:cNvSpPr>
              <a:spLocks/>
            </p:cNvSpPr>
            <p:nvPr/>
          </p:nvSpPr>
          <p:spPr bwMode="auto">
            <a:xfrm>
              <a:off x="4002" y="2310"/>
              <a:ext cx="50" cy="50"/>
            </a:xfrm>
            <a:custGeom>
              <a:avLst/>
              <a:gdLst>
                <a:gd name="T0" fmla="*/ 126 w 253"/>
                <a:gd name="T1" fmla="*/ 253 h 253"/>
                <a:gd name="T2" fmla="*/ 100 w 253"/>
                <a:gd name="T3" fmla="*/ 249 h 253"/>
                <a:gd name="T4" fmla="*/ 77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1 w 253"/>
                <a:gd name="T11" fmla="*/ 197 h 253"/>
                <a:gd name="T12" fmla="*/ 10 w 253"/>
                <a:gd name="T13" fmla="*/ 175 h 253"/>
                <a:gd name="T14" fmla="*/ 2 w 253"/>
                <a:gd name="T15" fmla="*/ 151 h 253"/>
                <a:gd name="T16" fmla="*/ 0 w 253"/>
                <a:gd name="T17" fmla="*/ 127 h 253"/>
                <a:gd name="T18" fmla="*/ 1 w 253"/>
                <a:gd name="T19" fmla="*/ 113 h 253"/>
                <a:gd name="T20" fmla="*/ 6 w 253"/>
                <a:gd name="T21" fmla="*/ 88 h 253"/>
                <a:gd name="T22" fmla="*/ 15 w 253"/>
                <a:gd name="T23" fmla="*/ 66 h 253"/>
                <a:gd name="T24" fmla="*/ 28 w 253"/>
                <a:gd name="T25" fmla="*/ 46 h 253"/>
                <a:gd name="T26" fmla="*/ 46 w 253"/>
                <a:gd name="T27" fmla="*/ 29 h 253"/>
                <a:gd name="T28" fmla="*/ 66 w 253"/>
                <a:gd name="T29" fmla="*/ 15 h 253"/>
                <a:gd name="T30" fmla="*/ 89 w 253"/>
                <a:gd name="T31" fmla="*/ 5 h 253"/>
                <a:gd name="T32" fmla="*/ 113 w 253"/>
                <a:gd name="T33" fmla="*/ 0 h 253"/>
                <a:gd name="T34" fmla="*/ 126 w 253"/>
                <a:gd name="T35" fmla="*/ 0 h 253"/>
                <a:gd name="T36" fmla="*/ 151 w 253"/>
                <a:gd name="T37" fmla="*/ 3 h 253"/>
                <a:gd name="T38" fmla="*/ 176 w 253"/>
                <a:gd name="T39" fmla="*/ 10 h 253"/>
                <a:gd name="T40" fmla="*/ 197 w 253"/>
                <a:gd name="T41" fmla="*/ 21 h 253"/>
                <a:gd name="T42" fmla="*/ 216 w 253"/>
                <a:gd name="T43" fmla="*/ 37 h 253"/>
                <a:gd name="T44" fmla="*/ 231 w 253"/>
                <a:gd name="T45" fmla="*/ 56 h 253"/>
                <a:gd name="T46" fmla="*/ 243 w 253"/>
                <a:gd name="T47" fmla="*/ 77 h 253"/>
                <a:gd name="T48" fmla="*/ 251 w 253"/>
                <a:gd name="T49" fmla="*/ 101 h 253"/>
                <a:gd name="T50" fmla="*/ 253 w 253"/>
                <a:gd name="T51" fmla="*/ 127 h 253"/>
                <a:gd name="T52" fmla="*/ 252 w 253"/>
                <a:gd name="T53" fmla="*/ 139 h 253"/>
                <a:gd name="T54" fmla="*/ 247 w 253"/>
                <a:gd name="T55" fmla="*/ 164 h 253"/>
                <a:gd name="T56" fmla="*/ 237 w 253"/>
                <a:gd name="T57" fmla="*/ 186 h 253"/>
                <a:gd name="T58" fmla="*/ 223 w 253"/>
                <a:gd name="T59" fmla="*/ 206 h 253"/>
                <a:gd name="T60" fmla="*/ 207 w 253"/>
                <a:gd name="T61" fmla="*/ 223 h 253"/>
                <a:gd name="T62" fmla="*/ 186 w 253"/>
                <a:gd name="T63" fmla="*/ 237 h 253"/>
                <a:gd name="T64" fmla="*/ 164 w 253"/>
                <a:gd name="T65" fmla="*/ 247 h 253"/>
                <a:gd name="T66" fmla="*/ 139 w 253"/>
                <a:gd name="T67" fmla="*/ 252 h 253"/>
                <a:gd name="T68" fmla="*/ 126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lnTo>
                    <a:pt x="126" y="253"/>
                  </a:lnTo>
                  <a:lnTo>
                    <a:pt x="113" y="252"/>
                  </a:lnTo>
                  <a:lnTo>
                    <a:pt x="100" y="249"/>
                  </a:lnTo>
                  <a:lnTo>
                    <a:pt x="89" y="247"/>
                  </a:lnTo>
                  <a:lnTo>
                    <a:pt x="77" y="243"/>
                  </a:lnTo>
                  <a:lnTo>
                    <a:pt x="66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28" y="206"/>
                  </a:lnTo>
                  <a:lnTo>
                    <a:pt x="21" y="197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2" y="151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2" y="101"/>
                  </a:lnTo>
                  <a:lnTo>
                    <a:pt x="6" y="88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1" y="56"/>
                  </a:lnTo>
                  <a:lnTo>
                    <a:pt x="28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9" y="5"/>
                  </a:lnTo>
                  <a:lnTo>
                    <a:pt x="100" y="3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0"/>
                  </a:lnTo>
                  <a:lnTo>
                    <a:pt x="151" y="3"/>
                  </a:lnTo>
                  <a:lnTo>
                    <a:pt x="164" y="5"/>
                  </a:lnTo>
                  <a:lnTo>
                    <a:pt x="176" y="10"/>
                  </a:lnTo>
                  <a:lnTo>
                    <a:pt x="186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3" y="46"/>
                  </a:lnTo>
                  <a:lnTo>
                    <a:pt x="231" y="56"/>
                  </a:lnTo>
                  <a:lnTo>
                    <a:pt x="237" y="66"/>
                  </a:lnTo>
                  <a:lnTo>
                    <a:pt x="243" y="77"/>
                  </a:lnTo>
                  <a:lnTo>
                    <a:pt x="247" y="88"/>
                  </a:lnTo>
                  <a:lnTo>
                    <a:pt x="251" y="101"/>
                  </a:lnTo>
                  <a:lnTo>
                    <a:pt x="252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39"/>
                  </a:lnTo>
                  <a:lnTo>
                    <a:pt x="251" y="151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7" y="186"/>
                  </a:lnTo>
                  <a:lnTo>
                    <a:pt x="231" y="197"/>
                  </a:lnTo>
                  <a:lnTo>
                    <a:pt x="223" y="206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6" y="237"/>
                  </a:lnTo>
                  <a:lnTo>
                    <a:pt x="176" y="243"/>
                  </a:lnTo>
                  <a:lnTo>
                    <a:pt x="164" y="247"/>
                  </a:lnTo>
                  <a:lnTo>
                    <a:pt x="151" y="249"/>
                  </a:lnTo>
                  <a:lnTo>
                    <a:pt x="139" y="252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97"/>
            <p:cNvSpPr>
              <a:spLocks/>
            </p:cNvSpPr>
            <p:nvPr/>
          </p:nvSpPr>
          <p:spPr bwMode="auto">
            <a:xfrm>
              <a:off x="4002" y="2376"/>
              <a:ext cx="50" cy="51"/>
            </a:xfrm>
            <a:custGeom>
              <a:avLst/>
              <a:gdLst>
                <a:gd name="T0" fmla="*/ 126 w 253"/>
                <a:gd name="T1" fmla="*/ 253 h 253"/>
                <a:gd name="T2" fmla="*/ 100 w 253"/>
                <a:gd name="T3" fmla="*/ 251 h 253"/>
                <a:gd name="T4" fmla="*/ 77 w 253"/>
                <a:gd name="T5" fmla="*/ 243 h 253"/>
                <a:gd name="T6" fmla="*/ 56 w 253"/>
                <a:gd name="T7" fmla="*/ 231 h 253"/>
                <a:gd name="T8" fmla="*/ 37 w 253"/>
                <a:gd name="T9" fmla="*/ 216 h 253"/>
                <a:gd name="T10" fmla="*/ 21 w 253"/>
                <a:gd name="T11" fmla="*/ 197 h 253"/>
                <a:gd name="T12" fmla="*/ 10 w 253"/>
                <a:gd name="T13" fmla="*/ 175 h 253"/>
                <a:gd name="T14" fmla="*/ 2 w 253"/>
                <a:gd name="T15" fmla="*/ 152 h 253"/>
                <a:gd name="T16" fmla="*/ 0 w 253"/>
                <a:gd name="T17" fmla="*/ 127 h 253"/>
                <a:gd name="T18" fmla="*/ 1 w 253"/>
                <a:gd name="T19" fmla="*/ 113 h 253"/>
                <a:gd name="T20" fmla="*/ 6 w 253"/>
                <a:gd name="T21" fmla="*/ 90 h 253"/>
                <a:gd name="T22" fmla="*/ 15 w 253"/>
                <a:gd name="T23" fmla="*/ 66 h 253"/>
                <a:gd name="T24" fmla="*/ 28 w 253"/>
                <a:gd name="T25" fmla="*/ 46 h 253"/>
                <a:gd name="T26" fmla="*/ 46 w 253"/>
                <a:gd name="T27" fmla="*/ 29 h 253"/>
                <a:gd name="T28" fmla="*/ 66 w 253"/>
                <a:gd name="T29" fmla="*/ 15 h 253"/>
                <a:gd name="T30" fmla="*/ 89 w 253"/>
                <a:gd name="T31" fmla="*/ 7 h 253"/>
                <a:gd name="T32" fmla="*/ 113 w 253"/>
                <a:gd name="T33" fmla="*/ 2 h 253"/>
                <a:gd name="T34" fmla="*/ 126 w 253"/>
                <a:gd name="T35" fmla="*/ 0 h 253"/>
                <a:gd name="T36" fmla="*/ 151 w 253"/>
                <a:gd name="T37" fmla="*/ 3 h 253"/>
                <a:gd name="T38" fmla="*/ 176 w 253"/>
                <a:gd name="T39" fmla="*/ 10 h 253"/>
                <a:gd name="T40" fmla="*/ 197 w 253"/>
                <a:gd name="T41" fmla="*/ 21 h 253"/>
                <a:gd name="T42" fmla="*/ 216 w 253"/>
                <a:gd name="T43" fmla="*/ 38 h 253"/>
                <a:gd name="T44" fmla="*/ 231 w 253"/>
                <a:gd name="T45" fmla="*/ 56 h 253"/>
                <a:gd name="T46" fmla="*/ 243 w 253"/>
                <a:gd name="T47" fmla="*/ 77 h 253"/>
                <a:gd name="T48" fmla="*/ 251 w 253"/>
                <a:gd name="T49" fmla="*/ 101 h 253"/>
                <a:gd name="T50" fmla="*/ 253 w 253"/>
                <a:gd name="T51" fmla="*/ 127 h 253"/>
                <a:gd name="T52" fmla="*/ 252 w 253"/>
                <a:gd name="T53" fmla="*/ 139 h 253"/>
                <a:gd name="T54" fmla="*/ 247 w 253"/>
                <a:gd name="T55" fmla="*/ 164 h 253"/>
                <a:gd name="T56" fmla="*/ 237 w 253"/>
                <a:gd name="T57" fmla="*/ 186 h 253"/>
                <a:gd name="T58" fmla="*/ 223 w 253"/>
                <a:gd name="T59" fmla="*/ 207 h 253"/>
                <a:gd name="T60" fmla="*/ 207 w 253"/>
                <a:gd name="T61" fmla="*/ 223 h 253"/>
                <a:gd name="T62" fmla="*/ 186 w 253"/>
                <a:gd name="T63" fmla="*/ 237 h 253"/>
                <a:gd name="T64" fmla="*/ 164 w 253"/>
                <a:gd name="T65" fmla="*/ 247 h 253"/>
                <a:gd name="T66" fmla="*/ 139 w 253"/>
                <a:gd name="T67" fmla="*/ 252 h 253"/>
                <a:gd name="T68" fmla="*/ 126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lnTo>
                    <a:pt x="126" y="253"/>
                  </a:lnTo>
                  <a:lnTo>
                    <a:pt x="113" y="252"/>
                  </a:lnTo>
                  <a:lnTo>
                    <a:pt x="100" y="251"/>
                  </a:lnTo>
                  <a:lnTo>
                    <a:pt x="89" y="247"/>
                  </a:lnTo>
                  <a:lnTo>
                    <a:pt x="77" y="243"/>
                  </a:lnTo>
                  <a:lnTo>
                    <a:pt x="66" y="237"/>
                  </a:lnTo>
                  <a:lnTo>
                    <a:pt x="56" y="231"/>
                  </a:lnTo>
                  <a:lnTo>
                    <a:pt x="46" y="223"/>
                  </a:lnTo>
                  <a:lnTo>
                    <a:pt x="37" y="216"/>
                  </a:lnTo>
                  <a:lnTo>
                    <a:pt x="28" y="207"/>
                  </a:lnTo>
                  <a:lnTo>
                    <a:pt x="21" y="197"/>
                  </a:lnTo>
                  <a:lnTo>
                    <a:pt x="15" y="186"/>
                  </a:lnTo>
                  <a:lnTo>
                    <a:pt x="10" y="175"/>
                  </a:lnTo>
                  <a:lnTo>
                    <a:pt x="6" y="164"/>
                  </a:lnTo>
                  <a:lnTo>
                    <a:pt x="2" y="152"/>
                  </a:lnTo>
                  <a:lnTo>
                    <a:pt x="1" y="139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13"/>
                  </a:lnTo>
                  <a:lnTo>
                    <a:pt x="2" y="101"/>
                  </a:lnTo>
                  <a:lnTo>
                    <a:pt x="6" y="90"/>
                  </a:lnTo>
                  <a:lnTo>
                    <a:pt x="10" y="77"/>
                  </a:lnTo>
                  <a:lnTo>
                    <a:pt x="15" y="66"/>
                  </a:lnTo>
                  <a:lnTo>
                    <a:pt x="21" y="56"/>
                  </a:lnTo>
                  <a:lnTo>
                    <a:pt x="28" y="46"/>
                  </a:lnTo>
                  <a:lnTo>
                    <a:pt x="37" y="38"/>
                  </a:lnTo>
                  <a:lnTo>
                    <a:pt x="46" y="29"/>
                  </a:lnTo>
                  <a:lnTo>
                    <a:pt x="56" y="21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9" y="7"/>
                  </a:lnTo>
                  <a:lnTo>
                    <a:pt x="100" y="3"/>
                  </a:lnTo>
                  <a:lnTo>
                    <a:pt x="113" y="2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2"/>
                  </a:lnTo>
                  <a:lnTo>
                    <a:pt x="151" y="3"/>
                  </a:lnTo>
                  <a:lnTo>
                    <a:pt x="164" y="7"/>
                  </a:lnTo>
                  <a:lnTo>
                    <a:pt x="176" y="10"/>
                  </a:lnTo>
                  <a:lnTo>
                    <a:pt x="186" y="15"/>
                  </a:lnTo>
                  <a:lnTo>
                    <a:pt x="197" y="21"/>
                  </a:lnTo>
                  <a:lnTo>
                    <a:pt x="207" y="29"/>
                  </a:lnTo>
                  <a:lnTo>
                    <a:pt x="216" y="38"/>
                  </a:lnTo>
                  <a:lnTo>
                    <a:pt x="223" y="46"/>
                  </a:lnTo>
                  <a:lnTo>
                    <a:pt x="231" y="56"/>
                  </a:lnTo>
                  <a:lnTo>
                    <a:pt x="237" y="66"/>
                  </a:lnTo>
                  <a:lnTo>
                    <a:pt x="243" y="77"/>
                  </a:lnTo>
                  <a:lnTo>
                    <a:pt x="247" y="90"/>
                  </a:lnTo>
                  <a:lnTo>
                    <a:pt x="251" y="101"/>
                  </a:lnTo>
                  <a:lnTo>
                    <a:pt x="252" y="113"/>
                  </a:lnTo>
                  <a:lnTo>
                    <a:pt x="253" y="127"/>
                  </a:lnTo>
                  <a:lnTo>
                    <a:pt x="253" y="127"/>
                  </a:lnTo>
                  <a:lnTo>
                    <a:pt x="252" y="139"/>
                  </a:lnTo>
                  <a:lnTo>
                    <a:pt x="251" y="152"/>
                  </a:lnTo>
                  <a:lnTo>
                    <a:pt x="247" y="164"/>
                  </a:lnTo>
                  <a:lnTo>
                    <a:pt x="243" y="175"/>
                  </a:lnTo>
                  <a:lnTo>
                    <a:pt x="237" y="186"/>
                  </a:lnTo>
                  <a:lnTo>
                    <a:pt x="231" y="197"/>
                  </a:lnTo>
                  <a:lnTo>
                    <a:pt x="223" y="207"/>
                  </a:lnTo>
                  <a:lnTo>
                    <a:pt x="216" y="216"/>
                  </a:lnTo>
                  <a:lnTo>
                    <a:pt x="207" y="223"/>
                  </a:lnTo>
                  <a:lnTo>
                    <a:pt x="197" y="231"/>
                  </a:lnTo>
                  <a:lnTo>
                    <a:pt x="186" y="237"/>
                  </a:lnTo>
                  <a:lnTo>
                    <a:pt x="176" y="243"/>
                  </a:lnTo>
                  <a:lnTo>
                    <a:pt x="164" y="247"/>
                  </a:lnTo>
                  <a:lnTo>
                    <a:pt x="151" y="251"/>
                  </a:lnTo>
                  <a:lnTo>
                    <a:pt x="139" y="252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98"/>
            <p:cNvSpPr>
              <a:spLocks/>
            </p:cNvSpPr>
            <p:nvPr/>
          </p:nvSpPr>
          <p:spPr bwMode="auto">
            <a:xfrm>
              <a:off x="4002" y="2443"/>
              <a:ext cx="50" cy="50"/>
            </a:xfrm>
            <a:custGeom>
              <a:avLst/>
              <a:gdLst>
                <a:gd name="T0" fmla="*/ 126 w 253"/>
                <a:gd name="T1" fmla="*/ 252 h 252"/>
                <a:gd name="T2" fmla="*/ 100 w 253"/>
                <a:gd name="T3" fmla="*/ 250 h 252"/>
                <a:gd name="T4" fmla="*/ 77 w 253"/>
                <a:gd name="T5" fmla="*/ 242 h 252"/>
                <a:gd name="T6" fmla="*/ 56 w 253"/>
                <a:gd name="T7" fmla="*/ 230 h 252"/>
                <a:gd name="T8" fmla="*/ 37 w 253"/>
                <a:gd name="T9" fmla="*/ 215 h 252"/>
                <a:gd name="T10" fmla="*/ 21 w 253"/>
                <a:gd name="T11" fmla="*/ 197 h 252"/>
                <a:gd name="T12" fmla="*/ 10 w 253"/>
                <a:gd name="T13" fmla="*/ 176 h 252"/>
                <a:gd name="T14" fmla="*/ 2 w 253"/>
                <a:gd name="T15" fmla="*/ 152 h 252"/>
                <a:gd name="T16" fmla="*/ 0 w 253"/>
                <a:gd name="T17" fmla="*/ 126 h 252"/>
                <a:gd name="T18" fmla="*/ 1 w 253"/>
                <a:gd name="T19" fmla="*/ 114 h 252"/>
                <a:gd name="T20" fmla="*/ 6 w 253"/>
                <a:gd name="T21" fmla="*/ 89 h 252"/>
                <a:gd name="T22" fmla="*/ 15 w 253"/>
                <a:gd name="T23" fmla="*/ 65 h 252"/>
                <a:gd name="T24" fmla="*/ 28 w 253"/>
                <a:gd name="T25" fmla="*/ 45 h 252"/>
                <a:gd name="T26" fmla="*/ 46 w 253"/>
                <a:gd name="T27" fmla="*/ 28 h 252"/>
                <a:gd name="T28" fmla="*/ 66 w 253"/>
                <a:gd name="T29" fmla="*/ 14 h 252"/>
                <a:gd name="T30" fmla="*/ 89 w 253"/>
                <a:gd name="T31" fmla="*/ 6 h 252"/>
                <a:gd name="T32" fmla="*/ 113 w 253"/>
                <a:gd name="T33" fmla="*/ 1 h 252"/>
                <a:gd name="T34" fmla="*/ 126 w 253"/>
                <a:gd name="T35" fmla="*/ 0 h 252"/>
                <a:gd name="T36" fmla="*/ 151 w 253"/>
                <a:gd name="T37" fmla="*/ 2 h 252"/>
                <a:gd name="T38" fmla="*/ 176 w 253"/>
                <a:gd name="T39" fmla="*/ 9 h 252"/>
                <a:gd name="T40" fmla="*/ 197 w 253"/>
                <a:gd name="T41" fmla="*/ 22 h 252"/>
                <a:gd name="T42" fmla="*/ 216 w 253"/>
                <a:gd name="T43" fmla="*/ 37 h 252"/>
                <a:gd name="T44" fmla="*/ 231 w 253"/>
                <a:gd name="T45" fmla="*/ 55 h 252"/>
                <a:gd name="T46" fmla="*/ 243 w 253"/>
                <a:gd name="T47" fmla="*/ 76 h 252"/>
                <a:gd name="T48" fmla="*/ 251 w 253"/>
                <a:gd name="T49" fmla="*/ 100 h 252"/>
                <a:gd name="T50" fmla="*/ 253 w 253"/>
                <a:gd name="T51" fmla="*/ 126 h 252"/>
                <a:gd name="T52" fmla="*/ 252 w 253"/>
                <a:gd name="T53" fmla="*/ 138 h 252"/>
                <a:gd name="T54" fmla="*/ 247 w 253"/>
                <a:gd name="T55" fmla="*/ 163 h 252"/>
                <a:gd name="T56" fmla="*/ 237 w 253"/>
                <a:gd name="T57" fmla="*/ 187 h 252"/>
                <a:gd name="T58" fmla="*/ 223 w 253"/>
                <a:gd name="T59" fmla="*/ 207 h 252"/>
                <a:gd name="T60" fmla="*/ 207 w 253"/>
                <a:gd name="T61" fmla="*/ 224 h 252"/>
                <a:gd name="T62" fmla="*/ 186 w 253"/>
                <a:gd name="T63" fmla="*/ 237 h 252"/>
                <a:gd name="T64" fmla="*/ 164 w 253"/>
                <a:gd name="T65" fmla="*/ 246 h 252"/>
                <a:gd name="T66" fmla="*/ 139 w 253"/>
                <a:gd name="T67" fmla="*/ 251 h 252"/>
                <a:gd name="T68" fmla="*/ 126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6" y="252"/>
                  </a:moveTo>
                  <a:lnTo>
                    <a:pt x="126" y="252"/>
                  </a:lnTo>
                  <a:lnTo>
                    <a:pt x="113" y="251"/>
                  </a:lnTo>
                  <a:lnTo>
                    <a:pt x="100" y="250"/>
                  </a:lnTo>
                  <a:lnTo>
                    <a:pt x="89" y="246"/>
                  </a:lnTo>
                  <a:lnTo>
                    <a:pt x="77" y="242"/>
                  </a:lnTo>
                  <a:lnTo>
                    <a:pt x="66" y="237"/>
                  </a:lnTo>
                  <a:lnTo>
                    <a:pt x="56" y="230"/>
                  </a:lnTo>
                  <a:lnTo>
                    <a:pt x="46" y="224"/>
                  </a:lnTo>
                  <a:lnTo>
                    <a:pt x="37" y="215"/>
                  </a:lnTo>
                  <a:lnTo>
                    <a:pt x="28" y="207"/>
                  </a:lnTo>
                  <a:lnTo>
                    <a:pt x="21" y="197"/>
                  </a:lnTo>
                  <a:lnTo>
                    <a:pt x="15" y="187"/>
                  </a:lnTo>
                  <a:lnTo>
                    <a:pt x="10" y="176"/>
                  </a:lnTo>
                  <a:lnTo>
                    <a:pt x="6" y="163"/>
                  </a:lnTo>
                  <a:lnTo>
                    <a:pt x="2" y="152"/>
                  </a:lnTo>
                  <a:lnTo>
                    <a:pt x="1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4"/>
                  </a:lnTo>
                  <a:lnTo>
                    <a:pt x="2" y="100"/>
                  </a:lnTo>
                  <a:lnTo>
                    <a:pt x="6" y="89"/>
                  </a:lnTo>
                  <a:lnTo>
                    <a:pt x="10" y="76"/>
                  </a:lnTo>
                  <a:lnTo>
                    <a:pt x="15" y="65"/>
                  </a:lnTo>
                  <a:lnTo>
                    <a:pt x="21" y="55"/>
                  </a:lnTo>
                  <a:lnTo>
                    <a:pt x="28" y="45"/>
                  </a:lnTo>
                  <a:lnTo>
                    <a:pt x="37" y="37"/>
                  </a:lnTo>
                  <a:lnTo>
                    <a:pt x="46" y="28"/>
                  </a:lnTo>
                  <a:lnTo>
                    <a:pt x="56" y="22"/>
                  </a:lnTo>
                  <a:lnTo>
                    <a:pt x="66" y="14"/>
                  </a:lnTo>
                  <a:lnTo>
                    <a:pt x="77" y="9"/>
                  </a:lnTo>
                  <a:lnTo>
                    <a:pt x="89" y="6"/>
                  </a:lnTo>
                  <a:lnTo>
                    <a:pt x="100" y="2"/>
                  </a:lnTo>
                  <a:lnTo>
                    <a:pt x="113" y="1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1"/>
                  </a:lnTo>
                  <a:lnTo>
                    <a:pt x="151" y="2"/>
                  </a:lnTo>
                  <a:lnTo>
                    <a:pt x="164" y="6"/>
                  </a:lnTo>
                  <a:lnTo>
                    <a:pt x="176" y="9"/>
                  </a:lnTo>
                  <a:lnTo>
                    <a:pt x="186" y="14"/>
                  </a:lnTo>
                  <a:lnTo>
                    <a:pt x="197" y="22"/>
                  </a:lnTo>
                  <a:lnTo>
                    <a:pt x="207" y="28"/>
                  </a:lnTo>
                  <a:lnTo>
                    <a:pt x="216" y="37"/>
                  </a:lnTo>
                  <a:lnTo>
                    <a:pt x="223" y="45"/>
                  </a:lnTo>
                  <a:lnTo>
                    <a:pt x="231" y="55"/>
                  </a:lnTo>
                  <a:lnTo>
                    <a:pt x="237" y="65"/>
                  </a:lnTo>
                  <a:lnTo>
                    <a:pt x="243" y="76"/>
                  </a:lnTo>
                  <a:lnTo>
                    <a:pt x="247" y="89"/>
                  </a:lnTo>
                  <a:lnTo>
                    <a:pt x="251" y="100"/>
                  </a:lnTo>
                  <a:lnTo>
                    <a:pt x="252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38"/>
                  </a:lnTo>
                  <a:lnTo>
                    <a:pt x="251" y="152"/>
                  </a:lnTo>
                  <a:lnTo>
                    <a:pt x="247" y="163"/>
                  </a:lnTo>
                  <a:lnTo>
                    <a:pt x="243" y="176"/>
                  </a:lnTo>
                  <a:lnTo>
                    <a:pt x="237" y="187"/>
                  </a:lnTo>
                  <a:lnTo>
                    <a:pt x="231" y="197"/>
                  </a:lnTo>
                  <a:lnTo>
                    <a:pt x="223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7" y="230"/>
                  </a:lnTo>
                  <a:lnTo>
                    <a:pt x="186" y="237"/>
                  </a:lnTo>
                  <a:lnTo>
                    <a:pt x="176" y="242"/>
                  </a:lnTo>
                  <a:lnTo>
                    <a:pt x="164" y="246"/>
                  </a:lnTo>
                  <a:lnTo>
                    <a:pt x="151" y="250"/>
                  </a:lnTo>
                  <a:lnTo>
                    <a:pt x="139" y="251"/>
                  </a:lnTo>
                  <a:lnTo>
                    <a:pt x="126" y="252"/>
                  </a:lnTo>
                  <a:lnTo>
                    <a:pt x="126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99"/>
            <p:cNvSpPr>
              <a:spLocks/>
            </p:cNvSpPr>
            <p:nvPr/>
          </p:nvSpPr>
          <p:spPr bwMode="auto">
            <a:xfrm>
              <a:off x="4002" y="2509"/>
              <a:ext cx="50" cy="51"/>
            </a:xfrm>
            <a:custGeom>
              <a:avLst/>
              <a:gdLst>
                <a:gd name="T0" fmla="*/ 126 w 253"/>
                <a:gd name="T1" fmla="*/ 253 h 253"/>
                <a:gd name="T2" fmla="*/ 100 w 253"/>
                <a:gd name="T3" fmla="*/ 250 h 253"/>
                <a:gd name="T4" fmla="*/ 77 w 253"/>
                <a:gd name="T5" fmla="*/ 243 h 253"/>
                <a:gd name="T6" fmla="*/ 56 w 253"/>
                <a:gd name="T7" fmla="*/ 231 h 253"/>
                <a:gd name="T8" fmla="*/ 37 w 253"/>
                <a:gd name="T9" fmla="*/ 215 h 253"/>
                <a:gd name="T10" fmla="*/ 21 w 253"/>
                <a:gd name="T11" fmla="*/ 197 h 253"/>
                <a:gd name="T12" fmla="*/ 10 w 253"/>
                <a:gd name="T13" fmla="*/ 176 h 253"/>
                <a:gd name="T14" fmla="*/ 2 w 253"/>
                <a:gd name="T15" fmla="*/ 152 h 253"/>
                <a:gd name="T16" fmla="*/ 0 w 253"/>
                <a:gd name="T17" fmla="*/ 126 h 253"/>
                <a:gd name="T18" fmla="*/ 1 w 253"/>
                <a:gd name="T19" fmla="*/ 114 h 253"/>
                <a:gd name="T20" fmla="*/ 6 w 253"/>
                <a:gd name="T21" fmla="*/ 89 h 253"/>
                <a:gd name="T22" fmla="*/ 15 w 253"/>
                <a:gd name="T23" fmla="*/ 67 h 253"/>
                <a:gd name="T24" fmla="*/ 28 w 253"/>
                <a:gd name="T25" fmla="*/ 46 h 253"/>
                <a:gd name="T26" fmla="*/ 46 w 253"/>
                <a:gd name="T27" fmla="*/ 29 h 253"/>
                <a:gd name="T28" fmla="*/ 66 w 253"/>
                <a:gd name="T29" fmla="*/ 16 h 253"/>
                <a:gd name="T30" fmla="*/ 89 w 253"/>
                <a:gd name="T31" fmla="*/ 6 h 253"/>
                <a:gd name="T32" fmla="*/ 113 w 253"/>
                <a:gd name="T33" fmla="*/ 1 h 253"/>
                <a:gd name="T34" fmla="*/ 126 w 253"/>
                <a:gd name="T35" fmla="*/ 0 h 253"/>
                <a:gd name="T36" fmla="*/ 151 w 253"/>
                <a:gd name="T37" fmla="*/ 2 h 253"/>
                <a:gd name="T38" fmla="*/ 176 w 253"/>
                <a:gd name="T39" fmla="*/ 10 h 253"/>
                <a:gd name="T40" fmla="*/ 197 w 253"/>
                <a:gd name="T41" fmla="*/ 22 h 253"/>
                <a:gd name="T42" fmla="*/ 216 w 253"/>
                <a:gd name="T43" fmla="*/ 37 h 253"/>
                <a:gd name="T44" fmla="*/ 231 w 253"/>
                <a:gd name="T45" fmla="*/ 55 h 253"/>
                <a:gd name="T46" fmla="*/ 243 w 253"/>
                <a:gd name="T47" fmla="*/ 78 h 253"/>
                <a:gd name="T48" fmla="*/ 251 w 253"/>
                <a:gd name="T49" fmla="*/ 101 h 253"/>
                <a:gd name="T50" fmla="*/ 253 w 253"/>
                <a:gd name="T51" fmla="*/ 126 h 253"/>
                <a:gd name="T52" fmla="*/ 252 w 253"/>
                <a:gd name="T53" fmla="*/ 140 h 253"/>
                <a:gd name="T54" fmla="*/ 247 w 253"/>
                <a:gd name="T55" fmla="*/ 163 h 253"/>
                <a:gd name="T56" fmla="*/ 237 w 253"/>
                <a:gd name="T57" fmla="*/ 187 h 253"/>
                <a:gd name="T58" fmla="*/ 223 w 253"/>
                <a:gd name="T59" fmla="*/ 207 h 253"/>
                <a:gd name="T60" fmla="*/ 207 w 253"/>
                <a:gd name="T61" fmla="*/ 224 h 253"/>
                <a:gd name="T62" fmla="*/ 186 w 253"/>
                <a:gd name="T63" fmla="*/ 238 h 253"/>
                <a:gd name="T64" fmla="*/ 164 w 253"/>
                <a:gd name="T65" fmla="*/ 246 h 253"/>
                <a:gd name="T66" fmla="*/ 139 w 253"/>
                <a:gd name="T67" fmla="*/ 251 h 253"/>
                <a:gd name="T68" fmla="*/ 126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lnTo>
                    <a:pt x="126" y="253"/>
                  </a:lnTo>
                  <a:lnTo>
                    <a:pt x="113" y="251"/>
                  </a:lnTo>
                  <a:lnTo>
                    <a:pt x="100" y="250"/>
                  </a:lnTo>
                  <a:lnTo>
                    <a:pt x="89" y="246"/>
                  </a:lnTo>
                  <a:lnTo>
                    <a:pt x="77" y="243"/>
                  </a:lnTo>
                  <a:lnTo>
                    <a:pt x="66" y="238"/>
                  </a:lnTo>
                  <a:lnTo>
                    <a:pt x="56" y="231"/>
                  </a:lnTo>
                  <a:lnTo>
                    <a:pt x="46" y="224"/>
                  </a:lnTo>
                  <a:lnTo>
                    <a:pt x="37" y="215"/>
                  </a:lnTo>
                  <a:lnTo>
                    <a:pt x="28" y="207"/>
                  </a:lnTo>
                  <a:lnTo>
                    <a:pt x="21" y="197"/>
                  </a:lnTo>
                  <a:lnTo>
                    <a:pt x="15" y="187"/>
                  </a:lnTo>
                  <a:lnTo>
                    <a:pt x="10" y="176"/>
                  </a:lnTo>
                  <a:lnTo>
                    <a:pt x="6" y="163"/>
                  </a:lnTo>
                  <a:lnTo>
                    <a:pt x="2" y="152"/>
                  </a:lnTo>
                  <a:lnTo>
                    <a:pt x="1" y="14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" y="114"/>
                  </a:lnTo>
                  <a:lnTo>
                    <a:pt x="2" y="101"/>
                  </a:lnTo>
                  <a:lnTo>
                    <a:pt x="6" y="89"/>
                  </a:lnTo>
                  <a:lnTo>
                    <a:pt x="10" y="78"/>
                  </a:lnTo>
                  <a:lnTo>
                    <a:pt x="15" y="67"/>
                  </a:lnTo>
                  <a:lnTo>
                    <a:pt x="21" y="55"/>
                  </a:lnTo>
                  <a:lnTo>
                    <a:pt x="28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7" y="10"/>
                  </a:lnTo>
                  <a:lnTo>
                    <a:pt x="89" y="6"/>
                  </a:lnTo>
                  <a:lnTo>
                    <a:pt x="100" y="2"/>
                  </a:lnTo>
                  <a:lnTo>
                    <a:pt x="113" y="1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9" y="1"/>
                  </a:lnTo>
                  <a:lnTo>
                    <a:pt x="151" y="2"/>
                  </a:lnTo>
                  <a:lnTo>
                    <a:pt x="164" y="6"/>
                  </a:lnTo>
                  <a:lnTo>
                    <a:pt x="176" y="10"/>
                  </a:lnTo>
                  <a:lnTo>
                    <a:pt x="186" y="16"/>
                  </a:lnTo>
                  <a:lnTo>
                    <a:pt x="197" y="22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3" y="46"/>
                  </a:lnTo>
                  <a:lnTo>
                    <a:pt x="231" y="55"/>
                  </a:lnTo>
                  <a:lnTo>
                    <a:pt x="237" y="67"/>
                  </a:lnTo>
                  <a:lnTo>
                    <a:pt x="243" y="78"/>
                  </a:lnTo>
                  <a:lnTo>
                    <a:pt x="247" y="89"/>
                  </a:lnTo>
                  <a:lnTo>
                    <a:pt x="251" y="101"/>
                  </a:lnTo>
                  <a:lnTo>
                    <a:pt x="252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40"/>
                  </a:lnTo>
                  <a:lnTo>
                    <a:pt x="251" y="152"/>
                  </a:lnTo>
                  <a:lnTo>
                    <a:pt x="247" y="163"/>
                  </a:lnTo>
                  <a:lnTo>
                    <a:pt x="243" y="176"/>
                  </a:lnTo>
                  <a:lnTo>
                    <a:pt x="237" y="187"/>
                  </a:lnTo>
                  <a:lnTo>
                    <a:pt x="231" y="197"/>
                  </a:lnTo>
                  <a:lnTo>
                    <a:pt x="223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7" y="231"/>
                  </a:lnTo>
                  <a:lnTo>
                    <a:pt x="186" y="238"/>
                  </a:lnTo>
                  <a:lnTo>
                    <a:pt x="176" y="243"/>
                  </a:lnTo>
                  <a:lnTo>
                    <a:pt x="164" y="246"/>
                  </a:lnTo>
                  <a:lnTo>
                    <a:pt x="151" y="250"/>
                  </a:lnTo>
                  <a:lnTo>
                    <a:pt x="139" y="251"/>
                  </a:lnTo>
                  <a:lnTo>
                    <a:pt x="126" y="253"/>
                  </a:lnTo>
                  <a:lnTo>
                    <a:pt x="126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00"/>
            <p:cNvSpPr>
              <a:spLocks/>
            </p:cNvSpPr>
            <p:nvPr/>
          </p:nvSpPr>
          <p:spPr bwMode="auto">
            <a:xfrm>
              <a:off x="3935" y="2443"/>
              <a:ext cx="51" cy="50"/>
            </a:xfrm>
            <a:custGeom>
              <a:avLst/>
              <a:gdLst>
                <a:gd name="T0" fmla="*/ 127 w 253"/>
                <a:gd name="T1" fmla="*/ 252 h 252"/>
                <a:gd name="T2" fmla="*/ 101 w 253"/>
                <a:gd name="T3" fmla="*/ 250 h 252"/>
                <a:gd name="T4" fmla="*/ 77 w 253"/>
                <a:gd name="T5" fmla="*/ 242 h 252"/>
                <a:gd name="T6" fmla="*/ 56 w 253"/>
                <a:gd name="T7" fmla="*/ 230 h 252"/>
                <a:gd name="T8" fmla="*/ 37 w 253"/>
                <a:gd name="T9" fmla="*/ 215 h 252"/>
                <a:gd name="T10" fmla="*/ 21 w 253"/>
                <a:gd name="T11" fmla="*/ 197 h 252"/>
                <a:gd name="T12" fmla="*/ 10 w 253"/>
                <a:gd name="T13" fmla="*/ 176 h 252"/>
                <a:gd name="T14" fmla="*/ 2 w 253"/>
                <a:gd name="T15" fmla="*/ 152 h 252"/>
                <a:gd name="T16" fmla="*/ 0 w 253"/>
                <a:gd name="T17" fmla="*/ 126 h 252"/>
                <a:gd name="T18" fmla="*/ 0 w 253"/>
                <a:gd name="T19" fmla="*/ 114 h 252"/>
                <a:gd name="T20" fmla="*/ 5 w 253"/>
                <a:gd name="T21" fmla="*/ 89 h 252"/>
                <a:gd name="T22" fmla="*/ 15 w 253"/>
                <a:gd name="T23" fmla="*/ 65 h 252"/>
                <a:gd name="T24" fmla="*/ 29 w 253"/>
                <a:gd name="T25" fmla="*/ 45 h 252"/>
                <a:gd name="T26" fmla="*/ 46 w 253"/>
                <a:gd name="T27" fmla="*/ 28 h 252"/>
                <a:gd name="T28" fmla="*/ 66 w 253"/>
                <a:gd name="T29" fmla="*/ 14 h 252"/>
                <a:gd name="T30" fmla="*/ 88 w 253"/>
                <a:gd name="T31" fmla="*/ 6 h 252"/>
                <a:gd name="T32" fmla="*/ 113 w 253"/>
                <a:gd name="T33" fmla="*/ 1 h 252"/>
                <a:gd name="T34" fmla="*/ 127 w 253"/>
                <a:gd name="T35" fmla="*/ 0 h 252"/>
                <a:gd name="T36" fmla="*/ 151 w 253"/>
                <a:gd name="T37" fmla="*/ 2 h 252"/>
                <a:gd name="T38" fmla="*/ 175 w 253"/>
                <a:gd name="T39" fmla="*/ 9 h 252"/>
                <a:gd name="T40" fmla="*/ 197 w 253"/>
                <a:gd name="T41" fmla="*/ 22 h 252"/>
                <a:gd name="T42" fmla="*/ 216 w 253"/>
                <a:gd name="T43" fmla="*/ 37 h 252"/>
                <a:gd name="T44" fmla="*/ 231 w 253"/>
                <a:gd name="T45" fmla="*/ 55 h 252"/>
                <a:gd name="T46" fmla="*/ 243 w 253"/>
                <a:gd name="T47" fmla="*/ 76 h 252"/>
                <a:gd name="T48" fmla="*/ 251 w 253"/>
                <a:gd name="T49" fmla="*/ 100 h 252"/>
                <a:gd name="T50" fmla="*/ 253 w 253"/>
                <a:gd name="T51" fmla="*/ 126 h 252"/>
                <a:gd name="T52" fmla="*/ 252 w 253"/>
                <a:gd name="T53" fmla="*/ 138 h 252"/>
                <a:gd name="T54" fmla="*/ 247 w 253"/>
                <a:gd name="T55" fmla="*/ 163 h 252"/>
                <a:gd name="T56" fmla="*/ 237 w 253"/>
                <a:gd name="T57" fmla="*/ 187 h 252"/>
                <a:gd name="T58" fmla="*/ 224 w 253"/>
                <a:gd name="T59" fmla="*/ 207 h 252"/>
                <a:gd name="T60" fmla="*/ 207 w 253"/>
                <a:gd name="T61" fmla="*/ 224 h 252"/>
                <a:gd name="T62" fmla="*/ 186 w 253"/>
                <a:gd name="T63" fmla="*/ 237 h 252"/>
                <a:gd name="T64" fmla="*/ 164 w 253"/>
                <a:gd name="T65" fmla="*/ 246 h 252"/>
                <a:gd name="T66" fmla="*/ 139 w 253"/>
                <a:gd name="T67" fmla="*/ 251 h 252"/>
                <a:gd name="T68" fmla="*/ 127 w 253"/>
                <a:gd name="T6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2">
                  <a:moveTo>
                    <a:pt x="127" y="252"/>
                  </a:moveTo>
                  <a:lnTo>
                    <a:pt x="127" y="252"/>
                  </a:lnTo>
                  <a:lnTo>
                    <a:pt x="113" y="251"/>
                  </a:lnTo>
                  <a:lnTo>
                    <a:pt x="101" y="250"/>
                  </a:lnTo>
                  <a:lnTo>
                    <a:pt x="88" y="246"/>
                  </a:lnTo>
                  <a:lnTo>
                    <a:pt x="77" y="242"/>
                  </a:lnTo>
                  <a:lnTo>
                    <a:pt x="66" y="237"/>
                  </a:lnTo>
                  <a:lnTo>
                    <a:pt x="56" y="230"/>
                  </a:lnTo>
                  <a:lnTo>
                    <a:pt x="46" y="224"/>
                  </a:lnTo>
                  <a:lnTo>
                    <a:pt x="37" y="215"/>
                  </a:lnTo>
                  <a:lnTo>
                    <a:pt x="29" y="207"/>
                  </a:lnTo>
                  <a:lnTo>
                    <a:pt x="21" y="197"/>
                  </a:lnTo>
                  <a:lnTo>
                    <a:pt x="15" y="187"/>
                  </a:lnTo>
                  <a:lnTo>
                    <a:pt x="10" y="176"/>
                  </a:lnTo>
                  <a:lnTo>
                    <a:pt x="5" y="163"/>
                  </a:lnTo>
                  <a:lnTo>
                    <a:pt x="2" y="152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14"/>
                  </a:lnTo>
                  <a:lnTo>
                    <a:pt x="2" y="100"/>
                  </a:lnTo>
                  <a:lnTo>
                    <a:pt x="5" y="89"/>
                  </a:lnTo>
                  <a:lnTo>
                    <a:pt x="10" y="76"/>
                  </a:lnTo>
                  <a:lnTo>
                    <a:pt x="15" y="65"/>
                  </a:lnTo>
                  <a:lnTo>
                    <a:pt x="21" y="55"/>
                  </a:lnTo>
                  <a:lnTo>
                    <a:pt x="29" y="45"/>
                  </a:lnTo>
                  <a:lnTo>
                    <a:pt x="37" y="37"/>
                  </a:lnTo>
                  <a:lnTo>
                    <a:pt x="46" y="28"/>
                  </a:lnTo>
                  <a:lnTo>
                    <a:pt x="56" y="22"/>
                  </a:lnTo>
                  <a:lnTo>
                    <a:pt x="66" y="14"/>
                  </a:lnTo>
                  <a:lnTo>
                    <a:pt x="77" y="9"/>
                  </a:lnTo>
                  <a:lnTo>
                    <a:pt x="88" y="6"/>
                  </a:lnTo>
                  <a:lnTo>
                    <a:pt x="101" y="2"/>
                  </a:lnTo>
                  <a:lnTo>
                    <a:pt x="113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1"/>
                  </a:lnTo>
                  <a:lnTo>
                    <a:pt x="151" y="2"/>
                  </a:lnTo>
                  <a:lnTo>
                    <a:pt x="164" y="6"/>
                  </a:lnTo>
                  <a:lnTo>
                    <a:pt x="175" y="9"/>
                  </a:lnTo>
                  <a:lnTo>
                    <a:pt x="186" y="14"/>
                  </a:lnTo>
                  <a:lnTo>
                    <a:pt x="197" y="22"/>
                  </a:lnTo>
                  <a:lnTo>
                    <a:pt x="207" y="28"/>
                  </a:lnTo>
                  <a:lnTo>
                    <a:pt x="216" y="37"/>
                  </a:lnTo>
                  <a:lnTo>
                    <a:pt x="224" y="45"/>
                  </a:lnTo>
                  <a:lnTo>
                    <a:pt x="231" y="55"/>
                  </a:lnTo>
                  <a:lnTo>
                    <a:pt x="237" y="65"/>
                  </a:lnTo>
                  <a:lnTo>
                    <a:pt x="243" y="76"/>
                  </a:lnTo>
                  <a:lnTo>
                    <a:pt x="247" y="89"/>
                  </a:lnTo>
                  <a:lnTo>
                    <a:pt x="251" y="100"/>
                  </a:lnTo>
                  <a:lnTo>
                    <a:pt x="252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38"/>
                  </a:lnTo>
                  <a:lnTo>
                    <a:pt x="251" y="152"/>
                  </a:lnTo>
                  <a:lnTo>
                    <a:pt x="247" y="163"/>
                  </a:lnTo>
                  <a:lnTo>
                    <a:pt x="243" y="176"/>
                  </a:lnTo>
                  <a:lnTo>
                    <a:pt x="237" y="187"/>
                  </a:lnTo>
                  <a:lnTo>
                    <a:pt x="231" y="197"/>
                  </a:lnTo>
                  <a:lnTo>
                    <a:pt x="224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7" y="230"/>
                  </a:lnTo>
                  <a:lnTo>
                    <a:pt x="186" y="237"/>
                  </a:lnTo>
                  <a:lnTo>
                    <a:pt x="175" y="242"/>
                  </a:lnTo>
                  <a:lnTo>
                    <a:pt x="164" y="246"/>
                  </a:lnTo>
                  <a:lnTo>
                    <a:pt x="151" y="250"/>
                  </a:lnTo>
                  <a:lnTo>
                    <a:pt x="139" y="251"/>
                  </a:lnTo>
                  <a:lnTo>
                    <a:pt x="127" y="252"/>
                  </a:lnTo>
                  <a:lnTo>
                    <a:pt x="127" y="252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1"/>
            <p:cNvSpPr>
              <a:spLocks/>
            </p:cNvSpPr>
            <p:nvPr/>
          </p:nvSpPr>
          <p:spPr bwMode="auto">
            <a:xfrm>
              <a:off x="3935" y="2509"/>
              <a:ext cx="51" cy="51"/>
            </a:xfrm>
            <a:custGeom>
              <a:avLst/>
              <a:gdLst>
                <a:gd name="T0" fmla="*/ 127 w 253"/>
                <a:gd name="T1" fmla="*/ 253 h 253"/>
                <a:gd name="T2" fmla="*/ 101 w 253"/>
                <a:gd name="T3" fmla="*/ 250 h 253"/>
                <a:gd name="T4" fmla="*/ 77 w 253"/>
                <a:gd name="T5" fmla="*/ 243 h 253"/>
                <a:gd name="T6" fmla="*/ 56 w 253"/>
                <a:gd name="T7" fmla="*/ 231 h 253"/>
                <a:gd name="T8" fmla="*/ 37 w 253"/>
                <a:gd name="T9" fmla="*/ 215 h 253"/>
                <a:gd name="T10" fmla="*/ 21 w 253"/>
                <a:gd name="T11" fmla="*/ 197 h 253"/>
                <a:gd name="T12" fmla="*/ 10 w 253"/>
                <a:gd name="T13" fmla="*/ 176 h 253"/>
                <a:gd name="T14" fmla="*/ 2 w 253"/>
                <a:gd name="T15" fmla="*/ 152 h 253"/>
                <a:gd name="T16" fmla="*/ 0 w 253"/>
                <a:gd name="T17" fmla="*/ 126 h 253"/>
                <a:gd name="T18" fmla="*/ 0 w 253"/>
                <a:gd name="T19" fmla="*/ 114 h 253"/>
                <a:gd name="T20" fmla="*/ 5 w 253"/>
                <a:gd name="T21" fmla="*/ 89 h 253"/>
                <a:gd name="T22" fmla="*/ 15 w 253"/>
                <a:gd name="T23" fmla="*/ 67 h 253"/>
                <a:gd name="T24" fmla="*/ 29 w 253"/>
                <a:gd name="T25" fmla="*/ 46 h 253"/>
                <a:gd name="T26" fmla="*/ 46 w 253"/>
                <a:gd name="T27" fmla="*/ 29 h 253"/>
                <a:gd name="T28" fmla="*/ 66 w 253"/>
                <a:gd name="T29" fmla="*/ 16 h 253"/>
                <a:gd name="T30" fmla="*/ 88 w 253"/>
                <a:gd name="T31" fmla="*/ 6 h 253"/>
                <a:gd name="T32" fmla="*/ 113 w 253"/>
                <a:gd name="T33" fmla="*/ 1 h 253"/>
                <a:gd name="T34" fmla="*/ 127 w 253"/>
                <a:gd name="T35" fmla="*/ 0 h 253"/>
                <a:gd name="T36" fmla="*/ 151 w 253"/>
                <a:gd name="T37" fmla="*/ 2 h 253"/>
                <a:gd name="T38" fmla="*/ 175 w 253"/>
                <a:gd name="T39" fmla="*/ 10 h 253"/>
                <a:gd name="T40" fmla="*/ 197 w 253"/>
                <a:gd name="T41" fmla="*/ 22 h 253"/>
                <a:gd name="T42" fmla="*/ 216 w 253"/>
                <a:gd name="T43" fmla="*/ 37 h 253"/>
                <a:gd name="T44" fmla="*/ 231 w 253"/>
                <a:gd name="T45" fmla="*/ 55 h 253"/>
                <a:gd name="T46" fmla="*/ 243 w 253"/>
                <a:gd name="T47" fmla="*/ 78 h 253"/>
                <a:gd name="T48" fmla="*/ 251 w 253"/>
                <a:gd name="T49" fmla="*/ 101 h 253"/>
                <a:gd name="T50" fmla="*/ 253 w 253"/>
                <a:gd name="T51" fmla="*/ 126 h 253"/>
                <a:gd name="T52" fmla="*/ 252 w 253"/>
                <a:gd name="T53" fmla="*/ 140 h 253"/>
                <a:gd name="T54" fmla="*/ 247 w 253"/>
                <a:gd name="T55" fmla="*/ 163 h 253"/>
                <a:gd name="T56" fmla="*/ 237 w 253"/>
                <a:gd name="T57" fmla="*/ 187 h 253"/>
                <a:gd name="T58" fmla="*/ 224 w 253"/>
                <a:gd name="T59" fmla="*/ 207 h 253"/>
                <a:gd name="T60" fmla="*/ 207 w 253"/>
                <a:gd name="T61" fmla="*/ 224 h 253"/>
                <a:gd name="T62" fmla="*/ 186 w 253"/>
                <a:gd name="T63" fmla="*/ 238 h 253"/>
                <a:gd name="T64" fmla="*/ 164 w 253"/>
                <a:gd name="T65" fmla="*/ 246 h 253"/>
                <a:gd name="T66" fmla="*/ 139 w 253"/>
                <a:gd name="T67" fmla="*/ 251 h 253"/>
                <a:gd name="T68" fmla="*/ 127 w 253"/>
                <a:gd name="T6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3" h="253">
                  <a:moveTo>
                    <a:pt x="127" y="253"/>
                  </a:moveTo>
                  <a:lnTo>
                    <a:pt x="127" y="253"/>
                  </a:lnTo>
                  <a:lnTo>
                    <a:pt x="113" y="251"/>
                  </a:lnTo>
                  <a:lnTo>
                    <a:pt x="101" y="250"/>
                  </a:lnTo>
                  <a:lnTo>
                    <a:pt x="88" y="246"/>
                  </a:lnTo>
                  <a:lnTo>
                    <a:pt x="77" y="243"/>
                  </a:lnTo>
                  <a:lnTo>
                    <a:pt x="66" y="238"/>
                  </a:lnTo>
                  <a:lnTo>
                    <a:pt x="56" y="231"/>
                  </a:lnTo>
                  <a:lnTo>
                    <a:pt x="46" y="224"/>
                  </a:lnTo>
                  <a:lnTo>
                    <a:pt x="37" y="215"/>
                  </a:lnTo>
                  <a:lnTo>
                    <a:pt x="29" y="207"/>
                  </a:lnTo>
                  <a:lnTo>
                    <a:pt x="21" y="197"/>
                  </a:lnTo>
                  <a:lnTo>
                    <a:pt x="15" y="187"/>
                  </a:lnTo>
                  <a:lnTo>
                    <a:pt x="10" y="176"/>
                  </a:lnTo>
                  <a:lnTo>
                    <a:pt x="5" y="163"/>
                  </a:lnTo>
                  <a:lnTo>
                    <a:pt x="2" y="152"/>
                  </a:lnTo>
                  <a:lnTo>
                    <a:pt x="0" y="140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14"/>
                  </a:lnTo>
                  <a:lnTo>
                    <a:pt x="2" y="101"/>
                  </a:lnTo>
                  <a:lnTo>
                    <a:pt x="5" y="89"/>
                  </a:lnTo>
                  <a:lnTo>
                    <a:pt x="10" y="78"/>
                  </a:lnTo>
                  <a:lnTo>
                    <a:pt x="15" y="67"/>
                  </a:lnTo>
                  <a:lnTo>
                    <a:pt x="21" y="55"/>
                  </a:lnTo>
                  <a:lnTo>
                    <a:pt x="29" y="46"/>
                  </a:lnTo>
                  <a:lnTo>
                    <a:pt x="37" y="37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6" y="16"/>
                  </a:lnTo>
                  <a:lnTo>
                    <a:pt x="77" y="10"/>
                  </a:lnTo>
                  <a:lnTo>
                    <a:pt x="88" y="6"/>
                  </a:lnTo>
                  <a:lnTo>
                    <a:pt x="101" y="2"/>
                  </a:lnTo>
                  <a:lnTo>
                    <a:pt x="113" y="1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139" y="1"/>
                  </a:lnTo>
                  <a:lnTo>
                    <a:pt x="151" y="2"/>
                  </a:lnTo>
                  <a:lnTo>
                    <a:pt x="164" y="6"/>
                  </a:lnTo>
                  <a:lnTo>
                    <a:pt x="175" y="10"/>
                  </a:lnTo>
                  <a:lnTo>
                    <a:pt x="186" y="16"/>
                  </a:lnTo>
                  <a:lnTo>
                    <a:pt x="197" y="22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4" y="46"/>
                  </a:lnTo>
                  <a:lnTo>
                    <a:pt x="231" y="55"/>
                  </a:lnTo>
                  <a:lnTo>
                    <a:pt x="237" y="67"/>
                  </a:lnTo>
                  <a:lnTo>
                    <a:pt x="243" y="78"/>
                  </a:lnTo>
                  <a:lnTo>
                    <a:pt x="247" y="89"/>
                  </a:lnTo>
                  <a:lnTo>
                    <a:pt x="251" y="101"/>
                  </a:lnTo>
                  <a:lnTo>
                    <a:pt x="252" y="114"/>
                  </a:lnTo>
                  <a:lnTo>
                    <a:pt x="253" y="126"/>
                  </a:lnTo>
                  <a:lnTo>
                    <a:pt x="253" y="126"/>
                  </a:lnTo>
                  <a:lnTo>
                    <a:pt x="252" y="140"/>
                  </a:lnTo>
                  <a:lnTo>
                    <a:pt x="251" y="152"/>
                  </a:lnTo>
                  <a:lnTo>
                    <a:pt x="247" y="163"/>
                  </a:lnTo>
                  <a:lnTo>
                    <a:pt x="243" y="176"/>
                  </a:lnTo>
                  <a:lnTo>
                    <a:pt x="237" y="187"/>
                  </a:lnTo>
                  <a:lnTo>
                    <a:pt x="231" y="197"/>
                  </a:lnTo>
                  <a:lnTo>
                    <a:pt x="224" y="207"/>
                  </a:lnTo>
                  <a:lnTo>
                    <a:pt x="216" y="215"/>
                  </a:lnTo>
                  <a:lnTo>
                    <a:pt x="207" y="224"/>
                  </a:lnTo>
                  <a:lnTo>
                    <a:pt x="197" y="231"/>
                  </a:lnTo>
                  <a:lnTo>
                    <a:pt x="186" y="238"/>
                  </a:lnTo>
                  <a:lnTo>
                    <a:pt x="175" y="243"/>
                  </a:lnTo>
                  <a:lnTo>
                    <a:pt x="164" y="246"/>
                  </a:lnTo>
                  <a:lnTo>
                    <a:pt x="151" y="250"/>
                  </a:lnTo>
                  <a:lnTo>
                    <a:pt x="139" y="251"/>
                  </a:lnTo>
                  <a:lnTo>
                    <a:pt x="127" y="253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65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 43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6" name="Group 565"/>
          <p:cNvGrpSpPr/>
          <p:nvPr userDrawn="1"/>
        </p:nvGrpSpPr>
        <p:grpSpPr>
          <a:xfrm>
            <a:off x="177800" y="5295507"/>
            <a:ext cx="11847413" cy="1418438"/>
            <a:chOff x="0" y="5409807"/>
            <a:chExt cx="11847413" cy="1418438"/>
          </a:xfrm>
        </p:grpSpPr>
        <p:sp>
          <p:nvSpPr>
            <p:cNvPr id="567" name="Oval 566"/>
            <p:cNvSpPr/>
            <p:nvPr/>
          </p:nvSpPr>
          <p:spPr>
            <a:xfrm rot="5400000">
              <a:off x="0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 rot="5400000">
              <a:off x="596266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 rot="5400000">
              <a:off x="893538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 rot="5400000">
              <a:off x="1188586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 rot="5400000">
              <a:off x="118858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 rot="5400000">
              <a:off x="118858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 rot="5400000">
              <a:off x="1487036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 rot="5400000">
              <a:off x="148703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/>
            <p:cNvSpPr/>
            <p:nvPr/>
          </p:nvSpPr>
          <p:spPr>
            <a:xfrm rot="5400000">
              <a:off x="148703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 rot="5400000">
              <a:off x="1785482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 rot="5400000">
              <a:off x="1785482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/>
            <p:cNvSpPr/>
            <p:nvPr/>
          </p:nvSpPr>
          <p:spPr>
            <a:xfrm rot="5400000">
              <a:off x="1785482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 rot="5400000">
              <a:off x="2084611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/>
            <p:cNvSpPr/>
            <p:nvPr/>
          </p:nvSpPr>
          <p:spPr>
            <a:xfrm rot="5400000">
              <a:off x="2383057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/>
            <p:cNvSpPr/>
            <p:nvPr/>
          </p:nvSpPr>
          <p:spPr>
            <a:xfrm rot="5400000">
              <a:off x="2383057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 rot="5400000">
              <a:off x="2383057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/>
            <p:cNvSpPr/>
            <p:nvPr/>
          </p:nvSpPr>
          <p:spPr>
            <a:xfrm rot="5400000">
              <a:off x="2383057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/>
            <p:cNvSpPr/>
            <p:nvPr/>
          </p:nvSpPr>
          <p:spPr>
            <a:xfrm rot="5400000">
              <a:off x="2383057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/>
            <p:cNvSpPr/>
            <p:nvPr/>
          </p:nvSpPr>
          <p:spPr>
            <a:xfrm rot="5400000">
              <a:off x="2677499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/>
            <p:cNvSpPr/>
            <p:nvPr/>
          </p:nvSpPr>
          <p:spPr>
            <a:xfrm rot="5400000">
              <a:off x="2677499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Oval 590"/>
            <p:cNvSpPr/>
            <p:nvPr/>
          </p:nvSpPr>
          <p:spPr>
            <a:xfrm rot="5400000">
              <a:off x="2981320" y="600512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Oval 591"/>
            <p:cNvSpPr/>
            <p:nvPr/>
          </p:nvSpPr>
          <p:spPr>
            <a:xfrm rot="5400000">
              <a:off x="2981320" y="630277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/>
            <p:cNvSpPr/>
            <p:nvPr/>
          </p:nvSpPr>
          <p:spPr>
            <a:xfrm rot="5400000">
              <a:off x="2981320" y="660043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Oval 593"/>
            <p:cNvSpPr/>
            <p:nvPr/>
          </p:nvSpPr>
          <p:spPr>
            <a:xfrm rot="5400000">
              <a:off x="3278592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 rot="5400000">
              <a:off x="3566662" y="570746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 rot="5400000">
              <a:off x="3566662" y="630277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 rot="5400000">
              <a:off x="3865791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/>
            <p:cNvSpPr/>
            <p:nvPr/>
          </p:nvSpPr>
          <p:spPr>
            <a:xfrm rot="5400000">
              <a:off x="3865791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Oval 598"/>
            <p:cNvSpPr/>
            <p:nvPr/>
          </p:nvSpPr>
          <p:spPr>
            <a:xfrm rot="5400000">
              <a:off x="4164237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 rot="5400000">
              <a:off x="4164237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 rot="5400000">
              <a:off x="4458679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 rot="5400000">
              <a:off x="4458679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 rot="5400000">
              <a:off x="4762499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 rot="5400000">
              <a:off x="5059770" y="570746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 rot="5400000">
              <a:off x="5059770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 rot="5400000">
              <a:off x="5059770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 rot="5400000">
              <a:off x="5362575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 rot="5400000">
              <a:off x="5362575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 rot="5400000">
              <a:off x="566420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 rot="5400000">
              <a:off x="5664201" y="660042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 rot="5400000">
              <a:off x="5958841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 userDrawn="1"/>
          </p:nvSpPr>
          <p:spPr>
            <a:xfrm rot="5400000">
              <a:off x="595884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 rot="5400000">
              <a:off x="6256113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 rot="5400000">
              <a:off x="6551161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 rot="5400000">
              <a:off x="655116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 rot="5400000">
              <a:off x="655116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 rot="5400000">
              <a:off x="6849611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 rot="5400000">
              <a:off x="684961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 rot="5400000">
              <a:off x="684961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 rot="5400000">
              <a:off x="7148057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 rot="5400000">
              <a:off x="7148057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 rot="5400000">
              <a:off x="7148057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 rot="5400000">
              <a:off x="7447186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 rot="5400000">
              <a:off x="7745632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 rot="5400000">
              <a:off x="7745632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/>
            <p:cNvSpPr/>
            <p:nvPr/>
          </p:nvSpPr>
          <p:spPr>
            <a:xfrm rot="5400000">
              <a:off x="7745632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/>
            <p:cNvSpPr/>
            <p:nvPr/>
          </p:nvSpPr>
          <p:spPr>
            <a:xfrm rot="5400000">
              <a:off x="7745632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/>
            <p:cNvSpPr/>
            <p:nvPr/>
          </p:nvSpPr>
          <p:spPr>
            <a:xfrm rot="5400000">
              <a:off x="7745632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Oval 628"/>
            <p:cNvSpPr/>
            <p:nvPr/>
          </p:nvSpPr>
          <p:spPr>
            <a:xfrm rot="5400000">
              <a:off x="8040074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Oval 629"/>
            <p:cNvSpPr/>
            <p:nvPr/>
          </p:nvSpPr>
          <p:spPr>
            <a:xfrm rot="5400000">
              <a:off x="804007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/>
            <p:cNvSpPr/>
            <p:nvPr/>
          </p:nvSpPr>
          <p:spPr>
            <a:xfrm rot="5400000">
              <a:off x="834389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/>
            <p:cNvSpPr/>
            <p:nvPr/>
          </p:nvSpPr>
          <p:spPr>
            <a:xfrm rot="5400000">
              <a:off x="8343894" y="630277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Oval 632"/>
            <p:cNvSpPr/>
            <p:nvPr/>
          </p:nvSpPr>
          <p:spPr>
            <a:xfrm rot="5400000">
              <a:off x="8343894" y="660043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/>
            <p:cNvSpPr/>
            <p:nvPr/>
          </p:nvSpPr>
          <p:spPr>
            <a:xfrm rot="5400000">
              <a:off x="8641166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Oval 634"/>
            <p:cNvSpPr/>
            <p:nvPr/>
          </p:nvSpPr>
          <p:spPr>
            <a:xfrm rot="5400000">
              <a:off x="8929236" y="570746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Oval 635"/>
            <p:cNvSpPr/>
            <p:nvPr/>
          </p:nvSpPr>
          <p:spPr>
            <a:xfrm rot="5400000">
              <a:off x="8929236" y="630277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Oval 636"/>
            <p:cNvSpPr/>
            <p:nvPr/>
          </p:nvSpPr>
          <p:spPr>
            <a:xfrm rot="5400000">
              <a:off x="9228366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/>
            <p:cNvSpPr/>
            <p:nvPr/>
          </p:nvSpPr>
          <p:spPr>
            <a:xfrm rot="5400000">
              <a:off x="9228366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/>
            <p:cNvSpPr/>
            <p:nvPr/>
          </p:nvSpPr>
          <p:spPr>
            <a:xfrm rot="5400000">
              <a:off x="9526812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/>
            <p:cNvSpPr/>
            <p:nvPr/>
          </p:nvSpPr>
          <p:spPr>
            <a:xfrm rot="5400000">
              <a:off x="9526812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/>
            <p:cNvSpPr/>
            <p:nvPr/>
          </p:nvSpPr>
          <p:spPr>
            <a:xfrm rot="5400000">
              <a:off x="9821254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Oval 641"/>
            <p:cNvSpPr/>
            <p:nvPr/>
          </p:nvSpPr>
          <p:spPr>
            <a:xfrm rot="5400000">
              <a:off x="9821254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/>
            <p:cNvSpPr/>
            <p:nvPr/>
          </p:nvSpPr>
          <p:spPr>
            <a:xfrm rot="5400000">
              <a:off x="10125074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/>
            <p:cNvSpPr/>
            <p:nvPr/>
          </p:nvSpPr>
          <p:spPr>
            <a:xfrm rot="5400000">
              <a:off x="10422346" y="570747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/>
            <p:cNvSpPr/>
            <p:nvPr/>
          </p:nvSpPr>
          <p:spPr>
            <a:xfrm rot="5400000">
              <a:off x="10422346" y="630278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Oval 645"/>
            <p:cNvSpPr/>
            <p:nvPr/>
          </p:nvSpPr>
          <p:spPr>
            <a:xfrm rot="5400000">
              <a:off x="10422346" y="660043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Oval 646"/>
            <p:cNvSpPr/>
            <p:nvPr/>
          </p:nvSpPr>
          <p:spPr>
            <a:xfrm rot="5400000">
              <a:off x="10726068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Oval 647"/>
            <p:cNvSpPr/>
            <p:nvPr/>
          </p:nvSpPr>
          <p:spPr>
            <a:xfrm rot="5400000">
              <a:off x="10726068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Oval 648"/>
            <p:cNvSpPr/>
            <p:nvPr/>
          </p:nvSpPr>
          <p:spPr>
            <a:xfrm rot="5400000">
              <a:off x="1102769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/>
            <p:cNvSpPr/>
            <p:nvPr/>
          </p:nvSpPr>
          <p:spPr>
            <a:xfrm rot="5400000">
              <a:off x="11322334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/>
            <p:cNvSpPr/>
            <p:nvPr userDrawn="1"/>
          </p:nvSpPr>
          <p:spPr>
            <a:xfrm rot="5400000">
              <a:off x="1132233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/>
            <p:cNvSpPr/>
            <p:nvPr/>
          </p:nvSpPr>
          <p:spPr>
            <a:xfrm rot="5400000">
              <a:off x="1161960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3" name="Tijdelijke aanduiding voor tekst 10">
            <a:extLst>
              <a:ext uri="{FF2B5EF4-FFF2-40B4-BE49-F238E27FC236}">
                <a16:creationId xmlns:a16="http://schemas.microsoft.com/office/drawing/2014/main" id="{0BF1D710-5F93-4654-8D54-CD40B1D335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4768439"/>
            <a:ext cx="10658474" cy="881063"/>
          </a:xfrm>
          <a:prstGeom prst="rect">
            <a:avLst/>
          </a:prstGeom>
        </p:spPr>
        <p:txBody>
          <a:bodyPr lIns="1828800" tIns="0" rIns="1828800" bIns="0">
            <a:normAutofit/>
          </a:bodyPr>
          <a:lstStyle>
            <a:lvl1pPr marL="0" indent="0" algn="ctr">
              <a:buFontTx/>
              <a:buNone/>
              <a:defRPr sz="2000" b="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BE" smtClean="0"/>
              <a:t>Click to add a name</a:t>
            </a:r>
            <a:endParaRPr lang="en-BE" dirty="0"/>
          </a:p>
        </p:txBody>
      </p:sp>
      <p:sp>
        <p:nvSpPr>
          <p:cNvPr id="654" name="Tijdelijke aanduiding voor tekst 8">
            <a:extLst>
              <a:ext uri="{FF2B5EF4-FFF2-40B4-BE49-F238E27FC236}">
                <a16:creationId xmlns:a16="http://schemas.microsoft.com/office/drawing/2014/main" id="{7F4BDD94-FB2C-4502-A2BB-86CAD3E59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2324100"/>
            <a:ext cx="10658474" cy="2197100"/>
          </a:xfrm>
          <a:prstGeom prst="rect">
            <a:avLst/>
          </a:prstGeom>
        </p:spPr>
        <p:txBody>
          <a:bodyPr lIns="1371600" tIns="0" rIns="1371600" bIns="0" anchor="ctr" anchorCtr="0">
            <a:no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3200">
                <a:solidFill>
                  <a:schemeClr val="bg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NL" smtClean="0"/>
              <a:t>Click to add a quote</a:t>
            </a:r>
            <a:endParaRPr lang="nl-NL" dirty="0"/>
          </a:p>
        </p:txBody>
      </p:sp>
      <p:pic>
        <p:nvPicPr>
          <p:cNvPr id="218" name="Picture 2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60" y="1055688"/>
            <a:ext cx="972444" cy="1153070"/>
          </a:xfrm>
          <a:prstGeom prst="rect">
            <a:avLst/>
          </a:prstGeom>
        </p:spPr>
      </p:pic>
      <p:sp>
        <p:nvSpPr>
          <p:cNvPr id="99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0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9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767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 43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6" name="Group 565"/>
          <p:cNvGrpSpPr/>
          <p:nvPr userDrawn="1"/>
        </p:nvGrpSpPr>
        <p:grpSpPr>
          <a:xfrm>
            <a:off x="344587" y="5301326"/>
            <a:ext cx="11847413" cy="1418438"/>
            <a:chOff x="0" y="5409807"/>
            <a:chExt cx="11847413" cy="1418438"/>
          </a:xfrm>
        </p:grpSpPr>
        <p:sp>
          <p:nvSpPr>
            <p:cNvPr id="567" name="Oval 566"/>
            <p:cNvSpPr/>
            <p:nvPr/>
          </p:nvSpPr>
          <p:spPr>
            <a:xfrm rot="5400000">
              <a:off x="0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 rot="5400000">
              <a:off x="596266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 rot="5400000">
              <a:off x="893538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 rot="5400000">
              <a:off x="1188586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 rot="5400000">
              <a:off x="118858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 rot="5400000">
              <a:off x="118858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 rot="5400000">
              <a:off x="1487036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 rot="5400000">
              <a:off x="148703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 rot="5400000">
              <a:off x="1785482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 rot="5400000">
              <a:off x="1785482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 rot="5400000">
              <a:off x="2084611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/>
            <p:cNvSpPr/>
            <p:nvPr/>
          </p:nvSpPr>
          <p:spPr>
            <a:xfrm rot="5400000">
              <a:off x="2383057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/>
            <p:cNvSpPr/>
            <p:nvPr/>
          </p:nvSpPr>
          <p:spPr>
            <a:xfrm rot="5400000">
              <a:off x="2383057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 rot="5400000">
              <a:off x="2383057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/>
            <p:cNvSpPr/>
            <p:nvPr/>
          </p:nvSpPr>
          <p:spPr>
            <a:xfrm rot="5400000">
              <a:off x="2383057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/>
            <p:cNvSpPr/>
            <p:nvPr/>
          </p:nvSpPr>
          <p:spPr>
            <a:xfrm rot="5400000">
              <a:off x="2383057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/>
            <p:cNvSpPr/>
            <p:nvPr/>
          </p:nvSpPr>
          <p:spPr>
            <a:xfrm rot="5400000">
              <a:off x="2677499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/>
            <p:cNvSpPr/>
            <p:nvPr/>
          </p:nvSpPr>
          <p:spPr>
            <a:xfrm rot="5400000">
              <a:off x="2677499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Oval 590"/>
            <p:cNvSpPr/>
            <p:nvPr/>
          </p:nvSpPr>
          <p:spPr>
            <a:xfrm rot="5400000">
              <a:off x="2981320" y="600512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Oval 591"/>
            <p:cNvSpPr/>
            <p:nvPr/>
          </p:nvSpPr>
          <p:spPr>
            <a:xfrm rot="5400000">
              <a:off x="2981320" y="630277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/>
            <p:cNvSpPr/>
            <p:nvPr/>
          </p:nvSpPr>
          <p:spPr>
            <a:xfrm rot="5400000">
              <a:off x="2981320" y="660043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Oval 593"/>
            <p:cNvSpPr/>
            <p:nvPr/>
          </p:nvSpPr>
          <p:spPr>
            <a:xfrm rot="5400000">
              <a:off x="3278592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 rot="5400000">
              <a:off x="3566662" y="570746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 rot="5400000">
              <a:off x="3566662" y="630277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 rot="5400000">
              <a:off x="3865791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/>
            <p:cNvSpPr/>
            <p:nvPr/>
          </p:nvSpPr>
          <p:spPr>
            <a:xfrm rot="5400000">
              <a:off x="3865791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Oval 598"/>
            <p:cNvSpPr/>
            <p:nvPr/>
          </p:nvSpPr>
          <p:spPr>
            <a:xfrm rot="5400000">
              <a:off x="4164237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 rot="5400000">
              <a:off x="4164237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 rot="5400000">
              <a:off x="4458679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 rot="5400000">
              <a:off x="4458679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 rot="5400000">
              <a:off x="4762499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 rot="5400000">
              <a:off x="5059770" y="570746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 rot="5400000">
              <a:off x="5059770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 rot="5400000">
              <a:off x="5059770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 rot="5400000">
              <a:off x="5362575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 rot="5400000">
              <a:off x="5362575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 rot="5400000">
              <a:off x="566420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 rot="5400000">
              <a:off x="5664201" y="660042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 rot="5400000">
              <a:off x="5958841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 userDrawn="1"/>
          </p:nvSpPr>
          <p:spPr>
            <a:xfrm rot="5400000">
              <a:off x="595884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 rot="5400000">
              <a:off x="6256113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 rot="5400000">
              <a:off x="6551161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 rot="5400000">
              <a:off x="655116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 rot="5400000">
              <a:off x="655116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 rot="5400000">
              <a:off x="6849611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 rot="5400000">
              <a:off x="684961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 rot="5400000">
              <a:off x="684961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 rot="5400000">
              <a:off x="7148057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 rot="5400000">
              <a:off x="7148057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 rot="5400000">
              <a:off x="7148057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 rot="5400000">
              <a:off x="7447186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 rot="5400000">
              <a:off x="7745632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 rot="5400000">
              <a:off x="7745632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/>
            <p:cNvSpPr/>
            <p:nvPr/>
          </p:nvSpPr>
          <p:spPr>
            <a:xfrm rot="5400000">
              <a:off x="7745632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/>
            <p:cNvSpPr/>
            <p:nvPr/>
          </p:nvSpPr>
          <p:spPr>
            <a:xfrm rot="5400000">
              <a:off x="7745632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/>
            <p:cNvSpPr/>
            <p:nvPr/>
          </p:nvSpPr>
          <p:spPr>
            <a:xfrm rot="5400000">
              <a:off x="7745632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Oval 628"/>
            <p:cNvSpPr/>
            <p:nvPr/>
          </p:nvSpPr>
          <p:spPr>
            <a:xfrm rot="5400000">
              <a:off x="8040074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Oval 629"/>
            <p:cNvSpPr/>
            <p:nvPr/>
          </p:nvSpPr>
          <p:spPr>
            <a:xfrm rot="5400000">
              <a:off x="804007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/>
            <p:cNvSpPr/>
            <p:nvPr/>
          </p:nvSpPr>
          <p:spPr>
            <a:xfrm rot="5400000">
              <a:off x="834389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/>
            <p:cNvSpPr/>
            <p:nvPr/>
          </p:nvSpPr>
          <p:spPr>
            <a:xfrm rot="5400000">
              <a:off x="8343894" y="630277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Oval 632"/>
            <p:cNvSpPr/>
            <p:nvPr/>
          </p:nvSpPr>
          <p:spPr>
            <a:xfrm rot="5400000">
              <a:off x="8343894" y="660043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/>
            <p:cNvSpPr/>
            <p:nvPr/>
          </p:nvSpPr>
          <p:spPr>
            <a:xfrm rot="5400000">
              <a:off x="8641166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Oval 634"/>
            <p:cNvSpPr/>
            <p:nvPr/>
          </p:nvSpPr>
          <p:spPr>
            <a:xfrm rot="5400000">
              <a:off x="8929236" y="570746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Oval 635"/>
            <p:cNvSpPr/>
            <p:nvPr/>
          </p:nvSpPr>
          <p:spPr>
            <a:xfrm rot="5400000">
              <a:off x="8929236" y="630277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Oval 636"/>
            <p:cNvSpPr/>
            <p:nvPr/>
          </p:nvSpPr>
          <p:spPr>
            <a:xfrm rot="5400000">
              <a:off x="9228366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/>
            <p:cNvSpPr/>
            <p:nvPr/>
          </p:nvSpPr>
          <p:spPr>
            <a:xfrm rot="5400000">
              <a:off x="9228366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/>
            <p:cNvSpPr/>
            <p:nvPr/>
          </p:nvSpPr>
          <p:spPr>
            <a:xfrm rot="5400000">
              <a:off x="9526812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/>
            <p:cNvSpPr/>
            <p:nvPr/>
          </p:nvSpPr>
          <p:spPr>
            <a:xfrm rot="5400000">
              <a:off x="9526812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/>
            <p:cNvSpPr/>
            <p:nvPr/>
          </p:nvSpPr>
          <p:spPr>
            <a:xfrm rot="5400000">
              <a:off x="9821254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Oval 641"/>
            <p:cNvSpPr/>
            <p:nvPr/>
          </p:nvSpPr>
          <p:spPr>
            <a:xfrm rot="5400000">
              <a:off x="9821254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/>
            <p:cNvSpPr/>
            <p:nvPr/>
          </p:nvSpPr>
          <p:spPr>
            <a:xfrm rot="5400000">
              <a:off x="10125074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/>
            <p:cNvSpPr/>
            <p:nvPr/>
          </p:nvSpPr>
          <p:spPr>
            <a:xfrm rot="5400000">
              <a:off x="10422346" y="570747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/>
            <p:cNvSpPr/>
            <p:nvPr/>
          </p:nvSpPr>
          <p:spPr>
            <a:xfrm rot="5400000">
              <a:off x="10422346" y="630278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Oval 645"/>
            <p:cNvSpPr/>
            <p:nvPr/>
          </p:nvSpPr>
          <p:spPr>
            <a:xfrm rot="5400000">
              <a:off x="10422346" y="660043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Oval 646"/>
            <p:cNvSpPr/>
            <p:nvPr/>
          </p:nvSpPr>
          <p:spPr>
            <a:xfrm rot="5400000">
              <a:off x="10726068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Oval 647"/>
            <p:cNvSpPr/>
            <p:nvPr/>
          </p:nvSpPr>
          <p:spPr>
            <a:xfrm rot="5400000">
              <a:off x="10726068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Oval 648"/>
            <p:cNvSpPr/>
            <p:nvPr/>
          </p:nvSpPr>
          <p:spPr>
            <a:xfrm rot="5400000">
              <a:off x="1102769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/>
            <p:cNvSpPr/>
            <p:nvPr/>
          </p:nvSpPr>
          <p:spPr>
            <a:xfrm rot="5400000">
              <a:off x="11322334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/>
            <p:cNvSpPr/>
            <p:nvPr userDrawn="1"/>
          </p:nvSpPr>
          <p:spPr>
            <a:xfrm rot="5400000">
              <a:off x="1132233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/>
            <p:cNvSpPr/>
            <p:nvPr/>
          </p:nvSpPr>
          <p:spPr>
            <a:xfrm rot="5400000">
              <a:off x="1161960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3" name="Tijdelijke aanduiding voor tekst 10">
            <a:extLst>
              <a:ext uri="{FF2B5EF4-FFF2-40B4-BE49-F238E27FC236}">
                <a16:creationId xmlns:a16="http://schemas.microsoft.com/office/drawing/2014/main" id="{0BF1D710-5F93-4654-8D54-CD40B1D335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4768439"/>
            <a:ext cx="10658474" cy="881063"/>
          </a:xfrm>
          <a:prstGeom prst="rect">
            <a:avLst/>
          </a:prstGeom>
        </p:spPr>
        <p:txBody>
          <a:bodyPr lIns="1828800" tIns="0" rIns="1828800" bIns="0">
            <a:normAutofit/>
          </a:bodyPr>
          <a:lstStyle>
            <a:lvl1pPr marL="0" indent="0" algn="ctr">
              <a:buFontTx/>
              <a:buNone/>
              <a:defRPr sz="2000" b="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BE" smtClean="0"/>
              <a:t>Click to add a name</a:t>
            </a:r>
            <a:endParaRPr lang="en-BE" dirty="0"/>
          </a:p>
        </p:txBody>
      </p:sp>
      <p:sp>
        <p:nvSpPr>
          <p:cNvPr id="654" name="Tijdelijke aanduiding voor tekst 8">
            <a:extLst>
              <a:ext uri="{FF2B5EF4-FFF2-40B4-BE49-F238E27FC236}">
                <a16:creationId xmlns:a16="http://schemas.microsoft.com/office/drawing/2014/main" id="{7F4BDD94-FB2C-4502-A2BB-86CAD3E59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2324100"/>
            <a:ext cx="10658474" cy="2197100"/>
          </a:xfrm>
          <a:prstGeom prst="rect">
            <a:avLst/>
          </a:prstGeom>
        </p:spPr>
        <p:txBody>
          <a:bodyPr lIns="1371600" tIns="0" rIns="1371600" bIns="0" anchor="ctr" anchorCtr="0">
            <a:no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3200">
                <a:solidFill>
                  <a:schemeClr val="bg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NL" smtClean="0"/>
              <a:t>Click to add a quote</a:t>
            </a:r>
            <a:endParaRPr lang="nl-NL" dirty="0"/>
          </a:p>
        </p:txBody>
      </p:sp>
      <p:pic>
        <p:nvPicPr>
          <p:cNvPr id="217" name="Picture 2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60" y="1055688"/>
            <a:ext cx="972444" cy="1153070"/>
          </a:xfrm>
          <a:prstGeom prst="rect">
            <a:avLst/>
          </a:prstGeom>
        </p:spPr>
      </p:pic>
      <p:sp>
        <p:nvSpPr>
          <p:cNvPr id="9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8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780824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10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011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inf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082B9D0C-0783-431C-BFBF-3A3AA871FE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78000"/>
            </a:schemeClr>
          </a:solidFill>
        </p:spPr>
        <p:txBody>
          <a:bodyPr anchor="ctr" anchorCtr="0"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&lt;Click to add picture&lt;&lt;&lt;&lt;&lt;&lt;&lt;&lt;&lt;&lt;</a:t>
            </a:r>
            <a:endParaRPr lang="en-BE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6A895D29-FC6A-432A-8385-E2F1D027CD96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66763" y="800100"/>
            <a:ext cx="5329239" cy="52578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lIns="1005840" tIns="2194560" rIns="182880" bIns="1188720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 smtClean="0"/>
              <a:t> </a:t>
            </a:r>
            <a:endParaRPr lang="en-BE" dirty="0"/>
          </a:p>
        </p:txBody>
      </p:sp>
      <p:sp>
        <p:nvSpPr>
          <p:cNvPr id="253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817" y="1479973"/>
            <a:ext cx="2992891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BE" sz="2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BE" dirty="0"/>
          </a:p>
        </p:txBody>
      </p:sp>
      <p:sp>
        <p:nvSpPr>
          <p:cNvPr id="25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2072" y="2191174"/>
            <a:ext cx="2983043" cy="108681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lang="nl-NL" sz="2400" kern="1200" dirty="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25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705020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3260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inf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082B9D0C-0783-431C-BFBF-3A3AA871FE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78000"/>
            </a:schemeClr>
          </a:solidFill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&gt;&gt;&gt;&gt;&gt;&gt;&gt;&gt;&gt; Click to add picture &gt;</a:t>
            </a:r>
            <a:endParaRPr lang="en-BE" dirty="0"/>
          </a:p>
        </p:txBody>
      </p:sp>
      <p:sp>
        <p:nvSpPr>
          <p:cNvPr id="6" name="Tijdelijke aanduiding voor tekst 25">
            <a:extLst>
              <a:ext uri="{FF2B5EF4-FFF2-40B4-BE49-F238E27FC236}">
                <a16:creationId xmlns:a16="http://schemas.microsoft.com/office/drawing/2014/main" id="{6A895D29-FC6A-432A-8385-E2F1D027CD96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 flipH="1">
            <a:off x="6096000" y="800100"/>
            <a:ext cx="5329238" cy="52578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lIns="1005840" tIns="2194560" rIns="182880" bIns="1188720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 smtClean="0"/>
              <a:t> </a:t>
            </a:r>
            <a:endParaRPr lang="en-BE" dirty="0"/>
          </a:p>
        </p:txBody>
      </p:sp>
      <p:sp>
        <p:nvSpPr>
          <p:cNvPr id="253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020" y="1479973"/>
            <a:ext cx="2992891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BE" sz="2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BE" dirty="0"/>
          </a:p>
        </p:txBody>
      </p:sp>
      <p:sp>
        <p:nvSpPr>
          <p:cNvPr id="25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80275" y="2191174"/>
            <a:ext cx="2983043" cy="108681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lang="nl-NL" sz="2400" kern="1200" dirty="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7055229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887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inf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082B9D0C-0783-431C-BFBF-3A3AA871FE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anchor="ctr" anchorCtr="0"/>
          <a:lstStyle>
            <a:lvl1pPr marL="0" indent="0" algn="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&lt;Click to add picture&lt;&lt;&lt;&lt;&lt;&lt;&lt;&lt;&lt;&lt;</a:t>
            </a:r>
            <a:endParaRPr lang="en-BE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6A895D29-FC6A-432A-8385-E2F1D027CD96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66763" y="800100"/>
            <a:ext cx="5329239" cy="52578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lIns="1005840" tIns="2194560" rIns="182880" bIns="1188720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 smtClean="0"/>
              <a:t> </a:t>
            </a:r>
            <a:endParaRPr lang="en-BE" dirty="0"/>
          </a:p>
        </p:txBody>
      </p:sp>
      <p:sp>
        <p:nvSpPr>
          <p:cNvPr id="253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817" y="1479973"/>
            <a:ext cx="2992891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BE" sz="28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BE" dirty="0"/>
          </a:p>
        </p:txBody>
      </p:sp>
      <p:sp>
        <p:nvSpPr>
          <p:cNvPr id="25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2072" y="2191174"/>
            <a:ext cx="2983043" cy="108681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lang="nl-NL" sz="2400" kern="1200" dirty="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25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705020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1284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inf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082B9D0C-0783-431C-BFBF-3A3AA871FE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&gt;&gt;&gt;&gt;&gt;&gt;&gt;&gt;&gt; Click to add picture &gt;</a:t>
            </a:r>
            <a:endParaRPr lang="en-BE" dirty="0"/>
          </a:p>
        </p:txBody>
      </p:sp>
      <p:sp>
        <p:nvSpPr>
          <p:cNvPr id="6" name="Tijdelijke aanduiding voor tekst 25">
            <a:extLst>
              <a:ext uri="{FF2B5EF4-FFF2-40B4-BE49-F238E27FC236}">
                <a16:creationId xmlns:a16="http://schemas.microsoft.com/office/drawing/2014/main" id="{6A895D29-FC6A-432A-8385-E2F1D027CD96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 flipH="1">
            <a:off x="6096000" y="800100"/>
            <a:ext cx="5329238" cy="52578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lIns="1005840" tIns="2194560" rIns="182880" bIns="1188720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 smtClean="0"/>
              <a:t> </a:t>
            </a:r>
            <a:endParaRPr lang="en-BE" dirty="0"/>
          </a:p>
        </p:txBody>
      </p:sp>
      <p:sp>
        <p:nvSpPr>
          <p:cNvPr id="253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020" y="1479973"/>
            <a:ext cx="2992891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BE" sz="28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BE" dirty="0"/>
          </a:p>
        </p:txBody>
      </p:sp>
      <p:sp>
        <p:nvSpPr>
          <p:cNvPr id="25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80275" y="2191174"/>
            <a:ext cx="2983043" cy="108681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lang="nl-NL" sz="2400" kern="1200" dirty="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7055229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67091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Title Placeholder 1"/>
          <p:cNvSpPr>
            <a:spLocks noGrp="1"/>
          </p:cNvSpPr>
          <p:nvPr>
            <p:ph type="title"/>
          </p:nvPr>
        </p:nvSpPr>
        <p:spPr>
          <a:xfrm>
            <a:off x="3181350" y="5635663"/>
            <a:ext cx="8362949" cy="602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Afbeelding 3">
            <a:extLst>
              <a:ext uri="{FF2B5EF4-FFF2-40B4-BE49-F238E27FC236}">
                <a16:creationId xmlns:a16="http://schemas.microsoft.com/office/drawing/2014/main" id="{AA5B3CA4-7383-4A08-AD3F-748BE844E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39931" r="6884" b="9611"/>
          <a:stretch/>
        </p:blipFill>
        <p:spPr>
          <a:xfrm>
            <a:off x="754743" y="769256"/>
            <a:ext cx="10711543" cy="4475843"/>
          </a:xfrm>
          <a:prstGeom prst="rect">
            <a:avLst/>
          </a:prstGeom>
        </p:spPr>
      </p:pic>
      <p:sp>
        <p:nvSpPr>
          <p:cNvPr id="8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350" y="5321300"/>
            <a:ext cx="8270421" cy="2857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BE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52475" y="5310188"/>
            <a:ext cx="2193925" cy="793750"/>
            <a:chOff x="474" y="3345"/>
            <a:chExt cx="1382" cy="50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74" y="3345"/>
              <a:ext cx="1382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74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74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656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656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950" y="3536"/>
              <a:ext cx="176" cy="123"/>
            </a:xfrm>
            <a:custGeom>
              <a:avLst/>
              <a:gdLst>
                <a:gd name="T0" fmla="*/ 529 w 529"/>
                <a:gd name="T1" fmla="*/ 370 h 370"/>
                <a:gd name="T2" fmla="*/ 203 w 529"/>
                <a:gd name="T3" fmla="*/ 0 h 370"/>
                <a:gd name="T4" fmla="*/ 0 w 529"/>
                <a:gd name="T5" fmla="*/ 0 h 370"/>
                <a:gd name="T6" fmla="*/ 322 w 529"/>
                <a:gd name="T7" fmla="*/ 370 h 370"/>
                <a:gd name="T8" fmla="*/ 529 w 529"/>
                <a:gd name="T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0">
                  <a:moveTo>
                    <a:pt x="529" y="370"/>
                  </a:moveTo>
                  <a:lnTo>
                    <a:pt x="203" y="0"/>
                  </a:lnTo>
                  <a:lnTo>
                    <a:pt x="0" y="0"/>
                  </a:lnTo>
                  <a:lnTo>
                    <a:pt x="322" y="370"/>
                  </a:lnTo>
                  <a:lnTo>
                    <a:pt x="529" y="37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887" y="3345"/>
              <a:ext cx="50" cy="314"/>
            </a:xfrm>
            <a:custGeom>
              <a:avLst/>
              <a:gdLst>
                <a:gd name="T0" fmla="*/ 0 w 152"/>
                <a:gd name="T1" fmla="*/ 0 h 943"/>
                <a:gd name="T2" fmla="*/ 0 w 152"/>
                <a:gd name="T3" fmla="*/ 943 h 943"/>
                <a:gd name="T4" fmla="*/ 152 w 152"/>
                <a:gd name="T5" fmla="*/ 943 h 943"/>
                <a:gd name="T6" fmla="*/ 152 w 152"/>
                <a:gd name="T7" fmla="*/ 599 h 943"/>
                <a:gd name="T8" fmla="*/ 152 w 152"/>
                <a:gd name="T9" fmla="*/ 600 h 943"/>
                <a:gd name="T10" fmla="*/ 152 w 152"/>
                <a:gd name="T11" fmla="*/ 565 h 943"/>
                <a:gd name="T12" fmla="*/ 152 w 152"/>
                <a:gd name="T13" fmla="*/ 565 h 943"/>
                <a:gd name="T14" fmla="*/ 152 w 152"/>
                <a:gd name="T15" fmla="*/ 0 h 943"/>
                <a:gd name="T16" fmla="*/ 0 w 152"/>
                <a:gd name="T17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943">
                  <a:moveTo>
                    <a:pt x="0" y="0"/>
                  </a:moveTo>
                  <a:lnTo>
                    <a:pt x="0" y="943"/>
                  </a:lnTo>
                  <a:lnTo>
                    <a:pt x="152" y="943"/>
                  </a:lnTo>
                  <a:lnTo>
                    <a:pt x="152" y="599"/>
                  </a:lnTo>
                  <a:lnTo>
                    <a:pt x="152" y="600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196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1196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 noEditPoints="1"/>
            </p:cNvSpPr>
            <p:nvPr userDrawn="1"/>
          </p:nvSpPr>
          <p:spPr bwMode="auto">
            <a:xfrm>
              <a:off x="1405" y="3424"/>
              <a:ext cx="227" cy="236"/>
            </a:xfrm>
            <a:custGeom>
              <a:avLst/>
              <a:gdLst>
                <a:gd name="T0" fmla="*/ 513 w 681"/>
                <a:gd name="T1" fmla="*/ 279 h 709"/>
                <a:gd name="T2" fmla="*/ 500 w 681"/>
                <a:gd name="T3" fmla="*/ 232 h 709"/>
                <a:gd name="T4" fmla="*/ 475 w 681"/>
                <a:gd name="T5" fmla="*/ 194 h 709"/>
                <a:gd name="T6" fmla="*/ 443 w 681"/>
                <a:gd name="T7" fmla="*/ 165 h 709"/>
                <a:gd name="T8" fmla="*/ 403 w 681"/>
                <a:gd name="T9" fmla="*/ 148 h 709"/>
                <a:gd name="T10" fmla="*/ 357 w 681"/>
                <a:gd name="T11" fmla="*/ 139 h 709"/>
                <a:gd name="T12" fmla="*/ 325 w 681"/>
                <a:gd name="T13" fmla="*/ 140 h 709"/>
                <a:gd name="T14" fmla="*/ 282 w 681"/>
                <a:gd name="T15" fmla="*/ 148 h 709"/>
                <a:gd name="T16" fmla="*/ 242 w 681"/>
                <a:gd name="T17" fmla="*/ 167 h 709"/>
                <a:gd name="T18" fmla="*/ 207 w 681"/>
                <a:gd name="T19" fmla="*/ 196 h 709"/>
                <a:gd name="T20" fmla="*/ 180 w 681"/>
                <a:gd name="T21" fmla="*/ 234 h 709"/>
                <a:gd name="T22" fmla="*/ 160 w 681"/>
                <a:gd name="T23" fmla="*/ 279 h 709"/>
                <a:gd name="T24" fmla="*/ 0 w 681"/>
                <a:gd name="T25" fmla="*/ 336 h 709"/>
                <a:gd name="T26" fmla="*/ 7 w 681"/>
                <a:gd name="T27" fmla="*/ 282 h 709"/>
                <a:gd name="T28" fmla="*/ 21 w 681"/>
                <a:gd name="T29" fmla="*/ 230 h 709"/>
                <a:gd name="T30" fmla="*/ 41 w 681"/>
                <a:gd name="T31" fmla="*/ 183 h 709"/>
                <a:gd name="T32" fmla="*/ 68 w 681"/>
                <a:gd name="T33" fmla="*/ 140 h 709"/>
                <a:gd name="T34" fmla="*/ 101 w 681"/>
                <a:gd name="T35" fmla="*/ 102 h 709"/>
                <a:gd name="T36" fmla="*/ 139 w 681"/>
                <a:gd name="T37" fmla="*/ 69 h 709"/>
                <a:gd name="T38" fmla="*/ 181 w 681"/>
                <a:gd name="T39" fmla="*/ 41 h 709"/>
                <a:gd name="T40" fmla="*/ 228 w 681"/>
                <a:gd name="T41" fmla="*/ 21 h 709"/>
                <a:gd name="T42" fmla="*/ 278 w 681"/>
                <a:gd name="T43" fmla="*/ 7 h 709"/>
                <a:gd name="T44" fmla="*/ 333 w 681"/>
                <a:gd name="T45" fmla="*/ 0 h 709"/>
                <a:gd name="T46" fmla="*/ 369 w 681"/>
                <a:gd name="T47" fmla="*/ 0 h 709"/>
                <a:gd name="T48" fmla="*/ 420 w 681"/>
                <a:gd name="T49" fmla="*/ 6 h 709"/>
                <a:gd name="T50" fmla="*/ 467 w 681"/>
                <a:gd name="T51" fmla="*/ 18 h 709"/>
                <a:gd name="T52" fmla="*/ 511 w 681"/>
                <a:gd name="T53" fmla="*/ 38 h 709"/>
                <a:gd name="T54" fmla="*/ 550 w 681"/>
                <a:gd name="T55" fmla="*/ 63 h 709"/>
                <a:gd name="T56" fmla="*/ 584 w 681"/>
                <a:gd name="T57" fmla="*/ 95 h 709"/>
                <a:gd name="T58" fmla="*/ 614 w 681"/>
                <a:gd name="T59" fmla="*/ 132 h 709"/>
                <a:gd name="T60" fmla="*/ 638 w 681"/>
                <a:gd name="T61" fmla="*/ 174 h 709"/>
                <a:gd name="T62" fmla="*/ 658 w 681"/>
                <a:gd name="T63" fmla="*/ 222 h 709"/>
                <a:gd name="T64" fmla="*/ 671 w 681"/>
                <a:gd name="T65" fmla="*/ 276 h 709"/>
                <a:gd name="T66" fmla="*/ 679 w 681"/>
                <a:gd name="T67" fmla="*/ 335 h 709"/>
                <a:gd name="T68" fmla="*/ 157 w 681"/>
                <a:gd name="T69" fmla="*/ 395 h 709"/>
                <a:gd name="T70" fmla="*/ 165 w 681"/>
                <a:gd name="T71" fmla="*/ 431 h 709"/>
                <a:gd name="T72" fmla="*/ 188 w 681"/>
                <a:gd name="T73" fmla="*/ 477 h 709"/>
                <a:gd name="T74" fmla="*/ 222 w 681"/>
                <a:gd name="T75" fmla="*/ 515 h 709"/>
                <a:gd name="T76" fmla="*/ 266 w 681"/>
                <a:gd name="T77" fmla="*/ 541 h 709"/>
                <a:gd name="T78" fmla="*/ 317 w 681"/>
                <a:gd name="T79" fmla="*/ 556 h 709"/>
                <a:gd name="T80" fmla="*/ 354 w 681"/>
                <a:gd name="T81" fmla="*/ 559 h 709"/>
                <a:gd name="T82" fmla="*/ 399 w 681"/>
                <a:gd name="T83" fmla="*/ 556 h 709"/>
                <a:gd name="T84" fmla="*/ 438 w 681"/>
                <a:gd name="T85" fmla="*/ 546 h 709"/>
                <a:gd name="T86" fmla="*/ 482 w 681"/>
                <a:gd name="T87" fmla="*/ 524 h 709"/>
                <a:gd name="T88" fmla="*/ 533 w 681"/>
                <a:gd name="T89" fmla="*/ 481 h 709"/>
                <a:gd name="T90" fmla="*/ 623 w 681"/>
                <a:gd name="T91" fmla="*/ 602 h 709"/>
                <a:gd name="T92" fmla="*/ 583 w 681"/>
                <a:gd name="T93" fmla="*/ 637 h 709"/>
                <a:gd name="T94" fmla="*/ 535 w 681"/>
                <a:gd name="T95" fmla="*/ 667 h 709"/>
                <a:gd name="T96" fmla="*/ 481 w 681"/>
                <a:gd name="T97" fmla="*/ 690 h 709"/>
                <a:gd name="T98" fmla="*/ 420 w 681"/>
                <a:gd name="T99" fmla="*/ 704 h 709"/>
                <a:gd name="T100" fmla="*/ 354 w 681"/>
                <a:gd name="T101" fmla="*/ 709 h 709"/>
                <a:gd name="T102" fmla="*/ 317 w 681"/>
                <a:gd name="T103" fmla="*/ 707 h 709"/>
                <a:gd name="T104" fmla="*/ 264 w 681"/>
                <a:gd name="T105" fmla="*/ 698 h 709"/>
                <a:gd name="T106" fmla="*/ 213 w 681"/>
                <a:gd name="T107" fmla="*/ 682 h 709"/>
                <a:gd name="T108" fmla="*/ 167 w 681"/>
                <a:gd name="T109" fmla="*/ 659 h 709"/>
                <a:gd name="T110" fmla="*/ 126 w 681"/>
                <a:gd name="T111" fmla="*/ 629 h 709"/>
                <a:gd name="T112" fmla="*/ 89 w 681"/>
                <a:gd name="T113" fmla="*/ 595 h 709"/>
                <a:gd name="T114" fmla="*/ 58 w 681"/>
                <a:gd name="T115" fmla="*/ 555 h 709"/>
                <a:gd name="T116" fmla="*/ 33 w 681"/>
                <a:gd name="T117" fmla="*/ 510 h 709"/>
                <a:gd name="T118" fmla="*/ 15 w 681"/>
                <a:gd name="T119" fmla="*/ 462 h 709"/>
                <a:gd name="T120" fmla="*/ 3 w 681"/>
                <a:gd name="T121" fmla="*/ 409 h 709"/>
                <a:gd name="T122" fmla="*/ 0 w 681"/>
                <a:gd name="T123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1" h="709">
                  <a:moveTo>
                    <a:pt x="160" y="279"/>
                  </a:moveTo>
                  <a:lnTo>
                    <a:pt x="513" y="279"/>
                  </a:lnTo>
                  <a:lnTo>
                    <a:pt x="513" y="279"/>
                  </a:lnTo>
                  <a:lnTo>
                    <a:pt x="510" y="262"/>
                  </a:lnTo>
                  <a:lnTo>
                    <a:pt x="505" y="246"/>
                  </a:lnTo>
                  <a:lnTo>
                    <a:pt x="500" y="232"/>
                  </a:lnTo>
                  <a:lnTo>
                    <a:pt x="491" y="218"/>
                  </a:lnTo>
                  <a:lnTo>
                    <a:pt x="483" y="205"/>
                  </a:lnTo>
                  <a:lnTo>
                    <a:pt x="475" y="194"/>
                  </a:lnTo>
                  <a:lnTo>
                    <a:pt x="465" y="183"/>
                  </a:lnTo>
                  <a:lnTo>
                    <a:pt x="455" y="174"/>
                  </a:lnTo>
                  <a:lnTo>
                    <a:pt x="443" y="165"/>
                  </a:lnTo>
                  <a:lnTo>
                    <a:pt x="431" y="158"/>
                  </a:lnTo>
                  <a:lnTo>
                    <a:pt x="417" y="152"/>
                  </a:lnTo>
                  <a:lnTo>
                    <a:pt x="403" y="148"/>
                  </a:lnTo>
                  <a:lnTo>
                    <a:pt x="388" y="143"/>
                  </a:lnTo>
                  <a:lnTo>
                    <a:pt x="373" y="141"/>
                  </a:lnTo>
                  <a:lnTo>
                    <a:pt x="357" y="139"/>
                  </a:lnTo>
                  <a:lnTo>
                    <a:pt x="340" y="139"/>
                  </a:lnTo>
                  <a:lnTo>
                    <a:pt x="340" y="139"/>
                  </a:lnTo>
                  <a:lnTo>
                    <a:pt x="325" y="140"/>
                  </a:lnTo>
                  <a:lnTo>
                    <a:pt x="310" y="141"/>
                  </a:lnTo>
                  <a:lnTo>
                    <a:pt x="296" y="144"/>
                  </a:lnTo>
                  <a:lnTo>
                    <a:pt x="282" y="148"/>
                  </a:lnTo>
                  <a:lnTo>
                    <a:pt x="268" y="154"/>
                  </a:lnTo>
                  <a:lnTo>
                    <a:pt x="254" y="160"/>
                  </a:lnTo>
                  <a:lnTo>
                    <a:pt x="242" y="167"/>
                  </a:lnTo>
                  <a:lnTo>
                    <a:pt x="229" y="177"/>
                  </a:lnTo>
                  <a:lnTo>
                    <a:pt x="218" y="186"/>
                  </a:lnTo>
                  <a:lnTo>
                    <a:pt x="207" y="196"/>
                  </a:lnTo>
                  <a:lnTo>
                    <a:pt x="197" y="207"/>
                  </a:lnTo>
                  <a:lnTo>
                    <a:pt x="188" y="220"/>
                  </a:lnTo>
                  <a:lnTo>
                    <a:pt x="180" y="234"/>
                  </a:lnTo>
                  <a:lnTo>
                    <a:pt x="172" y="248"/>
                  </a:lnTo>
                  <a:lnTo>
                    <a:pt x="166" y="264"/>
                  </a:lnTo>
                  <a:lnTo>
                    <a:pt x="160" y="279"/>
                  </a:lnTo>
                  <a:close/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1458" y="3470"/>
              <a:ext cx="118" cy="47"/>
            </a:xfrm>
            <a:custGeom>
              <a:avLst/>
              <a:gdLst>
                <a:gd name="T0" fmla="*/ 0 w 353"/>
                <a:gd name="T1" fmla="*/ 140 h 140"/>
                <a:gd name="T2" fmla="*/ 353 w 353"/>
                <a:gd name="T3" fmla="*/ 140 h 140"/>
                <a:gd name="T4" fmla="*/ 353 w 353"/>
                <a:gd name="T5" fmla="*/ 140 h 140"/>
                <a:gd name="T6" fmla="*/ 350 w 353"/>
                <a:gd name="T7" fmla="*/ 123 h 140"/>
                <a:gd name="T8" fmla="*/ 345 w 353"/>
                <a:gd name="T9" fmla="*/ 107 h 140"/>
                <a:gd name="T10" fmla="*/ 340 w 353"/>
                <a:gd name="T11" fmla="*/ 93 h 140"/>
                <a:gd name="T12" fmla="*/ 331 w 353"/>
                <a:gd name="T13" fmla="*/ 79 h 140"/>
                <a:gd name="T14" fmla="*/ 323 w 353"/>
                <a:gd name="T15" fmla="*/ 66 h 140"/>
                <a:gd name="T16" fmla="*/ 315 w 353"/>
                <a:gd name="T17" fmla="*/ 55 h 140"/>
                <a:gd name="T18" fmla="*/ 305 w 353"/>
                <a:gd name="T19" fmla="*/ 44 h 140"/>
                <a:gd name="T20" fmla="*/ 295 w 353"/>
                <a:gd name="T21" fmla="*/ 35 h 140"/>
                <a:gd name="T22" fmla="*/ 283 w 353"/>
                <a:gd name="T23" fmla="*/ 26 h 140"/>
                <a:gd name="T24" fmla="*/ 271 w 353"/>
                <a:gd name="T25" fmla="*/ 19 h 140"/>
                <a:gd name="T26" fmla="*/ 257 w 353"/>
                <a:gd name="T27" fmla="*/ 13 h 140"/>
                <a:gd name="T28" fmla="*/ 243 w 353"/>
                <a:gd name="T29" fmla="*/ 9 h 140"/>
                <a:gd name="T30" fmla="*/ 228 w 353"/>
                <a:gd name="T31" fmla="*/ 4 h 140"/>
                <a:gd name="T32" fmla="*/ 213 w 353"/>
                <a:gd name="T33" fmla="*/ 2 h 140"/>
                <a:gd name="T34" fmla="*/ 197 w 353"/>
                <a:gd name="T35" fmla="*/ 0 h 140"/>
                <a:gd name="T36" fmla="*/ 180 w 353"/>
                <a:gd name="T37" fmla="*/ 0 h 140"/>
                <a:gd name="T38" fmla="*/ 180 w 353"/>
                <a:gd name="T39" fmla="*/ 0 h 140"/>
                <a:gd name="T40" fmla="*/ 165 w 353"/>
                <a:gd name="T41" fmla="*/ 1 h 140"/>
                <a:gd name="T42" fmla="*/ 150 w 353"/>
                <a:gd name="T43" fmla="*/ 2 h 140"/>
                <a:gd name="T44" fmla="*/ 136 w 353"/>
                <a:gd name="T45" fmla="*/ 5 h 140"/>
                <a:gd name="T46" fmla="*/ 122 w 353"/>
                <a:gd name="T47" fmla="*/ 9 h 140"/>
                <a:gd name="T48" fmla="*/ 108 w 353"/>
                <a:gd name="T49" fmla="*/ 15 h 140"/>
                <a:gd name="T50" fmla="*/ 94 w 353"/>
                <a:gd name="T51" fmla="*/ 21 h 140"/>
                <a:gd name="T52" fmla="*/ 82 w 353"/>
                <a:gd name="T53" fmla="*/ 28 h 140"/>
                <a:gd name="T54" fmla="*/ 69 w 353"/>
                <a:gd name="T55" fmla="*/ 38 h 140"/>
                <a:gd name="T56" fmla="*/ 58 w 353"/>
                <a:gd name="T57" fmla="*/ 47 h 140"/>
                <a:gd name="T58" fmla="*/ 47 w 353"/>
                <a:gd name="T59" fmla="*/ 57 h 140"/>
                <a:gd name="T60" fmla="*/ 37 w 353"/>
                <a:gd name="T61" fmla="*/ 68 h 140"/>
                <a:gd name="T62" fmla="*/ 28 w 353"/>
                <a:gd name="T63" fmla="*/ 81 h 140"/>
                <a:gd name="T64" fmla="*/ 20 w 353"/>
                <a:gd name="T65" fmla="*/ 95 h 140"/>
                <a:gd name="T66" fmla="*/ 12 w 353"/>
                <a:gd name="T67" fmla="*/ 109 h 140"/>
                <a:gd name="T68" fmla="*/ 6 w 353"/>
                <a:gd name="T69" fmla="*/ 125 h 140"/>
                <a:gd name="T70" fmla="*/ 0 w 353"/>
                <a:gd name="T7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3" h="140">
                  <a:moveTo>
                    <a:pt x="0" y="140"/>
                  </a:moveTo>
                  <a:lnTo>
                    <a:pt x="353" y="140"/>
                  </a:lnTo>
                  <a:lnTo>
                    <a:pt x="353" y="140"/>
                  </a:lnTo>
                  <a:lnTo>
                    <a:pt x="350" y="123"/>
                  </a:lnTo>
                  <a:lnTo>
                    <a:pt x="345" y="107"/>
                  </a:lnTo>
                  <a:lnTo>
                    <a:pt x="340" y="93"/>
                  </a:lnTo>
                  <a:lnTo>
                    <a:pt x="331" y="79"/>
                  </a:lnTo>
                  <a:lnTo>
                    <a:pt x="323" y="66"/>
                  </a:lnTo>
                  <a:lnTo>
                    <a:pt x="315" y="55"/>
                  </a:lnTo>
                  <a:lnTo>
                    <a:pt x="305" y="44"/>
                  </a:lnTo>
                  <a:lnTo>
                    <a:pt x="295" y="35"/>
                  </a:lnTo>
                  <a:lnTo>
                    <a:pt x="283" y="26"/>
                  </a:lnTo>
                  <a:lnTo>
                    <a:pt x="271" y="19"/>
                  </a:lnTo>
                  <a:lnTo>
                    <a:pt x="257" y="13"/>
                  </a:lnTo>
                  <a:lnTo>
                    <a:pt x="243" y="9"/>
                  </a:lnTo>
                  <a:lnTo>
                    <a:pt x="228" y="4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65" y="1"/>
                  </a:lnTo>
                  <a:lnTo>
                    <a:pt x="150" y="2"/>
                  </a:lnTo>
                  <a:lnTo>
                    <a:pt x="136" y="5"/>
                  </a:lnTo>
                  <a:lnTo>
                    <a:pt x="122" y="9"/>
                  </a:lnTo>
                  <a:lnTo>
                    <a:pt x="108" y="15"/>
                  </a:lnTo>
                  <a:lnTo>
                    <a:pt x="94" y="21"/>
                  </a:lnTo>
                  <a:lnTo>
                    <a:pt x="82" y="28"/>
                  </a:lnTo>
                  <a:lnTo>
                    <a:pt x="69" y="38"/>
                  </a:lnTo>
                  <a:lnTo>
                    <a:pt x="58" y="47"/>
                  </a:lnTo>
                  <a:lnTo>
                    <a:pt x="47" y="57"/>
                  </a:lnTo>
                  <a:lnTo>
                    <a:pt x="37" y="68"/>
                  </a:lnTo>
                  <a:lnTo>
                    <a:pt x="28" y="81"/>
                  </a:lnTo>
                  <a:lnTo>
                    <a:pt x="20" y="95"/>
                  </a:lnTo>
                  <a:lnTo>
                    <a:pt x="12" y="109"/>
                  </a:lnTo>
                  <a:lnTo>
                    <a:pt x="6" y="125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1405" y="3424"/>
              <a:ext cx="227" cy="236"/>
            </a:xfrm>
            <a:custGeom>
              <a:avLst/>
              <a:gdLst>
                <a:gd name="T0" fmla="*/ 0 w 681"/>
                <a:gd name="T1" fmla="*/ 336 h 709"/>
                <a:gd name="T2" fmla="*/ 7 w 681"/>
                <a:gd name="T3" fmla="*/ 282 h 709"/>
                <a:gd name="T4" fmla="*/ 21 w 681"/>
                <a:gd name="T5" fmla="*/ 230 h 709"/>
                <a:gd name="T6" fmla="*/ 41 w 681"/>
                <a:gd name="T7" fmla="*/ 183 h 709"/>
                <a:gd name="T8" fmla="*/ 68 w 681"/>
                <a:gd name="T9" fmla="*/ 140 h 709"/>
                <a:gd name="T10" fmla="*/ 101 w 681"/>
                <a:gd name="T11" fmla="*/ 102 h 709"/>
                <a:gd name="T12" fmla="*/ 139 w 681"/>
                <a:gd name="T13" fmla="*/ 69 h 709"/>
                <a:gd name="T14" fmla="*/ 181 w 681"/>
                <a:gd name="T15" fmla="*/ 41 h 709"/>
                <a:gd name="T16" fmla="*/ 228 w 681"/>
                <a:gd name="T17" fmla="*/ 21 h 709"/>
                <a:gd name="T18" fmla="*/ 278 w 681"/>
                <a:gd name="T19" fmla="*/ 7 h 709"/>
                <a:gd name="T20" fmla="*/ 333 w 681"/>
                <a:gd name="T21" fmla="*/ 0 h 709"/>
                <a:gd name="T22" fmla="*/ 369 w 681"/>
                <a:gd name="T23" fmla="*/ 0 h 709"/>
                <a:gd name="T24" fmla="*/ 420 w 681"/>
                <a:gd name="T25" fmla="*/ 6 h 709"/>
                <a:gd name="T26" fmla="*/ 467 w 681"/>
                <a:gd name="T27" fmla="*/ 18 h 709"/>
                <a:gd name="T28" fmla="*/ 511 w 681"/>
                <a:gd name="T29" fmla="*/ 38 h 709"/>
                <a:gd name="T30" fmla="*/ 550 w 681"/>
                <a:gd name="T31" fmla="*/ 63 h 709"/>
                <a:gd name="T32" fmla="*/ 584 w 681"/>
                <a:gd name="T33" fmla="*/ 95 h 709"/>
                <a:gd name="T34" fmla="*/ 614 w 681"/>
                <a:gd name="T35" fmla="*/ 132 h 709"/>
                <a:gd name="T36" fmla="*/ 638 w 681"/>
                <a:gd name="T37" fmla="*/ 174 h 709"/>
                <a:gd name="T38" fmla="*/ 658 w 681"/>
                <a:gd name="T39" fmla="*/ 222 h 709"/>
                <a:gd name="T40" fmla="*/ 671 w 681"/>
                <a:gd name="T41" fmla="*/ 276 h 709"/>
                <a:gd name="T42" fmla="*/ 679 w 681"/>
                <a:gd name="T43" fmla="*/ 335 h 709"/>
                <a:gd name="T44" fmla="*/ 157 w 681"/>
                <a:gd name="T45" fmla="*/ 395 h 709"/>
                <a:gd name="T46" fmla="*/ 165 w 681"/>
                <a:gd name="T47" fmla="*/ 431 h 709"/>
                <a:gd name="T48" fmla="*/ 188 w 681"/>
                <a:gd name="T49" fmla="*/ 477 h 709"/>
                <a:gd name="T50" fmla="*/ 222 w 681"/>
                <a:gd name="T51" fmla="*/ 515 h 709"/>
                <a:gd name="T52" fmla="*/ 266 w 681"/>
                <a:gd name="T53" fmla="*/ 541 h 709"/>
                <a:gd name="T54" fmla="*/ 317 w 681"/>
                <a:gd name="T55" fmla="*/ 556 h 709"/>
                <a:gd name="T56" fmla="*/ 354 w 681"/>
                <a:gd name="T57" fmla="*/ 559 h 709"/>
                <a:gd name="T58" fmla="*/ 399 w 681"/>
                <a:gd name="T59" fmla="*/ 556 h 709"/>
                <a:gd name="T60" fmla="*/ 438 w 681"/>
                <a:gd name="T61" fmla="*/ 546 h 709"/>
                <a:gd name="T62" fmla="*/ 482 w 681"/>
                <a:gd name="T63" fmla="*/ 524 h 709"/>
                <a:gd name="T64" fmla="*/ 533 w 681"/>
                <a:gd name="T65" fmla="*/ 481 h 709"/>
                <a:gd name="T66" fmla="*/ 623 w 681"/>
                <a:gd name="T67" fmla="*/ 602 h 709"/>
                <a:gd name="T68" fmla="*/ 583 w 681"/>
                <a:gd name="T69" fmla="*/ 637 h 709"/>
                <a:gd name="T70" fmla="*/ 535 w 681"/>
                <a:gd name="T71" fmla="*/ 667 h 709"/>
                <a:gd name="T72" fmla="*/ 481 w 681"/>
                <a:gd name="T73" fmla="*/ 690 h 709"/>
                <a:gd name="T74" fmla="*/ 420 w 681"/>
                <a:gd name="T75" fmla="*/ 704 h 709"/>
                <a:gd name="T76" fmla="*/ 354 w 681"/>
                <a:gd name="T77" fmla="*/ 709 h 709"/>
                <a:gd name="T78" fmla="*/ 317 w 681"/>
                <a:gd name="T79" fmla="*/ 707 h 709"/>
                <a:gd name="T80" fmla="*/ 264 w 681"/>
                <a:gd name="T81" fmla="*/ 698 h 709"/>
                <a:gd name="T82" fmla="*/ 213 w 681"/>
                <a:gd name="T83" fmla="*/ 682 h 709"/>
                <a:gd name="T84" fmla="*/ 167 w 681"/>
                <a:gd name="T85" fmla="*/ 659 h 709"/>
                <a:gd name="T86" fmla="*/ 126 w 681"/>
                <a:gd name="T87" fmla="*/ 629 h 709"/>
                <a:gd name="T88" fmla="*/ 89 w 681"/>
                <a:gd name="T89" fmla="*/ 595 h 709"/>
                <a:gd name="T90" fmla="*/ 58 w 681"/>
                <a:gd name="T91" fmla="*/ 555 h 709"/>
                <a:gd name="T92" fmla="*/ 33 w 681"/>
                <a:gd name="T93" fmla="*/ 510 h 709"/>
                <a:gd name="T94" fmla="*/ 15 w 681"/>
                <a:gd name="T95" fmla="*/ 462 h 709"/>
                <a:gd name="T96" fmla="*/ 3 w 681"/>
                <a:gd name="T97" fmla="*/ 409 h 709"/>
                <a:gd name="T98" fmla="*/ 0 w 681"/>
                <a:gd name="T99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1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659" y="3424"/>
              <a:ext cx="197" cy="235"/>
            </a:xfrm>
            <a:custGeom>
              <a:avLst/>
              <a:gdLst>
                <a:gd name="T0" fmla="*/ 431 w 591"/>
                <a:gd name="T1" fmla="*/ 707 h 707"/>
                <a:gd name="T2" fmla="*/ 431 w 591"/>
                <a:gd name="T3" fmla="*/ 296 h 707"/>
                <a:gd name="T4" fmla="*/ 427 w 591"/>
                <a:gd name="T5" fmla="*/ 268 h 707"/>
                <a:gd name="T6" fmla="*/ 419 w 591"/>
                <a:gd name="T7" fmla="*/ 243 h 707"/>
                <a:gd name="T8" fmla="*/ 407 w 591"/>
                <a:gd name="T9" fmla="*/ 220 h 707"/>
                <a:gd name="T10" fmla="*/ 391 w 591"/>
                <a:gd name="T11" fmla="*/ 199 h 707"/>
                <a:gd name="T12" fmla="*/ 371 w 591"/>
                <a:gd name="T13" fmla="*/ 183 h 707"/>
                <a:gd name="T14" fmla="*/ 348 w 591"/>
                <a:gd name="T15" fmla="*/ 171 h 707"/>
                <a:gd name="T16" fmla="*/ 322 w 591"/>
                <a:gd name="T17" fmla="*/ 163 h 707"/>
                <a:gd name="T18" fmla="*/ 295 w 591"/>
                <a:gd name="T19" fmla="*/ 160 h 707"/>
                <a:gd name="T20" fmla="*/ 282 w 591"/>
                <a:gd name="T21" fmla="*/ 160 h 707"/>
                <a:gd name="T22" fmla="*/ 255 w 591"/>
                <a:gd name="T23" fmla="*/ 166 h 707"/>
                <a:gd name="T24" fmla="*/ 230 w 591"/>
                <a:gd name="T25" fmla="*/ 177 h 707"/>
                <a:gd name="T26" fmla="*/ 210 w 591"/>
                <a:gd name="T27" fmla="*/ 191 h 707"/>
                <a:gd name="T28" fmla="*/ 191 w 591"/>
                <a:gd name="T29" fmla="*/ 210 h 707"/>
                <a:gd name="T30" fmla="*/ 176 w 591"/>
                <a:gd name="T31" fmla="*/ 230 h 707"/>
                <a:gd name="T32" fmla="*/ 166 w 591"/>
                <a:gd name="T33" fmla="*/ 256 h 707"/>
                <a:gd name="T34" fmla="*/ 160 w 591"/>
                <a:gd name="T35" fmla="*/ 282 h 707"/>
                <a:gd name="T36" fmla="*/ 160 w 591"/>
                <a:gd name="T37" fmla="*/ 707 h 707"/>
                <a:gd name="T38" fmla="*/ 0 w 591"/>
                <a:gd name="T39" fmla="*/ 296 h 707"/>
                <a:gd name="T40" fmla="*/ 0 w 591"/>
                <a:gd name="T41" fmla="*/ 280 h 707"/>
                <a:gd name="T42" fmla="*/ 3 w 591"/>
                <a:gd name="T43" fmla="*/ 250 h 707"/>
                <a:gd name="T44" fmla="*/ 9 w 591"/>
                <a:gd name="T45" fmla="*/ 221 h 707"/>
                <a:gd name="T46" fmla="*/ 17 w 591"/>
                <a:gd name="T47" fmla="*/ 194 h 707"/>
                <a:gd name="T48" fmla="*/ 29 w 591"/>
                <a:gd name="T49" fmla="*/ 167 h 707"/>
                <a:gd name="T50" fmla="*/ 42 w 591"/>
                <a:gd name="T51" fmla="*/ 142 h 707"/>
                <a:gd name="T52" fmla="*/ 67 w 591"/>
                <a:gd name="T53" fmla="*/ 108 h 707"/>
                <a:gd name="T54" fmla="*/ 108 w 591"/>
                <a:gd name="T55" fmla="*/ 68 h 707"/>
                <a:gd name="T56" fmla="*/ 142 w 591"/>
                <a:gd name="T57" fmla="*/ 42 h 707"/>
                <a:gd name="T58" fmla="*/ 167 w 591"/>
                <a:gd name="T59" fmla="*/ 29 h 707"/>
                <a:gd name="T60" fmla="*/ 193 w 591"/>
                <a:gd name="T61" fmla="*/ 17 h 707"/>
                <a:gd name="T62" fmla="*/ 221 w 591"/>
                <a:gd name="T63" fmla="*/ 9 h 707"/>
                <a:gd name="T64" fmla="*/ 250 w 591"/>
                <a:gd name="T65" fmla="*/ 3 h 707"/>
                <a:gd name="T66" fmla="*/ 279 w 591"/>
                <a:gd name="T67" fmla="*/ 0 h 707"/>
                <a:gd name="T68" fmla="*/ 295 w 591"/>
                <a:gd name="T69" fmla="*/ 0 h 707"/>
                <a:gd name="T70" fmla="*/ 325 w 591"/>
                <a:gd name="T71" fmla="*/ 1 h 707"/>
                <a:gd name="T72" fmla="*/ 355 w 591"/>
                <a:gd name="T73" fmla="*/ 6 h 707"/>
                <a:gd name="T74" fmla="*/ 382 w 591"/>
                <a:gd name="T75" fmla="*/ 13 h 707"/>
                <a:gd name="T76" fmla="*/ 410 w 591"/>
                <a:gd name="T77" fmla="*/ 23 h 707"/>
                <a:gd name="T78" fmla="*/ 436 w 591"/>
                <a:gd name="T79" fmla="*/ 36 h 707"/>
                <a:gd name="T80" fmla="*/ 460 w 591"/>
                <a:gd name="T81" fmla="*/ 50 h 707"/>
                <a:gd name="T82" fmla="*/ 504 w 591"/>
                <a:gd name="T83" fmla="*/ 86 h 707"/>
                <a:gd name="T84" fmla="*/ 541 w 591"/>
                <a:gd name="T85" fmla="*/ 131 h 707"/>
                <a:gd name="T86" fmla="*/ 555 w 591"/>
                <a:gd name="T87" fmla="*/ 155 h 707"/>
                <a:gd name="T88" fmla="*/ 567 w 591"/>
                <a:gd name="T89" fmla="*/ 180 h 707"/>
                <a:gd name="T90" fmla="*/ 577 w 591"/>
                <a:gd name="T91" fmla="*/ 207 h 707"/>
                <a:gd name="T92" fmla="*/ 584 w 591"/>
                <a:gd name="T93" fmla="*/ 236 h 707"/>
                <a:gd name="T94" fmla="*/ 589 w 591"/>
                <a:gd name="T95" fmla="*/ 265 h 707"/>
                <a:gd name="T96" fmla="*/ 591 w 591"/>
                <a:gd name="T97" fmla="*/ 296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1" h="707">
                  <a:moveTo>
                    <a:pt x="591" y="707"/>
                  </a:moveTo>
                  <a:lnTo>
                    <a:pt x="431" y="707"/>
                  </a:lnTo>
                  <a:lnTo>
                    <a:pt x="431" y="296"/>
                  </a:lnTo>
                  <a:lnTo>
                    <a:pt x="431" y="296"/>
                  </a:lnTo>
                  <a:lnTo>
                    <a:pt x="429" y="282"/>
                  </a:lnTo>
                  <a:lnTo>
                    <a:pt x="427" y="268"/>
                  </a:lnTo>
                  <a:lnTo>
                    <a:pt x="424" y="256"/>
                  </a:lnTo>
                  <a:lnTo>
                    <a:pt x="419" y="243"/>
                  </a:lnTo>
                  <a:lnTo>
                    <a:pt x="413" y="230"/>
                  </a:lnTo>
                  <a:lnTo>
                    <a:pt x="407" y="220"/>
                  </a:lnTo>
                  <a:lnTo>
                    <a:pt x="400" y="210"/>
                  </a:lnTo>
                  <a:lnTo>
                    <a:pt x="391" y="199"/>
                  </a:lnTo>
                  <a:lnTo>
                    <a:pt x="381" y="191"/>
                  </a:lnTo>
                  <a:lnTo>
                    <a:pt x="371" y="183"/>
                  </a:lnTo>
                  <a:lnTo>
                    <a:pt x="360" y="177"/>
                  </a:lnTo>
                  <a:lnTo>
                    <a:pt x="348" y="171"/>
                  </a:lnTo>
                  <a:lnTo>
                    <a:pt x="336" y="166"/>
                  </a:lnTo>
                  <a:lnTo>
                    <a:pt x="322" y="163"/>
                  </a:lnTo>
                  <a:lnTo>
                    <a:pt x="309" y="160"/>
                  </a:lnTo>
                  <a:lnTo>
                    <a:pt x="295" y="160"/>
                  </a:lnTo>
                  <a:lnTo>
                    <a:pt x="295" y="160"/>
                  </a:lnTo>
                  <a:lnTo>
                    <a:pt x="282" y="160"/>
                  </a:lnTo>
                  <a:lnTo>
                    <a:pt x="268" y="163"/>
                  </a:lnTo>
                  <a:lnTo>
                    <a:pt x="255" y="166"/>
                  </a:lnTo>
                  <a:lnTo>
                    <a:pt x="243" y="171"/>
                  </a:lnTo>
                  <a:lnTo>
                    <a:pt x="230" y="177"/>
                  </a:lnTo>
                  <a:lnTo>
                    <a:pt x="220" y="183"/>
                  </a:lnTo>
                  <a:lnTo>
                    <a:pt x="210" y="191"/>
                  </a:lnTo>
                  <a:lnTo>
                    <a:pt x="199" y="199"/>
                  </a:lnTo>
                  <a:lnTo>
                    <a:pt x="191" y="210"/>
                  </a:lnTo>
                  <a:lnTo>
                    <a:pt x="183" y="220"/>
                  </a:lnTo>
                  <a:lnTo>
                    <a:pt x="176" y="230"/>
                  </a:lnTo>
                  <a:lnTo>
                    <a:pt x="171" y="243"/>
                  </a:lnTo>
                  <a:lnTo>
                    <a:pt x="166" y="256"/>
                  </a:lnTo>
                  <a:lnTo>
                    <a:pt x="163" y="268"/>
                  </a:lnTo>
                  <a:lnTo>
                    <a:pt x="160" y="282"/>
                  </a:lnTo>
                  <a:lnTo>
                    <a:pt x="160" y="296"/>
                  </a:lnTo>
                  <a:lnTo>
                    <a:pt x="160" y="707"/>
                  </a:lnTo>
                  <a:lnTo>
                    <a:pt x="0" y="707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80"/>
                  </a:lnTo>
                  <a:lnTo>
                    <a:pt x="1" y="265"/>
                  </a:lnTo>
                  <a:lnTo>
                    <a:pt x="3" y="250"/>
                  </a:lnTo>
                  <a:lnTo>
                    <a:pt x="6" y="236"/>
                  </a:lnTo>
                  <a:lnTo>
                    <a:pt x="9" y="221"/>
                  </a:lnTo>
                  <a:lnTo>
                    <a:pt x="12" y="207"/>
                  </a:lnTo>
                  <a:lnTo>
                    <a:pt x="17" y="194"/>
                  </a:lnTo>
                  <a:lnTo>
                    <a:pt x="23" y="180"/>
                  </a:lnTo>
                  <a:lnTo>
                    <a:pt x="29" y="167"/>
                  </a:lnTo>
                  <a:lnTo>
                    <a:pt x="35" y="155"/>
                  </a:lnTo>
                  <a:lnTo>
                    <a:pt x="42" y="142"/>
                  </a:lnTo>
                  <a:lnTo>
                    <a:pt x="50" y="131"/>
                  </a:lnTo>
                  <a:lnTo>
                    <a:pt x="67" y="108"/>
                  </a:lnTo>
                  <a:lnTo>
                    <a:pt x="86" y="86"/>
                  </a:lnTo>
                  <a:lnTo>
                    <a:pt x="108" y="68"/>
                  </a:lnTo>
                  <a:lnTo>
                    <a:pt x="129" y="50"/>
                  </a:lnTo>
                  <a:lnTo>
                    <a:pt x="142" y="42"/>
                  </a:lnTo>
                  <a:lnTo>
                    <a:pt x="155" y="36"/>
                  </a:lnTo>
                  <a:lnTo>
                    <a:pt x="167" y="29"/>
                  </a:lnTo>
                  <a:lnTo>
                    <a:pt x="180" y="23"/>
                  </a:lnTo>
                  <a:lnTo>
                    <a:pt x="193" y="17"/>
                  </a:lnTo>
                  <a:lnTo>
                    <a:pt x="207" y="13"/>
                  </a:lnTo>
                  <a:lnTo>
                    <a:pt x="221" y="9"/>
                  </a:lnTo>
                  <a:lnTo>
                    <a:pt x="236" y="6"/>
                  </a:lnTo>
                  <a:lnTo>
                    <a:pt x="250" y="3"/>
                  </a:lnTo>
                  <a:lnTo>
                    <a:pt x="264" y="1"/>
                  </a:lnTo>
                  <a:lnTo>
                    <a:pt x="279" y="0"/>
                  </a:lnTo>
                  <a:lnTo>
                    <a:pt x="295" y="0"/>
                  </a:lnTo>
                  <a:lnTo>
                    <a:pt x="295" y="0"/>
                  </a:lnTo>
                  <a:lnTo>
                    <a:pt x="310" y="0"/>
                  </a:lnTo>
                  <a:lnTo>
                    <a:pt x="325" y="1"/>
                  </a:lnTo>
                  <a:lnTo>
                    <a:pt x="340" y="3"/>
                  </a:lnTo>
                  <a:lnTo>
                    <a:pt x="355" y="6"/>
                  </a:lnTo>
                  <a:lnTo>
                    <a:pt x="369" y="9"/>
                  </a:lnTo>
                  <a:lnTo>
                    <a:pt x="382" y="13"/>
                  </a:lnTo>
                  <a:lnTo>
                    <a:pt x="396" y="17"/>
                  </a:lnTo>
                  <a:lnTo>
                    <a:pt x="410" y="23"/>
                  </a:lnTo>
                  <a:lnTo>
                    <a:pt x="423" y="29"/>
                  </a:lnTo>
                  <a:lnTo>
                    <a:pt x="436" y="36"/>
                  </a:lnTo>
                  <a:lnTo>
                    <a:pt x="448" y="42"/>
                  </a:lnTo>
                  <a:lnTo>
                    <a:pt x="460" y="50"/>
                  </a:lnTo>
                  <a:lnTo>
                    <a:pt x="483" y="68"/>
                  </a:lnTo>
                  <a:lnTo>
                    <a:pt x="504" y="86"/>
                  </a:lnTo>
                  <a:lnTo>
                    <a:pt x="523" y="108"/>
                  </a:lnTo>
                  <a:lnTo>
                    <a:pt x="541" y="131"/>
                  </a:lnTo>
                  <a:lnTo>
                    <a:pt x="547" y="142"/>
                  </a:lnTo>
                  <a:lnTo>
                    <a:pt x="555" y="155"/>
                  </a:lnTo>
                  <a:lnTo>
                    <a:pt x="561" y="167"/>
                  </a:lnTo>
                  <a:lnTo>
                    <a:pt x="567" y="180"/>
                  </a:lnTo>
                  <a:lnTo>
                    <a:pt x="573" y="194"/>
                  </a:lnTo>
                  <a:lnTo>
                    <a:pt x="577" y="207"/>
                  </a:lnTo>
                  <a:lnTo>
                    <a:pt x="582" y="221"/>
                  </a:lnTo>
                  <a:lnTo>
                    <a:pt x="584" y="236"/>
                  </a:lnTo>
                  <a:lnTo>
                    <a:pt x="588" y="250"/>
                  </a:lnTo>
                  <a:lnTo>
                    <a:pt x="589" y="265"/>
                  </a:lnTo>
                  <a:lnTo>
                    <a:pt x="590" y="280"/>
                  </a:lnTo>
                  <a:lnTo>
                    <a:pt x="591" y="296"/>
                  </a:lnTo>
                  <a:lnTo>
                    <a:pt x="591" y="70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996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996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 noEditPoints="1"/>
            </p:cNvSpPr>
            <p:nvPr userDrawn="1"/>
          </p:nvSpPr>
          <p:spPr bwMode="auto">
            <a:xfrm>
              <a:off x="482" y="3758"/>
              <a:ext cx="42" cy="64"/>
            </a:xfrm>
            <a:custGeom>
              <a:avLst/>
              <a:gdLst>
                <a:gd name="T0" fmla="*/ 96 w 126"/>
                <a:gd name="T1" fmla="*/ 82 h 192"/>
                <a:gd name="T2" fmla="*/ 106 w 126"/>
                <a:gd name="T3" fmla="*/ 90 h 192"/>
                <a:gd name="T4" fmla="*/ 117 w 126"/>
                <a:gd name="T5" fmla="*/ 100 h 192"/>
                <a:gd name="T6" fmla="*/ 122 w 126"/>
                <a:gd name="T7" fmla="*/ 115 h 192"/>
                <a:gd name="T8" fmla="*/ 126 w 126"/>
                <a:gd name="T9" fmla="*/ 131 h 192"/>
                <a:gd name="T10" fmla="*/ 125 w 126"/>
                <a:gd name="T11" fmla="*/ 144 h 192"/>
                <a:gd name="T12" fmla="*/ 114 w 126"/>
                <a:gd name="T13" fmla="*/ 166 h 192"/>
                <a:gd name="T14" fmla="*/ 98 w 126"/>
                <a:gd name="T15" fmla="*/ 182 h 192"/>
                <a:gd name="T16" fmla="*/ 77 w 126"/>
                <a:gd name="T17" fmla="*/ 191 h 192"/>
                <a:gd name="T18" fmla="*/ 0 w 126"/>
                <a:gd name="T19" fmla="*/ 192 h 192"/>
                <a:gd name="T20" fmla="*/ 63 w 126"/>
                <a:gd name="T21" fmla="*/ 0 h 192"/>
                <a:gd name="T22" fmla="*/ 74 w 126"/>
                <a:gd name="T23" fmla="*/ 1 h 192"/>
                <a:gd name="T24" fmla="*/ 93 w 126"/>
                <a:gd name="T25" fmla="*/ 8 h 192"/>
                <a:gd name="T26" fmla="*/ 106 w 126"/>
                <a:gd name="T27" fmla="*/ 21 h 192"/>
                <a:gd name="T28" fmla="*/ 113 w 126"/>
                <a:gd name="T29" fmla="*/ 39 h 192"/>
                <a:gd name="T30" fmla="*/ 113 w 126"/>
                <a:gd name="T31" fmla="*/ 50 h 192"/>
                <a:gd name="T32" fmla="*/ 112 w 126"/>
                <a:gd name="T33" fmla="*/ 60 h 192"/>
                <a:gd name="T34" fmla="*/ 103 w 126"/>
                <a:gd name="T35" fmla="*/ 78 h 192"/>
                <a:gd name="T36" fmla="*/ 96 w 126"/>
                <a:gd name="T37" fmla="*/ 82 h 192"/>
                <a:gd name="T38" fmla="*/ 63 w 126"/>
                <a:gd name="T39" fmla="*/ 71 h 192"/>
                <a:gd name="T40" fmla="*/ 68 w 126"/>
                <a:gd name="T41" fmla="*/ 69 h 192"/>
                <a:gd name="T42" fmla="*/ 76 w 126"/>
                <a:gd name="T43" fmla="*/ 67 h 192"/>
                <a:gd name="T44" fmla="*/ 80 w 126"/>
                <a:gd name="T45" fmla="*/ 61 h 192"/>
                <a:gd name="T46" fmla="*/ 84 w 126"/>
                <a:gd name="T47" fmla="*/ 55 h 192"/>
                <a:gd name="T48" fmla="*/ 84 w 126"/>
                <a:gd name="T49" fmla="*/ 50 h 192"/>
                <a:gd name="T50" fmla="*/ 82 w 126"/>
                <a:gd name="T51" fmla="*/ 41 h 192"/>
                <a:gd name="T52" fmla="*/ 78 w 126"/>
                <a:gd name="T53" fmla="*/ 35 h 192"/>
                <a:gd name="T54" fmla="*/ 71 w 126"/>
                <a:gd name="T55" fmla="*/ 31 h 192"/>
                <a:gd name="T56" fmla="*/ 63 w 126"/>
                <a:gd name="T57" fmla="*/ 29 h 192"/>
                <a:gd name="T58" fmla="*/ 31 w 126"/>
                <a:gd name="T59" fmla="*/ 71 h 192"/>
                <a:gd name="T60" fmla="*/ 63 w 126"/>
                <a:gd name="T61" fmla="*/ 163 h 192"/>
                <a:gd name="T62" fmla="*/ 70 w 126"/>
                <a:gd name="T63" fmla="*/ 162 h 192"/>
                <a:gd name="T64" fmla="*/ 81 w 126"/>
                <a:gd name="T65" fmla="*/ 158 h 192"/>
                <a:gd name="T66" fmla="*/ 90 w 126"/>
                <a:gd name="T67" fmla="*/ 150 h 192"/>
                <a:gd name="T68" fmla="*/ 94 w 126"/>
                <a:gd name="T69" fmla="*/ 138 h 192"/>
                <a:gd name="T70" fmla="*/ 95 w 126"/>
                <a:gd name="T71" fmla="*/ 131 h 192"/>
                <a:gd name="T72" fmla="*/ 93 w 126"/>
                <a:gd name="T73" fmla="*/ 119 h 192"/>
                <a:gd name="T74" fmla="*/ 86 w 126"/>
                <a:gd name="T75" fmla="*/ 108 h 192"/>
                <a:gd name="T76" fmla="*/ 77 w 126"/>
                <a:gd name="T77" fmla="*/ 102 h 192"/>
                <a:gd name="T78" fmla="*/ 63 w 126"/>
                <a:gd name="T79" fmla="*/ 99 h 192"/>
                <a:gd name="T80" fmla="*/ 31 w 126"/>
                <a:gd name="T81" fmla="*/ 16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192">
                  <a:moveTo>
                    <a:pt x="96" y="82"/>
                  </a:moveTo>
                  <a:lnTo>
                    <a:pt x="96" y="82"/>
                  </a:lnTo>
                  <a:lnTo>
                    <a:pt x="102" y="86"/>
                  </a:lnTo>
                  <a:lnTo>
                    <a:pt x="106" y="90"/>
                  </a:lnTo>
                  <a:lnTo>
                    <a:pt x="112" y="95"/>
                  </a:lnTo>
                  <a:lnTo>
                    <a:pt x="117" y="100"/>
                  </a:lnTo>
                  <a:lnTo>
                    <a:pt x="120" y="107"/>
                  </a:lnTo>
                  <a:lnTo>
                    <a:pt x="122" y="115"/>
                  </a:lnTo>
                  <a:lnTo>
                    <a:pt x="125" y="122"/>
                  </a:lnTo>
                  <a:lnTo>
                    <a:pt x="126" y="131"/>
                  </a:lnTo>
                  <a:lnTo>
                    <a:pt x="126" y="131"/>
                  </a:lnTo>
                  <a:lnTo>
                    <a:pt x="125" y="144"/>
                  </a:lnTo>
                  <a:lnTo>
                    <a:pt x="120" y="155"/>
                  </a:lnTo>
                  <a:lnTo>
                    <a:pt x="114" y="166"/>
                  </a:lnTo>
                  <a:lnTo>
                    <a:pt x="108" y="175"/>
                  </a:lnTo>
                  <a:lnTo>
                    <a:pt x="98" y="182"/>
                  </a:lnTo>
                  <a:lnTo>
                    <a:pt x="88" y="188"/>
                  </a:lnTo>
                  <a:lnTo>
                    <a:pt x="77" y="191"/>
                  </a:lnTo>
                  <a:lnTo>
                    <a:pt x="64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4" y="1"/>
                  </a:lnTo>
                  <a:lnTo>
                    <a:pt x="84" y="3"/>
                  </a:lnTo>
                  <a:lnTo>
                    <a:pt x="93" y="8"/>
                  </a:lnTo>
                  <a:lnTo>
                    <a:pt x="100" y="13"/>
                  </a:lnTo>
                  <a:lnTo>
                    <a:pt x="106" y="21"/>
                  </a:lnTo>
                  <a:lnTo>
                    <a:pt x="110" y="29"/>
                  </a:lnTo>
                  <a:lnTo>
                    <a:pt x="113" y="39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6"/>
                  </a:lnTo>
                  <a:lnTo>
                    <a:pt x="112" y="60"/>
                  </a:lnTo>
                  <a:lnTo>
                    <a:pt x="109" y="69"/>
                  </a:lnTo>
                  <a:lnTo>
                    <a:pt x="103" y="78"/>
                  </a:lnTo>
                  <a:lnTo>
                    <a:pt x="96" y="82"/>
                  </a:lnTo>
                  <a:lnTo>
                    <a:pt x="96" y="82"/>
                  </a:lnTo>
                  <a:close/>
                  <a:moveTo>
                    <a:pt x="31" y="71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8" y="69"/>
                  </a:lnTo>
                  <a:lnTo>
                    <a:pt x="71" y="68"/>
                  </a:lnTo>
                  <a:lnTo>
                    <a:pt x="76" y="67"/>
                  </a:lnTo>
                  <a:lnTo>
                    <a:pt x="78" y="65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4" y="55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45"/>
                  </a:lnTo>
                  <a:lnTo>
                    <a:pt x="82" y="41"/>
                  </a:lnTo>
                  <a:lnTo>
                    <a:pt x="80" y="37"/>
                  </a:lnTo>
                  <a:lnTo>
                    <a:pt x="78" y="35"/>
                  </a:lnTo>
                  <a:lnTo>
                    <a:pt x="76" y="32"/>
                  </a:lnTo>
                  <a:lnTo>
                    <a:pt x="71" y="31"/>
                  </a:lnTo>
                  <a:lnTo>
                    <a:pt x="68" y="29"/>
                  </a:lnTo>
                  <a:lnTo>
                    <a:pt x="63" y="29"/>
                  </a:lnTo>
                  <a:lnTo>
                    <a:pt x="31" y="29"/>
                  </a:lnTo>
                  <a:lnTo>
                    <a:pt x="31" y="71"/>
                  </a:lnTo>
                  <a:close/>
                  <a:moveTo>
                    <a:pt x="31" y="163"/>
                  </a:moveTo>
                  <a:lnTo>
                    <a:pt x="63" y="163"/>
                  </a:lnTo>
                  <a:lnTo>
                    <a:pt x="63" y="163"/>
                  </a:lnTo>
                  <a:lnTo>
                    <a:pt x="70" y="162"/>
                  </a:lnTo>
                  <a:lnTo>
                    <a:pt x="77" y="161"/>
                  </a:lnTo>
                  <a:lnTo>
                    <a:pt x="81" y="158"/>
                  </a:lnTo>
                  <a:lnTo>
                    <a:pt x="86" y="154"/>
                  </a:lnTo>
                  <a:lnTo>
                    <a:pt x="90" y="150"/>
                  </a:lnTo>
                  <a:lnTo>
                    <a:pt x="93" y="144"/>
                  </a:lnTo>
                  <a:lnTo>
                    <a:pt x="94" y="138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4" y="124"/>
                  </a:lnTo>
                  <a:lnTo>
                    <a:pt x="93" y="119"/>
                  </a:lnTo>
                  <a:lnTo>
                    <a:pt x="90" y="113"/>
                  </a:lnTo>
                  <a:lnTo>
                    <a:pt x="86" y="108"/>
                  </a:lnTo>
                  <a:lnTo>
                    <a:pt x="81" y="104"/>
                  </a:lnTo>
                  <a:lnTo>
                    <a:pt x="77" y="102"/>
                  </a:lnTo>
                  <a:lnTo>
                    <a:pt x="70" y="100"/>
                  </a:lnTo>
                  <a:lnTo>
                    <a:pt x="63" y="99"/>
                  </a:lnTo>
                  <a:lnTo>
                    <a:pt x="31" y="99"/>
                  </a:lnTo>
                  <a:lnTo>
                    <a:pt x="31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 userDrawn="1"/>
          </p:nvSpPr>
          <p:spPr bwMode="auto">
            <a:xfrm>
              <a:off x="53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588" y="3756"/>
              <a:ext cx="10" cy="66"/>
            </a:xfrm>
            <a:custGeom>
              <a:avLst/>
              <a:gdLst>
                <a:gd name="T0" fmla="*/ 0 w 31"/>
                <a:gd name="T1" fmla="*/ 4 h 196"/>
                <a:gd name="T2" fmla="*/ 31 w 31"/>
                <a:gd name="T3" fmla="*/ 0 h 196"/>
                <a:gd name="T4" fmla="*/ 31 w 31"/>
                <a:gd name="T5" fmla="*/ 196 h 196"/>
                <a:gd name="T6" fmla="*/ 0 w 31"/>
                <a:gd name="T7" fmla="*/ 196 h 196"/>
                <a:gd name="T8" fmla="*/ 0 w 31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96">
                  <a:moveTo>
                    <a:pt x="0" y="4"/>
                  </a:moveTo>
                  <a:lnTo>
                    <a:pt x="31" y="0"/>
                  </a:lnTo>
                  <a:lnTo>
                    <a:pt x="31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 userDrawn="1"/>
          </p:nvSpPr>
          <p:spPr bwMode="auto">
            <a:xfrm>
              <a:off x="606" y="3775"/>
              <a:ext cx="43" cy="70"/>
            </a:xfrm>
            <a:custGeom>
              <a:avLst/>
              <a:gdLst>
                <a:gd name="T0" fmla="*/ 70 w 129"/>
                <a:gd name="T1" fmla="*/ 0 h 209"/>
                <a:gd name="T2" fmla="*/ 91 w 129"/>
                <a:gd name="T3" fmla="*/ 8 h 209"/>
                <a:gd name="T4" fmla="*/ 121 w 129"/>
                <a:gd name="T5" fmla="*/ 55 h 209"/>
                <a:gd name="T6" fmla="*/ 116 w 129"/>
                <a:gd name="T7" fmla="*/ 78 h 209"/>
                <a:gd name="T8" fmla="*/ 102 w 129"/>
                <a:gd name="T9" fmla="*/ 96 h 209"/>
                <a:gd name="T10" fmla="*/ 117 w 129"/>
                <a:gd name="T11" fmla="*/ 112 h 209"/>
                <a:gd name="T12" fmla="*/ 126 w 129"/>
                <a:gd name="T13" fmla="*/ 131 h 209"/>
                <a:gd name="T14" fmla="*/ 129 w 129"/>
                <a:gd name="T15" fmla="*/ 146 h 209"/>
                <a:gd name="T16" fmla="*/ 117 w 129"/>
                <a:gd name="T17" fmla="*/ 183 h 209"/>
                <a:gd name="T18" fmla="*/ 90 w 129"/>
                <a:gd name="T19" fmla="*/ 204 h 209"/>
                <a:gd name="T20" fmla="*/ 65 w 129"/>
                <a:gd name="T21" fmla="*/ 209 h 209"/>
                <a:gd name="T22" fmla="*/ 30 w 129"/>
                <a:gd name="T23" fmla="*/ 201 h 209"/>
                <a:gd name="T24" fmla="*/ 8 w 129"/>
                <a:gd name="T25" fmla="*/ 178 h 209"/>
                <a:gd name="T26" fmla="*/ 31 w 129"/>
                <a:gd name="T27" fmla="*/ 157 h 209"/>
                <a:gd name="T28" fmla="*/ 36 w 129"/>
                <a:gd name="T29" fmla="*/ 167 h 209"/>
                <a:gd name="T30" fmla="*/ 46 w 129"/>
                <a:gd name="T31" fmla="*/ 177 h 209"/>
                <a:gd name="T32" fmla="*/ 65 w 129"/>
                <a:gd name="T33" fmla="*/ 180 h 209"/>
                <a:gd name="T34" fmla="*/ 78 w 129"/>
                <a:gd name="T35" fmla="*/ 178 h 209"/>
                <a:gd name="T36" fmla="*/ 92 w 129"/>
                <a:gd name="T37" fmla="*/ 167 h 209"/>
                <a:gd name="T38" fmla="*/ 98 w 129"/>
                <a:gd name="T39" fmla="*/ 146 h 209"/>
                <a:gd name="T40" fmla="*/ 95 w 129"/>
                <a:gd name="T41" fmla="*/ 132 h 209"/>
                <a:gd name="T42" fmla="*/ 84 w 129"/>
                <a:gd name="T43" fmla="*/ 117 h 209"/>
                <a:gd name="T44" fmla="*/ 65 w 129"/>
                <a:gd name="T45" fmla="*/ 112 h 209"/>
                <a:gd name="T46" fmla="*/ 54 w 129"/>
                <a:gd name="T47" fmla="*/ 113 h 209"/>
                <a:gd name="T48" fmla="*/ 34 w 129"/>
                <a:gd name="T49" fmla="*/ 130 h 209"/>
                <a:gd name="T50" fmla="*/ 18 w 129"/>
                <a:gd name="T51" fmla="*/ 101 h 209"/>
                <a:gd name="T52" fmla="*/ 18 w 129"/>
                <a:gd name="T53" fmla="*/ 88 h 209"/>
                <a:gd name="T54" fmla="*/ 7 w 129"/>
                <a:gd name="T55" fmla="*/ 55 h 209"/>
                <a:gd name="T56" fmla="*/ 11 w 129"/>
                <a:gd name="T57" fmla="*/ 34 h 209"/>
                <a:gd name="T58" fmla="*/ 30 w 129"/>
                <a:gd name="T59" fmla="*/ 10 h 209"/>
                <a:gd name="T60" fmla="*/ 62 w 129"/>
                <a:gd name="T61" fmla="*/ 0 h 209"/>
                <a:gd name="T62" fmla="*/ 65 w 129"/>
                <a:gd name="T63" fmla="*/ 83 h 209"/>
                <a:gd name="T64" fmla="*/ 79 w 129"/>
                <a:gd name="T65" fmla="*/ 78 h 209"/>
                <a:gd name="T66" fmla="*/ 89 w 129"/>
                <a:gd name="T67" fmla="*/ 67 h 209"/>
                <a:gd name="T68" fmla="*/ 91 w 129"/>
                <a:gd name="T69" fmla="*/ 55 h 209"/>
                <a:gd name="T70" fmla="*/ 86 w 129"/>
                <a:gd name="T71" fmla="*/ 41 h 209"/>
                <a:gd name="T72" fmla="*/ 75 w 129"/>
                <a:gd name="T73" fmla="*/ 30 h 209"/>
                <a:gd name="T74" fmla="*/ 65 w 129"/>
                <a:gd name="T75" fmla="*/ 29 h 209"/>
                <a:gd name="T76" fmla="*/ 49 w 129"/>
                <a:gd name="T77" fmla="*/ 33 h 209"/>
                <a:gd name="T78" fmla="*/ 39 w 129"/>
                <a:gd name="T79" fmla="*/ 45 h 209"/>
                <a:gd name="T80" fmla="*/ 37 w 129"/>
                <a:gd name="T81" fmla="*/ 55 h 209"/>
                <a:gd name="T82" fmla="*/ 42 w 129"/>
                <a:gd name="T83" fmla="*/ 71 h 209"/>
                <a:gd name="T84" fmla="*/ 53 w 129"/>
                <a:gd name="T85" fmla="*/ 81 h 209"/>
                <a:gd name="T86" fmla="*/ 65 w 129"/>
                <a:gd name="T87" fmla="*/ 8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" h="209">
                  <a:moveTo>
                    <a:pt x="62" y="0"/>
                  </a:moveTo>
                  <a:lnTo>
                    <a:pt x="62" y="0"/>
                  </a:lnTo>
                  <a:lnTo>
                    <a:pt x="70" y="0"/>
                  </a:lnTo>
                  <a:lnTo>
                    <a:pt x="77" y="2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91" y="2"/>
                  </a:lnTo>
                  <a:lnTo>
                    <a:pt x="121" y="2"/>
                  </a:lnTo>
                  <a:lnTo>
                    <a:pt x="121" y="55"/>
                  </a:lnTo>
                  <a:lnTo>
                    <a:pt x="121" y="55"/>
                  </a:lnTo>
                  <a:lnTo>
                    <a:pt x="120" y="68"/>
                  </a:lnTo>
                  <a:lnTo>
                    <a:pt x="116" y="78"/>
                  </a:lnTo>
                  <a:lnTo>
                    <a:pt x="110" y="88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8" y="100"/>
                  </a:lnTo>
                  <a:lnTo>
                    <a:pt x="113" y="106"/>
                  </a:lnTo>
                  <a:lnTo>
                    <a:pt x="117" y="112"/>
                  </a:lnTo>
                  <a:lnTo>
                    <a:pt x="122" y="117"/>
                  </a:lnTo>
                  <a:lnTo>
                    <a:pt x="124" y="124"/>
                  </a:lnTo>
                  <a:lnTo>
                    <a:pt x="126" y="131"/>
                  </a:lnTo>
                  <a:lnTo>
                    <a:pt x="128" y="138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6" y="160"/>
                  </a:lnTo>
                  <a:lnTo>
                    <a:pt x="123" y="172"/>
                  </a:lnTo>
                  <a:lnTo>
                    <a:pt x="117" y="183"/>
                  </a:lnTo>
                  <a:lnTo>
                    <a:pt x="109" y="192"/>
                  </a:lnTo>
                  <a:lnTo>
                    <a:pt x="100" y="200"/>
                  </a:lnTo>
                  <a:lnTo>
                    <a:pt x="90" y="204"/>
                  </a:lnTo>
                  <a:lnTo>
                    <a:pt x="77" y="208"/>
                  </a:lnTo>
                  <a:lnTo>
                    <a:pt x="65" y="209"/>
                  </a:lnTo>
                  <a:lnTo>
                    <a:pt x="65" y="209"/>
                  </a:lnTo>
                  <a:lnTo>
                    <a:pt x="52" y="208"/>
                  </a:lnTo>
                  <a:lnTo>
                    <a:pt x="40" y="206"/>
                  </a:lnTo>
                  <a:lnTo>
                    <a:pt x="30" y="201"/>
                  </a:lnTo>
                  <a:lnTo>
                    <a:pt x="21" y="195"/>
                  </a:lnTo>
                  <a:lnTo>
                    <a:pt x="14" y="187"/>
                  </a:lnTo>
                  <a:lnTo>
                    <a:pt x="8" y="178"/>
                  </a:lnTo>
                  <a:lnTo>
                    <a:pt x="3" y="168"/>
                  </a:lnTo>
                  <a:lnTo>
                    <a:pt x="0" y="157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4" y="162"/>
                  </a:lnTo>
                  <a:lnTo>
                    <a:pt x="36" y="167"/>
                  </a:lnTo>
                  <a:lnTo>
                    <a:pt x="39" y="170"/>
                  </a:lnTo>
                  <a:lnTo>
                    <a:pt x="43" y="173"/>
                  </a:lnTo>
                  <a:lnTo>
                    <a:pt x="46" y="177"/>
                  </a:lnTo>
                  <a:lnTo>
                    <a:pt x="52" y="179"/>
                  </a:lnTo>
                  <a:lnTo>
                    <a:pt x="58" y="180"/>
                  </a:lnTo>
                  <a:lnTo>
                    <a:pt x="65" y="180"/>
                  </a:lnTo>
                  <a:lnTo>
                    <a:pt x="65" y="180"/>
                  </a:lnTo>
                  <a:lnTo>
                    <a:pt x="71" y="180"/>
                  </a:lnTo>
                  <a:lnTo>
                    <a:pt x="78" y="178"/>
                  </a:lnTo>
                  <a:lnTo>
                    <a:pt x="84" y="176"/>
                  </a:lnTo>
                  <a:lnTo>
                    <a:pt x="89" y="171"/>
                  </a:lnTo>
                  <a:lnTo>
                    <a:pt x="92" y="167"/>
                  </a:lnTo>
                  <a:lnTo>
                    <a:pt x="95" y="160"/>
                  </a:lnTo>
                  <a:lnTo>
                    <a:pt x="97" y="153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7" y="139"/>
                  </a:lnTo>
                  <a:lnTo>
                    <a:pt x="95" y="132"/>
                  </a:lnTo>
                  <a:lnTo>
                    <a:pt x="92" y="126"/>
                  </a:lnTo>
                  <a:lnTo>
                    <a:pt x="89" y="121"/>
                  </a:lnTo>
                  <a:lnTo>
                    <a:pt x="84" y="117"/>
                  </a:lnTo>
                  <a:lnTo>
                    <a:pt x="78" y="114"/>
                  </a:lnTo>
                  <a:lnTo>
                    <a:pt x="71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59" y="112"/>
                  </a:lnTo>
                  <a:lnTo>
                    <a:pt x="54" y="113"/>
                  </a:lnTo>
                  <a:lnTo>
                    <a:pt x="46" y="116"/>
                  </a:lnTo>
                  <a:lnTo>
                    <a:pt x="39" y="122"/>
                  </a:lnTo>
                  <a:lnTo>
                    <a:pt x="34" y="130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8" y="101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18" y="88"/>
                  </a:lnTo>
                  <a:lnTo>
                    <a:pt x="12" y="78"/>
                  </a:lnTo>
                  <a:lnTo>
                    <a:pt x="8" y="68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45"/>
                  </a:lnTo>
                  <a:lnTo>
                    <a:pt x="11" y="34"/>
                  </a:lnTo>
                  <a:lnTo>
                    <a:pt x="16" y="25"/>
                  </a:lnTo>
                  <a:lnTo>
                    <a:pt x="22" y="16"/>
                  </a:lnTo>
                  <a:lnTo>
                    <a:pt x="30" y="10"/>
                  </a:lnTo>
                  <a:lnTo>
                    <a:pt x="40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65" y="83"/>
                  </a:moveTo>
                  <a:lnTo>
                    <a:pt x="65" y="83"/>
                  </a:lnTo>
                  <a:lnTo>
                    <a:pt x="69" y="82"/>
                  </a:lnTo>
                  <a:lnTo>
                    <a:pt x="75" y="81"/>
                  </a:lnTo>
                  <a:lnTo>
                    <a:pt x="79" y="78"/>
                  </a:lnTo>
                  <a:lnTo>
                    <a:pt x="83" y="75"/>
                  </a:lnTo>
                  <a:lnTo>
                    <a:pt x="86" y="71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0" y="50"/>
                  </a:lnTo>
                  <a:lnTo>
                    <a:pt x="89" y="45"/>
                  </a:lnTo>
                  <a:lnTo>
                    <a:pt x="86" y="41"/>
                  </a:lnTo>
                  <a:lnTo>
                    <a:pt x="83" y="36"/>
                  </a:lnTo>
                  <a:lnTo>
                    <a:pt x="79" y="33"/>
                  </a:lnTo>
                  <a:lnTo>
                    <a:pt x="75" y="30"/>
                  </a:lnTo>
                  <a:lnTo>
                    <a:pt x="69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59" y="29"/>
                  </a:lnTo>
                  <a:lnTo>
                    <a:pt x="53" y="30"/>
                  </a:lnTo>
                  <a:lnTo>
                    <a:pt x="49" y="33"/>
                  </a:lnTo>
                  <a:lnTo>
                    <a:pt x="45" y="36"/>
                  </a:lnTo>
                  <a:lnTo>
                    <a:pt x="42" y="41"/>
                  </a:lnTo>
                  <a:lnTo>
                    <a:pt x="39" y="45"/>
                  </a:lnTo>
                  <a:lnTo>
                    <a:pt x="38" y="50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62"/>
                  </a:lnTo>
                  <a:lnTo>
                    <a:pt x="39" y="67"/>
                  </a:lnTo>
                  <a:lnTo>
                    <a:pt x="42" y="71"/>
                  </a:lnTo>
                  <a:lnTo>
                    <a:pt x="45" y="75"/>
                  </a:lnTo>
                  <a:lnTo>
                    <a:pt x="49" y="78"/>
                  </a:lnTo>
                  <a:lnTo>
                    <a:pt x="53" y="81"/>
                  </a:lnTo>
                  <a:lnTo>
                    <a:pt x="59" y="82"/>
                  </a:lnTo>
                  <a:lnTo>
                    <a:pt x="65" y="83"/>
                  </a:lnTo>
                  <a:lnTo>
                    <a:pt x="65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 noEditPoints="1"/>
            </p:cNvSpPr>
            <p:nvPr userDrawn="1"/>
          </p:nvSpPr>
          <p:spPr bwMode="auto">
            <a:xfrm>
              <a:off x="658" y="3757"/>
              <a:ext cx="13" cy="65"/>
            </a:xfrm>
            <a:custGeom>
              <a:avLst/>
              <a:gdLst>
                <a:gd name="T0" fmla="*/ 21 w 40"/>
                <a:gd name="T1" fmla="*/ 0 h 194"/>
                <a:gd name="T2" fmla="*/ 21 w 40"/>
                <a:gd name="T3" fmla="*/ 0 h 194"/>
                <a:gd name="T4" fmla="*/ 24 w 40"/>
                <a:gd name="T5" fmla="*/ 0 h 194"/>
                <a:gd name="T6" fmla="*/ 28 w 40"/>
                <a:gd name="T7" fmla="*/ 2 h 194"/>
                <a:gd name="T8" fmla="*/ 31 w 40"/>
                <a:gd name="T9" fmla="*/ 4 h 194"/>
                <a:gd name="T10" fmla="*/ 34 w 40"/>
                <a:gd name="T11" fmla="*/ 6 h 194"/>
                <a:gd name="T12" fmla="*/ 37 w 40"/>
                <a:gd name="T13" fmla="*/ 10 h 194"/>
                <a:gd name="T14" fmla="*/ 39 w 40"/>
                <a:gd name="T15" fmla="*/ 13 h 194"/>
                <a:gd name="T16" fmla="*/ 40 w 40"/>
                <a:gd name="T17" fmla="*/ 16 h 194"/>
                <a:gd name="T18" fmla="*/ 40 w 40"/>
                <a:gd name="T19" fmla="*/ 21 h 194"/>
                <a:gd name="T20" fmla="*/ 40 w 40"/>
                <a:gd name="T21" fmla="*/ 21 h 194"/>
                <a:gd name="T22" fmla="*/ 40 w 40"/>
                <a:gd name="T23" fmla="*/ 26 h 194"/>
                <a:gd name="T24" fmla="*/ 39 w 40"/>
                <a:gd name="T25" fmla="*/ 29 h 194"/>
                <a:gd name="T26" fmla="*/ 37 w 40"/>
                <a:gd name="T27" fmla="*/ 33 h 194"/>
                <a:gd name="T28" fmla="*/ 34 w 40"/>
                <a:gd name="T29" fmla="*/ 36 h 194"/>
                <a:gd name="T30" fmla="*/ 31 w 40"/>
                <a:gd name="T31" fmla="*/ 38 h 194"/>
                <a:gd name="T32" fmla="*/ 28 w 40"/>
                <a:gd name="T33" fmla="*/ 39 h 194"/>
                <a:gd name="T34" fmla="*/ 24 w 40"/>
                <a:gd name="T35" fmla="*/ 41 h 194"/>
                <a:gd name="T36" fmla="*/ 21 w 40"/>
                <a:gd name="T37" fmla="*/ 42 h 194"/>
                <a:gd name="T38" fmla="*/ 21 w 40"/>
                <a:gd name="T39" fmla="*/ 42 h 194"/>
                <a:gd name="T40" fmla="*/ 16 w 40"/>
                <a:gd name="T41" fmla="*/ 41 h 194"/>
                <a:gd name="T42" fmla="*/ 13 w 40"/>
                <a:gd name="T43" fmla="*/ 39 h 194"/>
                <a:gd name="T44" fmla="*/ 9 w 40"/>
                <a:gd name="T45" fmla="*/ 38 h 194"/>
                <a:gd name="T46" fmla="*/ 6 w 40"/>
                <a:gd name="T47" fmla="*/ 36 h 194"/>
                <a:gd name="T48" fmla="*/ 3 w 40"/>
                <a:gd name="T49" fmla="*/ 33 h 194"/>
                <a:gd name="T50" fmla="*/ 1 w 40"/>
                <a:gd name="T51" fmla="*/ 29 h 194"/>
                <a:gd name="T52" fmla="*/ 0 w 40"/>
                <a:gd name="T53" fmla="*/ 26 h 194"/>
                <a:gd name="T54" fmla="*/ 0 w 40"/>
                <a:gd name="T55" fmla="*/ 21 h 194"/>
                <a:gd name="T56" fmla="*/ 0 w 40"/>
                <a:gd name="T57" fmla="*/ 21 h 194"/>
                <a:gd name="T58" fmla="*/ 0 w 40"/>
                <a:gd name="T59" fmla="*/ 16 h 194"/>
                <a:gd name="T60" fmla="*/ 1 w 40"/>
                <a:gd name="T61" fmla="*/ 13 h 194"/>
                <a:gd name="T62" fmla="*/ 3 w 40"/>
                <a:gd name="T63" fmla="*/ 10 h 194"/>
                <a:gd name="T64" fmla="*/ 6 w 40"/>
                <a:gd name="T65" fmla="*/ 6 h 194"/>
                <a:gd name="T66" fmla="*/ 9 w 40"/>
                <a:gd name="T67" fmla="*/ 4 h 194"/>
                <a:gd name="T68" fmla="*/ 13 w 40"/>
                <a:gd name="T69" fmla="*/ 2 h 194"/>
                <a:gd name="T70" fmla="*/ 16 w 40"/>
                <a:gd name="T71" fmla="*/ 0 h 194"/>
                <a:gd name="T72" fmla="*/ 21 w 40"/>
                <a:gd name="T73" fmla="*/ 0 h 194"/>
                <a:gd name="T74" fmla="*/ 21 w 40"/>
                <a:gd name="T75" fmla="*/ 0 h 194"/>
                <a:gd name="T76" fmla="*/ 5 w 40"/>
                <a:gd name="T77" fmla="*/ 57 h 194"/>
                <a:gd name="T78" fmla="*/ 36 w 40"/>
                <a:gd name="T79" fmla="*/ 57 h 194"/>
                <a:gd name="T80" fmla="*/ 36 w 40"/>
                <a:gd name="T81" fmla="*/ 194 h 194"/>
                <a:gd name="T82" fmla="*/ 5 w 40"/>
                <a:gd name="T83" fmla="*/ 194 h 194"/>
                <a:gd name="T84" fmla="*/ 5 w 40"/>
                <a:gd name="T85" fmla="*/ 5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194">
                  <a:moveTo>
                    <a:pt x="21" y="0"/>
                  </a:moveTo>
                  <a:lnTo>
                    <a:pt x="21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4" y="6"/>
                  </a:lnTo>
                  <a:lnTo>
                    <a:pt x="37" y="10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6"/>
                  </a:lnTo>
                  <a:lnTo>
                    <a:pt x="39" y="29"/>
                  </a:lnTo>
                  <a:lnTo>
                    <a:pt x="37" y="33"/>
                  </a:lnTo>
                  <a:lnTo>
                    <a:pt x="34" y="36"/>
                  </a:lnTo>
                  <a:lnTo>
                    <a:pt x="31" y="38"/>
                  </a:lnTo>
                  <a:lnTo>
                    <a:pt x="28" y="39"/>
                  </a:lnTo>
                  <a:lnTo>
                    <a:pt x="24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6" y="41"/>
                  </a:lnTo>
                  <a:lnTo>
                    <a:pt x="13" y="39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5" y="57"/>
                  </a:moveTo>
                  <a:lnTo>
                    <a:pt x="36" y="57"/>
                  </a:lnTo>
                  <a:lnTo>
                    <a:pt x="36" y="194"/>
                  </a:lnTo>
                  <a:lnTo>
                    <a:pt x="5" y="194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 noEditPoints="1"/>
            </p:cNvSpPr>
            <p:nvPr userDrawn="1"/>
          </p:nvSpPr>
          <p:spPr bwMode="auto">
            <a:xfrm>
              <a:off x="678" y="3775"/>
              <a:ext cx="47" cy="47"/>
            </a:xfrm>
            <a:custGeom>
              <a:avLst/>
              <a:gdLst>
                <a:gd name="T0" fmla="*/ 139 w 139"/>
                <a:gd name="T1" fmla="*/ 139 h 140"/>
                <a:gd name="T2" fmla="*/ 109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9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10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3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9" y="139"/>
                  </a:lnTo>
                  <a:lnTo>
                    <a:pt x="109" y="125"/>
                  </a:lnTo>
                  <a:lnTo>
                    <a:pt x="109" y="125"/>
                  </a:lnTo>
                  <a:lnTo>
                    <a:pt x="102" y="130"/>
                  </a:lnTo>
                  <a:lnTo>
                    <a:pt x="94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9" y="16"/>
                  </a:lnTo>
                  <a:lnTo>
                    <a:pt x="109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3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auto">
            <a:xfrm>
              <a:off x="736" y="3775"/>
              <a:ext cx="40" cy="47"/>
            </a:xfrm>
            <a:custGeom>
              <a:avLst/>
              <a:gdLst>
                <a:gd name="T0" fmla="*/ 0 w 120"/>
                <a:gd name="T1" fmla="*/ 2 h 139"/>
                <a:gd name="T2" fmla="*/ 30 w 120"/>
                <a:gd name="T3" fmla="*/ 2 h 139"/>
                <a:gd name="T4" fmla="*/ 30 w 120"/>
                <a:gd name="T5" fmla="*/ 18 h 139"/>
                <a:gd name="T6" fmla="*/ 30 w 120"/>
                <a:gd name="T7" fmla="*/ 18 h 139"/>
                <a:gd name="T8" fmla="*/ 36 w 120"/>
                <a:gd name="T9" fmla="*/ 12 h 139"/>
                <a:gd name="T10" fmla="*/ 44 w 120"/>
                <a:gd name="T11" fmla="*/ 6 h 139"/>
                <a:gd name="T12" fmla="*/ 49 w 120"/>
                <a:gd name="T13" fmla="*/ 4 h 139"/>
                <a:gd name="T14" fmla="*/ 55 w 120"/>
                <a:gd name="T15" fmla="*/ 2 h 139"/>
                <a:gd name="T16" fmla="*/ 61 w 120"/>
                <a:gd name="T17" fmla="*/ 0 h 139"/>
                <a:gd name="T18" fmla="*/ 68 w 120"/>
                <a:gd name="T19" fmla="*/ 0 h 139"/>
                <a:gd name="T20" fmla="*/ 68 w 120"/>
                <a:gd name="T21" fmla="*/ 0 h 139"/>
                <a:gd name="T22" fmla="*/ 80 w 120"/>
                <a:gd name="T23" fmla="*/ 2 h 139"/>
                <a:gd name="T24" fmla="*/ 91 w 120"/>
                <a:gd name="T25" fmla="*/ 4 h 139"/>
                <a:gd name="T26" fmla="*/ 100 w 120"/>
                <a:gd name="T27" fmla="*/ 8 h 139"/>
                <a:gd name="T28" fmla="*/ 107 w 120"/>
                <a:gd name="T29" fmla="*/ 15 h 139"/>
                <a:gd name="T30" fmla="*/ 112 w 120"/>
                <a:gd name="T31" fmla="*/ 23 h 139"/>
                <a:gd name="T32" fmla="*/ 117 w 120"/>
                <a:gd name="T33" fmla="*/ 33 h 139"/>
                <a:gd name="T34" fmla="*/ 119 w 120"/>
                <a:gd name="T35" fmla="*/ 44 h 139"/>
                <a:gd name="T36" fmla="*/ 120 w 120"/>
                <a:gd name="T37" fmla="*/ 57 h 139"/>
                <a:gd name="T38" fmla="*/ 120 w 120"/>
                <a:gd name="T39" fmla="*/ 139 h 139"/>
                <a:gd name="T40" fmla="*/ 91 w 120"/>
                <a:gd name="T41" fmla="*/ 139 h 139"/>
                <a:gd name="T42" fmla="*/ 91 w 120"/>
                <a:gd name="T43" fmla="*/ 63 h 139"/>
                <a:gd name="T44" fmla="*/ 91 w 120"/>
                <a:gd name="T45" fmla="*/ 63 h 139"/>
                <a:gd name="T46" fmla="*/ 89 w 120"/>
                <a:gd name="T47" fmla="*/ 55 h 139"/>
                <a:gd name="T48" fmla="*/ 88 w 120"/>
                <a:gd name="T49" fmla="*/ 47 h 139"/>
                <a:gd name="T50" fmla="*/ 86 w 120"/>
                <a:gd name="T51" fmla="*/ 42 h 139"/>
                <a:gd name="T52" fmla="*/ 83 w 120"/>
                <a:gd name="T53" fmla="*/ 37 h 139"/>
                <a:gd name="T54" fmla="*/ 78 w 120"/>
                <a:gd name="T55" fmla="*/ 34 h 139"/>
                <a:gd name="T56" fmla="*/ 73 w 120"/>
                <a:gd name="T57" fmla="*/ 30 h 139"/>
                <a:gd name="T58" fmla="*/ 68 w 120"/>
                <a:gd name="T59" fmla="*/ 29 h 139"/>
                <a:gd name="T60" fmla="*/ 61 w 120"/>
                <a:gd name="T61" fmla="*/ 29 h 139"/>
                <a:gd name="T62" fmla="*/ 61 w 120"/>
                <a:gd name="T63" fmla="*/ 29 h 139"/>
                <a:gd name="T64" fmla="*/ 53 w 120"/>
                <a:gd name="T65" fmla="*/ 29 h 139"/>
                <a:gd name="T66" fmla="*/ 47 w 120"/>
                <a:gd name="T67" fmla="*/ 31 h 139"/>
                <a:gd name="T68" fmla="*/ 42 w 120"/>
                <a:gd name="T69" fmla="*/ 35 h 139"/>
                <a:gd name="T70" fmla="*/ 38 w 120"/>
                <a:gd name="T71" fmla="*/ 38 h 139"/>
                <a:gd name="T72" fmla="*/ 34 w 120"/>
                <a:gd name="T73" fmla="*/ 44 h 139"/>
                <a:gd name="T74" fmla="*/ 32 w 120"/>
                <a:gd name="T75" fmla="*/ 50 h 139"/>
                <a:gd name="T76" fmla="*/ 31 w 120"/>
                <a:gd name="T77" fmla="*/ 57 h 139"/>
                <a:gd name="T78" fmla="*/ 30 w 120"/>
                <a:gd name="T79" fmla="*/ 63 h 139"/>
                <a:gd name="T80" fmla="*/ 30 w 120"/>
                <a:gd name="T81" fmla="*/ 139 h 139"/>
                <a:gd name="T82" fmla="*/ 0 w 120"/>
                <a:gd name="T83" fmla="*/ 139 h 139"/>
                <a:gd name="T84" fmla="*/ 0 w 120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1" y="4"/>
                  </a:lnTo>
                  <a:lnTo>
                    <a:pt x="100" y="8"/>
                  </a:lnTo>
                  <a:lnTo>
                    <a:pt x="107" y="15"/>
                  </a:lnTo>
                  <a:lnTo>
                    <a:pt x="112" y="23"/>
                  </a:lnTo>
                  <a:lnTo>
                    <a:pt x="117" y="33"/>
                  </a:lnTo>
                  <a:lnTo>
                    <a:pt x="119" y="44"/>
                  </a:lnTo>
                  <a:lnTo>
                    <a:pt x="120" y="57"/>
                  </a:lnTo>
                  <a:lnTo>
                    <a:pt x="120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9" y="55"/>
                  </a:lnTo>
                  <a:lnTo>
                    <a:pt x="88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3" y="30"/>
                  </a:lnTo>
                  <a:lnTo>
                    <a:pt x="68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816" y="3758"/>
              <a:ext cx="42" cy="64"/>
            </a:xfrm>
            <a:custGeom>
              <a:avLst/>
              <a:gdLst>
                <a:gd name="T0" fmla="*/ 0 w 126"/>
                <a:gd name="T1" fmla="*/ 0 h 192"/>
                <a:gd name="T2" fmla="*/ 35 w 126"/>
                <a:gd name="T3" fmla="*/ 0 h 192"/>
                <a:gd name="T4" fmla="*/ 97 w 126"/>
                <a:gd name="T5" fmla="*/ 133 h 192"/>
                <a:gd name="T6" fmla="*/ 97 w 126"/>
                <a:gd name="T7" fmla="*/ 0 h 192"/>
                <a:gd name="T8" fmla="*/ 126 w 126"/>
                <a:gd name="T9" fmla="*/ 0 h 192"/>
                <a:gd name="T10" fmla="*/ 126 w 126"/>
                <a:gd name="T11" fmla="*/ 192 h 192"/>
                <a:gd name="T12" fmla="*/ 93 w 126"/>
                <a:gd name="T13" fmla="*/ 192 h 192"/>
                <a:gd name="T14" fmla="*/ 31 w 126"/>
                <a:gd name="T15" fmla="*/ 60 h 192"/>
                <a:gd name="T16" fmla="*/ 31 w 126"/>
                <a:gd name="T17" fmla="*/ 192 h 192"/>
                <a:gd name="T18" fmla="*/ 0 w 126"/>
                <a:gd name="T19" fmla="*/ 192 h 192"/>
                <a:gd name="T20" fmla="*/ 0 w 126"/>
                <a:gd name="T2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92">
                  <a:moveTo>
                    <a:pt x="0" y="0"/>
                  </a:moveTo>
                  <a:lnTo>
                    <a:pt x="35" y="0"/>
                  </a:lnTo>
                  <a:lnTo>
                    <a:pt x="97" y="133"/>
                  </a:lnTo>
                  <a:lnTo>
                    <a:pt x="97" y="0"/>
                  </a:lnTo>
                  <a:lnTo>
                    <a:pt x="126" y="0"/>
                  </a:lnTo>
                  <a:lnTo>
                    <a:pt x="126" y="192"/>
                  </a:lnTo>
                  <a:lnTo>
                    <a:pt x="93" y="192"/>
                  </a:lnTo>
                  <a:lnTo>
                    <a:pt x="31" y="6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871" y="3776"/>
              <a:ext cx="40" cy="46"/>
            </a:xfrm>
            <a:custGeom>
              <a:avLst/>
              <a:gdLst>
                <a:gd name="T0" fmla="*/ 121 w 121"/>
                <a:gd name="T1" fmla="*/ 137 h 138"/>
                <a:gd name="T2" fmla="*/ 91 w 121"/>
                <a:gd name="T3" fmla="*/ 137 h 138"/>
                <a:gd name="T4" fmla="*/ 91 w 121"/>
                <a:gd name="T5" fmla="*/ 121 h 138"/>
                <a:gd name="T6" fmla="*/ 91 w 121"/>
                <a:gd name="T7" fmla="*/ 121 h 138"/>
                <a:gd name="T8" fmla="*/ 84 w 121"/>
                <a:gd name="T9" fmla="*/ 128 h 138"/>
                <a:gd name="T10" fmla="*/ 76 w 121"/>
                <a:gd name="T11" fmla="*/ 134 h 138"/>
                <a:gd name="T12" fmla="*/ 71 w 121"/>
                <a:gd name="T13" fmla="*/ 136 h 138"/>
                <a:gd name="T14" fmla="*/ 66 w 121"/>
                <a:gd name="T15" fmla="*/ 137 h 138"/>
                <a:gd name="T16" fmla="*/ 60 w 121"/>
                <a:gd name="T17" fmla="*/ 138 h 138"/>
                <a:gd name="T18" fmla="*/ 53 w 121"/>
                <a:gd name="T19" fmla="*/ 138 h 138"/>
                <a:gd name="T20" fmla="*/ 53 w 121"/>
                <a:gd name="T21" fmla="*/ 138 h 138"/>
                <a:gd name="T22" fmla="*/ 40 w 121"/>
                <a:gd name="T23" fmla="*/ 138 h 138"/>
                <a:gd name="T24" fmla="*/ 30 w 121"/>
                <a:gd name="T25" fmla="*/ 135 h 138"/>
                <a:gd name="T26" fmla="*/ 21 w 121"/>
                <a:gd name="T27" fmla="*/ 130 h 138"/>
                <a:gd name="T28" fmla="*/ 14 w 121"/>
                <a:gd name="T29" fmla="*/ 124 h 138"/>
                <a:gd name="T30" fmla="*/ 7 w 121"/>
                <a:gd name="T31" fmla="*/ 116 h 138"/>
                <a:gd name="T32" fmla="*/ 4 w 121"/>
                <a:gd name="T33" fmla="*/ 106 h 138"/>
                <a:gd name="T34" fmla="*/ 0 w 121"/>
                <a:gd name="T35" fmla="*/ 95 h 138"/>
                <a:gd name="T36" fmla="*/ 0 w 121"/>
                <a:gd name="T37" fmla="*/ 82 h 138"/>
                <a:gd name="T38" fmla="*/ 0 w 121"/>
                <a:gd name="T39" fmla="*/ 0 h 138"/>
                <a:gd name="T40" fmla="*/ 30 w 121"/>
                <a:gd name="T41" fmla="*/ 0 h 138"/>
                <a:gd name="T42" fmla="*/ 30 w 121"/>
                <a:gd name="T43" fmla="*/ 75 h 138"/>
                <a:gd name="T44" fmla="*/ 30 w 121"/>
                <a:gd name="T45" fmla="*/ 75 h 138"/>
                <a:gd name="T46" fmla="*/ 30 w 121"/>
                <a:gd name="T47" fmla="*/ 84 h 138"/>
                <a:gd name="T48" fmla="*/ 32 w 121"/>
                <a:gd name="T49" fmla="*/ 91 h 138"/>
                <a:gd name="T50" fmla="*/ 35 w 121"/>
                <a:gd name="T51" fmla="*/ 97 h 138"/>
                <a:gd name="T52" fmla="*/ 38 w 121"/>
                <a:gd name="T53" fmla="*/ 102 h 138"/>
                <a:gd name="T54" fmla="*/ 42 w 121"/>
                <a:gd name="T55" fmla="*/ 106 h 138"/>
                <a:gd name="T56" fmla="*/ 47 w 121"/>
                <a:gd name="T57" fmla="*/ 108 h 138"/>
                <a:gd name="T58" fmla="*/ 53 w 121"/>
                <a:gd name="T59" fmla="*/ 110 h 138"/>
                <a:gd name="T60" fmla="*/ 60 w 121"/>
                <a:gd name="T61" fmla="*/ 111 h 138"/>
                <a:gd name="T62" fmla="*/ 60 w 121"/>
                <a:gd name="T63" fmla="*/ 111 h 138"/>
                <a:gd name="T64" fmla="*/ 67 w 121"/>
                <a:gd name="T65" fmla="*/ 110 h 138"/>
                <a:gd name="T66" fmla="*/ 74 w 121"/>
                <a:gd name="T67" fmla="*/ 107 h 138"/>
                <a:gd name="T68" fmla="*/ 78 w 121"/>
                <a:gd name="T69" fmla="*/ 105 h 138"/>
                <a:gd name="T70" fmla="*/ 83 w 121"/>
                <a:gd name="T71" fmla="*/ 100 h 138"/>
                <a:gd name="T72" fmla="*/ 86 w 121"/>
                <a:gd name="T73" fmla="*/ 96 h 138"/>
                <a:gd name="T74" fmla="*/ 89 w 121"/>
                <a:gd name="T75" fmla="*/ 90 h 138"/>
                <a:gd name="T76" fmla="*/ 90 w 121"/>
                <a:gd name="T77" fmla="*/ 83 h 138"/>
                <a:gd name="T78" fmla="*/ 91 w 121"/>
                <a:gd name="T79" fmla="*/ 75 h 138"/>
                <a:gd name="T80" fmla="*/ 91 w 121"/>
                <a:gd name="T81" fmla="*/ 0 h 138"/>
                <a:gd name="T82" fmla="*/ 121 w 121"/>
                <a:gd name="T83" fmla="*/ 0 h 138"/>
                <a:gd name="T84" fmla="*/ 121 w 121"/>
                <a:gd name="T85" fmla="*/ 13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8">
                  <a:moveTo>
                    <a:pt x="121" y="137"/>
                  </a:moveTo>
                  <a:lnTo>
                    <a:pt x="91" y="137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84" y="128"/>
                  </a:lnTo>
                  <a:lnTo>
                    <a:pt x="76" y="134"/>
                  </a:lnTo>
                  <a:lnTo>
                    <a:pt x="71" y="136"/>
                  </a:lnTo>
                  <a:lnTo>
                    <a:pt x="66" y="137"/>
                  </a:lnTo>
                  <a:lnTo>
                    <a:pt x="60" y="138"/>
                  </a:lnTo>
                  <a:lnTo>
                    <a:pt x="53" y="138"/>
                  </a:lnTo>
                  <a:lnTo>
                    <a:pt x="53" y="138"/>
                  </a:lnTo>
                  <a:lnTo>
                    <a:pt x="40" y="138"/>
                  </a:lnTo>
                  <a:lnTo>
                    <a:pt x="30" y="135"/>
                  </a:lnTo>
                  <a:lnTo>
                    <a:pt x="21" y="130"/>
                  </a:lnTo>
                  <a:lnTo>
                    <a:pt x="14" y="124"/>
                  </a:lnTo>
                  <a:lnTo>
                    <a:pt x="7" y="116"/>
                  </a:lnTo>
                  <a:lnTo>
                    <a:pt x="4" y="106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84"/>
                  </a:lnTo>
                  <a:lnTo>
                    <a:pt x="32" y="91"/>
                  </a:lnTo>
                  <a:lnTo>
                    <a:pt x="35" y="97"/>
                  </a:lnTo>
                  <a:lnTo>
                    <a:pt x="38" y="102"/>
                  </a:lnTo>
                  <a:lnTo>
                    <a:pt x="42" y="106"/>
                  </a:lnTo>
                  <a:lnTo>
                    <a:pt x="47" y="108"/>
                  </a:lnTo>
                  <a:lnTo>
                    <a:pt x="53" y="110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7" y="110"/>
                  </a:lnTo>
                  <a:lnTo>
                    <a:pt x="74" y="107"/>
                  </a:lnTo>
                  <a:lnTo>
                    <a:pt x="78" y="105"/>
                  </a:lnTo>
                  <a:lnTo>
                    <a:pt x="83" y="100"/>
                  </a:lnTo>
                  <a:lnTo>
                    <a:pt x="86" y="96"/>
                  </a:lnTo>
                  <a:lnTo>
                    <a:pt x="89" y="90"/>
                  </a:lnTo>
                  <a:lnTo>
                    <a:pt x="90" y="83"/>
                  </a:lnTo>
                  <a:lnTo>
                    <a:pt x="91" y="75"/>
                  </a:lnTo>
                  <a:lnTo>
                    <a:pt x="91" y="0"/>
                  </a:lnTo>
                  <a:lnTo>
                    <a:pt x="121" y="0"/>
                  </a:lnTo>
                  <a:lnTo>
                    <a:pt x="12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921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39 w 141"/>
                <a:gd name="T13" fmla="*/ 85 h 140"/>
                <a:gd name="T14" fmla="*/ 136 w 141"/>
                <a:gd name="T15" fmla="*/ 98 h 140"/>
                <a:gd name="T16" fmla="*/ 121 w 141"/>
                <a:gd name="T17" fmla="*/ 121 h 140"/>
                <a:gd name="T18" fmla="*/ 99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50 w 141"/>
                <a:gd name="T27" fmla="*/ 138 h 140"/>
                <a:gd name="T28" fmla="*/ 31 w 141"/>
                <a:gd name="T29" fmla="*/ 129 h 140"/>
                <a:gd name="T30" fmla="*/ 12 w 141"/>
                <a:gd name="T31" fmla="*/ 110 h 140"/>
                <a:gd name="T32" fmla="*/ 4 w 141"/>
                <a:gd name="T33" fmla="*/ 92 h 140"/>
                <a:gd name="T34" fmla="*/ 2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3 w 141"/>
                <a:gd name="T45" fmla="*/ 5 h 140"/>
                <a:gd name="T46" fmla="*/ 57 w 141"/>
                <a:gd name="T47" fmla="*/ 2 h 140"/>
                <a:gd name="T48" fmla="*/ 71 w 141"/>
                <a:gd name="T49" fmla="*/ 0 h 140"/>
                <a:gd name="T50" fmla="*/ 78 w 141"/>
                <a:gd name="T51" fmla="*/ 0 h 140"/>
                <a:gd name="T52" fmla="*/ 93 w 141"/>
                <a:gd name="T53" fmla="*/ 4 h 140"/>
                <a:gd name="T54" fmla="*/ 106 w 141"/>
                <a:gd name="T55" fmla="*/ 8 h 140"/>
                <a:gd name="T56" fmla="*/ 121 w 141"/>
                <a:gd name="T57" fmla="*/ 21 h 140"/>
                <a:gd name="T58" fmla="*/ 99 w 141"/>
                <a:gd name="T59" fmla="*/ 41 h 140"/>
                <a:gd name="T60" fmla="*/ 86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5 w 141"/>
                <a:gd name="T75" fmla="*/ 88 h 140"/>
                <a:gd name="T76" fmla="*/ 43 w 141"/>
                <a:gd name="T77" fmla="*/ 100 h 140"/>
                <a:gd name="T78" fmla="*/ 54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5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0" y="78"/>
                  </a:lnTo>
                  <a:lnTo>
                    <a:pt x="139" y="85"/>
                  </a:lnTo>
                  <a:lnTo>
                    <a:pt x="138" y="92"/>
                  </a:lnTo>
                  <a:lnTo>
                    <a:pt x="136" y="98"/>
                  </a:lnTo>
                  <a:lnTo>
                    <a:pt x="129" y="110"/>
                  </a:lnTo>
                  <a:lnTo>
                    <a:pt x="121" y="121"/>
                  </a:lnTo>
                  <a:lnTo>
                    <a:pt x="110" y="129"/>
                  </a:lnTo>
                  <a:lnTo>
                    <a:pt x="99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7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10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2" y="85"/>
                  </a:lnTo>
                  <a:lnTo>
                    <a:pt x="2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" y="63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12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3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6" y="8"/>
                  </a:lnTo>
                  <a:lnTo>
                    <a:pt x="112" y="12"/>
                  </a:lnTo>
                  <a:lnTo>
                    <a:pt x="121" y="2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4" y="31"/>
                  </a:lnTo>
                  <a:lnTo>
                    <a:pt x="48" y="36"/>
                  </a:lnTo>
                  <a:lnTo>
                    <a:pt x="43" y="41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5" y="88"/>
                  </a:lnTo>
                  <a:lnTo>
                    <a:pt x="38" y="94"/>
                  </a:lnTo>
                  <a:lnTo>
                    <a:pt x="43" y="100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auto">
            <a:xfrm>
              <a:off x="976" y="3756"/>
              <a:ext cx="10" cy="66"/>
            </a:xfrm>
            <a:custGeom>
              <a:avLst/>
              <a:gdLst>
                <a:gd name="T0" fmla="*/ 0 w 30"/>
                <a:gd name="T1" fmla="*/ 4 h 196"/>
                <a:gd name="T2" fmla="*/ 30 w 30"/>
                <a:gd name="T3" fmla="*/ 0 h 196"/>
                <a:gd name="T4" fmla="*/ 30 w 30"/>
                <a:gd name="T5" fmla="*/ 196 h 196"/>
                <a:gd name="T6" fmla="*/ 0 w 30"/>
                <a:gd name="T7" fmla="*/ 196 h 196"/>
                <a:gd name="T8" fmla="*/ 0 w 30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96">
                  <a:moveTo>
                    <a:pt x="0" y="4"/>
                  </a:moveTo>
                  <a:lnTo>
                    <a:pt x="30" y="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Freeform 30"/>
            <p:cNvSpPr>
              <a:spLocks noEditPoints="1"/>
            </p:cNvSpPr>
            <p:nvPr userDrawn="1"/>
          </p:nvSpPr>
          <p:spPr bwMode="auto">
            <a:xfrm>
              <a:off x="996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6 w 140"/>
                <a:gd name="T5" fmla="*/ 104 h 140"/>
                <a:gd name="T6" fmla="*/ 57 w 140"/>
                <a:gd name="T7" fmla="*/ 109 h 140"/>
                <a:gd name="T8" fmla="*/ 71 w 140"/>
                <a:gd name="T9" fmla="*/ 113 h 140"/>
                <a:gd name="T10" fmla="*/ 81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4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2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2 w 140"/>
                <a:gd name="T35" fmla="*/ 85 h 140"/>
                <a:gd name="T36" fmla="*/ 0 w 140"/>
                <a:gd name="T37" fmla="*/ 70 h 140"/>
                <a:gd name="T38" fmla="*/ 1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6 w 140"/>
                <a:gd name="T47" fmla="*/ 2 h 140"/>
                <a:gd name="T48" fmla="*/ 70 w 140"/>
                <a:gd name="T49" fmla="*/ 0 h 140"/>
                <a:gd name="T50" fmla="*/ 78 w 140"/>
                <a:gd name="T51" fmla="*/ 0 h 140"/>
                <a:gd name="T52" fmla="*/ 92 w 140"/>
                <a:gd name="T53" fmla="*/ 4 h 140"/>
                <a:gd name="T54" fmla="*/ 109 w 140"/>
                <a:gd name="T55" fmla="*/ 12 h 140"/>
                <a:gd name="T56" fmla="*/ 128 w 140"/>
                <a:gd name="T57" fmla="*/ 31 h 140"/>
                <a:gd name="T58" fmla="*/ 139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2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4 w 140"/>
                <a:gd name="T77" fmla="*/ 29 h 140"/>
                <a:gd name="T78" fmla="*/ 53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4" y="88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6" y="104"/>
                  </a:lnTo>
                  <a:lnTo>
                    <a:pt x="50" y="107"/>
                  </a:lnTo>
                  <a:lnTo>
                    <a:pt x="57" y="109"/>
                  </a:lnTo>
                  <a:lnTo>
                    <a:pt x="64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1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4" y="108"/>
                  </a:lnTo>
                  <a:lnTo>
                    <a:pt x="128" y="116"/>
                  </a:lnTo>
                  <a:lnTo>
                    <a:pt x="121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2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7"/>
                  </a:lnTo>
                  <a:lnTo>
                    <a:pt x="6" y="43"/>
                  </a:lnTo>
                  <a:lnTo>
                    <a:pt x="13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5" y="2"/>
                  </a:lnTo>
                  <a:lnTo>
                    <a:pt x="92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8" y="31"/>
                  </a:lnTo>
                  <a:lnTo>
                    <a:pt x="134" y="43"/>
                  </a:lnTo>
                  <a:lnTo>
                    <a:pt x="139" y="57"/>
                  </a:lnTo>
                  <a:lnTo>
                    <a:pt x="140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2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7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4" y="29"/>
                  </a:lnTo>
                  <a:lnTo>
                    <a:pt x="57" y="30"/>
                  </a:lnTo>
                  <a:lnTo>
                    <a:pt x="53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9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Freeform 31"/>
            <p:cNvSpPr>
              <a:spLocks noEditPoints="1"/>
            </p:cNvSpPr>
            <p:nvPr userDrawn="1"/>
          </p:nvSpPr>
          <p:spPr bwMode="auto">
            <a:xfrm>
              <a:off x="1049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1 w 139"/>
                <a:gd name="T7" fmla="*/ 139 h 140"/>
                <a:gd name="T8" fmla="*/ 69 w 139"/>
                <a:gd name="T9" fmla="*/ 140 h 140"/>
                <a:gd name="T10" fmla="*/ 54 w 139"/>
                <a:gd name="T11" fmla="*/ 139 h 140"/>
                <a:gd name="T12" fmla="*/ 30 w 139"/>
                <a:gd name="T13" fmla="*/ 130 h 140"/>
                <a:gd name="T14" fmla="*/ 12 w 139"/>
                <a:gd name="T15" fmla="*/ 110 h 140"/>
                <a:gd name="T16" fmla="*/ 2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5 w 139"/>
                <a:gd name="T25" fmla="*/ 42 h 140"/>
                <a:gd name="T26" fmla="*/ 20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2 w 139"/>
                <a:gd name="T47" fmla="*/ 54 h 140"/>
                <a:gd name="T48" fmla="*/ 30 w 139"/>
                <a:gd name="T49" fmla="*/ 70 h 140"/>
                <a:gd name="T50" fmla="*/ 30 w 139"/>
                <a:gd name="T51" fmla="*/ 78 h 140"/>
                <a:gd name="T52" fmla="*/ 36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5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8 w 139"/>
                <a:gd name="T69" fmla="*/ 62 h 140"/>
                <a:gd name="T70" fmla="*/ 102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1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4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20" y="121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2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2" y="49"/>
                  </a:lnTo>
                  <a:lnTo>
                    <a:pt x="5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6" y="47"/>
                  </a:lnTo>
                  <a:lnTo>
                    <a:pt x="32" y="54"/>
                  </a:lnTo>
                  <a:lnTo>
                    <a:pt x="30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8"/>
                  </a:lnTo>
                  <a:lnTo>
                    <a:pt x="32" y="86"/>
                  </a:lnTo>
                  <a:lnTo>
                    <a:pt x="36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5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2" y="93"/>
                  </a:lnTo>
                  <a:lnTo>
                    <a:pt x="106" y="86"/>
                  </a:lnTo>
                  <a:lnTo>
                    <a:pt x="108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8" y="62"/>
                  </a:lnTo>
                  <a:lnTo>
                    <a:pt x="106" y="54"/>
                  </a:lnTo>
                  <a:lnTo>
                    <a:pt x="102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5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Freeform 32"/>
            <p:cNvSpPr>
              <a:spLocks/>
            </p:cNvSpPr>
            <p:nvPr userDrawn="1"/>
          </p:nvSpPr>
          <p:spPr bwMode="auto">
            <a:xfrm>
              <a:off x="1106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0 w 65"/>
                <a:gd name="T3" fmla="*/ 2 h 139"/>
                <a:gd name="T4" fmla="*/ 30 w 65"/>
                <a:gd name="T5" fmla="*/ 16 h 139"/>
                <a:gd name="T6" fmla="*/ 30 w 65"/>
                <a:gd name="T7" fmla="*/ 16 h 139"/>
                <a:gd name="T8" fmla="*/ 36 w 65"/>
                <a:gd name="T9" fmla="*/ 10 h 139"/>
                <a:gd name="T10" fmla="*/ 44 w 65"/>
                <a:gd name="T11" fmla="*/ 5 h 139"/>
                <a:gd name="T12" fmla="*/ 47 w 65"/>
                <a:gd name="T13" fmla="*/ 3 h 139"/>
                <a:gd name="T14" fmla="*/ 53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4 w 65"/>
                <a:gd name="T31" fmla="*/ 35 h 139"/>
                <a:gd name="T32" fmla="*/ 39 w 65"/>
                <a:gd name="T33" fmla="*/ 38 h 139"/>
                <a:gd name="T34" fmla="*/ 36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30 w 65"/>
                <a:gd name="T41" fmla="*/ 63 h 139"/>
                <a:gd name="T42" fmla="*/ 30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0" y="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44" y="5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4" y="35"/>
                  </a:lnTo>
                  <a:lnTo>
                    <a:pt x="39" y="38"/>
                  </a:lnTo>
                  <a:lnTo>
                    <a:pt x="36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Freeform 33"/>
            <p:cNvSpPr>
              <a:spLocks noEditPoints="1"/>
            </p:cNvSpPr>
            <p:nvPr userDrawn="1"/>
          </p:nvSpPr>
          <p:spPr bwMode="auto">
            <a:xfrm>
              <a:off x="1164" y="3758"/>
              <a:ext cx="37" cy="64"/>
            </a:xfrm>
            <a:custGeom>
              <a:avLst/>
              <a:gdLst>
                <a:gd name="T0" fmla="*/ 56 w 111"/>
                <a:gd name="T1" fmla="*/ 0 h 192"/>
                <a:gd name="T2" fmla="*/ 56 w 111"/>
                <a:gd name="T3" fmla="*/ 0 h 192"/>
                <a:gd name="T4" fmla="*/ 68 w 111"/>
                <a:gd name="T5" fmla="*/ 1 h 192"/>
                <a:gd name="T6" fmla="*/ 78 w 111"/>
                <a:gd name="T7" fmla="*/ 3 h 192"/>
                <a:gd name="T8" fmla="*/ 87 w 111"/>
                <a:gd name="T9" fmla="*/ 8 h 192"/>
                <a:gd name="T10" fmla="*/ 95 w 111"/>
                <a:gd name="T11" fmla="*/ 14 h 192"/>
                <a:gd name="T12" fmla="*/ 102 w 111"/>
                <a:gd name="T13" fmla="*/ 23 h 192"/>
                <a:gd name="T14" fmla="*/ 107 w 111"/>
                <a:gd name="T15" fmla="*/ 32 h 192"/>
                <a:gd name="T16" fmla="*/ 110 w 111"/>
                <a:gd name="T17" fmla="*/ 42 h 192"/>
                <a:gd name="T18" fmla="*/ 111 w 111"/>
                <a:gd name="T19" fmla="*/ 55 h 192"/>
                <a:gd name="T20" fmla="*/ 111 w 111"/>
                <a:gd name="T21" fmla="*/ 55 h 192"/>
                <a:gd name="T22" fmla="*/ 110 w 111"/>
                <a:gd name="T23" fmla="*/ 66 h 192"/>
                <a:gd name="T24" fmla="*/ 108 w 111"/>
                <a:gd name="T25" fmla="*/ 75 h 192"/>
                <a:gd name="T26" fmla="*/ 103 w 111"/>
                <a:gd name="T27" fmla="*/ 84 h 192"/>
                <a:gd name="T28" fmla="*/ 99 w 111"/>
                <a:gd name="T29" fmla="*/ 91 h 192"/>
                <a:gd name="T30" fmla="*/ 92 w 111"/>
                <a:gd name="T31" fmla="*/ 98 h 192"/>
                <a:gd name="T32" fmla="*/ 85 w 111"/>
                <a:gd name="T33" fmla="*/ 103 h 192"/>
                <a:gd name="T34" fmla="*/ 76 w 111"/>
                <a:gd name="T35" fmla="*/ 106 h 192"/>
                <a:gd name="T36" fmla="*/ 68 w 111"/>
                <a:gd name="T37" fmla="*/ 108 h 192"/>
                <a:gd name="T38" fmla="*/ 111 w 111"/>
                <a:gd name="T39" fmla="*/ 192 h 192"/>
                <a:gd name="T40" fmla="*/ 76 w 111"/>
                <a:gd name="T41" fmla="*/ 192 h 192"/>
                <a:gd name="T42" fmla="*/ 35 w 111"/>
                <a:gd name="T43" fmla="*/ 110 h 192"/>
                <a:gd name="T44" fmla="*/ 31 w 111"/>
                <a:gd name="T45" fmla="*/ 110 h 192"/>
                <a:gd name="T46" fmla="*/ 31 w 111"/>
                <a:gd name="T47" fmla="*/ 192 h 192"/>
                <a:gd name="T48" fmla="*/ 0 w 111"/>
                <a:gd name="T49" fmla="*/ 192 h 192"/>
                <a:gd name="T50" fmla="*/ 0 w 111"/>
                <a:gd name="T51" fmla="*/ 0 h 192"/>
                <a:gd name="T52" fmla="*/ 56 w 111"/>
                <a:gd name="T53" fmla="*/ 0 h 192"/>
                <a:gd name="T54" fmla="*/ 31 w 111"/>
                <a:gd name="T55" fmla="*/ 81 h 192"/>
                <a:gd name="T56" fmla="*/ 56 w 111"/>
                <a:gd name="T57" fmla="*/ 81 h 192"/>
                <a:gd name="T58" fmla="*/ 56 w 111"/>
                <a:gd name="T59" fmla="*/ 81 h 192"/>
                <a:gd name="T60" fmla="*/ 62 w 111"/>
                <a:gd name="T61" fmla="*/ 80 h 192"/>
                <a:gd name="T62" fmla="*/ 68 w 111"/>
                <a:gd name="T63" fmla="*/ 79 h 192"/>
                <a:gd name="T64" fmla="*/ 71 w 111"/>
                <a:gd name="T65" fmla="*/ 76 h 192"/>
                <a:gd name="T66" fmla="*/ 75 w 111"/>
                <a:gd name="T67" fmla="*/ 73 h 192"/>
                <a:gd name="T68" fmla="*/ 78 w 111"/>
                <a:gd name="T69" fmla="*/ 69 h 192"/>
                <a:gd name="T70" fmla="*/ 79 w 111"/>
                <a:gd name="T71" fmla="*/ 65 h 192"/>
                <a:gd name="T72" fmla="*/ 80 w 111"/>
                <a:gd name="T73" fmla="*/ 60 h 192"/>
                <a:gd name="T74" fmla="*/ 81 w 111"/>
                <a:gd name="T75" fmla="*/ 55 h 192"/>
                <a:gd name="T76" fmla="*/ 81 w 111"/>
                <a:gd name="T77" fmla="*/ 55 h 192"/>
                <a:gd name="T78" fmla="*/ 80 w 111"/>
                <a:gd name="T79" fmla="*/ 50 h 192"/>
                <a:gd name="T80" fmla="*/ 79 w 111"/>
                <a:gd name="T81" fmla="*/ 44 h 192"/>
                <a:gd name="T82" fmla="*/ 78 w 111"/>
                <a:gd name="T83" fmla="*/ 40 h 192"/>
                <a:gd name="T84" fmla="*/ 75 w 111"/>
                <a:gd name="T85" fmla="*/ 36 h 192"/>
                <a:gd name="T86" fmla="*/ 71 w 111"/>
                <a:gd name="T87" fmla="*/ 33 h 192"/>
                <a:gd name="T88" fmla="*/ 68 w 111"/>
                <a:gd name="T89" fmla="*/ 31 h 192"/>
                <a:gd name="T90" fmla="*/ 62 w 111"/>
                <a:gd name="T91" fmla="*/ 29 h 192"/>
                <a:gd name="T92" fmla="*/ 56 w 111"/>
                <a:gd name="T93" fmla="*/ 29 h 192"/>
                <a:gd name="T94" fmla="*/ 31 w 111"/>
                <a:gd name="T95" fmla="*/ 29 h 192"/>
                <a:gd name="T96" fmla="*/ 31 w 111"/>
                <a:gd name="T97" fmla="*/ 8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192">
                  <a:moveTo>
                    <a:pt x="56" y="0"/>
                  </a:moveTo>
                  <a:lnTo>
                    <a:pt x="56" y="0"/>
                  </a:lnTo>
                  <a:lnTo>
                    <a:pt x="68" y="1"/>
                  </a:lnTo>
                  <a:lnTo>
                    <a:pt x="78" y="3"/>
                  </a:lnTo>
                  <a:lnTo>
                    <a:pt x="87" y="8"/>
                  </a:lnTo>
                  <a:lnTo>
                    <a:pt x="95" y="14"/>
                  </a:lnTo>
                  <a:lnTo>
                    <a:pt x="102" y="23"/>
                  </a:lnTo>
                  <a:lnTo>
                    <a:pt x="107" y="32"/>
                  </a:lnTo>
                  <a:lnTo>
                    <a:pt x="110" y="42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0" y="66"/>
                  </a:lnTo>
                  <a:lnTo>
                    <a:pt x="108" y="75"/>
                  </a:lnTo>
                  <a:lnTo>
                    <a:pt x="103" y="84"/>
                  </a:lnTo>
                  <a:lnTo>
                    <a:pt x="99" y="91"/>
                  </a:lnTo>
                  <a:lnTo>
                    <a:pt x="92" y="98"/>
                  </a:lnTo>
                  <a:lnTo>
                    <a:pt x="85" y="103"/>
                  </a:lnTo>
                  <a:lnTo>
                    <a:pt x="76" y="106"/>
                  </a:lnTo>
                  <a:lnTo>
                    <a:pt x="68" y="108"/>
                  </a:lnTo>
                  <a:lnTo>
                    <a:pt x="111" y="192"/>
                  </a:lnTo>
                  <a:lnTo>
                    <a:pt x="76" y="192"/>
                  </a:lnTo>
                  <a:lnTo>
                    <a:pt x="35" y="110"/>
                  </a:lnTo>
                  <a:lnTo>
                    <a:pt x="31" y="11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56" y="0"/>
                  </a:lnTo>
                  <a:close/>
                  <a:moveTo>
                    <a:pt x="31" y="81"/>
                  </a:moveTo>
                  <a:lnTo>
                    <a:pt x="56" y="81"/>
                  </a:lnTo>
                  <a:lnTo>
                    <a:pt x="56" y="81"/>
                  </a:lnTo>
                  <a:lnTo>
                    <a:pt x="62" y="80"/>
                  </a:lnTo>
                  <a:lnTo>
                    <a:pt x="68" y="79"/>
                  </a:lnTo>
                  <a:lnTo>
                    <a:pt x="71" y="76"/>
                  </a:lnTo>
                  <a:lnTo>
                    <a:pt x="75" y="73"/>
                  </a:lnTo>
                  <a:lnTo>
                    <a:pt x="78" y="69"/>
                  </a:lnTo>
                  <a:lnTo>
                    <a:pt x="79" y="65"/>
                  </a:lnTo>
                  <a:lnTo>
                    <a:pt x="80" y="60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0" y="50"/>
                  </a:lnTo>
                  <a:lnTo>
                    <a:pt x="79" y="44"/>
                  </a:lnTo>
                  <a:lnTo>
                    <a:pt x="78" y="40"/>
                  </a:lnTo>
                  <a:lnTo>
                    <a:pt x="75" y="36"/>
                  </a:lnTo>
                  <a:lnTo>
                    <a:pt x="71" y="33"/>
                  </a:lnTo>
                  <a:lnTo>
                    <a:pt x="68" y="31"/>
                  </a:lnTo>
                  <a:lnTo>
                    <a:pt x="62" y="29"/>
                  </a:lnTo>
                  <a:lnTo>
                    <a:pt x="56" y="29"/>
                  </a:lnTo>
                  <a:lnTo>
                    <a:pt x="31" y="29"/>
                  </a:lnTo>
                  <a:lnTo>
                    <a:pt x="31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Freeform 34"/>
            <p:cNvSpPr>
              <a:spLocks noEditPoints="1"/>
            </p:cNvSpPr>
            <p:nvPr userDrawn="1"/>
          </p:nvSpPr>
          <p:spPr bwMode="auto">
            <a:xfrm>
              <a:off x="1206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Freeform 35"/>
            <p:cNvSpPr>
              <a:spLocks/>
            </p:cNvSpPr>
            <p:nvPr userDrawn="1"/>
          </p:nvSpPr>
          <p:spPr bwMode="auto">
            <a:xfrm>
              <a:off x="1258" y="3775"/>
              <a:ext cx="32" cy="47"/>
            </a:xfrm>
            <a:custGeom>
              <a:avLst/>
              <a:gdLst>
                <a:gd name="T0" fmla="*/ 29 w 95"/>
                <a:gd name="T1" fmla="*/ 93 h 140"/>
                <a:gd name="T2" fmla="*/ 31 w 95"/>
                <a:gd name="T3" fmla="*/ 101 h 140"/>
                <a:gd name="T4" fmla="*/ 34 w 95"/>
                <a:gd name="T5" fmla="*/ 107 h 140"/>
                <a:gd name="T6" fmla="*/ 47 w 95"/>
                <a:gd name="T7" fmla="*/ 113 h 140"/>
                <a:gd name="T8" fmla="*/ 54 w 95"/>
                <a:gd name="T9" fmla="*/ 112 h 140"/>
                <a:gd name="T10" fmla="*/ 62 w 95"/>
                <a:gd name="T11" fmla="*/ 106 h 140"/>
                <a:gd name="T12" fmla="*/ 64 w 95"/>
                <a:gd name="T13" fmla="*/ 99 h 140"/>
                <a:gd name="T14" fmla="*/ 64 w 95"/>
                <a:gd name="T15" fmla="*/ 96 h 140"/>
                <a:gd name="T16" fmla="*/ 62 w 95"/>
                <a:gd name="T17" fmla="*/ 86 h 140"/>
                <a:gd name="T18" fmla="*/ 56 w 95"/>
                <a:gd name="T19" fmla="*/ 81 h 140"/>
                <a:gd name="T20" fmla="*/ 38 w 95"/>
                <a:gd name="T21" fmla="*/ 75 h 140"/>
                <a:gd name="T22" fmla="*/ 33 w 95"/>
                <a:gd name="T23" fmla="*/ 73 h 140"/>
                <a:gd name="T24" fmla="*/ 23 w 95"/>
                <a:gd name="T25" fmla="*/ 67 h 140"/>
                <a:gd name="T26" fmla="*/ 15 w 95"/>
                <a:gd name="T27" fmla="*/ 59 h 140"/>
                <a:gd name="T28" fmla="*/ 10 w 95"/>
                <a:gd name="T29" fmla="*/ 46 h 140"/>
                <a:gd name="T30" fmla="*/ 9 w 95"/>
                <a:gd name="T31" fmla="*/ 38 h 140"/>
                <a:gd name="T32" fmla="*/ 13 w 95"/>
                <a:gd name="T33" fmla="*/ 23 h 140"/>
                <a:gd name="T34" fmla="*/ 21 w 95"/>
                <a:gd name="T35" fmla="*/ 11 h 140"/>
                <a:gd name="T36" fmla="*/ 32 w 95"/>
                <a:gd name="T37" fmla="*/ 3 h 140"/>
                <a:gd name="T38" fmla="*/ 47 w 95"/>
                <a:gd name="T39" fmla="*/ 0 h 140"/>
                <a:gd name="T40" fmla="*/ 57 w 95"/>
                <a:gd name="T41" fmla="*/ 2 h 140"/>
                <a:gd name="T42" fmla="*/ 73 w 95"/>
                <a:gd name="T43" fmla="*/ 11 h 140"/>
                <a:gd name="T44" fmla="*/ 61 w 95"/>
                <a:gd name="T45" fmla="*/ 36 h 140"/>
                <a:gd name="T46" fmla="*/ 60 w 95"/>
                <a:gd name="T47" fmla="*/ 33 h 140"/>
                <a:gd name="T48" fmla="*/ 53 w 95"/>
                <a:gd name="T49" fmla="*/ 28 h 140"/>
                <a:gd name="T50" fmla="*/ 49 w 95"/>
                <a:gd name="T51" fmla="*/ 27 h 140"/>
                <a:gd name="T52" fmla="*/ 41 w 95"/>
                <a:gd name="T53" fmla="*/ 30 h 140"/>
                <a:gd name="T54" fmla="*/ 38 w 95"/>
                <a:gd name="T55" fmla="*/ 38 h 140"/>
                <a:gd name="T56" fmla="*/ 39 w 95"/>
                <a:gd name="T57" fmla="*/ 42 h 140"/>
                <a:gd name="T58" fmla="*/ 44 w 95"/>
                <a:gd name="T59" fmla="*/ 47 h 140"/>
                <a:gd name="T60" fmla="*/ 57 w 95"/>
                <a:gd name="T61" fmla="*/ 52 h 140"/>
                <a:gd name="T62" fmla="*/ 69 w 95"/>
                <a:gd name="T63" fmla="*/ 55 h 140"/>
                <a:gd name="T64" fmla="*/ 78 w 95"/>
                <a:gd name="T65" fmla="*/ 60 h 140"/>
                <a:gd name="T66" fmla="*/ 87 w 95"/>
                <a:gd name="T67" fmla="*/ 68 h 140"/>
                <a:gd name="T68" fmla="*/ 93 w 95"/>
                <a:gd name="T69" fmla="*/ 80 h 140"/>
                <a:gd name="T70" fmla="*/ 95 w 95"/>
                <a:gd name="T71" fmla="*/ 94 h 140"/>
                <a:gd name="T72" fmla="*/ 94 w 95"/>
                <a:gd name="T73" fmla="*/ 105 h 140"/>
                <a:gd name="T74" fmla="*/ 87 w 95"/>
                <a:gd name="T75" fmla="*/ 121 h 140"/>
                <a:gd name="T76" fmla="*/ 75 w 95"/>
                <a:gd name="T77" fmla="*/ 133 h 140"/>
                <a:gd name="T78" fmla="*/ 57 w 95"/>
                <a:gd name="T79" fmla="*/ 140 h 140"/>
                <a:gd name="T80" fmla="*/ 47 w 95"/>
                <a:gd name="T81" fmla="*/ 140 h 140"/>
                <a:gd name="T82" fmla="*/ 28 w 95"/>
                <a:gd name="T83" fmla="*/ 137 h 140"/>
                <a:gd name="T84" fmla="*/ 13 w 95"/>
                <a:gd name="T85" fmla="*/ 128 h 140"/>
                <a:gd name="T86" fmla="*/ 4 w 95"/>
                <a:gd name="T87" fmla="*/ 112 h 140"/>
                <a:gd name="T88" fmla="*/ 0 w 95"/>
                <a:gd name="T89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40">
                  <a:moveTo>
                    <a:pt x="29" y="93"/>
                  </a:moveTo>
                  <a:lnTo>
                    <a:pt x="29" y="93"/>
                  </a:lnTo>
                  <a:lnTo>
                    <a:pt x="30" y="98"/>
                  </a:lnTo>
                  <a:lnTo>
                    <a:pt x="31" y="101"/>
                  </a:lnTo>
                  <a:lnTo>
                    <a:pt x="32" y="105"/>
                  </a:lnTo>
                  <a:lnTo>
                    <a:pt x="34" y="107"/>
                  </a:lnTo>
                  <a:lnTo>
                    <a:pt x="40" y="110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54" y="112"/>
                  </a:lnTo>
                  <a:lnTo>
                    <a:pt x="60" y="108"/>
                  </a:lnTo>
                  <a:lnTo>
                    <a:pt x="62" y="106"/>
                  </a:lnTo>
                  <a:lnTo>
                    <a:pt x="63" y="102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0"/>
                  </a:lnTo>
                  <a:lnTo>
                    <a:pt x="62" y="86"/>
                  </a:lnTo>
                  <a:lnTo>
                    <a:pt x="60" y="83"/>
                  </a:lnTo>
                  <a:lnTo>
                    <a:pt x="56" y="81"/>
                  </a:lnTo>
                  <a:lnTo>
                    <a:pt x="48" y="77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3" y="73"/>
                  </a:lnTo>
                  <a:lnTo>
                    <a:pt x="28" y="70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5" y="59"/>
                  </a:lnTo>
                  <a:lnTo>
                    <a:pt x="12" y="53"/>
                  </a:lnTo>
                  <a:lnTo>
                    <a:pt x="10" y="4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7" y="5"/>
                  </a:lnTo>
                  <a:lnTo>
                    <a:pt x="73" y="11"/>
                  </a:lnTo>
                  <a:lnTo>
                    <a:pt x="80" y="18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0" y="33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44" y="47"/>
                  </a:lnTo>
                  <a:lnTo>
                    <a:pt x="48" y="50"/>
                  </a:lnTo>
                  <a:lnTo>
                    <a:pt x="57" y="52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3" y="58"/>
                  </a:lnTo>
                  <a:lnTo>
                    <a:pt x="78" y="60"/>
                  </a:lnTo>
                  <a:lnTo>
                    <a:pt x="83" y="63"/>
                  </a:lnTo>
                  <a:lnTo>
                    <a:pt x="87" y="68"/>
                  </a:lnTo>
                  <a:lnTo>
                    <a:pt x="91" y="74"/>
                  </a:lnTo>
                  <a:lnTo>
                    <a:pt x="93" y="80"/>
                  </a:lnTo>
                  <a:lnTo>
                    <a:pt x="94" y="86"/>
                  </a:lnTo>
                  <a:lnTo>
                    <a:pt x="95" y="94"/>
                  </a:lnTo>
                  <a:lnTo>
                    <a:pt x="95" y="94"/>
                  </a:lnTo>
                  <a:lnTo>
                    <a:pt x="94" y="105"/>
                  </a:lnTo>
                  <a:lnTo>
                    <a:pt x="92" y="114"/>
                  </a:lnTo>
                  <a:lnTo>
                    <a:pt x="87" y="121"/>
                  </a:lnTo>
                  <a:lnTo>
                    <a:pt x="81" y="128"/>
                  </a:lnTo>
                  <a:lnTo>
                    <a:pt x="75" y="133"/>
                  </a:lnTo>
                  <a:lnTo>
                    <a:pt x="67" y="138"/>
                  </a:lnTo>
                  <a:lnTo>
                    <a:pt x="57" y="14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37" y="140"/>
                  </a:lnTo>
                  <a:lnTo>
                    <a:pt x="28" y="137"/>
                  </a:lnTo>
                  <a:lnTo>
                    <a:pt x="20" y="132"/>
                  </a:lnTo>
                  <a:lnTo>
                    <a:pt x="13" y="128"/>
                  </a:lnTo>
                  <a:lnTo>
                    <a:pt x="8" y="120"/>
                  </a:lnTo>
                  <a:lnTo>
                    <a:pt x="4" y="112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2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Freeform 36"/>
            <p:cNvSpPr>
              <a:spLocks noEditPoints="1"/>
            </p:cNvSpPr>
            <p:nvPr userDrawn="1"/>
          </p:nvSpPr>
          <p:spPr bwMode="auto">
            <a:xfrm>
              <a:off x="1297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0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0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19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1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1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19" y="21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1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Freeform 37"/>
            <p:cNvSpPr>
              <a:spLocks noEditPoints="1"/>
            </p:cNvSpPr>
            <p:nvPr userDrawn="1"/>
          </p:nvSpPr>
          <p:spPr bwMode="auto">
            <a:xfrm>
              <a:off x="1350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Freeform 38"/>
            <p:cNvSpPr>
              <a:spLocks/>
            </p:cNvSpPr>
            <p:nvPr userDrawn="1"/>
          </p:nvSpPr>
          <p:spPr bwMode="auto">
            <a:xfrm>
              <a:off x="1407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1 w 65"/>
                <a:gd name="T3" fmla="*/ 2 h 139"/>
                <a:gd name="T4" fmla="*/ 31 w 65"/>
                <a:gd name="T5" fmla="*/ 16 h 139"/>
                <a:gd name="T6" fmla="*/ 31 w 65"/>
                <a:gd name="T7" fmla="*/ 16 h 139"/>
                <a:gd name="T8" fmla="*/ 35 w 65"/>
                <a:gd name="T9" fmla="*/ 10 h 139"/>
                <a:gd name="T10" fmla="*/ 43 w 65"/>
                <a:gd name="T11" fmla="*/ 5 h 139"/>
                <a:gd name="T12" fmla="*/ 48 w 65"/>
                <a:gd name="T13" fmla="*/ 3 h 139"/>
                <a:gd name="T14" fmla="*/ 52 w 65"/>
                <a:gd name="T15" fmla="*/ 2 h 139"/>
                <a:gd name="T16" fmla="*/ 59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50 w 65"/>
                <a:gd name="T29" fmla="*/ 31 h 139"/>
                <a:gd name="T30" fmla="*/ 44 w 65"/>
                <a:gd name="T31" fmla="*/ 35 h 139"/>
                <a:gd name="T32" fmla="*/ 40 w 65"/>
                <a:gd name="T33" fmla="*/ 38 h 139"/>
                <a:gd name="T34" fmla="*/ 35 w 65"/>
                <a:gd name="T35" fmla="*/ 44 h 139"/>
                <a:gd name="T36" fmla="*/ 33 w 65"/>
                <a:gd name="T37" fmla="*/ 50 h 139"/>
                <a:gd name="T38" fmla="*/ 31 w 65"/>
                <a:gd name="T39" fmla="*/ 57 h 139"/>
                <a:gd name="T40" fmla="*/ 31 w 65"/>
                <a:gd name="T41" fmla="*/ 63 h 139"/>
                <a:gd name="T42" fmla="*/ 31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1" y="2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5" y="10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50" y="31"/>
                  </a:lnTo>
                  <a:lnTo>
                    <a:pt x="44" y="35"/>
                  </a:lnTo>
                  <a:lnTo>
                    <a:pt x="40" y="38"/>
                  </a:lnTo>
                  <a:lnTo>
                    <a:pt x="35" y="44"/>
                  </a:lnTo>
                  <a:lnTo>
                    <a:pt x="33" y="50"/>
                  </a:lnTo>
                  <a:lnTo>
                    <a:pt x="31" y="57"/>
                  </a:lnTo>
                  <a:lnTo>
                    <a:pt x="31" y="63"/>
                  </a:lnTo>
                  <a:lnTo>
                    <a:pt x="31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Freeform 39"/>
            <p:cNvSpPr>
              <a:spLocks/>
            </p:cNvSpPr>
            <p:nvPr userDrawn="1"/>
          </p:nvSpPr>
          <p:spPr bwMode="auto">
            <a:xfrm>
              <a:off x="1434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40 w 141"/>
                <a:gd name="T13" fmla="*/ 85 h 140"/>
                <a:gd name="T14" fmla="*/ 135 w 141"/>
                <a:gd name="T15" fmla="*/ 98 h 140"/>
                <a:gd name="T16" fmla="*/ 120 w 141"/>
                <a:gd name="T17" fmla="*/ 121 h 140"/>
                <a:gd name="T18" fmla="*/ 98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49 w 141"/>
                <a:gd name="T27" fmla="*/ 138 h 140"/>
                <a:gd name="T28" fmla="*/ 31 w 141"/>
                <a:gd name="T29" fmla="*/ 129 h 140"/>
                <a:gd name="T30" fmla="*/ 13 w 141"/>
                <a:gd name="T31" fmla="*/ 110 h 140"/>
                <a:gd name="T32" fmla="*/ 3 w 141"/>
                <a:gd name="T33" fmla="*/ 92 h 140"/>
                <a:gd name="T34" fmla="*/ 1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2 w 141"/>
                <a:gd name="T45" fmla="*/ 5 h 140"/>
                <a:gd name="T46" fmla="*/ 56 w 141"/>
                <a:gd name="T47" fmla="*/ 2 h 140"/>
                <a:gd name="T48" fmla="*/ 71 w 141"/>
                <a:gd name="T49" fmla="*/ 0 h 140"/>
                <a:gd name="T50" fmla="*/ 79 w 141"/>
                <a:gd name="T51" fmla="*/ 0 h 140"/>
                <a:gd name="T52" fmla="*/ 93 w 141"/>
                <a:gd name="T53" fmla="*/ 4 h 140"/>
                <a:gd name="T54" fmla="*/ 105 w 141"/>
                <a:gd name="T55" fmla="*/ 8 h 140"/>
                <a:gd name="T56" fmla="*/ 121 w 141"/>
                <a:gd name="T57" fmla="*/ 21 h 140"/>
                <a:gd name="T58" fmla="*/ 98 w 141"/>
                <a:gd name="T59" fmla="*/ 41 h 140"/>
                <a:gd name="T60" fmla="*/ 87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4 w 141"/>
                <a:gd name="T75" fmla="*/ 88 h 140"/>
                <a:gd name="T76" fmla="*/ 42 w 141"/>
                <a:gd name="T77" fmla="*/ 100 h 140"/>
                <a:gd name="T78" fmla="*/ 55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4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1" y="78"/>
                  </a:lnTo>
                  <a:lnTo>
                    <a:pt x="140" y="85"/>
                  </a:lnTo>
                  <a:lnTo>
                    <a:pt x="137" y="9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20" y="121"/>
                  </a:lnTo>
                  <a:lnTo>
                    <a:pt x="110" y="129"/>
                  </a:lnTo>
                  <a:lnTo>
                    <a:pt x="98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2" y="85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3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2" y="5"/>
                  </a:lnTo>
                  <a:lnTo>
                    <a:pt x="49" y="3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100" y="6"/>
                  </a:lnTo>
                  <a:lnTo>
                    <a:pt x="105" y="8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5" y="31"/>
                  </a:lnTo>
                  <a:lnTo>
                    <a:pt x="48" y="36"/>
                  </a:lnTo>
                  <a:lnTo>
                    <a:pt x="42" y="41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2" y="100"/>
                  </a:lnTo>
                  <a:lnTo>
                    <a:pt x="48" y="106"/>
                  </a:lnTo>
                  <a:lnTo>
                    <a:pt x="55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Freeform 40"/>
            <p:cNvSpPr>
              <a:spLocks/>
            </p:cNvSpPr>
            <p:nvPr userDrawn="1"/>
          </p:nvSpPr>
          <p:spPr bwMode="auto">
            <a:xfrm>
              <a:off x="1489" y="3756"/>
              <a:ext cx="40" cy="66"/>
            </a:xfrm>
            <a:custGeom>
              <a:avLst/>
              <a:gdLst>
                <a:gd name="T0" fmla="*/ 0 w 122"/>
                <a:gd name="T1" fmla="*/ 4 h 196"/>
                <a:gd name="T2" fmla="*/ 30 w 122"/>
                <a:gd name="T3" fmla="*/ 0 h 196"/>
                <a:gd name="T4" fmla="*/ 30 w 122"/>
                <a:gd name="T5" fmla="*/ 75 h 196"/>
                <a:gd name="T6" fmla="*/ 30 w 122"/>
                <a:gd name="T7" fmla="*/ 75 h 196"/>
                <a:gd name="T8" fmla="*/ 37 w 122"/>
                <a:gd name="T9" fmla="*/ 68 h 196"/>
                <a:gd name="T10" fmla="*/ 46 w 122"/>
                <a:gd name="T11" fmla="*/ 62 h 196"/>
                <a:gd name="T12" fmla="*/ 57 w 122"/>
                <a:gd name="T13" fmla="*/ 59 h 196"/>
                <a:gd name="T14" fmla="*/ 63 w 122"/>
                <a:gd name="T15" fmla="*/ 57 h 196"/>
                <a:gd name="T16" fmla="*/ 70 w 122"/>
                <a:gd name="T17" fmla="*/ 57 h 196"/>
                <a:gd name="T18" fmla="*/ 70 w 122"/>
                <a:gd name="T19" fmla="*/ 57 h 196"/>
                <a:gd name="T20" fmla="*/ 81 w 122"/>
                <a:gd name="T21" fmla="*/ 59 h 196"/>
                <a:gd name="T22" fmla="*/ 92 w 122"/>
                <a:gd name="T23" fmla="*/ 61 h 196"/>
                <a:gd name="T24" fmla="*/ 101 w 122"/>
                <a:gd name="T25" fmla="*/ 65 h 196"/>
                <a:gd name="T26" fmla="*/ 108 w 122"/>
                <a:gd name="T27" fmla="*/ 72 h 196"/>
                <a:gd name="T28" fmla="*/ 113 w 122"/>
                <a:gd name="T29" fmla="*/ 80 h 196"/>
                <a:gd name="T30" fmla="*/ 118 w 122"/>
                <a:gd name="T31" fmla="*/ 90 h 196"/>
                <a:gd name="T32" fmla="*/ 121 w 122"/>
                <a:gd name="T33" fmla="*/ 101 h 196"/>
                <a:gd name="T34" fmla="*/ 122 w 122"/>
                <a:gd name="T35" fmla="*/ 114 h 196"/>
                <a:gd name="T36" fmla="*/ 122 w 122"/>
                <a:gd name="T37" fmla="*/ 196 h 196"/>
                <a:gd name="T38" fmla="*/ 92 w 122"/>
                <a:gd name="T39" fmla="*/ 196 h 196"/>
                <a:gd name="T40" fmla="*/ 92 w 122"/>
                <a:gd name="T41" fmla="*/ 120 h 196"/>
                <a:gd name="T42" fmla="*/ 92 w 122"/>
                <a:gd name="T43" fmla="*/ 120 h 196"/>
                <a:gd name="T44" fmla="*/ 92 w 122"/>
                <a:gd name="T45" fmla="*/ 112 h 196"/>
                <a:gd name="T46" fmla="*/ 90 w 122"/>
                <a:gd name="T47" fmla="*/ 106 h 196"/>
                <a:gd name="T48" fmla="*/ 88 w 122"/>
                <a:gd name="T49" fmla="*/ 100 h 196"/>
                <a:gd name="T50" fmla="*/ 85 w 122"/>
                <a:gd name="T51" fmla="*/ 95 h 196"/>
                <a:gd name="T52" fmla="*/ 80 w 122"/>
                <a:gd name="T53" fmla="*/ 91 h 196"/>
                <a:gd name="T54" fmla="*/ 76 w 122"/>
                <a:gd name="T55" fmla="*/ 88 h 196"/>
                <a:gd name="T56" fmla="*/ 69 w 122"/>
                <a:gd name="T57" fmla="*/ 86 h 196"/>
                <a:gd name="T58" fmla="*/ 62 w 122"/>
                <a:gd name="T59" fmla="*/ 86 h 196"/>
                <a:gd name="T60" fmla="*/ 62 w 122"/>
                <a:gd name="T61" fmla="*/ 86 h 196"/>
                <a:gd name="T62" fmla="*/ 55 w 122"/>
                <a:gd name="T63" fmla="*/ 86 h 196"/>
                <a:gd name="T64" fmla="*/ 49 w 122"/>
                <a:gd name="T65" fmla="*/ 88 h 196"/>
                <a:gd name="T66" fmla="*/ 43 w 122"/>
                <a:gd name="T67" fmla="*/ 92 h 196"/>
                <a:gd name="T68" fmla="*/ 39 w 122"/>
                <a:gd name="T69" fmla="*/ 95 h 196"/>
                <a:gd name="T70" fmla="*/ 35 w 122"/>
                <a:gd name="T71" fmla="*/ 101 h 196"/>
                <a:gd name="T72" fmla="*/ 32 w 122"/>
                <a:gd name="T73" fmla="*/ 107 h 196"/>
                <a:gd name="T74" fmla="*/ 31 w 122"/>
                <a:gd name="T75" fmla="*/ 114 h 196"/>
                <a:gd name="T76" fmla="*/ 30 w 122"/>
                <a:gd name="T77" fmla="*/ 120 h 196"/>
                <a:gd name="T78" fmla="*/ 30 w 122"/>
                <a:gd name="T79" fmla="*/ 196 h 196"/>
                <a:gd name="T80" fmla="*/ 0 w 122"/>
                <a:gd name="T81" fmla="*/ 196 h 196"/>
                <a:gd name="T82" fmla="*/ 0 w 122"/>
                <a:gd name="T83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96">
                  <a:moveTo>
                    <a:pt x="0" y="4"/>
                  </a:move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7" y="68"/>
                  </a:lnTo>
                  <a:lnTo>
                    <a:pt x="46" y="62"/>
                  </a:lnTo>
                  <a:lnTo>
                    <a:pt x="57" y="59"/>
                  </a:lnTo>
                  <a:lnTo>
                    <a:pt x="63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81" y="59"/>
                  </a:lnTo>
                  <a:lnTo>
                    <a:pt x="92" y="61"/>
                  </a:lnTo>
                  <a:lnTo>
                    <a:pt x="101" y="65"/>
                  </a:lnTo>
                  <a:lnTo>
                    <a:pt x="108" y="72"/>
                  </a:lnTo>
                  <a:lnTo>
                    <a:pt x="113" y="80"/>
                  </a:lnTo>
                  <a:lnTo>
                    <a:pt x="118" y="90"/>
                  </a:lnTo>
                  <a:lnTo>
                    <a:pt x="121" y="101"/>
                  </a:lnTo>
                  <a:lnTo>
                    <a:pt x="122" y="114"/>
                  </a:lnTo>
                  <a:lnTo>
                    <a:pt x="122" y="196"/>
                  </a:lnTo>
                  <a:lnTo>
                    <a:pt x="92" y="196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2"/>
                  </a:lnTo>
                  <a:lnTo>
                    <a:pt x="90" y="106"/>
                  </a:lnTo>
                  <a:lnTo>
                    <a:pt x="88" y="100"/>
                  </a:lnTo>
                  <a:lnTo>
                    <a:pt x="85" y="95"/>
                  </a:lnTo>
                  <a:lnTo>
                    <a:pt x="80" y="91"/>
                  </a:lnTo>
                  <a:lnTo>
                    <a:pt x="76" y="88"/>
                  </a:lnTo>
                  <a:lnTo>
                    <a:pt x="69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55" y="86"/>
                  </a:lnTo>
                  <a:lnTo>
                    <a:pt x="49" y="88"/>
                  </a:lnTo>
                  <a:lnTo>
                    <a:pt x="43" y="92"/>
                  </a:lnTo>
                  <a:lnTo>
                    <a:pt x="39" y="95"/>
                  </a:lnTo>
                  <a:lnTo>
                    <a:pt x="35" y="101"/>
                  </a:lnTo>
                  <a:lnTo>
                    <a:pt x="32" y="107"/>
                  </a:lnTo>
                  <a:lnTo>
                    <a:pt x="31" y="114"/>
                  </a:lnTo>
                  <a:lnTo>
                    <a:pt x="30" y="12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Freeform 41"/>
            <p:cNvSpPr>
              <a:spLocks/>
            </p:cNvSpPr>
            <p:nvPr userDrawn="1"/>
          </p:nvSpPr>
          <p:spPr bwMode="auto">
            <a:xfrm>
              <a:off x="1565" y="3757"/>
              <a:ext cx="64" cy="65"/>
            </a:xfrm>
            <a:custGeom>
              <a:avLst/>
              <a:gdLst>
                <a:gd name="T0" fmla="*/ 95 w 190"/>
                <a:gd name="T1" fmla="*/ 167 h 195"/>
                <a:gd name="T2" fmla="*/ 122 w 190"/>
                <a:gd name="T3" fmla="*/ 162 h 195"/>
                <a:gd name="T4" fmla="*/ 141 w 190"/>
                <a:gd name="T5" fmla="*/ 147 h 195"/>
                <a:gd name="T6" fmla="*/ 155 w 190"/>
                <a:gd name="T7" fmla="*/ 125 h 195"/>
                <a:gd name="T8" fmla="*/ 159 w 190"/>
                <a:gd name="T9" fmla="*/ 98 h 195"/>
                <a:gd name="T10" fmla="*/ 190 w 190"/>
                <a:gd name="T11" fmla="*/ 98 h 195"/>
                <a:gd name="T12" fmla="*/ 189 w 190"/>
                <a:gd name="T13" fmla="*/ 117 h 195"/>
                <a:gd name="T14" fmla="*/ 183 w 190"/>
                <a:gd name="T15" fmla="*/ 136 h 195"/>
                <a:gd name="T16" fmla="*/ 174 w 190"/>
                <a:gd name="T17" fmla="*/ 153 h 195"/>
                <a:gd name="T18" fmla="*/ 163 w 190"/>
                <a:gd name="T19" fmla="*/ 168 h 195"/>
                <a:gd name="T20" fmla="*/ 149 w 190"/>
                <a:gd name="T21" fmla="*/ 179 h 195"/>
                <a:gd name="T22" fmla="*/ 133 w 190"/>
                <a:gd name="T23" fmla="*/ 188 h 195"/>
                <a:gd name="T24" fmla="*/ 115 w 190"/>
                <a:gd name="T25" fmla="*/ 194 h 195"/>
                <a:gd name="T26" fmla="*/ 95 w 190"/>
                <a:gd name="T27" fmla="*/ 195 h 195"/>
                <a:gd name="T28" fmla="*/ 86 w 190"/>
                <a:gd name="T29" fmla="*/ 195 h 195"/>
                <a:gd name="T30" fmla="*/ 67 w 190"/>
                <a:gd name="T31" fmla="*/ 192 h 195"/>
                <a:gd name="T32" fmla="*/ 49 w 190"/>
                <a:gd name="T33" fmla="*/ 184 h 195"/>
                <a:gd name="T34" fmla="*/ 35 w 190"/>
                <a:gd name="T35" fmla="*/ 173 h 195"/>
                <a:gd name="T36" fmla="*/ 22 w 190"/>
                <a:gd name="T37" fmla="*/ 160 h 195"/>
                <a:gd name="T38" fmla="*/ 12 w 190"/>
                <a:gd name="T39" fmla="*/ 145 h 195"/>
                <a:gd name="T40" fmla="*/ 5 w 190"/>
                <a:gd name="T41" fmla="*/ 128 h 195"/>
                <a:gd name="T42" fmla="*/ 1 w 190"/>
                <a:gd name="T43" fmla="*/ 108 h 195"/>
                <a:gd name="T44" fmla="*/ 0 w 190"/>
                <a:gd name="T45" fmla="*/ 98 h 195"/>
                <a:gd name="T46" fmla="*/ 2 w 190"/>
                <a:gd name="T47" fmla="*/ 78 h 195"/>
                <a:gd name="T48" fmla="*/ 8 w 190"/>
                <a:gd name="T49" fmla="*/ 60 h 195"/>
                <a:gd name="T50" fmla="*/ 16 w 190"/>
                <a:gd name="T51" fmla="*/ 43 h 195"/>
                <a:gd name="T52" fmla="*/ 28 w 190"/>
                <a:gd name="T53" fmla="*/ 29 h 195"/>
                <a:gd name="T54" fmla="*/ 41 w 190"/>
                <a:gd name="T55" fmla="*/ 16 h 195"/>
                <a:gd name="T56" fmla="*/ 57 w 190"/>
                <a:gd name="T57" fmla="*/ 8 h 195"/>
                <a:gd name="T58" fmla="*/ 76 w 190"/>
                <a:gd name="T59" fmla="*/ 3 h 195"/>
                <a:gd name="T60" fmla="*/ 95 w 190"/>
                <a:gd name="T61" fmla="*/ 0 h 195"/>
                <a:gd name="T62" fmla="*/ 107 w 190"/>
                <a:gd name="T63" fmla="*/ 0 h 195"/>
                <a:gd name="T64" fmla="*/ 127 w 190"/>
                <a:gd name="T65" fmla="*/ 6 h 195"/>
                <a:gd name="T66" fmla="*/ 146 w 190"/>
                <a:gd name="T67" fmla="*/ 15 h 195"/>
                <a:gd name="T68" fmla="*/ 162 w 190"/>
                <a:gd name="T69" fmla="*/ 28 h 195"/>
                <a:gd name="T70" fmla="*/ 147 w 190"/>
                <a:gd name="T71" fmla="*/ 57 h 195"/>
                <a:gd name="T72" fmla="*/ 142 w 190"/>
                <a:gd name="T73" fmla="*/ 51 h 195"/>
                <a:gd name="T74" fmla="*/ 132 w 190"/>
                <a:gd name="T75" fmla="*/ 41 h 195"/>
                <a:gd name="T76" fmla="*/ 119 w 190"/>
                <a:gd name="T77" fmla="*/ 34 h 195"/>
                <a:gd name="T78" fmla="*/ 104 w 190"/>
                <a:gd name="T79" fmla="*/ 30 h 195"/>
                <a:gd name="T80" fmla="*/ 95 w 190"/>
                <a:gd name="T81" fmla="*/ 29 h 195"/>
                <a:gd name="T82" fmla="*/ 83 w 190"/>
                <a:gd name="T83" fmla="*/ 30 h 195"/>
                <a:gd name="T84" fmla="*/ 70 w 190"/>
                <a:gd name="T85" fmla="*/ 35 h 195"/>
                <a:gd name="T86" fmla="*/ 49 w 190"/>
                <a:gd name="T87" fmla="*/ 50 h 195"/>
                <a:gd name="T88" fmla="*/ 37 w 190"/>
                <a:gd name="T89" fmla="*/ 71 h 195"/>
                <a:gd name="T90" fmla="*/ 32 w 190"/>
                <a:gd name="T91" fmla="*/ 98 h 195"/>
                <a:gd name="T92" fmla="*/ 33 w 190"/>
                <a:gd name="T93" fmla="*/ 112 h 195"/>
                <a:gd name="T94" fmla="*/ 43 w 190"/>
                <a:gd name="T95" fmla="*/ 137 h 195"/>
                <a:gd name="T96" fmla="*/ 59 w 190"/>
                <a:gd name="T97" fmla="*/ 155 h 195"/>
                <a:gd name="T98" fmla="*/ 76 w 190"/>
                <a:gd name="T99" fmla="*/ 163 h 195"/>
                <a:gd name="T100" fmla="*/ 88 w 190"/>
                <a:gd name="T101" fmla="*/ 167 h 195"/>
                <a:gd name="T102" fmla="*/ 95 w 190"/>
                <a:gd name="T103" fmla="*/ 16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0" h="195">
                  <a:moveTo>
                    <a:pt x="95" y="167"/>
                  </a:moveTo>
                  <a:lnTo>
                    <a:pt x="95" y="167"/>
                  </a:lnTo>
                  <a:lnTo>
                    <a:pt x="109" y="165"/>
                  </a:lnTo>
                  <a:lnTo>
                    <a:pt x="122" y="162"/>
                  </a:lnTo>
                  <a:lnTo>
                    <a:pt x="132" y="155"/>
                  </a:lnTo>
                  <a:lnTo>
                    <a:pt x="141" y="147"/>
                  </a:lnTo>
                  <a:lnTo>
                    <a:pt x="149" y="137"/>
                  </a:lnTo>
                  <a:lnTo>
                    <a:pt x="155" y="125"/>
                  </a:lnTo>
                  <a:lnTo>
                    <a:pt x="158" y="113"/>
                  </a:lnTo>
                  <a:lnTo>
                    <a:pt x="159" y="98"/>
                  </a:lnTo>
                  <a:lnTo>
                    <a:pt x="190" y="98"/>
                  </a:lnTo>
                  <a:lnTo>
                    <a:pt x="190" y="98"/>
                  </a:lnTo>
                  <a:lnTo>
                    <a:pt x="190" y="108"/>
                  </a:lnTo>
                  <a:lnTo>
                    <a:pt x="189" y="117"/>
                  </a:lnTo>
                  <a:lnTo>
                    <a:pt x="187" y="128"/>
                  </a:lnTo>
                  <a:lnTo>
                    <a:pt x="183" y="136"/>
                  </a:lnTo>
                  <a:lnTo>
                    <a:pt x="179" y="145"/>
                  </a:lnTo>
                  <a:lnTo>
                    <a:pt x="174" y="153"/>
                  </a:lnTo>
                  <a:lnTo>
                    <a:pt x="170" y="160"/>
                  </a:lnTo>
                  <a:lnTo>
                    <a:pt x="163" y="168"/>
                  </a:lnTo>
                  <a:lnTo>
                    <a:pt x="157" y="173"/>
                  </a:lnTo>
                  <a:lnTo>
                    <a:pt x="149" y="179"/>
                  </a:lnTo>
                  <a:lnTo>
                    <a:pt x="142" y="184"/>
                  </a:lnTo>
                  <a:lnTo>
                    <a:pt x="133" y="188"/>
                  </a:lnTo>
                  <a:lnTo>
                    <a:pt x="125" y="192"/>
                  </a:lnTo>
                  <a:lnTo>
                    <a:pt x="115" y="194"/>
                  </a:lnTo>
                  <a:lnTo>
                    <a:pt x="106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86" y="195"/>
                  </a:lnTo>
                  <a:lnTo>
                    <a:pt x="76" y="194"/>
                  </a:lnTo>
                  <a:lnTo>
                    <a:pt x="67" y="192"/>
                  </a:lnTo>
                  <a:lnTo>
                    <a:pt x="57" y="188"/>
                  </a:lnTo>
                  <a:lnTo>
                    <a:pt x="49" y="184"/>
                  </a:lnTo>
                  <a:lnTo>
                    <a:pt x="41" y="179"/>
                  </a:lnTo>
                  <a:lnTo>
                    <a:pt x="35" y="173"/>
                  </a:lnTo>
                  <a:lnTo>
                    <a:pt x="28" y="168"/>
                  </a:lnTo>
                  <a:lnTo>
                    <a:pt x="22" y="160"/>
                  </a:lnTo>
                  <a:lnTo>
                    <a:pt x="16" y="153"/>
                  </a:lnTo>
                  <a:lnTo>
                    <a:pt x="12" y="145"/>
                  </a:lnTo>
                  <a:lnTo>
                    <a:pt x="8" y="136"/>
                  </a:lnTo>
                  <a:lnTo>
                    <a:pt x="5" y="128"/>
                  </a:lnTo>
                  <a:lnTo>
                    <a:pt x="2" y="117"/>
                  </a:lnTo>
                  <a:lnTo>
                    <a:pt x="1" y="10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" y="88"/>
                  </a:lnTo>
                  <a:lnTo>
                    <a:pt x="2" y="78"/>
                  </a:lnTo>
                  <a:lnTo>
                    <a:pt x="5" y="69"/>
                  </a:lnTo>
                  <a:lnTo>
                    <a:pt x="8" y="60"/>
                  </a:lnTo>
                  <a:lnTo>
                    <a:pt x="12" y="51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8" y="29"/>
                  </a:lnTo>
                  <a:lnTo>
                    <a:pt x="35" y="22"/>
                  </a:lnTo>
                  <a:lnTo>
                    <a:pt x="41" y="16"/>
                  </a:lnTo>
                  <a:lnTo>
                    <a:pt x="49" y="12"/>
                  </a:lnTo>
                  <a:lnTo>
                    <a:pt x="57" y="8"/>
                  </a:lnTo>
                  <a:lnTo>
                    <a:pt x="67" y="5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8" y="3"/>
                  </a:lnTo>
                  <a:lnTo>
                    <a:pt x="127" y="6"/>
                  </a:lnTo>
                  <a:lnTo>
                    <a:pt x="138" y="10"/>
                  </a:lnTo>
                  <a:lnTo>
                    <a:pt x="146" y="15"/>
                  </a:lnTo>
                  <a:lnTo>
                    <a:pt x="154" y="21"/>
                  </a:lnTo>
                  <a:lnTo>
                    <a:pt x="162" y="28"/>
                  </a:lnTo>
                  <a:lnTo>
                    <a:pt x="169" y="36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2" y="51"/>
                  </a:lnTo>
                  <a:lnTo>
                    <a:pt x="138" y="45"/>
                  </a:lnTo>
                  <a:lnTo>
                    <a:pt x="132" y="41"/>
                  </a:lnTo>
                  <a:lnTo>
                    <a:pt x="126" y="37"/>
                  </a:lnTo>
                  <a:lnTo>
                    <a:pt x="119" y="34"/>
                  </a:lnTo>
                  <a:lnTo>
                    <a:pt x="111" y="31"/>
                  </a:lnTo>
                  <a:lnTo>
                    <a:pt x="104" y="30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88" y="30"/>
                  </a:lnTo>
                  <a:lnTo>
                    <a:pt x="83" y="30"/>
                  </a:lnTo>
                  <a:lnTo>
                    <a:pt x="76" y="33"/>
                  </a:lnTo>
                  <a:lnTo>
                    <a:pt x="70" y="35"/>
                  </a:lnTo>
                  <a:lnTo>
                    <a:pt x="59" y="41"/>
                  </a:lnTo>
                  <a:lnTo>
                    <a:pt x="49" y="50"/>
                  </a:lnTo>
                  <a:lnTo>
                    <a:pt x="43" y="59"/>
                  </a:lnTo>
                  <a:lnTo>
                    <a:pt x="37" y="71"/>
                  </a:lnTo>
                  <a:lnTo>
                    <a:pt x="33" y="84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3" y="112"/>
                  </a:lnTo>
                  <a:lnTo>
                    <a:pt x="37" y="125"/>
                  </a:lnTo>
                  <a:lnTo>
                    <a:pt x="43" y="137"/>
                  </a:lnTo>
                  <a:lnTo>
                    <a:pt x="49" y="147"/>
                  </a:lnTo>
                  <a:lnTo>
                    <a:pt x="59" y="155"/>
                  </a:lnTo>
                  <a:lnTo>
                    <a:pt x="70" y="161"/>
                  </a:lnTo>
                  <a:lnTo>
                    <a:pt x="76" y="163"/>
                  </a:lnTo>
                  <a:lnTo>
                    <a:pt x="83" y="165"/>
                  </a:lnTo>
                  <a:lnTo>
                    <a:pt x="88" y="167"/>
                  </a:lnTo>
                  <a:lnTo>
                    <a:pt x="95" y="167"/>
                  </a:lnTo>
                  <a:lnTo>
                    <a:pt x="95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Freeform 42"/>
            <p:cNvSpPr>
              <a:spLocks noEditPoints="1"/>
            </p:cNvSpPr>
            <p:nvPr userDrawn="1"/>
          </p:nvSpPr>
          <p:spPr bwMode="auto">
            <a:xfrm>
              <a:off x="1636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7 w 140"/>
                <a:gd name="T13" fmla="*/ 105 h 140"/>
                <a:gd name="T14" fmla="*/ 138 w 140"/>
                <a:gd name="T15" fmla="*/ 99 h 140"/>
                <a:gd name="T16" fmla="*/ 133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3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3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8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3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3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1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90" y="109"/>
                  </a:lnTo>
                  <a:lnTo>
                    <a:pt x="97" y="105"/>
                  </a:lnTo>
                  <a:lnTo>
                    <a:pt x="102" y="99"/>
                  </a:lnTo>
                  <a:lnTo>
                    <a:pt x="138" y="99"/>
                  </a:lnTo>
                  <a:lnTo>
                    <a:pt x="138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1" y="123"/>
                  </a:lnTo>
                  <a:lnTo>
                    <a:pt x="113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3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09"/>
                  </a:lnTo>
                  <a:lnTo>
                    <a:pt x="6" y="98"/>
                  </a:lnTo>
                  <a:lnTo>
                    <a:pt x="4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2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3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8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8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5" y="49"/>
                  </a:lnTo>
                  <a:lnTo>
                    <a:pt x="101" y="44"/>
                  </a:lnTo>
                  <a:lnTo>
                    <a:pt x="98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8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Freeform 43"/>
            <p:cNvSpPr>
              <a:spLocks/>
            </p:cNvSpPr>
            <p:nvPr userDrawn="1"/>
          </p:nvSpPr>
          <p:spPr bwMode="auto">
            <a:xfrm>
              <a:off x="1692" y="3775"/>
              <a:ext cx="40" cy="47"/>
            </a:xfrm>
            <a:custGeom>
              <a:avLst/>
              <a:gdLst>
                <a:gd name="T0" fmla="*/ 0 w 121"/>
                <a:gd name="T1" fmla="*/ 2 h 139"/>
                <a:gd name="T2" fmla="*/ 30 w 121"/>
                <a:gd name="T3" fmla="*/ 2 h 139"/>
                <a:gd name="T4" fmla="*/ 30 w 121"/>
                <a:gd name="T5" fmla="*/ 18 h 139"/>
                <a:gd name="T6" fmla="*/ 30 w 121"/>
                <a:gd name="T7" fmla="*/ 18 h 139"/>
                <a:gd name="T8" fmla="*/ 36 w 121"/>
                <a:gd name="T9" fmla="*/ 12 h 139"/>
                <a:gd name="T10" fmla="*/ 44 w 121"/>
                <a:gd name="T11" fmla="*/ 6 h 139"/>
                <a:gd name="T12" fmla="*/ 50 w 121"/>
                <a:gd name="T13" fmla="*/ 4 h 139"/>
                <a:gd name="T14" fmla="*/ 55 w 121"/>
                <a:gd name="T15" fmla="*/ 2 h 139"/>
                <a:gd name="T16" fmla="*/ 61 w 121"/>
                <a:gd name="T17" fmla="*/ 0 h 139"/>
                <a:gd name="T18" fmla="*/ 68 w 121"/>
                <a:gd name="T19" fmla="*/ 0 h 139"/>
                <a:gd name="T20" fmla="*/ 68 w 121"/>
                <a:gd name="T21" fmla="*/ 0 h 139"/>
                <a:gd name="T22" fmla="*/ 79 w 121"/>
                <a:gd name="T23" fmla="*/ 2 h 139"/>
                <a:gd name="T24" fmla="*/ 91 w 121"/>
                <a:gd name="T25" fmla="*/ 4 h 139"/>
                <a:gd name="T26" fmla="*/ 99 w 121"/>
                <a:gd name="T27" fmla="*/ 8 h 139"/>
                <a:gd name="T28" fmla="*/ 107 w 121"/>
                <a:gd name="T29" fmla="*/ 15 h 139"/>
                <a:gd name="T30" fmla="*/ 113 w 121"/>
                <a:gd name="T31" fmla="*/ 23 h 139"/>
                <a:gd name="T32" fmla="*/ 117 w 121"/>
                <a:gd name="T33" fmla="*/ 33 h 139"/>
                <a:gd name="T34" fmla="*/ 120 w 121"/>
                <a:gd name="T35" fmla="*/ 44 h 139"/>
                <a:gd name="T36" fmla="*/ 121 w 121"/>
                <a:gd name="T37" fmla="*/ 57 h 139"/>
                <a:gd name="T38" fmla="*/ 121 w 121"/>
                <a:gd name="T39" fmla="*/ 139 h 139"/>
                <a:gd name="T40" fmla="*/ 91 w 121"/>
                <a:gd name="T41" fmla="*/ 139 h 139"/>
                <a:gd name="T42" fmla="*/ 91 w 121"/>
                <a:gd name="T43" fmla="*/ 63 h 139"/>
                <a:gd name="T44" fmla="*/ 91 w 121"/>
                <a:gd name="T45" fmla="*/ 63 h 139"/>
                <a:gd name="T46" fmla="*/ 90 w 121"/>
                <a:gd name="T47" fmla="*/ 55 h 139"/>
                <a:gd name="T48" fmla="*/ 89 w 121"/>
                <a:gd name="T49" fmla="*/ 47 h 139"/>
                <a:gd name="T50" fmla="*/ 86 w 121"/>
                <a:gd name="T51" fmla="*/ 42 h 139"/>
                <a:gd name="T52" fmla="*/ 83 w 121"/>
                <a:gd name="T53" fmla="*/ 37 h 139"/>
                <a:gd name="T54" fmla="*/ 78 w 121"/>
                <a:gd name="T55" fmla="*/ 34 h 139"/>
                <a:gd name="T56" fmla="*/ 74 w 121"/>
                <a:gd name="T57" fmla="*/ 30 h 139"/>
                <a:gd name="T58" fmla="*/ 67 w 121"/>
                <a:gd name="T59" fmla="*/ 29 h 139"/>
                <a:gd name="T60" fmla="*/ 60 w 121"/>
                <a:gd name="T61" fmla="*/ 29 h 139"/>
                <a:gd name="T62" fmla="*/ 60 w 121"/>
                <a:gd name="T63" fmla="*/ 29 h 139"/>
                <a:gd name="T64" fmla="*/ 53 w 121"/>
                <a:gd name="T65" fmla="*/ 29 h 139"/>
                <a:gd name="T66" fmla="*/ 47 w 121"/>
                <a:gd name="T67" fmla="*/ 31 h 139"/>
                <a:gd name="T68" fmla="*/ 42 w 121"/>
                <a:gd name="T69" fmla="*/ 35 h 139"/>
                <a:gd name="T70" fmla="*/ 38 w 121"/>
                <a:gd name="T71" fmla="*/ 38 h 139"/>
                <a:gd name="T72" fmla="*/ 35 w 121"/>
                <a:gd name="T73" fmla="*/ 44 h 139"/>
                <a:gd name="T74" fmla="*/ 32 w 121"/>
                <a:gd name="T75" fmla="*/ 50 h 139"/>
                <a:gd name="T76" fmla="*/ 30 w 121"/>
                <a:gd name="T77" fmla="*/ 57 h 139"/>
                <a:gd name="T78" fmla="*/ 30 w 121"/>
                <a:gd name="T79" fmla="*/ 63 h 139"/>
                <a:gd name="T80" fmla="*/ 30 w 121"/>
                <a:gd name="T81" fmla="*/ 139 h 139"/>
                <a:gd name="T82" fmla="*/ 0 w 121"/>
                <a:gd name="T83" fmla="*/ 139 h 139"/>
                <a:gd name="T84" fmla="*/ 0 w 121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99" y="8"/>
                  </a:lnTo>
                  <a:lnTo>
                    <a:pt x="107" y="15"/>
                  </a:lnTo>
                  <a:lnTo>
                    <a:pt x="113" y="23"/>
                  </a:lnTo>
                  <a:lnTo>
                    <a:pt x="117" y="33"/>
                  </a:lnTo>
                  <a:lnTo>
                    <a:pt x="120" y="44"/>
                  </a:lnTo>
                  <a:lnTo>
                    <a:pt x="121" y="57"/>
                  </a:lnTo>
                  <a:lnTo>
                    <a:pt x="121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0" y="55"/>
                  </a:lnTo>
                  <a:lnTo>
                    <a:pt x="89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4" y="30"/>
                  </a:lnTo>
                  <a:lnTo>
                    <a:pt x="67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0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Freeform 44"/>
            <p:cNvSpPr>
              <a:spLocks/>
            </p:cNvSpPr>
            <p:nvPr userDrawn="1"/>
          </p:nvSpPr>
          <p:spPr bwMode="auto">
            <a:xfrm>
              <a:off x="1738" y="3756"/>
              <a:ext cx="33" cy="66"/>
            </a:xfrm>
            <a:custGeom>
              <a:avLst/>
              <a:gdLst>
                <a:gd name="T0" fmla="*/ 29 w 100"/>
                <a:gd name="T1" fmla="*/ 4 h 196"/>
                <a:gd name="T2" fmla="*/ 58 w 100"/>
                <a:gd name="T3" fmla="*/ 0 h 196"/>
                <a:gd name="T4" fmla="*/ 58 w 100"/>
                <a:gd name="T5" fmla="*/ 59 h 196"/>
                <a:gd name="T6" fmla="*/ 100 w 100"/>
                <a:gd name="T7" fmla="*/ 59 h 196"/>
                <a:gd name="T8" fmla="*/ 100 w 100"/>
                <a:gd name="T9" fmla="*/ 87 h 196"/>
                <a:gd name="T10" fmla="*/ 58 w 100"/>
                <a:gd name="T11" fmla="*/ 87 h 196"/>
                <a:gd name="T12" fmla="*/ 58 w 100"/>
                <a:gd name="T13" fmla="*/ 196 h 196"/>
                <a:gd name="T14" fmla="*/ 29 w 100"/>
                <a:gd name="T15" fmla="*/ 196 h 196"/>
                <a:gd name="T16" fmla="*/ 29 w 100"/>
                <a:gd name="T17" fmla="*/ 87 h 196"/>
                <a:gd name="T18" fmla="*/ 0 w 100"/>
                <a:gd name="T19" fmla="*/ 87 h 196"/>
                <a:gd name="T20" fmla="*/ 0 w 100"/>
                <a:gd name="T21" fmla="*/ 59 h 196"/>
                <a:gd name="T22" fmla="*/ 29 w 100"/>
                <a:gd name="T23" fmla="*/ 59 h 196"/>
                <a:gd name="T24" fmla="*/ 29 w 100"/>
                <a:gd name="T25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96">
                  <a:moveTo>
                    <a:pt x="29" y="4"/>
                  </a:moveTo>
                  <a:lnTo>
                    <a:pt x="58" y="0"/>
                  </a:lnTo>
                  <a:lnTo>
                    <a:pt x="58" y="59"/>
                  </a:lnTo>
                  <a:lnTo>
                    <a:pt x="100" y="59"/>
                  </a:lnTo>
                  <a:lnTo>
                    <a:pt x="100" y="87"/>
                  </a:lnTo>
                  <a:lnTo>
                    <a:pt x="58" y="87"/>
                  </a:lnTo>
                  <a:lnTo>
                    <a:pt x="58" y="196"/>
                  </a:lnTo>
                  <a:lnTo>
                    <a:pt x="29" y="196"/>
                  </a:lnTo>
                  <a:lnTo>
                    <a:pt x="29" y="87"/>
                  </a:lnTo>
                  <a:lnTo>
                    <a:pt x="0" y="87"/>
                  </a:lnTo>
                  <a:lnTo>
                    <a:pt x="0" y="59"/>
                  </a:lnTo>
                  <a:lnTo>
                    <a:pt x="29" y="59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Freeform 45"/>
            <p:cNvSpPr>
              <a:spLocks/>
            </p:cNvSpPr>
            <p:nvPr userDrawn="1"/>
          </p:nvSpPr>
          <p:spPr bwMode="auto">
            <a:xfrm>
              <a:off x="1779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29 w 65"/>
                <a:gd name="T3" fmla="*/ 2 h 139"/>
                <a:gd name="T4" fmla="*/ 29 w 65"/>
                <a:gd name="T5" fmla="*/ 16 h 139"/>
                <a:gd name="T6" fmla="*/ 29 w 65"/>
                <a:gd name="T7" fmla="*/ 16 h 139"/>
                <a:gd name="T8" fmla="*/ 35 w 65"/>
                <a:gd name="T9" fmla="*/ 10 h 139"/>
                <a:gd name="T10" fmla="*/ 42 w 65"/>
                <a:gd name="T11" fmla="*/ 5 h 139"/>
                <a:gd name="T12" fmla="*/ 47 w 65"/>
                <a:gd name="T13" fmla="*/ 3 h 139"/>
                <a:gd name="T14" fmla="*/ 52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3 w 65"/>
                <a:gd name="T31" fmla="*/ 35 h 139"/>
                <a:gd name="T32" fmla="*/ 39 w 65"/>
                <a:gd name="T33" fmla="*/ 38 h 139"/>
                <a:gd name="T34" fmla="*/ 35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29 w 65"/>
                <a:gd name="T41" fmla="*/ 63 h 139"/>
                <a:gd name="T42" fmla="*/ 29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29" y="2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5" y="10"/>
                  </a:lnTo>
                  <a:lnTo>
                    <a:pt x="42" y="5"/>
                  </a:lnTo>
                  <a:lnTo>
                    <a:pt x="47" y="3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3" y="35"/>
                  </a:lnTo>
                  <a:lnTo>
                    <a:pt x="39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29" y="63"/>
                  </a:lnTo>
                  <a:lnTo>
                    <a:pt x="29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" name="Freeform 46"/>
            <p:cNvSpPr>
              <a:spLocks noEditPoints="1"/>
            </p:cNvSpPr>
            <p:nvPr userDrawn="1"/>
          </p:nvSpPr>
          <p:spPr bwMode="auto">
            <a:xfrm>
              <a:off x="1806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0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918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67299" y="1905000"/>
            <a:ext cx="2160000" cy="134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add icon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763" y="3647804"/>
            <a:ext cx="10661665" cy="21687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36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763" y="3647804"/>
            <a:ext cx="10661665" cy="21687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3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17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67299" y="1905000"/>
            <a:ext cx="2160000" cy="134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add icon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1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403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&amp;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763" y="3647804"/>
            <a:ext cx="10661665" cy="21687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3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17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67299" y="1905000"/>
            <a:ext cx="2160000" cy="134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add icon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32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6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62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28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268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26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1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82337" y="5309722"/>
            <a:ext cx="11827325" cy="1418431"/>
            <a:chOff x="182336" y="7877294"/>
            <a:chExt cx="11827325" cy="1418431"/>
          </a:xfrm>
        </p:grpSpPr>
        <p:sp>
          <p:nvSpPr>
            <p:cNvPr id="6" name="Oval 5"/>
            <p:cNvSpPr/>
            <p:nvPr/>
          </p:nvSpPr>
          <p:spPr>
            <a:xfrm rot="5400000">
              <a:off x="182336" y="787729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5400000">
              <a:off x="182336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5400000">
              <a:off x="18233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5400000">
              <a:off x="483961" y="817495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5400000">
              <a:off x="483961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5400000">
              <a:off x="48396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5400000">
              <a:off x="77860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5400000">
              <a:off x="13709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5400000">
              <a:off x="16693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5400000">
              <a:off x="226694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5400000">
              <a:off x="256538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5400000">
              <a:off x="256538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5400000">
              <a:off x="285983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5400000">
              <a:off x="285983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5400000">
              <a:off x="316365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rot="5400000">
              <a:off x="316365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5400000">
              <a:off x="346092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 rot="5400000">
              <a:off x="374899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 rot="5400000">
              <a:off x="374899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 rot="5400000">
              <a:off x="404811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 rot="5400000">
              <a:off x="404811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5400000">
              <a:off x="434656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5400000">
              <a:off x="434656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rot="5400000">
              <a:off x="464100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rot="5400000">
              <a:off x="494482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5400000">
              <a:off x="494482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5400000">
              <a:off x="524209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5400000">
              <a:off x="553538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5400000">
              <a:off x="553538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5400000">
              <a:off x="583701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5400000">
              <a:off x="583701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5400000">
              <a:off x="613165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5400000">
              <a:off x="613165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rot="5400000">
              <a:off x="6428922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 rot="5400000">
              <a:off x="67239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rot="5400000">
              <a:off x="672397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5400000">
              <a:off x="70224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rot="5400000">
              <a:off x="702242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 rot="5400000">
              <a:off x="732086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 rot="5400000">
              <a:off x="761999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 rot="5400000">
              <a:off x="761999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 rot="5400000">
              <a:off x="791843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 rot="5400000">
              <a:off x="791843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5400000">
              <a:off x="821288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5400000">
              <a:off x="821288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rot="5400000">
              <a:off x="851670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rot="5400000">
              <a:off x="851670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5400000">
              <a:off x="881397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5400000">
              <a:off x="910204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5400000">
              <a:off x="910204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5400000">
              <a:off x="940116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 rot="5400000">
              <a:off x="940116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 rot="5400000">
              <a:off x="969961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 rot="5400000">
              <a:off x="969961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rot="5400000">
              <a:off x="999405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 rot="5400000">
              <a:off x="1029787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5400000">
              <a:off x="1029787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 rot="5400000">
              <a:off x="1059514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 rot="5400000">
              <a:off x="10888318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rot="5400000">
              <a:off x="1118994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 rot="5400000">
              <a:off x="11484583" y="787729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 userDrawn="1"/>
          </p:nvSpPr>
          <p:spPr>
            <a:xfrm rot="5400000">
              <a:off x="11484583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 rot="5400000">
              <a:off x="1148458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 rot="5400000">
              <a:off x="11781854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/>
          <p:cNvSpPr/>
          <p:nvPr/>
        </p:nvSpPr>
        <p:spPr>
          <a:xfrm>
            <a:off x="4621527" y="800100"/>
            <a:ext cx="2948946" cy="525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73726" y="800100"/>
            <a:ext cx="2948946" cy="525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486060" y="800100"/>
            <a:ext cx="2948946" cy="525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Picture Placeholder 94"/>
          <p:cNvSpPr>
            <a:spLocks noGrp="1"/>
          </p:cNvSpPr>
          <p:nvPr>
            <p:ph type="pic" sz="quarter" idx="10"/>
          </p:nvPr>
        </p:nvSpPr>
        <p:spPr>
          <a:xfrm>
            <a:off x="871538" y="1897062"/>
            <a:ext cx="2754312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9" name="Text Placeholder 97"/>
          <p:cNvSpPr>
            <a:spLocks noGrp="1"/>
          </p:cNvSpPr>
          <p:nvPr>
            <p:ph type="body" sz="quarter" idx="11"/>
          </p:nvPr>
        </p:nvSpPr>
        <p:spPr>
          <a:xfrm>
            <a:off x="871538" y="982663"/>
            <a:ext cx="2754312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1" name="Text Placeholder 97"/>
          <p:cNvSpPr>
            <a:spLocks noGrp="1"/>
          </p:cNvSpPr>
          <p:nvPr>
            <p:ph type="body" sz="quarter" idx="12"/>
          </p:nvPr>
        </p:nvSpPr>
        <p:spPr>
          <a:xfrm>
            <a:off x="871538" y="5162550"/>
            <a:ext cx="2754312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2" name="Picture Placeholder 94"/>
          <p:cNvSpPr>
            <a:spLocks noGrp="1"/>
          </p:cNvSpPr>
          <p:nvPr>
            <p:ph type="pic" sz="quarter" idx="13"/>
          </p:nvPr>
        </p:nvSpPr>
        <p:spPr>
          <a:xfrm>
            <a:off x="4718844" y="1897062"/>
            <a:ext cx="2754312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" name="Text Placeholder 97"/>
          <p:cNvSpPr>
            <a:spLocks noGrp="1"/>
          </p:cNvSpPr>
          <p:nvPr>
            <p:ph type="body" sz="quarter" idx="14"/>
          </p:nvPr>
        </p:nvSpPr>
        <p:spPr>
          <a:xfrm>
            <a:off x="4718844" y="982663"/>
            <a:ext cx="2754312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4" name="Text Placeholder 97"/>
          <p:cNvSpPr>
            <a:spLocks noGrp="1"/>
          </p:cNvSpPr>
          <p:nvPr>
            <p:ph type="body" sz="quarter" idx="15"/>
          </p:nvPr>
        </p:nvSpPr>
        <p:spPr>
          <a:xfrm>
            <a:off x="4718844" y="5162550"/>
            <a:ext cx="2754312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5" name="Picture Placeholder 94"/>
          <p:cNvSpPr>
            <a:spLocks noGrp="1"/>
          </p:cNvSpPr>
          <p:nvPr>
            <p:ph type="pic" sz="quarter" idx="16"/>
          </p:nvPr>
        </p:nvSpPr>
        <p:spPr>
          <a:xfrm>
            <a:off x="8588326" y="1897062"/>
            <a:ext cx="2754312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6" name="Text Placeholder 97"/>
          <p:cNvSpPr>
            <a:spLocks noGrp="1"/>
          </p:cNvSpPr>
          <p:nvPr>
            <p:ph type="body" sz="quarter" idx="17"/>
          </p:nvPr>
        </p:nvSpPr>
        <p:spPr>
          <a:xfrm>
            <a:off x="8588326" y="982663"/>
            <a:ext cx="2754312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7" name="Text Placeholder 97"/>
          <p:cNvSpPr>
            <a:spLocks noGrp="1"/>
          </p:cNvSpPr>
          <p:nvPr>
            <p:ph type="body" sz="quarter" idx="18"/>
          </p:nvPr>
        </p:nvSpPr>
        <p:spPr>
          <a:xfrm>
            <a:off x="8588326" y="5162550"/>
            <a:ext cx="2754312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92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3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18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ictures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>
          <a:xfrm>
            <a:off x="4452791" y="1464348"/>
            <a:ext cx="3312000" cy="45935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73726" y="1464348"/>
            <a:ext cx="3312000" cy="45935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146248" y="1464348"/>
            <a:ext cx="3312000" cy="45935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Picture Placeholder 94"/>
          <p:cNvSpPr>
            <a:spLocks noGrp="1"/>
          </p:cNvSpPr>
          <p:nvPr>
            <p:ph type="pic" sz="quarter" idx="10"/>
          </p:nvPr>
        </p:nvSpPr>
        <p:spPr>
          <a:xfrm>
            <a:off x="871538" y="2311272"/>
            <a:ext cx="3105260" cy="264966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9" name="Text Placeholder 97"/>
          <p:cNvSpPr>
            <a:spLocks noGrp="1"/>
          </p:cNvSpPr>
          <p:nvPr>
            <p:ph type="body" sz="quarter" idx="11"/>
          </p:nvPr>
        </p:nvSpPr>
        <p:spPr>
          <a:xfrm>
            <a:off x="871042" y="1465797"/>
            <a:ext cx="310575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1" name="Text Placeholder 97"/>
          <p:cNvSpPr>
            <a:spLocks noGrp="1"/>
          </p:cNvSpPr>
          <p:nvPr>
            <p:ph type="body" sz="quarter" idx="12"/>
          </p:nvPr>
        </p:nvSpPr>
        <p:spPr>
          <a:xfrm>
            <a:off x="871537" y="5162550"/>
            <a:ext cx="3105259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2" name="Picture Placeholder 94"/>
          <p:cNvSpPr>
            <a:spLocks noGrp="1"/>
          </p:cNvSpPr>
          <p:nvPr>
            <p:ph type="pic" sz="quarter" idx="13"/>
          </p:nvPr>
        </p:nvSpPr>
        <p:spPr>
          <a:xfrm>
            <a:off x="4527805" y="2311272"/>
            <a:ext cx="3141208" cy="264966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" name="Text Placeholder 97"/>
          <p:cNvSpPr>
            <a:spLocks noGrp="1"/>
          </p:cNvSpPr>
          <p:nvPr>
            <p:ph type="body" sz="quarter" idx="14"/>
          </p:nvPr>
        </p:nvSpPr>
        <p:spPr>
          <a:xfrm>
            <a:off x="4527805" y="1465796"/>
            <a:ext cx="3141207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4" name="Text Placeholder 97"/>
          <p:cNvSpPr>
            <a:spLocks noGrp="1"/>
          </p:cNvSpPr>
          <p:nvPr>
            <p:ph type="body" sz="quarter" idx="15"/>
          </p:nvPr>
        </p:nvSpPr>
        <p:spPr>
          <a:xfrm>
            <a:off x="4718844" y="5162550"/>
            <a:ext cx="2754312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5" name="Picture Placeholder 94"/>
          <p:cNvSpPr>
            <a:spLocks noGrp="1"/>
          </p:cNvSpPr>
          <p:nvPr>
            <p:ph type="pic" sz="quarter" idx="16"/>
          </p:nvPr>
        </p:nvSpPr>
        <p:spPr>
          <a:xfrm>
            <a:off x="8212881" y="2311272"/>
            <a:ext cx="3129757" cy="264966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6" name="Text Placeholder 97"/>
          <p:cNvSpPr>
            <a:spLocks noGrp="1"/>
          </p:cNvSpPr>
          <p:nvPr>
            <p:ph type="body" sz="quarter" idx="17"/>
          </p:nvPr>
        </p:nvSpPr>
        <p:spPr>
          <a:xfrm>
            <a:off x="8212881" y="1464348"/>
            <a:ext cx="3091697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7" name="Text Placeholder 97"/>
          <p:cNvSpPr>
            <a:spLocks noGrp="1"/>
          </p:cNvSpPr>
          <p:nvPr>
            <p:ph type="body" sz="quarter" idx="18"/>
          </p:nvPr>
        </p:nvSpPr>
        <p:spPr>
          <a:xfrm>
            <a:off x="8212881" y="5162550"/>
            <a:ext cx="3129757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2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3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800496"/>
            <a:ext cx="10691485" cy="525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71968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>
          <a:xfrm>
            <a:off x="3485781" y="1454934"/>
            <a:ext cx="2574956" cy="4732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73727" y="1454934"/>
            <a:ext cx="2574956" cy="47323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181893" y="1454934"/>
            <a:ext cx="2574956" cy="47323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Picture Placeholder 94"/>
          <p:cNvSpPr>
            <a:spLocks noGrp="1"/>
          </p:cNvSpPr>
          <p:nvPr>
            <p:ph type="pic" sz="quarter" idx="10"/>
          </p:nvPr>
        </p:nvSpPr>
        <p:spPr>
          <a:xfrm>
            <a:off x="856548" y="2493489"/>
            <a:ext cx="2405005" cy="1787423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9" name="Text Placeholder 97"/>
          <p:cNvSpPr>
            <a:spLocks noGrp="1"/>
          </p:cNvSpPr>
          <p:nvPr>
            <p:ph type="body" sz="quarter" idx="11"/>
          </p:nvPr>
        </p:nvSpPr>
        <p:spPr>
          <a:xfrm>
            <a:off x="856547" y="1581602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1" name="Text Placeholder 97"/>
          <p:cNvSpPr>
            <a:spLocks noGrp="1"/>
          </p:cNvSpPr>
          <p:nvPr>
            <p:ph type="body" sz="quarter" idx="12"/>
          </p:nvPr>
        </p:nvSpPr>
        <p:spPr>
          <a:xfrm>
            <a:off x="856548" y="4480012"/>
            <a:ext cx="2405005" cy="1629324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2" name="Picture Placeholder 94"/>
          <p:cNvSpPr>
            <a:spLocks noGrp="1"/>
          </p:cNvSpPr>
          <p:nvPr>
            <p:ph type="pic" sz="quarter" idx="13"/>
          </p:nvPr>
        </p:nvSpPr>
        <p:spPr>
          <a:xfrm>
            <a:off x="3568107" y="2493489"/>
            <a:ext cx="2405005" cy="1787423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" name="Text Placeholder 97"/>
          <p:cNvSpPr>
            <a:spLocks noGrp="1"/>
          </p:cNvSpPr>
          <p:nvPr>
            <p:ph type="body" sz="quarter" idx="14"/>
          </p:nvPr>
        </p:nvSpPr>
        <p:spPr>
          <a:xfrm>
            <a:off x="3568107" y="1581602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4" name="Text Placeholder 97"/>
          <p:cNvSpPr>
            <a:spLocks noGrp="1"/>
          </p:cNvSpPr>
          <p:nvPr>
            <p:ph type="body" sz="quarter" idx="15"/>
          </p:nvPr>
        </p:nvSpPr>
        <p:spPr>
          <a:xfrm>
            <a:off x="3568107" y="4480012"/>
            <a:ext cx="2405005" cy="1629324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5" name="Picture Placeholder 94"/>
          <p:cNvSpPr>
            <a:spLocks noGrp="1"/>
          </p:cNvSpPr>
          <p:nvPr>
            <p:ph type="pic" sz="quarter" idx="16"/>
          </p:nvPr>
        </p:nvSpPr>
        <p:spPr>
          <a:xfrm>
            <a:off x="6261673" y="2493489"/>
            <a:ext cx="2405005" cy="1787423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6" name="Text Placeholder 97"/>
          <p:cNvSpPr>
            <a:spLocks noGrp="1"/>
          </p:cNvSpPr>
          <p:nvPr>
            <p:ph type="body" sz="quarter" idx="17"/>
          </p:nvPr>
        </p:nvSpPr>
        <p:spPr>
          <a:xfrm>
            <a:off x="6269168" y="1581602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7" name="Text Placeholder 97"/>
          <p:cNvSpPr>
            <a:spLocks noGrp="1"/>
          </p:cNvSpPr>
          <p:nvPr>
            <p:ph type="body" sz="quarter" idx="18"/>
          </p:nvPr>
        </p:nvSpPr>
        <p:spPr>
          <a:xfrm>
            <a:off x="6269168" y="4480012"/>
            <a:ext cx="2405005" cy="1629324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2" name="Rectangle 91"/>
          <p:cNvSpPr/>
          <p:nvPr userDrawn="1"/>
        </p:nvSpPr>
        <p:spPr>
          <a:xfrm>
            <a:off x="8874897" y="1454934"/>
            <a:ext cx="2574956" cy="47323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Picture Placeholder 94"/>
          <p:cNvSpPr>
            <a:spLocks noGrp="1"/>
          </p:cNvSpPr>
          <p:nvPr>
            <p:ph type="pic" sz="quarter" idx="19"/>
          </p:nvPr>
        </p:nvSpPr>
        <p:spPr>
          <a:xfrm>
            <a:off x="8954677" y="2487411"/>
            <a:ext cx="2405005" cy="1793502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4" name="Text Placeholder 97"/>
          <p:cNvSpPr>
            <a:spLocks noGrp="1"/>
          </p:cNvSpPr>
          <p:nvPr>
            <p:ph type="body" sz="quarter" idx="20"/>
          </p:nvPr>
        </p:nvSpPr>
        <p:spPr>
          <a:xfrm>
            <a:off x="8962172" y="1581602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5" name="Text Placeholder 97"/>
          <p:cNvSpPr>
            <a:spLocks noGrp="1"/>
          </p:cNvSpPr>
          <p:nvPr>
            <p:ph type="body" sz="quarter" idx="21"/>
          </p:nvPr>
        </p:nvSpPr>
        <p:spPr>
          <a:xfrm>
            <a:off x="8962172" y="4480013"/>
            <a:ext cx="2405005" cy="1629324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8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496"/>
            <a:ext cx="8939204" cy="525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08830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4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Title Placeholder 1"/>
          <p:cNvSpPr>
            <a:spLocks noGrp="1"/>
          </p:cNvSpPr>
          <p:nvPr>
            <p:ph type="title"/>
          </p:nvPr>
        </p:nvSpPr>
        <p:spPr>
          <a:xfrm>
            <a:off x="3181350" y="5635663"/>
            <a:ext cx="8362949" cy="602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t="23540" r="6984" b="26475"/>
          <a:stretch/>
        </p:blipFill>
        <p:spPr>
          <a:xfrm>
            <a:off x="740229" y="788308"/>
            <a:ext cx="10697028" cy="4437742"/>
          </a:xfrm>
          <a:prstGeom prst="rect">
            <a:avLst/>
          </a:prstGeom>
        </p:spPr>
      </p:pic>
      <p:sp>
        <p:nvSpPr>
          <p:cNvPr id="9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350" y="5321300"/>
            <a:ext cx="8270421" cy="2857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BE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62000" y="5310188"/>
            <a:ext cx="2193925" cy="793750"/>
            <a:chOff x="480" y="3345"/>
            <a:chExt cx="1382" cy="50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80" y="3345"/>
              <a:ext cx="1382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80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80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662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662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956" y="3536"/>
              <a:ext cx="176" cy="123"/>
            </a:xfrm>
            <a:custGeom>
              <a:avLst/>
              <a:gdLst>
                <a:gd name="T0" fmla="*/ 529 w 529"/>
                <a:gd name="T1" fmla="*/ 370 h 370"/>
                <a:gd name="T2" fmla="*/ 203 w 529"/>
                <a:gd name="T3" fmla="*/ 0 h 370"/>
                <a:gd name="T4" fmla="*/ 0 w 529"/>
                <a:gd name="T5" fmla="*/ 0 h 370"/>
                <a:gd name="T6" fmla="*/ 322 w 529"/>
                <a:gd name="T7" fmla="*/ 370 h 370"/>
                <a:gd name="T8" fmla="*/ 529 w 529"/>
                <a:gd name="T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0">
                  <a:moveTo>
                    <a:pt x="529" y="370"/>
                  </a:moveTo>
                  <a:lnTo>
                    <a:pt x="203" y="0"/>
                  </a:lnTo>
                  <a:lnTo>
                    <a:pt x="0" y="0"/>
                  </a:lnTo>
                  <a:lnTo>
                    <a:pt x="322" y="370"/>
                  </a:lnTo>
                  <a:lnTo>
                    <a:pt x="529" y="37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893" y="3345"/>
              <a:ext cx="50" cy="314"/>
            </a:xfrm>
            <a:custGeom>
              <a:avLst/>
              <a:gdLst>
                <a:gd name="T0" fmla="*/ 0 w 152"/>
                <a:gd name="T1" fmla="*/ 0 h 943"/>
                <a:gd name="T2" fmla="*/ 0 w 152"/>
                <a:gd name="T3" fmla="*/ 943 h 943"/>
                <a:gd name="T4" fmla="*/ 152 w 152"/>
                <a:gd name="T5" fmla="*/ 943 h 943"/>
                <a:gd name="T6" fmla="*/ 152 w 152"/>
                <a:gd name="T7" fmla="*/ 599 h 943"/>
                <a:gd name="T8" fmla="*/ 152 w 152"/>
                <a:gd name="T9" fmla="*/ 600 h 943"/>
                <a:gd name="T10" fmla="*/ 152 w 152"/>
                <a:gd name="T11" fmla="*/ 565 h 943"/>
                <a:gd name="T12" fmla="*/ 152 w 152"/>
                <a:gd name="T13" fmla="*/ 565 h 943"/>
                <a:gd name="T14" fmla="*/ 152 w 152"/>
                <a:gd name="T15" fmla="*/ 0 h 943"/>
                <a:gd name="T16" fmla="*/ 0 w 152"/>
                <a:gd name="T17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943">
                  <a:moveTo>
                    <a:pt x="0" y="0"/>
                  </a:moveTo>
                  <a:lnTo>
                    <a:pt x="0" y="943"/>
                  </a:lnTo>
                  <a:lnTo>
                    <a:pt x="152" y="943"/>
                  </a:lnTo>
                  <a:lnTo>
                    <a:pt x="152" y="599"/>
                  </a:lnTo>
                  <a:lnTo>
                    <a:pt x="152" y="600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202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1202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 noEditPoints="1"/>
            </p:cNvSpPr>
            <p:nvPr userDrawn="1"/>
          </p:nvSpPr>
          <p:spPr bwMode="auto">
            <a:xfrm>
              <a:off x="1411" y="3424"/>
              <a:ext cx="227" cy="236"/>
            </a:xfrm>
            <a:custGeom>
              <a:avLst/>
              <a:gdLst>
                <a:gd name="T0" fmla="*/ 513 w 681"/>
                <a:gd name="T1" fmla="*/ 279 h 709"/>
                <a:gd name="T2" fmla="*/ 500 w 681"/>
                <a:gd name="T3" fmla="*/ 232 h 709"/>
                <a:gd name="T4" fmla="*/ 475 w 681"/>
                <a:gd name="T5" fmla="*/ 194 h 709"/>
                <a:gd name="T6" fmla="*/ 443 w 681"/>
                <a:gd name="T7" fmla="*/ 165 h 709"/>
                <a:gd name="T8" fmla="*/ 403 w 681"/>
                <a:gd name="T9" fmla="*/ 148 h 709"/>
                <a:gd name="T10" fmla="*/ 357 w 681"/>
                <a:gd name="T11" fmla="*/ 139 h 709"/>
                <a:gd name="T12" fmla="*/ 325 w 681"/>
                <a:gd name="T13" fmla="*/ 140 h 709"/>
                <a:gd name="T14" fmla="*/ 282 w 681"/>
                <a:gd name="T15" fmla="*/ 148 h 709"/>
                <a:gd name="T16" fmla="*/ 242 w 681"/>
                <a:gd name="T17" fmla="*/ 167 h 709"/>
                <a:gd name="T18" fmla="*/ 207 w 681"/>
                <a:gd name="T19" fmla="*/ 196 h 709"/>
                <a:gd name="T20" fmla="*/ 180 w 681"/>
                <a:gd name="T21" fmla="*/ 234 h 709"/>
                <a:gd name="T22" fmla="*/ 160 w 681"/>
                <a:gd name="T23" fmla="*/ 279 h 709"/>
                <a:gd name="T24" fmla="*/ 0 w 681"/>
                <a:gd name="T25" fmla="*/ 336 h 709"/>
                <a:gd name="T26" fmla="*/ 7 w 681"/>
                <a:gd name="T27" fmla="*/ 282 h 709"/>
                <a:gd name="T28" fmla="*/ 21 w 681"/>
                <a:gd name="T29" fmla="*/ 230 h 709"/>
                <a:gd name="T30" fmla="*/ 41 w 681"/>
                <a:gd name="T31" fmla="*/ 183 h 709"/>
                <a:gd name="T32" fmla="*/ 68 w 681"/>
                <a:gd name="T33" fmla="*/ 140 h 709"/>
                <a:gd name="T34" fmla="*/ 101 w 681"/>
                <a:gd name="T35" fmla="*/ 102 h 709"/>
                <a:gd name="T36" fmla="*/ 139 w 681"/>
                <a:gd name="T37" fmla="*/ 69 h 709"/>
                <a:gd name="T38" fmla="*/ 181 w 681"/>
                <a:gd name="T39" fmla="*/ 41 h 709"/>
                <a:gd name="T40" fmla="*/ 228 w 681"/>
                <a:gd name="T41" fmla="*/ 21 h 709"/>
                <a:gd name="T42" fmla="*/ 278 w 681"/>
                <a:gd name="T43" fmla="*/ 7 h 709"/>
                <a:gd name="T44" fmla="*/ 333 w 681"/>
                <a:gd name="T45" fmla="*/ 0 h 709"/>
                <a:gd name="T46" fmla="*/ 369 w 681"/>
                <a:gd name="T47" fmla="*/ 0 h 709"/>
                <a:gd name="T48" fmla="*/ 420 w 681"/>
                <a:gd name="T49" fmla="*/ 6 h 709"/>
                <a:gd name="T50" fmla="*/ 467 w 681"/>
                <a:gd name="T51" fmla="*/ 18 h 709"/>
                <a:gd name="T52" fmla="*/ 511 w 681"/>
                <a:gd name="T53" fmla="*/ 38 h 709"/>
                <a:gd name="T54" fmla="*/ 550 w 681"/>
                <a:gd name="T55" fmla="*/ 63 h 709"/>
                <a:gd name="T56" fmla="*/ 584 w 681"/>
                <a:gd name="T57" fmla="*/ 95 h 709"/>
                <a:gd name="T58" fmla="*/ 614 w 681"/>
                <a:gd name="T59" fmla="*/ 132 h 709"/>
                <a:gd name="T60" fmla="*/ 638 w 681"/>
                <a:gd name="T61" fmla="*/ 174 h 709"/>
                <a:gd name="T62" fmla="*/ 658 w 681"/>
                <a:gd name="T63" fmla="*/ 222 h 709"/>
                <a:gd name="T64" fmla="*/ 671 w 681"/>
                <a:gd name="T65" fmla="*/ 276 h 709"/>
                <a:gd name="T66" fmla="*/ 679 w 681"/>
                <a:gd name="T67" fmla="*/ 335 h 709"/>
                <a:gd name="T68" fmla="*/ 157 w 681"/>
                <a:gd name="T69" fmla="*/ 395 h 709"/>
                <a:gd name="T70" fmla="*/ 165 w 681"/>
                <a:gd name="T71" fmla="*/ 431 h 709"/>
                <a:gd name="T72" fmla="*/ 188 w 681"/>
                <a:gd name="T73" fmla="*/ 477 h 709"/>
                <a:gd name="T74" fmla="*/ 222 w 681"/>
                <a:gd name="T75" fmla="*/ 515 h 709"/>
                <a:gd name="T76" fmla="*/ 266 w 681"/>
                <a:gd name="T77" fmla="*/ 541 h 709"/>
                <a:gd name="T78" fmla="*/ 317 w 681"/>
                <a:gd name="T79" fmla="*/ 556 h 709"/>
                <a:gd name="T80" fmla="*/ 354 w 681"/>
                <a:gd name="T81" fmla="*/ 559 h 709"/>
                <a:gd name="T82" fmla="*/ 399 w 681"/>
                <a:gd name="T83" fmla="*/ 556 h 709"/>
                <a:gd name="T84" fmla="*/ 438 w 681"/>
                <a:gd name="T85" fmla="*/ 546 h 709"/>
                <a:gd name="T86" fmla="*/ 482 w 681"/>
                <a:gd name="T87" fmla="*/ 524 h 709"/>
                <a:gd name="T88" fmla="*/ 533 w 681"/>
                <a:gd name="T89" fmla="*/ 481 h 709"/>
                <a:gd name="T90" fmla="*/ 623 w 681"/>
                <a:gd name="T91" fmla="*/ 602 h 709"/>
                <a:gd name="T92" fmla="*/ 583 w 681"/>
                <a:gd name="T93" fmla="*/ 637 h 709"/>
                <a:gd name="T94" fmla="*/ 535 w 681"/>
                <a:gd name="T95" fmla="*/ 667 h 709"/>
                <a:gd name="T96" fmla="*/ 481 w 681"/>
                <a:gd name="T97" fmla="*/ 690 h 709"/>
                <a:gd name="T98" fmla="*/ 420 w 681"/>
                <a:gd name="T99" fmla="*/ 704 h 709"/>
                <a:gd name="T100" fmla="*/ 354 w 681"/>
                <a:gd name="T101" fmla="*/ 709 h 709"/>
                <a:gd name="T102" fmla="*/ 317 w 681"/>
                <a:gd name="T103" fmla="*/ 707 h 709"/>
                <a:gd name="T104" fmla="*/ 264 w 681"/>
                <a:gd name="T105" fmla="*/ 698 h 709"/>
                <a:gd name="T106" fmla="*/ 213 w 681"/>
                <a:gd name="T107" fmla="*/ 682 h 709"/>
                <a:gd name="T108" fmla="*/ 167 w 681"/>
                <a:gd name="T109" fmla="*/ 659 h 709"/>
                <a:gd name="T110" fmla="*/ 126 w 681"/>
                <a:gd name="T111" fmla="*/ 629 h 709"/>
                <a:gd name="T112" fmla="*/ 89 w 681"/>
                <a:gd name="T113" fmla="*/ 595 h 709"/>
                <a:gd name="T114" fmla="*/ 58 w 681"/>
                <a:gd name="T115" fmla="*/ 555 h 709"/>
                <a:gd name="T116" fmla="*/ 33 w 681"/>
                <a:gd name="T117" fmla="*/ 510 h 709"/>
                <a:gd name="T118" fmla="*/ 15 w 681"/>
                <a:gd name="T119" fmla="*/ 462 h 709"/>
                <a:gd name="T120" fmla="*/ 3 w 681"/>
                <a:gd name="T121" fmla="*/ 409 h 709"/>
                <a:gd name="T122" fmla="*/ 0 w 681"/>
                <a:gd name="T123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1" h="709">
                  <a:moveTo>
                    <a:pt x="160" y="279"/>
                  </a:moveTo>
                  <a:lnTo>
                    <a:pt x="513" y="279"/>
                  </a:lnTo>
                  <a:lnTo>
                    <a:pt x="513" y="279"/>
                  </a:lnTo>
                  <a:lnTo>
                    <a:pt x="510" y="262"/>
                  </a:lnTo>
                  <a:lnTo>
                    <a:pt x="505" y="246"/>
                  </a:lnTo>
                  <a:lnTo>
                    <a:pt x="500" y="232"/>
                  </a:lnTo>
                  <a:lnTo>
                    <a:pt x="491" y="218"/>
                  </a:lnTo>
                  <a:lnTo>
                    <a:pt x="483" y="205"/>
                  </a:lnTo>
                  <a:lnTo>
                    <a:pt x="475" y="194"/>
                  </a:lnTo>
                  <a:lnTo>
                    <a:pt x="465" y="183"/>
                  </a:lnTo>
                  <a:lnTo>
                    <a:pt x="455" y="174"/>
                  </a:lnTo>
                  <a:lnTo>
                    <a:pt x="443" y="165"/>
                  </a:lnTo>
                  <a:lnTo>
                    <a:pt x="431" y="158"/>
                  </a:lnTo>
                  <a:lnTo>
                    <a:pt x="417" y="152"/>
                  </a:lnTo>
                  <a:lnTo>
                    <a:pt x="403" y="148"/>
                  </a:lnTo>
                  <a:lnTo>
                    <a:pt x="388" y="143"/>
                  </a:lnTo>
                  <a:lnTo>
                    <a:pt x="373" y="141"/>
                  </a:lnTo>
                  <a:lnTo>
                    <a:pt x="357" y="139"/>
                  </a:lnTo>
                  <a:lnTo>
                    <a:pt x="340" y="139"/>
                  </a:lnTo>
                  <a:lnTo>
                    <a:pt x="340" y="139"/>
                  </a:lnTo>
                  <a:lnTo>
                    <a:pt x="325" y="140"/>
                  </a:lnTo>
                  <a:lnTo>
                    <a:pt x="310" y="141"/>
                  </a:lnTo>
                  <a:lnTo>
                    <a:pt x="296" y="144"/>
                  </a:lnTo>
                  <a:lnTo>
                    <a:pt x="282" y="148"/>
                  </a:lnTo>
                  <a:lnTo>
                    <a:pt x="268" y="154"/>
                  </a:lnTo>
                  <a:lnTo>
                    <a:pt x="254" y="160"/>
                  </a:lnTo>
                  <a:lnTo>
                    <a:pt x="242" y="167"/>
                  </a:lnTo>
                  <a:lnTo>
                    <a:pt x="229" y="177"/>
                  </a:lnTo>
                  <a:lnTo>
                    <a:pt x="218" y="186"/>
                  </a:lnTo>
                  <a:lnTo>
                    <a:pt x="207" y="196"/>
                  </a:lnTo>
                  <a:lnTo>
                    <a:pt x="197" y="207"/>
                  </a:lnTo>
                  <a:lnTo>
                    <a:pt x="188" y="220"/>
                  </a:lnTo>
                  <a:lnTo>
                    <a:pt x="180" y="234"/>
                  </a:lnTo>
                  <a:lnTo>
                    <a:pt x="172" y="248"/>
                  </a:lnTo>
                  <a:lnTo>
                    <a:pt x="166" y="264"/>
                  </a:lnTo>
                  <a:lnTo>
                    <a:pt x="160" y="279"/>
                  </a:lnTo>
                  <a:close/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1464" y="3470"/>
              <a:ext cx="118" cy="47"/>
            </a:xfrm>
            <a:custGeom>
              <a:avLst/>
              <a:gdLst>
                <a:gd name="T0" fmla="*/ 0 w 353"/>
                <a:gd name="T1" fmla="*/ 140 h 140"/>
                <a:gd name="T2" fmla="*/ 353 w 353"/>
                <a:gd name="T3" fmla="*/ 140 h 140"/>
                <a:gd name="T4" fmla="*/ 353 w 353"/>
                <a:gd name="T5" fmla="*/ 140 h 140"/>
                <a:gd name="T6" fmla="*/ 350 w 353"/>
                <a:gd name="T7" fmla="*/ 123 h 140"/>
                <a:gd name="T8" fmla="*/ 345 w 353"/>
                <a:gd name="T9" fmla="*/ 107 h 140"/>
                <a:gd name="T10" fmla="*/ 340 w 353"/>
                <a:gd name="T11" fmla="*/ 93 h 140"/>
                <a:gd name="T12" fmla="*/ 331 w 353"/>
                <a:gd name="T13" fmla="*/ 79 h 140"/>
                <a:gd name="T14" fmla="*/ 323 w 353"/>
                <a:gd name="T15" fmla="*/ 66 h 140"/>
                <a:gd name="T16" fmla="*/ 315 w 353"/>
                <a:gd name="T17" fmla="*/ 55 h 140"/>
                <a:gd name="T18" fmla="*/ 305 w 353"/>
                <a:gd name="T19" fmla="*/ 44 h 140"/>
                <a:gd name="T20" fmla="*/ 295 w 353"/>
                <a:gd name="T21" fmla="*/ 35 h 140"/>
                <a:gd name="T22" fmla="*/ 283 w 353"/>
                <a:gd name="T23" fmla="*/ 26 h 140"/>
                <a:gd name="T24" fmla="*/ 271 w 353"/>
                <a:gd name="T25" fmla="*/ 19 h 140"/>
                <a:gd name="T26" fmla="*/ 257 w 353"/>
                <a:gd name="T27" fmla="*/ 13 h 140"/>
                <a:gd name="T28" fmla="*/ 243 w 353"/>
                <a:gd name="T29" fmla="*/ 9 h 140"/>
                <a:gd name="T30" fmla="*/ 228 w 353"/>
                <a:gd name="T31" fmla="*/ 4 h 140"/>
                <a:gd name="T32" fmla="*/ 213 w 353"/>
                <a:gd name="T33" fmla="*/ 2 h 140"/>
                <a:gd name="T34" fmla="*/ 197 w 353"/>
                <a:gd name="T35" fmla="*/ 0 h 140"/>
                <a:gd name="T36" fmla="*/ 180 w 353"/>
                <a:gd name="T37" fmla="*/ 0 h 140"/>
                <a:gd name="T38" fmla="*/ 180 w 353"/>
                <a:gd name="T39" fmla="*/ 0 h 140"/>
                <a:gd name="T40" fmla="*/ 165 w 353"/>
                <a:gd name="T41" fmla="*/ 1 h 140"/>
                <a:gd name="T42" fmla="*/ 150 w 353"/>
                <a:gd name="T43" fmla="*/ 2 h 140"/>
                <a:gd name="T44" fmla="*/ 136 w 353"/>
                <a:gd name="T45" fmla="*/ 5 h 140"/>
                <a:gd name="T46" fmla="*/ 122 w 353"/>
                <a:gd name="T47" fmla="*/ 9 h 140"/>
                <a:gd name="T48" fmla="*/ 108 w 353"/>
                <a:gd name="T49" fmla="*/ 15 h 140"/>
                <a:gd name="T50" fmla="*/ 94 w 353"/>
                <a:gd name="T51" fmla="*/ 21 h 140"/>
                <a:gd name="T52" fmla="*/ 82 w 353"/>
                <a:gd name="T53" fmla="*/ 28 h 140"/>
                <a:gd name="T54" fmla="*/ 69 w 353"/>
                <a:gd name="T55" fmla="*/ 38 h 140"/>
                <a:gd name="T56" fmla="*/ 58 w 353"/>
                <a:gd name="T57" fmla="*/ 47 h 140"/>
                <a:gd name="T58" fmla="*/ 47 w 353"/>
                <a:gd name="T59" fmla="*/ 57 h 140"/>
                <a:gd name="T60" fmla="*/ 37 w 353"/>
                <a:gd name="T61" fmla="*/ 68 h 140"/>
                <a:gd name="T62" fmla="*/ 28 w 353"/>
                <a:gd name="T63" fmla="*/ 81 h 140"/>
                <a:gd name="T64" fmla="*/ 20 w 353"/>
                <a:gd name="T65" fmla="*/ 95 h 140"/>
                <a:gd name="T66" fmla="*/ 12 w 353"/>
                <a:gd name="T67" fmla="*/ 109 h 140"/>
                <a:gd name="T68" fmla="*/ 6 w 353"/>
                <a:gd name="T69" fmla="*/ 125 h 140"/>
                <a:gd name="T70" fmla="*/ 0 w 353"/>
                <a:gd name="T7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3" h="140">
                  <a:moveTo>
                    <a:pt x="0" y="140"/>
                  </a:moveTo>
                  <a:lnTo>
                    <a:pt x="353" y="140"/>
                  </a:lnTo>
                  <a:lnTo>
                    <a:pt x="353" y="140"/>
                  </a:lnTo>
                  <a:lnTo>
                    <a:pt x="350" y="123"/>
                  </a:lnTo>
                  <a:lnTo>
                    <a:pt x="345" y="107"/>
                  </a:lnTo>
                  <a:lnTo>
                    <a:pt x="340" y="93"/>
                  </a:lnTo>
                  <a:lnTo>
                    <a:pt x="331" y="79"/>
                  </a:lnTo>
                  <a:lnTo>
                    <a:pt x="323" y="66"/>
                  </a:lnTo>
                  <a:lnTo>
                    <a:pt x="315" y="55"/>
                  </a:lnTo>
                  <a:lnTo>
                    <a:pt x="305" y="44"/>
                  </a:lnTo>
                  <a:lnTo>
                    <a:pt x="295" y="35"/>
                  </a:lnTo>
                  <a:lnTo>
                    <a:pt x="283" y="26"/>
                  </a:lnTo>
                  <a:lnTo>
                    <a:pt x="271" y="19"/>
                  </a:lnTo>
                  <a:lnTo>
                    <a:pt x="257" y="13"/>
                  </a:lnTo>
                  <a:lnTo>
                    <a:pt x="243" y="9"/>
                  </a:lnTo>
                  <a:lnTo>
                    <a:pt x="228" y="4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65" y="1"/>
                  </a:lnTo>
                  <a:lnTo>
                    <a:pt x="150" y="2"/>
                  </a:lnTo>
                  <a:lnTo>
                    <a:pt x="136" y="5"/>
                  </a:lnTo>
                  <a:lnTo>
                    <a:pt x="122" y="9"/>
                  </a:lnTo>
                  <a:lnTo>
                    <a:pt x="108" y="15"/>
                  </a:lnTo>
                  <a:lnTo>
                    <a:pt x="94" y="21"/>
                  </a:lnTo>
                  <a:lnTo>
                    <a:pt x="82" y="28"/>
                  </a:lnTo>
                  <a:lnTo>
                    <a:pt x="69" y="38"/>
                  </a:lnTo>
                  <a:lnTo>
                    <a:pt x="58" y="47"/>
                  </a:lnTo>
                  <a:lnTo>
                    <a:pt x="47" y="57"/>
                  </a:lnTo>
                  <a:lnTo>
                    <a:pt x="37" y="68"/>
                  </a:lnTo>
                  <a:lnTo>
                    <a:pt x="28" y="81"/>
                  </a:lnTo>
                  <a:lnTo>
                    <a:pt x="20" y="95"/>
                  </a:lnTo>
                  <a:lnTo>
                    <a:pt x="12" y="109"/>
                  </a:lnTo>
                  <a:lnTo>
                    <a:pt x="6" y="125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1411" y="3424"/>
              <a:ext cx="227" cy="236"/>
            </a:xfrm>
            <a:custGeom>
              <a:avLst/>
              <a:gdLst>
                <a:gd name="T0" fmla="*/ 0 w 681"/>
                <a:gd name="T1" fmla="*/ 336 h 709"/>
                <a:gd name="T2" fmla="*/ 7 w 681"/>
                <a:gd name="T3" fmla="*/ 282 h 709"/>
                <a:gd name="T4" fmla="*/ 21 w 681"/>
                <a:gd name="T5" fmla="*/ 230 h 709"/>
                <a:gd name="T6" fmla="*/ 41 w 681"/>
                <a:gd name="T7" fmla="*/ 183 h 709"/>
                <a:gd name="T8" fmla="*/ 68 w 681"/>
                <a:gd name="T9" fmla="*/ 140 h 709"/>
                <a:gd name="T10" fmla="*/ 101 w 681"/>
                <a:gd name="T11" fmla="*/ 102 h 709"/>
                <a:gd name="T12" fmla="*/ 139 w 681"/>
                <a:gd name="T13" fmla="*/ 69 h 709"/>
                <a:gd name="T14" fmla="*/ 181 w 681"/>
                <a:gd name="T15" fmla="*/ 41 h 709"/>
                <a:gd name="T16" fmla="*/ 228 w 681"/>
                <a:gd name="T17" fmla="*/ 21 h 709"/>
                <a:gd name="T18" fmla="*/ 278 w 681"/>
                <a:gd name="T19" fmla="*/ 7 h 709"/>
                <a:gd name="T20" fmla="*/ 333 w 681"/>
                <a:gd name="T21" fmla="*/ 0 h 709"/>
                <a:gd name="T22" fmla="*/ 369 w 681"/>
                <a:gd name="T23" fmla="*/ 0 h 709"/>
                <a:gd name="T24" fmla="*/ 420 w 681"/>
                <a:gd name="T25" fmla="*/ 6 h 709"/>
                <a:gd name="T26" fmla="*/ 467 w 681"/>
                <a:gd name="T27" fmla="*/ 18 h 709"/>
                <a:gd name="T28" fmla="*/ 511 w 681"/>
                <a:gd name="T29" fmla="*/ 38 h 709"/>
                <a:gd name="T30" fmla="*/ 550 w 681"/>
                <a:gd name="T31" fmla="*/ 63 h 709"/>
                <a:gd name="T32" fmla="*/ 584 w 681"/>
                <a:gd name="T33" fmla="*/ 95 h 709"/>
                <a:gd name="T34" fmla="*/ 614 w 681"/>
                <a:gd name="T35" fmla="*/ 132 h 709"/>
                <a:gd name="T36" fmla="*/ 638 w 681"/>
                <a:gd name="T37" fmla="*/ 174 h 709"/>
                <a:gd name="T38" fmla="*/ 658 w 681"/>
                <a:gd name="T39" fmla="*/ 222 h 709"/>
                <a:gd name="T40" fmla="*/ 671 w 681"/>
                <a:gd name="T41" fmla="*/ 276 h 709"/>
                <a:gd name="T42" fmla="*/ 679 w 681"/>
                <a:gd name="T43" fmla="*/ 335 h 709"/>
                <a:gd name="T44" fmla="*/ 157 w 681"/>
                <a:gd name="T45" fmla="*/ 395 h 709"/>
                <a:gd name="T46" fmla="*/ 165 w 681"/>
                <a:gd name="T47" fmla="*/ 431 h 709"/>
                <a:gd name="T48" fmla="*/ 188 w 681"/>
                <a:gd name="T49" fmla="*/ 477 h 709"/>
                <a:gd name="T50" fmla="*/ 222 w 681"/>
                <a:gd name="T51" fmla="*/ 515 h 709"/>
                <a:gd name="T52" fmla="*/ 266 w 681"/>
                <a:gd name="T53" fmla="*/ 541 h 709"/>
                <a:gd name="T54" fmla="*/ 317 w 681"/>
                <a:gd name="T55" fmla="*/ 556 h 709"/>
                <a:gd name="T56" fmla="*/ 354 w 681"/>
                <a:gd name="T57" fmla="*/ 559 h 709"/>
                <a:gd name="T58" fmla="*/ 399 w 681"/>
                <a:gd name="T59" fmla="*/ 556 h 709"/>
                <a:gd name="T60" fmla="*/ 438 w 681"/>
                <a:gd name="T61" fmla="*/ 546 h 709"/>
                <a:gd name="T62" fmla="*/ 482 w 681"/>
                <a:gd name="T63" fmla="*/ 524 h 709"/>
                <a:gd name="T64" fmla="*/ 533 w 681"/>
                <a:gd name="T65" fmla="*/ 481 h 709"/>
                <a:gd name="T66" fmla="*/ 623 w 681"/>
                <a:gd name="T67" fmla="*/ 602 h 709"/>
                <a:gd name="T68" fmla="*/ 583 w 681"/>
                <a:gd name="T69" fmla="*/ 637 h 709"/>
                <a:gd name="T70" fmla="*/ 535 w 681"/>
                <a:gd name="T71" fmla="*/ 667 h 709"/>
                <a:gd name="T72" fmla="*/ 481 w 681"/>
                <a:gd name="T73" fmla="*/ 690 h 709"/>
                <a:gd name="T74" fmla="*/ 420 w 681"/>
                <a:gd name="T75" fmla="*/ 704 h 709"/>
                <a:gd name="T76" fmla="*/ 354 w 681"/>
                <a:gd name="T77" fmla="*/ 709 h 709"/>
                <a:gd name="T78" fmla="*/ 317 w 681"/>
                <a:gd name="T79" fmla="*/ 707 h 709"/>
                <a:gd name="T80" fmla="*/ 264 w 681"/>
                <a:gd name="T81" fmla="*/ 698 h 709"/>
                <a:gd name="T82" fmla="*/ 213 w 681"/>
                <a:gd name="T83" fmla="*/ 682 h 709"/>
                <a:gd name="T84" fmla="*/ 167 w 681"/>
                <a:gd name="T85" fmla="*/ 659 h 709"/>
                <a:gd name="T86" fmla="*/ 126 w 681"/>
                <a:gd name="T87" fmla="*/ 629 h 709"/>
                <a:gd name="T88" fmla="*/ 89 w 681"/>
                <a:gd name="T89" fmla="*/ 595 h 709"/>
                <a:gd name="T90" fmla="*/ 58 w 681"/>
                <a:gd name="T91" fmla="*/ 555 h 709"/>
                <a:gd name="T92" fmla="*/ 33 w 681"/>
                <a:gd name="T93" fmla="*/ 510 h 709"/>
                <a:gd name="T94" fmla="*/ 15 w 681"/>
                <a:gd name="T95" fmla="*/ 462 h 709"/>
                <a:gd name="T96" fmla="*/ 3 w 681"/>
                <a:gd name="T97" fmla="*/ 409 h 709"/>
                <a:gd name="T98" fmla="*/ 0 w 681"/>
                <a:gd name="T99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1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665" y="3424"/>
              <a:ext cx="197" cy="235"/>
            </a:xfrm>
            <a:custGeom>
              <a:avLst/>
              <a:gdLst>
                <a:gd name="T0" fmla="*/ 431 w 591"/>
                <a:gd name="T1" fmla="*/ 707 h 707"/>
                <a:gd name="T2" fmla="*/ 431 w 591"/>
                <a:gd name="T3" fmla="*/ 296 h 707"/>
                <a:gd name="T4" fmla="*/ 427 w 591"/>
                <a:gd name="T5" fmla="*/ 268 h 707"/>
                <a:gd name="T6" fmla="*/ 419 w 591"/>
                <a:gd name="T7" fmla="*/ 243 h 707"/>
                <a:gd name="T8" fmla="*/ 407 w 591"/>
                <a:gd name="T9" fmla="*/ 220 h 707"/>
                <a:gd name="T10" fmla="*/ 391 w 591"/>
                <a:gd name="T11" fmla="*/ 199 h 707"/>
                <a:gd name="T12" fmla="*/ 371 w 591"/>
                <a:gd name="T13" fmla="*/ 183 h 707"/>
                <a:gd name="T14" fmla="*/ 348 w 591"/>
                <a:gd name="T15" fmla="*/ 171 h 707"/>
                <a:gd name="T16" fmla="*/ 322 w 591"/>
                <a:gd name="T17" fmla="*/ 163 h 707"/>
                <a:gd name="T18" fmla="*/ 295 w 591"/>
                <a:gd name="T19" fmla="*/ 160 h 707"/>
                <a:gd name="T20" fmla="*/ 282 w 591"/>
                <a:gd name="T21" fmla="*/ 160 h 707"/>
                <a:gd name="T22" fmla="*/ 255 w 591"/>
                <a:gd name="T23" fmla="*/ 166 h 707"/>
                <a:gd name="T24" fmla="*/ 230 w 591"/>
                <a:gd name="T25" fmla="*/ 177 h 707"/>
                <a:gd name="T26" fmla="*/ 210 w 591"/>
                <a:gd name="T27" fmla="*/ 191 h 707"/>
                <a:gd name="T28" fmla="*/ 191 w 591"/>
                <a:gd name="T29" fmla="*/ 210 h 707"/>
                <a:gd name="T30" fmla="*/ 176 w 591"/>
                <a:gd name="T31" fmla="*/ 230 h 707"/>
                <a:gd name="T32" fmla="*/ 166 w 591"/>
                <a:gd name="T33" fmla="*/ 256 h 707"/>
                <a:gd name="T34" fmla="*/ 160 w 591"/>
                <a:gd name="T35" fmla="*/ 282 h 707"/>
                <a:gd name="T36" fmla="*/ 160 w 591"/>
                <a:gd name="T37" fmla="*/ 707 h 707"/>
                <a:gd name="T38" fmla="*/ 0 w 591"/>
                <a:gd name="T39" fmla="*/ 296 h 707"/>
                <a:gd name="T40" fmla="*/ 0 w 591"/>
                <a:gd name="T41" fmla="*/ 280 h 707"/>
                <a:gd name="T42" fmla="*/ 3 w 591"/>
                <a:gd name="T43" fmla="*/ 250 h 707"/>
                <a:gd name="T44" fmla="*/ 9 w 591"/>
                <a:gd name="T45" fmla="*/ 221 h 707"/>
                <a:gd name="T46" fmla="*/ 17 w 591"/>
                <a:gd name="T47" fmla="*/ 194 h 707"/>
                <a:gd name="T48" fmla="*/ 29 w 591"/>
                <a:gd name="T49" fmla="*/ 167 h 707"/>
                <a:gd name="T50" fmla="*/ 42 w 591"/>
                <a:gd name="T51" fmla="*/ 142 h 707"/>
                <a:gd name="T52" fmla="*/ 67 w 591"/>
                <a:gd name="T53" fmla="*/ 108 h 707"/>
                <a:gd name="T54" fmla="*/ 108 w 591"/>
                <a:gd name="T55" fmla="*/ 68 h 707"/>
                <a:gd name="T56" fmla="*/ 142 w 591"/>
                <a:gd name="T57" fmla="*/ 42 h 707"/>
                <a:gd name="T58" fmla="*/ 167 w 591"/>
                <a:gd name="T59" fmla="*/ 29 h 707"/>
                <a:gd name="T60" fmla="*/ 193 w 591"/>
                <a:gd name="T61" fmla="*/ 17 h 707"/>
                <a:gd name="T62" fmla="*/ 221 w 591"/>
                <a:gd name="T63" fmla="*/ 9 h 707"/>
                <a:gd name="T64" fmla="*/ 250 w 591"/>
                <a:gd name="T65" fmla="*/ 3 h 707"/>
                <a:gd name="T66" fmla="*/ 279 w 591"/>
                <a:gd name="T67" fmla="*/ 0 h 707"/>
                <a:gd name="T68" fmla="*/ 295 w 591"/>
                <a:gd name="T69" fmla="*/ 0 h 707"/>
                <a:gd name="T70" fmla="*/ 325 w 591"/>
                <a:gd name="T71" fmla="*/ 1 h 707"/>
                <a:gd name="T72" fmla="*/ 355 w 591"/>
                <a:gd name="T73" fmla="*/ 6 h 707"/>
                <a:gd name="T74" fmla="*/ 382 w 591"/>
                <a:gd name="T75" fmla="*/ 13 h 707"/>
                <a:gd name="T76" fmla="*/ 410 w 591"/>
                <a:gd name="T77" fmla="*/ 23 h 707"/>
                <a:gd name="T78" fmla="*/ 436 w 591"/>
                <a:gd name="T79" fmla="*/ 36 h 707"/>
                <a:gd name="T80" fmla="*/ 460 w 591"/>
                <a:gd name="T81" fmla="*/ 50 h 707"/>
                <a:gd name="T82" fmla="*/ 504 w 591"/>
                <a:gd name="T83" fmla="*/ 86 h 707"/>
                <a:gd name="T84" fmla="*/ 541 w 591"/>
                <a:gd name="T85" fmla="*/ 131 h 707"/>
                <a:gd name="T86" fmla="*/ 555 w 591"/>
                <a:gd name="T87" fmla="*/ 155 h 707"/>
                <a:gd name="T88" fmla="*/ 567 w 591"/>
                <a:gd name="T89" fmla="*/ 180 h 707"/>
                <a:gd name="T90" fmla="*/ 577 w 591"/>
                <a:gd name="T91" fmla="*/ 207 h 707"/>
                <a:gd name="T92" fmla="*/ 584 w 591"/>
                <a:gd name="T93" fmla="*/ 236 h 707"/>
                <a:gd name="T94" fmla="*/ 589 w 591"/>
                <a:gd name="T95" fmla="*/ 265 h 707"/>
                <a:gd name="T96" fmla="*/ 591 w 591"/>
                <a:gd name="T97" fmla="*/ 296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1" h="707">
                  <a:moveTo>
                    <a:pt x="591" y="707"/>
                  </a:moveTo>
                  <a:lnTo>
                    <a:pt x="431" y="707"/>
                  </a:lnTo>
                  <a:lnTo>
                    <a:pt x="431" y="296"/>
                  </a:lnTo>
                  <a:lnTo>
                    <a:pt x="431" y="296"/>
                  </a:lnTo>
                  <a:lnTo>
                    <a:pt x="429" y="282"/>
                  </a:lnTo>
                  <a:lnTo>
                    <a:pt x="427" y="268"/>
                  </a:lnTo>
                  <a:lnTo>
                    <a:pt x="424" y="256"/>
                  </a:lnTo>
                  <a:lnTo>
                    <a:pt x="419" y="243"/>
                  </a:lnTo>
                  <a:lnTo>
                    <a:pt x="413" y="230"/>
                  </a:lnTo>
                  <a:lnTo>
                    <a:pt x="407" y="220"/>
                  </a:lnTo>
                  <a:lnTo>
                    <a:pt x="400" y="210"/>
                  </a:lnTo>
                  <a:lnTo>
                    <a:pt x="391" y="199"/>
                  </a:lnTo>
                  <a:lnTo>
                    <a:pt x="381" y="191"/>
                  </a:lnTo>
                  <a:lnTo>
                    <a:pt x="371" y="183"/>
                  </a:lnTo>
                  <a:lnTo>
                    <a:pt x="360" y="177"/>
                  </a:lnTo>
                  <a:lnTo>
                    <a:pt x="348" y="171"/>
                  </a:lnTo>
                  <a:lnTo>
                    <a:pt x="336" y="166"/>
                  </a:lnTo>
                  <a:lnTo>
                    <a:pt x="322" y="163"/>
                  </a:lnTo>
                  <a:lnTo>
                    <a:pt x="309" y="160"/>
                  </a:lnTo>
                  <a:lnTo>
                    <a:pt x="295" y="160"/>
                  </a:lnTo>
                  <a:lnTo>
                    <a:pt x="295" y="160"/>
                  </a:lnTo>
                  <a:lnTo>
                    <a:pt x="282" y="160"/>
                  </a:lnTo>
                  <a:lnTo>
                    <a:pt x="268" y="163"/>
                  </a:lnTo>
                  <a:lnTo>
                    <a:pt x="255" y="166"/>
                  </a:lnTo>
                  <a:lnTo>
                    <a:pt x="243" y="171"/>
                  </a:lnTo>
                  <a:lnTo>
                    <a:pt x="230" y="177"/>
                  </a:lnTo>
                  <a:lnTo>
                    <a:pt x="220" y="183"/>
                  </a:lnTo>
                  <a:lnTo>
                    <a:pt x="210" y="191"/>
                  </a:lnTo>
                  <a:lnTo>
                    <a:pt x="199" y="199"/>
                  </a:lnTo>
                  <a:lnTo>
                    <a:pt x="191" y="210"/>
                  </a:lnTo>
                  <a:lnTo>
                    <a:pt x="183" y="220"/>
                  </a:lnTo>
                  <a:lnTo>
                    <a:pt x="176" y="230"/>
                  </a:lnTo>
                  <a:lnTo>
                    <a:pt x="171" y="243"/>
                  </a:lnTo>
                  <a:lnTo>
                    <a:pt x="166" y="256"/>
                  </a:lnTo>
                  <a:lnTo>
                    <a:pt x="163" y="268"/>
                  </a:lnTo>
                  <a:lnTo>
                    <a:pt x="160" y="282"/>
                  </a:lnTo>
                  <a:lnTo>
                    <a:pt x="160" y="296"/>
                  </a:lnTo>
                  <a:lnTo>
                    <a:pt x="160" y="707"/>
                  </a:lnTo>
                  <a:lnTo>
                    <a:pt x="0" y="707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80"/>
                  </a:lnTo>
                  <a:lnTo>
                    <a:pt x="1" y="265"/>
                  </a:lnTo>
                  <a:lnTo>
                    <a:pt x="3" y="250"/>
                  </a:lnTo>
                  <a:lnTo>
                    <a:pt x="6" y="236"/>
                  </a:lnTo>
                  <a:lnTo>
                    <a:pt x="9" y="221"/>
                  </a:lnTo>
                  <a:lnTo>
                    <a:pt x="12" y="207"/>
                  </a:lnTo>
                  <a:lnTo>
                    <a:pt x="17" y="194"/>
                  </a:lnTo>
                  <a:lnTo>
                    <a:pt x="23" y="180"/>
                  </a:lnTo>
                  <a:lnTo>
                    <a:pt x="29" y="167"/>
                  </a:lnTo>
                  <a:lnTo>
                    <a:pt x="35" y="155"/>
                  </a:lnTo>
                  <a:lnTo>
                    <a:pt x="42" y="142"/>
                  </a:lnTo>
                  <a:lnTo>
                    <a:pt x="50" y="131"/>
                  </a:lnTo>
                  <a:lnTo>
                    <a:pt x="67" y="108"/>
                  </a:lnTo>
                  <a:lnTo>
                    <a:pt x="86" y="86"/>
                  </a:lnTo>
                  <a:lnTo>
                    <a:pt x="108" y="68"/>
                  </a:lnTo>
                  <a:lnTo>
                    <a:pt x="129" y="50"/>
                  </a:lnTo>
                  <a:lnTo>
                    <a:pt x="142" y="42"/>
                  </a:lnTo>
                  <a:lnTo>
                    <a:pt x="155" y="36"/>
                  </a:lnTo>
                  <a:lnTo>
                    <a:pt x="167" y="29"/>
                  </a:lnTo>
                  <a:lnTo>
                    <a:pt x="180" y="23"/>
                  </a:lnTo>
                  <a:lnTo>
                    <a:pt x="193" y="17"/>
                  </a:lnTo>
                  <a:lnTo>
                    <a:pt x="207" y="13"/>
                  </a:lnTo>
                  <a:lnTo>
                    <a:pt x="221" y="9"/>
                  </a:lnTo>
                  <a:lnTo>
                    <a:pt x="236" y="6"/>
                  </a:lnTo>
                  <a:lnTo>
                    <a:pt x="250" y="3"/>
                  </a:lnTo>
                  <a:lnTo>
                    <a:pt x="264" y="1"/>
                  </a:lnTo>
                  <a:lnTo>
                    <a:pt x="279" y="0"/>
                  </a:lnTo>
                  <a:lnTo>
                    <a:pt x="295" y="0"/>
                  </a:lnTo>
                  <a:lnTo>
                    <a:pt x="295" y="0"/>
                  </a:lnTo>
                  <a:lnTo>
                    <a:pt x="310" y="0"/>
                  </a:lnTo>
                  <a:lnTo>
                    <a:pt x="325" y="1"/>
                  </a:lnTo>
                  <a:lnTo>
                    <a:pt x="340" y="3"/>
                  </a:lnTo>
                  <a:lnTo>
                    <a:pt x="355" y="6"/>
                  </a:lnTo>
                  <a:lnTo>
                    <a:pt x="369" y="9"/>
                  </a:lnTo>
                  <a:lnTo>
                    <a:pt x="382" y="13"/>
                  </a:lnTo>
                  <a:lnTo>
                    <a:pt x="396" y="17"/>
                  </a:lnTo>
                  <a:lnTo>
                    <a:pt x="410" y="23"/>
                  </a:lnTo>
                  <a:lnTo>
                    <a:pt x="423" y="29"/>
                  </a:lnTo>
                  <a:lnTo>
                    <a:pt x="436" y="36"/>
                  </a:lnTo>
                  <a:lnTo>
                    <a:pt x="448" y="42"/>
                  </a:lnTo>
                  <a:lnTo>
                    <a:pt x="460" y="50"/>
                  </a:lnTo>
                  <a:lnTo>
                    <a:pt x="483" y="68"/>
                  </a:lnTo>
                  <a:lnTo>
                    <a:pt x="504" y="86"/>
                  </a:lnTo>
                  <a:lnTo>
                    <a:pt x="523" y="108"/>
                  </a:lnTo>
                  <a:lnTo>
                    <a:pt x="541" y="131"/>
                  </a:lnTo>
                  <a:lnTo>
                    <a:pt x="547" y="142"/>
                  </a:lnTo>
                  <a:lnTo>
                    <a:pt x="555" y="155"/>
                  </a:lnTo>
                  <a:lnTo>
                    <a:pt x="561" y="167"/>
                  </a:lnTo>
                  <a:lnTo>
                    <a:pt x="567" y="180"/>
                  </a:lnTo>
                  <a:lnTo>
                    <a:pt x="573" y="194"/>
                  </a:lnTo>
                  <a:lnTo>
                    <a:pt x="577" y="207"/>
                  </a:lnTo>
                  <a:lnTo>
                    <a:pt x="582" y="221"/>
                  </a:lnTo>
                  <a:lnTo>
                    <a:pt x="584" y="236"/>
                  </a:lnTo>
                  <a:lnTo>
                    <a:pt x="588" y="250"/>
                  </a:lnTo>
                  <a:lnTo>
                    <a:pt x="589" y="265"/>
                  </a:lnTo>
                  <a:lnTo>
                    <a:pt x="590" y="280"/>
                  </a:lnTo>
                  <a:lnTo>
                    <a:pt x="591" y="296"/>
                  </a:lnTo>
                  <a:lnTo>
                    <a:pt x="591" y="70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002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002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 noEditPoints="1"/>
            </p:cNvSpPr>
            <p:nvPr userDrawn="1"/>
          </p:nvSpPr>
          <p:spPr bwMode="auto">
            <a:xfrm>
              <a:off x="488" y="3758"/>
              <a:ext cx="42" cy="64"/>
            </a:xfrm>
            <a:custGeom>
              <a:avLst/>
              <a:gdLst>
                <a:gd name="T0" fmla="*/ 96 w 126"/>
                <a:gd name="T1" fmla="*/ 82 h 192"/>
                <a:gd name="T2" fmla="*/ 106 w 126"/>
                <a:gd name="T3" fmla="*/ 90 h 192"/>
                <a:gd name="T4" fmla="*/ 117 w 126"/>
                <a:gd name="T5" fmla="*/ 100 h 192"/>
                <a:gd name="T6" fmla="*/ 122 w 126"/>
                <a:gd name="T7" fmla="*/ 115 h 192"/>
                <a:gd name="T8" fmla="*/ 126 w 126"/>
                <a:gd name="T9" fmla="*/ 131 h 192"/>
                <a:gd name="T10" fmla="*/ 125 w 126"/>
                <a:gd name="T11" fmla="*/ 144 h 192"/>
                <a:gd name="T12" fmla="*/ 114 w 126"/>
                <a:gd name="T13" fmla="*/ 166 h 192"/>
                <a:gd name="T14" fmla="*/ 98 w 126"/>
                <a:gd name="T15" fmla="*/ 182 h 192"/>
                <a:gd name="T16" fmla="*/ 77 w 126"/>
                <a:gd name="T17" fmla="*/ 191 h 192"/>
                <a:gd name="T18" fmla="*/ 0 w 126"/>
                <a:gd name="T19" fmla="*/ 192 h 192"/>
                <a:gd name="T20" fmla="*/ 63 w 126"/>
                <a:gd name="T21" fmla="*/ 0 h 192"/>
                <a:gd name="T22" fmla="*/ 74 w 126"/>
                <a:gd name="T23" fmla="*/ 1 h 192"/>
                <a:gd name="T24" fmla="*/ 93 w 126"/>
                <a:gd name="T25" fmla="*/ 8 h 192"/>
                <a:gd name="T26" fmla="*/ 106 w 126"/>
                <a:gd name="T27" fmla="*/ 21 h 192"/>
                <a:gd name="T28" fmla="*/ 113 w 126"/>
                <a:gd name="T29" fmla="*/ 39 h 192"/>
                <a:gd name="T30" fmla="*/ 113 w 126"/>
                <a:gd name="T31" fmla="*/ 50 h 192"/>
                <a:gd name="T32" fmla="*/ 112 w 126"/>
                <a:gd name="T33" fmla="*/ 60 h 192"/>
                <a:gd name="T34" fmla="*/ 103 w 126"/>
                <a:gd name="T35" fmla="*/ 78 h 192"/>
                <a:gd name="T36" fmla="*/ 96 w 126"/>
                <a:gd name="T37" fmla="*/ 82 h 192"/>
                <a:gd name="T38" fmla="*/ 63 w 126"/>
                <a:gd name="T39" fmla="*/ 71 h 192"/>
                <a:gd name="T40" fmla="*/ 68 w 126"/>
                <a:gd name="T41" fmla="*/ 69 h 192"/>
                <a:gd name="T42" fmla="*/ 76 w 126"/>
                <a:gd name="T43" fmla="*/ 67 h 192"/>
                <a:gd name="T44" fmla="*/ 80 w 126"/>
                <a:gd name="T45" fmla="*/ 61 h 192"/>
                <a:gd name="T46" fmla="*/ 84 w 126"/>
                <a:gd name="T47" fmla="*/ 55 h 192"/>
                <a:gd name="T48" fmla="*/ 84 w 126"/>
                <a:gd name="T49" fmla="*/ 50 h 192"/>
                <a:gd name="T50" fmla="*/ 82 w 126"/>
                <a:gd name="T51" fmla="*/ 41 h 192"/>
                <a:gd name="T52" fmla="*/ 78 w 126"/>
                <a:gd name="T53" fmla="*/ 35 h 192"/>
                <a:gd name="T54" fmla="*/ 71 w 126"/>
                <a:gd name="T55" fmla="*/ 31 h 192"/>
                <a:gd name="T56" fmla="*/ 63 w 126"/>
                <a:gd name="T57" fmla="*/ 29 h 192"/>
                <a:gd name="T58" fmla="*/ 31 w 126"/>
                <a:gd name="T59" fmla="*/ 71 h 192"/>
                <a:gd name="T60" fmla="*/ 63 w 126"/>
                <a:gd name="T61" fmla="*/ 163 h 192"/>
                <a:gd name="T62" fmla="*/ 70 w 126"/>
                <a:gd name="T63" fmla="*/ 162 h 192"/>
                <a:gd name="T64" fmla="*/ 81 w 126"/>
                <a:gd name="T65" fmla="*/ 158 h 192"/>
                <a:gd name="T66" fmla="*/ 90 w 126"/>
                <a:gd name="T67" fmla="*/ 150 h 192"/>
                <a:gd name="T68" fmla="*/ 94 w 126"/>
                <a:gd name="T69" fmla="*/ 138 h 192"/>
                <a:gd name="T70" fmla="*/ 95 w 126"/>
                <a:gd name="T71" fmla="*/ 131 h 192"/>
                <a:gd name="T72" fmla="*/ 93 w 126"/>
                <a:gd name="T73" fmla="*/ 119 h 192"/>
                <a:gd name="T74" fmla="*/ 86 w 126"/>
                <a:gd name="T75" fmla="*/ 108 h 192"/>
                <a:gd name="T76" fmla="*/ 77 w 126"/>
                <a:gd name="T77" fmla="*/ 102 h 192"/>
                <a:gd name="T78" fmla="*/ 63 w 126"/>
                <a:gd name="T79" fmla="*/ 99 h 192"/>
                <a:gd name="T80" fmla="*/ 31 w 126"/>
                <a:gd name="T81" fmla="*/ 16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192">
                  <a:moveTo>
                    <a:pt x="96" y="82"/>
                  </a:moveTo>
                  <a:lnTo>
                    <a:pt x="96" y="82"/>
                  </a:lnTo>
                  <a:lnTo>
                    <a:pt x="102" y="86"/>
                  </a:lnTo>
                  <a:lnTo>
                    <a:pt x="106" y="90"/>
                  </a:lnTo>
                  <a:lnTo>
                    <a:pt x="112" y="95"/>
                  </a:lnTo>
                  <a:lnTo>
                    <a:pt x="117" y="100"/>
                  </a:lnTo>
                  <a:lnTo>
                    <a:pt x="120" y="107"/>
                  </a:lnTo>
                  <a:lnTo>
                    <a:pt x="122" y="115"/>
                  </a:lnTo>
                  <a:lnTo>
                    <a:pt x="125" y="122"/>
                  </a:lnTo>
                  <a:lnTo>
                    <a:pt x="126" y="131"/>
                  </a:lnTo>
                  <a:lnTo>
                    <a:pt x="126" y="131"/>
                  </a:lnTo>
                  <a:lnTo>
                    <a:pt x="125" y="144"/>
                  </a:lnTo>
                  <a:lnTo>
                    <a:pt x="120" y="155"/>
                  </a:lnTo>
                  <a:lnTo>
                    <a:pt x="114" y="166"/>
                  </a:lnTo>
                  <a:lnTo>
                    <a:pt x="108" y="175"/>
                  </a:lnTo>
                  <a:lnTo>
                    <a:pt x="98" y="182"/>
                  </a:lnTo>
                  <a:lnTo>
                    <a:pt x="88" y="188"/>
                  </a:lnTo>
                  <a:lnTo>
                    <a:pt x="77" y="191"/>
                  </a:lnTo>
                  <a:lnTo>
                    <a:pt x="64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4" y="1"/>
                  </a:lnTo>
                  <a:lnTo>
                    <a:pt x="84" y="3"/>
                  </a:lnTo>
                  <a:lnTo>
                    <a:pt x="93" y="8"/>
                  </a:lnTo>
                  <a:lnTo>
                    <a:pt x="100" y="13"/>
                  </a:lnTo>
                  <a:lnTo>
                    <a:pt x="106" y="21"/>
                  </a:lnTo>
                  <a:lnTo>
                    <a:pt x="110" y="29"/>
                  </a:lnTo>
                  <a:lnTo>
                    <a:pt x="113" y="39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6"/>
                  </a:lnTo>
                  <a:lnTo>
                    <a:pt x="112" y="60"/>
                  </a:lnTo>
                  <a:lnTo>
                    <a:pt x="109" y="69"/>
                  </a:lnTo>
                  <a:lnTo>
                    <a:pt x="103" y="78"/>
                  </a:lnTo>
                  <a:lnTo>
                    <a:pt x="96" y="82"/>
                  </a:lnTo>
                  <a:lnTo>
                    <a:pt x="96" y="82"/>
                  </a:lnTo>
                  <a:close/>
                  <a:moveTo>
                    <a:pt x="31" y="71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8" y="69"/>
                  </a:lnTo>
                  <a:lnTo>
                    <a:pt x="71" y="68"/>
                  </a:lnTo>
                  <a:lnTo>
                    <a:pt x="76" y="67"/>
                  </a:lnTo>
                  <a:lnTo>
                    <a:pt x="78" y="65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4" y="55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45"/>
                  </a:lnTo>
                  <a:lnTo>
                    <a:pt x="82" y="41"/>
                  </a:lnTo>
                  <a:lnTo>
                    <a:pt x="80" y="37"/>
                  </a:lnTo>
                  <a:lnTo>
                    <a:pt x="78" y="35"/>
                  </a:lnTo>
                  <a:lnTo>
                    <a:pt x="76" y="32"/>
                  </a:lnTo>
                  <a:lnTo>
                    <a:pt x="71" y="31"/>
                  </a:lnTo>
                  <a:lnTo>
                    <a:pt x="68" y="29"/>
                  </a:lnTo>
                  <a:lnTo>
                    <a:pt x="63" y="29"/>
                  </a:lnTo>
                  <a:lnTo>
                    <a:pt x="31" y="29"/>
                  </a:lnTo>
                  <a:lnTo>
                    <a:pt x="31" y="71"/>
                  </a:lnTo>
                  <a:close/>
                  <a:moveTo>
                    <a:pt x="31" y="163"/>
                  </a:moveTo>
                  <a:lnTo>
                    <a:pt x="63" y="163"/>
                  </a:lnTo>
                  <a:lnTo>
                    <a:pt x="63" y="163"/>
                  </a:lnTo>
                  <a:lnTo>
                    <a:pt x="70" y="162"/>
                  </a:lnTo>
                  <a:lnTo>
                    <a:pt x="77" y="161"/>
                  </a:lnTo>
                  <a:lnTo>
                    <a:pt x="81" y="158"/>
                  </a:lnTo>
                  <a:lnTo>
                    <a:pt x="86" y="154"/>
                  </a:lnTo>
                  <a:lnTo>
                    <a:pt x="90" y="150"/>
                  </a:lnTo>
                  <a:lnTo>
                    <a:pt x="93" y="144"/>
                  </a:lnTo>
                  <a:lnTo>
                    <a:pt x="94" y="138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4" y="124"/>
                  </a:lnTo>
                  <a:lnTo>
                    <a:pt x="93" y="119"/>
                  </a:lnTo>
                  <a:lnTo>
                    <a:pt x="90" y="113"/>
                  </a:lnTo>
                  <a:lnTo>
                    <a:pt x="86" y="108"/>
                  </a:lnTo>
                  <a:lnTo>
                    <a:pt x="81" y="104"/>
                  </a:lnTo>
                  <a:lnTo>
                    <a:pt x="77" y="102"/>
                  </a:lnTo>
                  <a:lnTo>
                    <a:pt x="70" y="100"/>
                  </a:lnTo>
                  <a:lnTo>
                    <a:pt x="63" y="99"/>
                  </a:lnTo>
                  <a:lnTo>
                    <a:pt x="31" y="99"/>
                  </a:lnTo>
                  <a:lnTo>
                    <a:pt x="31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 userDrawn="1"/>
          </p:nvSpPr>
          <p:spPr bwMode="auto">
            <a:xfrm>
              <a:off x="538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594" y="3756"/>
              <a:ext cx="10" cy="66"/>
            </a:xfrm>
            <a:custGeom>
              <a:avLst/>
              <a:gdLst>
                <a:gd name="T0" fmla="*/ 0 w 31"/>
                <a:gd name="T1" fmla="*/ 4 h 196"/>
                <a:gd name="T2" fmla="*/ 31 w 31"/>
                <a:gd name="T3" fmla="*/ 0 h 196"/>
                <a:gd name="T4" fmla="*/ 31 w 31"/>
                <a:gd name="T5" fmla="*/ 196 h 196"/>
                <a:gd name="T6" fmla="*/ 0 w 31"/>
                <a:gd name="T7" fmla="*/ 196 h 196"/>
                <a:gd name="T8" fmla="*/ 0 w 31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96">
                  <a:moveTo>
                    <a:pt x="0" y="4"/>
                  </a:moveTo>
                  <a:lnTo>
                    <a:pt x="31" y="0"/>
                  </a:lnTo>
                  <a:lnTo>
                    <a:pt x="31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 userDrawn="1"/>
          </p:nvSpPr>
          <p:spPr bwMode="auto">
            <a:xfrm>
              <a:off x="612" y="3775"/>
              <a:ext cx="43" cy="70"/>
            </a:xfrm>
            <a:custGeom>
              <a:avLst/>
              <a:gdLst>
                <a:gd name="T0" fmla="*/ 70 w 129"/>
                <a:gd name="T1" fmla="*/ 0 h 209"/>
                <a:gd name="T2" fmla="*/ 91 w 129"/>
                <a:gd name="T3" fmla="*/ 8 h 209"/>
                <a:gd name="T4" fmla="*/ 121 w 129"/>
                <a:gd name="T5" fmla="*/ 55 h 209"/>
                <a:gd name="T6" fmla="*/ 116 w 129"/>
                <a:gd name="T7" fmla="*/ 78 h 209"/>
                <a:gd name="T8" fmla="*/ 102 w 129"/>
                <a:gd name="T9" fmla="*/ 96 h 209"/>
                <a:gd name="T10" fmla="*/ 117 w 129"/>
                <a:gd name="T11" fmla="*/ 112 h 209"/>
                <a:gd name="T12" fmla="*/ 126 w 129"/>
                <a:gd name="T13" fmla="*/ 131 h 209"/>
                <a:gd name="T14" fmla="*/ 129 w 129"/>
                <a:gd name="T15" fmla="*/ 146 h 209"/>
                <a:gd name="T16" fmla="*/ 117 w 129"/>
                <a:gd name="T17" fmla="*/ 183 h 209"/>
                <a:gd name="T18" fmla="*/ 90 w 129"/>
                <a:gd name="T19" fmla="*/ 204 h 209"/>
                <a:gd name="T20" fmla="*/ 65 w 129"/>
                <a:gd name="T21" fmla="*/ 209 h 209"/>
                <a:gd name="T22" fmla="*/ 30 w 129"/>
                <a:gd name="T23" fmla="*/ 201 h 209"/>
                <a:gd name="T24" fmla="*/ 8 w 129"/>
                <a:gd name="T25" fmla="*/ 178 h 209"/>
                <a:gd name="T26" fmla="*/ 31 w 129"/>
                <a:gd name="T27" fmla="*/ 157 h 209"/>
                <a:gd name="T28" fmla="*/ 36 w 129"/>
                <a:gd name="T29" fmla="*/ 167 h 209"/>
                <a:gd name="T30" fmla="*/ 46 w 129"/>
                <a:gd name="T31" fmla="*/ 177 h 209"/>
                <a:gd name="T32" fmla="*/ 65 w 129"/>
                <a:gd name="T33" fmla="*/ 180 h 209"/>
                <a:gd name="T34" fmla="*/ 78 w 129"/>
                <a:gd name="T35" fmla="*/ 178 h 209"/>
                <a:gd name="T36" fmla="*/ 92 w 129"/>
                <a:gd name="T37" fmla="*/ 167 h 209"/>
                <a:gd name="T38" fmla="*/ 98 w 129"/>
                <a:gd name="T39" fmla="*/ 146 h 209"/>
                <a:gd name="T40" fmla="*/ 95 w 129"/>
                <a:gd name="T41" fmla="*/ 132 h 209"/>
                <a:gd name="T42" fmla="*/ 84 w 129"/>
                <a:gd name="T43" fmla="*/ 117 h 209"/>
                <a:gd name="T44" fmla="*/ 65 w 129"/>
                <a:gd name="T45" fmla="*/ 112 h 209"/>
                <a:gd name="T46" fmla="*/ 54 w 129"/>
                <a:gd name="T47" fmla="*/ 113 h 209"/>
                <a:gd name="T48" fmla="*/ 34 w 129"/>
                <a:gd name="T49" fmla="*/ 130 h 209"/>
                <a:gd name="T50" fmla="*/ 18 w 129"/>
                <a:gd name="T51" fmla="*/ 101 h 209"/>
                <a:gd name="T52" fmla="*/ 18 w 129"/>
                <a:gd name="T53" fmla="*/ 88 h 209"/>
                <a:gd name="T54" fmla="*/ 7 w 129"/>
                <a:gd name="T55" fmla="*/ 55 h 209"/>
                <a:gd name="T56" fmla="*/ 11 w 129"/>
                <a:gd name="T57" fmla="*/ 34 h 209"/>
                <a:gd name="T58" fmla="*/ 30 w 129"/>
                <a:gd name="T59" fmla="*/ 10 h 209"/>
                <a:gd name="T60" fmla="*/ 62 w 129"/>
                <a:gd name="T61" fmla="*/ 0 h 209"/>
                <a:gd name="T62" fmla="*/ 65 w 129"/>
                <a:gd name="T63" fmla="*/ 83 h 209"/>
                <a:gd name="T64" fmla="*/ 79 w 129"/>
                <a:gd name="T65" fmla="*/ 78 h 209"/>
                <a:gd name="T66" fmla="*/ 89 w 129"/>
                <a:gd name="T67" fmla="*/ 67 h 209"/>
                <a:gd name="T68" fmla="*/ 91 w 129"/>
                <a:gd name="T69" fmla="*/ 55 h 209"/>
                <a:gd name="T70" fmla="*/ 86 w 129"/>
                <a:gd name="T71" fmla="*/ 41 h 209"/>
                <a:gd name="T72" fmla="*/ 75 w 129"/>
                <a:gd name="T73" fmla="*/ 30 h 209"/>
                <a:gd name="T74" fmla="*/ 65 w 129"/>
                <a:gd name="T75" fmla="*/ 29 h 209"/>
                <a:gd name="T76" fmla="*/ 49 w 129"/>
                <a:gd name="T77" fmla="*/ 33 h 209"/>
                <a:gd name="T78" fmla="*/ 39 w 129"/>
                <a:gd name="T79" fmla="*/ 45 h 209"/>
                <a:gd name="T80" fmla="*/ 37 w 129"/>
                <a:gd name="T81" fmla="*/ 55 h 209"/>
                <a:gd name="T82" fmla="*/ 42 w 129"/>
                <a:gd name="T83" fmla="*/ 71 h 209"/>
                <a:gd name="T84" fmla="*/ 53 w 129"/>
                <a:gd name="T85" fmla="*/ 81 h 209"/>
                <a:gd name="T86" fmla="*/ 65 w 129"/>
                <a:gd name="T87" fmla="*/ 8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" h="209">
                  <a:moveTo>
                    <a:pt x="62" y="0"/>
                  </a:moveTo>
                  <a:lnTo>
                    <a:pt x="62" y="0"/>
                  </a:lnTo>
                  <a:lnTo>
                    <a:pt x="70" y="0"/>
                  </a:lnTo>
                  <a:lnTo>
                    <a:pt x="77" y="2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91" y="2"/>
                  </a:lnTo>
                  <a:lnTo>
                    <a:pt x="121" y="2"/>
                  </a:lnTo>
                  <a:lnTo>
                    <a:pt x="121" y="55"/>
                  </a:lnTo>
                  <a:lnTo>
                    <a:pt x="121" y="55"/>
                  </a:lnTo>
                  <a:lnTo>
                    <a:pt x="120" y="68"/>
                  </a:lnTo>
                  <a:lnTo>
                    <a:pt x="116" y="78"/>
                  </a:lnTo>
                  <a:lnTo>
                    <a:pt x="110" y="88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8" y="100"/>
                  </a:lnTo>
                  <a:lnTo>
                    <a:pt x="113" y="106"/>
                  </a:lnTo>
                  <a:lnTo>
                    <a:pt x="117" y="112"/>
                  </a:lnTo>
                  <a:lnTo>
                    <a:pt x="122" y="117"/>
                  </a:lnTo>
                  <a:lnTo>
                    <a:pt x="124" y="124"/>
                  </a:lnTo>
                  <a:lnTo>
                    <a:pt x="126" y="131"/>
                  </a:lnTo>
                  <a:lnTo>
                    <a:pt x="128" y="138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6" y="160"/>
                  </a:lnTo>
                  <a:lnTo>
                    <a:pt x="123" y="172"/>
                  </a:lnTo>
                  <a:lnTo>
                    <a:pt x="117" y="183"/>
                  </a:lnTo>
                  <a:lnTo>
                    <a:pt x="109" y="192"/>
                  </a:lnTo>
                  <a:lnTo>
                    <a:pt x="100" y="200"/>
                  </a:lnTo>
                  <a:lnTo>
                    <a:pt x="90" y="204"/>
                  </a:lnTo>
                  <a:lnTo>
                    <a:pt x="77" y="208"/>
                  </a:lnTo>
                  <a:lnTo>
                    <a:pt x="65" y="209"/>
                  </a:lnTo>
                  <a:lnTo>
                    <a:pt x="65" y="209"/>
                  </a:lnTo>
                  <a:lnTo>
                    <a:pt x="52" y="208"/>
                  </a:lnTo>
                  <a:lnTo>
                    <a:pt x="40" y="206"/>
                  </a:lnTo>
                  <a:lnTo>
                    <a:pt x="30" y="201"/>
                  </a:lnTo>
                  <a:lnTo>
                    <a:pt x="21" y="195"/>
                  </a:lnTo>
                  <a:lnTo>
                    <a:pt x="14" y="187"/>
                  </a:lnTo>
                  <a:lnTo>
                    <a:pt x="8" y="178"/>
                  </a:lnTo>
                  <a:lnTo>
                    <a:pt x="3" y="168"/>
                  </a:lnTo>
                  <a:lnTo>
                    <a:pt x="0" y="157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4" y="162"/>
                  </a:lnTo>
                  <a:lnTo>
                    <a:pt x="36" y="167"/>
                  </a:lnTo>
                  <a:lnTo>
                    <a:pt x="39" y="170"/>
                  </a:lnTo>
                  <a:lnTo>
                    <a:pt x="43" y="173"/>
                  </a:lnTo>
                  <a:lnTo>
                    <a:pt x="46" y="177"/>
                  </a:lnTo>
                  <a:lnTo>
                    <a:pt x="52" y="179"/>
                  </a:lnTo>
                  <a:lnTo>
                    <a:pt x="58" y="180"/>
                  </a:lnTo>
                  <a:lnTo>
                    <a:pt x="65" y="180"/>
                  </a:lnTo>
                  <a:lnTo>
                    <a:pt x="65" y="180"/>
                  </a:lnTo>
                  <a:lnTo>
                    <a:pt x="71" y="180"/>
                  </a:lnTo>
                  <a:lnTo>
                    <a:pt x="78" y="178"/>
                  </a:lnTo>
                  <a:lnTo>
                    <a:pt x="84" y="176"/>
                  </a:lnTo>
                  <a:lnTo>
                    <a:pt x="89" y="171"/>
                  </a:lnTo>
                  <a:lnTo>
                    <a:pt x="92" y="167"/>
                  </a:lnTo>
                  <a:lnTo>
                    <a:pt x="95" y="160"/>
                  </a:lnTo>
                  <a:lnTo>
                    <a:pt x="97" y="153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7" y="139"/>
                  </a:lnTo>
                  <a:lnTo>
                    <a:pt x="95" y="132"/>
                  </a:lnTo>
                  <a:lnTo>
                    <a:pt x="92" y="126"/>
                  </a:lnTo>
                  <a:lnTo>
                    <a:pt x="89" y="121"/>
                  </a:lnTo>
                  <a:lnTo>
                    <a:pt x="84" y="117"/>
                  </a:lnTo>
                  <a:lnTo>
                    <a:pt x="78" y="114"/>
                  </a:lnTo>
                  <a:lnTo>
                    <a:pt x="71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59" y="112"/>
                  </a:lnTo>
                  <a:lnTo>
                    <a:pt x="54" y="113"/>
                  </a:lnTo>
                  <a:lnTo>
                    <a:pt x="46" y="116"/>
                  </a:lnTo>
                  <a:lnTo>
                    <a:pt x="39" y="122"/>
                  </a:lnTo>
                  <a:lnTo>
                    <a:pt x="34" y="130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8" y="101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18" y="88"/>
                  </a:lnTo>
                  <a:lnTo>
                    <a:pt x="12" y="78"/>
                  </a:lnTo>
                  <a:lnTo>
                    <a:pt x="8" y="68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45"/>
                  </a:lnTo>
                  <a:lnTo>
                    <a:pt x="11" y="34"/>
                  </a:lnTo>
                  <a:lnTo>
                    <a:pt x="16" y="25"/>
                  </a:lnTo>
                  <a:lnTo>
                    <a:pt x="22" y="16"/>
                  </a:lnTo>
                  <a:lnTo>
                    <a:pt x="30" y="10"/>
                  </a:lnTo>
                  <a:lnTo>
                    <a:pt x="40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65" y="83"/>
                  </a:moveTo>
                  <a:lnTo>
                    <a:pt x="65" y="83"/>
                  </a:lnTo>
                  <a:lnTo>
                    <a:pt x="69" y="82"/>
                  </a:lnTo>
                  <a:lnTo>
                    <a:pt x="75" y="81"/>
                  </a:lnTo>
                  <a:lnTo>
                    <a:pt x="79" y="78"/>
                  </a:lnTo>
                  <a:lnTo>
                    <a:pt x="83" y="75"/>
                  </a:lnTo>
                  <a:lnTo>
                    <a:pt x="86" y="71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0" y="50"/>
                  </a:lnTo>
                  <a:lnTo>
                    <a:pt x="89" y="45"/>
                  </a:lnTo>
                  <a:lnTo>
                    <a:pt x="86" y="41"/>
                  </a:lnTo>
                  <a:lnTo>
                    <a:pt x="83" y="36"/>
                  </a:lnTo>
                  <a:lnTo>
                    <a:pt x="79" y="33"/>
                  </a:lnTo>
                  <a:lnTo>
                    <a:pt x="75" y="30"/>
                  </a:lnTo>
                  <a:lnTo>
                    <a:pt x="69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59" y="29"/>
                  </a:lnTo>
                  <a:lnTo>
                    <a:pt x="53" y="30"/>
                  </a:lnTo>
                  <a:lnTo>
                    <a:pt x="49" y="33"/>
                  </a:lnTo>
                  <a:lnTo>
                    <a:pt x="45" y="36"/>
                  </a:lnTo>
                  <a:lnTo>
                    <a:pt x="42" y="41"/>
                  </a:lnTo>
                  <a:lnTo>
                    <a:pt x="39" y="45"/>
                  </a:lnTo>
                  <a:lnTo>
                    <a:pt x="38" y="50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62"/>
                  </a:lnTo>
                  <a:lnTo>
                    <a:pt x="39" y="67"/>
                  </a:lnTo>
                  <a:lnTo>
                    <a:pt x="42" y="71"/>
                  </a:lnTo>
                  <a:lnTo>
                    <a:pt x="45" y="75"/>
                  </a:lnTo>
                  <a:lnTo>
                    <a:pt x="49" y="78"/>
                  </a:lnTo>
                  <a:lnTo>
                    <a:pt x="53" y="81"/>
                  </a:lnTo>
                  <a:lnTo>
                    <a:pt x="59" y="82"/>
                  </a:lnTo>
                  <a:lnTo>
                    <a:pt x="65" y="83"/>
                  </a:lnTo>
                  <a:lnTo>
                    <a:pt x="65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 noEditPoints="1"/>
            </p:cNvSpPr>
            <p:nvPr userDrawn="1"/>
          </p:nvSpPr>
          <p:spPr bwMode="auto">
            <a:xfrm>
              <a:off x="664" y="3757"/>
              <a:ext cx="13" cy="65"/>
            </a:xfrm>
            <a:custGeom>
              <a:avLst/>
              <a:gdLst>
                <a:gd name="T0" fmla="*/ 21 w 40"/>
                <a:gd name="T1" fmla="*/ 0 h 194"/>
                <a:gd name="T2" fmla="*/ 21 w 40"/>
                <a:gd name="T3" fmla="*/ 0 h 194"/>
                <a:gd name="T4" fmla="*/ 24 w 40"/>
                <a:gd name="T5" fmla="*/ 0 h 194"/>
                <a:gd name="T6" fmla="*/ 28 w 40"/>
                <a:gd name="T7" fmla="*/ 2 h 194"/>
                <a:gd name="T8" fmla="*/ 31 w 40"/>
                <a:gd name="T9" fmla="*/ 4 h 194"/>
                <a:gd name="T10" fmla="*/ 34 w 40"/>
                <a:gd name="T11" fmla="*/ 6 h 194"/>
                <a:gd name="T12" fmla="*/ 37 w 40"/>
                <a:gd name="T13" fmla="*/ 10 h 194"/>
                <a:gd name="T14" fmla="*/ 39 w 40"/>
                <a:gd name="T15" fmla="*/ 13 h 194"/>
                <a:gd name="T16" fmla="*/ 40 w 40"/>
                <a:gd name="T17" fmla="*/ 16 h 194"/>
                <a:gd name="T18" fmla="*/ 40 w 40"/>
                <a:gd name="T19" fmla="*/ 21 h 194"/>
                <a:gd name="T20" fmla="*/ 40 w 40"/>
                <a:gd name="T21" fmla="*/ 21 h 194"/>
                <a:gd name="T22" fmla="*/ 40 w 40"/>
                <a:gd name="T23" fmla="*/ 26 h 194"/>
                <a:gd name="T24" fmla="*/ 39 w 40"/>
                <a:gd name="T25" fmla="*/ 29 h 194"/>
                <a:gd name="T26" fmla="*/ 37 w 40"/>
                <a:gd name="T27" fmla="*/ 33 h 194"/>
                <a:gd name="T28" fmla="*/ 34 w 40"/>
                <a:gd name="T29" fmla="*/ 36 h 194"/>
                <a:gd name="T30" fmla="*/ 31 w 40"/>
                <a:gd name="T31" fmla="*/ 38 h 194"/>
                <a:gd name="T32" fmla="*/ 28 w 40"/>
                <a:gd name="T33" fmla="*/ 39 h 194"/>
                <a:gd name="T34" fmla="*/ 24 w 40"/>
                <a:gd name="T35" fmla="*/ 41 h 194"/>
                <a:gd name="T36" fmla="*/ 21 w 40"/>
                <a:gd name="T37" fmla="*/ 42 h 194"/>
                <a:gd name="T38" fmla="*/ 21 w 40"/>
                <a:gd name="T39" fmla="*/ 42 h 194"/>
                <a:gd name="T40" fmla="*/ 16 w 40"/>
                <a:gd name="T41" fmla="*/ 41 h 194"/>
                <a:gd name="T42" fmla="*/ 13 w 40"/>
                <a:gd name="T43" fmla="*/ 39 h 194"/>
                <a:gd name="T44" fmla="*/ 9 w 40"/>
                <a:gd name="T45" fmla="*/ 38 h 194"/>
                <a:gd name="T46" fmla="*/ 6 w 40"/>
                <a:gd name="T47" fmla="*/ 36 h 194"/>
                <a:gd name="T48" fmla="*/ 3 w 40"/>
                <a:gd name="T49" fmla="*/ 33 h 194"/>
                <a:gd name="T50" fmla="*/ 1 w 40"/>
                <a:gd name="T51" fmla="*/ 29 h 194"/>
                <a:gd name="T52" fmla="*/ 0 w 40"/>
                <a:gd name="T53" fmla="*/ 26 h 194"/>
                <a:gd name="T54" fmla="*/ 0 w 40"/>
                <a:gd name="T55" fmla="*/ 21 h 194"/>
                <a:gd name="T56" fmla="*/ 0 w 40"/>
                <a:gd name="T57" fmla="*/ 21 h 194"/>
                <a:gd name="T58" fmla="*/ 0 w 40"/>
                <a:gd name="T59" fmla="*/ 16 h 194"/>
                <a:gd name="T60" fmla="*/ 1 w 40"/>
                <a:gd name="T61" fmla="*/ 13 h 194"/>
                <a:gd name="T62" fmla="*/ 3 w 40"/>
                <a:gd name="T63" fmla="*/ 10 h 194"/>
                <a:gd name="T64" fmla="*/ 6 w 40"/>
                <a:gd name="T65" fmla="*/ 6 h 194"/>
                <a:gd name="T66" fmla="*/ 9 w 40"/>
                <a:gd name="T67" fmla="*/ 4 h 194"/>
                <a:gd name="T68" fmla="*/ 13 w 40"/>
                <a:gd name="T69" fmla="*/ 2 h 194"/>
                <a:gd name="T70" fmla="*/ 16 w 40"/>
                <a:gd name="T71" fmla="*/ 0 h 194"/>
                <a:gd name="T72" fmla="*/ 21 w 40"/>
                <a:gd name="T73" fmla="*/ 0 h 194"/>
                <a:gd name="T74" fmla="*/ 21 w 40"/>
                <a:gd name="T75" fmla="*/ 0 h 194"/>
                <a:gd name="T76" fmla="*/ 5 w 40"/>
                <a:gd name="T77" fmla="*/ 57 h 194"/>
                <a:gd name="T78" fmla="*/ 36 w 40"/>
                <a:gd name="T79" fmla="*/ 57 h 194"/>
                <a:gd name="T80" fmla="*/ 36 w 40"/>
                <a:gd name="T81" fmla="*/ 194 h 194"/>
                <a:gd name="T82" fmla="*/ 5 w 40"/>
                <a:gd name="T83" fmla="*/ 194 h 194"/>
                <a:gd name="T84" fmla="*/ 5 w 40"/>
                <a:gd name="T85" fmla="*/ 5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194">
                  <a:moveTo>
                    <a:pt x="21" y="0"/>
                  </a:moveTo>
                  <a:lnTo>
                    <a:pt x="21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4" y="6"/>
                  </a:lnTo>
                  <a:lnTo>
                    <a:pt x="37" y="10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6"/>
                  </a:lnTo>
                  <a:lnTo>
                    <a:pt x="39" y="29"/>
                  </a:lnTo>
                  <a:lnTo>
                    <a:pt x="37" y="33"/>
                  </a:lnTo>
                  <a:lnTo>
                    <a:pt x="34" y="36"/>
                  </a:lnTo>
                  <a:lnTo>
                    <a:pt x="31" y="38"/>
                  </a:lnTo>
                  <a:lnTo>
                    <a:pt x="28" y="39"/>
                  </a:lnTo>
                  <a:lnTo>
                    <a:pt x="24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6" y="41"/>
                  </a:lnTo>
                  <a:lnTo>
                    <a:pt x="13" y="39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5" y="57"/>
                  </a:moveTo>
                  <a:lnTo>
                    <a:pt x="36" y="57"/>
                  </a:lnTo>
                  <a:lnTo>
                    <a:pt x="36" y="194"/>
                  </a:lnTo>
                  <a:lnTo>
                    <a:pt x="5" y="194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 noEditPoints="1"/>
            </p:cNvSpPr>
            <p:nvPr userDrawn="1"/>
          </p:nvSpPr>
          <p:spPr bwMode="auto">
            <a:xfrm>
              <a:off x="684" y="3775"/>
              <a:ext cx="47" cy="47"/>
            </a:xfrm>
            <a:custGeom>
              <a:avLst/>
              <a:gdLst>
                <a:gd name="T0" fmla="*/ 139 w 139"/>
                <a:gd name="T1" fmla="*/ 139 h 140"/>
                <a:gd name="T2" fmla="*/ 109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9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10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3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9" y="139"/>
                  </a:lnTo>
                  <a:lnTo>
                    <a:pt x="109" y="125"/>
                  </a:lnTo>
                  <a:lnTo>
                    <a:pt x="109" y="125"/>
                  </a:lnTo>
                  <a:lnTo>
                    <a:pt x="102" y="130"/>
                  </a:lnTo>
                  <a:lnTo>
                    <a:pt x="94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9" y="16"/>
                  </a:lnTo>
                  <a:lnTo>
                    <a:pt x="109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3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auto">
            <a:xfrm>
              <a:off x="742" y="3775"/>
              <a:ext cx="40" cy="47"/>
            </a:xfrm>
            <a:custGeom>
              <a:avLst/>
              <a:gdLst>
                <a:gd name="T0" fmla="*/ 0 w 120"/>
                <a:gd name="T1" fmla="*/ 2 h 139"/>
                <a:gd name="T2" fmla="*/ 30 w 120"/>
                <a:gd name="T3" fmla="*/ 2 h 139"/>
                <a:gd name="T4" fmla="*/ 30 w 120"/>
                <a:gd name="T5" fmla="*/ 18 h 139"/>
                <a:gd name="T6" fmla="*/ 30 w 120"/>
                <a:gd name="T7" fmla="*/ 18 h 139"/>
                <a:gd name="T8" fmla="*/ 36 w 120"/>
                <a:gd name="T9" fmla="*/ 12 h 139"/>
                <a:gd name="T10" fmla="*/ 44 w 120"/>
                <a:gd name="T11" fmla="*/ 6 h 139"/>
                <a:gd name="T12" fmla="*/ 49 w 120"/>
                <a:gd name="T13" fmla="*/ 4 h 139"/>
                <a:gd name="T14" fmla="*/ 55 w 120"/>
                <a:gd name="T15" fmla="*/ 2 h 139"/>
                <a:gd name="T16" fmla="*/ 61 w 120"/>
                <a:gd name="T17" fmla="*/ 0 h 139"/>
                <a:gd name="T18" fmla="*/ 68 w 120"/>
                <a:gd name="T19" fmla="*/ 0 h 139"/>
                <a:gd name="T20" fmla="*/ 68 w 120"/>
                <a:gd name="T21" fmla="*/ 0 h 139"/>
                <a:gd name="T22" fmla="*/ 80 w 120"/>
                <a:gd name="T23" fmla="*/ 2 h 139"/>
                <a:gd name="T24" fmla="*/ 91 w 120"/>
                <a:gd name="T25" fmla="*/ 4 h 139"/>
                <a:gd name="T26" fmla="*/ 100 w 120"/>
                <a:gd name="T27" fmla="*/ 8 h 139"/>
                <a:gd name="T28" fmla="*/ 107 w 120"/>
                <a:gd name="T29" fmla="*/ 15 h 139"/>
                <a:gd name="T30" fmla="*/ 112 w 120"/>
                <a:gd name="T31" fmla="*/ 23 h 139"/>
                <a:gd name="T32" fmla="*/ 117 w 120"/>
                <a:gd name="T33" fmla="*/ 33 h 139"/>
                <a:gd name="T34" fmla="*/ 119 w 120"/>
                <a:gd name="T35" fmla="*/ 44 h 139"/>
                <a:gd name="T36" fmla="*/ 120 w 120"/>
                <a:gd name="T37" fmla="*/ 57 h 139"/>
                <a:gd name="T38" fmla="*/ 120 w 120"/>
                <a:gd name="T39" fmla="*/ 139 h 139"/>
                <a:gd name="T40" fmla="*/ 91 w 120"/>
                <a:gd name="T41" fmla="*/ 139 h 139"/>
                <a:gd name="T42" fmla="*/ 91 w 120"/>
                <a:gd name="T43" fmla="*/ 63 h 139"/>
                <a:gd name="T44" fmla="*/ 91 w 120"/>
                <a:gd name="T45" fmla="*/ 63 h 139"/>
                <a:gd name="T46" fmla="*/ 89 w 120"/>
                <a:gd name="T47" fmla="*/ 55 h 139"/>
                <a:gd name="T48" fmla="*/ 88 w 120"/>
                <a:gd name="T49" fmla="*/ 47 h 139"/>
                <a:gd name="T50" fmla="*/ 86 w 120"/>
                <a:gd name="T51" fmla="*/ 42 h 139"/>
                <a:gd name="T52" fmla="*/ 83 w 120"/>
                <a:gd name="T53" fmla="*/ 37 h 139"/>
                <a:gd name="T54" fmla="*/ 78 w 120"/>
                <a:gd name="T55" fmla="*/ 34 h 139"/>
                <a:gd name="T56" fmla="*/ 73 w 120"/>
                <a:gd name="T57" fmla="*/ 30 h 139"/>
                <a:gd name="T58" fmla="*/ 68 w 120"/>
                <a:gd name="T59" fmla="*/ 29 h 139"/>
                <a:gd name="T60" fmla="*/ 61 w 120"/>
                <a:gd name="T61" fmla="*/ 29 h 139"/>
                <a:gd name="T62" fmla="*/ 61 w 120"/>
                <a:gd name="T63" fmla="*/ 29 h 139"/>
                <a:gd name="T64" fmla="*/ 53 w 120"/>
                <a:gd name="T65" fmla="*/ 29 h 139"/>
                <a:gd name="T66" fmla="*/ 47 w 120"/>
                <a:gd name="T67" fmla="*/ 31 h 139"/>
                <a:gd name="T68" fmla="*/ 42 w 120"/>
                <a:gd name="T69" fmla="*/ 35 h 139"/>
                <a:gd name="T70" fmla="*/ 38 w 120"/>
                <a:gd name="T71" fmla="*/ 38 h 139"/>
                <a:gd name="T72" fmla="*/ 34 w 120"/>
                <a:gd name="T73" fmla="*/ 44 h 139"/>
                <a:gd name="T74" fmla="*/ 32 w 120"/>
                <a:gd name="T75" fmla="*/ 50 h 139"/>
                <a:gd name="T76" fmla="*/ 31 w 120"/>
                <a:gd name="T77" fmla="*/ 57 h 139"/>
                <a:gd name="T78" fmla="*/ 30 w 120"/>
                <a:gd name="T79" fmla="*/ 63 h 139"/>
                <a:gd name="T80" fmla="*/ 30 w 120"/>
                <a:gd name="T81" fmla="*/ 139 h 139"/>
                <a:gd name="T82" fmla="*/ 0 w 120"/>
                <a:gd name="T83" fmla="*/ 139 h 139"/>
                <a:gd name="T84" fmla="*/ 0 w 120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1" y="4"/>
                  </a:lnTo>
                  <a:lnTo>
                    <a:pt x="100" y="8"/>
                  </a:lnTo>
                  <a:lnTo>
                    <a:pt x="107" y="15"/>
                  </a:lnTo>
                  <a:lnTo>
                    <a:pt x="112" y="23"/>
                  </a:lnTo>
                  <a:lnTo>
                    <a:pt x="117" y="33"/>
                  </a:lnTo>
                  <a:lnTo>
                    <a:pt x="119" y="44"/>
                  </a:lnTo>
                  <a:lnTo>
                    <a:pt x="120" y="57"/>
                  </a:lnTo>
                  <a:lnTo>
                    <a:pt x="120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9" y="55"/>
                  </a:lnTo>
                  <a:lnTo>
                    <a:pt x="88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3" y="30"/>
                  </a:lnTo>
                  <a:lnTo>
                    <a:pt x="68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822" y="3758"/>
              <a:ext cx="42" cy="64"/>
            </a:xfrm>
            <a:custGeom>
              <a:avLst/>
              <a:gdLst>
                <a:gd name="T0" fmla="*/ 0 w 126"/>
                <a:gd name="T1" fmla="*/ 0 h 192"/>
                <a:gd name="T2" fmla="*/ 35 w 126"/>
                <a:gd name="T3" fmla="*/ 0 h 192"/>
                <a:gd name="T4" fmla="*/ 97 w 126"/>
                <a:gd name="T5" fmla="*/ 133 h 192"/>
                <a:gd name="T6" fmla="*/ 97 w 126"/>
                <a:gd name="T7" fmla="*/ 0 h 192"/>
                <a:gd name="T8" fmla="*/ 126 w 126"/>
                <a:gd name="T9" fmla="*/ 0 h 192"/>
                <a:gd name="T10" fmla="*/ 126 w 126"/>
                <a:gd name="T11" fmla="*/ 192 h 192"/>
                <a:gd name="T12" fmla="*/ 93 w 126"/>
                <a:gd name="T13" fmla="*/ 192 h 192"/>
                <a:gd name="T14" fmla="*/ 31 w 126"/>
                <a:gd name="T15" fmla="*/ 60 h 192"/>
                <a:gd name="T16" fmla="*/ 31 w 126"/>
                <a:gd name="T17" fmla="*/ 192 h 192"/>
                <a:gd name="T18" fmla="*/ 0 w 126"/>
                <a:gd name="T19" fmla="*/ 192 h 192"/>
                <a:gd name="T20" fmla="*/ 0 w 126"/>
                <a:gd name="T2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92">
                  <a:moveTo>
                    <a:pt x="0" y="0"/>
                  </a:moveTo>
                  <a:lnTo>
                    <a:pt x="35" y="0"/>
                  </a:lnTo>
                  <a:lnTo>
                    <a:pt x="97" y="133"/>
                  </a:lnTo>
                  <a:lnTo>
                    <a:pt x="97" y="0"/>
                  </a:lnTo>
                  <a:lnTo>
                    <a:pt x="126" y="0"/>
                  </a:lnTo>
                  <a:lnTo>
                    <a:pt x="126" y="192"/>
                  </a:lnTo>
                  <a:lnTo>
                    <a:pt x="93" y="192"/>
                  </a:lnTo>
                  <a:lnTo>
                    <a:pt x="31" y="6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877" y="3776"/>
              <a:ext cx="40" cy="46"/>
            </a:xfrm>
            <a:custGeom>
              <a:avLst/>
              <a:gdLst>
                <a:gd name="T0" fmla="*/ 121 w 121"/>
                <a:gd name="T1" fmla="*/ 137 h 138"/>
                <a:gd name="T2" fmla="*/ 91 w 121"/>
                <a:gd name="T3" fmla="*/ 137 h 138"/>
                <a:gd name="T4" fmla="*/ 91 w 121"/>
                <a:gd name="T5" fmla="*/ 121 h 138"/>
                <a:gd name="T6" fmla="*/ 91 w 121"/>
                <a:gd name="T7" fmla="*/ 121 h 138"/>
                <a:gd name="T8" fmla="*/ 84 w 121"/>
                <a:gd name="T9" fmla="*/ 128 h 138"/>
                <a:gd name="T10" fmla="*/ 76 w 121"/>
                <a:gd name="T11" fmla="*/ 134 h 138"/>
                <a:gd name="T12" fmla="*/ 71 w 121"/>
                <a:gd name="T13" fmla="*/ 136 h 138"/>
                <a:gd name="T14" fmla="*/ 66 w 121"/>
                <a:gd name="T15" fmla="*/ 137 h 138"/>
                <a:gd name="T16" fmla="*/ 60 w 121"/>
                <a:gd name="T17" fmla="*/ 138 h 138"/>
                <a:gd name="T18" fmla="*/ 53 w 121"/>
                <a:gd name="T19" fmla="*/ 138 h 138"/>
                <a:gd name="T20" fmla="*/ 53 w 121"/>
                <a:gd name="T21" fmla="*/ 138 h 138"/>
                <a:gd name="T22" fmla="*/ 40 w 121"/>
                <a:gd name="T23" fmla="*/ 138 h 138"/>
                <a:gd name="T24" fmla="*/ 30 w 121"/>
                <a:gd name="T25" fmla="*/ 135 h 138"/>
                <a:gd name="T26" fmla="*/ 21 w 121"/>
                <a:gd name="T27" fmla="*/ 130 h 138"/>
                <a:gd name="T28" fmla="*/ 14 w 121"/>
                <a:gd name="T29" fmla="*/ 124 h 138"/>
                <a:gd name="T30" fmla="*/ 7 w 121"/>
                <a:gd name="T31" fmla="*/ 116 h 138"/>
                <a:gd name="T32" fmla="*/ 4 w 121"/>
                <a:gd name="T33" fmla="*/ 106 h 138"/>
                <a:gd name="T34" fmla="*/ 0 w 121"/>
                <a:gd name="T35" fmla="*/ 95 h 138"/>
                <a:gd name="T36" fmla="*/ 0 w 121"/>
                <a:gd name="T37" fmla="*/ 82 h 138"/>
                <a:gd name="T38" fmla="*/ 0 w 121"/>
                <a:gd name="T39" fmla="*/ 0 h 138"/>
                <a:gd name="T40" fmla="*/ 30 w 121"/>
                <a:gd name="T41" fmla="*/ 0 h 138"/>
                <a:gd name="T42" fmla="*/ 30 w 121"/>
                <a:gd name="T43" fmla="*/ 75 h 138"/>
                <a:gd name="T44" fmla="*/ 30 w 121"/>
                <a:gd name="T45" fmla="*/ 75 h 138"/>
                <a:gd name="T46" fmla="*/ 30 w 121"/>
                <a:gd name="T47" fmla="*/ 84 h 138"/>
                <a:gd name="T48" fmla="*/ 32 w 121"/>
                <a:gd name="T49" fmla="*/ 91 h 138"/>
                <a:gd name="T50" fmla="*/ 35 w 121"/>
                <a:gd name="T51" fmla="*/ 97 h 138"/>
                <a:gd name="T52" fmla="*/ 38 w 121"/>
                <a:gd name="T53" fmla="*/ 102 h 138"/>
                <a:gd name="T54" fmla="*/ 42 w 121"/>
                <a:gd name="T55" fmla="*/ 106 h 138"/>
                <a:gd name="T56" fmla="*/ 47 w 121"/>
                <a:gd name="T57" fmla="*/ 108 h 138"/>
                <a:gd name="T58" fmla="*/ 53 w 121"/>
                <a:gd name="T59" fmla="*/ 110 h 138"/>
                <a:gd name="T60" fmla="*/ 60 w 121"/>
                <a:gd name="T61" fmla="*/ 111 h 138"/>
                <a:gd name="T62" fmla="*/ 60 w 121"/>
                <a:gd name="T63" fmla="*/ 111 h 138"/>
                <a:gd name="T64" fmla="*/ 67 w 121"/>
                <a:gd name="T65" fmla="*/ 110 h 138"/>
                <a:gd name="T66" fmla="*/ 74 w 121"/>
                <a:gd name="T67" fmla="*/ 107 h 138"/>
                <a:gd name="T68" fmla="*/ 78 w 121"/>
                <a:gd name="T69" fmla="*/ 105 h 138"/>
                <a:gd name="T70" fmla="*/ 83 w 121"/>
                <a:gd name="T71" fmla="*/ 100 h 138"/>
                <a:gd name="T72" fmla="*/ 86 w 121"/>
                <a:gd name="T73" fmla="*/ 96 h 138"/>
                <a:gd name="T74" fmla="*/ 89 w 121"/>
                <a:gd name="T75" fmla="*/ 90 h 138"/>
                <a:gd name="T76" fmla="*/ 90 w 121"/>
                <a:gd name="T77" fmla="*/ 83 h 138"/>
                <a:gd name="T78" fmla="*/ 91 w 121"/>
                <a:gd name="T79" fmla="*/ 75 h 138"/>
                <a:gd name="T80" fmla="*/ 91 w 121"/>
                <a:gd name="T81" fmla="*/ 0 h 138"/>
                <a:gd name="T82" fmla="*/ 121 w 121"/>
                <a:gd name="T83" fmla="*/ 0 h 138"/>
                <a:gd name="T84" fmla="*/ 121 w 121"/>
                <a:gd name="T85" fmla="*/ 13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8">
                  <a:moveTo>
                    <a:pt x="121" y="137"/>
                  </a:moveTo>
                  <a:lnTo>
                    <a:pt x="91" y="137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84" y="128"/>
                  </a:lnTo>
                  <a:lnTo>
                    <a:pt x="76" y="134"/>
                  </a:lnTo>
                  <a:lnTo>
                    <a:pt x="71" y="136"/>
                  </a:lnTo>
                  <a:lnTo>
                    <a:pt x="66" y="137"/>
                  </a:lnTo>
                  <a:lnTo>
                    <a:pt x="60" y="138"/>
                  </a:lnTo>
                  <a:lnTo>
                    <a:pt x="53" y="138"/>
                  </a:lnTo>
                  <a:lnTo>
                    <a:pt x="53" y="138"/>
                  </a:lnTo>
                  <a:lnTo>
                    <a:pt x="40" y="138"/>
                  </a:lnTo>
                  <a:lnTo>
                    <a:pt x="30" y="135"/>
                  </a:lnTo>
                  <a:lnTo>
                    <a:pt x="21" y="130"/>
                  </a:lnTo>
                  <a:lnTo>
                    <a:pt x="14" y="124"/>
                  </a:lnTo>
                  <a:lnTo>
                    <a:pt x="7" y="116"/>
                  </a:lnTo>
                  <a:lnTo>
                    <a:pt x="4" y="106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84"/>
                  </a:lnTo>
                  <a:lnTo>
                    <a:pt x="32" y="91"/>
                  </a:lnTo>
                  <a:lnTo>
                    <a:pt x="35" y="97"/>
                  </a:lnTo>
                  <a:lnTo>
                    <a:pt x="38" y="102"/>
                  </a:lnTo>
                  <a:lnTo>
                    <a:pt x="42" y="106"/>
                  </a:lnTo>
                  <a:lnTo>
                    <a:pt x="47" y="108"/>
                  </a:lnTo>
                  <a:lnTo>
                    <a:pt x="53" y="110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7" y="110"/>
                  </a:lnTo>
                  <a:lnTo>
                    <a:pt x="74" y="107"/>
                  </a:lnTo>
                  <a:lnTo>
                    <a:pt x="78" y="105"/>
                  </a:lnTo>
                  <a:lnTo>
                    <a:pt x="83" y="100"/>
                  </a:lnTo>
                  <a:lnTo>
                    <a:pt x="86" y="96"/>
                  </a:lnTo>
                  <a:lnTo>
                    <a:pt x="89" y="90"/>
                  </a:lnTo>
                  <a:lnTo>
                    <a:pt x="90" y="83"/>
                  </a:lnTo>
                  <a:lnTo>
                    <a:pt x="91" y="75"/>
                  </a:lnTo>
                  <a:lnTo>
                    <a:pt x="91" y="0"/>
                  </a:lnTo>
                  <a:lnTo>
                    <a:pt x="121" y="0"/>
                  </a:lnTo>
                  <a:lnTo>
                    <a:pt x="12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927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39 w 141"/>
                <a:gd name="T13" fmla="*/ 85 h 140"/>
                <a:gd name="T14" fmla="*/ 136 w 141"/>
                <a:gd name="T15" fmla="*/ 98 h 140"/>
                <a:gd name="T16" fmla="*/ 121 w 141"/>
                <a:gd name="T17" fmla="*/ 121 h 140"/>
                <a:gd name="T18" fmla="*/ 99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50 w 141"/>
                <a:gd name="T27" fmla="*/ 138 h 140"/>
                <a:gd name="T28" fmla="*/ 31 w 141"/>
                <a:gd name="T29" fmla="*/ 129 h 140"/>
                <a:gd name="T30" fmla="*/ 12 w 141"/>
                <a:gd name="T31" fmla="*/ 110 h 140"/>
                <a:gd name="T32" fmla="*/ 4 w 141"/>
                <a:gd name="T33" fmla="*/ 92 h 140"/>
                <a:gd name="T34" fmla="*/ 2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3 w 141"/>
                <a:gd name="T45" fmla="*/ 5 h 140"/>
                <a:gd name="T46" fmla="*/ 57 w 141"/>
                <a:gd name="T47" fmla="*/ 2 h 140"/>
                <a:gd name="T48" fmla="*/ 71 w 141"/>
                <a:gd name="T49" fmla="*/ 0 h 140"/>
                <a:gd name="T50" fmla="*/ 78 w 141"/>
                <a:gd name="T51" fmla="*/ 0 h 140"/>
                <a:gd name="T52" fmla="*/ 93 w 141"/>
                <a:gd name="T53" fmla="*/ 4 h 140"/>
                <a:gd name="T54" fmla="*/ 106 w 141"/>
                <a:gd name="T55" fmla="*/ 8 h 140"/>
                <a:gd name="T56" fmla="*/ 121 w 141"/>
                <a:gd name="T57" fmla="*/ 21 h 140"/>
                <a:gd name="T58" fmla="*/ 99 w 141"/>
                <a:gd name="T59" fmla="*/ 41 h 140"/>
                <a:gd name="T60" fmla="*/ 86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5 w 141"/>
                <a:gd name="T75" fmla="*/ 88 h 140"/>
                <a:gd name="T76" fmla="*/ 43 w 141"/>
                <a:gd name="T77" fmla="*/ 100 h 140"/>
                <a:gd name="T78" fmla="*/ 54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5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0" y="78"/>
                  </a:lnTo>
                  <a:lnTo>
                    <a:pt x="139" y="85"/>
                  </a:lnTo>
                  <a:lnTo>
                    <a:pt x="138" y="92"/>
                  </a:lnTo>
                  <a:lnTo>
                    <a:pt x="136" y="98"/>
                  </a:lnTo>
                  <a:lnTo>
                    <a:pt x="129" y="110"/>
                  </a:lnTo>
                  <a:lnTo>
                    <a:pt x="121" y="121"/>
                  </a:lnTo>
                  <a:lnTo>
                    <a:pt x="110" y="129"/>
                  </a:lnTo>
                  <a:lnTo>
                    <a:pt x="99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7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10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2" y="85"/>
                  </a:lnTo>
                  <a:lnTo>
                    <a:pt x="2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" y="63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12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3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6" y="8"/>
                  </a:lnTo>
                  <a:lnTo>
                    <a:pt x="112" y="12"/>
                  </a:lnTo>
                  <a:lnTo>
                    <a:pt x="121" y="2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4" y="31"/>
                  </a:lnTo>
                  <a:lnTo>
                    <a:pt x="48" y="36"/>
                  </a:lnTo>
                  <a:lnTo>
                    <a:pt x="43" y="41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5" y="88"/>
                  </a:lnTo>
                  <a:lnTo>
                    <a:pt x="38" y="94"/>
                  </a:lnTo>
                  <a:lnTo>
                    <a:pt x="43" y="100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auto">
            <a:xfrm>
              <a:off x="982" y="3756"/>
              <a:ext cx="10" cy="66"/>
            </a:xfrm>
            <a:custGeom>
              <a:avLst/>
              <a:gdLst>
                <a:gd name="T0" fmla="*/ 0 w 30"/>
                <a:gd name="T1" fmla="*/ 4 h 196"/>
                <a:gd name="T2" fmla="*/ 30 w 30"/>
                <a:gd name="T3" fmla="*/ 0 h 196"/>
                <a:gd name="T4" fmla="*/ 30 w 30"/>
                <a:gd name="T5" fmla="*/ 196 h 196"/>
                <a:gd name="T6" fmla="*/ 0 w 30"/>
                <a:gd name="T7" fmla="*/ 196 h 196"/>
                <a:gd name="T8" fmla="*/ 0 w 30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96">
                  <a:moveTo>
                    <a:pt x="0" y="4"/>
                  </a:moveTo>
                  <a:lnTo>
                    <a:pt x="30" y="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Freeform 30"/>
            <p:cNvSpPr>
              <a:spLocks noEditPoints="1"/>
            </p:cNvSpPr>
            <p:nvPr userDrawn="1"/>
          </p:nvSpPr>
          <p:spPr bwMode="auto">
            <a:xfrm>
              <a:off x="100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6 w 140"/>
                <a:gd name="T5" fmla="*/ 104 h 140"/>
                <a:gd name="T6" fmla="*/ 57 w 140"/>
                <a:gd name="T7" fmla="*/ 109 h 140"/>
                <a:gd name="T8" fmla="*/ 71 w 140"/>
                <a:gd name="T9" fmla="*/ 113 h 140"/>
                <a:gd name="T10" fmla="*/ 81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4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2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2 w 140"/>
                <a:gd name="T35" fmla="*/ 85 h 140"/>
                <a:gd name="T36" fmla="*/ 0 w 140"/>
                <a:gd name="T37" fmla="*/ 70 h 140"/>
                <a:gd name="T38" fmla="*/ 1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6 w 140"/>
                <a:gd name="T47" fmla="*/ 2 h 140"/>
                <a:gd name="T48" fmla="*/ 70 w 140"/>
                <a:gd name="T49" fmla="*/ 0 h 140"/>
                <a:gd name="T50" fmla="*/ 78 w 140"/>
                <a:gd name="T51" fmla="*/ 0 h 140"/>
                <a:gd name="T52" fmla="*/ 92 w 140"/>
                <a:gd name="T53" fmla="*/ 4 h 140"/>
                <a:gd name="T54" fmla="*/ 109 w 140"/>
                <a:gd name="T55" fmla="*/ 12 h 140"/>
                <a:gd name="T56" fmla="*/ 128 w 140"/>
                <a:gd name="T57" fmla="*/ 31 h 140"/>
                <a:gd name="T58" fmla="*/ 139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2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4 w 140"/>
                <a:gd name="T77" fmla="*/ 29 h 140"/>
                <a:gd name="T78" fmla="*/ 53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4" y="88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6" y="104"/>
                  </a:lnTo>
                  <a:lnTo>
                    <a:pt x="50" y="107"/>
                  </a:lnTo>
                  <a:lnTo>
                    <a:pt x="57" y="109"/>
                  </a:lnTo>
                  <a:lnTo>
                    <a:pt x="64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1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4" y="108"/>
                  </a:lnTo>
                  <a:lnTo>
                    <a:pt x="128" y="116"/>
                  </a:lnTo>
                  <a:lnTo>
                    <a:pt x="121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2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7"/>
                  </a:lnTo>
                  <a:lnTo>
                    <a:pt x="6" y="43"/>
                  </a:lnTo>
                  <a:lnTo>
                    <a:pt x="13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5" y="2"/>
                  </a:lnTo>
                  <a:lnTo>
                    <a:pt x="92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8" y="31"/>
                  </a:lnTo>
                  <a:lnTo>
                    <a:pt x="134" y="43"/>
                  </a:lnTo>
                  <a:lnTo>
                    <a:pt x="139" y="57"/>
                  </a:lnTo>
                  <a:lnTo>
                    <a:pt x="140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2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7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4" y="29"/>
                  </a:lnTo>
                  <a:lnTo>
                    <a:pt x="57" y="30"/>
                  </a:lnTo>
                  <a:lnTo>
                    <a:pt x="53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9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Freeform 31"/>
            <p:cNvSpPr>
              <a:spLocks noEditPoints="1"/>
            </p:cNvSpPr>
            <p:nvPr userDrawn="1"/>
          </p:nvSpPr>
          <p:spPr bwMode="auto">
            <a:xfrm>
              <a:off x="1055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1 w 139"/>
                <a:gd name="T7" fmla="*/ 139 h 140"/>
                <a:gd name="T8" fmla="*/ 69 w 139"/>
                <a:gd name="T9" fmla="*/ 140 h 140"/>
                <a:gd name="T10" fmla="*/ 54 w 139"/>
                <a:gd name="T11" fmla="*/ 139 h 140"/>
                <a:gd name="T12" fmla="*/ 30 w 139"/>
                <a:gd name="T13" fmla="*/ 130 h 140"/>
                <a:gd name="T14" fmla="*/ 12 w 139"/>
                <a:gd name="T15" fmla="*/ 110 h 140"/>
                <a:gd name="T16" fmla="*/ 2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5 w 139"/>
                <a:gd name="T25" fmla="*/ 42 h 140"/>
                <a:gd name="T26" fmla="*/ 20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2 w 139"/>
                <a:gd name="T47" fmla="*/ 54 h 140"/>
                <a:gd name="T48" fmla="*/ 30 w 139"/>
                <a:gd name="T49" fmla="*/ 70 h 140"/>
                <a:gd name="T50" fmla="*/ 30 w 139"/>
                <a:gd name="T51" fmla="*/ 78 h 140"/>
                <a:gd name="T52" fmla="*/ 36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5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8 w 139"/>
                <a:gd name="T69" fmla="*/ 62 h 140"/>
                <a:gd name="T70" fmla="*/ 102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1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4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20" y="121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2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2" y="49"/>
                  </a:lnTo>
                  <a:lnTo>
                    <a:pt x="5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6" y="47"/>
                  </a:lnTo>
                  <a:lnTo>
                    <a:pt x="32" y="54"/>
                  </a:lnTo>
                  <a:lnTo>
                    <a:pt x="30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8"/>
                  </a:lnTo>
                  <a:lnTo>
                    <a:pt x="32" y="86"/>
                  </a:lnTo>
                  <a:lnTo>
                    <a:pt x="36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5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2" y="93"/>
                  </a:lnTo>
                  <a:lnTo>
                    <a:pt x="106" y="86"/>
                  </a:lnTo>
                  <a:lnTo>
                    <a:pt x="108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8" y="62"/>
                  </a:lnTo>
                  <a:lnTo>
                    <a:pt x="106" y="54"/>
                  </a:lnTo>
                  <a:lnTo>
                    <a:pt x="102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5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Freeform 32"/>
            <p:cNvSpPr>
              <a:spLocks/>
            </p:cNvSpPr>
            <p:nvPr userDrawn="1"/>
          </p:nvSpPr>
          <p:spPr bwMode="auto">
            <a:xfrm>
              <a:off x="1112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0 w 65"/>
                <a:gd name="T3" fmla="*/ 2 h 139"/>
                <a:gd name="T4" fmla="*/ 30 w 65"/>
                <a:gd name="T5" fmla="*/ 16 h 139"/>
                <a:gd name="T6" fmla="*/ 30 w 65"/>
                <a:gd name="T7" fmla="*/ 16 h 139"/>
                <a:gd name="T8" fmla="*/ 36 w 65"/>
                <a:gd name="T9" fmla="*/ 10 h 139"/>
                <a:gd name="T10" fmla="*/ 44 w 65"/>
                <a:gd name="T11" fmla="*/ 5 h 139"/>
                <a:gd name="T12" fmla="*/ 47 w 65"/>
                <a:gd name="T13" fmla="*/ 3 h 139"/>
                <a:gd name="T14" fmla="*/ 53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4 w 65"/>
                <a:gd name="T31" fmla="*/ 35 h 139"/>
                <a:gd name="T32" fmla="*/ 39 w 65"/>
                <a:gd name="T33" fmla="*/ 38 h 139"/>
                <a:gd name="T34" fmla="*/ 36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30 w 65"/>
                <a:gd name="T41" fmla="*/ 63 h 139"/>
                <a:gd name="T42" fmla="*/ 30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0" y="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44" y="5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4" y="35"/>
                  </a:lnTo>
                  <a:lnTo>
                    <a:pt x="39" y="38"/>
                  </a:lnTo>
                  <a:lnTo>
                    <a:pt x="36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Freeform 33"/>
            <p:cNvSpPr>
              <a:spLocks noEditPoints="1"/>
            </p:cNvSpPr>
            <p:nvPr userDrawn="1"/>
          </p:nvSpPr>
          <p:spPr bwMode="auto">
            <a:xfrm>
              <a:off x="1170" y="3758"/>
              <a:ext cx="37" cy="64"/>
            </a:xfrm>
            <a:custGeom>
              <a:avLst/>
              <a:gdLst>
                <a:gd name="T0" fmla="*/ 56 w 111"/>
                <a:gd name="T1" fmla="*/ 0 h 192"/>
                <a:gd name="T2" fmla="*/ 56 w 111"/>
                <a:gd name="T3" fmla="*/ 0 h 192"/>
                <a:gd name="T4" fmla="*/ 68 w 111"/>
                <a:gd name="T5" fmla="*/ 1 h 192"/>
                <a:gd name="T6" fmla="*/ 78 w 111"/>
                <a:gd name="T7" fmla="*/ 3 h 192"/>
                <a:gd name="T8" fmla="*/ 87 w 111"/>
                <a:gd name="T9" fmla="*/ 8 h 192"/>
                <a:gd name="T10" fmla="*/ 95 w 111"/>
                <a:gd name="T11" fmla="*/ 14 h 192"/>
                <a:gd name="T12" fmla="*/ 102 w 111"/>
                <a:gd name="T13" fmla="*/ 23 h 192"/>
                <a:gd name="T14" fmla="*/ 107 w 111"/>
                <a:gd name="T15" fmla="*/ 32 h 192"/>
                <a:gd name="T16" fmla="*/ 110 w 111"/>
                <a:gd name="T17" fmla="*/ 42 h 192"/>
                <a:gd name="T18" fmla="*/ 111 w 111"/>
                <a:gd name="T19" fmla="*/ 55 h 192"/>
                <a:gd name="T20" fmla="*/ 111 w 111"/>
                <a:gd name="T21" fmla="*/ 55 h 192"/>
                <a:gd name="T22" fmla="*/ 110 w 111"/>
                <a:gd name="T23" fmla="*/ 66 h 192"/>
                <a:gd name="T24" fmla="*/ 108 w 111"/>
                <a:gd name="T25" fmla="*/ 75 h 192"/>
                <a:gd name="T26" fmla="*/ 103 w 111"/>
                <a:gd name="T27" fmla="*/ 84 h 192"/>
                <a:gd name="T28" fmla="*/ 99 w 111"/>
                <a:gd name="T29" fmla="*/ 91 h 192"/>
                <a:gd name="T30" fmla="*/ 92 w 111"/>
                <a:gd name="T31" fmla="*/ 98 h 192"/>
                <a:gd name="T32" fmla="*/ 85 w 111"/>
                <a:gd name="T33" fmla="*/ 103 h 192"/>
                <a:gd name="T34" fmla="*/ 76 w 111"/>
                <a:gd name="T35" fmla="*/ 106 h 192"/>
                <a:gd name="T36" fmla="*/ 68 w 111"/>
                <a:gd name="T37" fmla="*/ 108 h 192"/>
                <a:gd name="T38" fmla="*/ 111 w 111"/>
                <a:gd name="T39" fmla="*/ 192 h 192"/>
                <a:gd name="T40" fmla="*/ 76 w 111"/>
                <a:gd name="T41" fmla="*/ 192 h 192"/>
                <a:gd name="T42" fmla="*/ 35 w 111"/>
                <a:gd name="T43" fmla="*/ 110 h 192"/>
                <a:gd name="T44" fmla="*/ 31 w 111"/>
                <a:gd name="T45" fmla="*/ 110 h 192"/>
                <a:gd name="T46" fmla="*/ 31 w 111"/>
                <a:gd name="T47" fmla="*/ 192 h 192"/>
                <a:gd name="T48" fmla="*/ 0 w 111"/>
                <a:gd name="T49" fmla="*/ 192 h 192"/>
                <a:gd name="T50" fmla="*/ 0 w 111"/>
                <a:gd name="T51" fmla="*/ 0 h 192"/>
                <a:gd name="T52" fmla="*/ 56 w 111"/>
                <a:gd name="T53" fmla="*/ 0 h 192"/>
                <a:gd name="T54" fmla="*/ 31 w 111"/>
                <a:gd name="T55" fmla="*/ 81 h 192"/>
                <a:gd name="T56" fmla="*/ 56 w 111"/>
                <a:gd name="T57" fmla="*/ 81 h 192"/>
                <a:gd name="T58" fmla="*/ 56 w 111"/>
                <a:gd name="T59" fmla="*/ 81 h 192"/>
                <a:gd name="T60" fmla="*/ 62 w 111"/>
                <a:gd name="T61" fmla="*/ 80 h 192"/>
                <a:gd name="T62" fmla="*/ 68 w 111"/>
                <a:gd name="T63" fmla="*/ 79 h 192"/>
                <a:gd name="T64" fmla="*/ 71 w 111"/>
                <a:gd name="T65" fmla="*/ 76 h 192"/>
                <a:gd name="T66" fmla="*/ 75 w 111"/>
                <a:gd name="T67" fmla="*/ 73 h 192"/>
                <a:gd name="T68" fmla="*/ 78 w 111"/>
                <a:gd name="T69" fmla="*/ 69 h 192"/>
                <a:gd name="T70" fmla="*/ 79 w 111"/>
                <a:gd name="T71" fmla="*/ 65 h 192"/>
                <a:gd name="T72" fmla="*/ 80 w 111"/>
                <a:gd name="T73" fmla="*/ 60 h 192"/>
                <a:gd name="T74" fmla="*/ 81 w 111"/>
                <a:gd name="T75" fmla="*/ 55 h 192"/>
                <a:gd name="T76" fmla="*/ 81 w 111"/>
                <a:gd name="T77" fmla="*/ 55 h 192"/>
                <a:gd name="T78" fmla="*/ 80 w 111"/>
                <a:gd name="T79" fmla="*/ 50 h 192"/>
                <a:gd name="T80" fmla="*/ 79 w 111"/>
                <a:gd name="T81" fmla="*/ 44 h 192"/>
                <a:gd name="T82" fmla="*/ 78 w 111"/>
                <a:gd name="T83" fmla="*/ 40 h 192"/>
                <a:gd name="T84" fmla="*/ 75 w 111"/>
                <a:gd name="T85" fmla="*/ 36 h 192"/>
                <a:gd name="T86" fmla="*/ 71 w 111"/>
                <a:gd name="T87" fmla="*/ 33 h 192"/>
                <a:gd name="T88" fmla="*/ 68 w 111"/>
                <a:gd name="T89" fmla="*/ 31 h 192"/>
                <a:gd name="T90" fmla="*/ 62 w 111"/>
                <a:gd name="T91" fmla="*/ 29 h 192"/>
                <a:gd name="T92" fmla="*/ 56 w 111"/>
                <a:gd name="T93" fmla="*/ 29 h 192"/>
                <a:gd name="T94" fmla="*/ 31 w 111"/>
                <a:gd name="T95" fmla="*/ 29 h 192"/>
                <a:gd name="T96" fmla="*/ 31 w 111"/>
                <a:gd name="T97" fmla="*/ 8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192">
                  <a:moveTo>
                    <a:pt x="56" y="0"/>
                  </a:moveTo>
                  <a:lnTo>
                    <a:pt x="56" y="0"/>
                  </a:lnTo>
                  <a:lnTo>
                    <a:pt x="68" y="1"/>
                  </a:lnTo>
                  <a:lnTo>
                    <a:pt x="78" y="3"/>
                  </a:lnTo>
                  <a:lnTo>
                    <a:pt x="87" y="8"/>
                  </a:lnTo>
                  <a:lnTo>
                    <a:pt x="95" y="14"/>
                  </a:lnTo>
                  <a:lnTo>
                    <a:pt x="102" y="23"/>
                  </a:lnTo>
                  <a:lnTo>
                    <a:pt x="107" y="32"/>
                  </a:lnTo>
                  <a:lnTo>
                    <a:pt x="110" y="42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0" y="66"/>
                  </a:lnTo>
                  <a:lnTo>
                    <a:pt x="108" y="75"/>
                  </a:lnTo>
                  <a:lnTo>
                    <a:pt x="103" y="84"/>
                  </a:lnTo>
                  <a:lnTo>
                    <a:pt x="99" y="91"/>
                  </a:lnTo>
                  <a:lnTo>
                    <a:pt x="92" y="98"/>
                  </a:lnTo>
                  <a:lnTo>
                    <a:pt x="85" y="103"/>
                  </a:lnTo>
                  <a:lnTo>
                    <a:pt x="76" y="106"/>
                  </a:lnTo>
                  <a:lnTo>
                    <a:pt x="68" y="108"/>
                  </a:lnTo>
                  <a:lnTo>
                    <a:pt x="111" y="192"/>
                  </a:lnTo>
                  <a:lnTo>
                    <a:pt x="76" y="192"/>
                  </a:lnTo>
                  <a:lnTo>
                    <a:pt x="35" y="110"/>
                  </a:lnTo>
                  <a:lnTo>
                    <a:pt x="31" y="11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56" y="0"/>
                  </a:lnTo>
                  <a:close/>
                  <a:moveTo>
                    <a:pt x="31" y="81"/>
                  </a:moveTo>
                  <a:lnTo>
                    <a:pt x="56" y="81"/>
                  </a:lnTo>
                  <a:lnTo>
                    <a:pt x="56" y="81"/>
                  </a:lnTo>
                  <a:lnTo>
                    <a:pt x="62" y="80"/>
                  </a:lnTo>
                  <a:lnTo>
                    <a:pt x="68" y="79"/>
                  </a:lnTo>
                  <a:lnTo>
                    <a:pt x="71" y="76"/>
                  </a:lnTo>
                  <a:lnTo>
                    <a:pt x="75" y="73"/>
                  </a:lnTo>
                  <a:lnTo>
                    <a:pt x="78" y="69"/>
                  </a:lnTo>
                  <a:lnTo>
                    <a:pt x="79" y="65"/>
                  </a:lnTo>
                  <a:lnTo>
                    <a:pt x="80" y="60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0" y="50"/>
                  </a:lnTo>
                  <a:lnTo>
                    <a:pt x="79" y="44"/>
                  </a:lnTo>
                  <a:lnTo>
                    <a:pt x="78" y="40"/>
                  </a:lnTo>
                  <a:lnTo>
                    <a:pt x="75" y="36"/>
                  </a:lnTo>
                  <a:lnTo>
                    <a:pt x="71" y="33"/>
                  </a:lnTo>
                  <a:lnTo>
                    <a:pt x="68" y="31"/>
                  </a:lnTo>
                  <a:lnTo>
                    <a:pt x="62" y="29"/>
                  </a:lnTo>
                  <a:lnTo>
                    <a:pt x="56" y="29"/>
                  </a:lnTo>
                  <a:lnTo>
                    <a:pt x="31" y="29"/>
                  </a:lnTo>
                  <a:lnTo>
                    <a:pt x="31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Freeform 34"/>
            <p:cNvSpPr>
              <a:spLocks noEditPoints="1"/>
            </p:cNvSpPr>
            <p:nvPr userDrawn="1"/>
          </p:nvSpPr>
          <p:spPr bwMode="auto">
            <a:xfrm>
              <a:off x="121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Freeform 35"/>
            <p:cNvSpPr>
              <a:spLocks/>
            </p:cNvSpPr>
            <p:nvPr userDrawn="1"/>
          </p:nvSpPr>
          <p:spPr bwMode="auto">
            <a:xfrm>
              <a:off x="1264" y="3775"/>
              <a:ext cx="32" cy="47"/>
            </a:xfrm>
            <a:custGeom>
              <a:avLst/>
              <a:gdLst>
                <a:gd name="T0" fmla="*/ 29 w 95"/>
                <a:gd name="T1" fmla="*/ 93 h 140"/>
                <a:gd name="T2" fmla="*/ 31 w 95"/>
                <a:gd name="T3" fmla="*/ 101 h 140"/>
                <a:gd name="T4" fmla="*/ 34 w 95"/>
                <a:gd name="T5" fmla="*/ 107 h 140"/>
                <a:gd name="T6" fmla="*/ 47 w 95"/>
                <a:gd name="T7" fmla="*/ 113 h 140"/>
                <a:gd name="T8" fmla="*/ 54 w 95"/>
                <a:gd name="T9" fmla="*/ 112 h 140"/>
                <a:gd name="T10" fmla="*/ 62 w 95"/>
                <a:gd name="T11" fmla="*/ 106 h 140"/>
                <a:gd name="T12" fmla="*/ 64 w 95"/>
                <a:gd name="T13" fmla="*/ 99 h 140"/>
                <a:gd name="T14" fmla="*/ 64 w 95"/>
                <a:gd name="T15" fmla="*/ 96 h 140"/>
                <a:gd name="T16" fmla="*/ 62 w 95"/>
                <a:gd name="T17" fmla="*/ 86 h 140"/>
                <a:gd name="T18" fmla="*/ 56 w 95"/>
                <a:gd name="T19" fmla="*/ 81 h 140"/>
                <a:gd name="T20" fmla="*/ 38 w 95"/>
                <a:gd name="T21" fmla="*/ 75 h 140"/>
                <a:gd name="T22" fmla="*/ 33 w 95"/>
                <a:gd name="T23" fmla="*/ 73 h 140"/>
                <a:gd name="T24" fmla="*/ 23 w 95"/>
                <a:gd name="T25" fmla="*/ 67 h 140"/>
                <a:gd name="T26" fmla="*/ 15 w 95"/>
                <a:gd name="T27" fmla="*/ 59 h 140"/>
                <a:gd name="T28" fmla="*/ 10 w 95"/>
                <a:gd name="T29" fmla="*/ 46 h 140"/>
                <a:gd name="T30" fmla="*/ 9 w 95"/>
                <a:gd name="T31" fmla="*/ 38 h 140"/>
                <a:gd name="T32" fmla="*/ 13 w 95"/>
                <a:gd name="T33" fmla="*/ 23 h 140"/>
                <a:gd name="T34" fmla="*/ 21 w 95"/>
                <a:gd name="T35" fmla="*/ 11 h 140"/>
                <a:gd name="T36" fmla="*/ 32 w 95"/>
                <a:gd name="T37" fmla="*/ 3 h 140"/>
                <a:gd name="T38" fmla="*/ 47 w 95"/>
                <a:gd name="T39" fmla="*/ 0 h 140"/>
                <a:gd name="T40" fmla="*/ 57 w 95"/>
                <a:gd name="T41" fmla="*/ 2 h 140"/>
                <a:gd name="T42" fmla="*/ 73 w 95"/>
                <a:gd name="T43" fmla="*/ 11 h 140"/>
                <a:gd name="T44" fmla="*/ 61 w 95"/>
                <a:gd name="T45" fmla="*/ 36 h 140"/>
                <a:gd name="T46" fmla="*/ 60 w 95"/>
                <a:gd name="T47" fmla="*/ 33 h 140"/>
                <a:gd name="T48" fmla="*/ 53 w 95"/>
                <a:gd name="T49" fmla="*/ 28 h 140"/>
                <a:gd name="T50" fmla="*/ 49 w 95"/>
                <a:gd name="T51" fmla="*/ 27 h 140"/>
                <a:gd name="T52" fmla="*/ 41 w 95"/>
                <a:gd name="T53" fmla="*/ 30 h 140"/>
                <a:gd name="T54" fmla="*/ 38 w 95"/>
                <a:gd name="T55" fmla="*/ 38 h 140"/>
                <a:gd name="T56" fmla="*/ 39 w 95"/>
                <a:gd name="T57" fmla="*/ 42 h 140"/>
                <a:gd name="T58" fmla="*/ 44 w 95"/>
                <a:gd name="T59" fmla="*/ 47 h 140"/>
                <a:gd name="T60" fmla="*/ 57 w 95"/>
                <a:gd name="T61" fmla="*/ 52 h 140"/>
                <a:gd name="T62" fmla="*/ 69 w 95"/>
                <a:gd name="T63" fmla="*/ 55 h 140"/>
                <a:gd name="T64" fmla="*/ 78 w 95"/>
                <a:gd name="T65" fmla="*/ 60 h 140"/>
                <a:gd name="T66" fmla="*/ 87 w 95"/>
                <a:gd name="T67" fmla="*/ 68 h 140"/>
                <a:gd name="T68" fmla="*/ 93 w 95"/>
                <a:gd name="T69" fmla="*/ 80 h 140"/>
                <a:gd name="T70" fmla="*/ 95 w 95"/>
                <a:gd name="T71" fmla="*/ 94 h 140"/>
                <a:gd name="T72" fmla="*/ 94 w 95"/>
                <a:gd name="T73" fmla="*/ 105 h 140"/>
                <a:gd name="T74" fmla="*/ 87 w 95"/>
                <a:gd name="T75" fmla="*/ 121 h 140"/>
                <a:gd name="T76" fmla="*/ 75 w 95"/>
                <a:gd name="T77" fmla="*/ 133 h 140"/>
                <a:gd name="T78" fmla="*/ 57 w 95"/>
                <a:gd name="T79" fmla="*/ 140 h 140"/>
                <a:gd name="T80" fmla="*/ 47 w 95"/>
                <a:gd name="T81" fmla="*/ 140 h 140"/>
                <a:gd name="T82" fmla="*/ 28 w 95"/>
                <a:gd name="T83" fmla="*/ 137 h 140"/>
                <a:gd name="T84" fmla="*/ 13 w 95"/>
                <a:gd name="T85" fmla="*/ 128 h 140"/>
                <a:gd name="T86" fmla="*/ 4 w 95"/>
                <a:gd name="T87" fmla="*/ 112 h 140"/>
                <a:gd name="T88" fmla="*/ 0 w 95"/>
                <a:gd name="T89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40">
                  <a:moveTo>
                    <a:pt x="29" y="93"/>
                  </a:moveTo>
                  <a:lnTo>
                    <a:pt x="29" y="93"/>
                  </a:lnTo>
                  <a:lnTo>
                    <a:pt x="30" y="98"/>
                  </a:lnTo>
                  <a:lnTo>
                    <a:pt x="31" y="101"/>
                  </a:lnTo>
                  <a:lnTo>
                    <a:pt x="32" y="105"/>
                  </a:lnTo>
                  <a:lnTo>
                    <a:pt x="34" y="107"/>
                  </a:lnTo>
                  <a:lnTo>
                    <a:pt x="40" y="110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54" y="112"/>
                  </a:lnTo>
                  <a:lnTo>
                    <a:pt x="60" y="108"/>
                  </a:lnTo>
                  <a:lnTo>
                    <a:pt x="62" y="106"/>
                  </a:lnTo>
                  <a:lnTo>
                    <a:pt x="63" y="102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0"/>
                  </a:lnTo>
                  <a:lnTo>
                    <a:pt x="62" y="86"/>
                  </a:lnTo>
                  <a:lnTo>
                    <a:pt x="60" y="83"/>
                  </a:lnTo>
                  <a:lnTo>
                    <a:pt x="56" y="81"/>
                  </a:lnTo>
                  <a:lnTo>
                    <a:pt x="48" y="77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3" y="73"/>
                  </a:lnTo>
                  <a:lnTo>
                    <a:pt x="28" y="70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5" y="59"/>
                  </a:lnTo>
                  <a:lnTo>
                    <a:pt x="12" y="53"/>
                  </a:lnTo>
                  <a:lnTo>
                    <a:pt x="10" y="4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7" y="5"/>
                  </a:lnTo>
                  <a:lnTo>
                    <a:pt x="73" y="11"/>
                  </a:lnTo>
                  <a:lnTo>
                    <a:pt x="80" y="18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0" y="33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44" y="47"/>
                  </a:lnTo>
                  <a:lnTo>
                    <a:pt x="48" y="50"/>
                  </a:lnTo>
                  <a:lnTo>
                    <a:pt x="57" y="52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3" y="58"/>
                  </a:lnTo>
                  <a:lnTo>
                    <a:pt x="78" y="60"/>
                  </a:lnTo>
                  <a:lnTo>
                    <a:pt x="83" y="63"/>
                  </a:lnTo>
                  <a:lnTo>
                    <a:pt x="87" y="68"/>
                  </a:lnTo>
                  <a:lnTo>
                    <a:pt x="91" y="74"/>
                  </a:lnTo>
                  <a:lnTo>
                    <a:pt x="93" y="80"/>
                  </a:lnTo>
                  <a:lnTo>
                    <a:pt x="94" y="86"/>
                  </a:lnTo>
                  <a:lnTo>
                    <a:pt x="95" y="94"/>
                  </a:lnTo>
                  <a:lnTo>
                    <a:pt x="95" y="94"/>
                  </a:lnTo>
                  <a:lnTo>
                    <a:pt x="94" y="105"/>
                  </a:lnTo>
                  <a:lnTo>
                    <a:pt x="92" y="114"/>
                  </a:lnTo>
                  <a:lnTo>
                    <a:pt x="87" y="121"/>
                  </a:lnTo>
                  <a:lnTo>
                    <a:pt x="81" y="128"/>
                  </a:lnTo>
                  <a:lnTo>
                    <a:pt x="75" y="133"/>
                  </a:lnTo>
                  <a:lnTo>
                    <a:pt x="67" y="138"/>
                  </a:lnTo>
                  <a:lnTo>
                    <a:pt x="57" y="14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37" y="140"/>
                  </a:lnTo>
                  <a:lnTo>
                    <a:pt x="28" y="137"/>
                  </a:lnTo>
                  <a:lnTo>
                    <a:pt x="20" y="132"/>
                  </a:lnTo>
                  <a:lnTo>
                    <a:pt x="13" y="128"/>
                  </a:lnTo>
                  <a:lnTo>
                    <a:pt x="8" y="120"/>
                  </a:lnTo>
                  <a:lnTo>
                    <a:pt x="4" y="112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2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Freeform 36"/>
            <p:cNvSpPr>
              <a:spLocks noEditPoints="1"/>
            </p:cNvSpPr>
            <p:nvPr userDrawn="1"/>
          </p:nvSpPr>
          <p:spPr bwMode="auto">
            <a:xfrm>
              <a:off x="1303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0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0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19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1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1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19" y="21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1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Freeform 37"/>
            <p:cNvSpPr>
              <a:spLocks noEditPoints="1"/>
            </p:cNvSpPr>
            <p:nvPr userDrawn="1"/>
          </p:nvSpPr>
          <p:spPr bwMode="auto">
            <a:xfrm>
              <a:off x="1356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Freeform 38"/>
            <p:cNvSpPr>
              <a:spLocks/>
            </p:cNvSpPr>
            <p:nvPr userDrawn="1"/>
          </p:nvSpPr>
          <p:spPr bwMode="auto">
            <a:xfrm>
              <a:off x="1413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1 w 65"/>
                <a:gd name="T3" fmla="*/ 2 h 139"/>
                <a:gd name="T4" fmla="*/ 31 w 65"/>
                <a:gd name="T5" fmla="*/ 16 h 139"/>
                <a:gd name="T6" fmla="*/ 31 w 65"/>
                <a:gd name="T7" fmla="*/ 16 h 139"/>
                <a:gd name="T8" fmla="*/ 35 w 65"/>
                <a:gd name="T9" fmla="*/ 10 h 139"/>
                <a:gd name="T10" fmla="*/ 43 w 65"/>
                <a:gd name="T11" fmla="*/ 5 h 139"/>
                <a:gd name="T12" fmla="*/ 48 w 65"/>
                <a:gd name="T13" fmla="*/ 3 h 139"/>
                <a:gd name="T14" fmla="*/ 52 w 65"/>
                <a:gd name="T15" fmla="*/ 2 h 139"/>
                <a:gd name="T16" fmla="*/ 59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50 w 65"/>
                <a:gd name="T29" fmla="*/ 31 h 139"/>
                <a:gd name="T30" fmla="*/ 44 w 65"/>
                <a:gd name="T31" fmla="*/ 35 h 139"/>
                <a:gd name="T32" fmla="*/ 40 w 65"/>
                <a:gd name="T33" fmla="*/ 38 h 139"/>
                <a:gd name="T34" fmla="*/ 35 w 65"/>
                <a:gd name="T35" fmla="*/ 44 h 139"/>
                <a:gd name="T36" fmla="*/ 33 w 65"/>
                <a:gd name="T37" fmla="*/ 50 h 139"/>
                <a:gd name="T38" fmla="*/ 31 w 65"/>
                <a:gd name="T39" fmla="*/ 57 h 139"/>
                <a:gd name="T40" fmla="*/ 31 w 65"/>
                <a:gd name="T41" fmla="*/ 63 h 139"/>
                <a:gd name="T42" fmla="*/ 31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1" y="2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5" y="10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50" y="31"/>
                  </a:lnTo>
                  <a:lnTo>
                    <a:pt x="44" y="35"/>
                  </a:lnTo>
                  <a:lnTo>
                    <a:pt x="40" y="38"/>
                  </a:lnTo>
                  <a:lnTo>
                    <a:pt x="35" y="44"/>
                  </a:lnTo>
                  <a:lnTo>
                    <a:pt x="33" y="50"/>
                  </a:lnTo>
                  <a:lnTo>
                    <a:pt x="31" y="57"/>
                  </a:lnTo>
                  <a:lnTo>
                    <a:pt x="31" y="63"/>
                  </a:lnTo>
                  <a:lnTo>
                    <a:pt x="31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Freeform 39"/>
            <p:cNvSpPr>
              <a:spLocks/>
            </p:cNvSpPr>
            <p:nvPr userDrawn="1"/>
          </p:nvSpPr>
          <p:spPr bwMode="auto">
            <a:xfrm>
              <a:off x="1440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40 w 141"/>
                <a:gd name="T13" fmla="*/ 85 h 140"/>
                <a:gd name="T14" fmla="*/ 135 w 141"/>
                <a:gd name="T15" fmla="*/ 98 h 140"/>
                <a:gd name="T16" fmla="*/ 120 w 141"/>
                <a:gd name="T17" fmla="*/ 121 h 140"/>
                <a:gd name="T18" fmla="*/ 98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49 w 141"/>
                <a:gd name="T27" fmla="*/ 138 h 140"/>
                <a:gd name="T28" fmla="*/ 31 w 141"/>
                <a:gd name="T29" fmla="*/ 129 h 140"/>
                <a:gd name="T30" fmla="*/ 13 w 141"/>
                <a:gd name="T31" fmla="*/ 110 h 140"/>
                <a:gd name="T32" fmla="*/ 3 w 141"/>
                <a:gd name="T33" fmla="*/ 92 h 140"/>
                <a:gd name="T34" fmla="*/ 1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2 w 141"/>
                <a:gd name="T45" fmla="*/ 5 h 140"/>
                <a:gd name="T46" fmla="*/ 56 w 141"/>
                <a:gd name="T47" fmla="*/ 2 h 140"/>
                <a:gd name="T48" fmla="*/ 71 w 141"/>
                <a:gd name="T49" fmla="*/ 0 h 140"/>
                <a:gd name="T50" fmla="*/ 79 w 141"/>
                <a:gd name="T51" fmla="*/ 0 h 140"/>
                <a:gd name="T52" fmla="*/ 93 w 141"/>
                <a:gd name="T53" fmla="*/ 4 h 140"/>
                <a:gd name="T54" fmla="*/ 105 w 141"/>
                <a:gd name="T55" fmla="*/ 8 h 140"/>
                <a:gd name="T56" fmla="*/ 121 w 141"/>
                <a:gd name="T57" fmla="*/ 21 h 140"/>
                <a:gd name="T58" fmla="*/ 98 w 141"/>
                <a:gd name="T59" fmla="*/ 41 h 140"/>
                <a:gd name="T60" fmla="*/ 87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4 w 141"/>
                <a:gd name="T75" fmla="*/ 88 h 140"/>
                <a:gd name="T76" fmla="*/ 42 w 141"/>
                <a:gd name="T77" fmla="*/ 100 h 140"/>
                <a:gd name="T78" fmla="*/ 55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4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1" y="78"/>
                  </a:lnTo>
                  <a:lnTo>
                    <a:pt x="140" y="85"/>
                  </a:lnTo>
                  <a:lnTo>
                    <a:pt x="137" y="9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20" y="121"/>
                  </a:lnTo>
                  <a:lnTo>
                    <a:pt x="110" y="129"/>
                  </a:lnTo>
                  <a:lnTo>
                    <a:pt x="98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2" y="85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3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2" y="5"/>
                  </a:lnTo>
                  <a:lnTo>
                    <a:pt x="49" y="3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100" y="6"/>
                  </a:lnTo>
                  <a:lnTo>
                    <a:pt x="105" y="8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5" y="31"/>
                  </a:lnTo>
                  <a:lnTo>
                    <a:pt x="48" y="36"/>
                  </a:lnTo>
                  <a:lnTo>
                    <a:pt x="42" y="41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2" y="100"/>
                  </a:lnTo>
                  <a:lnTo>
                    <a:pt x="48" y="106"/>
                  </a:lnTo>
                  <a:lnTo>
                    <a:pt x="55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Freeform 40"/>
            <p:cNvSpPr>
              <a:spLocks/>
            </p:cNvSpPr>
            <p:nvPr userDrawn="1"/>
          </p:nvSpPr>
          <p:spPr bwMode="auto">
            <a:xfrm>
              <a:off x="1495" y="3756"/>
              <a:ext cx="40" cy="66"/>
            </a:xfrm>
            <a:custGeom>
              <a:avLst/>
              <a:gdLst>
                <a:gd name="T0" fmla="*/ 0 w 122"/>
                <a:gd name="T1" fmla="*/ 4 h 196"/>
                <a:gd name="T2" fmla="*/ 30 w 122"/>
                <a:gd name="T3" fmla="*/ 0 h 196"/>
                <a:gd name="T4" fmla="*/ 30 w 122"/>
                <a:gd name="T5" fmla="*/ 75 h 196"/>
                <a:gd name="T6" fmla="*/ 30 w 122"/>
                <a:gd name="T7" fmla="*/ 75 h 196"/>
                <a:gd name="T8" fmla="*/ 37 w 122"/>
                <a:gd name="T9" fmla="*/ 68 h 196"/>
                <a:gd name="T10" fmla="*/ 46 w 122"/>
                <a:gd name="T11" fmla="*/ 62 h 196"/>
                <a:gd name="T12" fmla="*/ 57 w 122"/>
                <a:gd name="T13" fmla="*/ 59 h 196"/>
                <a:gd name="T14" fmla="*/ 63 w 122"/>
                <a:gd name="T15" fmla="*/ 57 h 196"/>
                <a:gd name="T16" fmla="*/ 70 w 122"/>
                <a:gd name="T17" fmla="*/ 57 h 196"/>
                <a:gd name="T18" fmla="*/ 70 w 122"/>
                <a:gd name="T19" fmla="*/ 57 h 196"/>
                <a:gd name="T20" fmla="*/ 81 w 122"/>
                <a:gd name="T21" fmla="*/ 59 h 196"/>
                <a:gd name="T22" fmla="*/ 92 w 122"/>
                <a:gd name="T23" fmla="*/ 61 h 196"/>
                <a:gd name="T24" fmla="*/ 101 w 122"/>
                <a:gd name="T25" fmla="*/ 65 h 196"/>
                <a:gd name="T26" fmla="*/ 108 w 122"/>
                <a:gd name="T27" fmla="*/ 72 h 196"/>
                <a:gd name="T28" fmla="*/ 113 w 122"/>
                <a:gd name="T29" fmla="*/ 80 h 196"/>
                <a:gd name="T30" fmla="*/ 118 w 122"/>
                <a:gd name="T31" fmla="*/ 90 h 196"/>
                <a:gd name="T32" fmla="*/ 121 w 122"/>
                <a:gd name="T33" fmla="*/ 101 h 196"/>
                <a:gd name="T34" fmla="*/ 122 w 122"/>
                <a:gd name="T35" fmla="*/ 114 h 196"/>
                <a:gd name="T36" fmla="*/ 122 w 122"/>
                <a:gd name="T37" fmla="*/ 196 h 196"/>
                <a:gd name="T38" fmla="*/ 92 w 122"/>
                <a:gd name="T39" fmla="*/ 196 h 196"/>
                <a:gd name="T40" fmla="*/ 92 w 122"/>
                <a:gd name="T41" fmla="*/ 120 h 196"/>
                <a:gd name="T42" fmla="*/ 92 w 122"/>
                <a:gd name="T43" fmla="*/ 120 h 196"/>
                <a:gd name="T44" fmla="*/ 92 w 122"/>
                <a:gd name="T45" fmla="*/ 112 h 196"/>
                <a:gd name="T46" fmla="*/ 90 w 122"/>
                <a:gd name="T47" fmla="*/ 106 h 196"/>
                <a:gd name="T48" fmla="*/ 88 w 122"/>
                <a:gd name="T49" fmla="*/ 100 h 196"/>
                <a:gd name="T50" fmla="*/ 85 w 122"/>
                <a:gd name="T51" fmla="*/ 95 h 196"/>
                <a:gd name="T52" fmla="*/ 80 w 122"/>
                <a:gd name="T53" fmla="*/ 91 h 196"/>
                <a:gd name="T54" fmla="*/ 76 w 122"/>
                <a:gd name="T55" fmla="*/ 88 h 196"/>
                <a:gd name="T56" fmla="*/ 69 w 122"/>
                <a:gd name="T57" fmla="*/ 86 h 196"/>
                <a:gd name="T58" fmla="*/ 62 w 122"/>
                <a:gd name="T59" fmla="*/ 86 h 196"/>
                <a:gd name="T60" fmla="*/ 62 w 122"/>
                <a:gd name="T61" fmla="*/ 86 h 196"/>
                <a:gd name="T62" fmla="*/ 55 w 122"/>
                <a:gd name="T63" fmla="*/ 86 h 196"/>
                <a:gd name="T64" fmla="*/ 49 w 122"/>
                <a:gd name="T65" fmla="*/ 88 h 196"/>
                <a:gd name="T66" fmla="*/ 43 w 122"/>
                <a:gd name="T67" fmla="*/ 92 h 196"/>
                <a:gd name="T68" fmla="*/ 39 w 122"/>
                <a:gd name="T69" fmla="*/ 95 h 196"/>
                <a:gd name="T70" fmla="*/ 35 w 122"/>
                <a:gd name="T71" fmla="*/ 101 h 196"/>
                <a:gd name="T72" fmla="*/ 32 w 122"/>
                <a:gd name="T73" fmla="*/ 107 h 196"/>
                <a:gd name="T74" fmla="*/ 31 w 122"/>
                <a:gd name="T75" fmla="*/ 114 h 196"/>
                <a:gd name="T76" fmla="*/ 30 w 122"/>
                <a:gd name="T77" fmla="*/ 120 h 196"/>
                <a:gd name="T78" fmla="*/ 30 w 122"/>
                <a:gd name="T79" fmla="*/ 196 h 196"/>
                <a:gd name="T80" fmla="*/ 0 w 122"/>
                <a:gd name="T81" fmla="*/ 196 h 196"/>
                <a:gd name="T82" fmla="*/ 0 w 122"/>
                <a:gd name="T83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96">
                  <a:moveTo>
                    <a:pt x="0" y="4"/>
                  </a:move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7" y="68"/>
                  </a:lnTo>
                  <a:lnTo>
                    <a:pt x="46" y="62"/>
                  </a:lnTo>
                  <a:lnTo>
                    <a:pt x="57" y="59"/>
                  </a:lnTo>
                  <a:lnTo>
                    <a:pt x="63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81" y="59"/>
                  </a:lnTo>
                  <a:lnTo>
                    <a:pt x="92" y="61"/>
                  </a:lnTo>
                  <a:lnTo>
                    <a:pt x="101" y="65"/>
                  </a:lnTo>
                  <a:lnTo>
                    <a:pt x="108" y="72"/>
                  </a:lnTo>
                  <a:lnTo>
                    <a:pt x="113" y="80"/>
                  </a:lnTo>
                  <a:lnTo>
                    <a:pt x="118" y="90"/>
                  </a:lnTo>
                  <a:lnTo>
                    <a:pt x="121" y="101"/>
                  </a:lnTo>
                  <a:lnTo>
                    <a:pt x="122" y="114"/>
                  </a:lnTo>
                  <a:lnTo>
                    <a:pt x="122" y="196"/>
                  </a:lnTo>
                  <a:lnTo>
                    <a:pt x="92" y="196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2"/>
                  </a:lnTo>
                  <a:lnTo>
                    <a:pt x="90" y="106"/>
                  </a:lnTo>
                  <a:lnTo>
                    <a:pt x="88" y="100"/>
                  </a:lnTo>
                  <a:lnTo>
                    <a:pt x="85" y="95"/>
                  </a:lnTo>
                  <a:lnTo>
                    <a:pt x="80" y="91"/>
                  </a:lnTo>
                  <a:lnTo>
                    <a:pt x="76" y="88"/>
                  </a:lnTo>
                  <a:lnTo>
                    <a:pt x="69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55" y="86"/>
                  </a:lnTo>
                  <a:lnTo>
                    <a:pt x="49" y="88"/>
                  </a:lnTo>
                  <a:lnTo>
                    <a:pt x="43" y="92"/>
                  </a:lnTo>
                  <a:lnTo>
                    <a:pt x="39" y="95"/>
                  </a:lnTo>
                  <a:lnTo>
                    <a:pt x="35" y="101"/>
                  </a:lnTo>
                  <a:lnTo>
                    <a:pt x="32" y="107"/>
                  </a:lnTo>
                  <a:lnTo>
                    <a:pt x="31" y="114"/>
                  </a:lnTo>
                  <a:lnTo>
                    <a:pt x="30" y="12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Freeform 41"/>
            <p:cNvSpPr>
              <a:spLocks/>
            </p:cNvSpPr>
            <p:nvPr userDrawn="1"/>
          </p:nvSpPr>
          <p:spPr bwMode="auto">
            <a:xfrm>
              <a:off x="1571" y="3757"/>
              <a:ext cx="64" cy="65"/>
            </a:xfrm>
            <a:custGeom>
              <a:avLst/>
              <a:gdLst>
                <a:gd name="T0" fmla="*/ 95 w 190"/>
                <a:gd name="T1" fmla="*/ 167 h 195"/>
                <a:gd name="T2" fmla="*/ 122 w 190"/>
                <a:gd name="T3" fmla="*/ 162 h 195"/>
                <a:gd name="T4" fmla="*/ 141 w 190"/>
                <a:gd name="T5" fmla="*/ 147 h 195"/>
                <a:gd name="T6" fmla="*/ 155 w 190"/>
                <a:gd name="T7" fmla="*/ 125 h 195"/>
                <a:gd name="T8" fmla="*/ 159 w 190"/>
                <a:gd name="T9" fmla="*/ 98 h 195"/>
                <a:gd name="T10" fmla="*/ 190 w 190"/>
                <a:gd name="T11" fmla="*/ 98 h 195"/>
                <a:gd name="T12" fmla="*/ 189 w 190"/>
                <a:gd name="T13" fmla="*/ 117 h 195"/>
                <a:gd name="T14" fmla="*/ 183 w 190"/>
                <a:gd name="T15" fmla="*/ 136 h 195"/>
                <a:gd name="T16" fmla="*/ 174 w 190"/>
                <a:gd name="T17" fmla="*/ 153 h 195"/>
                <a:gd name="T18" fmla="*/ 163 w 190"/>
                <a:gd name="T19" fmla="*/ 168 h 195"/>
                <a:gd name="T20" fmla="*/ 149 w 190"/>
                <a:gd name="T21" fmla="*/ 179 h 195"/>
                <a:gd name="T22" fmla="*/ 133 w 190"/>
                <a:gd name="T23" fmla="*/ 188 h 195"/>
                <a:gd name="T24" fmla="*/ 115 w 190"/>
                <a:gd name="T25" fmla="*/ 194 h 195"/>
                <a:gd name="T26" fmla="*/ 95 w 190"/>
                <a:gd name="T27" fmla="*/ 195 h 195"/>
                <a:gd name="T28" fmla="*/ 86 w 190"/>
                <a:gd name="T29" fmla="*/ 195 h 195"/>
                <a:gd name="T30" fmla="*/ 67 w 190"/>
                <a:gd name="T31" fmla="*/ 192 h 195"/>
                <a:gd name="T32" fmla="*/ 49 w 190"/>
                <a:gd name="T33" fmla="*/ 184 h 195"/>
                <a:gd name="T34" fmla="*/ 35 w 190"/>
                <a:gd name="T35" fmla="*/ 173 h 195"/>
                <a:gd name="T36" fmla="*/ 22 w 190"/>
                <a:gd name="T37" fmla="*/ 160 h 195"/>
                <a:gd name="T38" fmla="*/ 12 w 190"/>
                <a:gd name="T39" fmla="*/ 145 h 195"/>
                <a:gd name="T40" fmla="*/ 5 w 190"/>
                <a:gd name="T41" fmla="*/ 128 h 195"/>
                <a:gd name="T42" fmla="*/ 1 w 190"/>
                <a:gd name="T43" fmla="*/ 108 h 195"/>
                <a:gd name="T44" fmla="*/ 0 w 190"/>
                <a:gd name="T45" fmla="*/ 98 h 195"/>
                <a:gd name="T46" fmla="*/ 2 w 190"/>
                <a:gd name="T47" fmla="*/ 78 h 195"/>
                <a:gd name="T48" fmla="*/ 8 w 190"/>
                <a:gd name="T49" fmla="*/ 60 h 195"/>
                <a:gd name="T50" fmla="*/ 16 w 190"/>
                <a:gd name="T51" fmla="*/ 43 h 195"/>
                <a:gd name="T52" fmla="*/ 28 w 190"/>
                <a:gd name="T53" fmla="*/ 29 h 195"/>
                <a:gd name="T54" fmla="*/ 41 w 190"/>
                <a:gd name="T55" fmla="*/ 16 h 195"/>
                <a:gd name="T56" fmla="*/ 57 w 190"/>
                <a:gd name="T57" fmla="*/ 8 h 195"/>
                <a:gd name="T58" fmla="*/ 76 w 190"/>
                <a:gd name="T59" fmla="*/ 3 h 195"/>
                <a:gd name="T60" fmla="*/ 95 w 190"/>
                <a:gd name="T61" fmla="*/ 0 h 195"/>
                <a:gd name="T62" fmla="*/ 107 w 190"/>
                <a:gd name="T63" fmla="*/ 0 h 195"/>
                <a:gd name="T64" fmla="*/ 127 w 190"/>
                <a:gd name="T65" fmla="*/ 6 h 195"/>
                <a:gd name="T66" fmla="*/ 146 w 190"/>
                <a:gd name="T67" fmla="*/ 15 h 195"/>
                <a:gd name="T68" fmla="*/ 162 w 190"/>
                <a:gd name="T69" fmla="*/ 28 h 195"/>
                <a:gd name="T70" fmla="*/ 147 w 190"/>
                <a:gd name="T71" fmla="*/ 57 h 195"/>
                <a:gd name="T72" fmla="*/ 142 w 190"/>
                <a:gd name="T73" fmla="*/ 51 h 195"/>
                <a:gd name="T74" fmla="*/ 132 w 190"/>
                <a:gd name="T75" fmla="*/ 41 h 195"/>
                <a:gd name="T76" fmla="*/ 119 w 190"/>
                <a:gd name="T77" fmla="*/ 34 h 195"/>
                <a:gd name="T78" fmla="*/ 104 w 190"/>
                <a:gd name="T79" fmla="*/ 30 h 195"/>
                <a:gd name="T80" fmla="*/ 95 w 190"/>
                <a:gd name="T81" fmla="*/ 29 h 195"/>
                <a:gd name="T82" fmla="*/ 83 w 190"/>
                <a:gd name="T83" fmla="*/ 30 h 195"/>
                <a:gd name="T84" fmla="*/ 70 w 190"/>
                <a:gd name="T85" fmla="*/ 35 h 195"/>
                <a:gd name="T86" fmla="*/ 49 w 190"/>
                <a:gd name="T87" fmla="*/ 50 h 195"/>
                <a:gd name="T88" fmla="*/ 37 w 190"/>
                <a:gd name="T89" fmla="*/ 71 h 195"/>
                <a:gd name="T90" fmla="*/ 32 w 190"/>
                <a:gd name="T91" fmla="*/ 98 h 195"/>
                <a:gd name="T92" fmla="*/ 33 w 190"/>
                <a:gd name="T93" fmla="*/ 112 h 195"/>
                <a:gd name="T94" fmla="*/ 43 w 190"/>
                <a:gd name="T95" fmla="*/ 137 h 195"/>
                <a:gd name="T96" fmla="*/ 59 w 190"/>
                <a:gd name="T97" fmla="*/ 155 h 195"/>
                <a:gd name="T98" fmla="*/ 76 w 190"/>
                <a:gd name="T99" fmla="*/ 163 h 195"/>
                <a:gd name="T100" fmla="*/ 88 w 190"/>
                <a:gd name="T101" fmla="*/ 167 h 195"/>
                <a:gd name="T102" fmla="*/ 95 w 190"/>
                <a:gd name="T103" fmla="*/ 16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0" h="195">
                  <a:moveTo>
                    <a:pt x="95" y="167"/>
                  </a:moveTo>
                  <a:lnTo>
                    <a:pt x="95" y="167"/>
                  </a:lnTo>
                  <a:lnTo>
                    <a:pt x="109" y="165"/>
                  </a:lnTo>
                  <a:lnTo>
                    <a:pt x="122" y="162"/>
                  </a:lnTo>
                  <a:lnTo>
                    <a:pt x="132" y="155"/>
                  </a:lnTo>
                  <a:lnTo>
                    <a:pt x="141" y="147"/>
                  </a:lnTo>
                  <a:lnTo>
                    <a:pt x="149" y="137"/>
                  </a:lnTo>
                  <a:lnTo>
                    <a:pt x="155" y="125"/>
                  </a:lnTo>
                  <a:lnTo>
                    <a:pt x="158" y="113"/>
                  </a:lnTo>
                  <a:lnTo>
                    <a:pt x="159" y="98"/>
                  </a:lnTo>
                  <a:lnTo>
                    <a:pt x="190" y="98"/>
                  </a:lnTo>
                  <a:lnTo>
                    <a:pt x="190" y="98"/>
                  </a:lnTo>
                  <a:lnTo>
                    <a:pt x="190" y="108"/>
                  </a:lnTo>
                  <a:lnTo>
                    <a:pt x="189" y="117"/>
                  </a:lnTo>
                  <a:lnTo>
                    <a:pt x="187" y="128"/>
                  </a:lnTo>
                  <a:lnTo>
                    <a:pt x="183" y="136"/>
                  </a:lnTo>
                  <a:lnTo>
                    <a:pt x="179" y="145"/>
                  </a:lnTo>
                  <a:lnTo>
                    <a:pt x="174" y="153"/>
                  </a:lnTo>
                  <a:lnTo>
                    <a:pt x="170" y="160"/>
                  </a:lnTo>
                  <a:lnTo>
                    <a:pt x="163" y="168"/>
                  </a:lnTo>
                  <a:lnTo>
                    <a:pt x="157" y="173"/>
                  </a:lnTo>
                  <a:lnTo>
                    <a:pt x="149" y="179"/>
                  </a:lnTo>
                  <a:lnTo>
                    <a:pt x="142" y="184"/>
                  </a:lnTo>
                  <a:lnTo>
                    <a:pt x="133" y="188"/>
                  </a:lnTo>
                  <a:lnTo>
                    <a:pt x="125" y="192"/>
                  </a:lnTo>
                  <a:lnTo>
                    <a:pt x="115" y="194"/>
                  </a:lnTo>
                  <a:lnTo>
                    <a:pt x="106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86" y="195"/>
                  </a:lnTo>
                  <a:lnTo>
                    <a:pt x="76" y="194"/>
                  </a:lnTo>
                  <a:lnTo>
                    <a:pt x="67" y="192"/>
                  </a:lnTo>
                  <a:lnTo>
                    <a:pt x="57" y="188"/>
                  </a:lnTo>
                  <a:lnTo>
                    <a:pt x="49" y="184"/>
                  </a:lnTo>
                  <a:lnTo>
                    <a:pt x="41" y="179"/>
                  </a:lnTo>
                  <a:lnTo>
                    <a:pt x="35" y="173"/>
                  </a:lnTo>
                  <a:lnTo>
                    <a:pt x="28" y="168"/>
                  </a:lnTo>
                  <a:lnTo>
                    <a:pt x="22" y="160"/>
                  </a:lnTo>
                  <a:lnTo>
                    <a:pt x="16" y="153"/>
                  </a:lnTo>
                  <a:lnTo>
                    <a:pt x="12" y="145"/>
                  </a:lnTo>
                  <a:lnTo>
                    <a:pt x="8" y="136"/>
                  </a:lnTo>
                  <a:lnTo>
                    <a:pt x="5" y="128"/>
                  </a:lnTo>
                  <a:lnTo>
                    <a:pt x="2" y="117"/>
                  </a:lnTo>
                  <a:lnTo>
                    <a:pt x="1" y="10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" y="88"/>
                  </a:lnTo>
                  <a:lnTo>
                    <a:pt x="2" y="78"/>
                  </a:lnTo>
                  <a:lnTo>
                    <a:pt x="5" y="69"/>
                  </a:lnTo>
                  <a:lnTo>
                    <a:pt x="8" y="60"/>
                  </a:lnTo>
                  <a:lnTo>
                    <a:pt x="12" y="51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8" y="29"/>
                  </a:lnTo>
                  <a:lnTo>
                    <a:pt x="35" y="22"/>
                  </a:lnTo>
                  <a:lnTo>
                    <a:pt x="41" y="16"/>
                  </a:lnTo>
                  <a:lnTo>
                    <a:pt x="49" y="12"/>
                  </a:lnTo>
                  <a:lnTo>
                    <a:pt x="57" y="8"/>
                  </a:lnTo>
                  <a:lnTo>
                    <a:pt x="67" y="5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8" y="3"/>
                  </a:lnTo>
                  <a:lnTo>
                    <a:pt x="127" y="6"/>
                  </a:lnTo>
                  <a:lnTo>
                    <a:pt x="138" y="10"/>
                  </a:lnTo>
                  <a:lnTo>
                    <a:pt x="146" y="15"/>
                  </a:lnTo>
                  <a:lnTo>
                    <a:pt x="154" y="21"/>
                  </a:lnTo>
                  <a:lnTo>
                    <a:pt x="162" y="28"/>
                  </a:lnTo>
                  <a:lnTo>
                    <a:pt x="169" y="36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2" y="51"/>
                  </a:lnTo>
                  <a:lnTo>
                    <a:pt x="138" y="45"/>
                  </a:lnTo>
                  <a:lnTo>
                    <a:pt x="132" y="41"/>
                  </a:lnTo>
                  <a:lnTo>
                    <a:pt x="126" y="37"/>
                  </a:lnTo>
                  <a:lnTo>
                    <a:pt x="119" y="34"/>
                  </a:lnTo>
                  <a:lnTo>
                    <a:pt x="111" y="31"/>
                  </a:lnTo>
                  <a:lnTo>
                    <a:pt x="104" y="30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88" y="30"/>
                  </a:lnTo>
                  <a:lnTo>
                    <a:pt x="83" y="30"/>
                  </a:lnTo>
                  <a:lnTo>
                    <a:pt x="76" y="33"/>
                  </a:lnTo>
                  <a:lnTo>
                    <a:pt x="70" y="35"/>
                  </a:lnTo>
                  <a:lnTo>
                    <a:pt x="59" y="41"/>
                  </a:lnTo>
                  <a:lnTo>
                    <a:pt x="49" y="50"/>
                  </a:lnTo>
                  <a:lnTo>
                    <a:pt x="43" y="59"/>
                  </a:lnTo>
                  <a:lnTo>
                    <a:pt x="37" y="71"/>
                  </a:lnTo>
                  <a:lnTo>
                    <a:pt x="33" y="84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3" y="112"/>
                  </a:lnTo>
                  <a:lnTo>
                    <a:pt x="37" y="125"/>
                  </a:lnTo>
                  <a:lnTo>
                    <a:pt x="43" y="137"/>
                  </a:lnTo>
                  <a:lnTo>
                    <a:pt x="49" y="147"/>
                  </a:lnTo>
                  <a:lnTo>
                    <a:pt x="59" y="155"/>
                  </a:lnTo>
                  <a:lnTo>
                    <a:pt x="70" y="161"/>
                  </a:lnTo>
                  <a:lnTo>
                    <a:pt x="76" y="163"/>
                  </a:lnTo>
                  <a:lnTo>
                    <a:pt x="83" y="165"/>
                  </a:lnTo>
                  <a:lnTo>
                    <a:pt x="88" y="167"/>
                  </a:lnTo>
                  <a:lnTo>
                    <a:pt x="95" y="167"/>
                  </a:lnTo>
                  <a:lnTo>
                    <a:pt x="95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Freeform 42"/>
            <p:cNvSpPr>
              <a:spLocks noEditPoints="1"/>
            </p:cNvSpPr>
            <p:nvPr userDrawn="1"/>
          </p:nvSpPr>
          <p:spPr bwMode="auto">
            <a:xfrm>
              <a:off x="1642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7 w 140"/>
                <a:gd name="T13" fmla="*/ 105 h 140"/>
                <a:gd name="T14" fmla="*/ 138 w 140"/>
                <a:gd name="T15" fmla="*/ 99 h 140"/>
                <a:gd name="T16" fmla="*/ 133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3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3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8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3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3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1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90" y="109"/>
                  </a:lnTo>
                  <a:lnTo>
                    <a:pt x="97" y="105"/>
                  </a:lnTo>
                  <a:lnTo>
                    <a:pt x="102" y="99"/>
                  </a:lnTo>
                  <a:lnTo>
                    <a:pt x="138" y="99"/>
                  </a:lnTo>
                  <a:lnTo>
                    <a:pt x="138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1" y="123"/>
                  </a:lnTo>
                  <a:lnTo>
                    <a:pt x="113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3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09"/>
                  </a:lnTo>
                  <a:lnTo>
                    <a:pt x="6" y="98"/>
                  </a:lnTo>
                  <a:lnTo>
                    <a:pt x="4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2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3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8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8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5" y="49"/>
                  </a:lnTo>
                  <a:lnTo>
                    <a:pt x="101" y="44"/>
                  </a:lnTo>
                  <a:lnTo>
                    <a:pt x="98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8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Freeform 43"/>
            <p:cNvSpPr>
              <a:spLocks/>
            </p:cNvSpPr>
            <p:nvPr userDrawn="1"/>
          </p:nvSpPr>
          <p:spPr bwMode="auto">
            <a:xfrm>
              <a:off x="1698" y="3775"/>
              <a:ext cx="40" cy="47"/>
            </a:xfrm>
            <a:custGeom>
              <a:avLst/>
              <a:gdLst>
                <a:gd name="T0" fmla="*/ 0 w 121"/>
                <a:gd name="T1" fmla="*/ 2 h 139"/>
                <a:gd name="T2" fmla="*/ 30 w 121"/>
                <a:gd name="T3" fmla="*/ 2 h 139"/>
                <a:gd name="T4" fmla="*/ 30 w 121"/>
                <a:gd name="T5" fmla="*/ 18 h 139"/>
                <a:gd name="T6" fmla="*/ 30 w 121"/>
                <a:gd name="T7" fmla="*/ 18 h 139"/>
                <a:gd name="T8" fmla="*/ 36 w 121"/>
                <a:gd name="T9" fmla="*/ 12 h 139"/>
                <a:gd name="T10" fmla="*/ 44 w 121"/>
                <a:gd name="T11" fmla="*/ 6 h 139"/>
                <a:gd name="T12" fmla="*/ 50 w 121"/>
                <a:gd name="T13" fmla="*/ 4 h 139"/>
                <a:gd name="T14" fmla="*/ 55 w 121"/>
                <a:gd name="T15" fmla="*/ 2 h 139"/>
                <a:gd name="T16" fmla="*/ 61 w 121"/>
                <a:gd name="T17" fmla="*/ 0 h 139"/>
                <a:gd name="T18" fmla="*/ 68 w 121"/>
                <a:gd name="T19" fmla="*/ 0 h 139"/>
                <a:gd name="T20" fmla="*/ 68 w 121"/>
                <a:gd name="T21" fmla="*/ 0 h 139"/>
                <a:gd name="T22" fmla="*/ 79 w 121"/>
                <a:gd name="T23" fmla="*/ 2 h 139"/>
                <a:gd name="T24" fmla="*/ 91 w 121"/>
                <a:gd name="T25" fmla="*/ 4 h 139"/>
                <a:gd name="T26" fmla="*/ 99 w 121"/>
                <a:gd name="T27" fmla="*/ 8 h 139"/>
                <a:gd name="T28" fmla="*/ 107 w 121"/>
                <a:gd name="T29" fmla="*/ 15 h 139"/>
                <a:gd name="T30" fmla="*/ 113 w 121"/>
                <a:gd name="T31" fmla="*/ 23 h 139"/>
                <a:gd name="T32" fmla="*/ 117 w 121"/>
                <a:gd name="T33" fmla="*/ 33 h 139"/>
                <a:gd name="T34" fmla="*/ 120 w 121"/>
                <a:gd name="T35" fmla="*/ 44 h 139"/>
                <a:gd name="T36" fmla="*/ 121 w 121"/>
                <a:gd name="T37" fmla="*/ 57 h 139"/>
                <a:gd name="T38" fmla="*/ 121 w 121"/>
                <a:gd name="T39" fmla="*/ 139 h 139"/>
                <a:gd name="T40" fmla="*/ 91 w 121"/>
                <a:gd name="T41" fmla="*/ 139 h 139"/>
                <a:gd name="T42" fmla="*/ 91 w 121"/>
                <a:gd name="T43" fmla="*/ 63 h 139"/>
                <a:gd name="T44" fmla="*/ 91 w 121"/>
                <a:gd name="T45" fmla="*/ 63 h 139"/>
                <a:gd name="T46" fmla="*/ 90 w 121"/>
                <a:gd name="T47" fmla="*/ 55 h 139"/>
                <a:gd name="T48" fmla="*/ 89 w 121"/>
                <a:gd name="T49" fmla="*/ 47 h 139"/>
                <a:gd name="T50" fmla="*/ 86 w 121"/>
                <a:gd name="T51" fmla="*/ 42 h 139"/>
                <a:gd name="T52" fmla="*/ 83 w 121"/>
                <a:gd name="T53" fmla="*/ 37 h 139"/>
                <a:gd name="T54" fmla="*/ 78 w 121"/>
                <a:gd name="T55" fmla="*/ 34 h 139"/>
                <a:gd name="T56" fmla="*/ 74 w 121"/>
                <a:gd name="T57" fmla="*/ 30 h 139"/>
                <a:gd name="T58" fmla="*/ 67 w 121"/>
                <a:gd name="T59" fmla="*/ 29 h 139"/>
                <a:gd name="T60" fmla="*/ 60 w 121"/>
                <a:gd name="T61" fmla="*/ 29 h 139"/>
                <a:gd name="T62" fmla="*/ 60 w 121"/>
                <a:gd name="T63" fmla="*/ 29 h 139"/>
                <a:gd name="T64" fmla="*/ 53 w 121"/>
                <a:gd name="T65" fmla="*/ 29 h 139"/>
                <a:gd name="T66" fmla="*/ 47 w 121"/>
                <a:gd name="T67" fmla="*/ 31 h 139"/>
                <a:gd name="T68" fmla="*/ 42 w 121"/>
                <a:gd name="T69" fmla="*/ 35 h 139"/>
                <a:gd name="T70" fmla="*/ 38 w 121"/>
                <a:gd name="T71" fmla="*/ 38 h 139"/>
                <a:gd name="T72" fmla="*/ 35 w 121"/>
                <a:gd name="T73" fmla="*/ 44 h 139"/>
                <a:gd name="T74" fmla="*/ 32 w 121"/>
                <a:gd name="T75" fmla="*/ 50 h 139"/>
                <a:gd name="T76" fmla="*/ 30 w 121"/>
                <a:gd name="T77" fmla="*/ 57 h 139"/>
                <a:gd name="T78" fmla="*/ 30 w 121"/>
                <a:gd name="T79" fmla="*/ 63 h 139"/>
                <a:gd name="T80" fmla="*/ 30 w 121"/>
                <a:gd name="T81" fmla="*/ 139 h 139"/>
                <a:gd name="T82" fmla="*/ 0 w 121"/>
                <a:gd name="T83" fmla="*/ 139 h 139"/>
                <a:gd name="T84" fmla="*/ 0 w 121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99" y="8"/>
                  </a:lnTo>
                  <a:lnTo>
                    <a:pt x="107" y="15"/>
                  </a:lnTo>
                  <a:lnTo>
                    <a:pt x="113" y="23"/>
                  </a:lnTo>
                  <a:lnTo>
                    <a:pt x="117" y="33"/>
                  </a:lnTo>
                  <a:lnTo>
                    <a:pt x="120" y="44"/>
                  </a:lnTo>
                  <a:lnTo>
                    <a:pt x="121" y="57"/>
                  </a:lnTo>
                  <a:lnTo>
                    <a:pt x="121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0" y="55"/>
                  </a:lnTo>
                  <a:lnTo>
                    <a:pt x="89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4" y="30"/>
                  </a:lnTo>
                  <a:lnTo>
                    <a:pt x="67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0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Freeform 44"/>
            <p:cNvSpPr>
              <a:spLocks/>
            </p:cNvSpPr>
            <p:nvPr userDrawn="1"/>
          </p:nvSpPr>
          <p:spPr bwMode="auto">
            <a:xfrm>
              <a:off x="1744" y="3756"/>
              <a:ext cx="33" cy="66"/>
            </a:xfrm>
            <a:custGeom>
              <a:avLst/>
              <a:gdLst>
                <a:gd name="T0" fmla="*/ 29 w 100"/>
                <a:gd name="T1" fmla="*/ 4 h 196"/>
                <a:gd name="T2" fmla="*/ 58 w 100"/>
                <a:gd name="T3" fmla="*/ 0 h 196"/>
                <a:gd name="T4" fmla="*/ 58 w 100"/>
                <a:gd name="T5" fmla="*/ 59 h 196"/>
                <a:gd name="T6" fmla="*/ 100 w 100"/>
                <a:gd name="T7" fmla="*/ 59 h 196"/>
                <a:gd name="T8" fmla="*/ 100 w 100"/>
                <a:gd name="T9" fmla="*/ 87 h 196"/>
                <a:gd name="T10" fmla="*/ 58 w 100"/>
                <a:gd name="T11" fmla="*/ 87 h 196"/>
                <a:gd name="T12" fmla="*/ 58 w 100"/>
                <a:gd name="T13" fmla="*/ 196 h 196"/>
                <a:gd name="T14" fmla="*/ 29 w 100"/>
                <a:gd name="T15" fmla="*/ 196 h 196"/>
                <a:gd name="T16" fmla="*/ 29 w 100"/>
                <a:gd name="T17" fmla="*/ 87 h 196"/>
                <a:gd name="T18" fmla="*/ 0 w 100"/>
                <a:gd name="T19" fmla="*/ 87 h 196"/>
                <a:gd name="T20" fmla="*/ 0 w 100"/>
                <a:gd name="T21" fmla="*/ 59 h 196"/>
                <a:gd name="T22" fmla="*/ 29 w 100"/>
                <a:gd name="T23" fmla="*/ 59 h 196"/>
                <a:gd name="T24" fmla="*/ 29 w 100"/>
                <a:gd name="T25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96">
                  <a:moveTo>
                    <a:pt x="29" y="4"/>
                  </a:moveTo>
                  <a:lnTo>
                    <a:pt x="58" y="0"/>
                  </a:lnTo>
                  <a:lnTo>
                    <a:pt x="58" y="59"/>
                  </a:lnTo>
                  <a:lnTo>
                    <a:pt x="100" y="59"/>
                  </a:lnTo>
                  <a:lnTo>
                    <a:pt x="100" y="87"/>
                  </a:lnTo>
                  <a:lnTo>
                    <a:pt x="58" y="87"/>
                  </a:lnTo>
                  <a:lnTo>
                    <a:pt x="58" y="196"/>
                  </a:lnTo>
                  <a:lnTo>
                    <a:pt x="29" y="196"/>
                  </a:lnTo>
                  <a:lnTo>
                    <a:pt x="29" y="87"/>
                  </a:lnTo>
                  <a:lnTo>
                    <a:pt x="0" y="87"/>
                  </a:lnTo>
                  <a:lnTo>
                    <a:pt x="0" y="59"/>
                  </a:lnTo>
                  <a:lnTo>
                    <a:pt x="29" y="59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Freeform 45"/>
            <p:cNvSpPr>
              <a:spLocks/>
            </p:cNvSpPr>
            <p:nvPr userDrawn="1"/>
          </p:nvSpPr>
          <p:spPr bwMode="auto">
            <a:xfrm>
              <a:off x="1785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29 w 65"/>
                <a:gd name="T3" fmla="*/ 2 h 139"/>
                <a:gd name="T4" fmla="*/ 29 w 65"/>
                <a:gd name="T5" fmla="*/ 16 h 139"/>
                <a:gd name="T6" fmla="*/ 29 w 65"/>
                <a:gd name="T7" fmla="*/ 16 h 139"/>
                <a:gd name="T8" fmla="*/ 35 w 65"/>
                <a:gd name="T9" fmla="*/ 10 h 139"/>
                <a:gd name="T10" fmla="*/ 42 w 65"/>
                <a:gd name="T11" fmla="*/ 5 h 139"/>
                <a:gd name="T12" fmla="*/ 47 w 65"/>
                <a:gd name="T13" fmla="*/ 3 h 139"/>
                <a:gd name="T14" fmla="*/ 52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3 w 65"/>
                <a:gd name="T31" fmla="*/ 35 h 139"/>
                <a:gd name="T32" fmla="*/ 39 w 65"/>
                <a:gd name="T33" fmla="*/ 38 h 139"/>
                <a:gd name="T34" fmla="*/ 35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29 w 65"/>
                <a:gd name="T41" fmla="*/ 63 h 139"/>
                <a:gd name="T42" fmla="*/ 29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29" y="2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5" y="10"/>
                  </a:lnTo>
                  <a:lnTo>
                    <a:pt x="42" y="5"/>
                  </a:lnTo>
                  <a:lnTo>
                    <a:pt x="47" y="3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3" y="35"/>
                  </a:lnTo>
                  <a:lnTo>
                    <a:pt x="39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29" y="63"/>
                  </a:lnTo>
                  <a:lnTo>
                    <a:pt x="29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" name="Freeform 46"/>
            <p:cNvSpPr>
              <a:spLocks noEditPoints="1"/>
            </p:cNvSpPr>
            <p:nvPr userDrawn="1"/>
          </p:nvSpPr>
          <p:spPr bwMode="auto">
            <a:xfrm>
              <a:off x="181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0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744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title="AlexandriaReference"/>
          <p:cNvSpPr txBox="1"/>
          <p:nvPr userDrawn="1"/>
        </p:nvSpPr>
        <p:spPr>
          <a:xfrm>
            <a:off x="1117063" y="644353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&lt;generated automatically&gt;</a:t>
            </a:r>
            <a:endParaRPr kumimoji="0" lang="nl-BE" sz="8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Box 7" title="AlexandriaDistributionLimitations"/>
          <p:cNvSpPr txBox="1"/>
          <p:nvPr userDrawn="1"/>
        </p:nvSpPr>
        <p:spPr>
          <a:xfrm>
            <a:off x="10155691" y="6587241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Restricted</a:t>
            </a:r>
            <a:endParaRPr kumimoji="0" lang="fr-FR" sz="8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 title="AlexandriaAlternativeReference"/>
          <p:cNvSpPr txBox="1"/>
          <p:nvPr userDrawn="1"/>
        </p:nvSpPr>
        <p:spPr>
          <a:xfrm>
            <a:off x="1117063" y="6587241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altenative reference</a:t>
            </a:r>
            <a:endParaRPr kumimoji="0" lang="nl-BE" sz="8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1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17063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620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0" t="19781" r="-17013" b="19721"/>
          <a:stretch/>
        </p:blipFill>
        <p:spPr>
          <a:xfrm>
            <a:off x="742950" y="771525"/>
            <a:ext cx="10658475" cy="5334000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6391276" y="2057401"/>
            <a:ext cx="5060496" cy="4219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322569" y="2845254"/>
            <a:ext cx="3278005" cy="147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5086" y="4514850"/>
            <a:ext cx="4896685" cy="15430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BE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555086" y="2143125"/>
            <a:ext cx="4896685" cy="22547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1809750" y="3128963"/>
            <a:ext cx="2332038" cy="844550"/>
            <a:chOff x="1140" y="1971"/>
            <a:chExt cx="1469" cy="532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140" y="1971"/>
              <a:ext cx="1469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1140" y="2055"/>
              <a:ext cx="178" cy="251"/>
            </a:xfrm>
            <a:custGeom>
              <a:avLst/>
              <a:gdLst>
                <a:gd name="T0" fmla="*/ 123 w 533"/>
                <a:gd name="T1" fmla="*/ 517 h 755"/>
                <a:gd name="T2" fmla="*/ 166 w 533"/>
                <a:gd name="T3" fmla="*/ 573 h 755"/>
                <a:gd name="T4" fmla="*/ 192 w 533"/>
                <a:gd name="T5" fmla="*/ 593 h 755"/>
                <a:gd name="T6" fmla="*/ 223 w 533"/>
                <a:gd name="T7" fmla="*/ 605 h 755"/>
                <a:gd name="T8" fmla="*/ 258 w 533"/>
                <a:gd name="T9" fmla="*/ 611 h 755"/>
                <a:gd name="T10" fmla="*/ 292 w 533"/>
                <a:gd name="T11" fmla="*/ 610 h 755"/>
                <a:gd name="T12" fmla="*/ 332 w 533"/>
                <a:gd name="T13" fmla="*/ 596 h 755"/>
                <a:gd name="T14" fmla="*/ 351 w 533"/>
                <a:gd name="T15" fmla="*/ 583 h 755"/>
                <a:gd name="T16" fmla="*/ 362 w 533"/>
                <a:gd name="T17" fmla="*/ 565 h 755"/>
                <a:gd name="T18" fmla="*/ 365 w 533"/>
                <a:gd name="T19" fmla="*/ 544 h 755"/>
                <a:gd name="T20" fmla="*/ 364 w 533"/>
                <a:gd name="T21" fmla="*/ 529 h 755"/>
                <a:gd name="T22" fmla="*/ 356 w 533"/>
                <a:gd name="T23" fmla="*/ 509 h 755"/>
                <a:gd name="T24" fmla="*/ 341 w 533"/>
                <a:gd name="T25" fmla="*/ 492 h 755"/>
                <a:gd name="T26" fmla="*/ 291 w 533"/>
                <a:gd name="T27" fmla="*/ 461 h 755"/>
                <a:gd name="T28" fmla="*/ 217 w 533"/>
                <a:gd name="T29" fmla="*/ 432 h 755"/>
                <a:gd name="T30" fmla="*/ 153 w 533"/>
                <a:gd name="T31" fmla="*/ 401 h 755"/>
                <a:gd name="T32" fmla="*/ 105 w 533"/>
                <a:gd name="T33" fmla="*/ 365 h 755"/>
                <a:gd name="T34" fmla="*/ 71 w 533"/>
                <a:gd name="T35" fmla="*/ 323 h 755"/>
                <a:gd name="T36" fmla="*/ 49 w 533"/>
                <a:gd name="T37" fmla="*/ 277 h 755"/>
                <a:gd name="T38" fmla="*/ 39 w 533"/>
                <a:gd name="T39" fmla="*/ 225 h 755"/>
                <a:gd name="T40" fmla="*/ 39 w 533"/>
                <a:gd name="T41" fmla="*/ 184 h 755"/>
                <a:gd name="T42" fmla="*/ 56 w 533"/>
                <a:gd name="T43" fmla="*/ 125 h 755"/>
                <a:gd name="T44" fmla="*/ 90 w 533"/>
                <a:gd name="T45" fmla="*/ 73 h 755"/>
                <a:gd name="T46" fmla="*/ 139 w 533"/>
                <a:gd name="T47" fmla="*/ 34 h 755"/>
                <a:gd name="T48" fmla="*/ 201 w 533"/>
                <a:gd name="T49" fmla="*/ 9 h 755"/>
                <a:gd name="T50" fmla="*/ 273 w 533"/>
                <a:gd name="T51" fmla="*/ 0 h 755"/>
                <a:gd name="T52" fmla="*/ 308 w 533"/>
                <a:gd name="T53" fmla="*/ 1 h 755"/>
                <a:gd name="T54" fmla="*/ 357 w 533"/>
                <a:gd name="T55" fmla="*/ 11 h 755"/>
                <a:gd name="T56" fmla="*/ 402 w 533"/>
                <a:gd name="T57" fmla="*/ 29 h 755"/>
                <a:gd name="T58" fmla="*/ 443 w 533"/>
                <a:gd name="T59" fmla="*/ 57 h 755"/>
                <a:gd name="T60" fmla="*/ 480 w 533"/>
                <a:gd name="T61" fmla="*/ 95 h 755"/>
                <a:gd name="T62" fmla="*/ 382 w 533"/>
                <a:gd name="T63" fmla="*/ 209 h 755"/>
                <a:gd name="T64" fmla="*/ 362 w 533"/>
                <a:gd name="T65" fmla="*/ 179 h 755"/>
                <a:gd name="T66" fmla="*/ 324 w 533"/>
                <a:gd name="T67" fmla="*/ 153 h 755"/>
                <a:gd name="T68" fmla="*/ 276 w 533"/>
                <a:gd name="T69" fmla="*/ 143 h 755"/>
                <a:gd name="T70" fmla="*/ 246 w 533"/>
                <a:gd name="T71" fmla="*/ 148 h 755"/>
                <a:gd name="T72" fmla="*/ 209 w 533"/>
                <a:gd name="T73" fmla="*/ 167 h 755"/>
                <a:gd name="T74" fmla="*/ 200 w 533"/>
                <a:gd name="T75" fmla="*/ 183 h 755"/>
                <a:gd name="T76" fmla="*/ 196 w 533"/>
                <a:gd name="T77" fmla="*/ 201 h 755"/>
                <a:gd name="T78" fmla="*/ 201 w 533"/>
                <a:gd name="T79" fmla="*/ 228 h 755"/>
                <a:gd name="T80" fmla="*/ 217 w 533"/>
                <a:gd name="T81" fmla="*/ 250 h 755"/>
                <a:gd name="T82" fmla="*/ 265 w 533"/>
                <a:gd name="T83" fmla="*/ 281 h 755"/>
                <a:gd name="T84" fmla="*/ 342 w 533"/>
                <a:gd name="T85" fmla="*/ 310 h 755"/>
                <a:gd name="T86" fmla="*/ 406 w 533"/>
                <a:gd name="T87" fmla="*/ 339 h 755"/>
                <a:gd name="T88" fmla="*/ 457 w 533"/>
                <a:gd name="T89" fmla="*/ 373 h 755"/>
                <a:gd name="T90" fmla="*/ 494 w 533"/>
                <a:gd name="T91" fmla="*/ 412 h 755"/>
                <a:gd name="T92" fmla="*/ 520 w 533"/>
                <a:gd name="T93" fmla="*/ 460 h 755"/>
                <a:gd name="T94" fmla="*/ 532 w 533"/>
                <a:gd name="T95" fmla="*/ 516 h 755"/>
                <a:gd name="T96" fmla="*/ 532 w 533"/>
                <a:gd name="T97" fmla="*/ 560 h 755"/>
                <a:gd name="T98" fmla="*/ 514 w 533"/>
                <a:gd name="T99" fmla="*/ 624 h 755"/>
                <a:gd name="T100" fmla="*/ 477 w 533"/>
                <a:gd name="T101" fmla="*/ 679 h 755"/>
                <a:gd name="T102" fmla="*/ 423 w 533"/>
                <a:gd name="T103" fmla="*/ 720 h 755"/>
                <a:gd name="T104" fmla="*/ 353 w 533"/>
                <a:gd name="T105" fmla="*/ 745 h 755"/>
                <a:gd name="T106" fmla="*/ 272 w 533"/>
                <a:gd name="T107" fmla="*/ 755 h 755"/>
                <a:gd name="T108" fmla="*/ 229 w 533"/>
                <a:gd name="T109" fmla="*/ 752 h 755"/>
                <a:gd name="T110" fmla="*/ 169 w 533"/>
                <a:gd name="T111" fmla="*/ 740 h 755"/>
                <a:gd name="T112" fmla="*/ 114 w 533"/>
                <a:gd name="T113" fmla="*/ 718 h 755"/>
                <a:gd name="T114" fmla="*/ 66 w 533"/>
                <a:gd name="T115" fmla="*/ 685 h 755"/>
                <a:gd name="T116" fmla="*/ 24 w 533"/>
                <a:gd name="T117" fmla="*/ 641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3" h="755">
                  <a:moveTo>
                    <a:pt x="0" y="605"/>
                  </a:moveTo>
                  <a:lnTo>
                    <a:pt x="123" y="517"/>
                  </a:lnTo>
                  <a:lnTo>
                    <a:pt x="123" y="517"/>
                  </a:lnTo>
                  <a:lnTo>
                    <a:pt x="136" y="539"/>
                  </a:lnTo>
                  <a:lnTo>
                    <a:pt x="151" y="557"/>
                  </a:lnTo>
                  <a:lnTo>
                    <a:pt x="166" y="573"/>
                  </a:lnTo>
                  <a:lnTo>
                    <a:pt x="174" y="581"/>
                  </a:lnTo>
                  <a:lnTo>
                    <a:pt x="183" y="587"/>
                  </a:lnTo>
                  <a:lnTo>
                    <a:pt x="192" y="593"/>
                  </a:lnTo>
                  <a:lnTo>
                    <a:pt x="202" y="598"/>
                  </a:lnTo>
                  <a:lnTo>
                    <a:pt x="212" y="601"/>
                  </a:lnTo>
                  <a:lnTo>
                    <a:pt x="223" y="605"/>
                  </a:lnTo>
                  <a:lnTo>
                    <a:pt x="234" y="607"/>
                  </a:lnTo>
                  <a:lnTo>
                    <a:pt x="246" y="610"/>
                  </a:lnTo>
                  <a:lnTo>
                    <a:pt x="258" y="611"/>
                  </a:lnTo>
                  <a:lnTo>
                    <a:pt x="272" y="611"/>
                  </a:lnTo>
                  <a:lnTo>
                    <a:pt x="272" y="611"/>
                  </a:lnTo>
                  <a:lnTo>
                    <a:pt x="292" y="610"/>
                  </a:lnTo>
                  <a:lnTo>
                    <a:pt x="309" y="606"/>
                  </a:lnTo>
                  <a:lnTo>
                    <a:pt x="325" y="600"/>
                  </a:lnTo>
                  <a:lnTo>
                    <a:pt x="332" y="596"/>
                  </a:lnTo>
                  <a:lnTo>
                    <a:pt x="340" y="593"/>
                  </a:lnTo>
                  <a:lnTo>
                    <a:pt x="345" y="588"/>
                  </a:lnTo>
                  <a:lnTo>
                    <a:pt x="351" y="583"/>
                  </a:lnTo>
                  <a:lnTo>
                    <a:pt x="354" y="577"/>
                  </a:lnTo>
                  <a:lnTo>
                    <a:pt x="358" y="571"/>
                  </a:lnTo>
                  <a:lnTo>
                    <a:pt x="362" y="565"/>
                  </a:lnTo>
                  <a:lnTo>
                    <a:pt x="363" y="559"/>
                  </a:lnTo>
                  <a:lnTo>
                    <a:pt x="365" y="551"/>
                  </a:lnTo>
                  <a:lnTo>
                    <a:pt x="365" y="544"/>
                  </a:lnTo>
                  <a:lnTo>
                    <a:pt x="365" y="544"/>
                  </a:lnTo>
                  <a:lnTo>
                    <a:pt x="365" y="537"/>
                  </a:lnTo>
                  <a:lnTo>
                    <a:pt x="364" y="529"/>
                  </a:lnTo>
                  <a:lnTo>
                    <a:pt x="362" y="522"/>
                  </a:lnTo>
                  <a:lnTo>
                    <a:pt x="359" y="515"/>
                  </a:lnTo>
                  <a:lnTo>
                    <a:pt x="356" y="509"/>
                  </a:lnTo>
                  <a:lnTo>
                    <a:pt x="352" y="502"/>
                  </a:lnTo>
                  <a:lnTo>
                    <a:pt x="347" y="496"/>
                  </a:lnTo>
                  <a:lnTo>
                    <a:pt x="341" y="492"/>
                  </a:lnTo>
                  <a:lnTo>
                    <a:pt x="328" y="481"/>
                  </a:lnTo>
                  <a:lnTo>
                    <a:pt x="311" y="471"/>
                  </a:lnTo>
                  <a:lnTo>
                    <a:pt x="291" y="461"/>
                  </a:lnTo>
                  <a:lnTo>
                    <a:pt x="268" y="451"/>
                  </a:lnTo>
                  <a:lnTo>
                    <a:pt x="217" y="432"/>
                  </a:lnTo>
                  <a:lnTo>
                    <a:pt x="217" y="432"/>
                  </a:lnTo>
                  <a:lnTo>
                    <a:pt x="194" y="422"/>
                  </a:lnTo>
                  <a:lnTo>
                    <a:pt x="173" y="412"/>
                  </a:lnTo>
                  <a:lnTo>
                    <a:pt x="153" y="401"/>
                  </a:lnTo>
                  <a:lnTo>
                    <a:pt x="136" y="390"/>
                  </a:lnTo>
                  <a:lnTo>
                    <a:pt x="119" y="378"/>
                  </a:lnTo>
                  <a:lnTo>
                    <a:pt x="105" y="365"/>
                  </a:lnTo>
                  <a:lnTo>
                    <a:pt x="93" y="351"/>
                  </a:lnTo>
                  <a:lnTo>
                    <a:pt x="80" y="338"/>
                  </a:lnTo>
                  <a:lnTo>
                    <a:pt x="71" y="323"/>
                  </a:lnTo>
                  <a:lnTo>
                    <a:pt x="62" y="309"/>
                  </a:lnTo>
                  <a:lnTo>
                    <a:pt x="55" y="293"/>
                  </a:lnTo>
                  <a:lnTo>
                    <a:pt x="49" y="277"/>
                  </a:lnTo>
                  <a:lnTo>
                    <a:pt x="44" y="260"/>
                  </a:lnTo>
                  <a:lnTo>
                    <a:pt x="40" y="243"/>
                  </a:lnTo>
                  <a:lnTo>
                    <a:pt x="39" y="225"/>
                  </a:lnTo>
                  <a:lnTo>
                    <a:pt x="38" y="206"/>
                  </a:lnTo>
                  <a:lnTo>
                    <a:pt x="38" y="206"/>
                  </a:lnTo>
                  <a:lnTo>
                    <a:pt x="39" y="184"/>
                  </a:lnTo>
                  <a:lnTo>
                    <a:pt x="43" y="164"/>
                  </a:lnTo>
                  <a:lnTo>
                    <a:pt x="47" y="143"/>
                  </a:lnTo>
                  <a:lnTo>
                    <a:pt x="56" y="125"/>
                  </a:lnTo>
                  <a:lnTo>
                    <a:pt x="66" y="106"/>
                  </a:lnTo>
                  <a:lnTo>
                    <a:pt x="77" y="89"/>
                  </a:lnTo>
                  <a:lnTo>
                    <a:pt x="90" y="73"/>
                  </a:lnTo>
                  <a:lnTo>
                    <a:pt x="105" y="59"/>
                  </a:lnTo>
                  <a:lnTo>
                    <a:pt x="121" y="45"/>
                  </a:lnTo>
                  <a:lnTo>
                    <a:pt x="139" y="34"/>
                  </a:lnTo>
                  <a:lnTo>
                    <a:pt x="158" y="23"/>
                  </a:lnTo>
                  <a:lnTo>
                    <a:pt x="179" y="16"/>
                  </a:lnTo>
                  <a:lnTo>
                    <a:pt x="201" y="9"/>
                  </a:lnTo>
                  <a:lnTo>
                    <a:pt x="224" y="4"/>
                  </a:lnTo>
                  <a:lnTo>
                    <a:pt x="248" y="1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91" y="0"/>
                  </a:lnTo>
                  <a:lnTo>
                    <a:pt x="308" y="1"/>
                  </a:lnTo>
                  <a:lnTo>
                    <a:pt x="324" y="4"/>
                  </a:lnTo>
                  <a:lnTo>
                    <a:pt x="341" y="7"/>
                  </a:lnTo>
                  <a:lnTo>
                    <a:pt x="357" y="11"/>
                  </a:lnTo>
                  <a:lnTo>
                    <a:pt x="373" y="16"/>
                  </a:lnTo>
                  <a:lnTo>
                    <a:pt x="387" y="22"/>
                  </a:lnTo>
                  <a:lnTo>
                    <a:pt x="402" y="29"/>
                  </a:lnTo>
                  <a:lnTo>
                    <a:pt x="416" y="38"/>
                  </a:lnTo>
                  <a:lnTo>
                    <a:pt x="430" y="46"/>
                  </a:lnTo>
                  <a:lnTo>
                    <a:pt x="443" y="57"/>
                  </a:lnTo>
                  <a:lnTo>
                    <a:pt x="455" y="70"/>
                  </a:lnTo>
                  <a:lnTo>
                    <a:pt x="468" y="82"/>
                  </a:lnTo>
                  <a:lnTo>
                    <a:pt x="480" y="95"/>
                  </a:lnTo>
                  <a:lnTo>
                    <a:pt x="491" y="111"/>
                  </a:lnTo>
                  <a:lnTo>
                    <a:pt x="500" y="127"/>
                  </a:lnTo>
                  <a:lnTo>
                    <a:pt x="382" y="209"/>
                  </a:lnTo>
                  <a:lnTo>
                    <a:pt x="382" y="209"/>
                  </a:lnTo>
                  <a:lnTo>
                    <a:pt x="373" y="193"/>
                  </a:lnTo>
                  <a:lnTo>
                    <a:pt x="362" y="179"/>
                  </a:lnTo>
                  <a:lnTo>
                    <a:pt x="351" y="168"/>
                  </a:lnTo>
                  <a:lnTo>
                    <a:pt x="337" y="159"/>
                  </a:lnTo>
                  <a:lnTo>
                    <a:pt x="324" y="153"/>
                  </a:lnTo>
                  <a:lnTo>
                    <a:pt x="309" y="148"/>
                  </a:lnTo>
                  <a:lnTo>
                    <a:pt x="293" y="144"/>
                  </a:lnTo>
                  <a:lnTo>
                    <a:pt x="276" y="143"/>
                  </a:lnTo>
                  <a:lnTo>
                    <a:pt x="276" y="143"/>
                  </a:lnTo>
                  <a:lnTo>
                    <a:pt x="261" y="144"/>
                  </a:lnTo>
                  <a:lnTo>
                    <a:pt x="246" y="148"/>
                  </a:lnTo>
                  <a:lnTo>
                    <a:pt x="233" y="153"/>
                  </a:lnTo>
                  <a:lnTo>
                    <a:pt x="220" y="159"/>
                  </a:lnTo>
                  <a:lnTo>
                    <a:pt x="209" y="167"/>
                  </a:lnTo>
                  <a:lnTo>
                    <a:pt x="206" y="172"/>
                  </a:lnTo>
                  <a:lnTo>
                    <a:pt x="202" y="177"/>
                  </a:lnTo>
                  <a:lnTo>
                    <a:pt x="200" y="183"/>
                  </a:lnTo>
                  <a:lnTo>
                    <a:pt x="197" y="189"/>
                  </a:lnTo>
                  <a:lnTo>
                    <a:pt x="196" y="195"/>
                  </a:lnTo>
                  <a:lnTo>
                    <a:pt x="196" y="201"/>
                  </a:lnTo>
                  <a:lnTo>
                    <a:pt x="196" y="201"/>
                  </a:lnTo>
                  <a:lnTo>
                    <a:pt x="197" y="216"/>
                  </a:lnTo>
                  <a:lnTo>
                    <a:pt x="201" y="228"/>
                  </a:lnTo>
                  <a:lnTo>
                    <a:pt x="203" y="234"/>
                  </a:lnTo>
                  <a:lnTo>
                    <a:pt x="207" y="239"/>
                  </a:lnTo>
                  <a:lnTo>
                    <a:pt x="217" y="250"/>
                  </a:lnTo>
                  <a:lnTo>
                    <a:pt x="229" y="261"/>
                  </a:lnTo>
                  <a:lnTo>
                    <a:pt x="246" y="271"/>
                  </a:lnTo>
                  <a:lnTo>
                    <a:pt x="265" y="281"/>
                  </a:lnTo>
                  <a:lnTo>
                    <a:pt x="290" y="292"/>
                  </a:lnTo>
                  <a:lnTo>
                    <a:pt x="342" y="310"/>
                  </a:lnTo>
                  <a:lnTo>
                    <a:pt x="342" y="310"/>
                  </a:lnTo>
                  <a:lnTo>
                    <a:pt x="364" y="320"/>
                  </a:lnTo>
                  <a:lnTo>
                    <a:pt x="385" y="329"/>
                  </a:lnTo>
                  <a:lnTo>
                    <a:pt x="406" y="339"/>
                  </a:lnTo>
                  <a:lnTo>
                    <a:pt x="424" y="350"/>
                  </a:lnTo>
                  <a:lnTo>
                    <a:pt x="441" y="361"/>
                  </a:lnTo>
                  <a:lnTo>
                    <a:pt x="457" y="373"/>
                  </a:lnTo>
                  <a:lnTo>
                    <a:pt x="470" y="385"/>
                  </a:lnTo>
                  <a:lnTo>
                    <a:pt x="483" y="399"/>
                  </a:lnTo>
                  <a:lnTo>
                    <a:pt x="494" y="412"/>
                  </a:lnTo>
                  <a:lnTo>
                    <a:pt x="505" y="428"/>
                  </a:lnTo>
                  <a:lnTo>
                    <a:pt x="514" y="443"/>
                  </a:lnTo>
                  <a:lnTo>
                    <a:pt x="520" y="460"/>
                  </a:lnTo>
                  <a:lnTo>
                    <a:pt x="526" y="478"/>
                  </a:lnTo>
                  <a:lnTo>
                    <a:pt x="530" y="496"/>
                  </a:lnTo>
                  <a:lnTo>
                    <a:pt x="532" y="516"/>
                  </a:lnTo>
                  <a:lnTo>
                    <a:pt x="533" y="537"/>
                  </a:lnTo>
                  <a:lnTo>
                    <a:pt x="533" y="537"/>
                  </a:lnTo>
                  <a:lnTo>
                    <a:pt x="532" y="560"/>
                  </a:lnTo>
                  <a:lnTo>
                    <a:pt x="528" y="583"/>
                  </a:lnTo>
                  <a:lnTo>
                    <a:pt x="522" y="605"/>
                  </a:lnTo>
                  <a:lnTo>
                    <a:pt x="514" y="624"/>
                  </a:lnTo>
                  <a:lnTo>
                    <a:pt x="504" y="644"/>
                  </a:lnTo>
                  <a:lnTo>
                    <a:pt x="491" y="662"/>
                  </a:lnTo>
                  <a:lnTo>
                    <a:pt x="477" y="679"/>
                  </a:lnTo>
                  <a:lnTo>
                    <a:pt x="460" y="694"/>
                  </a:lnTo>
                  <a:lnTo>
                    <a:pt x="442" y="707"/>
                  </a:lnTo>
                  <a:lnTo>
                    <a:pt x="423" y="720"/>
                  </a:lnTo>
                  <a:lnTo>
                    <a:pt x="401" y="730"/>
                  </a:lnTo>
                  <a:lnTo>
                    <a:pt x="377" y="739"/>
                  </a:lnTo>
                  <a:lnTo>
                    <a:pt x="353" y="745"/>
                  </a:lnTo>
                  <a:lnTo>
                    <a:pt x="328" y="750"/>
                  </a:lnTo>
                  <a:lnTo>
                    <a:pt x="300" y="754"/>
                  </a:lnTo>
                  <a:lnTo>
                    <a:pt x="272" y="755"/>
                  </a:lnTo>
                  <a:lnTo>
                    <a:pt x="272" y="755"/>
                  </a:lnTo>
                  <a:lnTo>
                    <a:pt x="251" y="754"/>
                  </a:lnTo>
                  <a:lnTo>
                    <a:pt x="229" y="752"/>
                  </a:lnTo>
                  <a:lnTo>
                    <a:pt x="209" y="750"/>
                  </a:lnTo>
                  <a:lnTo>
                    <a:pt x="189" y="745"/>
                  </a:lnTo>
                  <a:lnTo>
                    <a:pt x="169" y="740"/>
                  </a:lnTo>
                  <a:lnTo>
                    <a:pt x="151" y="734"/>
                  </a:lnTo>
                  <a:lnTo>
                    <a:pt x="133" y="727"/>
                  </a:lnTo>
                  <a:lnTo>
                    <a:pt x="114" y="718"/>
                  </a:lnTo>
                  <a:lnTo>
                    <a:pt x="99" y="709"/>
                  </a:lnTo>
                  <a:lnTo>
                    <a:pt x="82" y="698"/>
                  </a:lnTo>
                  <a:lnTo>
                    <a:pt x="66" y="685"/>
                  </a:lnTo>
                  <a:lnTo>
                    <a:pt x="51" y="672"/>
                  </a:lnTo>
                  <a:lnTo>
                    <a:pt x="38" y="657"/>
                  </a:lnTo>
                  <a:lnTo>
                    <a:pt x="24" y="641"/>
                  </a:lnTo>
                  <a:lnTo>
                    <a:pt x="12" y="624"/>
                  </a:lnTo>
                  <a:lnTo>
                    <a:pt x="0" y="605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1140" y="2055"/>
              <a:ext cx="178" cy="251"/>
            </a:xfrm>
            <a:custGeom>
              <a:avLst/>
              <a:gdLst>
                <a:gd name="T0" fmla="*/ 123 w 533"/>
                <a:gd name="T1" fmla="*/ 517 h 755"/>
                <a:gd name="T2" fmla="*/ 166 w 533"/>
                <a:gd name="T3" fmla="*/ 573 h 755"/>
                <a:gd name="T4" fmla="*/ 192 w 533"/>
                <a:gd name="T5" fmla="*/ 593 h 755"/>
                <a:gd name="T6" fmla="*/ 223 w 533"/>
                <a:gd name="T7" fmla="*/ 605 h 755"/>
                <a:gd name="T8" fmla="*/ 258 w 533"/>
                <a:gd name="T9" fmla="*/ 611 h 755"/>
                <a:gd name="T10" fmla="*/ 292 w 533"/>
                <a:gd name="T11" fmla="*/ 610 h 755"/>
                <a:gd name="T12" fmla="*/ 332 w 533"/>
                <a:gd name="T13" fmla="*/ 596 h 755"/>
                <a:gd name="T14" fmla="*/ 351 w 533"/>
                <a:gd name="T15" fmla="*/ 583 h 755"/>
                <a:gd name="T16" fmla="*/ 362 w 533"/>
                <a:gd name="T17" fmla="*/ 565 h 755"/>
                <a:gd name="T18" fmla="*/ 365 w 533"/>
                <a:gd name="T19" fmla="*/ 544 h 755"/>
                <a:gd name="T20" fmla="*/ 364 w 533"/>
                <a:gd name="T21" fmla="*/ 529 h 755"/>
                <a:gd name="T22" fmla="*/ 356 w 533"/>
                <a:gd name="T23" fmla="*/ 509 h 755"/>
                <a:gd name="T24" fmla="*/ 341 w 533"/>
                <a:gd name="T25" fmla="*/ 492 h 755"/>
                <a:gd name="T26" fmla="*/ 291 w 533"/>
                <a:gd name="T27" fmla="*/ 461 h 755"/>
                <a:gd name="T28" fmla="*/ 217 w 533"/>
                <a:gd name="T29" fmla="*/ 432 h 755"/>
                <a:gd name="T30" fmla="*/ 153 w 533"/>
                <a:gd name="T31" fmla="*/ 401 h 755"/>
                <a:gd name="T32" fmla="*/ 105 w 533"/>
                <a:gd name="T33" fmla="*/ 365 h 755"/>
                <a:gd name="T34" fmla="*/ 71 w 533"/>
                <a:gd name="T35" fmla="*/ 323 h 755"/>
                <a:gd name="T36" fmla="*/ 49 w 533"/>
                <a:gd name="T37" fmla="*/ 277 h 755"/>
                <a:gd name="T38" fmla="*/ 39 w 533"/>
                <a:gd name="T39" fmla="*/ 225 h 755"/>
                <a:gd name="T40" fmla="*/ 39 w 533"/>
                <a:gd name="T41" fmla="*/ 184 h 755"/>
                <a:gd name="T42" fmla="*/ 56 w 533"/>
                <a:gd name="T43" fmla="*/ 125 h 755"/>
                <a:gd name="T44" fmla="*/ 90 w 533"/>
                <a:gd name="T45" fmla="*/ 73 h 755"/>
                <a:gd name="T46" fmla="*/ 139 w 533"/>
                <a:gd name="T47" fmla="*/ 34 h 755"/>
                <a:gd name="T48" fmla="*/ 201 w 533"/>
                <a:gd name="T49" fmla="*/ 9 h 755"/>
                <a:gd name="T50" fmla="*/ 273 w 533"/>
                <a:gd name="T51" fmla="*/ 0 h 755"/>
                <a:gd name="T52" fmla="*/ 308 w 533"/>
                <a:gd name="T53" fmla="*/ 1 h 755"/>
                <a:gd name="T54" fmla="*/ 357 w 533"/>
                <a:gd name="T55" fmla="*/ 11 h 755"/>
                <a:gd name="T56" fmla="*/ 402 w 533"/>
                <a:gd name="T57" fmla="*/ 29 h 755"/>
                <a:gd name="T58" fmla="*/ 443 w 533"/>
                <a:gd name="T59" fmla="*/ 57 h 755"/>
                <a:gd name="T60" fmla="*/ 480 w 533"/>
                <a:gd name="T61" fmla="*/ 95 h 755"/>
                <a:gd name="T62" fmla="*/ 382 w 533"/>
                <a:gd name="T63" fmla="*/ 209 h 755"/>
                <a:gd name="T64" fmla="*/ 362 w 533"/>
                <a:gd name="T65" fmla="*/ 179 h 755"/>
                <a:gd name="T66" fmla="*/ 324 w 533"/>
                <a:gd name="T67" fmla="*/ 153 h 755"/>
                <a:gd name="T68" fmla="*/ 276 w 533"/>
                <a:gd name="T69" fmla="*/ 143 h 755"/>
                <a:gd name="T70" fmla="*/ 246 w 533"/>
                <a:gd name="T71" fmla="*/ 148 h 755"/>
                <a:gd name="T72" fmla="*/ 209 w 533"/>
                <a:gd name="T73" fmla="*/ 167 h 755"/>
                <a:gd name="T74" fmla="*/ 200 w 533"/>
                <a:gd name="T75" fmla="*/ 183 h 755"/>
                <a:gd name="T76" fmla="*/ 196 w 533"/>
                <a:gd name="T77" fmla="*/ 201 h 755"/>
                <a:gd name="T78" fmla="*/ 201 w 533"/>
                <a:gd name="T79" fmla="*/ 228 h 755"/>
                <a:gd name="T80" fmla="*/ 217 w 533"/>
                <a:gd name="T81" fmla="*/ 250 h 755"/>
                <a:gd name="T82" fmla="*/ 265 w 533"/>
                <a:gd name="T83" fmla="*/ 281 h 755"/>
                <a:gd name="T84" fmla="*/ 342 w 533"/>
                <a:gd name="T85" fmla="*/ 310 h 755"/>
                <a:gd name="T86" fmla="*/ 406 w 533"/>
                <a:gd name="T87" fmla="*/ 339 h 755"/>
                <a:gd name="T88" fmla="*/ 457 w 533"/>
                <a:gd name="T89" fmla="*/ 373 h 755"/>
                <a:gd name="T90" fmla="*/ 494 w 533"/>
                <a:gd name="T91" fmla="*/ 412 h 755"/>
                <a:gd name="T92" fmla="*/ 520 w 533"/>
                <a:gd name="T93" fmla="*/ 460 h 755"/>
                <a:gd name="T94" fmla="*/ 532 w 533"/>
                <a:gd name="T95" fmla="*/ 516 h 755"/>
                <a:gd name="T96" fmla="*/ 532 w 533"/>
                <a:gd name="T97" fmla="*/ 560 h 755"/>
                <a:gd name="T98" fmla="*/ 514 w 533"/>
                <a:gd name="T99" fmla="*/ 624 h 755"/>
                <a:gd name="T100" fmla="*/ 477 w 533"/>
                <a:gd name="T101" fmla="*/ 679 h 755"/>
                <a:gd name="T102" fmla="*/ 423 w 533"/>
                <a:gd name="T103" fmla="*/ 720 h 755"/>
                <a:gd name="T104" fmla="*/ 353 w 533"/>
                <a:gd name="T105" fmla="*/ 745 h 755"/>
                <a:gd name="T106" fmla="*/ 272 w 533"/>
                <a:gd name="T107" fmla="*/ 755 h 755"/>
                <a:gd name="T108" fmla="*/ 229 w 533"/>
                <a:gd name="T109" fmla="*/ 752 h 755"/>
                <a:gd name="T110" fmla="*/ 169 w 533"/>
                <a:gd name="T111" fmla="*/ 740 h 755"/>
                <a:gd name="T112" fmla="*/ 114 w 533"/>
                <a:gd name="T113" fmla="*/ 718 h 755"/>
                <a:gd name="T114" fmla="*/ 66 w 533"/>
                <a:gd name="T115" fmla="*/ 685 h 755"/>
                <a:gd name="T116" fmla="*/ 24 w 533"/>
                <a:gd name="T117" fmla="*/ 641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3" h="755">
                  <a:moveTo>
                    <a:pt x="0" y="605"/>
                  </a:moveTo>
                  <a:lnTo>
                    <a:pt x="123" y="517"/>
                  </a:lnTo>
                  <a:lnTo>
                    <a:pt x="123" y="517"/>
                  </a:lnTo>
                  <a:lnTo>
                    <a:pt x="136" y="539"/>
                  </a:lnTo>
                  <a:lnTo>
                    <a:pt x="151" y="557"/>
                  </a:lnTo>
                  <a:lnTo>
                    <a:pt x="166" y="573"/>
                  </a:lnTo>
                  <a:lnTo>
                    <a:pt x="174" y="581"/>
                  </a:lnTo>
                  <a:lnTo>
                    <a:pt x="183" y="587"/>
                  </a:lnTo>
                  <a:lnTo>
                    <a:pt x="192" y="593"/>
                  </a:lnTo>
                  <a:lnTo>
                    <a:pt x="202" y="598"/>
                  </a:lnTo>
                  <a:lnTo>
                    <a:pt x="212" y="601"/>
                  </a:lnTo>
                  <a:lnTo>
                    <a:pt x="223" y="605"/>
                  </a:lnTo>
                  <a:lnTo>
                    <a:pt x="234" y="607"/>
                  </a:lnTo>
                  <a:lnTo>
                    <a:pt x="246" y="610"/>
                  </a:lnTo>
                  <a:lnTo>
                    <a:pt x="258" y="611"/>
                  </a:lnTo>
                  <a:lnTo>
                    <a:pt x="272" y="611"/>
                  </a:lnTo>
                  <a:lnTo>
                    <a:pt x="272" y="611"/>
                  </a:lnTo>
                  <a:lnTo>
                    <a:pt x="292" y="610"/>
                  </a:lnTo>
                  <a:lnTo>
                    <a:pt x="309" y="606"/>
                  </a:lnTo>
                  <a:lnTo>
                    <a:pt x="325" y="600"/>
                  </a:lnTo>
                  <a:lnTo>
                    <a:pt x="332" y="596"/>
                  </a:lnTo>
                  <a:lnTo>
                    <a:pt x="340" y="593"/>
                  </a:lnTo>
                  <a:lnTo>
                    <a:pt x="345" y="588"/>
                  </a:lnTo>
                  <a:lnTo>
                    <a:pt x="351" y="583"/>
                  </a:lnTo>
                  <a:lnTo>
                    <a:pt x="354" y="577"/>
                  </a:lnTo>
                  <a:lnTo>
                    <a:pt x="358" y="571"/>
                  </a:lnTo>
                  <a:lnTo>
                    <a:pt x="362" y="565"/>
                  </a:lnTo>
                  <a:lnTo>
                    <a:pt x="363" y="559"/>
                  </a:lnTo>
                  <a:lnTo>
                    <a:pt x="365" y="551"/>
                  </a:lnTo>
                  <a:lnTo>
                    <a:pt x="365" y="544"/>
                  </a:lnTo>
                  <a:lnTo>
                    <a:pt x="365" y="544"/>
                  </a:lnTo>
                  <a:lnTo>
                    <a:pt x="365" y="537"/>
                  </a:lnTo>
                  <a:lnTo>
                    <a:pt x="364" y="529"/>
                  </a:lnTo>
                  <a:lnTo>
                    <a:pt x="362" y="522"/>
                  </a:lnTo>
                  <a:lnTo>
                    <a:pt x="359" y="515"/>
                  </a:lnTo>
                  <a:lnTo>
                    <a:pt x="356" y="509"/>
                  </a:lnTo>
                  <a:lnTo>
                    <a:pt x="352" y="502"/>
                  </a:lnTo>
                  <a:lnTo>
                    <a:pt x="347" y="496"/>
                  </a:lnTo>
                  <a:lnTo>
                    <a:pt x="341" y="492"/>
                  </a:lnTo>
                  <a:lnTo>
                    <a:pt x="328" y="481"/>
                  </a:lnTo>
                  <a:lnTo>
                    <a:pt x="311" y="471"/>
                  </a:lnTo>
                  <a:lnTo>
                    <a:pt x="291" y="461"/>
                  </a:lnTo>
                  <a:lnTo>
                    <a:pt x="268" y="451"/>
                  </a:lnTo>
                  <a:lnTo>
                    <a:pt x="217" y="432"/>
                  </a:lnTo>
                  <a:lnTo>
                    <a:pt x="217" y="432"/>
                  </a:lnTo>
                  <a:lnTo>
                    <a:pt x="194" y="422"/>
                  </a:lnTo>
                  <a:lnTo>
                    <a:pt x="173" y="412"/>
                  </a:lnTo>
                  <a:lnTo>
                    <a:pt x="153" y="401"/>
                  </a:lnTo>
                  <a:lnTo>
                    <a:pt x="136" y="390"/>
                  </a:lnTo>
                  <a:lnTo>
                    <a:pt x="119" y="378"/>
                  </a:lnTo>
                  <a:lnTo>
                    <a:pt x="105" y="365"/>
                  </a:lnTo>
                  <a:lnTo>
                    <a:pt x="93" y="351"/>
                  </a:lnTo>
                  <a:lnTo>
                    <a:pt x="80" y="338"/>
                  </a:lnTo>
                  <a:lnTo>
                    <a:pt x="71" y="323"/>
                  </a:lnTo>
                  <a:lnTo>
                    <a:pt x="62" y="309"/>
                  </a:lnTo>
                  <a:lnTo>
                    <a:pt x="55" y="293"/>
                  </a:lnTo>
                  <a:lnTo>
                    <a:pt x="49" y="277"/>
                  </a:lnTo>
                  <a:lnTo>
                    <a:pt x="44" y="260"/>
                  </a:lnTo>
                  <a:lnTo>
                    <a:pt x="40" y="243"/>
                  </a:lnTo>
                  <a:lnTo>
                    <a:pt x="39" y="225"/>
                  </a:lnTo>
                  <a:lnTo>
                    <a:pt x="38" y="206"/>
                  </a:lnTo>
                  <a:lnTo>
                    <a:pt x="38" y="206"/>
                  </a:lnTo>
                  <a:lnTo>
                    <a:pt x="39" y="184"/>
                  </a:lnTo>
                  <a:lnTo>
                    <a:pt x="43" y="164"/>
                  </a:lnTo>
                  <a:lnTo>
                    <a:pt x="47" y="143"/>
                  </a:lnTo>
                  <a:lnTo>
                    <a:pt x="56" y="125"/>
                  </a:lnTo>
                  <a:lnTo>
                    <a:pt x="66" y="106"/>
                  </a:lnTo>
                  <a:lnTo>
                    <a:pt x="77" y="89"/>
                  </a:lnTo>
                  <a:lnTo>
                    <a:pt x="90" y="73"/>
                  </a:lnTo>
                  <a:lnTo>
                    <a:pt x="105" y="59"/>
                  </a:lnTo>
                  <a:lnTo>
                    <a:pt x="121" y="45"/>
                  </a:lnTo>
                  <a:lnTo>
                    <a:pt x="139" y="34"/>
                  </a:lnTo>
                  <a:lnTo>
                    <a:pt x="158" y="23"/>
                  </a:lnTo>
                  <a:lnTo>
                    <a:pt x="179" y="16"/>
                  </a:lnTo>
                  <a:lnTo>
                    <a:pt x="201" y="9"/>
                  </a:lnTo>
                  <a:lnTo>
                    <a:pt x="224" y="4"/>
                  </a:lnTo>
                  <a:lnTo>
                    <a:pt x="248" y="1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91" y="0"/>
                  </a:lnTo>
                  <a:lnTo>
                    <a:pt x="308" y="1"/>
                  </a:lnTo>
                  <a:lnTo>
                    <a:pt x="324" y="4"/>
                  </a:lnTo>
                  <a:lnTo>
                    <a:pt x="341" y="7"/>
                  </a:lnTo>
                  <a:lnTo>
                    <a:pt x="357" y="11"/>
                  </a:lnTo>
                  <a:lnTo>
                    <a:pt x="373" y="16"/>
                  </a:lnTo>
                  <a:lnTo>
                    <a:pt x="387" y="22"/>
                  </a:lnTo>
                  <a:lnTo>
                    <a:pt x="402" y="29"/>
                  </a:lnTo>
                  <a:lnTo>
                    <a:pt x="416" y="38"/>
                  </a:lnTo>
                  <a:lnTo>
                    <a:pt x="430" y="46"/>
                  </a:lnTo>
                  <a:lnTo>
                    <a:pt x="443" y="57"/>
                  </a:lnTo>
                  <a:lnTo>
                    <a:pt x="455" y="70"/>
                  </a:lnTo>
                  <a:lnTo>
                    <a:pt x="468" y="82"/>
                  </a:lnTo>
                  <a:lnTo>
                    <a:pt x="480" y="95"/>
                  </a:lnTo>
                  <a:lnTo>
                    <a:pt x="491" y="111"/>
                  </a:lnTo>
                  <a:lnTo>
                    <a:pt x="500" y="127"/>
                  </a:lnTo>
                  <a:lnTo>
                    <a:pt x="382" y="209"/>
                  </a:lnTo>
                  <a:lnTo>
                    <a:pt x="382" y="209"/>
                  </a:lnTo>
                  <a:lnTo>
                    <a:pt x="373" y="193"/>
                  </a:lnTo>
                  <a:lnTo>
                    <a:pt x="362" y="179"/>
                  </a:lnTo>
                  <a:lnTo>
                    <a:pt x="351" y="168"/>
                  </a:lnTo>
                  <a:lnTo>
                    <a:pt x="337" y="159"/>
                  </a:lnTo>
                  <a:lnTo>
                    <a:pt x="324" y="153"/>
                  </a:lnTo>
                  <a:lnTo>
                    <a:pt x="309" y="148"/>
                  </a:lnTo>
                  <a:lnTo>
                    <a:pt x="293" y="144"/>
                  </a:lnTo>
                  <a:lnTo>
                    <a:pt x="276" y="143"/>
                  </a:lnTo>
                  <a:lnTo>
                    <a:pt x="276" y="143"/>
                  </a:lnTo>
                  <a:lnTo>
                    <a:pt x="261" y="144"/>
                  </a:lnTo>
                  <a:lnTo>
                    <a:pt x="246" y="148"/>
                  </a:lnTo>
                  <a:lnTo>
                    <a:pt x="233" y="153"/>
                  </a:lnTo>
                  <a:lnTo>
                    <a:pt x="220" y="159"/>
                  </a:lnTo>
                  <a:lnTo>
                    <a:pt x="209" y="167"/>
                  </a:lnTo>
                  <a:lnTo>
                    <a:pt x="206" y="172"/>
                  </a:lnTo>
                  <a:lnTo>
                    <a:pt x="202" y="177"/>
                  </a:lnTo>
                  <a:lnTo>
                    <a:pt x="200" y="183"/>
                  </a:lnTo>
                  <a:lnTo>
                    <a:pt x="197" y="189"/>
                  </a:lnTo>
                  <a:lnTo>
                    <a:pt x="196" y="195"/>
                  </a:lnTo>
                  <a:lnTo>
                    <a:pt x="196" y="201"/>
                  </a:lnTo>
                  <a:lnTo>
                    <a:pt x="196" y="201"/>
                  </a:lnTo>
                  <a:lnTo>
                    <a:pt x="197" y="216"/>
                  </a:lnTo>
                  <a:lnTo>
                    <a:pt x="201" y="228"/>
                  </a:lnTo>
                  <a:lnTo>
                    <a:pt x="203" y="234"/>
                  </a:lnTo>
                  <a:lnTo>
                    <a:pt x="207" y="239"/>
                  </a:lnTo>
                  <a:lnTo>
                    <a:pt x="217" y="250"/>
                  </a:lnTo>
                  <a:lnTo>
                    <a:pt x="229" y="261"/>
                  </a:lnTo>
                  <a:lnTo>
                    <a:pt x="246" y="271"/>
                  </a:lnTo>
                  <a:lnTo>
                    <a:pt x="265" y="281"/>
                  </a:lnTo>
                  <a:lnTo>
                    <a:pt x="290" y="292"/>
                  </a:lnTo>
                  <a:lnTo>
                    <a:pt x="342" y="310"/>
                  </a:lnTo>
                  <a:lnTo>
                    <a:pt x="342" y="310"/>
                  </a:lnTo>
                  <a:lnTo>
                    <a:pt x="364" y="320"/>
                  </a:lnTo>
                  <a:lnTo>
                    <a:pt x="385" y="329"/>
                  </a:lnTo>
                  <a:lnTo>
                    <a:pt x="406" y="339"/>
                  </a:lnTo>
                  <a:lnTo>
                    <a:pt x="424" y="350"/>
                  </a:lnTo>
                  <a:lnTo>
                    <a:pt x="441" y="361"/>
                  </a:lnTo>
                  <a:lnTo>
                    <a:pt x="457" y="373"/>
                  </a:lnTo>
                  <a:lnTo>
                    <a:pt x="470" y="385"/>
                  </a:lnTo>
                  <a:lnTo>
                    <a:pt x="483" y="399"/>
                  </a:lnTo>
                  <a:lnTo>
                    <a:pt x="494" y="412"/>
                  </a:lnTo>
                  <a:lnTo>
                    <a:pt x="505" y="428"/>
                  </a:lnTo>
                  <a:lnTo>
                    <a:pt x="514" y="443"/>
                  </a:lnTo>
                  <a:lnTo>
                    <a:pt x="520" y="460"/>
                  </a:lnTo>
                  <a:lnTo>
                    <a:pt x="526" y="478"/>
                  </a:lnTo>
                  <a:lnTo>
                    <a:pt x="530" y="496"/>
                  </a:lnTo>
                  <a:lnTo>
                    <a:pt x="532" y="516"/>
                  </a:lnTo>
                  <a:lnTo>
                    <a:pt x="533" y="537"/>
                  </a:lnTo>
                  <a:lnTo>
                    <a:pt x="533" y="537"/>
                  </a:lnTo>
                  <a:lnTo>
                    <a:pt x="532" y="560"/>
                  </a:lnTo>
                  <a:lnTo>
                    <a:pt x="528" y="583"/>
                  </a:lnTo>
                  <a:lnTo>
                    <a:pt x="522" y="605"/>
                  </a:lnTo>
                  <a:lnTo>
                    <a:pt x="514" y="624"/>
                  </a:lnTo>
                  <a:lnTo>
                    <a:pt x="504" y="644"/>
                  </a:lnTo>
                  <a:lnTo>
                    <a:pt x="491" y="662"/>
                  </a:lnTo>
                  <a:lnTo>
                    <a:pt x="477" y="679"/>
                  </a:lnTo>
                  <a:lnTo>
                    <a:pt x="460" y="694"/>
                  </a:lnTo>
                  <a:lnTo>
                    <a:pt x="442" y="707"/>
                  </a:lnTo>
                  <a:lnTo>
                    <a:pt x="423" y="720"/>
                  </a:lnTo>
                  <a:lnTo>
                    <a:pt x="401" y="730"/>
                  </a:lnTo>
                  <a:lnTo>
                    <a:pt x="377" y="739"/>
                  </a:lnTo>
                  <a:lnTo>
                    <a:pt x="353" y="745"/>
                  </a:lnTo>
                  <a:lnTo>
                    <a:pt x="328" y="750"/>
                  </a:lnTo>
                  <a:lnTo>
                    <a:pt x="300" y="754"/>
                  </a:lnTo>
                  <a:lnTo>
                    <a:pt x="272" y="755"/>
                  </a:lnTo>
                  <a:lnTo>
                    <a:pt x="272" y="755"/>
                  </a:lnTo>
                  <a:lnTo>
                    <a:pt x="251" y="754"/>
                  </a:lnTo>
                  <a:lnTo>
                    <a:pt x="229" y="752"/>
                  </a:lnTo>
                  <a:lnTo>
                    <a:pt x="209" y="750"/>
                  </a:lnTo>
                  <a:lnTo>
                    <a:pt x="189" y="745"/>
                  </a:lnTo>
                  <a:lnTo>
                    <a:pt x="169" y="740"/>
                  </a:lnTo>
                  <a:lnTo>
                    <a:pt x="151" y="734"/>
                  </a:lnTo>
                  <a:lnTo>
                    <a:pt x="133" y="727"/>
                  </a:lnTo>
                  <a:lnTo>
                    <a:pt x="114" y="718"/>
                  </a:lnTo>
                  <a:lnTo>
                    <a:pt x="99" y="709"/>
                  </a:lnTo>
                  <a:lnTo>
                    <a:pt x="82" y="698"/>
                  </a:lnTo>
                  <a:lnTo>
                    <a:pt x="66" y="685"/>
                  </a:lnTo>
                  <a:lnTo>
                    <a:pt x="51" y="672"/>
                  </a:lnTo>
                  <a:lnTo>
                    <a:pt x="38" y="657"/>
                  </a:lnTo>
                  <a:lnTo>
                    <a:pt x="24" y="641"/>
                  </a:lnTo>
                  <a:lnTo>
                    <a:pt x="12" y="624"/>
                  </a:lnTo>
                  <a:lnTo>
                    <a:pt x="0" y="60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1333" y="2055"/>
              <a:ext cx="219" cy="251"/>
            </a:xfrm>
            <a:custGeom>
              <a:avLst/>
              <a:gdLst>
                <a:gd name="T0" fmla="*/ 1 w 656"/>
                <a:gd name="T1" fmla="*/ 357 h 755"/>
                <a:gd name="T2" fmla="*/ 7 w 656"/>
                <a:gd name="T3" fmla="*/ 300 h 755"/>
                <a:gd name="T4" fmla="*/ 22 w 656"/>
                <a:gd name="T5" fmla="*/ 245 h 755"/>
                <a:gd name="T6" fmla="*/ 43 w 656"/>
                <a:gd name="T7" fmla="*/ 195 h 755"/>
                <a:gd name="T8" fmla="*/ 73 w 656"/>
                <a:gd name="T9" fmla="*/ 149 h 755"/>
                <a:gd name="T10" fmla="*/ 107 w 656"/>
                <a:gd name="T11" fmla="*/ 109 h 755"/>
                <a:gd name="T12" fmla="*/ 148 w 656"/>
                <a:gd name="T13" fmla="*/ 73 h 755"/>
                <a:gd name="T14" fmla="*/ 193 w 656"/>
                <a:gd name="T15" fmla="*/ 44 h 755"/>
                <a:gd name="T16" fmla="*/ 244 w 656"/>
                <a:gd name="T17" fmla="*/ 22 h 755"/>
                <a:gd name="T18" fmla="*/ 299 w 656"/>
                <a:gd name="T19" fmla="*/ 7 h 755"/>
                <a:gd name="T20" fmla="*/ 356 w 656"/>
                <a:gd name="T21" fmla="*/ 0 h 755"/>
                <a:gd name="T22" fmla="*/ 399 w 656"/>
                <a:gd name="T23" fmla="*/ 0 h 755"/>
                <a:gd name="T24" fmla="*/ 460 w 656"/>
                <a:gd name="T25" fmla="*/ 9 h 755"/>
                <a:gd name="T26" fmla="*/ 517 w 656"/>
                <a:gd name="T27" fmla="*/ 26 h 755"/>
                <a:gd name="T28" fmla="*/ 568 w 656"/>
                <a:gd name="T29" fmla="*/ 51 h 755"/>
                <a:gd name="T30" fmla="*/ 615 w 656"/>
                <a:gd name="T31" fmla="*/ 83 h 755"/>
                <a:gd name="T32" fmla="*/ 656 w 656"/>
                <a:gd name="T33" fmla="*/ 121 h 755"/>
                <a:gd name="T34" fmla="*/ 532 w 656"/>
                <a:gd name="T35" fmla="*/ 218 h 755"/>
                <a:gd name="T36" fmla="*/ 476 w 656"/>
                <a:gd name="T37" fmla="*/ 178 h 755"/>
                <a:gd name="T38" fmla="*/ 430 w 656"/>
                <a:gd name="T39" fmla="*/ 162 h 755"/>
                <a:gd name="T40" fmla="*/ 391 w 656"/>
                <a:gd name="T41" fmla="*/ 156 h 755"/>
                <a:gd name="T42" fmla="*/ 354 w 656"/>
                <a:gd name="T43" fmla="*/ 157 h 755"/>
                <a:gd name="T44" fmla="*/ 292 w 656"/>
                <a:gd name="T45" fmla="*/ 173 h 755"/>
                <a:gd name="T46" fmla="*/ 240 w 656"/>
                <a:gd name="T47" fmla="*/ 205 h 755"/>
                <a:gd name="T48" fmla="*/ 199 w 656"/>
                <a:gd name="T49" fmla="*/ 251 h 755"/>
                <a:gd name="T50" fmla="*/ 174 w 656"/>
                <a:gd name="T51" fmla="*/ 310 h 755"/>
                <a:gd name="T52" fmla="*/ 165 w 656"/>
                <a:gd name="T53" fmla="*/ 377 h 755"/>
                <a:gd name="T54" fmla="*/ 169 w 656"/>
                <a:gd name="T55" fmla="*/ 423 h 755"/>
                <a:gd name="T56" fmla="*/ 190 w 656"/>
                <a:gd name="T57" fmla="*/ 485 h 755"/>
                <a:gd name="T58" fmla="*/ 225 w 656"/>
                <a:gd name="T59" fmla="*/ 535 h 755"/>
                <a:gd name="T60" fmla="*/ 272 w 656"/>
                <a:gd name="T61" fmla="*/ 572 h 755"/>
                <a:gd name="T62" fmla="*/ 332 w 656"/>
                <a:gd name="T63" fmla="*/ 594 h 755"/>
                <a:gd name="T64" fmla="*/ 377 w 656"/>
                <a:gd name="T65" fmla="*/ 598 h 755"/>
                <a:gd name="T66" fmla="*/ 417 w 656"/>
                <a:gd name="T67" fmla="*/ 595 h 755"/>
                <a:gd name="T68" fmla="*/ 454 w 656"/>
                <a:gd name="T69" fmla="*/ 585 h 755"/>
                <a:gd name="T70" fmla="*/ 515 w 656"/>
                <a:gd name="T71" fmla="*/ 551 h 755"/>
                <a:gd name="T72" fmla="*/ 656 w 656"/>
                <a:gd name="T73" fmla="*/ 633 h 755"/>
                <a:gd name="T74" fmla="*/ 629 w 656"/>
                <a:gd name="T75" fmla="*/ 660 h 755"/>
                <a:gd name="T76" fmla="*/ 585 w 656"/>
                <a:gd name="T77" fmla="*/ 694 h 755"/>
                <a:gd name="T78" fmla="*/ 535 w 656"/>
                <a:gd name="T79" fmla="*/ 721 h 755"/>
                <a:gd name="T80" fmla="*/ 479 w 656"/>
                <a:gd name="T81" fmla="*/ 741 h 755"/>
                <a:gd name="T82" fmla="*/ 420 w 656"/>
                <a:gd name="T83" fmla="*/ 752 h 755"/>
                <a:gd name="T84" fmla="*/ 377 w 656"/>
                <a:gd name="T85" fmla="*/ 755 h 755"/>
                <a:gd name="T86" fmla="*/ 317 w 656"/>
                <a:gd name="T87" fmla="*/ 750 h 755"/>
                <a:gd name="T88" fmla="*/ 261 w 656"/>
                <a:gd name="T89" fmla="*/ 738 h 755"/>
                <a:gd name="T90" fmla="*/ 210 w 656"/>
                <a:gd name="T91" fmla="*/ 718 h 755"/>
                <a:gd name="T92" fmla="*/ 163 w 656"/>
                <a:gd name="T93" fmla="*/ 691 h 755"/>
                <a:gd name="T94" fmla="*/ 120 w 656"/>
                <a:gd name="T95" fmla="*/ 659 h 755"/>
                <a:gd name="T96" fmla="*/ 84 w 656"/>
                <a:gd name="T97" fmla="*/ 620 h 755"/>
                <a:gd name="T98" fmla="*/ 53 w 656"/>
                <a:gd name="T99" fmla="*/ 576 h 755"/>
                <a:gd name="T100" fmla="*/ 29 w 656"/>
                <a:gd name="T101" fmla="*/ 527 h 755"/>
                <a:gd name="T102" fmla="*/ 12 w 656"/>
                <a:gd name="T103" fmla="*/ 473 h 755"/>
                <a:gd name="T104" fmla="*/ 2 w 656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6" h="755">
                  <a:moveTo>
                    <a:pt x="0" y="377"/>
                  </a:moveTo>
                  <a:lnTo>
                    <a:pt x="0" y="377"/>
                  </a:lnTo>
                  <a:lnTo>
                    <a:pt x="1" y="357"/>
                  </a:lnTo>
                  <a:lnTo>
                    <a:pt x="2" y="338"/>
                  </a:lnTo>
                  <a:lnTo>
                    <a:pt x="5" y="318"/>
                  </a:lnTo>
                  <a:lnTo>
                    <a:pt x="7" y="300"/>
                  </a:lnTo>
                  <a:lnTo>
                    <a:pt x="12" y="282"/>
                  </a:lnTo>
                  <a:lnTo>
                    <a:pt x="17" y="264"/>
                  </a:lnTo>
                  <a:lnTo>
                    <a:pt x="22" y="245"/>
                  </a:lnTo>
                  <a:lnTo>
                    <a:pt x="29" y="228"/>
                  </a:lnTo>
                  <a:lnTo>
                    <a:pt x="36" y="211"/>
                  </a:lnTo>
                  <a:lnTo>
                    <a:pt x="43" y="195"/>
                  </a:lnTo>
                  <a:lnTo>
                    <a:pt x="53" y="179"/>
                  </a:lnTo>
                  <a:lnTo>
                    <a:pt x="62" y="164"/>
                  </a:lnTo>
                  <a:lnTo>
                    <a:pt x="73" y="149"/>
                  </a:lnTo>
                  <a:lnTo>
                    <a:pt x="84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8" y="73"/>
                  </a:lnTo>
                  <a:lnTo>
                    <a:pt x="163" y="64"/>
                  </a:lnTo>
                  <a:lnTo>
                    <a:pt x="177" y="54"/>
                  </a:lnTo>
                  <a:lnTo>
                    <a:pt x="193" y="44"/>
                  </a:lnTo>
                  <a:lnTo>
                    <a:pt x="210" y="37"/>
                  </a:lnTo>
                  <a:lnTo>
                    <a:pt x="227" y="29"/>
                  </a:lnTo>
                  <a:lnTo>
                    <a:pt x="244" y="22"/>
                  </a:lnTo>
                  <a:lnTo>
                    <a:pt x="261" y="16"/>
                  </a:lnTo>
                  <a:lnTo>
                    <a:pt x="280" y="11"/>
                  </a:lnTo>
                  <a:lnTo>
                    <a:pt x="299" y="7"/>
                  </a:lnTo>
                  <a:lnTo>
                    <a:pt x="317" y="4"/>
                  </a:lnTo>
                  <a:lnTo>
                    <a:pt x="337" y="1"/>
                  </a:lnTo>
                  <a:lnTo>
                    <a:pt x="356" y="0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99" y="0"/>
                  </a:lnTo>
                  <a:lnTo>
                    <a:pt x="420" y="3"/>
                  </a:lnTo>
                  <a:lnTo>
                    <a:pt x="440" y="5"/>
                  </a:lnTo>
                  <a:lnTo>
                    <a:pt x="460" y="9"/>
                  </a:lnTo>
                  <a:lnTo>
                    <a:pt x="479" y="14"/>
                  </a:lnTo>
                  <a:lnTo>
                    <a:pt x="499" y="20"/>
                  </a:lnTo>
                  <a:lnTo>
                    <a:pt x="517" y="26"/>
                  </a:lnTo>
                  <a:lnTo>
                    <a:pt x="535" y="33"/>
                  </a:lnTo>
                  <a:lnTo>
                    <a:pt x="552" y="42"/>
                  </a:lnTo>
                  <a:lnTo>
                    <a:pt x="568" y="51"/>
                  </a:lnTo>
                  <a:lnTo>
                    <a:pt x="585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6" y="121"/>
                  </a:lnTo>
                  <a:lnTo>
                    <a:pt x="546" y="234"/>
                  </a:lnTo>
                  <a:lnTo>
                    <a:pt x="546" y="234"/>
                  </a:lnTo>
                  <a:lnTo>
                    <a:pt x="532" y="218"/>
                  </a:lnTo>
                  <a:lnTo>
                    <a:pt x="515" y="204"/>
                  </a:lnTo>
                  <a:lnTo>
                    <a:pt x="496" y="190"/>
                  </a:lnTo>
                  <a:lnTo>
                    <a:pt x="476" y="178"/>
                  </a:lnTo>
                  <a:lnTo>
                    <a:pt x="454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7" y="156"/>
                  </a:lnTo>
                  <a:lnTo>
                    <a:pt x="377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1" y="166"/>
                  </a:lnTo>
                  <a:lnTo>
                    <a:pt x="292" y="173"/>
                  </a:lnTo>
                  <a:lnTo>
                    <a:pt x="272" y="182"/>
                  </a:lnTo>
                  <a:lnTo>
                    <a:pt x="255" y="193"/>
                  </a:lnTo>
                  <a:lnTo>
                    <a:pt x="240" y="205"/>
                  </a:lnTo>
                  <a:lnTo>
                    <a:pt x="225" y="220"/>
                  </a:lnTo>
                  <a:lnTo>
                    <a:pt x="212" y="234"/>
                  </a:lnTo>
                  <a:lnTo>
                    <a:pt x="199" y="251"/>
                  </a:lnTo>
                  <a:lnTo>
                    <a:pt x="190" y="270"/>
                  </a:lnTo>
                  <a:lnTo>
                    <a:pt x="181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6" y="354"/>
                  </a:lnTo>
                  <a:lnTo>
                    <a:pt x="165" y="377"/>
                  </a:lnTo>
                  <a:lnTo>
                    <a:pt x="165" y="377"/>
                  </a:lnTo>
                  <a:lnTo>
                    <a:pt x="166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1" y="466"/>
                  </a:lnTo>
                  <a:lnTo>
                    <a:pt x="190" y="485"/>
                  </a:lnTo>
                  <a:lnTo>
                    <a:pt x="199" y="502"/>
                  </a:lnTo>
                  <a:lnTo>
                    <a:pt x="212" y="520"/>
                  </a:lnTo>
                  <a:lnTo>
                    <a:pt x="225" y="535"/>
                  </a:lnTo>
                  <a:lnTo>
                    <a:pt x="240" y="549"/>
                  </a:lnTo>
                  <a:lnTo>
                    <a:pt x="255" y="562"/>
                  </a:lnTo>
                  <a:lnTo>
                    <a:pt x="272" y="572"/>
                  </a:lnTo>
                  <a:lnTo>
                    <a:pt x="292" y="582"/>
                  </a:lnTo>
                  <a:lnTo>
                    <a:pt x="311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7" y="598"/>
                  </a:lnTo>
                  <a:lnTo>
                    <a:pt x="377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4" y="585"/>
                  </a:lnTo>
                  <a:lnTo>
                    <a:pt x="476" y="576"/>
                  </a:lnTo>
                  <a:lnTo>
                    <a:pt x="496" y="565"/>
                  </a:lnTo>
                  <a:lnTo>
                    <a:pt x="515" y="551"/>
                  </a:lnTo>
                  <a:lnTo>
                    <a:pt x="532" y="537"/>
                  </a:lnTo>
                  <a:lnTo>
                    <a:pt x="546" y="521"/>
                  </a:lnTo>
                  <a:lnTo>
                    <a:pt x="656" y="633"/>
                  </a:lnTo>
                  <a:lnTo>
                    <a:pt x="656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5" y="694"/>
                  </a:lnTo>
                  <a:lnTo>
                    <a:pt x="568" y="704"/>
                  </a:lnTo>
                  <a:lnTo>
                    <a:pt x="552" y="713"/>
                  </a:lnTo>
                  <a:lnTo>
                    <a:pt x="535" y="721"/>
                  </a:lnTo>
                  <a:lnTo>
                    <a:pt x="517" y="729"/>
                  </a:lnTo>
                  <a:lnTo>
                    <a:pt x="499" y="735"/>
                  </a:lnTo>
                  <a:lnTo>
                    <a:pt x="479" y="741"/>
                  </a:lnTo>
                  <a:lnTo>
                    <a:pt x="460" y="746"/>
                  </a:lnTo>
                  <a:lnTo>
                    <a:pt x="440" y="750"/>
                  </a:lnTo>
                  <a:lnTo>
                    <a:pt x="420" y="752"/>
                  </a:lnTo>
                  <a:lnTo>
                    <a:pt x="399" y="754"/>
                  </a:lnTo>
                  <a:lnTo>
                    <a:pt x="377" y="755"/>
                  </a:lnTo>
                  <a:lnTo>
                    <a:pt x="377" y="755"/>
                  </a:lnTo>
                  <a:lnTo>
                    <a:pt x="356" y="754"/>
                  </a:lnTo>
                  <a:lnTo>
                    <a:pt x="337" y="752"/>
                  </a:lnTo>
                  <a:lnTo>
                    <a:pt x="317" y="750"/>
                  </a:lnTo>
                  <a:lnTo>
                    <a:pt x="299" y="748"/>
                  </a:lnTo>
                  <a:lnTo>
                    <a:pt x="280" y="743"/>
                  </a:lnTo>
                  <a:lnTo>
                    <a:pt x="261" y="738"/>
                  </a:lnTo>
                  <a:lnTo>
                    <a:pt x="244" y="732"/>
                  </a:lnTo>
                  <a:lnTo>
                    <a:pt x="227" y="726"/>
                  </a:lnTo>
                  <a:lnTo>
                    <a:pt x="210" y="718"/>
                  </a:lnTo>
                  <a:lnTo>
                    <a:pt x="193" y="710"/>
                  </a:lnTo>
                  <a:lnTo>
                    <a:pt x="177" y="701"/>
                  </a:lnTo>
                  <a:lnTo>
                    <a:pt x="163" y="691"/>
                  </a:lnTo>
                  <a:lnTo>
                    <a:pt x="148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4" y="620"/>
                  </a:lnTo>
                  <a:lnTo>
                    <a:pt x="73" y="605"/>
                  </a:lnTo>
                  <a:lnTo>
                    <a:pt x="62" y="590"/>
                  </a:lnTo>
                  <a:lnTo>
                    <a:pt x="53" y="576"/>
                  </a:lnTo>
                  <a:lnTo>
                    <a:pt x="43" y="560"/>
                  </a:lnTo>
                  <a:lnTo>
                    <a:pt x="36" y="543"/>
                  </a:lnTo>
                  <a:lnTo>
                    <a:pt x="29" y="527"/>
                  </a:lnTo>
                  <a:lnTo>
                    <a:pt x="22" y="509"/>
                  </a:lnTo>
                  <a:lnTo>
                    <a:pt x="17" y="492"/>
                  </a:lnTo>
                  <a:lnTo>
                    <a:pt x="12" y="473"/>
                  </a:lnTo>
                  <a:lnTo>
                    <a:pt x="7" y="455"/>
                  </a:lnTo>
                  <a:lnTo>
                    <a:pt x="5" y="435"/>
                  </a:lnTo>
                  <a:lnTo>
                    <a:pt x="2" y="417"/>
                  </a:lnTo>
                  <a:lnTo>
                    <a:pt x="1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1333" y="2055"/>
              <a:ext cx="219" cy="251"/>
            </a:xfrm>
            <a:custGeom>
              <a:avLst/>
              <a:gdLst>
                <a:gd name="T0" fmla="*/ 1 w 656"/>
                <a:gd name="T1" fmla="*/ 357 h 755"/>
                <a:gd name="T2" fmla="*/ 7 w 656"/>
                <a:gd name="T3" fmla="*/ 300 h 755"/>
                <a:gd name="T4" fmla="*/ 22 w 656"/>
                <a:gd name="T5" fmla="*/ 245 h 755"/>
                <a:gd name="T6" fmla="*/ 43 w 656"/>
                <a:gd name="T7" fmla="*/ 195 h 755"/>
                <a:gd name="T8" fmla="*/ 73 w 656"/>
                <a:gd name="T9" fmla="*/ 149 h 755"/>
                <a:gd name="T10" fmla="*/ 107 w 656"/>
                <a:gd name="T11" fmla="*/ 109 h 755"/>
                <a:gd name="T12" fmla="*/ 148 w 656"/>
                <a:gd name="T13" fmla="*/ 73 h 755"/>
                <a:gd name="T14" fmla="*/ 193 w 656"/>
                <a:gd name="T15" fmla="*/ 44 h 755"/>
                <a:gd name="T16" fmla="*/ 244 w 656"/>
                <a:gd name="T17" fmla="*/ 22 h 755"/>
                <a:gd name="T18" fmla="*/ 299 w 656"/>
                <a:gd name="T19" fmla="*/ 7 h 755"/>
                <a:gd name="T20" fmla="*/ 356 w 656"/>
                <a:gd name="T21" fmla="*/ 0 h 755"/>
                <a:gd name="T22" fmla="*/ 399 w 656"/>
                <a:gd name="T23" fmla="*/ 0 h 755"/>
                <a:gd name="T24" fmla="*/ 460 w 656"/>
                <a:gd name="T25" fmla="*/ 9 h 755"/>
                <a:gd name="T26" fmla="*/ 517 w 656"/>
                <a:gd name="T27" fmla="*/ 26 h 755"/>
                <a:gd name="T28" fmla="*/ 568 w 656"/>
                <a:gd name="T29" fmla="*/ 51 h 755"/>
                <a:gd name="T30" fmla="*/ 615 w 656"/>
                <a:gd name="T31" fmla="*/ 83 h 755"/>
                <a:gd name="T32" fmla="*/ 656 w 656"/>
                <a:gd name="T33" fmla="*/ 121 h 755"/>
                <a:gd name="T34" fmla="*/ 532 w 656"/>
                <a:gd name="T35" fmla="*/ 218 h 755"/>
                <a:gd name="T36" fmla="*/ 476 w 656"/>
                <a:gd name="T37" fmla="*/ 178 h 755"/>
                <a:gd name="T38" fmla="*/ 430 w 656"/>
                <a:gd name="T39" fmla="*/ 162 h 755"/>
                <a:gd name="T40" fmla="*/ 391 w 656"/>
                <a:gd name="T41" fmla="*/ 156 h 755"/>
                <a:gd name="T42" fmla="*/ 354 w 656"/>
                <a:gd name="T43" fmla="*/ 157 h 755"/>
                <a:gd name="T44" fmla="*/ 292 w 656"/>
                <a:gd name="T45" fmla="*/ 173 h 755"/>
                <a:gd name="T46" fmla="*/ 240 w 656"/>
                <a:gd name="T47" fmla="*/ 205 h 755"/>
                <a:gd name="T48" fmla="*/ 199 w 656"/>
                <a:gd name="T49" fmla="*/ 251 h 755"/>
                <a:gd name="T50" fmla="*/ 174 w 656"/>
                <a:gd name="T51" fmla="*/ 310 h 755"/>
                <a:gd name="T52" fmla="*/ 165 w 656"/>
                <a:gd name="T53" fmla="*/ 377 h 755"/>
                <a:gd name="T54" fmla="*/ 169 w 656"/>
                <a:gd name="T55" fmla="*/ 423 h 755"/>
                <a:gd name="T56" fmla="*/ 190 w 656"/>
                <a:gd name="T57" fmla="*/ 485 h 755"/>
                <a:gd name="T58" fmla="*/ 225 w 656"/>
                <a:gd name="T59" fmla="*/ 535 h 755"/>
                <a:gd name="T60" fmla="*/ 272 w 656"/>
                <a:gd name="T61" fmla="*/ 572 h 755"/>
                <a:gd name="T62" fmla="*/ 332 w 656"/>
                <a:gd name="T63" fmla="*/ 594 h 755"/>
                <a:gd name="T64" fmla="*/ 377 w 656"/>
                <a:gd name="T65" fmla="*/ 598 h 755"/>
                <a:gd name="T66" fmla="*/ 417 w 656"/>
                <a:gd name="T67" fmla="*/ 595 h 755"/>
                <a:gd name="T68" fmla="*/ 454 w 656"/>
                <a:gd name="T69" fmla="*/ 585 h 755"/>
                <a:gd name="T70" fmla="*/ 515 w 656"/>
                <a:gd name="T71" fmla="*/ 551 h 755"/>
                <a:gd name="T72" fmla="*/ 656 w 656"/>
                <a:gd name="T73" fmla="*/ 633 h 755"/>
                <a:gd name="T74" fmla="*/ 629 w 656"/>
                <a:gd name="T75" fmla="*/ 660 h 755"/>
                <a:gd name="T76" fmla="*/ 585 w 656"/>
                <a:gd name="T77" fmla="*/ 694 h 755"/>
                <a:gd name="T78" fmla="*/ 535 w 656"/>
                <a:gd name="T79" fmla="*/ 721 h 755"/>
                <a:gd name="T80" fmla="*/ 479 w 656"/>
                <a:gd name="T81" fmla="*/ 741 h 755"/>
                <a:gd name="T82" fmla="*/ 420 w 656"/>
                <a:gd name="T83" fmla="*/ 752 h 755"/>
                <a:gd name="T84" fmla="*/ 377 w 656"/>
                <a:gd name="T85" fmla="*/ 755 h 755"/>
                <a:gd name="T86" fmla="*/ 317 w 656"/>
                <a:gd name="T87" fmla="*/ 750 h 755"/>
                <a:gd name="T88" fmla="*/ 261 w 656"/>
                <a:gd name="T89" fmla="*/ 738 h 755"/>
                <a:gd name="T90" fmla="*/ 210 w 656"/>
                <a:gd name="T91" fmla="*/ 718 h 755"/>
                <a:gd name="T92" fmla="*/ 163 w 656"/>
                <a:gd name="T93" fmla="*/ 691 h 755"/>
                <a:gd name="T94" fmla="*/ 120 w 656"/>
                <a:gd name="T95" fmla="*/ 659 h 755"/>
                <a:gd name="T96" fmla="*/ 84 w 656"/>
                <a:gd name="T97" fmla="*/ 620 h 755"/>
                <a:gd name="T98" fmla="*/ 53 w 656"/>
                <a:gd name="T99" fmla="*/ 576 h 755"/>
                <a:gd name="T100" fmla="*/ 29 w 656"/>
                <a:gd name="T101" fmla="*/ 527 h 755"/>
                <a:gd name="T102" fmla="*/ 12 w 656"/>
                <a:gd name="T103" fmla="*/ 473 h 755"/>
                <a:gd name="T104" fmla="*/ 2 w 656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6" h="755">
                  <a:moveTo>
                    <a:pt x="0" y="377"/>
                  </a:moveTo>
                  <a:lnTo>
                    <a:pt x="0" y="377"/>
                  </a:lnTo>
                  <a:lnTo>
                    <a:pt x="1" y="357"/>
                  </a:lnTo>
                  <a:lnTo>
                    <a:pt x="2" y="338"/>
                  </a:lnTo>
                  <a:lnTo>
                    <a:pt x="5" y="318"/>
                  </a:lnTo>
                  <a:lnTo>
                    <a:pt x="7" y="300"/>
                  </a:lnTo>
                  <a:lnTo>
                    <a:pt x="12" y="282"/>
                  </a:lnTo>
                  <a:lnTo>
                    <a:pt x="17" y="264"/>
                  </a:lnTo>
                  <a:lnTo>
                    <a:pt x="22" y="245"/>
                  </a:lnTo>
                  <a:lnTo>
                    <a:pt x="29" y="228"/>
                  </a:lnTo>
                  <a:lnTo>
                    <a:pt x="36" y="211"/>
                  </a:lnTo>
                  <a:lnTo>
                    <a:pt x="43" y="195"/>
                  </a:lnTo>
                  <a:lnTo>
                    <a:pt x="53" y="179"/>
                  </a:lnTo>
                  <a:lnTo>
                    <a:pt x="62" y="164"/>
                  </a:lnTo>
                  <a:lnTo>
                    <a:pt x="73" y="149"/>
                  </a:lnTo>
                  <a:lnTo>
                    <a:pt x="84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8" y="73"/>
                  </a:lnTo>
                  <a:lnTo>
                    <a:pt x="163" y="64"/>
                  </a:lnTo>
                  <a:lnTo>
                    <a:pt x="177" y="54"/>
                  </a:lnTo>
                  <a:lnTo>
                    <a:pt x="193" y="44"/>
                  </a:lnTo>
                  <a:lnTo>
                    <a:pt x="210" y="37"/>
                  </a:lnTo>
                  <a:lnTo>
                    <a:pt x="227" y="29"/>
                  </a:lnTo>
                  <a:lnTo>
                    <a:pt x="244" y="22"/>
                  </a:lnTo>
                  <a:lnTo>
                    <a:pt x="261" y="16"/>
                  </a:lnTo>
                  <a:lnTo>
                    <a:pt x="280" y="11"/>
                  </a:lnTo>
                  <a:lnTo>
                    <a:pt x="299" y="7"/>
                  </a:lnTo>
                  <a:lnTo>
                    <a:pt x="317" y="4"/>
                  </a:lnTo>
                  <a:lnTo>
                    <a:pt x="337" y="1"/>
                  </a:lnTo>
                  <a:lnTo>
                    <a:pt x="356" y="0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99" y="0"/>
                  </a:lnTo>
                  <a:lnTo>
                    <a:pt x="420" y="3"/>
                  </a:lnTo>
                  <a:lnTo>
                    <a:pt x="440" y="5"/>
                  </a:lnTo>
                  <a:lnTo>
                    <a:pt x="460" y="9"/>
                  </a:lnTo>
                  <a:lnTo>
                    <a:pt x="479" y="14"/>
                  </a:lnTo>
                  <a:lnTo>
                    <a:pt x="499" y="20"/>
                  </a:lnTo>
                  <a:lnTo>
                    <a:pt x="517" y="26"/>
                  </a:lnTo>
                  <a:lnTo>
                    <a:pt x="535" y="33"/>
                  </a:lnTo>
                  <a:lnTo>
                    <a:pt x="552" y="42"/>
                  </a:lnTo>
                  <a:lnTo>
                    <a:pt x="568" y="51"/>
                  </a:lnTo>
                  <a:lnTo>
                    <a:pt x="585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6" y="121"/>
                  </a:lnTo>
                  <a:lnTo>
                    <a:pt x="546" y="234"/>
                  </a:lnTo>
                  <a:lnTo>
                    <a:pt x="546" y="234"/>
                  </a:lnTo>
                  <a:lnTo>
                    <a:pt x="532" y="218"/>
                  </a:lnTo>
                  <a:lnTo>
                    <a:pt x="515" y="204"/>
                  </a:lnTo>
                  <a:lnTo>
                    <a:pt x="496" y="190"/>
                  </a:lnTo>
                  <a:lnTo>
                    <a:pt x="476" y="178"/>
                  </a:lnTo>
                  <a:lnTo>
                    <a:pt x="454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7" y="156"/>
                  </a:lnTo>
                  <a:lnTo>
                    <a:pt x="377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1" y="166"/>
                  </a:lnTo>
                  <a:lnTo>
                    <a:pt x="292" y="173"/>
                  </a:lnTo>
                  <a:lnTo>
                    <a:pt x="272" y="182"/>
                  </a:lnTo>
                  <a:lnTo>
                    <a:pt x="255" y="193"/>
                  </a:lnTo>
                  <a:lnTo>
                    <a:pt x="240" y="205"/>
                  </a:lnTo>
                  <a:lnTo>
                    <a:pt x="225" y="220"/>
                  </a:lnTo>
                  <a:lnTo>
                    <a:pt x="212" y="234"/>
                  </a:lnTo>
                  <a:lnTo>
                    <a:pt x="199" y="251"/>
                  </a:lnTo>
                  <a:lnTo>
                    <a:pt x="190" y="270"/>
                  </a:lnTo>
                  <a:lnTo>
                    <a:pt x="181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6" y="354"/>
                  </a:lnTo>
                  <a:lnTo>
                    <a:pt x="165" y="377"/>
                  </a:lnTo>
                  <a:lnTo>
                    <a:pt x="165" y="377"/>
                  </a:lnTo>
                  <a:lnTo>
                    <a:pt x="166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1" y="466"/>
                  </a:lnTo>
                  <a:lnTo>
                    <a:pt x="190" y="485"/>
                  </a:lnTo>
                  <a:lnTo>
                    <a:pt x="199" y="502"/>
                  </a:lnTo>
                  <a:lnTo>
                    <a:pt x="212" y="520"/>
                  </a:lnTo>
                  <a:lnTo>
                    <a:pt x="225" y="535"/>
                  </a:lnTo>
                  <a:lnTo>
                    <a:pt x="240" y="549"/>
                  </a:lnTo>
                  <a:lnTo>
                    <a:pt x="255" y="562"/>
                  </a:lnTo>
                  <a:lnTo>
                    <a:pt x="272" y="572"/>
                  </a:lnTo>
                  <a:lnTo>
                    <a:pt x="292" y="582"/>
                  </a:lnTo>
                  <a:lnTo>
                    <a:pt x="311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7" y="598"/>
                  </a:lnTo>
                  <a:lnTo>
                    <a:pt x="377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4" y="585"/>
                  </a:lnTo>
                  <a:lnTo>
                    <a:pt x="476" y="576"/>
                  </a:lnTo>
                  <a:lnTo>
                    <a:pt x="496" y="565"/>
                  </a:lnTo>
                  <a:lnTo>
                    <a:pt x="515" y="551"/>
                  </a:lnTo>
                  <a:lnTo>
                    <a:pt x="532" y="537"/>
                  </a:lnTo>
                  <a:lnTo>
                    <a:pt x="546" y="521"/>
                  </a:lnTo>
                  <a:lnTo>
                    <a:pt x="656" y="633"/>
                  </a:lnTo>
                  <a:lnTo>
                    <a:pt x="656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5" y="694"/>
                  </a:lnTo>
                  <a:lnTo>
                    <a:pt x="568" y="704"/>
                  </a:lnTo>
                  <a:lnTo>
                    <a:pt x="552" y="713"/>
                  </a:lnTo>
                  <a:lnTo>
                    <a:pt x="535" y="721"/>
                  </a:lnTo>
                  <a:lnTo>
                    <a:pt x="517" y="729"/>
                  </a:lnTo>
                  <a:lnTo>
                    <a:pt x="499" y="735"/>
                  </a:lnTo>
                  <a:lnTo>
                    <a:pt x="479" y="741"/>
                  </a:lnTo>
                  <a:lnTo>
                    <a:pt x="460" y="746"/>
                  </a:lnTo>
                  <a:lnTo>
                    <a:pt x="440" y="750"/>
                  </a:lnTo>
                  <a:lnTo>
                    <a:pt x="420" y="752"/>
                  </a:lnTo>
                  <a:lnTo>
                    <a:pt x="399" y="754"/>
                  </a:lnTo>
                  <a:lnTo>
                    <a:pt x="377" y="755"/>
                  </a:lnTo>
                  <a:lnTo>
                    <a:pt x="377" y="755"/>
                  </a:lnTo>
                  <a:lnTo>
                    <a:pt x="356" y="754"/>
                  </a:lnTo>
                  <a:lnTo>
                    <a:pt x="337" y="752"/>
                  </a:lnTo>
                  <a:lnTo>
                    <a:pt x="317" y="750"/>
                  </a:lnTo>
                  <a:lnTo>
                    <a:pt x="299" y="748"/>
                  </a:lnTo>
                  <a:lnTo>
                    <a:pt x="280" y="743"/>
                  </a:lnTo>
                  <a:lnTo>
                    <a:pt x="261" y="738"/>
                  </a:lnTo>
                  <a:lnTo>
                    <a:pt x="244" y="732"/>
                  </a:lnTo>
                  <a:lnTo>
                    <a:pt x="227" y="726"/>
                  </a:lnTo>
                  <a:lnTo>
                    <a:pt x="210" y="718"/>
                  </a:lnTo>
                  <a:lnTo>
                    <a:pt x="193" y="710"/>
                  </a:lnTo>
                  <a:lnTo>
                    <a:pt x="177" y="701"/>
                  </a:lnTo>
                  <a:lnTo>
                    <a:pt x="163" y="691"/>
                  </a:lnTo>
                  <a:lnTo>
                    <a:pt x="148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4" y="620"/>
                  </a:lnTo>
                  <a:lnTo>
                    <a:pt x="73" y="605"/>
                  </a:lnTo>
                  <a:lnTo>
                    <a:pt x="62" y="590"/>
                  </a:lnTo>
                  <a:lnTo>
                    <a:pt x="53" y="576"/>
                  </a:lnTo>
                  <a:lnTo>
                    <a:pt x="43" y="560"/>
                  </a:lnTo>
                  <a:lnTo>
                    <a:pt x="36" y="543"/>
                  </a:lnTo>
                  <a:lnTo>
                    <a:pt x="29" y="527"/>
                  </a:lnTo>
                  <a:lnTo>
                    <a:pt x="22" y="509"/>
                  </a:lnTo>
                  <a:lnTo>
                    <a:pt x="17" y="492"/>
                  </a:lnTo>
                  <a:lnTo>
                    <a:pt x="12" y="473"/>
                  </a:lnTo>
                  <a:lnTo>
                    <a:pt x="7" y="455"/>
                  </a:lnTo>
                  <a:lnTo>
                    <a:pt x="5" y="435"/>
                  </a:lnTo>
                  <a:lnTo>
                    <a:pt x="2" y="417"/>
                  </a:lnTo>
                  <a:lnTo>
                    <a:pt x="1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1646" y="2174"/>
              <a:ext cx="187" cy="131"/>
            </a:xfrm>
            <a:custGeom>
              <a:avLst/>
              <a:gdLst>
                <a:gd name="T0" fmla="*/ 562 w 562"/>
                <a:gd name="T1" fmla="*/ 393 h 393"/>
                <a:gd name="T2" fmla="*/ 216 w 562"/>
                <a:gd name="T3" fmla="*/ 0 h 393"/>
                <a:gd name="T4" fmla="*/ 0 w 562"/>
                <a:gd name="T5" fmla="*/ 0 h 393"/>
                <a:gd name="T6" fmla="*/ 342 w 562"/>
                <a:gd name="T7" fmla="*/ 393 h 393"/>
                <a:gd name="T8" fmla="*/ 562 w 562"/>
                <a:gd name="T9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2" h="393">
                  <a:moveTo>
                    <a:pt x="562" y="393"/>
                  </a:moveTo>
                  <a:lnTo>
                    <a:pt x="216" y="0"/>
                  </a:lnTo>
                  <a:lnTo>
                    <a:pt x="0" y="0"/>
                  </a:lnTo>
                  <a:lnTo>
                    <a:pt x="342" y="393"/>
                  </a:lnTo>
                  <a:lnTo>
                    <a:pt x="562" y="393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1579" y="1971"/>
              <a:ext cx="53" cy="334"/>
            </a:xfrm>
            <a:custGeom>
              <a:avLst/>
              <a:gdLst>
                <a:gd name="T0" fmla="*/ 0 w 161"/>
                <a:gd name="T1" fmla="*/ 0 h 1003"/>
                <a:gd name="T2" fmla="*/ 0 w 161"/>
                <a:gd name="T3" fmla="*/ 1003 h 1003"/>
                <a:gd name="T4" fmla="*/ 161 w 161"/>
                <a:gd name="T5" fmla="*/ 1003 h 1003"/>
                <a:gd name="T6" fmla="*/ 161 w 161"/>
                <a:gd name="T7" fmla="*/ 638 h 1003"/>
                <a:gd name="T8" fmla="*/ 161 w 161"/>
                <a:gd name="T9" fmla="*/ 639 h 1003"/>
                <a:gd name="T10" fmla="*/ 161 w 161"/>
                <a:gd name="T11" fmla="*/ 601 h 1003"/>
                <a:gd name="T12" fmla="*/ 161 w 161"/>
                <a:gd name="T13" fmla="*/ 601 h 1003"/>
                <a:gd name="T14" fmla="*/ 161 w 161"/>
                <a:gd name="T15" fmla="*/ 0 h 1003"/>
                <a:gd name="T16" fmla="*/ 0 w 161"/>
                <a:gd name="T17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1003">
                  <a:moveTo>
                    <a:pt x="0" y="0"/>
                  </a:moveTo>
                  <a:lnTo>
                    <a:pt x="0" y="1003"/>
                  </a:lnTo>
                  <a:lnTo>
                    <a:pt x="161" y="1003"/>
                  </a:lnTo>
                  <a:lnTo>
                    <a:pt x="161" y="638"/>
                  </a:lnTo>
                  <a:lnTo>
                    <a:pt x="161" y="639"/>
                  </a:lnTo>
                  <a:lnTo>
                    <a:pt x="161" y="601"/>
                  </a:lnTo>
                  <a:lnTo>
                    <a:pt x="161" y="601"/>
                  </a:lnTo>
                  <a:lnTo>
                    <a:pt x="1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"/>
            <p:cNvSpPr>
              <a:spLocks/>
            </p:cNvSpPr>
            <p:nvPr userDrawn="1"/>
          </p:nvSpPr>
          <p:spPr bwMode="auto">
            <a:xfrm>
              <a:off x="1908" y="2055"/>
              <a:ext cx="218" cy="251"/>
            </a:xfrm>
            <a:custGeom>
              <a:avLst/>
              <a:gdLst>
                <a:gd name="T0" fmla="*/ 0 w 655"/>
                <a:gd name="T1" fmla="*/ 357 h 755"/>
                <a:gd name="T2" fmla="*/ 7 w 655"/>
                <a:gd name="T3" fmla="*/ 300 h 755"/>
                <a:gd name="T4" fmla="*/ 22 w 655"/>
                <a:gd name="T5" fmla="*/ 245 h 755"/>
                <a:gd name="T6" fmla="*/ 44 w 655"/>
                <a:gd name="T7" fmla="*/ 195 h 755"/>
                <a:gd name="T8" fmla="*/ 72 w 655"/>
                <a:gd name="T9" fmla="*/ 149 h 755"/>
                <a:gd name="T10" fmla="*/ 107 w 655"/>
                <a:gd name="T11" fmla="*/ 109 h 755"/>
                <a:gd name="T12" fmla="*/ 147 w 655"/>
                <a:gd name="T13" fmla="*/ 73 h 755"/>
                <a:gd name="T14" fmla="*/ 193 w 655"/>
                <a:gd name="T15" fmla="*/ 44 h 755"/>
                <a:gd name="T16" fmla="*/ 243 w 655"/>
                <a:gd name="T17" fmla="*/ 22 h 755"/>
                <a:gd name="T18" fmla="*/ 298 w 655"/>
                <a:gd name="T19" fmla="*/ 7 h 755"/>
                <a:gd name="T20" fmla="*/ 357 w 655"/>
                <a:gd name="T21" fmla="*/ 0 h 755"/>
                <a:gd name="T22" fmla="*/ 398 w 655"/>
                <a:gd name="T23" fmla="*/ 0 h 755"/>
                <a:gd name="T24" fmla="*/ 460 w 655"/>
                <a:gd name="T25" fmla="*/ 9 h 755"/>
                <a:gd name="T26" fmla="*/ 516 w 655"/>
                <a:gd name="T27" fmla="*/ 26 h 755"/>
                <a:gd name="T28" fmla="*/ 568 w 655"/>
                <a:gd name="T29" fmla="*/ 51 h 755"/>
                <a:gd name="T30" fmla="*/ 615 w 655"/>
                <a:gd name="T31" fmla="*/ 83 h 755"/>
                <a:gd name="T32" fmla="*/ 655 w 655"/>
                <a:gd name="T33" fmla="*/ 121 h 755"/>
                <a:gd name="T34" fmla="*/ 531 w 655"/>
                <a:gd name="T35" fmla="*/ 218 h 755"/>
                <a:gd name="T36" fmla="*/ 476 w 655"/>
                <a:gd name="T37" fmla="*/ 178 h 755"/>
                <a:gd name="T38" fmla="*/ 430 w 655"/>
                <a:gd name="T39" fmla="*/ 162 h 755"/>
                <a:gd name="T40" fmla="*/ 391 w 655"/>
                <a:gd name="T41" fmla="*/ 156 h 755"/>
                <a:gd name="T42" fmla="*/ 354 w 655"/>
                <a:gd name="T43" fmla="*/ 157 h 755"/>
                <a:gd name="T44" fmla="*/ 291 w 655"/>
                <a:gd name="T45" fmla="*/ 173 h 755"/>
                <a:gd name="T46" fmla="*/ 238 w 655"/>
                <a:gd name="T47" fmla="*/ 205 h 755"/>
                <a:gd name="T48" fmla="*/ 198 w 655"/>
                <a:gd name="T49" fmla="*/ 251 h 755"/>
                <a:gd name="T50" fmla="*/ 174 w 655"/>
                <a:gd name="T51" fmla="*/ 310 h 755"/>
                <a:gd name="T52" fmla="*/ 164 w 655"/>
                <a:gd name="T53" fmla="*/ 377 h 755"/>
                <a:gd name="T54" fmla="*/ 169 w 655"/>
                <a:gd name="T55" fmla="*/ 423 h 755"/>
                <a:gd name="T56" fmla="*/ 188 w 655"/>
                <a:gd name="T57" fmla="*/ 485 h 755"/>
                <a:gd name="T58" fmla="*/ 224 w 655"/>
                <a:gd name="T59" fmla="*/ 535 h 755"/>
                <a:gd name="T60" fmla="*/ 273 w 655"/>
                <a:gd name="T61" fmla="*/ 572 h 755"/>
                <a:gd name="T62" fmla="*/ 332 w 655"/>
                <a:gd name="T63" fmla="*/ 594 h 755"/>
                <a:gd name="T64" fmla="*/ 376 w 655"/>
                <a:gd name="T65" fmla="*/ 598 h 755"/>
                <a:gd name="T66" fmla="*/ 417 w 655"/>
                <a:gd name="T67" fmla="*/ 595 h 755"/>
                <a:gd name="T68" fmla="*/ 453 w 655"/>
                <a:gd name="T69" fmla="*/ 585 h 755"/>
                <a:gd name="T70" fmla="*/ 514 w 655"/>
                <a:gd name="T71" fmla="*/ 551 h 755"/>
                <a:gd name="T72" fmla="*/ 655 w 655"/>
                <a:gd name="T73" fmla="*/ 633 h 755"/>
                <a:gd name="T74" fmla="*/ 629 w 655"/>
                <a:gd name="T75" fmla="*/ 660 h 755"/>
                <a:gd name="T76" fmla="*/ 584 w 655"/>
                <a:gd name="T77" fmla="*/ 694 h 755"/>
                <a:gd name="T78" fmla="*/ 534 w 655"/>
                <a:gd name="T79" fmla="*/ 721 h 755"/>
                <a:gd name="T80" fmla="*/ 480 w 655"/>
                <a:gd name="T81" fmla="*/ 741 h 755"/>
                <a:gd name="T82" fmla="*/ 419 w 655"/>
                <a:gd name="T83" fmla="*/ 752 h 755"/>
                <a:gd name="T84" fmla="*/ 376 w 655"/>
                <a:gd name="T85" fmla="*/ 755 h 755"/>
                <a:gd name="T86" fmla="*/ 318 w 655"/>
                <a:gd name="T87" fmla="*/ 750 h 755"/>
                <a:gd name="T88" fmla="*/ 262 w 655"/>
                <a:gd name="T89" fmla="*/ 738 h 755"/>
                <a:gd name="T90" fmla="*/ 209 w 655"/>
                <a:gd name="T91" fmla="*/ 718 h 755"/>
                <a:gd name="T92" fmla="*/ 162 w 655"/>
                <a:gd name="T93" fmla="*/ 691 h 755"/>
                <a:gd name="T94" fmla="*/ 120 w 655"/>
                <a:gd name="T95" fmla="*/ 659 h 755"/>
                <a:gd name="T96" fmla="*/ 83 w 655"/>
                <a:gd name="T97" fmla="*/ 620 h 755"/>
                <a:gd name="T98" fmla="*/ 52 w 655"/>
                <a:gd name="T99" fmla="*/ 576 h 755"/>
                <a:gd name="T100" fmla="*/ 28 w 655"/>
                <a:gd name="T101" fmla="*/ 527 h 755"/>
                <a:gd name="T102" fmla="*/ 11 w 655"/>
                <a:gd name="T103" fmla="*/ 473 h 755"/>
                <a:gd name="T104" fmla="*/ 1 w 655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5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3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8" y="54"/>
                  </a:lnTo>
                  <a:lnTo>
                    <a:pt x="193" y="44"/>
                  </a:lnTo>
                  <a:lnTo>
                    <a:pt x="209" y="37"/>
                  </a:lnTo>
                  <a:lnTo>
                    <a:pt x="226" y="29"/>
                  </a:lnTo>
                  <a:lnTo>
                    <a:pt x="243" y="22"/>
                  </a:lnTo>
                  <a:lnTo>
                    <a:pt x="262" y="16"/>
                  </a:lnTo>
                  <a:lnTo>
                    <a:pt x="280" y="11"/>
                  </a:lnTo>
                  <a:lnTo>
                    <a:pt x="298" y="7"/>
                  </a:lnTo>
                  <a:lnTo>
                    <a:pt x="318" y="4"/>
                  </a:lnTo>
                  <a:lnTo>
                    <a:pt x="337" y="1"/>
                  </a:lnTo>
                  <a:lnTo>
                    <a:pt x="357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98" y="0"/>
                  </a:lnTo>
                  <a:lnTo>
                    <a:pt x="419" y="3"/>
                  </a:lnTo>
                  <a:lnTo>
                    <a:pt x="439" y="5"/>
                  </a:lnTo>
                  <a:lnTo>
                    <a:pt x="460" y="9"/>
                  </a:lnTo>
                  <a:lnTo>
                    <a:pt x="480" y="14"/>
                  </a:lnTo>
                  <a:lnTo>
                    <a:pt x="498" y="20"/>
                  </a:lnTo>
                  <a:lnTo>
                    <a:pt x="516" y="26"/>
                  </a:lnTo>
                  <a:lnTo>
                    <a:pt x="534" y="33"/>
                  </a:lnTo>
                  <a:lnTo>
                    <a:pt x="551" y="42"/>
                  </a:lnTo>
                  <a:lnTo>
                    <a:pt x="568" y="51"/>
                  </a:lnTo>
                  <a:lnTo>
                    <a:pt x="584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5" y="121"/>
                  </a:lnTo>
                  <a:lnTo>
                    <a:pt x="545" y="234"/>
                  </a:lnTo>
                  <a:lnTo>
                    <a:pt x="545" y="234"/>
                  </a:lnTo>
                  <a:lnTo>
                    <a:pt x="531" y="218"/>
                  </a:lnTo>
                  <a:lnTo>
                    <a:pt x="514" y="204"/>
                  </a:lnTo>
                  <a:lnTo>
                    <a:pt x="495" y="190"/>
                  </a:lnTo>
                  <a:lnTo>
                    <a:pt x="476" y="178"/>
                  </a:lnTo>
                  <a:lnTo>
                    <a:pt x="453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6" y="156"/>
                  </a:lnTo>
                  <a:lnTo>
                    <a:pt x="376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0" y="166"/>
                  </a:lnTo>
                  <a:lnTo>
                    <a:pt x="291" y="173"/>
                  </a:lnTo>
                  <a:lnTo>
                    <a:pt x="273" y="182"/>
                  </a:lnTo>
                  <a:lnTo>
                    <a:pt x="254" y="193"/>
                  </a:lnTo>
                  <a:lnTo>
                    <a:pt x="238" y="205"/>
                  </a:lnTo>
                  <a:lnTo>
                    <a:pt x="224" y="220"/>
                  </a:lnTo>
                  <a:lnTo>
                    <a:pt x="210" y="234"/>
                  </a:lnTo>
                  <a:lnTo>
                    <a:pt x="198" y="251"/>
                  </a:lnTo>
                  <a:lnTo>
                    <a:pt x="188" y="270"/>
                  </a:lnTo>
                  <a:lnTo>
                    <a:pt x="180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5" y="354"/>
                  </a:lnTo>
                  <a:lnTo>
                    <a:pt x="164" y="377"/>
                  </a:lnTo>
                  <a:lnTo>
                    <a:pt x="164" y="377"/>
                  </a:lnTo>
                  <a:lnTo>
                    <a:pt x="165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0" y="466"/>
                  </a:lnTo>
                  <a:lnTo>
                    <a:pt x="188" y="485"/>
                  </a:lnTo>
                  <a:lnTo>
                    <a:pt x="198" y="502"/>
                  </a:lnTo>
                  <a:lnTo>
                    <a:pt x="210" y="520"/>
                  </a:lnTo>
                  <a:lnTo>
                    <a:pt x="224" y="535"/>
                  </a:lnTo>
                  <a:lnTo>
                    <a:pt x="238" y="549"/>
                  </a:lnTo>
                  <a:lnTo>
                    <a:pt x="254" y="562"/>
                  </a:lnTo>
                  <a:lnTo>
                    <a:pt x="273" y="572"/>
                  </a:lnTo>
                  <a:lnTo>
                    <a:pt x="291" y="582"/>
                  </a:lnTo>
                  <a:lnTo>
                    <a:pt x="310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3" y="585"/>
                  </a:lnTo>
                  <a:lnTo>
                    <a:pt x="476" y="576"/>
                  </a:lnTo>
                  <a:lnTo>
                    <a:pt x="495" y="565"/>
                  </a:lnTo>
                  <a:lnTo>
                    <a:pt x="514" y="551"/>
                  </a:lnTo>
                  <a:lnTo>
                    <a:pt x="531" y="537"/>
                  </a:lnTo>
                  <a:lnTo>
                    <a:pt x="545" y="521"/>
                  </a:lnTo>
                  <a:lnTo>
                    <a:pt x="655" y="633"/>
                  </a:lnTo>
                  <a:lnTo>
                    <a:pt x="655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4" y="694"/>
                  </a:lnTo>
                  <a:lnTo>
                    <a:pt x="568" y="704"/>
                  </a:lnTo>
                  <a:lnTo>
                    <a:pt x="551" y="713"/>
                  </a:lnTo>
                  <a:lnTo>
                    <a:pt x="534" y="721"/>
                  </a:lnTo>
                  <a:lnTo>
                    <a:pt x="516" y="729"/>
                  </a:lnTo>
                  <a:lnTo>
                    <a:pt x="498" y="735"/>
                  </a:lnTo>
                  <a:lnTo>
                    <a:pt x="480" y="741"/>
                  </a:lnTo>
                  <a:lnTo>
                    <a:pt x="460" y="746"/>
                  </a:lnTo>
                  <a:lnTo>
                    <a:pt x="439" y="750"/>
                  </a:lnTo>
                  <a:lnTo>
                    <a:pt x="419" y="752"/>
                  </a:lnTo>
                  <a:lnTo>
                    <a:pt x="398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3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2"/>
            <p:cNvSpPr>
              <a:spLocks/>
            </p:cNvSpPr>
            <p:nvPr userDrawn="1"/>
          </p:nvSpPr>
          <p:spPr bwMode="auto">
            <a:xfrm>
              <a:off x="1908" y="2055"/>
              <a:ext cx="218" cy="251"/>
            </a:xfrm>
            <a:custGeom>
              <a:avLst/>
              <a:gdLst>
                <a:gd name="T0" fmla="*/ 0 w 655"/>
                <a:gd name="T1" fmla="*/ 357 h 755"/>
                <a:gd name="T2" fmla="*/ 7 w 655"/>
                <a:gd name="T3" fmla="*/ 300 h 755"/>
                <a:gd name="T4" fmla="*/ 22 w 655"/>
                <a:gd name="T5" fmla="*/ 245 h 755"/>
                <a:gd name="T6" fmla="*/ 44 w 655"/>
                <a:gd name="T7" fmla="*/ 195 h 755"/>
                <a:gd name="T8" fmla="*/ 72 w 655"/>
                <a:gd name="T9" fmla="*/ 149 h 755"/>
                <a:gd name="T10" fmla="*/ 107 w 655"/>
                <a:gd name="T11" fmla="*/ 109 h 755"/>
                <a:gd name="T12" fmla="*/ 147 w 655"/>
                <a:gd name="T13" fmla="*/ 73 h 755"/>
                <a:gd name="T14" fmla="*/ 193 w 655"/>
                <a:gd name="T15" fmla="*/ 44 h 755"/>
                <a:gd name="T16" fmla="*/ 243 w 655"/>
                <a:gd name="T17" fmla="*/ 22 h 755"/>
                <a:gd name="T18" fmla="*/ 298 w 655"/>
                <a:gd name="T19" fmla="*/ 7 h 755"/>
                <a:gd name="T20" fmla="*/ 357 w 655"/>
                <a:gd name="T21" fmla="*/ 0 h 755"/>
                <a:gd name="T22" fmla="*/ 398 w 655"/>
                <a:gd name="T23" fmla="*/ 0 h 755"/>
                <a:gd name="T24" fmla="*/ 460 w 655"/>
                <a:gd name="T25" fmla="*/ 9 h 755"/>
                <a:gd name="T26" fmla="*/ 516 w 655"/>
                <a:gd name="T27" fmla="*/ 26 h 755"/>
                <a:gd name="T28" fmla="*/ 568 w 655"/>
                <a:gd name="T29" fmla="*/ 51 h 755"/>
                <a:gd name="T30" fmla="*/ 615 w 655"/>
                <a:gd name="T31" fmla="*/ 83 h 755"/>
                <a:gd name="T32" fmla="*/ 655 w 655"/>
                <a:gd name="T33" fmla="*/ 121 h 755"/>
                <a:gd name="T34" fmla="*/ 531 w 655"/>
                <a:gd name="T35" fmla="*/ 218 h 755"/>
                <a:gd name="T36" fmla="*/ 476 w 655"/>
                <a:gd name="T37" fmla="*/ 178 h 755"/>
                <a:gd name="T38" fmla="*/ 430 w 655"/>
                <a:gd name="T39" fmla="*/ 162 h 755"/>
                <a:gd name="T40" fmla="*/ 391 w 655"/>
                <a:gd name="T41" fmla="*/ 156 h 755"/>
                <a:gd name="T42" fmla="*/ 354 w 655"/>
                <a:gd name="T43" fmla="*/ 157 h 755"/>
                <a:gd name="T44" fmla="*/ 291 w 655"/>
                <a:gd name="T45" fmla="*/ 173 h 755"/>
                <a:gd name="T46" fmla="*/ 238 w 655"/>
                <a:gd name="T47" fmla="*/ 205 h 755"/>
                <a:gd name="T48" fmla="*/ 198 w 655"/>
                <a:gd name="T49" fmla="*/ 251 h 755"/>
                <a:gd name="T50" fmla="*/ 174 w 655"/>
                <a:gd name="T51" fmla="*/ 310 h 755"/>
                <a:gd name="T52" fmla="*/ 164 w 655"/>
                <a:gd name="T53" fmla="*/ 377 h 755"/>
                <a:gd name="T54" fmla="*/ 169 w 655"/>
                <a:gd name="T55" fmla="*/ 423 h 755"/>
                <a:gd name="T56" fmla="*/ 188 w 655"/>
                <a:gd name="T57" fmla="*/ 485 h 755"/>
                <a:gd name="T58" fmla="*/ 224 w 655"/>
                <a:gd name="T59" fmla="*/ 535 h 755"/>
                <a:gd name="T60" fmla="*/ 273 w 655"/>
                <a:gd name="T61" fmla="*/ 572 h 755"/>
                <a:gd name="T62" fmla="*/ 332 w 655"/>
                <a:gd name="T63" fmla="*/ 594 h 755"/>
                <a:gd name="T64" fmla="*/ 376 w 655"/>
                <a:gd name="T65" fmla="*/ 598 h 755"/>
                <a:gd name="T66" fmla="*/ 417 w 655"/>
                <a:gd name="T67" fmla="*/ 595 h 755"/>
                <a:gd name="T68" fmla="*/ 453 w 655"/>
                <a:gd name="T69" fmla="*/ 585 h 755"/>
                <a:gd name="T70" fmla="*/ 514 w 655"/>
                <a:gd name="T71" fmla="*/ 551 h 755"/>
                <a:gd name="T72" fmla="*/ 655 w 655"/>
                <a:gd name="T73" fmla="*/ 633 h 755"/>
                <a:gd name="T74" fmla="*/ 629 w 655"/>
                <a:gd name="T75" fmla="*/ 660 h 755"/>
                <a:gd name="T76" fmla="*/ 584 w 655"/>
                <a:gd name="T77" fmla="*/ 694 h 755"/>
                <a:gd name="T78" fmla="*/ 534 w 655"/>
                <a:gd name="T79" fmla="*/ 721 h 755"/>
                <a:gd name="T80" fmla="*/ 480 w 655"/>
                <a:gd name="T81" fmla="*/ 741 h 755"/>
                <a:gd name="T82" fmla="*/ 419 w 655"/>
                <a:gd name="T83" fmla="*/ 752 h 755"/>
                <a:gd name="T84" fmla="*/ 376 w 655"/>
                <a:gd name="T85" fmla="*/ 755 h 755"/>
                <a:gd name="T86" fmla="*/ 318 w 655"/>
                <a:gd name="T87" fmla="*/ 750 h 755"/>
                <a:gd name="T88" fmla="*/ 262 w 655"/>
                <a:gd name="T89" fmla="*/ 738 h 755"/>
                <a:gd name="T90" fmla="*/ 209 w 655"/>
                <a:gd name="T91" fmla="*/ 718 h 755"/>
                <a:gd name="T92" fmla="*/ 162 w 655"/>
                <a:gd name="T93" fmla="*/ 691 h 755"/>
                <a:gd name="T94" fmla="*/ 120 w 655"/>
                <a:gd name="T95" fmla="*/ 659 h 755"/>
                <a:gd name="T96" fmla="*/ 83 w 655"/>
                <a:gd name="T97" fmla="*/ 620 h 755"/>
                <a:gd name="T98" fmla="*/ 52 w 655"/>
                <a:gd name="T99" fmla="*/ 576 h 755"/>
                <a:gd name="T100" fmla="*/ 28 w 655"/>
                <a:gd name="T101" fmla="*/ 527 h 755"/>
                <a:gd name="T102" fmla="*/ 11 w 655"/>
                <a:gd name="T103" fmla="*/ 473 h 755"/>
                <a:gd name="T104" fmla="*/ 1 w 655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5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3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8" y="54"/>
                  </a:lnTo>
                  <a:lnTo>
                    <a:pt x="193" y="44"/>
                  </a:lnTo>
                  <a:lnTo>
                    <a:pt x="209" y="37"/>
                  </a:lnTo>
                  <a:lnTo>
                    <a:pt x="226" y="29"/>
                  </a:lnTo>
                  <a:lnTo>
                    <a:pt x="243" y="22"/>
                  </a:lnTo>
                  <a:lnTo>
                    <a:pt x="262" y="16"/>
                  </a:lnTo>
                  <a:lnTo>
                    <a:pt x="280" y="11"/>
                  </a:lnTo>
                  <a:lnTo>
                    <a:pt x="298" y="7"/>
                  </a:lnTo>
                  <a:lnTo>
                    <a:pt x="318" y="4"/>
                  </a:lnTo>
                  <a:lnTo>
                    <a:pt x="337" y="1"/>
                  </a:lnTo>
                  <a:lnTo>
                    <a:pt x="357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98" y="0"/>
                  </a:lnTo>
                  <a:lnTo>
                    <a:pt x="419" y="3"/>
                  </a:lnTo>
                  <a:lnTo>
                    <a:pt x="439" y="5"/>
                  </a:lnTo>
                  <a:lnTo>
                    <a:pt x="460" y="9"/>
                  </a:lnTo>
                  <a:lnTo>
                    <a:pt x="480" y="14"/>
                  </a:lnTo>
                  <a:lnTo>
                    <a:pt x="498" y="20"/>
                  </a:lnTo>
                  <a:lnTo>
                    <a:pt x="516" y="26"/>
                  </a:lnTo>
                  <a:lnTo>
                    <a:pt x="534" y="33"/>
                  </a:lnTo>
                  <a:lnTo>
                    <a:pt x="551" y="42"/>
                  </a:lnTo>
                  <a:lnTo>
                    <a:pt x="568" y="51"/>
                  </a:lnTo>
                  <a:lnTo>
                    <a:pt x="584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5" y="121"/>
                  </a:lnTo>
                  <a:lnTo>
                    <a:pt x="545" y="234"/>
                  </a:lnTo>
                  <a:lnTo>
                    <a:pt x="545" y="234"/>
                  </a:lnTo>
                  <a:lnTo>
                    <a:pt x="531" y="218"/>
                  </a:lnTo>
                  <a:lnTo>
                    <a:pt x="514" y="204"/>
                  </a:lnTo>
                  <a:lnTo>
                    <a:pt x="495" y="190"/>
                  </a:lnTo>
                  <a:lnTo>
                    <a:pt x="476" y="178"/>
                  </a:lnTo>
                  <a:lnTo>
                    <a:pt x="453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6" y="156"/>
                  </a:lnTo>
                  <a:lnTo>
                    <a:pt x="376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0" y="166"/>
                  </a:lnTo>
                  <a:lnTo>
                    <a:pt x="291" y="173"/>
                  </a:lnTo>
                  <a:lnTo>
                    <a:pt x="273" y="182"/>
                  </a:lnTo>
                  <a:lnTo>
                    <a:pt x="254" y="193"/>
                  </a:lnTo>
                  <a:lnTo>
                    <a:pt x="238" y="205"/>
                  </a:lnTo>
                  <a:lnTo>
                    <a:pt x="224" y="220"/>
                  </a:lnTo>
                  <a:lnTo>
                    <a:pt x="210" y="234"/>
                  </a:lnTo>
                  <a:lnTo>
                    <a:pt x="198" y="251"/>
                  </a:lnTo>
                  <a:lnTo>
                    <a:pt x="188" y="270"/>
                  </a:lnTo>
                  <a:lnTo>
                    <a:pt x="180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5" y="354"/>
                  </a:lnTo>
                  <a:lnTo>
                    <a:pt x="164" y="377"/>
                  </a:lnTo>
                  <a:lnTo>
                    <a:pt x="164" y="377"/>
                  </a:lnTo>
                  <a:lnTo>
                    <a:pt x="165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0" y="466"/>
                  </a:lnTo>
                  <a:lnTo>
                    <a:pt x="188" y="485"/>
                  </a:lnTo>
                  <a:lnTo>
                    <a:pt x="198" y="502"/>
                  </a:lnTo>
                  <a:lnTo>
                    <a:pt x="210" y="520"/>
                  </a:lnTo>
                  <a:lnTo>
                    <a:pt x="224" y="535"/>
                  </a:lnTo>
                  <a:lnTo>
                    <a:pt x="238" y="549"/>
                  </a:lnTo>
                  <a:lnTo>
                    <a:pt x="254" y="562"/>
                  </a:lnTo>
                  <a:lnTo>
                    <a:pt x="273" y="572"/>
                  </a:lnTo>
                  <a:lnTo>
                    <a:pt x="291" y="582"/>
                  </a:lnTo>
                  <a:lnTo>
                    <a:pt x="310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3" y="585"/>
                  </a:lnTo>
                  <a:lnTo>
                    <a:pt x="476" y="576"/>
                  </a:lnTo>
                  <a:lnTo>
                    <a:pt x="495" y="565"/>
                  </a:lnTo>
                  <a:lnTo>
                    <a:pt x="514" y="551"/>
                  </a:lnTo>
                  <a:lnTo>
                    <a:pt x="531" y="537"/>
                  </a:lnTo>
                  <a:lnTo>
                    <a:pt x="545" y="521"/>
                  </a:lnTo>
                  <a:lnTo>
                    <a:pt x="655" y="633"/>
                  </a:lnTo>
                  <a:lnTo>
                    <a:pt x="655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4" y="694"/>
                  </a:lnTo>
                  <a:lnTo>
                    <a:pt x="568" y="704"/>
                  </a:lnTo>
                  <a:lnTo>
                    <a:pt x="551" y="713"/>
                  </a:lnTo>
                  <a:lnTo>
                    <a:pt x="534" y="721"/>
                  </a:lnTo>
                  <a:lnTo>
                    <a:pt x="516" y="729"/>
                  </a:lnTo>
                  <a:lnTo>
                    <a:pt x="498" y="735"/>
                  </a:lnTo>
                  <a:lnTo>
                    <a:pt x="480" y="741"/>
                  </a:lnTo>
                  <a:lnTo>
                    <a:pt x="460" y="746"/>
                  </a:lnTo>
                  <a:lnTo>
                    <a:pt x="439" y="750"/>
                  </a:lnTo>
                  <a:lnTo>
                    <a:pt x="419" y="752"/>
                  </a:lnTo>
                  <a:lnTo>
                    <a:pt x="398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3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2130" y="2055"/>
              <a:ext cx="241" cy="251"/>
            </a:xfrm>
            <a:custGeom>
              <a:avLst/>
              <a:gdLst>
                <a:gd name="T0" fmla="*/ 545 w 723"/>
                <a:gd name="T1" fmla="*/ 296 h 755"/>
                <a:gd name="T2" fmla="*/ 531 w 723"/>
                <a:gd name="T3" fmla="*/ 246 h 755"/>
                <a:gd name="T4" fmla="*/ 505 w 723"/>
                <a:gd name="T5" fmla="*/ 206 h 755"/>
                <a:gd name="T6" fmla="*/ 471 w 723"/>
                <a:gd name="T7" fmla="*/ 176 h 755"/>
                <a:gd name="T8" fmla="*/ 428 w 723"/>
                <a:gd name="T9" fmla="*/ 157 h 755"/>
                <a:gd name="T10" fmla="*/ 380 w 723"/>
                <a:gd name="T11" fmla="*/ 148 h 755"/>
                <a:gd name="T12" fmla="*/ 346 w 723"/>
                <a:gd name="T13" fmla="*/ 149 h 755"/>
                <a:gd name="T14" fmla="*/ 299 w 723"/>
                <a:gd name="T15" fmla="*/ 157 h 755"/>
                <a:gd name="T16" fmla="*/ 257 w 723"/>
                <a:gd name="T17" fmla="*/ 178 h 755"/>
                <a:gd name="T18" fmla="*/ 220 w 723"/>
                <a:gd name="T19" fmla="*/ 209 h 755"/>
                <a:gd name="T20" fmla="*/ 191 w 723"/>
                <a:gd name="T21" fmla="*/ 249 h 755"/>
                <a:gd name="T22" fmla="*/ 170 w 723"/>
                <a:gd name="T23" fmla="*/ 296 h 755"/>
                <a:gd name="T24" fmla="*/ 0 w 723"/>
                <a:gd name="T25" fmla="*/ 357 h 755"/>
                <a:gd name="T26" fmla="*/ 7 w 723"/>
                <a:gd name="T27" fmla="*/ 300 h 755"/>
                <a:gd name="T28" fmla="*/ 22 w 723"/>
                <a:gd name="T29" fmla="*/ 245 h 755"/>
                <a:gd name="T30" fmla="*/ 44 w 723"/>
                <a:gd name="T31" fmla="*/ 195 h 755"/>
                <a:gd name="T32" fmla="*/ 72 w 723"/>
                <a:gd name="T33" fmla="*/ 149 h 755"/>
                <a:gd name="T34" fmla="*/ 107 w 723"/>
                <a:gd name="T35" fmla="*/ 109 h 755"/>
                <a:gd name="T36" fmla="*/ 147 w 723"/>
                <a:gd name="T37" fmla="*/ 73 h 755"/>
                <a:gd name="T38" fmla="*/ 192 w 723"/>
                <a:gd name="T39" fmla="*/ 44 h 755"/>
                <a:gd name="T40" fmla="*/ 242 w 723"/>
                <a:gd name="T41" fmla="*/ 22 h 755"/>
                <a:gd name="T42" fmla="*/ 296 w 723"/>
                <a:gd name="T43" fmla="*/ 7 h 755"/>
                <a:gd name="T44" fmla="*/ 354 w 723"/>
                <a:gd name="T45" fmla="*/ 0 h 755"/>
                <a:gd name="T46" fmla="*/ 392 w 723"/>
                <a:gd name="T47" fmla="*/ 0 h 755"/>
                <a:gd name="T48" fmla="*/ 447 w 723"/>
                <a:gd name="T49" fmla="*/ 6 h 755"/>
                <a:gd name="T50" fmla="*/ 497 w 723"/>
                <a:gd name="T51" fmla="*/ 20 h 755"/>
                <a:gd name="T52" fmla="*/ 543 w 723"/>
                <a:gd name="T53" fmla="*/ 40 h 755"/>
                <a:gd name="T54" fmla="*/ 584 w 723"/>
                <a:gd name="T55" fmla="*/ 67 h 755"/>
                <a:gd name="T56" fmla="*/ 621 w 723"/>
                <a:gd name="T57" fmla="*/ 101 h 755"/>
                <a:gd name="T58" fmla="*/ 653 w 723"/>
                <a:gd name="T59" fmla="*/ 140 h 755"/>
                <a:gd name="T60" fmla="*/ 678 w 723"/>
                <a:gd name="T61" fmla="*/ 185 h 755"/>
                <a:gd name="T62" fmla="*/ 699 w 723"/>
                <a:gd name="T63" fmla="*/ 237 h 755"/>
                <a:gd name="T64" fmla="*/ 713 w 723"/>
                <a:gd name="T65" fmla="*/ 294 h 755"/>
                <a:gd name="T66" fmla="*/ 722 w 723"/>
                <a:gd name="T67" fmla="*/ 356 h 755"/>
                <a:gd name="T68" fmla="*/ 167 w 723"/>
                <a:gd name="T69" fmla="*/ 421 h 755"/>
                <a:gd name="T70" fmla="*/ 175 w 723"/>
                <a:gd name="T71" fmla="*/ 459 h 755"/>
                <a:gd name="T72" fmla="*/ 200 w 723"/>
                <a:gd name="T73" fmla="*/ 507 h 755"/>
                <a:gd name="T74" fmla="*/ 236 w 723"/>
                <a:gd name="T75" fmla="*/ 548 h 755"/>
                <a:gd name="T76" fmla="*/ 282 w 723"/>
                <a:gd name="T77" fmla="*/ 576 h 755"/>
                <a:gd name="T78" fmla="*/ 337 w 723"/>
                <a:gd name="T79" fmla="*/ 592 h 755"/>
                <a:gd name="T80" fmla="*/ 376 w 723"/>
                <a:gd name="T81" fmla="*/ 595 h 755"/>
                <a:gd name="T82" fmla="*/ 424 w 723"/>
                <a:gd name="T83" fmla="*/ 592 h 755"/>
                <a:gd name="T84" fmla="*/ 465 w 723"/>
                <a:gd name="T85" fmla="*/ 581 h 755"/>
                <a:gd name="T86" fmla="*/ 513 w 723"/>
                <a:gd name="T87" fmla="*/ 557 h 755"/>
                <a:gd name="T88" fmla="*/ 566 w 723"/>
                <a:gd name="T89" fmla="*/ 512 h 755"/>
                <a:gd name="T90" fmla="*/ 662 w 723"/>
                <a:gd name="T91" fmla="*/ 640 h 755"/>
                <a:gd name="T92" fmla="*/ 620 w 723"/>
                <a:gd name="T93" fmla="*/ 678 h 755"/>
                <a:gd name="T94" fmla="*/ 569 w 723"/>
                <a:gd name="T95" fmla="*/ 710 h 755"/>
                <a:gd name="T96" fmla="*/ 511 w 723"/>
                <a:gd name="T97" fmla="*/ 734 h 755"/>
                <a:gd name="T98" fmla="*/ 447 w 723"/>
                <a:gd name="T99" fmla="*/ 749 h 755"/>
                <a:gd name="T100" fmla="*/ 376 w 723"/>
                <a:gd name="T101" fmla="*/ 755 h 755"/>
                <a:gd name="T102" fmla="*/ 337 w 723"/>
                <a:gd name="T103" fmla="*/ 752 h 755"/>
                <a:gd name="T104" fmla="*/ 280 w 723"/>
                <a:gd name="T105" fmla="*/ 743 h 755"/>
                <a:gd name="T106" fmla="*/ 226 w 723"/>
                <a:gd name="T107" fmla="*/ 726 h 755"/>
                <a:gd name="T108" fmla="*/ 178 w 723"/>
                <a:gd name="T109" fmla="*/ 701 h 755"/>
                <a:gd name="T110" fmla="*/ 134 w 723"/>
                <a:gd name="T111" fmla="*/ 670 h 755"/>
                <a:gd name="T112" fmla="*/ 95 w 723"/>
                <a:gd name="T113" fmla="*/ 633 h 755"/>
                <a:gd name="T114" fmla="*/ 62 w 723"/>
                <a:gd name="T115" fmla="*/ 590 h 755"/>
                <a:gd name="T116" fmla="*/ 35 w 723"/>
                <a:gd name="T117" fmla="*/ 543 h 755"/>
                <a:gd name="T118" fmla="*/ 16 w 723"/>
                <a:gd name="T119" fmla="*/ 492 h 755"/>
                <a:gd name="T120" fmla="*/ 4 w 723"/>
                <a:gd name="T121" fmla="*/ 435 h 755"/>
                <a:gd name="T122" fmla="*/ 0 w 723"/>
                <a:gd name="T123" fmla="*/ 37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23" h="755">
                  <a:moveTo>
                    <a:pt x="170" y="296"/>
                  </a:moveTo>
                  <a:lnTo>
                    <a:pt x="545" y="296"/>
                  </a:lnTo>
                  <a:lnTo>
                    <a:pt x="545" y="296"/>
                  </a:lnTo>
                  <a:lnTo>
                    <a:pt x="542" y="279"/>
                  </a:lnTo>
                  <a:lnTo>
                    <a:pt x="537" y="262"/>
                  </a:lnTo>
                  <a:lnTo>
                    <a:pt x="531" y="246"/>
                  </a:lnTo>
                  <a:lnTo>
                    <a:pt x="522" y="232"/>
                  </a:lnTo>
                  <a:lnTo>
                    <a:pt x="514" y="218"/>
                  </a:lnTo>
                  <a:lnTo>
                    <a:pt x="505" y="206"/>
                  </a:lnTo>
                  <a:lnTo>
                    <a:pt x="494" y="195"/>
                  </a:lnTo>
                  <a:lnTo>
                    <a:pt x="483" y="185"/>
                  </a:lnTo>
                  <a:lnTo>
                    <a:pt x="471" y="176"/>
                  </a:lnTo>
                  <a:lnTo>
                    <a:pt x="458" y="168"/>
                  </a:lnTo>
                  <a:lnTo>
                    <a:pt x="443" y="162"/>
                  </a:lnTo>
                  <a:lnTo>
                    <a:pt x="428" y="157"/>
                  </a:lnTo>
                  <a:lnTo>
                    <a:pt x="413" y="153"/>
                  </a:lnTo>
                  <a:lnTo>
                    <a:pt x="397" y="150"/>
                  </a:lnTo>
                  <a:lnTo>
                    <a:pt x="380" y="148"/>
                  </a:lnTo>
                  <a:lnTo>
                    <a:pt x="362" y="148"/>
                  </a:lnTo>
                  <a:lnTo>
                    <a:pt x="362" y="148"/>
                  </a:lnTo>
                  <a:lnTo>
                    <a:pt x="346" y="149"/>
                  </a:lnTo>
                  <a:lnTo>
                    <a:pt x="330" y="150"/>
                  </a:lnTo>
                  <a:lnTo>
                    <a:pt x="314" y="154"/>
                  </a:lnTo>
                  <a:lnTo>
                    <a:pt x="299" y="157"/>
                  </a:lnTo>
                  <a:lnTo>
                    <a:pt x="285" y="164"/>
                  </a:lnTo>
                  <a:lnTo>
                    <a:pt x="270" y="171"/>
                  </a:lnTo>
                  <a:lnTo>
                    <a:pt x="257" y="178"/>
                  </a:lnTo>
                  <a:lnTo>
                    <a:pt x="243" y="188"/>
                  </a:lnTo>
                  <a:lnTo>
                    <a:pt x="231" y="198"/>
                  </a:lnTo>
                  <a:lnTo>
                    <a:pt x="220" y="209"/>
                  </a:lnTo>
                  <a:lnTo>
                    <a:pt x="209" y="221"/>
                  </a:lnTo>
                  <a:lnTo>
                    <a:pt x="200" y="234"/>
                  </a:lnTo>
                  <a:lnTo>
                    <a:pt x="191" y="249"/>
                  </a:lnTo>
                  <a:lnTo>
                    <a:pt x="183" y="264"/>
                  </a:lnTo>
                  <a:lnTo>
                    <a:pt x="176" y="281"/>
                  </a:lnTo>
                  <a:lnTo>
                    <a:pt x="170" y="296"/>
                  </a:lnTo>
                  <a:close/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4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19" y="96"/>
                  </a:lnTo>
                  <a:lnTo>
                    <a:pt x="133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6" y="54"/>
                  </a:lnTo>
                  <a:lnTo>
                    <a:pt x="192" y="44"/>
                  </a:lnTo>
                  <a:lnTo>
                    <a:pt x="208" y="37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1"/>
                  </a:lnTo>
                  <a:lnTo>
                    <a:pt x="296" y="7"/>
                  </a:lnTo>
                  <a:lnTo>
                    <a:pt x="315" y="4"/>
                  </a:lnTo>
                  <a:lnTo>
                    <a:pt x="335" y="1"/>
                  </a:lnTo>
                  <a:lnTo>
                    <a:pt x="354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92" y="0"/>
                  </a:lnTo>
                  <a:lnTo>
                    <a:pt x="411" y="1"/>
                  </a:lnTo>
                  <a:lnTo>
                    <a:pt x="428" y="4"/>
                  </a:lnTo>
                  <a:lnTo>
                    <a:pt x="447" y="6"/>
                  </a:lnTo>
                  <a:lnTo>
                    <a:pt x="464" y="10"/>
                  </a:lnTo>
                  <a:lnTo>
                    <a:pt x="481" y="15"/>
                  </a:lnTo>
                  <a:lnTo>
                    <a:pt x="497" y="20"/>
                  </a:lnTo>
                  <a:lnTo>
                    <a:pt x="513" y="26"/>
                  </a:lnTo>
                  <a:lnTo>
                    <a:pt x="527" y="33"/>
                  </a:lnTo>
                  <a:lnTo>
                    <a:pt x="543" y="40"/>
                  </a:lnTo>
                  <a:lnTo>
                    <a:pt x="556" y="49"/>
                  </a:lnTo>
                  <a:lnTo>
                    <a:pt x="571" y="57"/>
                  </a:lnTo>
                  <a:lnTo>
                    <a:pt x="584" y="67"/>
                  </a:lnTo>
                  <a:lnTo>
                    <a:pt x="597" y="78"/>
                  </a:lnTo>
                  <a:lnTo>
                    <a:pt x="609" y="89"/>
                  </a:lnTo>
                  <a:lnTo>
                    <a:pt x="621" y="101"/>
                  </a:lnTo>
                  <a:lnTo>
                    <a:pt x="632" y="114"/>
                  </a:lnTo>
                  <a:lnTo>
                    <a:pt x="642" y="127"/>
                  </a:lnTo>
                  <a:lnTo>
                    <a:pt x="653" y="140"/>
                  </a:lnTo>
                  <a:lnTo>
                    <a:pt x="661" y="155"/>
                  </a:lnTo>
                  <a:lnTo>
                    <a:pt x="670" y="171"/>
                  </a:lnTo>
                  <a:lnTo>
                    <a:pt x="678" y="185"/>
                  </a:lnTo>
                  <a:lnTo>
                    <a:pt x="685" y="203"/>
                  </a:lnTo>
                  <a:lnTo>
                    <a:pt x="693" y="220"/>
                  </a:lnTo>
                  <a:lnTo>
                    <a:pt x="699" y="237"/>
                  </a:lnTo>
                  <a:lnTo>
                    <a:pt x="704" y="255"/>
                  </a:lnTo>
                  <a:lnTo>
                    <a:pt x="709" y="274"/>
                  </a:lnTo>
                  <a:lnTo>
                    <a:pt x="713" y="294"/>
                  </a:lnTo>
                  <a:lnTo>
                    <a:pt x="717" y="314"/>
                  </a:lnTo>
                  <a:lnTo>
                    <a:pt x="720" y="334"/>
                  </a:lnTo>
                  <a:lnTo>
                    <a:pt x="722" y="356"/>
                  </a:lnTo>
                  <a:lnTo>
                    <a:pt x="723" y="377"/>
                  </a:lnTo>
                  <a:lnTo>
                    <a:pt x="723" y="421"/>
                  </a:lnTo>
                  <a:lnTo>
                    <a:pt x="167" y="421"/>
                  </a:lnTo>
                  <a:lnTo>
                    <a:pt x="167" y="421"/>
                  </a:lnTo>
                  <a:lnTo>
                    <a:pt x="170" y="440"/>
                  </a:lnTo>
                  <a:lnTo>
                    <a:pt x="175" y="459"/>
                  </a:lnTo>
                  <a:lnTo>
                    <a:pt x="183" y="476"/>
                  </a:lnTo>
                  <a:lnTo>
                    <a:pt x="191" y="493"/>
                  </a:lnTo>
                  <a:lnTo>
                    <a:pt x="200" y="507"/>
                  </a:lnTo>
                  <a:lnTo>
                    <a:pt x="211" y="522"/>
                  </a:lnTo>
                  <a:lnTo>
                    <a:pt x="223" y="535"/>
                  </a:lnTo>
                  <a:lnTo>
                    <a:pt x="236" y="548"/>
                  </a:lnTo>
                  <a:lnTo>
                    <a:pt x="251" y="557"/>
                  </a:lnTo>
                  <a:lnTo>
                    <a:pt x="267" y="567"/>
                  </a:lnTo>
                  <a:lnTo>
                    <a:pt x="282" y="576"/>
                  </a:lnTo>
                  <a:lnTo>
                    <a:pt x="299" y="583"/>
                  </a:lnTo>
                  <a:lnTo>
                    <a:pt x="318" y="588"/>
                  </a:lnTo>
                  <a:lnTo>
                    <a:pt x="337" y="592"/>
                  </a:lnTo>
                  <a:lnTo>
                    <a:pt x="357" y="594"/>
                  </a:lnTo>
                  <a:lnTo>
                    <a:pt x="376" y="595"/>
                  </a:lnTo>
                  <a:lnTo>
                    <a:pt x="376" y="595"/>
                  </a:lnTo>
                  <a:lnTo>
                    <a:pt x="393" y="595"/>
                  </a:lnTo>
                  <a:lnTo>
                    <a:pt x="408" y="594"/>
                  </a:lnTo>
                  <a:lnTo>
                    <a:pt x="424" y="592"/>
                  </a:lnTo>
                  <a:lnTo>
                    <a:pt x="438" y="588"/>
                  </a:lnTo>
                  <a:lnTo>
                    <a:pt x="452" y="584"/>
                  </a:lnTo>
                  <a:lnTo>
                    <a:pt x="465" y="581"/>
                  </a:lnTo>
                  <a:lnTo>
                    <a:pt x="478" y="574"/>
                  </a:lnTo>
                  <a:lnTo>
                    <a:pt x="491" y="570"/>
                  </a:lnTo>
                  <a:lnTo>
                    <a:pt x="513" y="557"/>
                  </a:lnTo>
                  <a:lnTo>
                    <a:pt x="533" y="543"/>
                  </a:lnTo>
                  <a:lnTo>
                    <a:pt x="551" y="528"/>
                  </a:lnTo>
                  <a:lnTo>
                    <a:pt x="566" y="512"/>
                  </a:lnTo>
                  <a:lnTo>
                    <a:pt x="674" y="627"/>
                  </a:lnTo>
                  <a:lnTo>
                    <a:pt x="674" y="627"/>
                  </a:lnTo>
                  <a:lnTo>
                    <a:pt x="662" y="640"/>
                  </a:lnTo>
                  <a:lnTo>
                    <a:pt x="649" y="654"/>
                  </a:lnTo>
                  <a:lnTo>
                    <a:pt x="634" y="666"/>
                  </a:lnTo>
                  <a:lnTo>
                    <a:pt x="620" y="678"/>
                  </a:lnTo>
                  <a:lnTo>
                    <a:pt x="604" y="689"/>
                  </a:lnTo>
                  <a:lnTo>
                    <a:pt x="587" y="700"/>
                  </a:lnTo>
                  <a:lnTo>
                    <a:pt x="569" y="710"/>
                  </a:lnTo>
                  <a:lnTo>
                    <a:pt x="550" y="718"/>
                  </a:lnTo>
                  <a:lnTo>
                    <a:pt x="531" y="727"/>
                  </a:lnTo>
                  <a:lnTo>
                    <a:pt x="511" y="734"/>
                  </a:lnTo>
                  <a:lnTo>
                    <a:pt x="489" y="740"/>
                  </a:lnTo>
                  <a:lnTo>
                    <a:pt x="469" y="745"/>
                  </a:lnTo>
                  <a:lnTo>
                    <a:pt x="447" y="749"/>
                  </a:lnTo>
                  <a:lnTo>
                    <a:pt x="424" y="752"/>
                  </a:lnTo>
                  <a:lnTo>
                    <a:pt x="400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4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2186" y="2104"/>
              <a:ext cx="125" cy="49"/>
            </a:xfrm>
            <a:custGeom>
              <a:avLst/>
              <a:gdLst>
                <a:gd name="T0" fmla="*/ 0 w 375"/>
                <a:gd name="T1" fmla="*/ 148 h 148"/>
                <a:gd name="T2" fmla="*/ 375 w 375"/>
                <a:gd name="T3" fmla="*/ 148 h 148"/>
                <a:gd name="T4" fmla="*/ 375 w 375"/>
                <a:gd name="T5" fmla="*/ 148 h 148"/>
                <a:gd name="T6" fmla="*/ 372 w 375"/>
                <a:gd name="T7" fmla="*/ 131 h 148"/>
                <a:gd name="T8" fmla="*/ 367 w 375"/>
                <a:gd name="T9" fmla="*/ 114 h 148"/>
                <a:gd name="T10" fmla="*/ 361 w 375"/>
                <a:gd name="T11" fmla="*/ 98 h 148"/>
                <a:gd name="T12" fmla="*/ 352 w 375"/>
                <a:gd name="T13" fmla="*/ 84 h 148"/>
                <a:gd name="T14" fmla="*/ 344 w 375"/>
                <a:gd name="T15" fmla="*/ 70 h 148"/>
                <a:gd name="T16" fmla="*/ 335 w 375"/>
                <a:gd name="T17" fmla="*/ 58 h 148"/>
                <a:gd name="T18" fmla="*/ 324 w 375"/>
                <a:gd name="T19" fmla="*/ 47 h 148"/>
                <a:gd name="T20" fmla="*/ 313 w 375"/>
                <a:gd name="T21" fmla="*/ 37 h 148"/>
                <a:gd name="T22" fmla="*/ 301 w 375"/>
                <a:gd name="T23" fmla="*/ 28 h 148"/>
                <a:gd name="T24" fmla="*/ 288 w 375"/>
                <a:gd name="T25" fmla="*/ 20 h 148"/>
                <a:gd name="T26" fmla="*/ 273 w 375"/>
                <a:gd name="T27" fmla="*/ 14 h 148"/>
                <a:gd name="T28" fmla="*/ 258 w 375"/>
                <a:gd name="T29" fmla="*/ 9 h 148"/>
                <a:gd name="T30" fmla="*/ 243 w 375"/>
                <a:gd name="T31" fmla="*/ 5 h 148"/>
                <a:gd name="T32" fmla="*/ 227 w 375"/>
                <a:gd name="T33" fmla="*/ 2 h 148"/>
                <a:gd name="T34" fmla="*/ 210 w 375"/>
                <a:gd name="T35" fmla="*/ 0 h 148"/>
                <a:gd name="T36" fmla="*/ 192 w 375"/>
                <a:gd name="T37" fmla="*/ 0 h 148"/>
                <a:gd name="T38" fmla="*/ 192 w 375"/>
                <a:gd name="T39" fmla="*/ 0 h 148"/>
                <a:gd name="T40" fmla="*/ 176 w 375"/>
                <a:gd name="T41" fmla="*/ 1 h 148"/>
                <a:gd name="T42" fmla="*/ 160 w 375"/>
                <a:gd name="T43" fmla="*/ 2 h 148"/>
                <a:gd name="T44" fmla="*/ 144 w 375"/>
                <a:gd name="T45" fmla="*/ 6 h 148"/>
                <a:gd name="T46" fmla="*/ 129 w 375"/>
                <a:gd name="T47" fmla="*/ 9 h 148"/>
                <a:gd name="T48" fmla="*/ 115 w 375"/>
                <a:gd name="T49" fmla="*/ 16 h 148"/>
                <a:gd name="T50" fmla="*/ 100 w 375"/>
                <a:gd name="T51" fmla="*/ 23 h 148"/>
                <a:gd name="T52" fmla="*/ 87 w 375"/>
                <a:gd name="T53" fmla="*/ 30 h 148"/>
                <a:gd name="T54" fmla="*/ 73 w 375"/>
                <a:gd name="T55" fmla="*/ 40 h 148"/>
                <a:gd name="T56" fmla="*/ 61 w 375"/>
                <a:gd name="T57" fmla="*/ 50 h 148"/>
                <a:gd name="T58" fmla="*/ 50 w 375"/>
                <a:gd name="T59" fmla="*/ 61 h 148"/>
                <a:gd name="T60" fmla="*/ 39 w 375"/>
                <a:gd name="T61" fmla="*/ 73 h 148"/>
                <a:gd name="T62" fmla="*/ 30 w 375"/>
                <a:gd name="T63" fmla="*/ 86 h 148"/>
                <a:gd name="T64" fmla="*/ 21 w 375"/>
                <a:gd name="T65" fmla="*/ 101 h 148"/>
                <a:gd name="T66" fmla="*/ 13 w 375"/>
                <a:gd name="T67" fmla="*/ 116 h 148"/>
                <a:gd name="T68" fmla="*/ 6 w 375"/>
                <a:gd name="T69" fmla="*/ 133 h 148"/>
                <a:gd name="T70" fmla="*/ 0 w 375"/>
                <a:gd name="T7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75" h="148">
                  <a:moveTo>
                    <a:pt x="0" y="148"/>
                  </a:moveTo>
                  <a:lnTo>
                    <a:pt x="375" y="148"/>
                  </a:lnTo>
                  <a:lnTo>
                    <a:pt x="375" y="148"/>
                  </a:lnTo>
                  <a:lnTo>
                    <a:pt x="372" y="131"/>
                  </a:lnTo>
                  <a:lnTo>
                    <a:pt x="367" y="114"/>
                  </a:lnTo>
                  <a:lnTo>
                    <a:pt x="361" y="98"/>
                  </a:lnTo>
                  <a:lnTo>
                    <a:pt x="352" y="84"/>
                  </a:lnTo>
                  <a:lnTo>
                    <a:pt x="344" y="70"/>
                  </a:lnTo>
                  <a:lnTo>
                    <a:pt x="335" y="58"/>
                  </a:lnTo>
                  <a:lnTo>
                    <a:pt x="324" y="47"/>
                  </a:lnTo>
                  <a:lnTo>
                    <a:pt x="313" y="37"/>
                  </a:lnTo>
                  <a:lnTo>
                    <a:pt x="301" y="28"/>
                  </a:lnTo>
                  <a:lnTo>
                    <a:pt x="288" y="20"/>
                  </a:lnTo>
                  <a:lnTo>
                    <a:pt x="273" y="14"/>
                  </a:lnTo>
                  <a:lnTo>
                    <a:pt x="258" y="9"/>
                  </a:lnTo>
                  <a:lnTo>
                    <a:pt x="243" y="5"/>
                  </a:lnTo>
                  <a:lnTo>
                    <a:pt x="227" y="2"/>
                  </a:lnTo>
                  <a:lnTo>
                    <a:pt x="21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76" y="1"/>
                  </a:lnTo>
                  <a:lnTo>
                    <a:pt x="160" y="2"/>
                  </a:lnTo>
                  <a:lnTo>
                    <a:pt x="144" y="6"/>
                  </a:lnTo>
                  <a:lnTo>
                    <a:pt x="129" y="9"/>
                  </a:lnTo>
                  <a:lnTo>
                    <a:pt x="115" y="16"/>
                  </a:lnTo>
                  <a:lnTo>
                    <a:pt x="100" y="23"/>
                  </a:lnTo>
                  <a:lnTo>
                    <a:pt x="87" y="30"/>
                  </a:lnTo>
                  <a:lnTo>
                    <a:pt x="73" y="40"/>
                  </a:lnTo>
                  <a:lnTo>
                    <a:pt x="61" y="50"/>
                  </a:lnTo>
                  <a:lnTo>
                    <a:pt x="50" y="61"/>
                  </a:lnTo>
                  <a:lnTo>
                    <a:pt x="39" y="73"/>
                  </a:lnTo>
                  <a:lnTo>
                    <a:pt x="30" y="86"/>
                  </a:lnTo>
                  <a:lnTo>
                    <a:pt x="21" y="101"/>
                  </a:lnTo>
                  <a:lnTo>
                    <a:pt x="13" y="116"/>
                  </a:lnTo>
                  <a:lnTo>
                    <a:pt x="6" y="133"/>
                  </a:lnTo>
                  <a:lnTo>
                    <a:pt x="0" y="1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/>
            <p:cNvSpPr>
              <a:spLocks/>
            </p:cNvSpPr>
            <p:nvPr userDrawn="1"/>
          </p:nvSpPr>
          <p:spPr bwMode="auto">
            <a:xfrm>
              <a:off x="2130" y="2055"/>
              <a:ext cx="241" cy="251"/>
            </a:xfrm>
            <a:custGeom>
              <a:avLst/>
              <a:gdLst>
                <a:gd name="T0" fmla="*/ 0 w 723"/>
                <a:gd name="T1" fmla="*/ 357 h 755"/>
                <a:gd name="T2" fmla="*/ 7 w 723"/>
                <a:gd name="T3" fmla="*/ 300 h 755"/>
                <a:gd name="T4" fmla="*/ 22 w 723"/>
                <a:gd name="T5" fmla="*/ 245 h 755"/>
                <a:gd name="T6" fmla="*/ 44 w 723"/>
                <a:gd name="T7" fmla="*/ 195 h 755"/>
                <a:gd name="T8" fmla="*/ 72 w 723"/>
                <a:gd name="T9" fmla="*/ 149 h 755"/>
                <a:gd name="T10" fmla="*/ 107 w 723"/>
                <a:gd name="T11" fmla="*/ 109 h 755"/>
                <a:gd name="T12" fmla="*/ 147 w 723"/>
                <a:gd name="T13" fmla="*/ 73 h 755"/>
                <a:gd name="T14" fmla="*/ 192 w 723"/>
                <a:gd name="T15" fmla="*/ 44 h 755"/>
                <a:gd name="T16" fmla="*/ 242 w 723"/>
                <a:gd name="T17" fmla="*/ 22 h 755"/>
                <a:gd name="T18" fmla="*/ 296 w 723"/>
                <a:gd name="T19" fmla="*/ 7 h 755"/>
                <a:gd name="T20" fmla="*/ 354 w 723"/>
                <a:gd name="T21" fmla="*/ 0 h 755"/>
                <a:gd name="T22" fmla="*/ 392 w 723"/>
                <a:gd name="T23" fmla="*/ 0 h 755"/>
                <a:gd name="T24" fmla="*/ 447 w 723"/>
                <a:gd name="T25" fmla="*/ 6 h 755"/>
                <a:gd name="T26" fmla="*/ 497 w 723"/>
                <a:gd name="T27" fmla="*/ 20 h 755"/>
                <a:gd name="T28" fmla="*/ 543 w 723"/>
                <a:gd name="T29" fmla="*/ 40 h 755"/>
                <a:gd name="T30" fmla="*/ 584 w 723"/>
                <a:gd name="T31" fmla="*/ 67 h 755"/>
                <a:gd name="T32" fmla="*/ 621 w 723"/>
                <a:gd name="T33" fmla="*/ 101 h 755"/>
                <a:gd name="T34" fmla="*/ 653 w 723"/>
                <a:gd name="T35" fmla="*/ 140 h 755"/>
                <a:gd name="T36" fmla="*/ 678 w 723"/>
                <a:gd name="T37" fmla="*/ 185 h 755"/>
                <a:gd name="T38" fmla="*/ 699 w 723"/>
                <a:gd name="T39" fmla="*/ 237 h 755"/>
                <a:gd name="T40" fmla="*/ 713 w 723"/>
                <a:gd name="T41" fmla="*/ 294 h 755"/>
                <a:gd name="T42" fmla="*/ 722 w 723"/>
                <a:gd name="T43" fmla="*/ 356 h 755"/>
                <a:gd name="T44" fmla="*/ 167 w 723"/>
                <a:gd name="T45" fmla="*/ 421 h 755"/>
                <a:gd name="T46" fmla="*/ 175 w 723"/>
                <a:gd name="T47" fmla="*/ 459 h 755"/>
                <a:gd name="T48" fmla="*/ 200 w 723"/>
                <a:gd name="T49" fmla="*/ 507 h 755"/>
                <a:gd name="T50" fmla="*/ 236 w 723"/>
                <a:gd name="T51" fmla="*/ 548 h 755"/>
                <a:gd name="T52" fmla="*/ 282 w 723"/>
                <a:gd name="T53" fmla="*/ 576 h 755"/>
                <a:gd name="T54" fmla="*/ 337 w 723"/>
                <a:gd name="T55" fmla="*/ 592 h 755"/>
                <a:gd name="T56" fmla="*/ 376 w 723"/>
                <a:gd name="T57" fmla="*/ 595 h 755"/>
                <a:gd name="T58" fmla="*/ 424 w 723"/>
                <a:gd name="T59" fmla="*/ 592 h 755"/>
                <a:gd name="T60" fmla="*/ 465 w 723"/>
                <a:gd name="T61" fmla="*/ 581 h 755"/>
                <a:gd name="T62" fmla="*/ 513 w 723"/>
                <a:gd name="T63" fmla="*/ 557 h 755"/>
                <a:gd name="T64" fmla="*/ 566 w 723"/>
                <a:gd name="T65" fmla="*/ 512 h 755"/>
                <a:gd name="T66" fmla="*/ 662 w 723"/>
                <a:gd name="T67" fmla="*/ 640 h 755"/>
                <a:gd name="T68" fmla="*/ 620 w 723"/>
                <a:gd name="T69" fmla="*/ 678 h 755"/>
                <a:gd name="T70" fmla="*/ 569 w 723"/>
                <a:gd name="T71" fmla="*/ 710 h 755"/>
                <a:gd name="T72" fmla="*/ 511 w 723"/>
                <a:gd name="T73" fmla="*/ 734 h 755"/>
                <a:gd name="T74" fmla="*/ 447 w 723"/>
                <a:gd name="T75" fmla="*/ 749 h 755"/>
                <a:gd name="T76" fmla="*/ 376 w 723"/>
                <a:gd name="T77" fmla="*/ 755 h 755"/>
                <a:gd name="T78" fmla="*/ 337 w 723"/>
                <a:gd name="T79" fmla="*/ 752 h 755"/>
                <a:gd name="T80" fmla="*/ 280 w 723"/>
                <a:gd name="T81" fmla="*/ 743 h 755"/>
                <a:gd name="T82" fmla="*/ 226 w 723"/>
                <a:gd name="T83" fmla="*/ 726 h 755"/>
                <a:gd name="T84" fmla="*/ 178 w 723"/>
                <a:gd name="T85" fmla="*/ 701 h 755"/>
                <a:gd name="T86" fmla="*/ 134 w 723"/>
                <a:gd name="T87" fmla="*/ 670 h 755"/>
                <a:gd name="T88" fmla="*/ 95 w 723"/>
                <a:gd name="T89" fmla="*/ 633 h 755"/>
                <a:gd name="T90" fmla="*/ 62 w 723"/>
                <a:gd name="T91" fmla="*/ 590 h 755"/>
                <a:gd name="T92" fmla="*/ 35 w 723"/>
                <a:gd name="T93" fmla="*/ 543 h 755"/>
                <a:gd name="T94" fmla="*/ 16 w 723"/>
                <a:gd name="T95" fmla="*/ 492 h 755"/>
                <a:gd name="T96" fmla="*/ 4 w 723"/>
                <a:gd name="T97" fmla="*/ 435 h 755"/>
                <a:gd name="T98" fmla="*/ 0 w 723"/>
                <a:gd name="T99" fmla="*/ 37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3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4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19" y="96"/>
                  </a:lnTo>
                  <a:lnTo>
                    <a:pt x="133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6" y="54"/>
                  </a:lnTo>
                  <a:lnTo>
                    <a:pt x="192" y="44"/>
                  </a:lnTo>
                  <a:lnTo>
                    <a:pt x="208" y="37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1"/>
                  </a:lnTo>
                  <a:lnTo>
                    <a:pt x="296" y="7"/>
                  </a:lnTo>
                  <a:lnTo>
                    <a:pt x="315" y="4"/>
                  </a:lnTo>
                  <a:lnTo>
                    <a:pt x="335" y="1"/>
                  </a:lnTo>
                  <a:lnTo>
                    <a:pt x="354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92" y="0"/>
                  </a:lnTo>
                  <a:lnTo>
                    <a:pt x="411" y="1"/>
                  </a:lnTo>
                  <a:lnTo>
                    <a:pt x="428" y="4"/>
                  </a:lnTo>
                  <a:lnTo>
                    <a:pt x="447" y="6"/>
                  </a:lnTo>
                  <a:lnTo>
                    <a:pt x="464" y="10"/>
                  </a:lnTo>
                  <a:lnTo>
                    <a:pt x="481" y="15"/>
                  </a:lnTo>
                  <a:lnTo>
                    <a:pt x="497" y="20"/>
                  </a:lnTo>
                  <a:lnTo>
                    <a:pt x="513" y="26"/>
                  </a:lnTo>
                  <a:lnTo>
                    <a:pt x="527" y="33"/>
                  </a:lnTo>
                  <a:lnTo>
                    <a:pt x="543" y="40"/>
                  </a:lnTo>
                  <a:lnTo>
                    <a:pt x="556" y="49"/>
                  </a:lnTo>
                  <a:lnTo>
                    <a:pt x="571" y="57"/>
                  </a:lnTo>
                  <a:lnTo>
                    <a:pt x="584" y="67"/>
                  </a:lnTo>
                  <a:lnTo>
                    <a:pt x="597" y="78"/>
                  </a:lnTo>
                  <a:lnTo>
                    <a:pt x="609" y="89"/>
                  </a:lnTo>
                  <a:lnTo>
                    <a:pt x="621" y="101"/>
                  </a:lnTo>
                  <a:lnTo>
                    <a:pt x="632" y="114"/>
                  </a:lnTo>
                  <a:lnTo>
                    <a:pt x="642" y="127"/>
                  </a:lnTo>
                  <a:lnTo>
                    <a:pt x="653" y="140"/>
                  </a:lnTo>
                  <a:lnTo>
                    <a:pt x="661" y="155"/>
                  </a:lnTo>
                  <a:lnTo>
                    <a:pt x="670" y="171"/>
                  </a:lnTo>
                  <a:lnTo>
                    <a:pt x="678" y="185"/>
                  </a:lnTo>
                  <a:lnTo>
                    <a:pt x="685" y="203"/>
                  </a:lnTo>
                  <a:lnTo>
                    <a:pt x="693" y="220"/>
                  </a:lnTo>
                  <a:lnTo>
                    <a:pt x="699" y="237"/>
                  </a:lnTo>
                  <a:lnTo>
                    <a:pt x="704" y="255"/>
                  </a:lnTo>
                  <a:lnTo>
                    <a:pt x="709" y="274"/>
                  </a:lnTo>
                  <a:lnTo>
                    <a:pt x="713" y="294"/>
                  </a:lnTo>
                  <a:lnTo>
                    <a:pt x="717" y="314"/>
                  </a:lnTo>
                  <a:lnTo>
                    <a:pt x="720" y="334"/>
                  </a:lnTo>
                  <a:lnTo>
                    <a:pt x="722" y="356"/>
                  </a:lnTo>
                  <a:lnTo>
                    <a:pt x="723" y="377"/>
                  </a:lnTo>
                  <a:lnTo>
                    <a:pt x="723" y="421"/>
                  </a:lnTo>
                  <a:lnTo>
                    <a:pt x="167" y="421"/>
                  </a:lnTo>
                  <a:lnTo>
                    <a:pt x="167" y="421"/>
                  </a:lnTo>
                  <a:lnTo>
                    <a:pt x="170" y="440"/>
                  </a:lnTo>
                  <a:lnTo>
                    <a:pt x="175" y="459"/>
                  </a:lnTo>
                  <a:lnTo>
                    <a:pt x="183" y="476"/>
                  </a:lnTo>
                  <a:lnTo>
                    <a:pt x="191" y="493"/>
                  </a:lnTo>
                  <a:lnTo>
                    <a:pt x="200" y="507"/>
                  </a:lnTo>
                  <a:lnTo>
                    <a:pt x="211" y="522"/>
                  </a:lnTo>
                  <a:lnTo>
                    <a:pt x="223" y="535"/>
                  </a:lnTo>
                  <a:lnTo>
                    <a:pt x="236" y="548"/>
                  </a:lnTo>
                  <a:lnTo>
                    <a:pt x="251" y="557"/>
                  </a:lnTo>
                  <a:lnTo>
                    <a:pt x="267" y="567"/>
                  </a:lnTo>
                  <a:lnTo>
                    <a:pt x="282" y="576"/>
                  </a:lnTo>
                  <a:lnTo>
                    <a:pt x="299" y="583"/>
                  </a:lnTo>
                  <a:lnTo>
                    <a:pt x="318" y="588"/>
                  </a:lnTo>
                  <a:lnTo>
                    <a:pt x="337" y="592"/>
                  </a:lnTo>
                  <a:lnTo>
                    <a:pt x="357" y="594"/>
                  </a:lnTo>
                  <a:lnTo>
                    <a:pt x="376" y="595"/>
                  </a:lnTo>
                  <a:lnTo>
                    <a:pt x="376" y="595"/>
                  </a:lnTo>
                  <a:lnTo>
                    <a:pt x="393" y="595"/>
                  </a:lnTo>
                  <a:lnTo>
                    <a:pt x="408" y="594"/>
                  </a:lnTo>
                  <a:lnTo>
                    <a:pt x="424" y="592"/>
                  </a:lnTo>
                  <a:lnTo>
                    <a:pt x="438" y="588"/>
                  </a:lnTo>
                  <a:lnTo>
                    <a:pt x="452" y="584"/>
                  </a:lnTo>
                  <a:lnTo>
                    <a:pt x="465" y="581"/>
                  </a:lnTo>
                  <a:lnTo>
                    <a:pt x="478" y="574"/>
                  </a:lnTo>
                  <a:lnTo>
                    <a:pt x="491" y="570"/>
                  </a:lnTo>
                  <a:lnTo>
                    <a:pt x="513" y="557"/>
                  </a:lnTo>
                  <a:lnTo>
                    <a:pt x="533" y="543"/>
                  </a:lnTo>
                  <a:lnTo>
                    <a:pt x="551" y="528"/>
                  </a:lnTo>
                  <a:lnTo>
                    <a:pt x="566" y="512"/>
                  </a:lnTo>
                  <a:lnTo>
                    <a:pt x="674" y="627"/>
                  </a:lnTo>
                  <a:lnTo>
                    <a:pt x="674" y="627"/>
                  </a:lnTo>
                  <a:lnTo>
                    <a:pt x="662" y="640"/>
                  </a:lnTo>
                  <a:lnTo>
                    <a:pt x="649" y="654"/>
                  </a:lnTo>
                  <a:lnTo>
                    <a:pt x="634" y="666"/>
                  </a:lnTo>
                  <a:lnTo>
                    <a:pt x="620" y="678"/>
                  </a:lnTo>
                  <a:lnTo>
                    <a:pt x="604" y="689"/>
                  </a:lnTo>
                  <a:lnTo>
                    <a:pt x="587" y="700"/>
                  </a:lnTo>
                  <a:lnTo>
                    <a:pt x="569" y="710"/>
                  </a:lnTo>
                  <a:lnTo>
                    <a:pt x="550" y="718"/>
                  </a:lnTo>
                  <a:lnTo>
                    <a:pt x="531" y="727"/>
                  </a:lnTo>
                  <a:lnTo>
                    <a:pt x="511" y="734"/>
                  </a:lnTo>
                  <a:lnTo>
                    <a:pt x="489" y="740"/>
                  </a:lnTo>
                  <a:lnTo>
                    <a:pt x="469" y="745"/>
                  </a:lnTo>
                  <a:lnTo>
                    <a:pt x="447" y="749"/>
                  </a:lnTo>
                  <a:lnTo>
                    <a:pt x="424" y="752"/>
                  </a:lnTo>
                  <a:lnTo>
                    <a:pt x="400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4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2400" y="2055"/>
              <a:ext cx="209" cy="250"/>
            </a:xfrm>
            <a:custGeom>
              <a:avLst/>
              <a:gdLst>
                <a:gd name="T0" fmla="*/ 458 w 628"/>
                <a:gd name="T1" fmla="*/ 752 h 752"/>
                <a:gd name="T2" fmla="*/ 458 w 628"/>
                <a:gd name="T3" fmla="*/ 315 h 752"/>
                <a:gd name="T4" fmla="*/ 454 w 628"/>
                <a:gd name="T5" fmla="*/ 285 h 752"/>
                <a:gd name="T6" fmla="*/ 445 w 628"/>
                <a:gd name="T7" fmla="*/ 259 h 752"/>
                <a:gd name="T8" fmla="*/ 432 w 628"/>
                <a:gd name="T9" fmla="*/ 234 h 752"/>
                <a:gd name="T10" fmla="*/ 415 w 628"/>
                <a:gd name="T11" fmla="*/ 212 h 752"/>
                <a:gd name="T12" fmla="*/ 394 w 628"/>
                <a:gd name="T13" fmla="*/ 195 h 752"/>
                <a:gd name="T14" fmla="*/ 370 w 628"/>
                <a:gd name="T15" fmla="*/ 182 h 752"/>
                <a:gd name="T16" fmla="*/ 342 w 628"/>
                <a:gd name="T17" fmla="*/ 173 h 752"/>
                <a:gd name="T18" fmla="*/ 314 w 628"/>
                <a:gd name="T19" fmla="*/ 171 h 752"/>
                <a:gd name="T20" fmla="*/ 299 w 628"/>
                <a:gd name="T21" fmla="*/ 171 h 752"/>
                <a:gd name="T22" fmla="*/ 271 w 628"/>
                <a:gd name="T23" fmla="*/ 177 h 752"/>
                <a:gd name="T24" fmla="*/ 244 w 628"/>
                <a:gd name="T25" fmla="*/ 188 h 752"/>
                <a:gd name="T26" fmla="*/ 222 w 628"/>
                <a:gd name="T27" fmla="*/ 204 h 752"/>
                <a:gd name="T28" fmla="*/ 203 w 628"/>
                <a:gd name="T29" fmla="*/ 223 h 752"/>
                <a:gd name="T30" fmla="*/ 187 w 628"/>
                <a:gd name="T31" fmla="*/ 245 h 752"/>
                <a:gd name="T32" fmla="*/ 176 w 628"/>
                <a:gd name="T33" fmla="*/ 272 h 752"/>
                <a:gd name="T34" fmla="*/ 170 w 628"/>
                <a:gd name="T35" fmla="*/ 300 h 752"/>
                <a:gd name="T36" fmla="*/ 170 w 628"/>
                <a:gd name="T37" fmla="*/ 752 h 752"/>
                <a:gd name="T38" fmla="*/ 0 w 628"/>
                <a:gd name="T39" fmla="*/ 315 h 752"/>
                <a:gd name="T40" fmla="*/ 0 w 628"/>
                <a:gd name="T41" fmla="*/ 298 h 752"/>
                <a:gd name="T42" fmla="*/ 3 w 628"/>
                <a:gd name="T43" fmla="*/ 266 h 752"/>
                <a:gd name="T44" fmla="*/ 9 w 628"/>
                <a:gd name="T45" fmla="*/ 235 h 752"/>
                <a:gd name="T46" fmla="*/ 18 w 628"/>
                <a:gd name="T47" fmla="*/ 206 h 752"/>
                <a:gd name="T48" fmla="*/ 30 w 628"/>
                <a:gd name="T49" fmla="*/ 178 h 752"/>
                <a:gd name="T50" fmla="*/ 45 w 628"/>
                <a:gd name="T51" fmla="*/ 151 h 752"/>
                <a:gd name="T52" fmla="*/ 71 w 628"/>
                <a:gd name="T53" fmla="*/ 115 h 752"/>
                <a:gd name="T54" fmla="*/ 114 w 628"/>
                <a:gd name="T55" fmla="*/ 72 h 752"/>
                <a:gd name="T56" fmla="*/ 151 w 628"/>
                <a:gd name="T57" fmla="*/ 45 h 752"/>
                <a:gd name="T58" fmla="*/ 177 w 628"/>
                <a:gd name="T59" fmla="*/ 31 h 752"/>
                <a:gd name="T60" fmla="*/ 205 w 628"/>
                <a:gd name="T61" fmla="*/ 18 h 752"/>
                <a:gd name="T62" fmla="*/ 235 w 628"/>
                <a:gd name="T63" fmla="*/ 10 h 752"/>
                <a:gd name="T64" fmla="*/ 265 w 628"/>
                <a:gd name="T65" fmla="*/ 4 h 752"/>
                <a:gd name="T66" fmla="*/ 297 w 628"/>
                <a:gd name="T67" fmla="*/ 0 h 752"/>
                <a:gd name="T68" fmla="*/ 314 w 628"/>
                <a:gd name="T69" fmla="*/ 0 h 752"/>
                <a:gd name="T70" fmla="*/ 345 w 628"/>
                <a:gd name="T71" fmla="*/ 1 h 752"/>
                <a:gd name="T72" fmla="*/ 377 w 628"/>
                <a:gd name="T73" fmla="*/ 6 h 752"/>
                <a:gd name="T74" fmla="*/ 406 w 628"/>
                <a:gd name="T75" fmla="*/ 14 h 752"/>
                <a:gd name="T76" fmla="*/ 436 w 628"/>
                <a:gd name="T77" fmla="*/ 25 h 752"/>
                <a:gd name="T78" fmla="*/ 464 w 628"/>
                <a:gd name="T79" fmla="*/ 38 h 752"/>
                <a:gd name="T80" fmla="*/ 489 w 628"/>
                <a:gd name="T81" fmla="*/ 54 h 752"/>
                <a:gd name="T82" fmla="*/ 535 w 628"/>
                <a:gd name="T83" fmla="*/ 92 h 752"/>
                <a:gd name="T84" fmla="*/ 574 w 628"/>
                <a:gd name="T85" fmla="*/ 139 h 752"/>
                <a:gd name="T86" fmla="*/ 590 w 628"/>
                <a:gd name="T87" fmla="*/ 165 h 752"/>
                <a:gd name="T88" fmla="*/ 602 w 628"/>
                <a:gd name="T89" fmla="*/ 192 h 752"/>
                <a:gd name="T90" fmla="*/ 613 w 628"/>
                <a:gd name="T91" fmla="*/ 221 h 752"/>
                <a:gd name="T92" fmla="*/ 621 w 628"/>
                <a:gd name="T93" fmla="*/ 251 h 752"/>
                <a:gd name="T94" fmla="*/ 626 w 628"/>
                <a:gd name="T95" fmla="*/ 282 h 752"/>
                <a:gd name="T96" fmla="*/ 628 w 628"/>
                <a:gd name="T97" fmla="*/ 315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8" h="752">
                  <a:moveTo>
                    <a:pt x="628" y="752"/>
                  </a:moveTo>
                  <a:lnTo>
                    <a:pt x="458" y="752"/>
                  </a:lnTo>
                  <a:lnTo>
                    <a:pt x="458" y="315"/>
                  </a:lnTo>
                  <a:lnTo>
                    <a:pt x="458" y="315"/>
                  </a:lnTo>
                  <a:lnTo>
                    <a:pt x="456" y="300"/>
                  </a:lnTo>
                  <a:lnTo>
                    <a:pt x="454" y="285"/>
                  </a:lnTo>
                  <a:lnTo>
                    <a:pt x="450" y="272"/>
                  </a:lnTo>
                  <a:lnTo>
                    <a:pt x="445" y="259"/>
                  </a:lnTo>
                  <a:lnTo>
                    <a:pt x="439" y="245"/>
                  </a:lnTo>
                  <a:lnTo>
                    <a:pt x="432" y="234"/>
                  </a:lnTo>
                  <a:lnTo>
                    <a:pt x="425" y="223"/>
                  </a:lnTo>
                  <a:lnTo>
                    <a:pt x="415" y="212"/>
                  </a:lnTo>
                  <a:lnTo>
                    <a:pt x="405" y="204"/>
                  </a:lnTo>
                  <a:lnTo>
                    <a:pt x="394" y="195"/>
                  </a:lnTo>
                  <a:lnTo>
                    <a:pt x="382" y="188"/>
                  </a:lnTo>
                  <a:lnTo>
                    <a:pt x="370" y="182"/>
                  </a:lnTo>
                  <a:lnTo>
                    <a:pt x="356" y="177"/>
                  </a:lnTo>
                  <a:lnTo>
                    <a:pt x="342" y="173"/>
                  </a:lnTo>
                  <a:lnTo>
                    <a:pt x="328" y="171"/>
                  </a:lnTo>
                  <a:lnTo>
                    <a:pt x="314" y="171"/>
                  </a:lnTo>
                  <a:lnTo>
                    <a:pt x="314" y="171"/>
                  </a:lnTo>
                  <a:lnTo>
                    <a:pt x="299" y="171"/>
                  </a:lnTo>
                  <a:lnTo>
                    <a:pt x="285" y="173"/>
                  </a:lnTo>
                  <a:lnTo>
                    <a:pt x="271" y="177"/>
                  </a:lnTo>
                  <a:lnTo>
                    <a:pt x="258" y="182"/>
                  </a:lnTo>
                  <a:lnTo>
                    <a:pt x="244" y="188"/>
                  </a:lnTo>
                  <a:lnTo>
                    <a:pt x="233" y="195"/>
                  </a:lnTo>
                  <a:lnTo>
                    <a:pt x="222" y="204"/>
                  </a:lnTo>
                  <a:lnTo>
                    <a:pt x="212" y="212"/>
                  </a:lnTo>
                  <a:lnTo>
                    <a:pt x="203" y="223"/>
                  </a:lnTo>
                  <a:lnTo>
                    <a:pt x="194" y="234"/>
                  </a:lnTo>
                  <a:lnTo>
                    <a:pt x="187" y="245"/>
                  </a:lnTo>
                  <a:lnTo>
                    <a:pt x="181" y="259"/>
                  </a:lnTo>
                  <a:lnTo>
                    <a:pt x="176" y="272"/>
                  </a:lnTo>
                  <a:lnTo>
                    <a:pt x="173" y="285"/>
                  </a:lnTo>
                  <a:lnTo>
                    <a:pt x="170" y="300"/>
                  </a:lnTo>
                  <a:lnTo>
                    <a:pt x="170" y="315"/>
                  </a:lnTo>
                  <a:lnTo>
                    <a:pt x="170" y="752"/>
                  </a:lnTo>
                  <a:lnTo>
                    <a:pt x="0" y="752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0" y="298"/>
                  </a:lnTo>
                  <a:lnTo>
                    <a:pt x="1" y="282"/>
                  </a:lnTo>
                  <a:lnTo>
                    <a:pt x="3" y="266"/>
                  </a:lnTo>
                  <a:lnTo>
                    <a:pt x="6" y="251"/>
                  </a:lnTo>
                  <a:lnTo>
                    <a:pt x="9" y="235"/>
                  </a:lnTo>
                  <a:lnTo>
                    <a:pt x="13" y="221"/>
                  </a:lnTo>
                  <a:lnTo>
                    <a:pt x="18" y="206"/>
                  </a:lnTo>
                  <a:lnTo>
                    <a:pt x="24" y="192"/>
                  </a:lnTo>
                  <a:lnTo>
                    <a:pt x="30" y="178"/>
                  </a:lnTo>
                  <a:lnTo>
                    <a:pt x="37" y="165"/>
                  </a:lnTo>
                  <a:lnTo>
                    <a:pt x="45" y="151"/>
                  </a:lnTo>
                  <a:lnTo>
                    <a:pt x="53" y="139"/>
                  </a:lnTo>
                  <a:lnTo>
                    <a:pt x="71" y="115"/>
                  </a:lnTo>
                  <a:lnTo>
                    <a:pt x="91" y="92"/>
                  </a:lnTo>
                  <a:lnTo>
                    <a:pt x="114" y="72"/>
                  </a:lnTo>
                  <a:lnTo>
                    <a:pt x="137" y="54"/>
                  </a:lnTo>
                  <a:lnTo>
                    <a:pt x="151" y="45"/>
                  </a:lnTo>
                  <a:lnTo>
                    <a:pt x="164" y="38"/>
                  </a:lnTo>
                  <a:lnTo>
                    <a:pt x="177" y="31"/>
                  </a:lnTo>
                  <a:lnTo>
                    <a:pt x="191" y="25"/>
                  </a:lnTo>
                  <a:lnTo>
                    <a:pt x="205" y="18"/>
                  </a:lnTo>
                  <a:lnTo>
                    <a:pt x="220" y="14"/>
                  </a:lnTo>
                  <a:lnTo>
                    <a:pt x="235" y="10"/>
                  </a:lnTo>
                  <a:lnTo>
                    <a:pt x="251" y="6"/>
                  </a:lnTo>
                  <a:lnTo>
                    <a:pt x="265" y="4"/>
                  </a:lnTo>
                  <a:lnTo>
                    <a:pt x="281" y="1"/>
                  </a:lnTo>
                  <a:lnTo>
                    <a:pt x="297" y="0"/>
                  </a:lnTo>
                  <a:lnTo>
                    <a:pt x="314" y="0"/>
                  </a:lnTo>
                  <a:lnTo>
                    <a:pt x="314" y="0"/>
                  </a:lnTo>
                  <a:lnTo>
                    <a:pt x="330" y="0"/>
                  </a:lnTo>
                  <a:lnTo>
                    <a:pt x="345" y="1"/>
                  </a:lnTo>
                  <a:lnTo>
                    <a:pt x="361" y="4"/>
                  </a:lnTo>
                  <a:lnTo>
                    <a:pt x="377" y="6"/>
                  </a:lnTo>
                  <a:lnTo>
                    <a:pt x="392" y="10"/>
                  </a:lnTo>
                  <a:lnTo>
                    <a:pt x="406" y="14"/>
                  </a:lnTo>
                  <a:lnTo>
                    <a:pt x="421" y="18"/>
                  </a:lnTo>
                  <a:lnTo>
                    <a:pt x="436" y="25"/>
                  </a:lnTo>
                  <a:lnTo>
                    <a:pt x="449" y="31"/>
                  </a:lnTo>
                  <a:lnTo>
                    <a:pt x="464" y="38"/>
                  </a:lnTo>
                  <a:lnTo>
                    <a:pt x="476" y="45"/>
                  </a:lnTo>
                  <a:lnTo>
                    <a:pt x="489" y="54"/>
                  </a:lnTo>
                  <a:lnTo>
                    <a:pt x="514" y="72"/>
                  </a:lnTo>
                  <a:lnTo>
                    <a:pt x="535" y="92"/>
                  </a:lnTo>
                  <a:lnTo>
                    <a:pt x="556" y="115"/>
                  </a:lnTo>
                  <a:lnTo>
                    <a:pt x="574" y="139"/>
                  </a:lnTo>
                  <a:lnTo>
                    <a:pt x="582" y="151"/>
                  </a:lnTo>
                  <a:lnTo>
                    <a:pt x="590" y="165"/>
                  </a:lnTo>
                  <a:lnTo>
                    <a:pt x="596" y="178"/>
                  </a:lnTo>
                  <a:lnTo>
                    <a:pt x="602" y="192"/>
                  </a:lnTo>
                  <a:lnTo>
                    <a:pt x="609" y="206"/>
                  </a:lnTo>
                  <a:lnTo>
                    <a:pt x="613" y="221"/>
                  </a:lnTo>
                  <a:lnTo>
                    <a:pt x="618" y="235"/>
                  </a:lnTo>
                  <a:lnTo>
                    <a:pt x="621" y="251"/>
                  </a:lnTo>
                  <a:lnTo>
                    <a:pt x="624" y="266"/>
                  </a:lnTo>
                  <a:lnTo>
                    <a:pt x="626" y="282"/>
                  </a:lnTo>
                  <a:lnTo>
                    <a:pt x="627" y="298"/>
                  </a:lnTo>
                  <a:lnTo>
                    <a:pt x="628" y="315"/>
                  </a:lnTo>
                  <a:lnTo>
                    <a:pt x="628" y="75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1694" y="2055"/>
              <a:ext cx="87" cy="86"/>
            </a:xfrm>
            <a:custGeom>
              <a:avLst/>
              <a:gdLst>
                <a:gd name="T0" fmla="*/ 259 w 259"/>
                <a:gd name="T1" fmla="*/ 130 h 259"/>
                <a:gd name="T2" fmla="*/ 256 w 259"/>
                <a:gd name="T3" fmla="*/ 155 h 259"/>
                <a:gd name="T4" fmla="*/ 249 w 259"/>
                <a:gd name="T5" fmla="*/ 180 h 259"/>
                <a:gd name="T6" fmla="*/ 237 w 259"/>
                <a:gd name="T7" fmla="*/ 202 h 259"/>
                <a:gd name="T8" fmla="*/ 221 w 259"/>
                <a:gd name="T9" fmla="*/ 221 h 259"/>
                <a:gd name="T10" fmla="*/ 201 w 259"/>
                <a:gd name="T11" fmla="*/ 237 h 259"/>
                <a:gd name="T12" fmla="*/ 179 w 259"/>
                <a:gd name="T13" fmla="*/ 248 h 259"/>
                <a:gd name="T14" fmla="*/ 155 w 259"/>
                <a:gd name="T15" fmla="*/ 256 h 259"/>
                <a:gd name="T16" fmla="*/ 130 w 259"/>
                <a:gd name="T17" fmla="*/ 259 h 259"/>
                <a:gd name="T18" fmla="*/ 116 w 259"/>
                <a:gd name="T19" fmla="*/ 258 h 259"/>
                <a:gd name="T20" fmla="*/ 91 w 259"/>
                <a:gd name="T21" fmla="*/ 253 h 259"/>
                <a:gd name="T22" fmla="*/ 67 w 259"/>
                <a:gd name="T23" fmla="*/ 243 h 259"/>
                <a:gd name="T24" fmla="*/ 48 w 259"/>
                <a:gd name="T25" fmla="*/ 230 h 259"/>
                <a:gd name="T26" fmla="*/ 30 w 259"/>
                <a:gd name="T27" fmla="*/ 211 h 259"/>
                <a:gd name="T28" fmla="*/ 16 w 259"/>
                <a:gd name="T29" fmla="*/ 191 h 259"/>
                <a:gd name="T30" fmla="*/ 7 w 259"/>
                <a:gd name="T31" fmla="*/ 167 h 259"/>
                <a:gd name="T32" fmla="*/ 0 w 259"/>
                <a:gd name="T33" fmla="*/ 143 h 259"/>
                <a:gd name="T34" fmla="*/ 0 w 259"/>
                <a:gd name="T35" fmla="*/ 130 h 259"/>
                <a:gd name="T36" fmla="*/ 3 w 259"/>
                <a:gd name="T37" fmla="*/ 103 h 259"/>
                <a:gd name="T38" fmla="*/ 10 w 259"/>
                <a:gd name="T39" fmla="*/ 78 h 259"/>
                <a:gd name="T40" fmla="*/ 22 w 259"/>
                <a:gd name="T41" fmla="*/ 56 h 259"/>
                <a:gd name="T42" fmla="*/ 38 w 259"/>
                <a:gd name="T43" fmla="*/ 38 h 259"/>
                <a:gd name="T44" fmla="*/ 58 w 259"/>
                <a:gd name="T45" fmla="*/ 22 h 259"/>
                <a:gd name="T46" fmla="*/ 80 w 259"/>
                <a:gd name="T47" fmla="*/ 10 h 259"/>
                <a:gd name="T48" fmla="*/ 104 w 259"/>
                <a:gd name="T49" fmla="*/ 3 h 259"/>
                <a:gd name="T50" fmla="*/ 130 w 259"/>
                <a:gd name="T51" fmla="*/ 0 h 259"/>
                <a:gd name="T52" fmla="*/ 143 w 259"/>
                <a:gd name="T53" fmla="*/ 0 h 259"/>
                <a:gd name="T54" fmla="*/ 167 w 259"/>
                <a:gd name="T55" fmla="*/ 5 h 259"/>
                <a:gd name="T56" fmla="*/ 190 w 259"/>
                <a:gd name="T57" fmla="*/ 15 h 259"/>
                <a:gd name="T58" fmla="*/ 211 w 259"/>
                <a:gd name="T59" fmla="*/ 30 h 259"/>
                <a:gd name="T60" fmla="*/ 229 w 259"/>
                <a:gd name="T61" fmla="*/ 47 h 259"/>
                <a:gd name="T62" fmla="*/ 243 w 259"/>
                <a:gd name="T63" fmla="*/ 67 h 259"/>
                <a:gd name="T64" fmla="*/ 253 w 259"/>
                <a:gd name="T65" fmla="*/ 91 h 259"/>
                <a:gd name="T66" fmla="*/ 257 w 259"/>
                <a:gd name="T67" fmla="*/ 11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9" h="259">
                  <a:moveTo>
                    <a:pt x="259" y="130"/>
                  </a:moveTo>
                  <a:lnTo>
                    <a:pt x="259" y="130"/>
                  </a:lnTo>
                  <a:lnTo>
                    <a:pt x="257" y="143"/>
                  </a:lnTo>
                  <a:lnTo>
                    <a:pt x="256" y="155"/>
                  </a:lnTo>
                  <a:lnTo>
                    <a:pt x="253" y="167"/>
                  </a:lnTo>
                  <a:lnTo>
                    <a:pt x="249" y="180"/>
                  </a:lnTo>
                  <a:lnTo>
                    <a:pt x="243" y="191"/>
                  </a:lnTo>
                  <a:lnTo>
                    <a:pt x="237" y="202"/>
                  </a:lnTo>
                  <a:lnTo>
                    <a:pt x="229" y="211"/>
                  </a:lnTo>
                  <a:lnTo>
                    <a:pt x="221" y="221"/>
                  </a:lnTo>
                  <a:lnTo>
                    <a:pt x="211" y="230"/>
                  </a:lnTo>
                  <a:lnTo>
                    <a:pt x="201" y="237"/>
                  </a:lnTo>
                  <a:lnTo>
                    <a:pt x="190" y="243"/>
                  </a:lnTo>
                  <a:lnTo>
                    <a:pt x="179" y="248"/>
                  </a:lnTo>
                  <a:lnTo>
                    <a:pt x="167" y="253"/>
                  </a:lnTo>
                  <a:lnTo>
                    <a:pt x="155" y="256"/>
                  </a:lnTo>
                  <a:lnTo>
                    <a:pt x="143" y="258"/>
                  </a:lnTo>
                  <a:lnTo>
                    <a:pt x="130" y="259"/>
                  </a:lnTo>
                  <a:lnTo>
                    <a:pt x="130" y="259"/>
                  </a:lnTo>
                  <a:lnTo>
                    <a:pt x="116" y="258"/>
                  </a:lnTo>
                  <a:lnTo>
                    <a:pt x="104" y="256"/>
                  </a:lnTo>
                  <a:lnTo>
                    <a:pt x="91" y="253"/>
                  </a:lnTo>
                  <a:lnTo>
                    <a:pt x="80" y="248"/>
                  </a:lnTo>
                  <a:lnTo>
                    <a:pt x="67" y="243"/>
                  </a:lnTo>
                  <a:lnTo>
                    <a:pt x="58" y="237"/>
                  </a:lnTo>
                  <a:lnTo>
                    <a:pt x="48" y="230"/>
                  </a:lnTo>
                  <a:lnTo>
                    <a:pt x="38" y="221"/>
                  </a:lnTo>
                  <a:lnTo>
                    <a:pt x="30" y="211"/>
                  </a:lnTo>
                  <a:lnTo>
                    <a:pt x="22" y="202"/>
                  </a:lnTo>
                  <a:lnTo>
                    <a:pt x="16" y="191"/>
                  </a:lnTo>
                  <a:lnTo>
                    <a:pt x="10" y="180"/>
                  </a:lnTo>
                  <a:lnTo>
                    <a:pt x="7" y="167"/>
                  </a:lnTo>
                  <a:lnTo>
                    <a:pt x="3" y="155"/>
                  </a:lnTo>
                  <a:lnTo>
                    <a:pt x="0" y="143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3" y="103"/>
                  </a:lnTo>
                  <a:lnTo>
                    <a:pt x="7" y="91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8" y="38"/>
                  </a:lnTo>
                  <a:lnTo>
                    <a:pt x="48" y="30"/>
                  </a:lnTo>
                  <a:lnTo>
                    <a:pt x="58" y="22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1" y="5"/>
                  </a:lnTo>
                  <a:lnTo>
                    <a:pt x="104" y="3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5" y="3"/>
                  </a:lnTo>
                  <a:lnTo>
                    <a:pt x="167" y="5"/>
                  </a:lnTo>
                  <a:lnTo>
                    <a:pt x="179" y="10"/>
                  </a:lnTo>
                  <a:lnTo>
                    <a:pt x="190" y="15"/>
                  </a:lnTo>
                  <a:lnTo>
                    <a:pt x="201" y="22"/>
                  </a:lnTo>
                  <a:lnTo>
                    <a:pt x="211" y="30"/>
                  </a:lnTo>
                  <a:lnTo>
                    <a:pt x="221" y="38"/>
                  </a:lnTo>
                  <a:lnTo>
                    <a:pt x="229" y="47"/>
                  </a:lnTo>
                  <a:lnTo>
                    <a:pt x="237" y="56"/>
                  </a:lnTo>
                  <a:lnTo>
                    <a:pt x="243" y="67"/>
                  </a:lnTo>
                  <a:lnTo>
                    <a:pt x="249" y="78"/>
                  </a:lnTo>
                  <a:lnTo>
                    <a:pt x="253" y="91"/>
                  </a:lnTo>
                  <a:lnTo>
                    <a:pt x="256" y="103"/>
                  </a:lnTo>
                  <a:lnTo>
                    <a:pt x="257" y="116"/>
                  </a:lnTo>
                  <a:lnTo>
                    <a:pt x="259" y="13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/>
            <p:cNvSpPr>
              <a:spLocks/>
            </p:cNvSpPr>
            <p:nvPr userDrawn="1"/>
          </p:nvSpPr>
          <p:spPr bwMode="auto">
            <a:xfrm>
              <a:off x="1694" y="2055"/>
              <a:ext cx="87" cy="86"/>
            </a:xfrm>
            <a:custGeom>
              <a:avLst/>
              <a:gdLst>
                <a:gd name="T0" fmla="*/ 259 w 259"/>
                <a:gd name="T1" fmla="*/ 130 h 259"/>
                <a:gd name="T2" fmla="*/ 256 w 259"/>
                <a:gd name="T3" fmla="*/ 155 h 259"/>
                <a:gd name="T4" fmla="*/ 249 w 259"/>
                <a:gd name="T5" fmla="*/ 180 h 259"/>
                <a:gd name="T6" fmla="*/ 237 w 259"/>
                <a:gd name="T7" fmla="*/ 202 h 259"/>
                <a:gd name="T8" fmla="*/ 221 w 259"/>
                <a:gd name="T9" fmla="*/ 221 h 259"/>
                <a:gd name="T10" fmla="*/ 201 w 259"/>
                <a:gd name="T11" fmla="*/ 237 h 259"/>
                <a:gd name="T12" fmla="*/ 179 w 259"/>
                <a:gd name="T13" fmla="*/ 248 h 259"/>
                <a:gd name="T14" fmla="*/ 155 w 259"/>
                <a:gd name="T15" fmla="*/ 256 h 259"/>
                <a:gd name="T16" fmla="*/ 130 w 259"/>
                <a:gd name="T17" fmla="*/ 259 h 259"/>
                <a:gd name="T18" fmla="*/ 116 w 259"/>
                <a:gd name="T19" fmla="*/ 258 h 259"/>
                <a:gd name="T20" fmla="*/ 91 w 259"/>
                <a:gd name="T21" fmla="*/ 253 h 259"/>
                <a:gd name="T22" fmla="*/ 67 w 259"/>
                <a:gd name="T23" fmla="*/ 243 h 259"/>
                <a:gd name="T24" fmla="*/ 48 w 259"/>
                <a:gd name="T25" fmla="*/ 230 h 259"/>
                <a:gd name="T26" fmla="*/ 30 w 259"/>
                <a:gd name="T27" fmla="*/ 211 h 259"/>
                <a:gd name="T28" fmla="*/ 16 w 259"/>
                <a:gd name="T29" fmla="*/ 191 h 259"/>
                <a:gd name="T30" fmla="*/ 7 w 259"/>
                <a:gd name="T31" fmla="*/ 167 h 259"/>
                <a:gd name="T32" fmla="*/ 0 w 259"/>
                <a:gd name="T33" fmla="*/ 143 h 259"/>
                <a:gd name="T34" fmla="*/ 0 w 259"/>
                <a:gd name="T35" fmla="*/ 130 h 259"/>
                <a:gd name="T36" fmla="*/ 3 w 259"/>
                <a:gd name="T37" fmla="*/ 103 h 259"/>
                <a:gd name="T38" fmla="*/ 10 w 259"/>
                <a:gd name="T39" fmla="*/ 78 h 259"/>
                <a:gd name="T40" fmla="*/ 22 w 259"/>
                <a:gd name="T41" fmla="*/ 56 h 259"/>
                <a:gd name="T42" fmla="*/ 38 w 259"/>
                <a:gd name="T43" fmla="*/ 38 h 259"/>
                <a:gd name="T44" fmla="*/ 58 w 259"/>
                <a:gd name="T45" fmla="*/ 22 h 259"/>
                <a:gd name="T46" fmla="*/ 80 w 259"/>
                <a:gd name="T47" fmla="*/ 10 h 259"/>
                <a:gd name="T48" fmla="*/ 104 w 259"/>
                <a:gd name="T49" fmla="*/ 3 h 259"/>
                <a:gd name="T50" fmla="*/ 130 w 259"/>
                <a:gd name="T51" fmla="*/ 0 h 259"/>
                <a:gd name="T52" fmla="*/ 143 w 259"/>
                <a:gd name="T53" fmla="*/ 0 h 259"/>
                <a:gd name="T54" fmla="*/ 167 w 259"/>
                <a:gd name="T55" fmla="*/ 5 h 259"/>
                <a:gd name="T56" fmla="*/ 190 w 259"/>
                <a:gd name="T57" fmla="*/ 15 h 259"/>
                <a:gd name="T58" fmla="*/ 211 w 259"/>
                <a:gd name="T59" fmla="*/ 30 h 259"/>
                <a:gd name="T60" fmla="*/ 229 w 259"/>
                <a:gd name="T61" fmla="*/ 47 h 259"/>
                <a:gd name="T62" fmla="*/ 243 w 259"/>
                <a:gd name="T63" fmla="*/ 67 h 259"/>
                <a:gd name="T64" fmla="*/ 253 w 259"/>
                <a:gd name="T65" fmla="*/ 91 h 259"/>
                <a:gd name="T66" fmla="*/ 257 w 259"/>
                <a:gd name="T67" fmla="*/ 11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9" h="259">
                  <a:moveTo>
                    <a:pt x="259" y="130"/>
                  </a:moveTo>
                  <a:lnTo>
                    <a:pt x="259" y="130"/>
                  </a:lnTo>
                  <a:lnTo>
                    <a:pt x="257" y="143"/>
                  </a:lnTo>
                  <a:lnTo>
                    <a:pt x="256" y="155"/>
                  </a:lnTo>
                  <a:lnTo>
                    <a:pt x="253" y="167"/>
                  </a:lnTo>
                  <a:lnTo>
                    <a:pt x="249" y="180"/>
                  </a:lnTo>
                  <a:lnTo>
                    <a:pt x="243" y="191"/>
                  </a:lnTo>
                  <a:lnTo>
                    <a:pt x="237" y="202"/>
                  </a:lnTo>
                  <a:lnTo>
                    <a:pt x="229" y="211"/>
                  </a:lnTo>
                  <a:lnTo>
                    <a:pt x="221" y="221"/>
                  </a:lnTo>
                  <a:lnTo>
                    <a:pt x="211" y="230"/>
                  </a:lnTo>
                  <a:lnTo>
                    <a:pt x="201" y="237"/>
                  </a:lnTo>
                  <a:lnTo>
                    <a:pt x="190" y="243"/>
                  </a:lnTo>
                  <a:lnTo>
                    <a:pt x="179" y="248"/>
                  </a:lnTo>
                  <a:lnTo>
                    <a:pt x="167" y="253"/>
                  </a:lnTo>
                  <a:lnTo>
                    <a:pt x="155" y="256"/>
                  </a:lnTo>
                  <a:lnTo>
                    <a:pt x="143" y="258"/>
                  </a:lnTo>
                  <a:lnTo>
                    <a:pt x="130" y="259"/>
                  </a:lnTo>
                  <a:lnTo>
                    <a:pt x="130" y="259"/>
                  </a:lnTo>
                  <a:lnTo>
                    <a:pt x="116" y="258"/>
                  </a:lnTo>
                  <a:lnTo>
                    <a:pt x="104" y="256"/>
                  </a:lnTo>
                  <a:lnTo>
                    <a:pt x="91" y="253"/>
                  </a:lnTo>
                  <a:lnTo>
                    <a:pt x="80" y="248"/>
                  </a:lnTo>
                  <a:lnTo>
                    <a:pt x="67" y="243"/>
                  </a:lnTo>
                  <a:lnTo>
                    <a:pt x="58" y="237"/>
                  </a:lnTo>
                  <a:lnTo>
                    <a:pt x="48" y="230"/>
                  </a:lnTo>
                  <a:lnTo>
                    <a:pt x="38" y="221"/>
                  </a:lnTo>
                  <a:lnTo>
                    <a:pt x="30" y="211"/>
                  </a:lnTo>
                  <a:lnTo>
                    <a:pt x="22" y="202"/>
                  </a:lnTo>
                  <a:lnTo>
                    <a:pt x="16" y="191"/>
                  </a:lnTo>
                  <a:lnTo>
                    <a:pt x="10" y="180"/>
                  </a:lnTo>
                  <a:lnTo>
                    <a:pt x="7" y="167"/>
                  </a:lnTo>
                  <a:lnTo>
                    <a:pt x="3" y="155"/>
                  </a:lnTo>
                  <a:lnTo>
                    <a:pt x="0" y="143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3" y="103"/>
                  </a:lnTo>
                  <a:lnTo>
                    <a:pt x="7" y="91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8" y="38"/>
                  </a:lnTo>
                  <a:lnTo>
                    <a:pt x="48" y="30"/>
                  </a:lnTo>
                  <a:lnTo>
                    <a:pt x="58" y="22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1" y="5"/>
                  </a:lnTo>
                  <a:lnTo>
                    <a:pt x="104" y="3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5" y="3"/>
                  </a:lnTo>
                  <a:lnTo>
                    <a:pt x="167" y="5"/>
                  </a:lnTo>
                  <a:lnTo>
                    <a:pt x="179" y="10"/>
                  </a:lnTo>
                  <a:lnTo>
                    <a:pt x="190" y="15"/>
                  </a:lnTo>
                  <a:lnTo>
                    <a:pt x="201" y="22"/>
                  </a:lnTo>
                  <a:lnTo>
                    <a:pt x="211" y="30"/>
                  </a:lnTo>
                  <a:lnTo>
                    <a:pt x="221" y="38"/>
                  </a:lnTo>
                  <a:lnTo>
                    <a:pt x="229" y="47"/>
                  </a:lnTo>
                  <a:lnTo>
                    <a:pt x="237" y="56"/>
                  </a:lnTo>
                  <a:lnTo>
                    <a:pt x="243" y="67"/>
                  </a:lnTo>
                  <a:lnTo>
                    <a:pt x="249" y="78"/>
                  </a:lnTo>
                  <a:lnTo>
                    <a:pt x="253" y="91"/>
                  </a:lnTo>
                  <a:lnTo>
                    <a:pt x="256" y="103"/>
                  </a:lnTo>
                  <a:lnTo>
                    <a:pt x="257" y="116"/>
                  </a:lnTo>
                  <a:lnTo>
                    <a:pt x="259" y="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9"/>
            <p:cNvSpPr>
              <a:spLocks noEditPoints="1"/>
            </p:cNvSpPr>
            <p:nvPr userDrawn="1"/>
          </p:nvSpPr>
          <p:spPr bwMode="auto">
            <a:xfrm>
              <a:off x="1148" y="2410"/>
              <a:ext cx="45" cy="68"/>
            </a:xfrm>
            <a:custGeom>
              <a:avLst/>
              <a:gdLst>
                <a:gd name="T0" fmla="*/ 103 w 134"/>
                <a:gd name="T1" fmla="*/ 88 h 205"/>
                <a:gd name="T2" fmla="*/ 114 w 134"/>
                <a:gd name="T3" fmla="*/ 96 h 205"/>
                <a:gd name="T4" fmla="*/ 125 w 134"/>
                <a:gd name="T5" fmla="*/ 107 h 205"/>
                <a:gd name="T6" fmla="*/ 131 w 134"/>
                <a:gd name="T7" fmla="*/ 123 h 205"/>
                <a:gd name="T8" fmla="*/ 134 w 134"/>
                <a:gd name="T9" fmla="*/ 140 h 205"/>
                <a:gd name="T10" fmla="*/ 133 w 134"/>
                <a:gd name="T11" fmla="*/ 153 h 205"/>
                <a:gd name="T12" fmla="*/ 122 w 134"/>
                <a:gd name="T13" fmla="*/ 177 h 205"/>
                <a:gd name="T14" fmla="*/ 105 w 134"/>
                <a:gd name="T15" fmla="*/ 194 h 205"/>
                <a:gd name="T16" fmla="*/ 82 w 134"/>
                <a:gd name="T17" fmla="*/ 203 h 205"/>
                <a:gd name="T18" fmla="*/ 0 w 134"/>
                <a:gd name="T19" fmla="*/ 205 h 205"/>
                <a:gd name="T20" fmla="*/ 67 w 134"/>
                <a:gd name="T21" fmla="*/ 0 h 205"/>
                <a:gd name="T22" fmla="*/ 80 w 134"/>
                <a:gd name="T23" fmla="*/ 1 h 205"/>
                <a:gd name="T24" fmla="*/ 99 w 134"/>
                <a:gd name="T25" fmla="*/ 8 h 205"/>
                <a:gd name="T26" fmla="*/ 114 w 134"/>
                <a:gd name="T27" fmla="*/ 23 h 205"/>
                <a:gd name="T28" fmla="*/ 121 w 134"/>
                <a:gd name="T29" fmla="*/ 41 h 205"/>
                <a:gd name="T30" fmla="*/ 121 w 134"/>
                <a:gd name="T31" fmla="*/ 53 h 205"/>
                <a:gd name="T32" fmla="*/ 120 w 134"/>
                <a:gd name="T33" fmla="*/ 64 h 205"/>
                <a:gd name="T34" fmla="*/ 110 w 134"/>
                <a:gd name="T35" fmla="*/ 83 h 205"/>
                <a:gd name="T36" fmla="*/ 103 w 134"/>
                <a:gd name="T37" fmla="*/ 88 h 205"/>
                <a:gd name="T38" fmla="*/ 67 w 134"/>
                <a:gd name="T39" fmla="*/ 75 h 205"/>
                <a:gd name="T40" fmla="*/ 72 w 134"/>
                <a:gd name="T41" fmla="*/ 74 h 205"/>
                <a:gd name="T42" fmla="*/ 81 w 134"/>
                <a:gd name="T43" fmla="*/ 72 h 205"/>
                <a:gd name="T44" fmla="*/ 86 w 134"/>
                <a:gd name="T45" fmla="*/ 66 h 205"/>
                <a:gd name="T46" fmla="*/ 89 w 134"/>
                <a:gd name="T47" fmla="*/ 58 h 205"/>
                <a:gd name="T48" fmla="*/ 89 w 134"/>
                <a:gd name="T49" fmla="*/ 53 h 205"/>
                <a:gd name="T50" fmla="*/ 88 w 134"/>
                <a:gd name="T51" fmla="*/ 44 h 205"/>
                <a:gd name="T52" fmla="*/ 83 w 134"/>
                <a:gd name="T53" fmla="*/ 38 h 205"/>
                <a:gd name="T54" fmla="*/ 76 w 134"/>
                <a:gd name="T55" fmla="*/ 33 h 205"/>
                <a:gd name="T56" fmla="*/ 67 w 134"/>
                <a:gd name="T57" fmla="*/ 31 h 205"/>
                <a:gd name="T58" fmla="*/ 33 w 134"/>
                <a:gd name="T59" fmla="*/ 75 h 205"/>
                <a:gd name="T60" fmla="*/ 67 w 134"/>
                <a:gd name="T61" fmla="*/ 174 h 205"/>
                <a:gd name="T62" fmla="*/ 75 w 134"/>
                <a:gd name="T63" fmla="*/ 173 h 205"/>
                <a:gd name="T64" fmla="*/ 87 w 134"/>
                <a:gd name="T65" fmla="*/ 168 h 205"/>
                <a:gd name="T66" fmla="*/ 97 w 134"/>
                <a:gd name="T67" fmla="*/ 160 h 205"/>
                <a:gd name="T68" fmla="*/ 100 w 134"/>
                <a:gd name="T69" fmla="*/ 147 h 205"/>
                <a:gd name="T70" fmla="*/ 101 w 134"/>
                <a:gd name="T71" fmla="*/ 140 h 205"/>
                <a:gd name="T72" fmla="*/ 99 w 134"/>
                <a:gd name="T73" fmla="*/ 127 h 205"/>
                <a:gd name="T74" fmla="*/ 92 w 134"/>
                <a:gd name="T75" fmla="*/ 116 h 205"/>
                <a:gd name="T76" fmla="*/ 82 w 134"/>
                <a:gd name="T77" fmla="*/ 108 h 205"/>
                <a:gd name="T78" fmla="*/ 67 w 134"/>
                <a:gd name="T79" fmla="*/ 106 h 205"/>
                <a:gd name="T80" fmla="*/ 33 w 134"/>
                <a:gd name="T81" fmla="*/ 17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205">
                  <a:moveTo>
                    <a:pt x="103" y="88"/>
                  </a:moveTo>
                  <a:lnTo>
                    <a:pt x="103" y="88"/>
                  </a:lnTo>
                  <a:lnTo>
                    <a:pt x="109" y="91"/>
                  </a:lnTo>
                  <a:lnTo>
                    <a:pt x="114" y="96"/>
                  </a:lnTo>
                  <a:lnTo>
                    <a:pt x="120" y="101"/>
                  </a:lnTo>
                  <a:lnTo>
                    <a:pt x="125" y="107"/>
                  </a:lnTo>
                  <a:lnTo>
                    <a:pt x="128" y="114"/>
                  </a:lnTo>
                  <a:lnTo>
                    <a:pt x="131" y="123"/>
                  </a:lnTo>
                  <a:lnTo>
                    <a:pt x="133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33" y="153"/>
                  </a:lnTo>
                  <a:lnTo>
                    <a:pt x="128" y="166"/>
                  </a:lnTo>
                  <a:lnTo>
                    <a:pt x="122" y="177"/>
                  </a:lnTo>
                  <a:lnTo>
                    <a:pt x="115" y="186"/>
                  </a:lnTo>
                  <a:lnTo>
                    <a:pt x="105" y="194"/>
                  </a:lnTo>
                  <a:lnTo>
                    <a:pt x="94" y="200"/>
                  </a:lnTo>
                  <a:lnTo>
                    <a:pt x="82" y="203"/>
                  </a:lnTo>
                  <a:lnTo>
                    <a:pt x="69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80" y="1"/>
                  </a:lnTo>
                  <a:lnTo>
                    <a:pt x="89" y="3"/>
                  </a:lnTo>
                  <a:lnTo>
                    <a:pt x="99" y="8"/>
                  </a:lnTo>
                  <a:lnTo>
                    <a:pt x="106" y="14"/>
                  </a:lnTo>
                  <a:lnTo>
                    <a:pt x="114" y="23"/>
                  </a:lnTo>
                  <a:lnTo>
                    <a:pt x="117" y="31"/>
                  </a:lnTo>
                  <a:lnTo>
                    <a:pt x="121" y="41"/>
                  </a:lnTo>
                  <a:lnTo>
                    <a:pt x="121" y="53"/>
                  </a:lnTo>
                  <a:lnTo>
                    <a:pt x="121" y="53"/>
                  </a:lnTo>
                  <a:lnTo>
                    <a:pt x="121" y="60"/>
                  </a:lnTo>
                  <a:lnTo>
                    <a:pt x="120" y="64"/>
                  </a:lnTo>
                  <a:lnTo>
                    <a:pt x="116" y="74"/>
                  </a:lnTo>
                  <a:lnTo>
                    <a:pt x="110" y="83"/>
                  </a:lnTo>
                  <a:lnTo>
                    <a:pt x="103" y="88"/>
                  </a:lnTo>
                  <a:lnTo>
                    <a:pt x="103" y="88"/>
                  </a:lnTo>
                  <a:close/>
                  <a:moveTo>
                    <a:pt x="33" y="75"/>
                  </a:moveTo>
                  <a:lnTo>
                    <a:pt x="67" y="75"/>
                  </a:lnTo>
                  <a:lnTo>
                    <a:pt x="67" y="75"/>
                  </a:lnTo>
                  <a:lnTo>
                    <a:pt x="72" y="74"/>
                  </a:lnTo>
                  <a:lnTo>
                    <a:pt x="76" y="73"/>
                  </a:lnTo>
                  <a:lnTo>
                    <a:pt x="81" y="72"/>
                  </a:lnTo>
                  <a:lnTo>
                    <a:pt x="83" y="69"/>
                  </a:lnTo>
                  <a:lnTo>
                    <a:pt x="86" y="66"/>
                  </a:lnTo>
                  <a:lnTo>
                    <a:pt x="88" y="62"/>
                  </a:lnTo>
                  <a:lnTo>
                    <a:pt x="89" y="58"/>
                  </a:lnTo>
                  <a:lnTo>
                    <a:pt x="89" y="53"/>
                  </a:lnTo>
                  <a:lnTo>
                    <a:pt x="89" y="53"/>
                  </a:lnTo>
                  <a:lnTo>
                    <a:pt x="89" y="49"/>
                  </a:lnTo>
                  <a:lnTo>
                    <a:pt x="88" y="44"/>
                  </a:lnTo>
                  <a:lnTo>
                    <a:pt x="86" y="40"/>
                  </a:lnTo>
                  <a:lnTo>
                    <a:pt x="83" y="38"/>
                  </a:lnTo>
                  <a:lnTo>
                    <a:pt x="81" y="34"/>
                  </a:lnTo>
                  <a:lnTo>
                    <a:pt x="76" y="33"/>
                  </a:lnTo>
                  <a:lnTo>
                    <a:pt x="72" y="31"/>
                  </a:lnTo>
                  <a:lnTo>
                    <a:pt x="67" y="31"/>
                  </a:lnTo>
                  <a:lnTo>
                    <a:pt x="33" y="31"/>
                  </a:lnTo>
                  <a:lnTo>
                    <a:pt x="33" y="75"/>
                  </a:lnTo>
                  <a:close/>
                  <a:moveTo>
                    <a:pt x="33" y="174"/>
                  </a:moveTo>
                  <a:lnTo>
                    <a:pt x="67" y="174"/>
                  </a:lnTo>
                  <a:lnTo>
                    <a:pt x="67" y="174"/>
                  </a:lnTo>
                  <a:lnTo>
                    <a:pt x="75" y="173"/>
                  </a:lnTo>
                  <a:lnTo>
                    <a:pt x="82" y="172"/>
                  </a:lnTo>
                  <a:lnTo>
                    <a:pt x="87" y="168"/>
                  </a:lnTo>
                  <a:lnTo>
                    <a:pt x="92" y="164"/>
                  </a:lnTo>
                  <a:lnTo>
                    <a:pt x="97" y="160"/>
                  </a:lnTo>
                  <a:lnTo>
                    <a:pt x="99" y="153"/>
                  </a:lnTo>
                  <a:lnTo>
                    <a:pt x="100" y="147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100" y="133"/>
                  </a:lnTo>
                  <a:lnTo>
                    <a:pt x="99" y="127"/>
                  </a:lnTo>
                  <a:lnTo>
                    <a:pt x="97" y="120"/>
                  </a:lnTo>
                  <a:lnTo>
                    <a:pt x="92" y="116"/>
                  </a:lnTo>
                  <a:lnTo>
                    <a:pt x="87" y="111"/>
                  </a:lnTo>
                  <a:lnTo>
                    <a:pt x="82" y="108"/>
                  </a:lnTo>
                  <a:lnTo>
                    <a:pt x="75" y="107"/>
                  </a:lnTo>
                  <a:lnTo>
                    <a:pt x="67" y="106"/>
                  </a:lnTo>
                  <a:lnTo>
                    <a:pt x="33" y="106"/>
                  </a:lnTo>
                  <a:lnTo>
                    <a:pt x="33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EditPoints="1"/>
            </p:cNvSpPr>
            <p:nvPr userDrawn="1"/>
          </p:nvSpPr>
          <p:spPr bwMode="auto">
            <a:xfrm>
              <a:off x="1201" y="2429"/>
              <a:ext cx="50" cy="50"/>
            </a:xfrm>
            <a:custGeom>
              <a:avLst/>
              <a:gdLst>
                <a:gd name="T0" fmla="*/ 34 w 148"/>
                <a:gd name="T1" fmla="*/ 85 h 149"/>
                <a:gd name="T2" fmla="*/ 39 w 148"/>
                <a:gd name="T3" fmla="*/ 99 h 149"/>
                <a:gd name="T4" fmla="*/ 47 w 148"/>
                <a:gd name="T5" fmla="*/ 110 h 149"/>
                <a:gd name="T6" fmla="*/ 60 w 148"/>
                <a:gd name="T7" fmla="*/ 116 h 149"/>
                <a:gd name="T8" fmla="*/ 75 w 148"/>
                <a:gd name="T9" fmla="*/ 120 h 149"/>
                <a:gd name="T10" fmla="*/ 85 w 148"/>
                <a:gd name="T11" fmla="*/ 118 h 149"/>
                <a:gd name="T12" fmla="*/ 102 w 148"/>
                <a:gd name="T13" fmla="*/ 111 h 149"/>
                <a:gd name="T14" fmla="*/ 146 w 148"/>
                <a:gd name="T15" fmla="*/ 105 h 149"/>
                <a:gd name="T16" fmla="*/ 141 w 148"/>
                <a:gd name="T17" fmla="*/ 115 h 149"/>
                <a:gd name="T18" fmla="*/ 128 w 148"/>
                <a:gd name="T19" fmla="*/ 131 h 149"/>
                <a:gd name="T20" fmla="*/ 109 w 148"/>
                <a:gd name="T21" fmla="*/ 143 h 149"/>
                <a:gd name="T22" fmla="*/ 86 w 148"/>
                <a:gd name="T23" fmla="*/ 149 h 149"/>
                <a:gd name="T24" fmla="*/ 75 w 148"/>
                <a:gd name="T25" fmla="*/ 149 h 149"/>
                <a:gd name="T26" fmla="*/ 60 w 148"/>
                <a:gd name="T27" fmla="*/ 148 h 149"/>
                <a:gd name="T28" fmla="*/ 45 w 148"/>
                <a:gd name="T29" fmla="*/ 144 h 149"/>
                <a:gd name="T30" fmla="*/ 22 w 148"/>
                <a:gd name="T31" fmla="*/ 128 h 149"/>
                <a:gd name="T32" fmla="*/ 6 w 148"/>
                <a:gd name="T33" fmla="*/ 104 h 149"/>
                <a:gd name="T34" fmla="*/ 1 w 148"/>
                <a:gd name="T35" fmla="*/ 90 h 149"/>
                <a:gd name="T36" fmla="*/ 0 w 148"/>
                <a:gd name="T37" fmla="*/ 74 h 149"/>
                <a:gd name="T38" fmla="*/ 0 w 148"/>
                <a:gd name="T39" fmla="*/ 67 h 149"/>
                <a:gd name="T40" fmla="*/ 6 w 148"/>
                <a:gd name="T41" fmla="*/ 45 h 149"/>
                <a:gd name="T42" fmla="*/ 22 w 148"/>
                <a:gd name="T43" fmla="*/ 22 h 149"/>
                <a:gd name="T44" fmla="*/ 45 w 148"/>
                <a:gd name="T45" fmla="*/ 6 h 149"/>
                <a:gd name="T46" fmla="*/ 58 w 148"/>
                <a:gd name="T47" fmla="*/ 1 h 149"/>
                <a:gd name="T48" fmla="*/ 74 w 148"/>
                <a:gd name="T49" fmla="*/ 0 h 149"/>
                <a:gd name="T50" fmla="*/ 81 w 148"/>
                <a:gd name="T51" fmla="*/ 0 h 149"/>
                <a:gd name="T52" fmla="*/ 96 w 148"/>
                <a:gd name="T53" fmla="*/ 4 h 149"/>
                <a:gd name="T54" fmla="*/ 116 w 148"/>
                <a:gd name="T55" fmla="*/ 12 h 149"/>
                <a:gd name="T56" fmla="*/ 135 w 148"/>
                <a:gd name="T57" fmla="*/ 33 h 149"/>
                <a:gd name="T58" fmla="*/ 146 w 148"/>
                <a:gd name="T59" fmla="*/ 60 h 149"/>
                <a:gd name="T60" fmla="*/ 148 w 148"/>
                <a:gd name="T61" fmla="*/ 74 h 149"/>
                <a:gd name="T62" fmla="*/ 147 w 148"/>
                <a:gd name="T63" fmla="*/ 85 h 149"/>
                <a:gd name="T64" fmla="*/ 35 w 148"/>
                <a:gd name="T65" fmla="*/ 57 h 149"/>
                <a:gd name="T66" fmla="*/ 113 w 148"/>
                <a:gd name="T67" fmla="*/ 57 h 149"/>
                <a:gd name="T68" fmla="*/ 107 w 148"/>
                <a:gd name="T69" fmla="*/ 46 h 149"/>
                <a:gd name="T70" fmla="*/ 99 w 148"/>
                <a:gd name="T71" fmla="*/ 38 h 149"/>
                <a:gd name="T72" fmla="*/ 88 w 148"/>
                <a:gd name="T73" fmla="*/ 32 h 149"/>
                <a:gd name="T74" fmla="*/ 74 w 148"/>
                <a:gd name="T75" fmla="*/ 29 h 149"/>
                <a:gd name="T76" fmla="*/ 67 w 148"/>
                <a:gd name="T77" fmla="*/ 31 h 149"/>
                <a:gd name="T78" fmla="*/ 55 w 148"/>
                <a:gd name="T79" fmla="*/ 34 h 149"/>
                <a:gd name="T80" fmla="*/ 45 w 148"/>
                <a:gd name="T81" fmla="*/ 42 h 149"/>
                <a:gd name="T82" fmla="*/ 38 w 148"/>
                <a:gd name="T83" fmla="*/ 51 h 149"/>
                <a:gd name="T84" fmla="*/ 35 w 148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9">
                  <a:moveTo>
                    <a:pt x="34" y="85"/>
                  </a:moveTo>
                  <a:lnTo>
                    <a:pt x="34" y="85"/>
                  </a:lnTo>
                  <a:lnTo>
                    <a:pt x="35" y="93"/>
                  </a:lnTo>
                  <a:lnTo>
                    <a:pt x="39" y="99"/>
                  </a:lnTo>
                  <a:lnTo>
                    <a:pt x="42" y="105"/>
                  </a:lnTo>
                  <a:lnTo>
                    <a:pt x="47" y="110"/>
                  </a:lnTo>
                  <a:lnTo>
                    <a:pt x="53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8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19" y="137"/>
                  </a:lnTo>
                  <a:lnTo>
                    <a:pt x="109" y="143"/>
                  </a:lnTo>
                  <a:lnTo>
                    <a:pt x="99" y="146"/>
                  </a:lnTo>
                  <a:lnTo>
                    <a:pt x="86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3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2" y="45"/>
                  </a:lnTo>
                  <a:lnTo>
                    <a:pt x="146" y="60"/>
                  </a:lnTo>
                  <a:lnTo>
                    <a:pt x="147" y="67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7" y="85"/>
                  </a:lnTo>
                  <a:lnTo>
                    <a:pt x="34" y="85"/>
                  </a:lnTo>
                  <a:close/>
                  <a:moveTo>
                    <a:pt x="35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3" y="42"/>
                  </a:lnTo>
                  <a:lnTo>
                    <a:pt x="99" y="38"/>
                  </a:lnTo>
                  <a:lnTo>
                    <a:pt x="92" y="34"/>
                  </a:lnTo>
                  <a:lnTo>
                    <a:pt x="88" y="32"/>
                  </a:lnTo>
                  <a:lnTo>
                    <a:pt x="80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5" y="57"/>
                  </a:lnTo>
                  <a:lnTo>
                    <a:pt x="3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/>
            </p:cNvSpPr>
            <p:nvPr userDrawn="1"/>
          </p:nvSpPr>
          <p:spPr bwMode="auto">
            <a:xfrm>
              <a:off x="1261" y="2409"/>
              <a:ext cx="11" cy="69"/>
            </a:xfrm>
            <a:custGeom>
              <a:avLst/>
              <a:gdLst>
                <a:gd name="T0" fmla="*/ 0 w 33"/>
                <a:gd name="T1" fmla="*/ 4 h 209"/>
                <a:gd name="T2" fmla="*/ 33 w 33"/>
                <a:gd name="T3" fmla="*/ 0 h 209"/>
                <a:gd name="T4" fmla="*/ 33 w 33"/>
                <a:gd name="T5" fmla="*/ 209 h 209"/>
                <a:gd name="T6" fmla="*/ 0 w 33"/>
                <a:gd name="T7" fmla="*/ 209 h 209"/>
                <a:gd name="T8" fmla="*/ 0 w 33"/>
                <a:gd name="T9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09">
                  <a:moveTo>
                    <a:pt x="0" y="4"/>
                  </a:moveTo>
                  <a:lnTo>
                    <a:pt x="33" y="0"/>
                  </a:lnTo>
                  <a:lnTo>
                    <a:pt x="33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EditPoints="1"/>
            </p:cNvSpPr>
            <p:nvPr userDrawn="1"/>
          </p:nvSpPr>
          <p:spPr bwMode="auto">
            <a:xfrm>
              <a:off x="1280" y="2429"/>
              <a:ext cx="46" cy="74"/>
            </a:xfrm>
            <a:custGeom>
              <a:avLst/>
              <a:gdLst>
                <a:gd name="T0" fmla="*/ 75 w 137"/>
                <a:gd name="T1" fmla="*/ 0 h 222"/>
                <a:gd name="T2" fmla="*/ 97 w 137"/>
                <a:gd name="T3" fmla="*/ 9 h 222"/>
                <a:gd name="T4" fmla="*/ 128 w 137"/>
                <a:gd name="T5" fmla="*/ 59 h 222"/>
                <a:gd name="T6" fmla="*/ 123 w 137"/>
                <a:gd name="T7" fmla="*/ 83 h 222"/>
                <a:gd name="T8" fmla="*/ 109 w 137"/>
                <a:gd name="T9" fmla="*/ 101 h 222"/>
                <a:gd name="T10" fmla="*/ 125 w 137"/>
                <a:gd name="T11" fmla="*/ 118 h 222"/>
                <a:gd name="T12" fmla="*/ 134 w 137"/>
                <a:gd name="T13" fmla="*/ 139 h 222"/>
                <a:gd name="T14" fmla="*/ 137 w 137"/>
                <a:gd name="T15" fmla="*/ 155 h 222"/>
                <a:gd name="T16" fmla="*/ 125 w 137"/>
                <a:gd name="T17" fmla="*/ 194 h 222"/>
                <a:gd name="T18" fmla="*/ 95 w 137"/>
                <a:gd name="T19" fmla="*/ 217 h 222"/>
                <a:gd name="T20" fmla="*/ 69 w 137"/>
                <a:gd name="T21" fmla="*/ 222 h 222"/>
                <a:gd name="T22" fmla="*/ 32 w 137"/>
                <a:gd name="T23" fmla="*/ 213 h 222"/>
                <a:gd name="T24" fmla="*/ 9 w 137"/>
                <a:gd name="T25" fmla="*/ 189 h 222"/>
                <a:gd name="T26" fmla="*/ 33 w 137"/>
                <a:gd name="T27" fmla="*/ 167 h 222"/>
                <a:gd name="T28" fmla="*/ 38 w 137"/>
                <a:gd name="T29" fmla="*/ 177 h 222"/>
                <a:gd name="T30" fmla="*/ 49 w 137"/>
                <a:gd name="T31" fmla="*/ 188 h 222"/>
                <a:gd name="T32" fmla="*/ 69 w 137"/>
                <a:gd name="T33" fmla="*/ 192 h 222"/>
                <a:gd name="T34" fmla="*/ 83 w 137"/>
                <a:gd name="T35" fmla="*/ 189 h 222"/>
                <a:gd name="T36" fmla="*/ 98 w 137"/>
                <a:gd name="T37" fmla="*/ 177 h 222"/>
                <a:gd name="T38" fmla="*/ 104 w 137"/>
                <a:gd name="T39" fmla="*/ 155 h 222"/>
                <a:gd name="T40" fmla="*/ 101 w 137"/>
                <a:gd name="T41" fmla="*/ 140 h 222"/>
                <a:gd name="T42" fmla="*/ 89 w 137"/>
                <a:gd name="T43" fmla="*/ 124 h 222"/>
                <a:gd name="T44" fmla="*/ 69 w 137"/>
                <a:gd name="T45" fmla="*/ 118 h 222"/>
                <a:gd name="T46" fmla="*/ 58 w 137"/>
                <a:gd name="T47" fmla="*/ 120 h 222"/>
                <a:gd name="T48" fmla="*/ 36 w 137"/>
                <a:gd name="T49" fmla="*/ 138 h 222"/>
                <a:gd name="T50" fmla="*/ 19 w 137"/>
                <a:gd name="T51" fmla="*/ 107 h 222"/>
                <a:gd name="T52" fmla="*/ 19 w 137"/>
                <a:gd name="T53" fmla="*/ 93 h 222"/>
                <a:gd name="T54" fmla="*/ 8 w 137"/>
                <a:gd name="T55" fmla="*/ 59 h 222"/>
                <a:gd name="T56" fmla="*/ 11 w 137"/>
                <a:gd name="T57" fmla="*/ 35 h 222"/>
                <a:gd name="T58" fmla="*/ 32 w 137"/>
                <a:gd name="T59" fmla="*/ 10 h 222"/>
                <a:gd name="T60" fmla="*/ 66 w 137"/>
                <a:gd name="T61" fmla="*/ 0 h 222"/>
                <a:gd name="T62" fmla="*/ 69 w 137"/>
                <a:gd name="T63" fmla="*/ 88 h 222"/>
                <a:gd name="T64" fmla="*/ 84 w 137"/>
                <a:gd name="T65" fmla="*/ 83 h 222"/>
                <a:gd name="T66" fmla="*/ 94 w 137"/>
                <a:gd name="T67" fmla="*/ 71 h 222"/>
                <a:gd name="T68" fmla="*/ 97 w 137"/>
                <a:gd name="T69" fmla="*/ 59 h 222"/>
                <a:gd name="T70" fmla="*/ 92 w 137"/>
                <a:gd name="T71" fmla="*/ 43 h 222"/>
                <a:gd name="T72" fmla="*/ 79 w 137"/>
                <a:gd name="T73" fmla="*/ 32 h 222"/>
                <a:gd name="T74" fmla="*/ 69 w 137"/>
                <a:gd name="T75" fmla="*/ 31 h 222"/>
                <a:gd name="T76" fmla="*/ 51 w 137"/>
                <a:gd name="T77" fmla="*/ 34 h 222"/>
                <a:gd name="T78" fmla="*/ 42 w 137"/>
                <a:gd name="T79" fmla="*/ 48 h 222"/>
                <a:gd name="T80" fmla="*/ 39 w 137"/>
                <a:gd name="T81" fmla="*/ 59 h 222"/>
                <a:gd name="T82" fmla="*/ 44 w 137"/>
                <a:gd name="T83" fmla="*/ 76 h 222"/>
                <a:gd name="T84" fmla="*/ 56 w 137"/>
                <a:gd name="T85" fmla="*/ 85 h 222"/>
                <a:gd name="T86" fmla="*/ 69 w 137"/>
                <a:gd name="T87" fmla="*/ 8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7" h="222">
                  <a:moveTo>
                    <a:pt x="66" y="0"/>
                  </a:moveTo>
                  <a:lnTo>
                    <a:pt x="66" y="0"/>
                  </a:lnTo>
                  <a:lnTo>
                    <a:pt x="75" y="0"/>
                  </a:lnTo>
                  <a:lnTo>
                    <a:pt x="82" y="1"/>
                  </a:lnTo>
                  <a:lnTo>
                    <a:pt x="89" y="5"/>
                  </a:lnTo>
                  <a:lnTo>
                    <a:pt x="97" y="9"/>
                  </a:lnTo>
                  <a:lnTo>
                    <a:pt x="97" y="1"/>
                  </a:lnTo>
                  <a:lnTo>
                    <a:pt x="128" y="1"/>
                  </a:lnTo>
                  <a:lnTo>
                    <a:pt x="128" y="59"/>
                  </a:lnTo>
                  <a:lnTo>
                    <a:pt x="128" y="59"/>
                  </a:lnTo>
                  <a:lnTo>
                    <a:pt x="127" y="72"/>
                  </a:lnTo>
                  <a:lnTo>
                    <a:pt x="123" y="83"/>
                  </a:lnTo>
                  <a:lnTo>
                    <a:pt x="117" y="93"/>
                  </a:lnTo>
                  <a:lnTo>
                    <a:pt x="109" y="101"/>
                  </a:lnTo>
                  <a:lnTo>
                    <a:pt x="109" y="101"/>
                  </a:lnTo>
                  <a:lnTo>
                    <a:pt x="115" y="106"/>
                  </a:lnTo>
                  <a:lnTo>
                    <a:pt x="120" y="112"/>
                  </a:lnTo>
                  <a:lnTo>
                    <a:pt x="125" y="118"/>
                  </a:lnTo>
                  <a:lnTo>
                    <a:pt x="129" y="124"/>
                  </a:lnTo>
                  <a:lnTo>
                    <a:pt x="132" y="132"/>
                  </a:lnTo>
                  <a:lnTo>
                    <a:pt x="134" y="139"/>
                  </a:lnTo>
                  <a:lnTo>
                    <a:pt x="136" y="146"/>
                  </a:lnTo>
                  <a:lnTo>
                    <a:pt x="137" y="155"/>
                  </a:lnTo>
                  <a:lnTo>
                    <a:pt x="137" y="155"/>
                  </a:lnTo>
                  <a:lnTo>
                    <a:pt x="134" y="170"/>
                  </a:lnTo>
                  <a:lnTo>
                    <a:pt x="131" y="183"/>
                  </a:lnTo>
                  <a:lnTo>
                    <a:pt x="125" y="194"/>
                  </a:lnTo>
                  <a:lnTo>
                    <a:pt x="116" y="204"/>
                  </a:lnTo>
                  <a:lnTo>
                    <a:pt x="106" y="212"/>
                  </a:lnTo>
                  <a:lnTo>
                    <a:pt x="95" y="217"/>
                  </a:lnTo>
                  <a:lnTo>
                    <a:pt x="82" y="221"/>
                  </a:lnTo>
                  <a:lnTo>
                    <a:pt x="69" y="222"/>
                  </a:lnTo>
                  <a:lnTo>
                    <a:pt x="69" y="222"/>
                  </a:lnTo>
                  <a:lnTo>
                    <a:pt x="55" y="221"/>
                  </a:lnTo>
                  <a:lnTo>
                    <a:pt x="43" y="218"/>
                  </a:lnTo>
                  <a:lnTo>
                    <a:pt x="32" y="213"/>
                  </a:lnTo>
                  <a:lnTo>
                    <a:pt x="22" y="207"/>
                  </a:lnTo>
                  <a:lnTo>
                    <a:pt x="15" y="199"/>
                  </a:lnTo>
                  <a:lnTo>
                    <a:pt x="9" y="189"/>
                  </a:lnTo>
                  <a:lnTo>
                    <a:pt x="3" y="178"/>
                  </a:lnTo>
                  <a:lnTo>
                    <a:pt x="0" y="167"/>
                  </a:lnTo>
                  <a:lnTo>
                    <a:pt x="33" y="167"/>
                  </a:lnTo>
                  <a:lnTo>
                    <a:pt x="33" y="167"/>
                  </a:lnTo>
                  <a:lnTo>
                    <a:pt x="36" y="172"/>
                  </a:lnTo>
                  <a:lnTo>
                    <a:pt x="38" y="177"/>
                  </a:lnTo>
                  <a:lnTo>
                    <a:pt x="42" y="181"/>
                  </a:lnTo>
                  <a:lnTo>
                    <a:pt x="45" y="184"/>
                  </a:lnTo>
                  <a:lnTo>
                    <a:pt x="49" y="188"/>
                  </a:lnTo>
                  <a:lnTo>
                    <a:pt x="55" y="190"/>
                  </a:lnTo>
                  <a:lnTo>
                    <a:pt x="61" y="192"/>
                  </a:lnTo>
                  <a:lnTo>
                    <a:pt x="69" y="192"/>
                  </a:lnTo>
                  <a:lnTo>
                    <a:pt x="69" y="192"/>
                  </a:lnTo>
                  <a:lnTo>
                    <a:pt x="76" y="192"/>
                  </a:lnTo>
                  <a:lnTo>
                    <a:pt x="83" y="189"/>
                  </a:lnTo>
                  <a:lnTo>
                    <a:pt x="89" y="187"/>
                  </a:lnTo>
                  <a:lnTo>
                    <a:pt x="94" y="182"/>
                  </a:lnTo>
                  <a:lnTo>
                    <a:pt x="98" y="177"/>
                  </a:lnTo>
                  <a:lnTo>
                    <a:pt x="101" y="170"/>
                  </a:lnTo>
                  <a:lnTo>
                    <a:pt x="103" y="162"/>
                  </a:lnTo>
                  <a:lnTo>
                    <a:pt x="104" y="155"/>
                  </a:lnTo>
                  <a:lnTo>
                    <a:pt x="104" y="155"/>
                  </a:lnTo>
                  <a:lnTo>
                    <a:pt x="103" y="148"/>
                  </a:lnTo>
                  <a:lnTo>
                    <a:pt x="101" y="140"/>
                  </a:lnTo>
                  <a:lnTo>
                    <a:pt x="98" y="134"/>
                  </a:lnTo>
                  <a:lnTo>
                    <a:pt x="94" y="128"/>
                  </a:lnTo>
                  <a:lnTo>
                    <a:pt x="89" y="124"/>
                  </a:lnTo>
                  <a:lnTo>
                    <a:pt x="83" y="121"/>
                  </a:lnTo>
                  <a:lnTo>
                    <a:pt x="76" y="118"/>
                  </a:lnTo>
                  <a:lnTo>
                    <a:pt x="69" y="118"/>
                  </a:lnTo>
                  <a:lnTo>
                    <a:pt x="69" y="118"/>
                  </a:lnTo>
                  <a:lnTo>
                    <a:pt x="62" y="118"/>
                  </a:lnTo>
                  <a:lnTo>
                    <a:pt x="58" y="120"/>
                  </a:lnTo>
                  <a:lnTo>
                    <a:pt x="49" y="123"/>
                  </a:lnTo>
                  <a:lnTo>
                    <a:pt x="42" y="129"/>
                  </a:lnTo>
                  <a:lnTo>
                    <a:pt x="36" y="138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9" y="107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19" y="93"/>
                  </a:lnTo>
                  <a:lnTo>
                    <a:pt x="13" y="83"/>
                  </a:lnTo>
                  <a:lnTo>
                    <a:pt x="9" y="72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9" y="48"/>
                  </a:lnTo>
                  <a:lnTo>
                    <a:pt x="11" y="35"/>
                  </a:lnTo>
                  <a:lnTo>
                    <a:pt x="17" y="26"/>
                  </a:lnTo>
                  <a:lnTo>
                    <a:pt x="23" y="17"/>
                  </a:lnTo>
                  <a:lnTo>
                    <a:pt x="32" y="10"/>
                  </a:lnTo>
                  <a:lnTo>
                    <a:pt x="43" y="5"/>
                  </a:lnTo>
                  <a:lnTo>
                    <a:pt x="54" y="1"/>
                  </a:lnTo>
                  <a:lnTo>
                    <a:pt x="66" y="0"/>
                  </a:lnTo>
                  <a:lnTo>
                    <a:pt x="66" y="0"/>
                  </a:lnTo>
                  <a:close/>
                  <a:moveTo>
                    <a:pt x="69" y="88"/>
                  </a:moveTo>
                  <a:lnTo>
                    <a:pt x="69" y="88"/>
                  </a:lnTo>
                  <a:lnTo>
                    <a:pt x="73" y="87"/>
                  </a:lnTo>
                  <a:lnTo>
                    <a:pt x="79" y="85"/>
                  </a:lnTo>
                  <a:lnTo>
                    <a:pt x="84" y="83"/>
                  </a:lnTo>
                  <a:lnTo>
                    <a:pt x="88" y="79"/>
                  </a:lnTo>
                  <a:lnTo>
                    <a:pt x="92" y="76"/>
                  </a:lnTo>
                  <a:lnTo>
                    <a:pt x="94" y="71"/>
                  </a:lnTo>
                  <a:lnTo>
                    <a:pt x="95" y="66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5" y="53"/>
                  </a:lnTo>
                  <a:lnTo>
                    <a:pt x="94" y="48"/>
                  </a:lnTo>
                  <a:lnTo>
                    <a:pt x="92" y="43"/>
                  </a:lnTo>
                  <a:lnTo>
                    <a:pt x="88" y="38"/>
                  </a:lnTo>
                  <a:lnTo>
                    <a:pt x="84" y="34"/>
                  </a:lnTo>
                  <a:lnTo>
                    <a:pt x="79" y="32"/>
                  </a:lnTo>
                  <a:lnTo>
                    <a:pt x="73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2" y="31"/>
                  </a:lnTo>
                  <a:lnTo>
                    <a:pt x="56" y="32"/>
                  </a:lnTo>
                  <a:lnTo>
                    <a:pt x="51" y="34"/>
                  </a:lnTo>
                  <a:lnTo>
                    <a:pt x="48" y="38"/>
                  </a:lnTo>
                  <a:lnTo>
                    <a:pt x="44" y="43"/>
                  </a:lnTo>
                  <a:lnTo>
                    <a:pt x="42" y="48"/>
                  </a:lnTo>
                  <a:lnTo>
                    <a:pt x="41" y="53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41" y="66"/>
                  </a:lnTo>
                  <a:lnTo>
                    <a:pt x="42" y="71"/>
                  </a:lnTo>
                  <a:lnTo>
                    <a:pt x="44" y="76"/>
                  </a:lnTo>
                  <a:lnTo>
                    <a:pt x="48" y="79"/>
                  </a:lnTo>
                  <a:lnTo>
                    <a:pt x="51" y="83"/>
                  </a:lnTo>
                  <a:lnTo>
                    <a:pt x="56" y="85"/>
                  </a:lnTo>
                  <a:lnTo>
                    <a:pt x="62" y="87"/>
                  </a:lnTo>
                  <a:lnTo>
                    <a:pt x="69" y="88"/>
                  </a:lnTo>
                  <a:lnTo>
                    <a:pt x="69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EditPoints="1"/>
            </p:cNvSpPr>
            <p:nvPr userDrawn="1"/>
          </p:nvSpPr>
          <p:spPr bwMode="auto">
            <a:xfrm>
              <a:off x="1335" y="2410"/>
              <a:ext cx="14" cy="68"/>
            </a:xfrm>
            <a:custGeom>
              <a:avLst/>
              <a:gdLst>
                <a:gd name="T0" fmla="*/ 22 w 42"/>
                <a:gd name="T1" fmla="*/ 0 h 206"/>
                <a:gd name="T2" fmla="*/ 22 w 42"/>
                <a:gd name="T3" fmla="*/ 0 h 206"/>
                <a:gd name="T4" fmla="*/ 25 w 42"/>
                <a:gd name="T5" fmla="*/ 0 h 206"/>
                <a:gd name="T6" fmla="*/ 29 w 42"/>
                <a:gd name="T7" fmla="*/ 1 h 206"/>
                <a:gd name="T8" fmla="*/ 33 w 42"/>
                <a:gd name="T9" fmla="*/ 3 h 206"/>
                <a:gd name="T10" fmla="*/ 36 w 42"/>
                <a:gd name="T11" fmla="*/ 6 h 206"/>
                <a:gd name="T12" fmla="*/ 39 w 42"/>
                <a:gd name="T13" fmla="*/ 9 h 206"/>
                <a:gd name="T14" fmla="*/ 41 w 42"/>
                <a:gd name="T15" fmla="*/ 13 h 206"/>
                <a:gd name="T16" fmla="*/ 42 w 42"/>
                <a:gd name="T17" fmla="*/ 17 h 206"/>
                <a:gd name="T18" fmla="*/ 42 w 42"/>
                <a:gd name="T19" fmla="*/ 22 h 206"/>
                <a:gd name="T20" fmla="*/ 42 w 42"/>
                <a:gd name="T21" fmla="*/ 22 h 206"/>
                <a:gd name="T22" fmla="*/ 42 w 42"/>
                <a:gd name="T23" fmla="*/ 26 h 206"/>
                <a:gd name="T24" fmla="*/ 41 w 42"/>
                <a:gd name="T25" fmla="*/ 30 h 206"/>
                <a:gd name="T26" fmla="*/ 39 w 42"/>
                <a:gd name="T27" fmla="*/ 34 h 206"/>
                <a:gd name="T28" fmla="*/ 36 w 42"/>
                <a:gd name="T29" fmla="*/ 37 h 206"/>
                <a:gd name="T30" fmla="*/ 33 w 42"/>
                <a:gd name="T31" fmla="*/ 40 h 206"/>
                <a:gd name="T32" fmla="*/ 29 w 42"/>
                <a:gd name="T33" fmla="*/ 41 h 206"/>
                <a:gd name="T34" fmla="*/ 25 w 42"/>
                <a:gd name="T35" fmla="*/ 42 h 206"/>
                <a:gd name="T36" fmla="*/ 22 w 42"/>
                <a:gd name="T37" fmla="*/ 43 h 206"/>
                <a:gd name="T38" fmla="*/ 22 w 42"/>
                <a:gd name="T39" fmla="*/ 43 h 206"/>
                <a:gd name="T40" fmla="*/ 17 w 42"/>
                <a:gd name="T41" fmla="*/ 42 h 206"/>
                <a:gd name="T42" fmla="*/ 13 w 42"/>
                <a:gd name="T43" fmla="*/ 41 h 206"/>
                <a:gd name="T44" fmla="*/ 9 w 42"/>
                <a:gd name="T45" fmla="*/ 40 h 206"/>
                <a:gd name="T46" fmla="*/ 6 w 42"/>
                <a:gd name="T47" fmla="*/ 37 h 206"/>
                <a:gd name="T48" fmla="*/ 3 w 42"/>
                <a:gd name="T49" fmla="*/ 34 h 206"/>
                <a:gd name="T50" fmla="*/ 1 w 42"/>
                <a:gd name="T51" fmla="*/ 30 h 206"/>
                <a:gd name="T52" fmla="*/ 0 w 42"/>
                <a:gd name="T53" fmla="*/ 26 h 206"/>
                <a:gd name="T54" fmla="*/ 0 w 42"/>
                <a:gd name="T55" fmla="*/ 22 h 206"/>
                <a:gd name="T56" fmla="*/ 0 w 42"/>
                <a:gd name="T57" fmla="*/ 22 h 206"/>
                <a:gd name="T58" fmla="*/ 0 w 42"/>
                <a:gd name="T59" fmla="*/ 17 h 206"/>
                <a:gd name="T60" fmla="*/ 1 w 42"/>
                <a:gd name="T61" fmla="*/ 13 h 206"/>
                <a:gd name="T62" fmla="*/ 3 w 42"/>
                <a:gd name="T63" fmla="*/ 9 h 206"/>
                <a:gd name="T64" fmla="*/ 6 w 42"/>
                <a:gd name="T65" fmla="*/ 6 h 206"/>
                <a:gd name="T66" fmla="*/ 9 w 42"/>
                <a:gd name="T67" fmla="*/ 3 h 206"/>
                <a:gd name="T68" fmla="*/ 13 w 42"/>
                <a:gd name="T69" fmla="*/ 1 h 206"/>
                <a:gd name="T70" fmla="*/ 17 w 42"/>
                <a:gd name="T71" fmla="*/ 0 h 206"/>
                <a:gd name="T72" fmla="*/ 22 w 42"/>
                <a:gd name="T73" fmla="*/ 0 h 206"/>
                <a:gd name="T74" fmla="*/ 22 w 42"/>
                <a:gd name="T75" fmla="*/ 0 h 206"/>
                <a:gd name="T76" fmla="*/ 5 w 42"/>
                <a:gd name="T77" fmla="*/ 59 h 206"/>
                <a:gd name="T78" fmla="*/ 37 w 42"/>
                <a:gd name="T79" fmla="*/ 59 h 206"/>
                <a:gd name="T80" fmla="*/ 37 w 42"/>
                <a:gd name="T81" fmla="*/ 206 h 206"/>
                <a:gd name="T82" fmla="*/ 5 w 42"/>
                <a:gd name="T83" fmla="*/ 206 h 206"/>
                <a:gd name="T84" fmla="*/ 5 w 42"/>
                <a:gd name="T85" fmla="*/ 5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" h="206">
                  <a:moveTo>
                    <a:pt x="22" y="0"/>
                  </a:moveTo>
                  <a:lnTo>
                    <a:pt x="22" y="0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3" y="3"/>
                  </a:lnTo>
                  <a:lnTo>
                    <a:pt x="36" y="6"/>
                  </a:lnTo>
                  <a:lnTo>
                    <a:pt x="39" y="9"/>
                  </a:lnTo>
                  <a:lnTo>
                    <a:pt x="41" y="13"/>
                  </a:lnTo>
                  <a:lnTo>
                    <a:pt x="42" y="17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6" y="37"/>
                  </a:lnTo>
                  <a:lnTo>
                    <a:pt x="33" y="40"/>
                  </a:lnTo>
                  <a:lnTo>
                    <a:pt x="29" y="41"/>
                  </a:lnTo>
                  <a:lnTo>
                    <a:pt x="25" y="42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17" y="42"/>
                  </a:lnTo>
                  <a:lnTo>
                    <a:pt x="13" y="41"/>
                  </a:lnTo>
                  <a:lnTo>
                    <a:pt x="9" y="40"/>
                  </a:lnTo>
                  <a:lnTo>
                    <a:pt x="6" y="37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9"/>
                  </a:lnTo>
                  <a:lnTo>
                    <a:pt x="6" y="6"/>
                  </a:lnTo>
                  <a:lnTo>
                    <a:pt x="9" y="3"/>
                  </a:lnTo>
                  <a:lnTo>
                    <a:pt x="13" y="1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2" y="0"/>
                  </a:lnTo>
                  <a:close/>
                  <a:moveTo>
                    <a:pt x="5" y="59"/>
                  </a:moveTo>
                  <a:lnTo>
                    <a:pt x="37" y="59"/>
                  </a:lnTo>
                  <a:lnTo>
                    <a:pt x="37" y="206"/>
                  </a:lnTo>
                  <a:lnTo>
                    <a:pt x="5" y="206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EditPoints="1"/>
            </p:cNvSpPr>
            <p:nvPr userDrawn="1"/>
          </p:nvSpPr>
          <p:spPr bwMode="auto">
            <a:xfrm>
              <a:off x="1357" y="2429"/>
              <a:ext cx="49" cy="50"/>
            </a:xfrm>
            <a:custGeom>
              <a:avLst/>
              <a:gdLst>
                <a:gd name="T0" fmla="*/ 148 w 148"/>
                <a:gd name="T1" fmla="*/ 148 h 149"/>
                <a:gd name="T2" fmla="*/ 116 w 148"/>
                <a:gd name="T3" fmla="*/ 133 h 149"/>
                <a:gd name="T4" fmla="*/ 109 w 148"/>
                <a:gd name="T5" fmla="*/ 138 h 149"/>
                <a:gd name="T6" fmla="*/ 88 w 148"/>
                <a:gd name="T7" fmla="*/ 148 h 149"/>
                <a:gd name="T8" fmla="*/ 74 w 148"/>
                <a:gd name="T9" fmla="*/ 149 h 149"/>
                <a:gd name="T10" fmla="*/ 59 w 148"/>
                <a:gd name="T11" fmla="*/ 148 h 149"/>
                <a:gd name="T12" fmla="*/ 32 w 148"/>
                <a:gd name="T13" fmla="*/ 138 h 149"/>
                <a:gd name="T14" fmla="*/ 13 w 148"/>
                <a:gd name="T15" fmla="*/ 117 h 149"/>
                <a:gd name="T16" fmla="*/ 4 w 148"/>
                <a:gd name="T17" fmla="*/ 98 h 149"/>
                <a:gd name="T18" fmla="*/ 0 w 148"/>
                <a:gd name="T19" fmla="*/ 83 h 149"/>
                <a:gd name="T20" fmla="*/ 0 w 148"/>
                <a:gd name="T21" fmla="*/ 74 h 149"/>
                <a:gd name="T22" fmla="*/ 2 w 148"/>
                <a:gd name="T23" fmla="*/ 59 h 149"/>
                <a:gd name="T24" fmla="*/ 7 w 148"/>
                <a:gd name="T25" fmla="*/ 44 h 149"/>
                <a:gd name="T26" fmla="*/ 21 w 148"/>
                <a:gd name="T27" fmla="*/ 21 h 149"/>
                <a:gd name="T28" fmla="*/ 44 w 148"/>
                <a:gd name="T29" fmla="*/ 5 h 149"/>
                <a:gd name="T30" fmla="*/ 74 w 148"/>
                <a:gd name="T31" fmla="*/ 0 h 149"/>
                <a:gd name="T32" fmla="*/ 81 w 148"/>
                <a:gd name="T33" fmla="*/ 0 h 149"/>
                <a:gd name="T34" fmla="*/ 99 w 148"/>
                <a:gd name="T35" fmla="*/ 5 h 149"/>
                <a:gd name="T36" fmla="*/ 116 w 148"/>
                <a:gd name="T37" fmla="*/ 17 h 149"/>
                <a:gd name="T38" fmla="*/ 148 w 148"/>
                <a:gd name="T39" fmla="*/ 1 h 149"/>
                <a:gd name="T40" fmla="*/ 75 w 148"/>
                <a:gd name="T41" fmla="*/ 31 h 149"/>
                <a:gd name="T42" fmla="*/ 58 w 148"/>
                <a:gd name="T43" fmla="*/ 34 h 149"/>
                <a:gd name="T44" fmla="*/ 44 w 148"/>
                <a:gd name="T45" fmla="*/ 44 h 149"/>
                <a:gd name="T46" fmla="*/ 36 w 148"/>
                <a:gd name="T47" fmla="*/ 57 h 149"/>
                <a:gd name="T48" fmla="*/ 32 w 148"/>
                <a:gd name="T49" fmla="*/ 74 h 149"/>
                <a:gd name="T50" fmla="*/ 33 w 148"/>
                <a:gd name="T51" fmla="*/ 83 h 149"/>
                <a:gd name="T52" fmla="*/ 39 w 148"/>
                <a:gd name="T53" fmla="*/ 99 h 149"/>
                <a:gd name="T54" fmla="*/ 50 w 148"/>
                <a:gd name="T55" fmla="*/ 111 h 149"/>
                <a:gd name="T56" fmla="*/ 66 w 148"/>
                <a:gd name="T57" fmla="*/ 117 h 149"/>
                <a:gd name="T58" fmla="*/ 75 w 148"/>
                <a:gd name="T59" fmla="*/ 118 h 149"/>
                <a:gd name="T60" fmla="*/ 92 w 148"/>
                <a:gd name="T61" fmla="*/ 115 h 149"/>
                <a:gd name="T62" fmla="*/ 105 w 148"/>
                <a:gd name="T63" fmla="*/ 105 h 149"/>
                <a:gd name="T64" fmla="*/ 114 w 148"/>
                <a:gd name="T65" fmla="*/ 92 h 149"/>
                <a:gd name="T66" fmla="*/ 117 w 148"/>
                <a:gd name="T67" fmla="*/ 74 h 149"/>
                <a:gd name="T68" fmla="*/ 116 w 148"/>
                <a:gd name="T69" fmla="*/ 66 h 149"/>
                <a:gd name="T70" fmla="*/ 110 w 148"/>
                <a:gd name="T71" fmla="*/ 50 h 149"/>
                <a:gd name="T72" fmla="*/ 99 w 148"/>
                <a:gd name="T73" fmla="*/ 38 h 149"/>
                <a:gd name="T74" fmla="*/ 83 w 148"/>
                <a:gd name="T75" fmla="*/ 32 h 149"/>
                <a:gd name="T76" fmla="*/ 75 w 148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" h="149">
                  <a:moveTo>
                    <a:pt x="148" y="1"/>
                  </a:moveTo>
                  <a:lnTo>
                    <a:pt x="148" y="148"/>
                  </a:lnTo>
                  <a:lnTo>
                    <a:pt x="116" y="148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09" y="138"/>
                  </a:lnTo>
                  <a:lnTo>
                    <a:pt x="100" y="144"/>
                  </a:lnTo>
                  <a:lnTo>
                    <a:pt x="88" y="148"/>
                  </a:lnTo>
                  <a:lnTo>
                    <a:pt x="81" y="149"/>
                  </a:lnTo>
                  <a:lnTo>
                    <a:pt x="74" y="149"/>
                  </a:lnTo>
                  <a:lnTo>
                    <a:pt x="74" y="149"/>
                  </a:lnTo>
                  <a:lnTo>
                    <a:pt x="59" y="148"/>
                  </a:lnTo>
                  <a:lnTo>
                    <a:pt x="44" y="144"/>
                  </a:lnTo>
                  <a:lnTo>
                    <a:pt x="32" y="138"/>
                  </a:lnTo>
                  <a:lnTo>
                    <a:pt x="21" y="128"/>
                  </a:lnTo>
                  <a:lnTo>
                    <a:pt x="13" y="117"/>
                  </a:lnTo>
                  <a:lnTo>
                    <a:pt x="7" y="105"/>
                  </a:lnTo>
                  <a:lnTo>
                    <a:pt x="4" y="98"/>
                  </a:lnTo>
                  <a:lnTo>
                    <a:pt x="2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59"/>
                  </a:lnTo>
                  <a:lnTo>
                    <a:pt x="4" y="51"/>
                  </a:lnTo>
                  <a:lnTo>
                    <a:pt x="7" y="44"/>
                  </a:lnTo>
                  <a:lnTo>
                    <a:pt x="13" y="32"/>
                  </a:lnTo>
                  <a:lnTo>
                    <a:pt x="21" y="21"/>
                  </a:lnTo>
                  <a:lnTo>
                    <a:pt x="32" y="12"/>
                  </a:lnTo>
                  <a:lnTo>
                    <a:pt x="44" y="5"/>
                  </a:lnTo>
                  <a:lnTo>
                    <a:pt x="59" y="1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8" y="1"/>
                  </a:lnTo>
                  <a:lnTo>
                    <a:pt x="99" y="5"/>
                  </a:lnTo>
                  <a:lnTo>
                    <a:pt x="109" y="11"/>
                  </a:lnTo>
                  <a:lnTo>
                    <a:pt x="116" y="17"/>
                  </a:lnTo>
                  <a:lnTo>
                    <a:pt x="116" y="1"/>
                  </a:lnTo>
                  <a:lnTo>
                    <a:pt x="148" y="1"/>
                  </a:lnTo>
                  <a:close/>
                  <a:moveTo>
                    <a:pt x="75" y="31"/>
                  </a:moveTo>
                  <a:lnTo>
                    <a:pt x="75" y="31"/>
                  </a:lnTo>
                  <a:lnTo>
                    <a:pt x="66" y="32"/>
                  </a:lnTo>
                  <a:lnTo>
                    <a:pt x="58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9" y="50"/>
                  </a:lnTo>
                  <a:lnTo>
                    <a:pt x="36" y="57"/>
                  </a:lnTo>
                  <a:lnTo>
                    <a:pt x="33" y="66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3" y="83"/>
                  </a:lnTo>
                  <a:lnTo>
                    <a:pt x="36" y="92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8" y="115"/>
                  </a:lnTo>
                  <a:lnTo>
                    <a:pt x="66" y="117"/>
                  </a:lnTo>
                  <a:lnTo>
                    <a:pt x="75" y="118"/>
                  </a:lnTo>
                  <a:lnTo>
                    <a:pt x="75" y="118"/>
                  </a:lnTo>
                  <a:lnTo>
                    <a:pt x="83" y="117"/>
                  </a:lnTo>
                  <a:lnTo>
                    <a:pt x="92" y="115"/>
                  </a:lnTo>
                  <a:lnTo>
                    <a:pt x="99" y="111"/>
                  </a:lnTo>
                  <a:lnTo>
                    <a:pt x="105" y="105"/>
                  </a:lnTo>
                  <a:lnTo>
                    <a:pt x="110" y="99"/>
                  </a:lnTo>
                  <a:lnTo>
                    <a:pt x="114" y="92"/>
                  </a:lnTo>
                  <a:lnTo>
                    <a:pt x="116" y="83"/>
                  </a:lnTo>
                  <a:lnTo>
                    <a:pt x="117" y="74"/>
                  </a:lnTo>
                  <a:lnTo>
                    <a:pt x="117" y="74"/>
                  </a:lnTo>
                  <a:lnTo>
                    <a:pt x="116" y="66"/>
                  </a:lnTo>
                  <a:lnTo>
                    <a:pt x="114" y="57"/>
                  </a:lnTo>
                  <a:lnTo>
                    <a:pt x="110" y="50"/>
                  </a:lnTo>
                  <a:lnTo>
                    <a:pt x="105" y="44"/>
                  </a:lnTo>
                  <a:lnTo>
                    <a:pt x="99" y="38"/>
                  </a:lnTo>
                  <a:lnTo>
                    <a:pt x="92" y="34"/>
                  </a:lnTo>
                  <a:lnTo>
                    <a:pt x="83" y="32"/>
                  </a:lnTo>
                  <a:lnTo>
                    <a:pt x="75" y="31"/>
                  </a:lnTo>
                  <a:lnTo>
                    <a:pt x="7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/>
            </p:cNvSpPr>
            <p:nvPr userDrawn="1"/>
          </p:nvSpPr>
          <p:spPr bwMode="auto">
            <a:xfrm>
              <a:off x="1419" y="2429"/>
              <a:ext cx="42" cy="49"/>
            </a:xfrm>
            <a:custGeom>
              <a:avLst/>
              <a:gdLst>
                <a:gd name="T0" fmla="*/ 0 w 127"/>
                <a:gd name="T1" fmla="*/ 1 h 148"/>
                <a:gd name="T2" fmla="*/ 31 w 127"/>
                <a:gd name="T3" fmla="*/ 1 h 148"/>
                <a:gd name="T4" fmla="*/ 31 w 127"/>
                <a:gd name="T5" fmla="*/ 18 h 148"/>
                <a:gd name="T6" fmla="*/ 31 w 127"/>
                <a:gd name="T7" fmla="*/ 18 h 148"/>
                <a:gd name="T8" fmla="*/ 37 w 127"/>
                <a:gd name="T9" fmla="*/ 12 h 148"/>
                <a:gd name="T10" fmla="*/ 46 w 127"/>
                <a:gd name="T11" fmla="*/ 6 h 148"/>
                <a:gd name="T12" fmla="*/ 52 w 127"/>
                <a:gd name="T13" fmla="*/ 4 h 148"/>
                <a:gd name="T14" fmla="*/ 58 w 127"/>
                <a:gd name="T15" fmla="*/ 1 h 148"/>
                <a:gd name="T16" fmla="*/ 64 w 127"/>
                <a:gd name="T17" fmla="*/ 0 h 148"/>
                <a:gd name="T18" fmla="*/ 71 w 127"/>
                <a:gd name="T19" fmla="*/ 0 h 148"/>
                <a:gd name="T20" fmla="*/ 71 w 127"/>
                <a:gd name="T21" fmla="*/ 0 h 148"/>
                <a:gd name="T22" fmla="*/ 85 w 127"/>
                <a:gd name="T23" fmla="*/ 1 h 148"/>
                <a:gd name="T24" fmla="*/ 96 w 127"/>
                <a:gd name="T25" fmla="*/ 4 h 148"/>
                <a:gd name="T26" fmla="*/ 106 w 127"/>
                <a:gd name="T27" fmla="*/ 9 h 148"/>
                <a:gd name="T28" fmla="*/ 113 w 127"/>
                <a:gd name="T29" fmla="*/ 16 h 148"/>
                <a:gd name="T30" fmla="*/ 119 w 127"/>
                <a:gd name="T31" fmla="*/ 24 h 148"/>
                <a:gd name="T32" fmla="*/ 124 w 127"/>
                <a:gd name="T33" fmla="*/ 34 h 148"/>
                <a:gd name="T34" fmla="*/ 126 w 127"/>
                <a:gd name="T35" fmla="*/ 46 h 148"/>
                <a:gd name="T36" fmla="*/ 127 w 127"/>
                <a:gd name="T37" fmla="*/ 60 h 148"/>
                <a:gd name="T38" fmla="*/ 127 w 127"/>
                <a:gd name="T39" fmla="*/ 148 h 148"/>
                <a:gd name="T40" fmla="*/ 96 w 127"/>
                <a:gd name="T41" fmla="*/ 148 h 148"/>
                <a:gd name="T42" fmla="*/ 96 w 127"/>
                <a:gd name="T43" fmla="*/ 67 h 148"/>
                <a:gd name="T44" fmla="*/ 96 w 127"/>
                <a:gd name="T45" fmla="*/ 67 h 148"/>
                <a:gd name="T46" fmla="*/ 95 w 127"/>
                <a:gd name="T47" fmla="*/ 59 h 148"/>
                <a:gd name="T48" fmla="*/ 93 w 127"/>
                <a:gd name="T49" fmla="*/ 50 h 148"/>
                <a:gd name="T50" fmla="*/ 91 w 127"/>
                <a:gd name="T51" fmla="*/ 44 h 148"/>
                <a:gd name="T52" fmla="*/ 87 w 127"/>
                <a:gd name="T53" fmla="*/ 39 h 148"/>
                <a:gd name="T54" fmla="*/ 82 w 127"/>
                <a:gd name="T55" fmla="*/ 35 h 148"/>
                <a:gd name="T56" fmla="*/ 78 w 127"/>
                <a:gd name="T57" fmla="*/ 32 h 148"/>
                <a:gd name="T58" fmla="*/ 71 w 127"/>
                <a:gd name="T59" fmla="*/ 31 h 148"/>
                <a:gd name="T60" fmla="*/ 64 w 127"/>
                <a:gd name="T61" fmla="*/ 31 h 148"/>
                <a:gd name="T62" fmla="*/ 64 w 127"/>
                <a:gd name="T63" fmla="*/ 31 h 148"/>
                <a:gd name="T64" fmla="*/ 56 w 127"/>
                <a:gd name="T65" fmla="*/ 31 h 148"/>
                <a:gd name="T66" fmla="*/ 50 w 127"/>
                <a:gd name="T67" fmla="*/ 33 h 148"/>
                <a:gd name="T68" fmla="*/ 45 w 127"/>
                <a:gd name="T69" fmla="*/ 37 h 148"/>
                <a:gd name="T70" fmla="*/ 40 w 127"/>
                <a:gd name="T71" fmla="*/ 40 h 148"/>
                <a:gd name="T72" fmla="*/ 36 w 127"/>
                <a:gd name="T73" fmla="*/ 46 h 148"/>
                <a:gd name="T74" fmla="*/ 34 w 127"/>
                <a:gd name="T75" fmla="*/ 53 h 148"/>
                <a:gd name="T76" fmla="*/ 32 w 127"/>
                <a:gd name="T77" fmla="*/ 60 h 148"/>
                <a:gd name="T78" fmla="*/ 31 w 127"/>
                <a:gd name="T79" fmla="*/ 67 h 148"/>
                <a:gd name="T80" fmla="*/ 31 w 127"/>
                <a:gd name="T81" fmla="*/ 148 h 148"/>
                <a:gd name="T82" fmla="*/ 0 w 127"/>
                <a:gd name="T83" fmla="*/ 148 h 148"/>
                <a:gd name="T84" fmla="*/ 0 w 127"/>
                <a:gd name="T85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7" h="148">
                  <a:moveTo>
                    <a:pt x="0" y="1"/>
                  </a:moveTo>
                  <a:lnTo>
                    <a:pt x="31" y="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7" y="12"/>
                  </a:lnTo>
                  <a:lnTo>
                    <a:pt x="46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85" y="1"/>
                  </a:lnTo>
                  <a:lnTo>
                    <a:pt x="96" y="4"/>
                  </a:lnTo>
                  <a:lnTo>
                    <a:pt x="106" y="9"/>
                  </a:lnTo>
                  <a:lnTo>
                    <a:pt x="113" y="16"/>
                  </a:lnTo>
                  <a:lnTo>
                    <a:pt x="119" y="24"/>
                  </a:lnTo>
                  <a:lnTo>
                    <a:pt x="124" y="34"/>
                  </a:lnTo>
                  <a:lnTo>
                    <a:pt x="126" y="46"/>
                  </a:lnTo>
                  <a:lnTo>
                    <a:pt x="127" y="60"/>
                  </a:lnTo>
                  <a:lnTo>
                    <a:pt x="127" y="148"/>
                  </a:lnTo>
                  <a:lnTo>
                    <a:pt x="96" y="148"/>
                  </a:lnTo>
                  <a:lnTo>
                    <a:pt x="96" y="67"/>
                  </a:lnTo>
                  <a:lnTo>
                    <a:pt x="96" y="67"/>
                  </a:lnTo>
                  <a:lnTo>
                    <a:pt x="95" y="59"/>
                  </a:lnTo>
                  <a:lnTo>
                    <a:pt x="93" y="50"/>
                  </a:lnTo>
                  <a:lnTo>
                    <a:pt x="91" y="44"/>
                  </a:lnTo>
                  <a:lnTo>
                    <a:pt x="87" y="39"/>
                  </a:lnTo>
                  <a:lnTo>
                    <a:pt x="82" y="35"/>
                  </a:lnTo>
                  <a:lnTo>
                    <a:pt x="78" y="32"/>
                  </a:lnTo>
                  <a:lnTo>
                    <a:pt x="71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56" y="31"/>
                  </a:lnTo>
                  <a:lnTo>
                    <a:pt x="50" y="33"/>
                  </a:lnTo>
                  <a:lnTo>
                    <a:pt x="45" y="37"/>
                  </a:lnTo>
                  <a:lnTo>
                    <a:pt x="40" y="40"/>
                  </a:lnTo>
                  <a:lnTo>
                    <a:pt x="36" y="46"/>
                  </a:lnTo>
                  <a:lnTo>
                    <a:pt x="34" y="53"/>
                  </a:lnTo>
                  <a:lnTo>
                    <a:pt x="32" y="60"/>
                  </a:lnTo>
                  <a:lnTo>
                    <a:pt x="31" y="67"/>
                  </a:lnTo>
                  <a:lnTo>
                    <a:pt x="31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/>
            </p:cNvSpPr>
            <p:nvPr userDrawn="1"/>
          </p:nvSpPr>
          <p:spPr bwMode="auto">
            <a:xfrm>
              <a:off x="1504" y="2410"/>
              <a:ext cx="44" cy="68"/>
            </a:xfrm>
            <a:custGeom>
              <a:avLst/>
              <a:gdLst>
                <a:gd name="T0" fmla="*/ 0 w 134"/>
                <a:gd name="T1" fmla="*/ 0 h 205"/>
                <a:gd name="T2" fmla="*/ 37 w 134"/>
                <a:gd name="T3" fmla="*/ 0 h 205"/>
                <a:gd name="T4" fmla="*/ 102 w 134"/>
                <a:gd name="T5" fmla="*/ 141 h 205"/>
                <a:gd name="T6" fmla="*/ 102 w 134"/>
                <a:gd name="T7" fmla="*/ 0 h 205"/>
                <a:gd name="T8" fmla="*/ 134 w 134"/>
                <a:gd name="T9" fmla="*/ 0 h 205"/>
                <a:gd name="T10" fmla="*/ 134 w 134"/>
                <a:gd name="T11" fmla="*/ 205 h 205"/>
                <a:gd name="T12" fmla="*/ 99 w 134"/>
                <a:gd name="T13" fmla="*/ 205 h 205"/>
                <a:gd name="T14" fmla="*/ 33 w 134"/>
                <a:gd name="T15" fmla="*/ 64 h 205"/>
                <a:gd name="T16" fmla="*/ 33 w 134"/>
                <a:gd name="T17" fmla="*/ 205 h 205"/>
                <a:gd name="T18" fmla="*/ 0 w 134"/>
                <a:gd name="T19" fmla="*/ 205 h 205"/>
                <a:gd name="T20" fmla="*/ 0 w 134"/>
                <a:gd name="T2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205">
                  <a:moveTo>
                    <a:pt x="0" y="0"/>
                  </a:moveTo>
                  <a:lnTo>
                    <a:pt x="37" y="0"/>
                  </a:lnTo>
                  <a:lnTo>
                    <a:pt x="102" y="141"/>
                  </a:lnTo>
                  <a:lnTo>
                    <a:pt x="102" y="0"/>
                  </a:lnTo>
                  <a:lnTo>
                    <a:pt x="134" y="0"/>
                  </a:lnTo>
                  <a:lnTo>
                    <a:pt x="134" y="205"/>
                  </a:lnTo>
                  <a:lnTo>
                    <a:pt x="99" y="205"/>
                  </a:lnTo>
                  <a:lnTo>
                    <a:pt x="33" y="64"/>
                  </a:lnTo>
                  <a:lnTo>
                    <a:pt x="33" y="205"/>
                  </a:lnTo>
                  <a:lnTo>
                    <a:pt x="0" y="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/>
            </p:cNvSpPr>
            <p:nvPr userDrawn="1"/>
          </p:nvSpPr>
          <p:spPr bwMode="auto">
            <a:xfrm>
              <a:off x="1562" y="2429"/>
              <a:ext cx="42" cy="50"/>
            </a:xfrm>
            <a:custGeom>
              <a:avLst/>
              <a:gdLst>
                <a:gd name="T0" fmla="*/ 128 w 128"/>
                <a:gd name="T1" fmla="*/ 147 h 148"/>
                <a:gd name="T2" fmla="*/ 96 w 128"/>
                <a:gd name="T3" fmla="*/ 147 h 148"/>
                <a:gd name="T4" fmla="*/ 96 w 128"/>
                <a:gd name="T5" fmla="*/ 130 h 148"/>
                <a:gd name="T6" fmla="*/ 96 w 128"/>
                <a:gd name="T7" fmla="*/ 130 h 148"/>
                <a:gd name="T8" fmla="*/ 89 w 128"/>
                <a:gd name="T9" fmla="*/ 137 h 148"/>
                <a:gd name="T10" fmla="*/ 81 w 128"/>
                <a:gd name="T11" fmla="*/ 143 h 148"/>
                <a:gd name="T12" fmla="*/ 76 w 128"/>
                <a:gd name="T13" fmla="*/ 145 h 148"/>
                <a:gd name="T14" fmla="*/ 70 w 128"/>
                <a:gd name="T15" fmla="*/ 147 h 148"/>
                <a:gd name="T16" fmla="*/ 64 w 128"/>
                <a:gd name="T17" fmla="*/ 148 h 148"/>
                <a:gd name="T18" fmla="*/ 56 w 128"/>
                <a:gd name="T19" fmla="*/ 148 h 148"/>
                <a:gd name="T20" fmla="*/ 56 w 128"/>
                <a:gd name="T21" fmla="*/ 148 h 148"/>
                <a:gd name="T22" fmla="*/ 43 w 128"/>
                <a:gd name="T23" fmla="*/ 148 h 148"/>
                <a:gd name="T24" fmla="*/ 32 w 128"/>
                <a:gd name="T25" fmla="*/ 144 h 148"/>
                <a:gd name="T26" fmla="*/ 22 w 128"/>
                <a:gd name="T27" fmla="*/ 139 h 148"/>
                <a:gd name="T28" fmla="*/ 15 w 128"/>
                <a:gd name="T29" fmla="*/ 133 h 148"/>
                <a:gd name="T30" fmla="*/ 8 w 128"/>
                <a:gd name="T31" fmla="*/ 125 h 148"/>
                <a:gd name="T32" fmla="*/ 4 w 128"/>
                <a:gd name="T33" fmla="*/ 114 h 148"/>
                <a:gd name="T34" fmla="*/ 0 w 128"/>
                <a:gd name="T35" fmla="*/ 102 h 148"/>
                <a:gd name="T36" fmla="*/ 0 w 128"/>
                <a:gd name="T37" fmla="*/ 88 h 148"/>
                <a:gd name="T38" fmla="*/ 0 w 128"/>
                <a:gd name="T39" fmla="*/ 0 h 148"/>
                <a:gd name="T40" fmla="*/ 32 w 128"/>
                <a:gd name="T41" fmla="*/ 0 h 148"/>
                <a:gd name="T42" fmla="*/ 32 w 128"/>
                <a:gd name="T43" fmla="*/ 81 h 148"/>
                <a:gd name="T44" fmla="*/ 32 w 128"/>
                <a:gd name="T45" fmla="*/ 81 h 148"/>
                <a:gd name="T46" fmla="*/ 32 w 128"/>
                <a:gd name="T47" fmla="*/ 91 h 148"/>
                <a:gd name="T48" fmla="*/ 34 w 128"/>
                <a:gd name="T49" fmla="*/ 98 h 148"/>
                <a:gd name="T50" fmla="*/ 37 w 128"/>
                <a:gd name="T51" fmla="*/ 104 h 148"/>
                <a:gd name="T52" fmla="*/ 40 w 128"/>
                <a:gd name="T53" fmla="*/ 109 h 148"/>
                <a:gd name="T54" fmla="*/ 44 w 128"/>
                <a:gd name="T55" fmla="*/ 114 h 148"/>
                <a:gd name="T56" fmla="*/ 50 w 128"/>
                <a:gd name="T57" fmla="*/ 116 h 148"/>
                <a:gd name="T58" fmla="*/ 56 w 128"/>
                <a:gd name="T59" fmla="*/ 117 h 148"/>
                <a:gd name="T60" fmla="*/ 64 w 128"/>
                <a:gd name="T61" fmla="*/ 119 h 148"/>
                <a:gd name="T62" fmla="*/ 64 w 128"/>
                <a:gd name="T63" fmla="*/ 119 h 148"/>
                <a:gd name="T64" fmla="*/ 71 w 128"/>
                <a:gd name="T65" fmla="*/ 117 h 148"/>
                <a:gd name="T66" fmla="*/ 78 w 128"/>
                <a:gd name="T67" fmla="*/ 115 h 148"/>
                <a:gd name="T68" fmla="*/ 83 w 128"/>
                <a:gd name="T69" fmla="*/ 112 h 148"/>
                <a:gd name="T70" fmla="*/ 88 w 128"/>
                <a:gd name="T71" fmla="*/ 108 h 148"/>
                <a:gd name="T72" fmla="*/ 92 w 128"/>
                <a:gd name="T73" fmla="*/ 103 h 148"/>
                <a:gd name="T74" fmla="*/ 94 w 128"/>
                <a:gd name="T75" fmla="*/ 97 h 148"/>
                <a:gd name="T76" fmla="*/ 95 w 128"/>
                <a:gd name="T77" fmla="*/ 89 h 148"/>
                <a:gd name="T78" fmla="*/ 96 w 128"/>
                <a:gd name="T79" fmla="*/ 81 h 148"/>
                <a:gd name="T80" fmla="*/ 96 w 128"/>
                <a:gd name="T81" fmla="*/ 0 h 148"/>
                <a:gd name="T82" fmla="*/ 128 w 128"/>
                <a:gd name="T83" fmla="*/ 0 h 148"/>
                <a:gd name="T84" fmla="*/ 128 w 128"/>
                <a:gd name="T85" fmla="*/ 1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148">
                  <a:moveTo>
                    <a:pt x="128" y="147"/>
                  </a:moveTo>
                  <a:lnTo>
                    <a:pt x="96" y="147"/>
                  </a:lnTo>
                  <a:lnTo>
                    <a:pt x="96" y="130"/>
                  </a:lnTo>
                  <a:lnTo>
                    <a:pt x="96" y="130"/>
                  </a:lnTo>
                  <a:lnTo>
                    <a:pt x="89" y="137"/>
                  </a:lnTo>
                  <a:lnTo>
                    <a:pt x="81" y="143"/>
                  </a:lnTo>
                  <a:lnTo>
                    <a:pt x="76" y="145"/>
                  </a:lnTo>
                  <a:lnTo>
                    <a:pt x="70" y="147"/>
                  </a:lnTo>
                  <a:lnTo>
                    <a:pt x="64" y="148"/>
                  </a:lnTo>
                  <a:lnTo>
                    <a:pt x="56" y="148"/>
                  </a:lnTo>
                  <a:lnTo>
                    <a:pt x="56" y="148"/>
                  </a:lnTo>
                  <a:lnTo>
                    <a:pt x="43" y="148"/>
                  </a:lnTo>
                  <a:lnTo>
                    <a:pt x="32" y="144"/>
                  </a:lnTo>
                  <a:lnTo>
                    <a:pt x="22" y="139"/>
                  </a:lnTo>
                  <a:lnTo>
                    <a:pt x="15" y="133"/>
                  </a:lnTo>
                  <a:lnTo>
                    <a:pt x="8" y="125"/>
                  </a:lnTo>
                  <a:lnTo>
                    <a:pt x="4" y="114"/>
                  </a:lnTo>
                  <a:lnTo>
                    <a:pt x="0" y="102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81"/>
                  </a:lnTo>
                  <a:lnTo>
                    <a:pt x="32" y="81"/>
                  </a:lnTo>
                  <a:lnTo>
                    <a:pt x="32" y="91"/>
                  </a:lnTo>
                  <a:lnTo>
                    <a:pt x="34" y="98"/>
                  </a:lnTo>
                  <a:lnTo>
                    <a:pt x="37" y="104"/>
                  </a:lnTo>
                  <a:lnTo>
                    <a:pt x="40" y="109"/>
                  </a:lnTo>
                  <a:lnTo>
                    <a:pt x="44" y="114"/>
                  </a:lnTo>
                  <a:lnTo>
                    <a:pt x="50" y="116"/>
                  </a:lnTo>
                  <a:lnTo>
                    <a:pt x="56" y="117"/>
                  </a:lnTo>
                  <a:lnTo>
                    <a:pt x="64" y="119"/>
                  </a:lnTo>
                  <a:lnTo>
                    <a:pt x="64" y="119"/>
                  </a:lnTo>
                  <a:lnTo>
                    <a:pt x="71" y="117"/>
                  </a:lnTo>
                  <a:lnTo>
                    <a:pt x="78" y="115"/>
                  </a:lnTo>
                  <a:lnTo>
                    <a:pt x="83" y="112"/>
                  </a:lnTo>
                  <a:lnTo>
                    <a:pt x="88" y="108"/>
                  </a:lnTo>
                  <a:lnTo>
                    <a:pt x="92" y="103"/>
                  </a:lnTo>
                  <a:lnTo>
                    <a:pt x="94" y="97"/>
                  </a:lnTo>
                  <a:lnTo>
                    <a:pt x="95" y="89"/>
                  </a:lnTo>
                  <a:lnTo>
                    <a:pt x="96" y="81"/>
                  </a:lnTo>
                  <a:lnTo>
                    <a:pt x="96" y="0"/>
                  </a:lnTo>
                  <a:lnTo>
                    <a:pt x="128" y="0"/>
                  </a:lnTo>
                  <a:lnTo>
                    <a:pt x="128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/>
            </p:cNvSpPr>
            <p:nvPr userDrawn="1"/>
          </p:nvSpPr>
          <p:spPr bwMode="auto">
            <a:xfrm>
              <a:off x="1615" y="2429"/>
              <a:ext cx="50" cy="50"/>
            </a:xfrm>
            <a:custGeom>
              <a:avLst/>
              <a:gdLst>
                <a:gd name="T0" fmla="*/ 75 w 150"/>
                <a:gd name="T1" fmla="*/ 120 h 149"/>
                <a:gd name="T2" fmla="*/ 92 w 150"/>
                <a:gd name="T3" fmla="*/ 116 h 149"/>
                <a:gd name="T4" fmla="*/ 106 w 150"/>
                <a:gd name="T5" fmla="*/ 106 h 149"/>
                <a:gd name="T6" fmla="*/ 114 w 150"/>
                <a:gd name="T7" fmla="*/ 93 h 149"/>
                <a:gd name="T8" fmla="*/ 117 w 150"/>
                <a:gd name="T9" fmla="*/ 74 h 149"/>
                <a:gd name="T10" fmla="*/ 150 w 150"/>
                <a:gd name="T11" fmla="*/ 74 h 149"/>
                <a:gd name="T12" fmla="*/ 147 w 150"/>
                <a:gd name="T13" fmla="*/ 90 h 149"/>
                <a:gd name="T14" fmla="*/ 143 w 150"/>
                <a:gd name="T15" fmla="*/ 104 h 149"/>
                <a:gd name="T16" fmla="*/ 128 w 150"/>
                <a:gd name="T17" fmla="*/ 128 h 149"/>
                <a:gd name="T18" fmla="*/ 104 w 150"/>
                <a:gd name="T19" fmla="*/ 144 h 149"/>
                <a:gd name="T20" fmla="*/ 90 w 150"/>
                <a:gd name="T21" fmla="*/ 148 h 149"/>
                <a:gd name="T22" fmla="*/ 75 w 150"/>
                <a:gd name="T23" fmla="*/ 149 h 149"/>
                <a:gd name="T24" fmla="*/ 67 w 150"/>
                <a:gd name="T25" fmla="*/ 149 h 149"/>
                <a:gd name="T26" fmla="*/ 52 w 150"/>
                <a:gd name="T27" fmla="*/ 146 h 149"/>
                <a:gd name="T28" fmla="*/ 33 w 150"/>
                <a:gd name="T29" fmla="*/ 137 h 149"/>
                <a:gd name="T30" fmla="*/ 12 w 150"/>
                <a:gd name="T31" fmla="*/ 117 h 149"/>
                <a:gd name="T32" fmla="*/ 3 w 150"/>
                <a:gd name="T33" fmla="*/ 98 h 149"/>
                <a:gd name="T34" fmla="*/ 1 w 150"/>
                <a:gd name="T35" fmla="*/ 83 h 149"/>
                <a:gd name="T36" fmla="*/ 0 w 150"/>
                <a:gd name="T37" fmla="*/ 74 h 149"/>
                <a:gd name="T38" fmla="*/ 1 w 150"/>
                <a:gd name="T39" fmla="*/ 59 h 149"/>
                <a:gd name="T40" fmla="*/ 6 w 150"/>
                <a:gd name="T41" fmla="*/ 45 h 149"/>
                <a:gd name="T42" fmla="*/ 22 w 150"/>
                <a:gd name="T43" fmla="*/ 21 h 149"/>
                <a:gd name="T44" fmla="*/ 45 w 150"/>
                <a:gd name="T45" fmla="*/ 5 h 149"/>
                <a:gd name="T46" fmla="*/ 59 w 150"/>
                <a:gd name="T47" fmla="*/ 1 h 149"/>
                <a:gd name="T48" fmla="*/ 75 w 150"/>
                <a:gd name="T49" fmla="*/ 0 h 149"/>
                <a:gd name="T50" fmla="*/ 83 w 150"/>
                <a:gd name="T51" fmla="*/ 0 h 149"/>
                <a:gd name="T52" fmla="*/ 98 w 150"/>
                <a:gd name="T53" fmla="*/ 4 h 149"/>
                <a:gd name="T54" fmla="*/ 112 w 150"/>
                <a:gd name="T55" fmla="*/ 9 h 149"/>
                <a:gd name="T56" fmla="*/ 128 w 150"/>
                <a:gd name="T57" fmla="*/ 22 h 149"/>
                <a:gd name="T58" fmla="*/ 104 w 150"/>
                <a:gd name="T59" fmla="*/ 43 h 149"/>
                <a:gd name="T60" fmla="*/ 91 w 150"/>
                <a:gd name="T61" fmla="*/ 34 h 149"/>
                <a:gd name="T62" fmla="*/ 75 w 150"/>
                <a:gd name="T63" fmla="*/ 31 h 149"/>
                <a:gd name="T64" fmla="*/ 66 w 150"/>
                <a:gd name="T65" fmla="*/ 31 h 149"/>
                <a:gd name="T66" fmla="*/ 51 w 150"/>
                <a:gd name="T67" fmla="*/ 38 h 149"/>
                <a:gd name="T68" fmla="*/ 40 w 150"/>
                <a:gd name="T69" fmla="*/ 49 h 149"/>
                <a:gd name="T70" fmla="*/ 34 w 150"/>
                <a:gd name="T71" fmla="*/ 65 h 149"/>
                <a:gd name="T72" fmla="*/ 33 w 150"/>
                <a:gd name="T73" fmla="*/ 74 h 149"/>
                <a:gd name="T74" fmla="*/ 36 w 150"/>
                <a:gd name="T75" fmla="*/ 93 h 149"/>
                <a:gd name="T76" fmla="*/ 45 w 150"/>
                <a:gd name="T77" fmla="*/ 106 h 149"/>
                <a:gd name="T78" fmla="*/ 57 w 150"/>
                <a:gd name="T79" fmla="*/ 116 h 149"/>
                <a:gd name="T80" fmla="*/ 75 w 150"/>
                <a:gd name="T81" fmla="*/ 1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49">
                  <a:moveTo>
                    <a:pt x="75" y="120"/>
                  </a:moveTo>
                  <a:lnTo>
                    <a:pt x="75" y="120"/>
                  </a:lnTo>
                  <a:lnTo>
                    <a:pt x="84" y="118"/>
                  </a:lnTo>
                  <a:lnTo>
                    <a:pt x="92" y="116"/>
                  </a:lnTo>
                  <a:lnTo>
                    <a:pt x="100" y="112"/>
                  </a:lnTo>
                  <a:lnTo>
                    <a:pt x="106" y="106"/>
                  </a:lnTo>
                  <a:lnTo>
                    <a:pt x="111" y="100"/>
                  </a:lnTo>
                  <a:lnTo>
                    <a:pt x="114" y="93"/>
                  </a:lnTo>
                  <a:lnTo>
                    <a:pt x="117" y="84"/>
                  </a:lnTo>
                  <a:lnTo>
                    <a:pt x="117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48" y="83"/>
                  </a:lnTo>
                  <a:lnTo>
                    <a:pt x="147" y="90"/>
                  </a:lnTo>
                  <a:lnTo>
                    <a:pt x="146" y="98"/>
                  </a:lnTo>
                  <a:lnTo>
                    <a:pt x="143" y="104"/>
                  </a:lnTo>
                  <a:lnTo>
                    <a:pt x="136" y="117"/>
                  </a:lnTo>
                  <a:lnTo>
                    <a:pt x="128" y="128"/>
                  </a:lnTo>
                  <a:lnTo>
                    <a:pt x="117" y="137"/>
                  </a:lnTo>
                  <a:lnTo>
                    <a:pt x="104" y="144"/>
                  </a:lnTo>
                  <a:lnTo>
                    <a:pt x="97" y="146"/>
                  </a:lnTo>
                  <a:lnTo>
                    <a:pt x="90" y="148"/>
                  </a:lnTo>
                  <a:lnTo>
                    <a:pt x="83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59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7"/>
                  </a:lnTo>
                  <a:lnTo>
                    <a:pt x="6" y="105"/>
                  </a:lnTo>
                  <a:lnTo>
                    <a:pt x="3" y="98"/>
                  </a:lnTo>
                  <a:lnTo>
                    <a:pt x="1" y="90"/>
                  </a:lnTo>
                  <a:lnTo>
                    <a:pt x="1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67"/>
                  </a:lnTo>
                  <a:lnTo>
                    <a:pt x="1" y="59"/>
                  </a:lnTo>
                  <a:lnTo>
                    <a:pt x="3" y="51"/>
                  </a:lnTo>
                  <a:lnTo>
                    <a:pt x="6" y="45"/>
                  </a:lnTo>
                  <a:lnTo>
                    <a:pt x="12" y="32"/>
                  </a:lnTo>
                  <a:lnTo>
                    <a:pt x="22" y="21"/>
                  </a:lnTo>
                  <a:lnTo>
                    <a:pt x="33" y="12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8" y="4"/>
                  </a:lnTo>
                  <a:lnTo>
                    <a:pt x="104" y="6"/>
                  </a:lnTo>
                  <a:lnTo>
                    <a:pt x="112" y="9"/>
                  </a:lnTo>
                  <a:lnTo>
                    <a:pt x="118" y="12"/>
                  </a:lnTo>
                  <a:lnTo>
                    <a:pt x="128" y="22"/>
                  </a:lnTo>
                  <a:lnTo>
                    <a:pt x="104" y="43"/>
                  </a:lnTo>
                  <a:lnTo>
                    <a:pt x="104" y="43"/>
                  </a:lnTo>
                  <a:lnTo>
                    <a:pt x="98" y="38"/>
                  </a:lnTo>
                  <a:lnTo>
                    <a:pt x="91" y="34"/>
                  </a:lnTo>
                  <a:lnTo>
                    <a:pt x="84" y="31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66" y="31"/>
                  </a:lnTo>
                  <a:lnTo>
                    <a:pt x="57" y="33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0" y="49"/>
                  </a:lnTo>
                  <a:lnTo>
                    <a:pt x="36" y="56"/>
                  </a:lnTo>
                  <a:lnTo>
                    <a:pt x="34" y="65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84"/>
                  </a:lnTo>
                  <a:lnTo>
                    <a:pt x="36" y="93"/>
                  </a:lnTo>
                  <a:lnTo>
                    <a:pt x="40" y="100"/>
                  </a:lnTo>
                  <a:lnTo>
                    <a:pt x="45" y="106"/>
                  </a:lnTo>
                  <a:lnTo>
                    <a:pt x="51" y="112"/>
                  </a:lnTo>
                  <a:lnTo>
                    <a:pt x="57" y="116"/>
                  </a:lnTo>
                  <a:lnTo>
                    <a:pt x="66" y="118"/>
                  </a:lnTo>
                  <a:lnTo>
                    <a:pt x="75" y="120"/>
                  </a:lnTo>
                  <a:lnTo>
                    <a:pt x="75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/>
            </p:cNvSpPr>
            <p:nvPr userDrawn="1"/>
          </p:nvSpPr>
          <p:spPr bwMode="auto">
            <a:xfrm>
              <a:off x="1674" y="2409"/>
              <a:ext cx="10" cy="69"/>
            </a:xfrm>
            <a:custGeom>
              <a:avLst/>
              <a:gdLst>
                <a:gd name="T0" fmla="*/ 0 w 32"/>
                <a:gd name="T1" fmla="*/ 4 h 209"/>
                <a:gd name="T2" fmla="*/ 32 w 32"/>
                <a:gd name="T3" fmla="*/ 0 h 209"/>
                <a:gd name="T4" fmla="*/ 32 w 32"/>
                <a:gd name="T5" fmla="*/ 209 h 209"/>
                <a:gd name="T6" fmla="*/ 0 w 32"/>
                <a:gd name="T7" fmla="*/ 209 h 209"/>
                <a:gd name="T8" fmla="*/ 0 w 32"/>
                <a:gd name="T9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09">
                  <a:moveTo>
                    <a:pt x="0" y="4"/>
                  </a:moveTo>
                  <a:lnTo>
                    <a:pt x="32" y="0"/>
                  </a:lnTo>
                  <a:lnTo>
                    <a:pt x="32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EditPoints="1"/>
            </p:cNvSpPr>
            <p:nvPr userDrawn="1"/>
          </p:nvSpPr>
          <p:spPr bwMode="auto">
            <a:xfrm>
              <a:off x="1694" y="2429"/>
              <a:ext cx="50" cy="50"/>
            </a:xfrm>
            <a:custGeom>
              <a:avLst/>
              <a:gdLst>
                <a:gd name="T0" fmla="*/ 35 w 149"/>
                <a:gd name="T1" fmla="*/ 85 h 149"/>
                <a:gd name="T2" fmla="*/ 39 w 149"/>
                <a:gd name="T3" fmla="*/ 99 h 149"/>
                <a:gd name="T4" fmla="*/ 49 w 149"/>
                <a:gd name="T5" fmla="*/ 110 h 149"/>
                <a:gd name="T6" fmla="*/ 61 w 149"/>
                <a:gd name="T7" fmla="*/ 116 h 149"/>
                <a:gd name="T8" fmla="*/ 76 w 149"/>
                <a:gd name="T9" fmla="*/ 120 h 149"/>
                <a:gd name="T10" fmla="*/ 87 w 149"/>
                <a:gd name="T11" fmla="*/ 118 h 149"/>
                <a:gd name="T12" fmla="*/ 103 w 149"/>
                <a:gd name="T13" fmla="*/ 111 h 149"/>
                <a:gd name="T14" fmla="*/ 147 w 149"/>
                <a:gd name="T15" fmla="*/ 105 h 149"/>
                <a:gd name="T16" fmla="*/ 143 w 149"/>
                <a:gd name="T17" fmla="*/ 115 h 149"/>
                <a:gd name="T18" fmla="*/ 130 w 149"/>
                <a:gd name="T19" fmla="*/ 131 h 149"/>
                <a:gd name="T20" fmla="*/ 110 w 149"/>
                <a:gd name="T21" fmla="*/ 143 h 149"/>
                <a:gd name="T22" fmla="*/ 88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7 w 149"/>
                <a:gd name="T29" fmla="*/ 144 h 149"/>
                <a:gd name="T30" fmla="*/ 22 w 149"/>
                <a:gd name="T31" fmla="*/ 128 h 149"/>
                <a:gd name="T32" fmla="*/ 7 w 149"/>
                <a:gd name="T33" fmla="*/ 104 h 149"/>
                <a:gd name="T34" fmla="*/ 3 w 149"/>
                <a:gd name="T35" fmla="*/ 90 h 149"/>
                <a:gd name="T36" fmla="*/ 0 w 149"/>
                <a:gd name="T37" fmla="*/ 74 h 149"/>
                <a:gd name="T38" fmla="*/ 2 w 149"/>
                <a:gd name="T39" fmla="*/ 67 h 149"/>
                <a:gd name="T40" fmla="*/ 7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60 w 149"/>
                <a:gd name="T47" fmla="*/ 1 h 149"/>
                <a:gd name="T48" fmla="*/ 75 w 149"/>
                <a:gd name="T49" fmla="*/ 0 h 149"/>
                <a:gd name="T50" fmla="*/ 83 w 149"/>
                <a:gd name="T51" fmla="*/ 0 h 149"/>
                <a:gd name="T52" fmla="*/ 98 w 149"/>
                <a:gd name="T53" fmla="*/ 4 h 149"/>
                <a:gd name="T54" fmla="*/ 116 w 149"/>
                <a:gd name="T55" fmla="*/ 12 h 149"/>
                <a:gd name="T56" fmla="*/ 137 w 149"/>
                <a:gd name="T57" fmla="*/ 33 h 149"/>
                <a:gd name="T58" fmla="*/ 148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4 w 149"/>
                <a:gd name="T67" fmla="*/ 57 h 149"/>
                <a:gd name="T68" fmla="*/ 109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5 w 149"/>
                <a:gd name="T75" fmla="*/ 29 h 149"/>
                <a:gd name="T76" fmla="*/ 69 w 149"/>
                <a:gd name="T77" fmla="*/ 31 h 149"/>
                <a:gd name="T78" fmla="*/ 56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5" y="85"/>
                  </a:moveTo>
                  <a:lnTo>
                    <a:pt x="35" y="85"/>
                  </a:lnTo>
                  <a:lnTo>
                    <a:pt x="37" y="93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49" y="110"/>
                  </a:lnTo>
                  <a:lnTo>
                    <a:pt x="54" y="113"/>
                  </a:lnTo>
                  <a:lnTo>
                    <a:pt x="61" y="116"/>
                  </a:lnTo>
                  <a:lnTo>
                    <a:pt x="69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7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9" y="105"/>
                  </a:lnTo>
                  <a:lnTo>
                    <a:pt x="147" y="105"/>
                  </a:lnTo>
                  <a:lnTo>
                    <a:pt x="147" y="105"/>
                  </a:lnTo>
                  <a:lnTo>
                    <a:pt x="143" y="115"/>
                  </a:lnTo>
                  <a:lnTo>
                    <a:pt x="137" y="123"/>
                  </a:lnTo>
                  <a:lnTo>
                    <a:pt x="130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8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9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7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4" y="116"/>
                  </a:lnTo>
                  <a:lnTo>
                    <a:pt x="7" y="104"/>
                  </a:lnTo>
                  <a:lnTo>
                    <a:pt x="4" y="96"/>
                  </a:lnTo>
                  <a:lnTo>
                    <a:pt x="3" y="90"/>
                  </a:lnTo>
                  <a:lnTo>
                    <a:pt x="2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67"/>
                  </a:lnTo>
                  <a:lnTo>
                    <a:pt x="3" y="60"/>
                  </a:lnTo>
                  <a:lnTo>
                    <a:pt x="7" y="45"/>
                  </a:lnTo>
                  <a:lnTo>
                    <a:pt x="14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8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7" y="33"/>
                  </a:lnTo>
                  <a:lnTo>
                    <a:pt x="143" y="45"/>
                  </a:lnTo>
                  <a:lnTo>
                    <a:pt x="148" y="60"/>
                  </a:lnTo>
                  <a:lnTo>
                    <a:pt x="149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5" y="85"/>
                  </a:lnTo>
                  <a:close/>
                  <a:moveTo>
                    <a:pt x="36" y="57"/>
                  </a:moveTo>
                  <a:lnTo>
                    <a:pt x="114" y="57"/>
                  </a:lnTo>
                  <a:lnTo>
                    <a:pt x="114" y="57"/>
                  </a:lnTo>
                  <a:lnTo>
                    <a:pt x="111" y="51"/>
                  </a:lnTo>
                  <a:lnTo>
                    <a:pt x="109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2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9" y="31"/>
                  </a:lnTo>
                  <a:lnTo>
                    <a:pt x="61" y="32"/>
                  </a:lnTo>
                  <a:lnTo>
                    <a:pt x="56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2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EditPoints="1"/>
            </p:cNvSpPr>
            <p:nvPr userDrawn="1"/>
          </p:nvSpPr>
          <p:spPr bwMode="auto">
            <a:xfrm>
              <a:off x="1751" y="2429"/>
              <a:ext cx="49" cy="50"/>
            </a:xfrm>
            <a:custGeom>
              <a:avLst/>
              <a:gdLst>
                <a:gd name="T0" fmla="*/ 147 w 147"/>
                <a:gd name="T1" fmla="*/ 148 h 149"/>
                <a:gd name="T2" fmla="*/ 114 w 147"/>
                <a:gd name="T3" fmla="*/ 133 h 149"/>
                <a:gd name="T4" fmla="*/ 108 w 147"/>
                <a:gd name="T5" fmla="*/ 138 h 149"/>
                <a:gd name="T6" fmla="*/ 86 w 147"/>
                <a:gd name="T7" fmla="*/ 148 h 149"/>
                <a:gd name="T8" fmla="*/ 73 w 147"/>
                <a:gd name="T9" fmla="*/ 149 h 149"/>
                <a:gd name="T10" fmla="*/ 57 w 147"/>
                <a:gd name="T11" fmla="*/ 148 h 149"/>
                <a:gd name="T12" fmla="*/ 31 w 147"/>
                <a:gd name="T13" fmla="*/ 138 h 149"/>
                <a:gd name="T14" fmla="*/ 12 w 147"/>
                <a:gd name="T15" fmla="*/ 117 h 149"/>
                <a:gd name="T16" fmla="*/ 2 w 147"/>
                <a:gd name="T17" fmla="*/ 98 h 149"/>
                <a:gd name="T18" fmla="*/ 0 w 147"/>
                <a:gd name="T19" fmla="*/ 83 h 149"/>
                <a:gd name="T20" fmla="*/ 0 w 147"/>
                <a:gd name="T21" fmla="*/ 74 h 149"/>
                <a:gd name="T22" fmla="*/ 1 w 147"/>
                <a:gd name="T23" fmla="*/ 59 h 149"/>
                <a:gd name="T24" fmla="*/ 5 w 147"/>
                <a:gd name="T25" fmla="*/ 44 h 149"/>
                <a:gd name="T26" fmla="*/ 20 w 147"/>
                <a:gd name="T27" fmla="*/ 21 h 149"/>
                <a:gd name="T28" fmla="*/ 44 w 147"/>
                <a:gd name="T29" fmla="*/ 5 h 149"/>
                <a:gd name="T30" fmla="*/ 73 w 147"/>
                <a:gd name="T31" fmla="*/ 0 h 149"/>
                <a:gd name="T32" fmla="*/ 80 w 147"/>
                <a:gd name="T33" fmla="*/ 0 h 149"/>
                <a:gd name="T34" fmla="*/ 98 w 147"/>
                <a:gd name="T35" fmla="*/ 5 h 149"/>
                <a:gd name="T36" fmla="*/ 114 w 147"/>
                <a:gd name="T37" fmla="*/ 17 h 149"/>
                <a:gd name="T38" fmla="*/ 147 w 147"/>
                <a:gd name="T39" fmla="*/ 1 h 149"/>
                <a:gd name="T40" fmla="*/ 74 w 147"/>
                <a:gd name="T41" fmla="*/ 31 h 149"/>
                <a:gd name="T42" fmla="*/ 57 w 147"/>
                <a:gd name="T43" fmla="*/ 34 h 149"/>
                <a:gd name="T44" fmla="*/ 44 w 147"/>
                <a:gd name="T45" fmla="*/ 44 h 149"/>
                <a:gd name="T46" fmla="*/ 34 w 147"/>
                <a:gd name="T47" fmla="*/ 57 h 149"/>
                <a:gd name="T48" fmla="*/ 31 w 147"/>
                <a:gd name="T49" fmla="*/ 74 h 149"/>
                <a:gd name="T50" fmla="*/ 31 w 147"/>
                <a:gd name="T51" fmla="*/ 83 h 149"/>
                <a:gd name="T52" fmla="*/ 37 w 147"/>
                <a:gd name="T53" fmla="*/ 99 h 149"/>
                <a:gd name="T54" fmla="*/ 50 w 147"/>
                <a:gd name="T55" fmla="*/ 111 h 149"/>
                <a:gd name="T56" fmla="*/ 65 w 147"/>
                <a:gd name="T57" fmla="*/ 117 h 149"/>
                <a:gd name="T58" fmla="*/ 74 w 147"/>
                <a:gd name="T59" fmla="*/ 118 h 149"/>
                <a:gd name="T60" fmla="*/ 90 w 147"/>
                <a:gd name="T61" fmla="*/ 115 h 149"/>
                <a:gd name="T62" fmla="*/ 103 w 147"/>
                <a:gd name="T63" fmla="*/ 105 h 149"/>
                <a:gd name="T64" fmla="*/ 112 w 147"/>
                <a:gd name="T65" fmla="*/ 92 h 149"/>
                <a:gd name="T66" fmla="*/ 115 w 147"/>
                <a:gd name="T67" fmla="*/ 74 h 149"/>
                <a:gd name="T68" fmla="*/ 114 w 147"/>
                <a:gd name="T69" fmla="*/ 66 h 149"/>
                <a:gd name="T70" fmla="*/ 108 w 147"/>
                <a:gd name="T71" fmla="*/ 50 h 149"/>
                <a:gd name="T72" fmla="*/ 97 w 147"/>
                <a:gd name="T73" fmla="*/ 38 h 149"/>
                <a:gd name="T74" fmla="*/ 83 w 147"/>
                <a:gd name="T75" fmla="*/ 32 h 149"/>
                <a:gd name="T76" fmla="*/ 74 w 147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" h="149">
                  <a:moveTo>
                    <a:pt x="147" y="1"/>
                  </a:moveTo>
                  <a:lnTo>
                    <a:pt x="147" y="148"/>
                  </a:lnTo>
                  <a:lnTo>
                    <a:pt x="114" y="148"/>
                  </a:lnTo>
                  <a:lnTo>
                    <a:pt x="114" y="133"/>
                  </a:lnTo>
                  <a:lnTo>
                    <a:pt x="114" y="133"/>
                  </a:lnTo>
                  <a:lnTo>
                    <a:pt x="108" y="138"/>
                  </a:lnTo>
                  <a:lnTo>
                    <a:pt x="98" y="144"/>
                  </a:lnTo>
                  <a:lnTo>
                    <a:pt x="86" y="148"/>
                  </a:lnTo>
                  <a:lnTo>
                    <a:pt x="80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57" y="148"/>
                  </a:lnTo>
                  <a:lnTo>
                    <a:pt x="44" y="144"/>
                  </a:lnTo>
                  <a:lnTo>
                    <a:pt x="31" y="138"/>
                  </a:lnTo>
                  <a:lnTo>
                    <a:pt x="20" y="128"/>
                  </a:lnTo>
                  <a:lnTo>
                    <a:pt x="12" y="117"/>
                  </a:lnTo>
                  <a:lnTo>
                    <a:pt x="5" y="105"/>
                  </a:lnTo>
                  <a:lnTo>
                    <a:pt x="2" y="98"/>
                  </a:lnTo>
                  <a:lnTo>
                    <a:pt x="1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59"/>
                  </a:lnTo>
                  <a:lnTo>
                    <a:pt x="2" y="51"/>
                  </a:lnTo>
                  <a:lnTo>
                    <a:pt x="5" y="44"/>
                  </a:lnTo>
                  <a:lnTo>
                    <a:pt x="12" y="32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4" y="5"/>
                  </a:lnTo>
                  <a:lnTo>
                    <a:pt x="57" y="1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6" y="1"/>
                  </a:lnTo>
                  <a:lnTo>
                    <a:pt x="98" y="5"/>
                  </a:lnTo>
                  <a:lnTo>
                    <a:pt x="108" y="11"/>
                  </a:lnTo>
                  <a:lnTo>
                    <a:pt x="114" y="17"/>
                  </a:lnTo>
                  <a:lnTo>
                    <a:pt x="114" y="1"/>
                  </a:lnTo>
                  <a:lnTo>
                    <a:pt x="147" y="1"/>
                  </a:lnTo>
                  <a:close/>
                  <a:moveTo>
                    <a:pt x="74" y="31"/>
                  </a:moveTo>
                  <a:lnTo>
                    <a:pt x="74" y="31"/>
                  </a:lnTo>
                  <a:lnTo>
                    <a:pt x="65" y="32"/>
                  </a:lnTo>
                  <a:lnTo>
                    <a:pt x="57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7" y="50"/>
                  </a:lnTo>
                  <a:lnTo>
                    <a:pt x="34" y="57"/>
                  </a:lnTo>
                  <a:lnTo>
                    <a:pt x="31" y="66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83"/>
                  </a:lnTo>
                  <a:lnTo>
                    <a:pt x="34" y="92"/>
                  </a:lnTo>
                  <a:lnTo>
                    <a:pt x="37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7" y="115"/>
                  </a:lnTo>
                  <a:lnTo>
                    <a:pt x="65" y="117"/>
                  </a:lnTo>
                  <a:lnTo>
                    <a:pt x="74" y="118"/>
                  </a:lnTo>
                  <a:lnTo>
                    <a:pt x="74" y="118"/>
                  </a:lnTo>
                  <a:lnTo>
                    <a:pt x="83" y="117"/>
                  </a:lnTo>
                  <a:lnTo>
                    <a:pt x="90" y="115"/>
                  </a:lnTo>
                  <a:lnTo>
                    <a:pt x="97" y="111"/>
                  </a:lnTo>
                  <a:lnTo>
                    <a:pt x="103" y="105"/>
                  </a:lnTo>
                  <a:lnTo>
                    <a:pt x="108" y="99"/>
                  </a:lnTo>
                  <a:lnTo>
                    <a:pt x="112" y="92"/>
                  </a:lnTo>
                  <a:lnTo>
                    <a:pt x="114" y="83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4" y="66"/>
                  </a:lnTo>
                  <a:lnTo>
                    <a:pt x="112" y="57"/>
                  </a:lnTo>
                  <a:lnTo>
                    <a:pt x="108" y="50"/>
                  </a:lnTo>
                  <a:lnTo>
                    <a:pt x="103" y="44"/>
                  </a:lnTo>
                  <a:lnTo>
                    <a:pt x="97" y="38"/>
                  </a:lnTo>
                  <a:lnTo>
                    <a:pt x="90" y="34"/>
                  </a:lnTo>
                  <a:lnTo>
                    <a:pt x="83" y="32"/>
                  </a:lnTo>
                  <a:lnTo>
                    <a:pt x="74" y="31"/>
                  </a:lnTo>
                  <a:lnTo>
                    <a:pt x="74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/>
            </p:cNvSpPr>
            <p:nvPr userDrawn="1"/>
          </p:nvSpPr>
          <p:spPr bwMode="auto">
            <a:xfrm>
              <a:off x="1812" y="2429"/>
              <a:ext cx="23" cy="49"/>
            </a:xfrm>
            <a:custGeom>
              <a:avLst/>
              <a:gdLst>
                <a:gd name="T0" fmla="*/ 0 w 70"/>
                <a:gd name="T1" fmla="*/ 1 h 148"/>
                <a:gd name="T2" fmla="*/ 32 w 70"/>
                <a:gd name="T3" fmla="*/ 1 h 148"/>
                <a:gd name="T4" fmla="*/ 32 w 70"/>
                <a:gd name="T5" fmla="*/ 17 h 148"/>
                <a:gd name="T6" fmla="*/ 32 w 70"/>
                <a:gd name="T7" fmla="*/ 17 h 148"/>
                <a:gd name="T8" fmla="*/ 38 w 70"/>
                <a:gd name="T9" fmla="*/ 10 h 148"/>
                <a:gd name="T10" fmla="*/ 47 w 70"/>
                <a:gd name="T11" fmla="*/ 5 h 148"/>
                <a:gd name="T12" fmla="*/ 50 w 70"/>
                <a:gd name="T13" fmla="*/ 3 h 148"/>
                <a:gd name="T14" fmla="*/ 56 w 70"/>
                <a:gd name="T15" fmla="*/ 1 h 148"/>
                <a:gd name="T16" fmla="*/ 62 w 70"/>
                <a:gd name="T17" fmla="*/ 0 h 148"/>
                <a:gd name="T18" fmla="*/ 70 w 70"/>
                <a:gd name="T19" fmla="*/ 0 h 148"/>
                <a:gd name="T20" fmla="*/ 70 w 70"/>
                <a:gd name="T21" fmla="*/ 31 h 148"/>
                <a:gd name="T22" fmla="*/ 67 w 70"/>
                <a:gd name="T23" fmla="*/ 31 h 148"/>
                <a:gd name="T24" fmla="*/ 67 w 70"/>
                <a:gd name="T25" fmla="*/ 31 h 148"/>
                <a:gd name="T26" fmla="*/ 60 w 70"/>
                <a:gd name="T27" fmla="*/ 32 h 148"/>
                <a:gd name="T28" fmla="*/ 53 w 70"/>
                <a:gd name="T29" fmla="*/ 33 h 148"/>
                <a:gd name="T30" fmla="*/ 47 w 70"/>
                <a:gd name="T31" fmla="*/ 37 h 148"/>
                <a:gd name="T32" fmla="*/ 42 w 70"/>
                <a:gd name="T33" fmla="*/ 40 h 148"/>
                <a:gd name="T34" fmla="*/ 38 w 70"/>
                <a:gd name="T35" fmla="*/ 46 h 148"/>
                <a:gd name="T36" fmla="*/ 34 w 70"/>
                <a:gd name="T37" fmla="*/ 53 h 148"/>
                <a:gd name="T38" fmla="*/ 33 w 70"/>
                <a:gd name="T39" fmla="*/ 60 h 148"/>
                <a:gd name="T40" fmla="*/ 32 w 70"/>
                <a:gd name="T41" fmla="*/ 67 h 148"/>
                <a:gd name="T42" fmla="*/ 32 w 70"/>
                <a:gd name="T43" fmla="*/ 148 h 148"/>
                <a:gd name="T44" fmla="*/ 0 w 70"/>
                <a:gd name="T45" fmla="*/ 148 h 148"/>
                <a:gd name="T46" fmla="*/ 0 w 70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" h="148">
                  <a:moveTo>
                    <a:pt x="0" y="1"/>
                  </a:moveTo>
                  <a:lnTo>
                    <a:pt x="32" y="1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8" y="10"/>
                  </a:lnTo>
                  <a:lnTo>
                    <a:pt x="47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3" y="33"/>
                  </a:lnTo>
                  <a:lnTo>
                    <a:pt x="47" y="37"/>
                  </a:lnTo>
                  <a:lnTo>
                    <a:pt x="42" y="40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3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EditPoints="1"/>
            </p:cNvSpPr>
            <p:nvPr userDrawn="1"/>
          </p:nvSpPr>
          <p:spPr bwMode="auto">
            <a:xfrm>
              <a:off x="1873" y="2410"/>
              <a:ext cx="40" cy="68"/>
            </a:xfrm>
            <a:custGeom>
              <a:avLst/>
              <a:gdLst>
                <a:gd name="T0" fmla="*/ 60 w 119"/>
                <a:gd name="T1" fmla="*/ 0 h 205"/>
                <a:gd name="T2" fmla="*/ 60 w 119"/>
                <a:gd name="T3" fmla="*/ 0 h 205"/>
                <a:gd name="T4" fmla="*/ 72 w 119"/>
                <a:gd name="T5" fmla="*/ 1 h 205"/>
                <a:gd name="T6" fmla="*/ 83 w 119"/>
                <a:gd name="T7" fmla="*/ 3 h 205"/>
                <a:gd name="T8" fmla="*/ 93 w 119"/>
                <a:gd name="T9" fmla="*/ 8 h 205"/>
                <a:gd name="T10" fmla="*/ 102 w 119"/>
                <a:gd name="T11" fmla="*/ 16 h 205"/>
                <a:gd name="T12" fmla="*/ 109 w 119"/>
                <a:gd name="T13" fmla="*/ 24 h 205"/>
                <a:gd name="T14" fmla="*/ 114 w 119"/>
                <a:gd name="T15" fmla="*/ 34 h 205"/>
                <a:gd name="T16" fmla="*/ 117 w 119"/>
                <a:gd name="T17" fmla="*/ 45 h 205"/>
                <a:gd name="T18" fmla="*/ 119 w 119"/>
                <a:gd name="T19" fmla="*/ 58 h 205"/>
                <a:gd name="T20" fmla="*/ 119 w 119"/>
                <a:gd name="T21" fmla="*/ 58 h 205"/>
                <a:gd name="T22" fmla="*/ 117 w 119"/>
                <a:gd name="T23" fmla="*/ 71 h 205"/>
                <a:gd name="T24" fmla="*/ 115 w 119"/>
                <a:gd name="T25" fmla="*/ 80 h 205"/>
                <a:gd name="T26" fmla="*/ 110 w 119"/>
                <a:gd name="T27" fmla="*/ 90 h 205"/>
                <a:gd name="T28" fmla="*/ 105 w 119"/>
                <a:gd name="T29" fmla="*/ 97 h 205"/>
                <a:gd name="T30" fmla="*/ 98 w 119"/>
                <a:gd name="T31" fmla="*/ 105 h 205"/>
                <a:gd name="T32" fmla="*/ 91 w 119"/>
                <a:gd name="T33" fmla="*/ 110 h 205"/>
                <a:gd name="T34" fmla="*/ 81 w 119"/>
                <a:gd name="T35" fmla="*/ 113 h 205"/>
                <a:gd name="T36" fmla="*/ 72 w 119"/>
                <a:gd name="T37" fmla="*/ 116 h 205"/>
                <a:gd name="T38" fmla="*/ 119 w 119"/>
                <a:gd name="T39" fmla="*/ 205 h 205"/>
                <a:gd name="T40" fmla="*/ 81 w 119"/>
                <a:gd name="T41" fmla="*/ 205 h 205"/>
                <a:gd name="T42" fmla="*/ 37 w 119"/>
                <a:gd name="T43" fmla="*/ 117 h 205"/>
                <a:gd name="T44" fmla="*/ 33 w 119"/>
                <a:gd name="T45" fmla="*/ 117 h 205"/>
                <a:gd name="T46" fmla="*/ 33 w 119"/>
                <a:gd name="T47" fmla="*/ 205 h 205"/>
                <a:gd name="T48" fmla="*/ 0 w 119"/>
                <a:gd name="T49" fmla="*/ 205 h 205"/>
                <a:gd name="T50" fmla="*/ 0 w 119"/>
                <a:gd name="T51" fmla="*/ 0 h 205"/>
                <a:gd name="T52" fmla="*/ 60 w 119"/>
                <a:gd name="T53" fmla="*/ 0 h 205"/>
                <a:gd name="T54" fmla="*/ 33 w 119"/>
                <a:gd name="T55" fmla="*/ 86 h 205"/>
                <a:gd name="T56" fmla="*/ 60 w 119"/>
                <a:gd name="T57" fmla="*/ 86 h 205"/>
                <a:gd name="T58" fmla="*/ 60 w 119"/>
                <a:gd name="T59" fmla="*/ 86 h 205"/>
                <a:gd name="T60" fmla="*/ 66 w 119"/>
                <a:gd name="T61" fmla="*/ 85 h 205"/>
                <a:gd name="T62" fmla="*/ 72 w 119"/>
                <a:gd name="T63" fmla="*/ 84 h 205"/>
                <a:gd name="T64" fmla="*/ 76 w 119"/>
                <a:gd name="T65" fmla="*/ 81 h 205"/>
                <a:gd name="T66" fmla="*/ 80 w 119"/>
                <a:gd name="T67" fmla="*/ 78 h 205"/>
                <a:gd name="T68" fmla="*/ 83 w 119"/>
                <a:gd name="T69" fmla="*/ 74 h 205"/>
                <a:gd name="T70" fmla="*/ 84 w 119"/>
                <a:gd name="T71" fmla="*/ 69 h 205"/>
                <a:gd name="T72" fmla="*/ 86 w 119"/>
                <a:gd name="T73" fmla="*/ 64 h 205"/>
                <a:gd name="T74" fmla="*/ 87 w 119"/>
                <a:gd name="T75" fmla="*/ 58 h 205"/>
                <a:gd name="T76" fmla="*/ 87 w 119"/>
                <a:gd name="T77" fmla="*/ 58 h 205"/>
                <a:gd name="T78" fmla="*/ 86 w 119"/>
                <a:gd name="T79" fmla="*/ 53 h 205"/>
                <a:gd name="T80" fmla="*/ 84 w 119"/>
                <a:gd name="T81" fmla="*/ 47 h 205"/>
                <a:gd name="T82" fmla="*/ 83 w 119"/>
                <a:gd name="T83" fmla="*/ 42 h 205"/>
                <a:gd name="T84" fmla="*/ 80 w 119"/>
                <a:gd name="T85" fmla="*/ 39 h 205"/>
                <a:gd name="T86" fmla="*/ 76 w 119"/>
                <a:gd name="T87" fmla="*/ 35 h 205"/>
                <a:gd name="T88" fmla="*/ 72 w 119"/>
                <a:gd name="T89" fmla="*/ 33 h 205"/>
                <a:gd name="T90" fmla="*/ 66 w 119"/>
                <a:gd name="T91" fmla="*/ 31 h 205"/>
                <a:gd name="T92" fmla="*/ 60 w 119"/>
                <a:gd name="T93" fmla="*/ 31 h 205"/>
                <a:gd name="T94" fmla="*/ 33 w 119"/>
                <a:gd name="T95" fmla="*/ 31 h 205"/>
                <a:gd name="T96" fmla="*/ 33 w 119"/>
                <a:gd name="T97" fmla="*/ 8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9" h="205">
                  <a:moveTo>
                    <a:pt x="60" y="0"/>
                  </a:moveTo>
                  <a:lnTo>
                    <a:pt x="60" y="0"/>
                  </a:lnTo>
                  <a:lnTo>
                    <a:pt x="72" y="1"/>
                  </a:lnTo>
                  <a:lnTo>
                    <a:pt x="83" y="3"/>
                  </a:lnTo>
                  <a:lnTo>
                    <a:pt x="93" y="8"/>
                  </a:lnTo>
                  <a:lnTo>
                    <a:pt x="102" y="16"/>
                  </a:lnTo>
                  <a:lnTo>
                    <a:pt x="109" y="24"/>
                  </a:lnTo>
                  <a:lnTo>
                    <a:pt x="114" y="34"/>
                  </a:lnTo>
                  <a:lnTo>
                    <a:pt x="117" y="45"/>
                  </a:lnTo>
                  <a:lnTo>
                    <a:pt x="119" y="58"/>
                  </a:lnTo>
                  <a:lnTo>
                    <a:pt x="119" y="58"/>
                  </a:lnTo>
                  <a:lnTo>
                    <a:pt x="117" y="71"/>
                  </a:lnTo>
                  <a:lnTo>
                    <a:pt x="115" y="80"/>
                  </a:lnTo>
                  <a:lnTo>
                    <a:pt x="110" y="90"/>
                  </a:lnTo>
                  <a:lnTo>
                    <a:pt x="105" y="97"/>
                  </a:lnTo>
                  <a:lnTo>
                    <a:pt x="98" y="105"/>
                  </a:lnTo>
                  <a:lnTo>
                    <a:pt x="91" y="110"/>
                  </a:lnTo>
                  <a:lnTo>
                    <a:pt x="81" y="113"/>
                  </a:lnTo>
                  <a:lnTo>
                    <a:pt x="72" y="116"/>
                  </a:lnTo>
                  <a:lnTo>
                    <a:pt x="119" y="205"/>
                  </a:lnTo>
                  <a:lnTo>
                    <a:pt x="81" y="205"/>
                  </a:lnTo>
                  <a:lnTo>
                    <a:pt x="37" y="117"/>
                  </a:lnTo>
                  <a:lnTo>
                    <a:pt x="33" y="117"/>
                  </a:lnTo>
                  <a:lnTo>
                    <a:pt x="33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60" y="0"/>
                  </a:lnTo>
                  <a:close/>
                  <a:moveTo>
                    <a:pt x="33" y="86"/>
                  </a:moveTo>
                  <a:lnTo>
                    <a:pt x="60" y="86"/>
                  </a:lnTo>
                  <a:lnTo>
                    <a:pt x="60" y="86"/>
                  </a:lnTo>
                  <a:lnTo>
                    <a:pt x="66" y="85"/>
                  </a:lnTo>
                  <a:lnTo>
                    <a:pt x="72" y="84"/>
                  </a:lnTo>
                  <a:lnTo>
                    <a:pt x="76" y="81"/>
                  </a:lnTo>
                  <a:lnTo>
                    <a:pt x="80" y="78"/>
                  </a:lnTo>
                  <a:lnTo>
                    <a:pt x="83" y="74"/>
                  </a:lnTo>
                  <a:lnTo>
                    <a:pt x="84" y="69"/>
                  </a:lnTo>
                  <a:lnTo>
                    <a:pt x="86" y="64"/>
                  </a:lnTo>
                  <a:lnTo>
                    <a:pt x="87" y="58"/>
                  </a:lnTo>
                  <a:lnTo>
                    <a:pt x="87" y="58"/>
                  </a:lnTo>
                  <a:lnTo>
                    <a:pt x="86" y="53"/>
                  </a:lnTo>
                  <a:lnTo>
                    <a:pt x="84" y="47"/>
                  </a:lnTo>
                  <a:lnTo>
                    <a:pt x="83" y="42"/>
                  </a:lnTo>
                  <a:lnTo>
                    <a:pt x="80" y="39"/>
                  </a:lnTo>
                  <a:lnTo>
                    <a:pt x="76" y="35"/>
                  </a:lnTo>
                  <a:lnTo>
                    <a:pt x="72" y="33"/>
                  </a:lnTo>
                  <a:lnTo>
                    <a:pt x="66" y="31"/>
                  </a:lnTo>
                  <a:lnTo>
                    <a:pt x="60" y="31"/>
                  </a:lnTo>
                  <a:lnTo>
                    <a:pt x="33" y="31"/>
                  </a:lnTo>
                  <a:lnTo>
                    <a:pt x="33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/>
            <p:cNvSpPr>
              <a:spLocks noEditPoints="1"/>
            </p:cNvSpPr>
            <p:nvPr userDrawn="1"/>
          </p:nvSpPr>
          <p:spPr bwMode="auto">
            <a:xfrm>
              <a:off x="1918" y="2429"/>
              <a:ext cx="49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6 w 149"/>
                <a:gd name="T9" fmla="*/ 120 h 149"/>
                <a:gd name="T10" fmla="*/ 85 w 149"/>
                <a:gd name="T11" fmla="*/ 118 h 149"/>
                <a:gd name="T12" fmla="*/ 102 w 149"/>
                <a:gd name="T13" fmla="*/ 111 h 149"/>
                <a:gd name="T14" fmla="*/ 146 w 149"/>
                <a:gd name="T15" fmla="*/ 105 h 149"/>
                <a:gd name="T16" fmla="*/ 141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4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3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4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9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1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/>
            <p:cNvSpPr>
              <a:spLocks/>
            </p:cNvSpPr>
            <p:nvPr userDrawn="1"/>
          </p:nvSpPr>
          <p:spPr bwMode="auto">
            <a:xfrm>
              <a:off x="1974" y="2429"/>
              <a:ext cx="33" cy="50"/>
            </a:xfrm>
            <a:custGeom>
              <a:avLst/>
              <a:gdLst>
                <a:gd name="T0" fmla="*/ 31 w 101"/>
                <a:gd name="T1" fmla="*/ 99 h 149"/>
                <a:gd name="T2" fmla="*/ 33 w 101"/>
                <a:gd name="T3" fmla="*/ 107 h 149"/>
                <a:gd name="T4" fmla="*/ 37 w 101"/>
                <a:gd name="T5" fmla="*/ 113 h 149"/>
                <a:gd name="T6" fmla="*/ 50 w 101"/>
                <a:gd name="T7" fmla="*/ 120 h 149"/>
                <a:gd name="T8" fmla="*/ 57 w 101"/>
                <a:gd name="T9" fmla="*/ 118 h 149"/>
                <a:gd name="T10" fmla="*/ 66 w 101"/>
                <a:gd name="T11" fmla="*/ 112 h 149"/>
                <a:gd name="T12" fmla="*/ 68 w 101"/>
                <a:gd name="T13" fmla="*/ 105 h 149"/>
                <a:gd name="T14" fmla="*/ 68 w 101"/>
                <a:gd name="T15" fmla="*/ 101 h 149"/>
                <a:gd name="T16" fmla="*/ 66 w 101"/>
                <a:gd name="T17" fmla="*/ 92 h 149"/>
                <a:gd name="T18" fmla="*/ 60 w 101"/>
                <a:gd name="T19" fmla="*/ 85 h 149"/>
                <a:gd name="T20" fmla="*/ 40 w 101"/>
                <a:gd name="T21" fmla="*/ 79 h 149"/>
                <a:gd name="T22" fmla="*/ 36 w 101"/>
                <a:gd name="T23" fmla="*/ 77 h 149"/>
                <a:gd name="T24" fmla="*/ 25 w 101"/>
                <a:gd name="T25" fmla="*/ 71 h 149"/>
                <a:gd name="T26" fmla="*/ 16 w 101"/>
                <a:gd name="T27" fmla="*/ 62 h 149"/>
                <a:gd name="T28" fmla="*/ 11 w 101"/>
                <a:gd name="T29" fmla="*/ 49 h 149"/>
                <a:gd name="T30" fmla="*/ 10 w 101"/>
                <a:gd name="T31" fmla="*/ 40 h 149"/>
                <a:gd name="T32" fmla="*/ 14 w 101"/>
                <a:gd name="T33" fmla="*/ 24 h 149"/>
                <a:gd name="T34" fmla="*/ 22 w 101"/>
                <a:gd name="T35" fmla="*/ 11 h 149"/>
                <a:gd name="T36" fmla="*/ 34 w 101"/>
                <a:gd name="T37" fmla="*/ 3 h 149"/>
                <a:gd name="T38" fmla="*/ 50 w 101"/>
                <a:gd name="T39" fmla="*/ 0 h 149"/>
                <a:gd name="T40" fmla="*/ 61 w 101"/>
                <a:gd name="T41" fmla="*/ 1 h 149"/>
                <a:gd name="T42" fmla="*/ 78 w 101"/>
                <a:gd name="T43" fmla="*/ 11 h 149"/>
                <a:gd name="T44" fmla="*/ 65 w 101"/>
                <a:gd name="T45" fmla="*/ 38 h 149"/>
                <a:gd name="T46" fmla="*/ 64 w 101"/>
                <a:gd name="T47" fmla="*/ 34 h 149"/>
                <a:gd name="T48" fmla="*/ 56 w 101"/>
                <a:gd name="T49" fmla="*/ 29 h 149"/>
                <a:gd name="T50" fmla="*/ 53 w 101"/>
                <a:gd name="T51" fmla="*/ 28 h 149"/>
                <a:gd name="T52" fmla="*/ 44 w 101"/>
                <a:gd name="T53" fmla="*/ 32 h 149"/>
                <a:gd name="T54" fmla="*/ 40 w 101"/>
                <a:gd name="T55" fmla="*/ 40 h 149"/>
                <a:gd name="T56" fmla="*/ 42 w 101"/>
                <a:gd name="T57" fmla="*/ 44 h 149"/>
                <a:gd name="T58" fmla="*/ 47 w 101"/>
                <a:gd name="T59" fmla="*/ 50 h 149"/>
                <a:gd name="T60" fmla="*/ 61 w 101"/>
                <a:gd name="T61" fmla="*/ 55 h 149"/>
                <a:gd name="T62" fmla="*/ 73 w 101"/>
                <a:gd name="T63" fmla="*/ 59 h 149"/>
                <a:gd name="T64" fmla="*/ 83 w 101"/>
                <a:gd name="T65" fmla="*/ 63 h 149"/>
                <a:gd name="T66" fmla="*/ 93 w 101"/>
                <a:gd name="T67" fmla="*/ 72 h 149"/>
                <a:gd name="T68" fmla="*/ 99 w 101"/>
                <a:gd name="T69" fmla="*/ 84 h 149"/>
                <a:gd name="T70" fmla="*/ 101 w 101"/>
                <a:gd name="T71" fmla="*/ 100 h 149"/>
                <a:gd name="T72" fmla="*/ 100 w 101"/>
                <a:gd name="T73" fmla="*/ 111 h 149"/>
                <a:gd name="T74" fmla="*/ 93 w 101"/>
                <a:gd name="T75" fmla="*/ 128 h 149"/>
                <a:gd name="T76" fmla="*/ 79 w 101"/>
                <a:gd name="T77" fmla="*/ 142 h 149"/>
                <a:gd name="T78" fmla="*/ 61 w 101"/>
                <a:gd name="T79" fmla="*/ 149 h 149"/>
                <a:gd name="T80" fmla="*/ 50 w 101"/>
                <a:gd name="T81" fmla="*/ 149 h 149"/>
                <a:gd name="T82" fmla="*/ 29 w 101"/>
                <a:gd name="T83" fmla="*/ 145 h 149"/>
                <a:gd name="T84" fmla="*/ 14 w 101"/>
                <a:gd name="T85" fmla="*/ 135 h 149"/>
                <a:gd name="T86" fmla="*/ 4 w 101"/>
                <a:gd name="T87" fmla="*/ 118 h 149"/>
                <a:gd name="T88" fmla="*/ 0 w 101"/>
                <a:gd name="T89" fmla="*/ 9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" h="149">
                  <a:moveTo>
                    <a:pt x="31" y="99"/>
                  </a:moveTo>
                  <a:lnTo>
                    <a:pt x="31" y="99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4" y="111"/>
                  </a:lnTo>
                  <a:lnTo>
                    <a:pt x="37" y="113"/>
                  </a:lnTo>
                  <a:lnTo>
                    <a:pt x="43" y="117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57" y="118"/>
                  </a:lnTo>
                  <a:lnTo>
                    <a:pt x="64" y="115"/>
                  </a:lnTo>
                  <a:lnTo>
                    <a:pt x="66" y="112"/>
                  </a:lnTo>
                  <a:lnTo>
                    <a:pt x="67" y="109"/>
                  </a:lnTo>
                  <a:lnTo>
                    <a:pt x="68" y="105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8" y="95"/>
                  </a:lnTo>
                  <a:lnTo>
                    <a:pt x="66" y="92"/>
                  </a:lnTo>
                  <a:lnTo>
                    <a:pt x="64" y="88"/>
                  </a:lnTo>
                  <a:lnTo>
                    <a:pt x="60" y="85"/>
                  </a:lnTo>
                  <a:lnTo>
                    <a:pt x="51" y="82"/>
                  </a:lnTo>
                  <a:lnTo>
                    <a:pt x="40" y="79"/>
                  </a:lnTo>
                  <a:lnTo>
                    <a:pt x="40" y="79"/>
                  </a:lnTo>
                  <a:lnTo>
                    <a:pt x="36" y="77"/>
                  </a:lnTo>
                  <a:lnTo>
                    <a:pt x="29" y="74"/>
                  </a:lnTo>
                  <a:lnTo>
                    <a:pt x="25" y="71"/>
                  </a:lnTo>
                  <a:lnTo>
                    <a:pt x="20" y="67"/>
                  </a:lnTo>
                  <a:lnTo>
                    <a:pt x="16" y="62"/>
                  </a:lnTo>
                  <a:lnTo>
                    <a:pt x="12" y="56"/>
                  </a:lnTo>
                  <a:lnTo>
                    <a:pt x="11" y="49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1" y="32"/>
                  </a:lnTo>
                  <a:lnTo>
                    <a:pt x="14" y="24"/>
                  </a:lnTo>
                  <a:lnTo>
                    <a:pt x="17" y="17"/>
                  </a:lnTo>
                  <a:lnTo>
                    <a:pt x="22" y="11"/>
                  </a:lnTo>
                  <a:lnTo>
                    <a:pt x="28" y="6"/>
                  </a:lnTo>
                  <a:lnTo>
                    <a:pt x="34" y="3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1" y="1"/>
                  </a:lnTo>
                  <a:lnTo>
                    <a:pt x="71" y="5"/>
                  </a:lnTo>
                  <a:lnTo>
                    <a:pt x="78" y="11"/>
                  </a:lnTo>
                  <a:lnTo>
                    <a:pt x="85" y="18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4" y="34"/>
                  </a:lnTo>
                  <a:lnTo>
                    <a:pt x="60" y="31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48" y="29"/>
                  </a:lnTo>
                  <a:lnTo>
                    <a:pt x="44" y="32"/>
                  </a:lnTo>
                  <a:lnTo>
                    <a:pt x="42" y="35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2" y="44"/>
                  </a:lnTo>
                  <a:lnTo>
                    <a:pt x="44" y="48"/>
                  </a:lnTo>
                  <a:lnTo>
                    <a:pt x="47" y="50"/>
                  </a:lnTo>
                  <a:lnTo>
                    <a:pt x="51" y="53"/>
                  </a:lnTo>
                  <a:lnTo>
                    <a:pt x="61" y="55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8" y="61"/>
                  </a:lnTo>
                  <a:lnTo>
                    <a:pt x="83" y="63"/>
                  </a:lnTo>
                  <a:lnTo>
                    <a:pt x="88" y="67"/>
                  </a:lnTo>
                  <a:lnTo>
                    <a:pt x="93" y="72"/>
                  </a:lnTo>
                  <a:lnTo>
                    <a:pt x="96" y="78"/>
                  </a:lnTo>
                  <a:lnTo>
                    <a:pt x="99" y="84"/>
                  </a:lnTo>
                  <a:lnTo>
                    <a:pt x="100" y="92"/>
                  </a:lnTo>
                  <a:lnTo>
                    <a:pt x="101" y="100"/>
                  </a:lnTo>
                  <a:lnTo>
                    <a:pt x="101" y="100"/>
                  </a:lnTo>
                  <a:lnTo>
                    <a:pt x="100" y="111"/>
                  </a:lnTo>
                  <a:lnTo>
                    <a:pt x="98" y="121"/>
                  </a:lnTo>
                  <a:lnTo>
                    <a:pt x="93" y="128"/>
                  </a:lnTo>
                  <a:lnTo>
                    <a:pt x="87" y="135"/>
                  </a:lnTo>
                  <a:lnTo>
                    <a:pt x="79" y="142"/>
                  </a:lnTo>
                  <a:lnTo>
                    <a:pt x="71" y="146"/>
                  </a:lnTo>
                  <a:lnTo>
                    <a:pt x="61" y="149"/>
                  </a:lnTo>
                  <a:lnTo>
                    <a:pt x="50" y="149"/>
                  </a:lnTo>
                  <a:lnTo>
                    <a:pt x="50" y="149"/>
                  </a:lnTo>
                  <a:lnTo>
                    <a:pt x="39" y="149"/>
                  </a:lnTo>
                  <a:lnTo>
                    <a:pt x="29" y="145"/>
                  </a:lnTo>
                  <a:lnTo>
                    <a:pt x="21" y="140"/>
                  </a:lnTo>
                  <a:lnTo>
                    <a:pt x="14" y="135"/>
                  </a:lnTo>
                  <a:lnTo>
                    <a:pt x="9" y="127"/>
                  </a:lnTo>
                  <a:lnTo>
                    <a:pt x="4" y="118"/>
                  </a:lnTo>
                  <a:lnTo>
                    <a:pt x="1" y="110"/>
                  </a:lnTo>
                  <a:lnTo>
                    <a:pt x="0" y="99"/>
                  </a:lnTo>
                  <a:lnTo>
                    <a:pt x="31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/>
            <p:cNvSpPr>
              <a:spLocks noEditPoints="1"/>
            </p:cNvSpPr>
            <p:nvPr userDrawn="1"/>
          </p:nvSpPr>
          <p:spPr bwMode="auto">
            <a:xfrm>
              <a:off x="2015" y="2429"/>
              <a:ext cx="49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5 w 149"/>
                <a:gd name="T9" fmla="*/ 120 h 149"/>
                <a:gd name="T10" fmla="*/ 85 w 149"/>
                <a:gd name="T11" fmla="*/ 118 h 149"/>
                <a:gd name="T12" fmla="*/ 103 w 149"/>
                <a:gd name="T13" fmla="*/ 111 h 149"/>
                <a:gd name="T14" fmla="*/ 146 w 149"/>
                <a:gd name="T15" fmla="*/ 105 h 149"/>
                <a:gd name="T16" fmla="*/ 141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5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1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5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3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7 w 149"/>
                <a:gd name="T73" fmla="*/ 32 h 149"/>
                <a:gd name="T74" fmla="*/ 75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7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1" y="22"/>
                  </a:lnTo>
                  <a:lnTo>
                    <a:pt x="32" y="12"/>
                  </a:lnTo>
                  <a:lnTo>
                    <a:pt x="45" y="6"/>
                  </a:lnTo>
                  <a:lnTo>
                    <a:pt x="51" y="4"/>
                  </a:lnTo>
                  <a:lnTo>
                    <a:pt x="59" y="1"/>
                  </a:lnTo>
                  <a:lnTo>
                    <a:pt x="66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3" y="34"/>
                  </a:lnTo>
                  <a:lnTo>
                    <a:pt x="87" y="32"/>
                  </a:lnTo>
                  <a:lnTo>
                    <a:pt x="81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/>
            <p:cNvSpPr>
              <a:spLocks noEditPoints="1"/>
            </p:cNvSpPr>
            <p:nvPr userDrawn="1"/>
          </p:nvSpPr>
          <p:spPr bwMode="auto">
            <a:xfrm>
              <a:off x="2071" y="2429"/>
              <a:ext cx="49" cy="50"/>
            </a:xfrm>
            <a:custGeom>
              <a:avLst/>
              <a:gdLst>
                <a:gd name="T0" fmla="*/ 148 w 148"/>
                <a:gd name="T1" fmla="*/ 148 h 149"/>
                <a:gd name="T2" fmla="*/ 115 w 148"/>
                <a:gd name="T3" fmla="*/ 133 h 149"/>
                <a:gd name="T4" fmla="*/ 109 w 148"/>
                <a:gd name="T5" fmla="*/ 138 h 149"/>
                <a:gd name="T6" fmla="*/ 88 w 148"/>
                <a:gd name="T7" fmla="*/ 148 h 149"/>
                <a:gd name="T8" fmla="*/ 73 w 148"/>
                <a:gd name="T9" fmla="*/ 149 h 149"/>
                <a:gd name="T10" fmla="*/ 59 w 148"/>
                <a:gd name="T11" fmla="*/ 148 h 149"/>
                <a:gd name="T12" fmla="*/ 32 w 148"/>
                <a:gd name="T13" fmla="*/ 138 h 149"/>
                <a:gd name="T14" fmla="*/ 12 w 148"/>
                <a:gd name="T15" fmla="*/ 117 h 149"/>
                <a:gd name="T16" fmla="*/ 4 w 148"/>
                <a:gd name="T17" fmla="*/ 98 h 149"/>
                <a:gd name="T18" fmla="*/ 0 w 148"/>
                <a:gd name="T19" fmla="*/ 83 h 149"/>
                <a:gd name="T20" fmla="*/ 0 w 148"/>
                <a:gd name="T21" fmla="*/ 74 h 149"/>
                <a:gd name="T22" fmla="*/ 1 w 148"/>
                <a:gd name="T23" fmla="*/ 59 h 149"/>
                <a:gd name="T24" fmla="*/ 6 w 148"/>
                <a:gd name="T25" fmla="*/ 44 h 149"/>
                <a:gd name="T26" fmla="*/ 21 w 148"/>
                <a:gd name="T27" fmla="*/ 21 h 149"/>
                <a:gd name="T28" fmla="*/ 44 w 148"/>
                <a:gd name="T29" fmla="*/ 5 h 149"/>
                <a:gd name="T30" fmla="*/ 73 w 148"/>
                <a:gd name="T31" fmla="*/ 0 h 149"/>
                <a:gd name="T32" fmla="*/ 81 w 148"/>
                <a:gd name="T33" fmla="*/ 0 h 149"/>
                <a:gd name="T34" fmla="*/ 99 w 148"/>
                <a:gd name="T35" fmla="*/ 5 h 149"/>
                <a:gd name="T36" fmla="*/ 115 w 148"/>
                <a:gd name="T37" fmla="*/ 17 h 149"/>
                <a:gd name="T38" fmla="*/ 148 w 148"/>
                <a:gd name="T39" fmla="*/ 1 h 149"/>
                <a:gd name="T40" fmla="*/ 75 w 148"/>
                <a:gd name="T41" fmla="*/ 31 h 149"/>
                <a:gd name="T42" fmla="*/ 58 w 148"/>
                <a:gd name="T43" fmla="*/ 34 h 149"/>
                <a:gd name="T44" fmla="*/ 44 w 148"/>
                <a:gd name="T45" fmla="*/ 44 h 149"/>
                <a:gd name="T46" fmla="*/ 36 w 148"/>
                <a:gd name="T47" fmla="*/ 57 h 149"/>
                <a:gd name="T48" fmla="*/ 32 w 148"/>
                <a:gd name="T49" fmla="*/ 74 h 149"/>
                <a:gd name="T50" fmla="*/ 33 w 148"/>
                <a:gd name="T51" fmla="*/ 83 h 149"/>
                <a:gd name="T52" fmla="*/ 39 w 148"/>
                <a:gd name="T53" fmla="*/ 99 h 149"/>
                <a:gd name="T54" fmla="*/ 50 w 148"/>
                <a:gd name="T55" fmla="*/ 111 h 149"/>
                <a:gd name="T56" fmla="*/ 66 w 148"/>
                <a:gd name="T57" fmla="*/ 117 h 149"/>
                <a:gd name="T58" fmla="*/ 75 w 148"/>
                <a:gd name="T59" fmla="*/ 118 h 149"/>
                <a:gd name="T60" fmla="*/ 92 w 148"/>
                <a:gd name="T61" fmla="*/ 115 h 149"/>
                <a:gd name="T62" fmla="*/ 105 w 148"/>
                <a:gd name="T63" fmla="*/ 105 h 149"/>
                <a:gd name="T64" fmla="*/ 114 w 148"/>
                <a:gd name="T65" fmla="*/ 92 h 149"/>
                <a:gd name="T66" fmla="*/ 116 w 148"/>
                <a:gd name="T67" fmla="*/ 74 h 149"/>
                <a:gd name="T68" fmla="*/ 116 w 148"/>
                <a:gd name="T69" fmla="*/ 66 h 149"/>
                <a:gd name="T70" fmla="*/ 110 w 148"/>
                <a:gd name="T71" fmla="*/ 50 h 149"/>
                <a:gd name="T72" fmla="*/ 98 w 148"/>
                <a:gd name="T73" fmla="*/ 38 h 149"/>
                <a:gd name="T74" fmla="*/ 83 w 148"/>
                <a:gd name="T75" fmla="*/ 32 h 149"/>
                <a:gd name="T76" fmla="*/ 75 w 148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" h="149">
                  <a:moveTo>
                    <a:pt x="148" y="1"/>
                  </a:moveTo>
                  <a:lnTo>
                    <a:pt x="148" y="148"/>
                  </a:lnTo>
                  <a:lnTo>
                    <a:pt x="115" y="148"/>
                  </a:lnTo>
                  <a:lnTo>
                    <a:pt x="115" y="133"/>
                  </a:lnTo>
                  <a:lnTo>
                    <a:pt x="115" y="133"/>
                  </a:lnTo>
                  <a:lnTo>
                    <a:pt x="109" y="138"/>
                  </a:lnTo>
                  <a:lnTo>
                    <a:pt x="99" y="144"/>
                  </a:lnTo>
                  <a:lnTo>
                    <a:pt x="88" y="148"/>
                  </a:lnTo>
                  <a:lnTo>
                    <a:pt x="81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59" y="148"/>
                  </a:lnTo>
                  <a:lnTo>
                    <a:pt x="44" y="144"/>
                  </a:lnTo>
                  <a:lnTo>
                    <a:pt x="32" y="138"/>
                  </a:lnTo>
                  <a:lnTo>
                    <a:pt x="21" y="128"/>
                  </a:lnTo>
                  <a:lnTo>
                    <a:pt x="12" y="117"/>
                  </a:lnTo>
                  <a:lnTo>
                    <a:pt x="6" y="105"/>
                  </a:lnTo>
                  <a:lnTo>
                    <a:pt x="4" y="98"/>
                  </a:lnTo>
                  <a:lnTo>
                    <a:pt x="1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59"/>
                  </a:lnTo>
                  <a:lnTo>
                    <a:pt x="4" y="51"/>
                  </a:lnTo>
                  <a:lnTo>
                    <a:pt x="6" y="44"/>
                  </a:lnTo>
                  <a:lnTo>
                    <a:pt x="12" y="32"/>
                  </a:lnTo>
                  <a:lnTo>
                    <a:pt x="21" y="21"/>
                  </a:lnTo>
                  <a:lnTo>
                    <a:pt x="32" y="12"/>
                  </a:lnTo>
                  <a:lnTo>
                    <a:pt x="44" y="5"/>
                  </a:lnTo>
                  <a:lnTo>
                    <a:pt x="59" y="1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81" y="0"/>
                  </a:lnTo>
                  <a:lnTo>
                    <a:pt x="87" y="1"/>
                  </a:lnTo>
                  <a:lnTo>
                    <a:pt x="99" y="5"/>
                  </a:lnTo>
                  <a:lnTo>
                    <a:pt x="109" y="11"/>
                  </a:lnTo>
                  <a:lnTo>
                    <a:pt x="115" y="17"/>
                  </a:lnTo>
                  <a:lnTo>
                    <a:pt x="115" y="1"/>
                  </a:lnTo>
                  <a:lnTo>
                    <a:pt x="148" y="1"/>
                  </a:lnTo>
                  <a:close/>
                  <a:moveTo>
                    <a:pt x="75" y="31"/>
                  </a:moveTo>
                  <a:lnTo>
                    <a:pt x="75" y="31"/>
                  </a:lnTo>
                  <a:lnTo>
                    <a:pt x="66" y="32"/>
                  </a:lnTo>
                  <a:lnTo>
                    <a:pt x="58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9" y="50"/>
                  </a:lnTo>
                  <a:lnTo>
                    <a:pt x="36" y="57"/>
                  </a:lnTo>
                  <a:lnTo>
                    <a:pt x="33" y="66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3" y="83"/>
                  </a:lnTo>
                  <a:lnTo>
                    <a:pt x="36" y="92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8" y="115"/>
                  </a:lnTo>
                  <a:lnTo>
                    <a:pt x="66" y="117"/>
                  </a:lnTo>
                  <a:lnTo>
                    <a:pt x="75" y="118"/>
                  </a:lnTo>
                  <a:lnTo>
                    <a:pt x="75" y="118"/>
                  </a:lnTo>
                  <a:lnTo>
                    <a:pt x="83" y="117"/>
                  </a:lnTo>
                  <a:lnTo>
                    <a:pt x="92" y="115"/>
                  </a:lnTo>
                  <a:lnTo>
                    <a:pt x="98" y="111"/>
                  </a:lnTo>
                  <a:lnTo>
                    <a:pt x="105" y="105"/>
                  </a:lnTo>
                  <a:lnTo>
                    <a:pt x="110" y="99"/>
                  </a:lnTo>
                  <a:lnTo>
                    <a:pt x="114" y="92"/>
                  </a:lnTo>
                  <a:lnTo>
                    <a:pt x="116" y="83"/>
                  </a:lnTo>
                  <a:lnTo>
                    <a:pt x="116" y="74"/>
                  </a:lnTo>
                  <a:lnTo>
                    <a:pt x="116" y="74"/>
                  </a:lnTo>
                  <a:lnTo>
                    <a:pt x="116" y="66"/>
                  </a:lnTo>
                  <a:lnTo>
                    <a:pt x="114" y="57"/>
                  </a:lnTo>
                  <a:lnTo>
                    <a:pt x="110" y="50"/>
                  </a:lnTo>
                  <a:lnTo>
                    <a:pt x="105" y="44"/>
                  </a:lnTo>
                  <a:lnTo>
                    <a:pt x="98" y="38"/>
                  </a:lnTo>
                  <a:lnTo>
                    <a:pt x="92" y="34"/>
                  </a:lnTo>
                  <a:lnTo>
                    <a:pt x="83" y="32"/>
                  </a:lnTo>
                  <a:lnTo>
                    <a:pt x="75" y="31"/>
                  </a:lnTo>
                  <a:lnTo>
                    <a:pt x="7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/>
            <p:cNvSpPr>
              <a:spLocks/>
            </p:cNvSpPr>
            <p:nvPr userDrawn="1"/>
          </p:nvSpPr>
          <p:spPr bwMode="auto">
            <a:xfrm>
              <a:off x="2132" y="2429"/>
              <a:ext cx="23" cy="49"/>
            </a:xfrm>
            <a:custGeom>
              <a:avLst/>
              <a:gdLst>
                <a:gd name="T0" fmla="*/ 0 w 69"/>
                <a:gd name="T1" fmla="*/ 1 h 148"/>
                <a:gd name="T2" fmla="*/ 33 w 69"/>
                <a:gd name="T3" fmla="*/ 1 h 148"/>
                <a:gd name="T4" fmla="*/ 33 w 69"/>
                <a:gd name="T5" fmla="*/ 17 h 148"/>
                <a:gd name="T6" fmla="*/ 33 w 69"/>
                <a:gd name="T7" fmla="*/ 17 h 148"/>
                <a:gd name="T8" fmla="*/ 38 w 69"/>
                <a:gd name="T9" fmla="*/ 10 h 148"/>
                <a:gd name="T10" fmla="*/ 46 w 69"/>
                <a:gd name="T11" fmla="*/ 5 h 148"/>
                <a:gd name="T12" fmla="*/ 51 w 69"/>
                <a:gd name="T13" fmla="*/ 3 h 148"/>
                <a:gd name="T14" fmla="*/ 56 w 69"/>
                <a:gd name="T15" fmla="*/ 1 h 148"/>
                <a:gd name="T16" fmla="*/ 63 w 69"/>
                <a:gd name="T17" fmla="*/ 0 h 148"/>
                <a:gd name="T18" fmla="*/ 69 w 69"/>
                <a:gd name="T19" fmla="*/ 0 h 148"/>
                <a:gd name="T20" fmla="*/ 69 w 69"/>
                <a:gd name="T21" fmla="*/ 31 h 148"/>
                <a:gd name="T22" fmla="*/ 67 w 69"/>
                <a:gd name="T23" fmla="*/ 31 h 148"/>
                <a:gd name="T24" fmla="*/ 67 w 69"/>
                <a:gd name="T25" fmla="*/ 31 h 148"/>
                <a:gd name="T26" fmla="*/ 60 w 69"/>
                <a:gd name="T27" fmla="*/ 32 h 148"/>
                <a:gd name="T28" fmla="*/ 54 w 69"/>
                <a:gd name="T29" fmla="*/ 33 h 148"/>
                <a:gd name="T30" fmla="*/ 47 w 69"/>
                <a:gd name="T31" fmla="*/ 37 h 148"/>
                <a:gd name="T32" fmla="*/ 43 w 69"/>
                <a:gd name="T33" fmla="*/ 40 h 148"/>
                <a:gd name="T34" fmla="*/ 38 w 69"/>
                <a:gd name="T35" fmla="*/ 46 h 148"/>
                <a:gd name="T36" fmla="*/ 35 w 69"/>
                <a:gd name="T37" fmla="*/ 53 h 148"/>
                <a:gd name="T38" fmla="*/ 33 w 69"/>
                <a:gd name="T39" fmla="*/ 60 h 148"/>
                <a:gd name="T40" fmla="*/ 33 w 69"/>
                <a:gd name="T41" fmla="*/ 67 h 148"/>
                <a:gd name="T42" fmla="*/ 33 w 69"/>
                <a:gd name="T43" fmla="*/ 148 h 148"/>
                <a:gd name="T44" fmla="*/ 0 w 69"/>
                <a:gd name="T45" fmla="*/ 148 h 148"/>
                <a:gd name="T46" fmla="*/ 0 w 69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148">
                  <a:moveTo>
                    <a:pt x="0" y="1"/>
                  </a:moveTo>
                  <a:lnTo>
                    <a:pt x="33" y="1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8" y="10"/>
                  </a:lnTo>
                  <a:lnTo>
                    <a:pt x="46" y="5"/>
                  </a:lnTo>
                  <a:lnTo>
                    <a:pt x="51" y="3"/>
                  </a:lnTo>
                  <a:lnTo>
                    <a:pt x="56" y="1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69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4" y="33"/>
                  </a:lnTo>
                  <a:lnTo>
                    <a:pt x="47" y="37"/>
                  </a:lnTo>
                  <a:lnTo>
                    <a:pt x="43" y="40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3" y="60"/>
                  </a:lnTo>
                  <a:lnTo>
                    <a:pt x="33" y="67"/>
                  </a:lnTo>
                  <a:lnTo>
                    <a:pt x="33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/>
            <p:cNvSpPr>
              <a:spLocks/>
            </p:cNvSpPr>
            <p:nvPr userDrawn="1"/>
          </p:nvSpPr>
          <p:spPr bwMode="auto">
            <a:xfrm>
              <a:off x="2160" y="2429"/>
              <a:ext cx="50" cy="50"/>
            </a:xfrm>
            <a:custGeom>
              <a:avLst/>
              <a:gdLst>
                <a:gd name="T0" fmla="*/ 76 w 150"/>
                <a:gd name="T1" fmla="*/ 120 h 149"/>
                <a:gd name="T2" fmla="*/ 93 w 150"/>
                <a:gd name="T3" fmla="*/ 116 h 149"/>
                <a:gd name="T4" fmla="*/ 106 w 150"/>
                <a:gd name="T5" fmla="*/ 106 h 149"/>
                <a:gd name="T6" fmla="*/ 115 w 150"/>
                <a:gd name="T7" fmla="*/ 93 h 149"/>
                <a:gd name="T8" fmla="*/ 117 w 150"/>
                <a:gd name="T9" fmla="*/ 74 h 149"/>
                <a:gd name="T10" fmla="*/ 150 w 150"/>
                <a:gd name="T11" fmla="*/ 74 h 149"/>
                <a:gd name="T12" fmla="*/ 149 w 150"/>
                <a:gd name="T13" fmla="*/ 90 h 149"/>
                <a:gd name="T14" fmla="*/ 144 w 150"/>
                <a:gd name="T15" fmla="*/ 104 h 149"/>
                <a:gd name="T16" fmla="*/ 128 w 150"/>
                <a:gd name="T17" fmla="*/ 128 h 149"/>
                <a:gd name="T18" fmla="*/ 105 w 150"/>
                <a:gd name="T19" fmla="*/ 144 h 149"/>
                <a:gd name="T20" fmla="*/ 90 w 150"/>
                <a:gd name="T21" fmla="*/ 148 h 149"/>
                <a:gd name="T22" fmla="*/ 76 w 150"/>
                <a:gd name="T23" fmla="*/ 149 h 149"/>
                <a:gd name="T24" fmla="*/ 67 w 150"/>
                <a:gd name="T25" fmla="*/ 149 h 149"/>
                <a:gd name="T26" fmla="*/ 53 w 150"/>
                <a:gd name="T27" fmla="*/ 146 h 149"/>
                <a:gd name="T28" fmla="*/ 33 w 150"/>
                <a:gd name="T29" fmla="*/ 137 h 149"/>
                <a:gd name="T30" fmla="*/ 14 w 150"/>
                <a:gd name="T31" fmla="*/ 117 h 149"/>
                <a:gd name="T32" fmla="*/ 4 w 150"/>
                <a:gd name="T33" fmla="*/ 98 h 149"/>
                <a:gd name="T34" fmla="*/ 1 w 150"/>
                <a:gd name="T35" fmla="*/ 83 h 149"/>
                <a:gd name="T36" fmla="*/ 0 w 150"/>
                <a:gd name="T37" fmla="*/ 74 h 149"/>
                <a:gd name="T38" fmla="*/ 3 w 150"/>
                <a:gd name="T39" fmla="*/ 59 h 149"/>
                <a:gd name="T40" fmla="*/ 6 w 150"/>
                <a:gd name="T41" fmla="*/ 45 h 149"/>
                <a:gd name="T42" fmla="*/ 22 w 150"/>
                <a:gd name="T43" fmla="*/ 21 h 149"/>
                <a:gd name="T44" fmla="*/ 45 w 150"/>
                <a:gd name="T45" fmla="*/ 5 h 149"/>
                <a:gd name="T46" fmla="*/ 60 w 150"/>
                <a:gd name="T47" fmla="*/ 1 h 149"/>
                <a:gd name="T48" fmla="*/ 76 w 150"/>
                <a:gd name="T49" fmla="*/ 0 h 149"/>
                <a:gd name="T50" fmla="*/ 84 w 150"/>
                <a:gd name="T51" fmla="*/ 0 h 149"/>
                <a:gd name="T52" fmla="*/ 99 w 150"/>
                <a:gd name="T53" fmla="*/ 4 h 149"/>
                <a:gd name="T54" fmla="*/ 112 w 150"/>
                <a:gd name="T55" fmla="*/ 9 h 149"/>
                <a:gd name="T56" fmla="*/ 129 w 150"/>
                <a:gd name="T57" fmla="*/ 22 h 149"/>
                <a:gd name="T58" fmla="*/ 105 w 150"/>
                <a:gd name="T59" fmla="*/ 43 h 149"/>
                <a:gd name="T60" fmla="*/ 93 w 150"/>
                <a:gd name="T61" fmla="*/ 34 h 149"/>
                <a:gd name="T62" fmla="*/ 76 w 150"/>
                <a:gd name="T63" fmla="*/ 31 h 149"/>
                <a:gd name="T64" fmla="*/ 66 w 150"/>
                <a:gd name="T65" fmla="*/ 31 h 149"/>
                <a:gd name="T66" fmla="*/ 51 w 150"/>
                <a:gd name="T67" fmla="*/ 38 h 149"/>
                <a:gd name="T68" fmla="*/ 40 w 150"/>
                <a:gd name="T69" fmla="*/ 49 h 149"/>
                <a:gd name="T70" fmla="*/ 34 w 150"/>
                <a:gd name="T71" fmla="*/ 65 h 149"/>
                <a:gd name="T72" fmla="*/ 33 w 150"/>
                <a:gd name="T73" fmla="*/ 74 h 149"/>
                <a:gd name="T74" fmla="*/ 37 w 150"/>
                <a:gd name="T75" fmla="*/ 93 h 149"/>
                <a:gd name="T76" fmla="*/ 45 w 150"/>
                <a:gd name="T77" fmla="*/ 106 h 149"/>
                <a:gd name="T78" fmla="*/ 59 w 150"/>
                <a:gd name="T79" fmla="*/ 116 h 149"/>
                <a:gd name="T80" fmla="*/ 76 w 150"/>
                <a:gd name="T81" fmla="*/ 1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49">
                  <a:moveTo>
                    <a:pt x="76" y="120"/>
                  </a:moveTo>
                  <a:lnTo>
                    <a:pt x="76" y="120"/>
                  </a:lnTo>
                  <a:lnTo>
                    <a:pt x="84" y="118"/>
                  </a:lnTo>
                  <a:lnTo>
                    <a:pt x="93" y="116"/>
                  </a:lnTo>
                  <a:lnTo>
                    <a:pt x="100" y="112"/>
                  </a:lnTo>
                  <a:lnTo>
                    <a:pt x="106" y="106"/>
                  </a:lnTo>
                  <a:lnTo>
                    <a:pt x="111" y="100"/>
                  </a:lnTo>
                  <a:lnTo>
                    <a:pt x="115" y="93"/>
                  </a:lnTo>
                  <a:lnTo>
                    <a:pt x="117" y="84"/>
                  </a:lnTo>
                  <a:lnTo>
                    <a:pt x="117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50" y="83"/>
                  </a:lnTo>
                  <a:lnTo>
                    <a:pt x="149" y="90"/>
                  </a:lnTo>
                  <a:lnTo>
                    <a:pt x="146" y="98"/>
                  </a:lnTo>
                  <a:lnTo>
                    <a:pt x="144" y="104"/>
                  </a:lnTo>
                  <a:lnTo>
                    <a:pt x="138" y="117"/>
                  </a:lnTo>
                  <a:lnTo>
                    <a:pt x="128" y="128"/>
                  </a:lnTo>
                  <a:lnTo>
                    <a:pt x="117" y="137"/>
                  </a:lnTo>
                  <a:lnTo>
                    <a:pt x="105" y="144"/>
                  </a:lnTo>
                  <a:lnTo>
                    <a:pt x="98" y="146"/>
                  </a:lnTo>
                  <a:lnTo>
                    <a:pt x="90" y="148"/>
                  </a:lnTo>
                  <a:lnTo>
                    <a:pt x="83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4" y="117"/>
                  </a:lnTo>
                  <a:lnTo>
                    <a:pt x="6" y="105"/>
                  </a:lnTo>
                  <a:lnTo>
                    <a:pt x="4" y="98"/>
                  </a:lnTo>
                  <a:lnTo>
                    <a:pt x="3" y="90"/>
                  </a:lnTo>
                  <a:lnTo>
                    <a:pt x="1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67"/>
                  </a:lnTo>
                  <a:lnTo>
                    <a:pt x="3" y="59"/>
                  </a:lnTo>
                  <a:lnTo>
                    <a:pt x="4" y="51"/>
                  </a:lnTo>
                  <a:lnTo>
                    <a:pt x="6" y="45"/>
                  </a:lnTo>
                  <a:lnTo>
                    <a:pt x="14" y="32"/>
                  </a:lnTo>
                  <a:lnTo>
                    <a:pt x="22" y="21"/>
                  </a:lnTo>
                  <a:lnTo>
                    <a:pt x="33" y="12"/>
                  </a:lnTo>
                  <a:lnTo>
                    <a:pt x="45" y="5"/>
                  </a:lnTo>
                  <a:lnTo>
                    <a:pt x="53" y="3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4" y="0"/>
                  </a:lnTo>
                  <a:lnTo>
                    <a:pt x="92" y="1"/>
                  </a:lnTo>
                  <a:lnTo>
                    <a:pt x="99" y="4"/>
                  </a:lnTo>
                  <a:lnTo>
                    <a:pt x="106" y="6"/>
                  </a:lnTo>
                  <a:lnTo>
                    <a:pt x="112" y="9"/>
                  </a:lnTo>
                  <a:lnTo>
                    <a:pt x="118" y="12"/>
                  </a:lnTo>
                  <a:lnTo>
                    <a:pt x="129" y="22"/>
                  </a:lnTo>
                  <a:lnTo>
                    <a:pt x="105" y="43"/>
                  </a:lnTo>
                  <a:lnTo>
                    <a:pt x="105" y="43"/>
                  </a:lnTo>
                  <a:lnTo>
                    <a:pt x="99" y="38"/>
                  </a:lnTo>
                  <a:lnTo>
                    <a:pt x="93" y="34"/>
                  </a:lnTo>
                  <a:lnTo>
                    <a:pt x="84" y="31"/>
                  </a:lnTo>
                  <a:lnTo>
                    <a:pt x="76" y="31"/>
                  </a:lnTo>
                  <a:lnTo>
                    <a:pt x="76" y="31"/>
                  </a:lnTo>
                  <a:lnTo>
                    <a:pt x="66" y="31"/>
                  </a:lnTo>
                  <a:lnTo>
                    <a:pt x="59" y="33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0" y="49"/>
                  </a:lnTo>
                  <a:lnTo>
                    <a:pt x="37" y="56"/>
                  </a:lnTo>
                  <a:lnTo>
                    <a:pt x="34" y="65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84"/>
                  </a:lnTo>
                  <a:lnTo>
                    <a:pt x="37" y="93"/>
                  </a:lnTo>
                  <a:lnTo>
                    <a:pt x="40" y="100"/>
                  </a:lnTo>
                  <a:lnTo>
                    <a:pt x="45" y="106"/>
                  </a:lnTo>
                  <a:lnTo>
                    <a:pt x="51" y="112"/>
                  </a:lnTo>
                  <a:lnTo>
                    <a:pt x="59" y="116"/>
                  </a:lnTo>
                  <a:lnTo>
                    <a:pt x="66" y="118"/>
                  </a:lnTo>
                  <a:lnTo>
                    <a:pt x="76" y="120"/>
                  </a:lnTo>
                  <a:lnTo>
                    <a:pt x="76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/>
            <p:cNvSpPr>
              <a:spLocks/>
            </p:cNvSpPr>
            <p:nvPr userDrawn="1"/>
          </p:nvSpPr>
          <p:spPr bwMode="auto">
            <a:xfrm>
              <a:off x="2219" y="2409"/>
              <a:ext cx="43" cy="69"/>
            </a:xfrm>
            <a:custGeom>
              <a:avLst/>
              <a:gdLst>
                <a:gd name="T0" fmla="*/ 0 w 130"/>
                <a:gd name="T1" fmla="*/ 4 h 209"/>
                <a:gd name="T2" fmla="*/ 31 w 130"/>
                <a:gd name="T3" fmla="*/ 0 h 209"/>
                <a:gd name="T4" fmla="*/ 31 w 130"/>
                <a:gd name="T5" fmla="*/ 79 h 209"/>
                <a:gd name="T6" fmla="*/ 31 w 130"/>
                <a:gd name="T7" fmla="*/ 79 h 209"/>
                <a:gd name="T8" fmla="*/ 39 w 130"/>
                <a:gd name="T9" fmla="*/ 72 h 209"/>
                <a:gd name="T10" fmla="*/ 48 w 130"/>
                <a:gd name="T11" fmla="*/ 66 h 209"/>
                <a:gd name="T12" fmla="*/ 60 w 130"/>
                <a:gd name="T13" fmla="*/ 62 h 209"/>
                <a:gd name="T14" fmla="*/ 67 w 130"/>
                <a:gd name="T15" fmla="*/ 61 h 209"/>
                <a:gd name="T16" fmla="*/ 74 w 130"/>
                <a:gd name="T17" fmla="*/ 61 h 209"/>
                <a:gd name="T18" fmla="*/ 74 w 130"/>
                <a:gd name="T19" fmla="*/ 61 h 209"/>
                <a:gd name="T20" fmla="*/ 86 w 130"/>
                <a:gd name="T21" fmla="*/ 62 h 209"/>
                <a:gd name="T22" fmla="*/ 97 w 130"/>
                <a:gd name="T23" fmla="*/ 65 h 209"/>
                <a:gd name="T24" fmla="*/ 107 w 130"/>
                <a:gd name="T25" fmla="*/ 70 h 209"/>
                <a:gd name="T26" fmla="*/ 114 w 130"/>
                <a:gd name="T27" fmla="*/ 77 h 209"/>
                <a:gd name="T28" fmla="*/ 120 w 130"/>
                <a:gd name="T29" fmla="*/ 85 h 209"/>
                <a:gd name="T30" fmla="*/ 125 w 130"/>
                <a:gd name="T31" fmla="*/ 95 h 209"/>
                <a:gd name="T32" fmla="*/ 129 w 130"/>
                <a:gd name="T33" fmla="*/ 107 h 209"/>
                <a:gd name="T34" fmla="*/ 130 w 130"/>
                <a:gd name="T35" fmla="*/ 121 h 209"/>
                <a:gd name="T36" fmla="*/ 130 w 130"/>
                <a:gd name="T37" fmla="*/ 209 h 209"/>
                <a:gd name="T38" fmla="*/ 97 w 130"/>
                <a:gd name="T39" fmla="*/ 209 h 209"/>
                <a:gd name="T40" fmla="*/ 97 w 130"/>
                <a:gd name="T41" fmla="*/ 128 h 209"/>
                <a:gd name="T42" fmla="*/ 97 w 130"/>
                <a:gd name="T43" fmla="*/ 128 h 209"/>
                <a:gd name="T44" fmla="*/ 97 w 130"/>
                <a:gd name="T45" fmla="*/ 120 h 209"/>
                <a:gd name="T46" fmla="*/ 96 w 130"/>
                <a:gd name="T47" fmla="*/ 112 h 209"/>
                <a:gd name="T48" fmla="*/ 93 w 130"/>
                <a:gd name="T49" fmla="*/ 106 h 209"/>
                <a:gd name="T50" fmla="*/ 90 w 130"/>
                <a:gd name="T51" fmla="*/ 101 h 209"/>
                <a:gd name="T52" fmla="*/ 85 w 130"/>
                <a:gd name="T53" fmla="*/ 96 h 209"/>
                <a:gd name="T54" fmla="*/ 80 w 130"/>
                <a:gd name="T55" fmla="*/ 94 h 209"/>
                <a:gd name="T56" fmla="*/ 73 w 130"/>
                <a:gd name="T57" fmla="*/ 92 h 209"/>
                <a:gd name="T58" fmla="*/ 65 w 130"/>
                <a:gd name="T59" fmla="*/ 92 h 209"/>
                <a:gd name="T60" fmla="*/ 65 w 130"/>
                <a:gd name="T61" fmla="*/ 92 h 209"/>
                <a:gd name="T62" fmla="*/ 58 w 130"/>
                <a:gd name="T63" fmla="*/ 92 h 209"/>
                <a:gd name="T64" fmla="*/ 52 w 130"/>
                <a:gd name="T65" fmla="*/ 94 h 209"/>
                <a:gd name="T66" fmla="*/ 46 w 130"/>
                <a:gd name="T67" fmla="*/ 98 h 209"/>
                <a:gd name="T68" fmla="*/ 41 w 130"/>
                <a:gd name="T69" fmla="*/ 101 h 209"/>
                <a:gd name="T70" fmla="*/ 37 w 130"/>
                <a:gd name="T71" fmla="*/ 107 h 209"/>
                <a:gd name="T72" fmla="*/ 34 w 130"/>
                <a:gd name="T73" fmla="*/ 114 h 209"/>
                <a:gd name="T74" fmla="*/ 32 w 130"/>
                <a:gd name="T75" fmla="*/ 121 h 209"/>
                <a:gd name="T76" fmla="*/ 31 w 130"/>
                <a:gd name="T77" fmla="*/ 128 h 209"/>
                <a:gd name="T78" fmla="*/ 31 w 130"/>
                <a:gd name="T79" fmla="*/ 209 h 209"/>
                <a:gd name="T80" fmla="*/ 0 w 130"/>
                <a:gd name="T81" fmla="*/ 209 h 209"/>
                <a:gd name="T82" fmla="*/ 0 w 130"/>
                <a:gd name="T83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0" h="209">
                  <a:moveTo>
                    <a:pt x="0" y="4"/>
                  </a:moveTo>
                  <a:lnTo>
                    <a:pt x="31" y="0"/>
                  </a:lnTo>
                  <a:lnTo>
                    <a:pt x="31" y="79"/>
                  </a:lnTo>
                  <a:lnTo>
                    <a:pt x="31" y="79"/>
                  </a:lnTo>
                  <a:lnTo>
                    <a:pt x="39" y="72"/>
                  </a:lnTo>
                  <a:lnTo>
                    <a:pt x="48" y="66"/>
                  </a:lnTo>
                  <a:lnTo>
                    <a:pt x="60" y="62"/>
                  </a:lnTo>
                  <a:lnTo>
                    <a:pt x="67" y="61"/>
                  </a:lnTo>
                  <a:lnTo>
                    <a:pt x="74" y="61"/>
                  </a:lnTo>
                  <a:lnTo>
                    <a:pt x="74" y="61"/>
                  </a:lnTo>
                  <a:lnTo>
                    <a:pt x="86" y="62"/>
                  </a:lnTo>
                  <a:lnTo>
                    <a:pt x="97" y="65"/>
                  </a:lnTo>
                  <a:lnTo>
                    <a:pt x="107" y="70"/>
                  </a:lnTo>
                  <a:lnTo>
                    <a:pt x="114" y="77"/>
                  </a:lnTo>
                  <a:lnTo>
                    <a:pt x="120" y="85"/>
                  </a:lnTo>
                  <a:lnTo>
                    <a:pt x="125" y="95"/>
                  </a:lnTo>
                  <a:lnTo>
                    <a:pt x="129" y="107"/>
                  </a:lnTo>
                  <a:lnTo>
                    <a:pt x="130" y="121"/>
                  </a:lnTo>
                  <a:lnTo>
                    <a:pt x="130" y="209"/>
                  </a:lnTo>
                  <a:lnTo>
                    <a:pt x="97" y="209"/>
                  </a:lnTo>
                  <a:lnTo>
                    <a:pt x="97" y="128"/>
                  </a:lnTo>
                  <a:lnTo>
                    <a:pt x="97" y="128"/>
                  </a:lnTo>
                  <a:lnTo>
                    <a:pt x="97" y="120"/>
                  </a:lnTo>
                  <a:lnTo>
                    <a:pt x="96" y="112"/>
                  </a:lnTo>
                  <a:lnTo>
                    <a:pt x="93" y="106"/>
                  </a:lnTo>
                  <a:lnTo>
                    <a:pt x="90" y="101"/>
                  </a:lnTo>
                  <a:lnTo>
                    <a:pt x="85" y="96"/>
                  </a:lnTo>
                  <a:lnTo>
                    <a:pt x="80" y="94"/>
                  </a:lnTo>
                  <a:lnTo>
                    <a:pt x="73" y="92"/>
                  </a:lnTo>
                  <a:lnTo>
                    <a:pt x="65" y="92"/>
                  </a:lnTo>
                  <a:lnTo>
                    <a:pt x="65" y="92"/>
                  </a:lnTo>
                  <a:lnTo>
                    <a:pt x="58" y="92"/>
                  </a:lnTo>
                  <a:lnTo>
                    <a:pt x="52" y="94"/>
                  </a:lnTo>
                  <a:lnTo>
                    <a:pt x="46" y="98"/>
                  </a:lnTo>
                  <a:lnTo>
                    <a:pt x="41" y="101"/>
                  </a:lnTo>
                  <a:lnTo>
                    <a:pt x="37" y="107"/>
                  </a:lnTo>
                  <a:lnTo>
                    <a:pt x="34" y="114"/>
                  </a:lnTo>
                  <a:lnTo>
                    <a:pt x="32" y="121"/>
                  </a:lnTo>
                  <a:lnTo>
                    <a:pt x="31" y="128"/>
                  </a:lnTo>
                  <a:lnTo>
                    <a:pt x="31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/>
            <p:cNvSpPr>
              <a:spLocks/>
            </p:cNvSpPr>
            <p:nvPr userDrawn="1"/>
          </p:nvSpPr>
          <p:spPr bwMode="auto">
            <a:xfrm>
              <a:off x="2300" y="2410"/>
              <a:ext cx="67" cy="69"/>
            </a:xfrm>
            <a:custGeom>
              <a:avLst/>
              <a:gdLst>
                <a:gd name="T0" fmla="*/ 101 w 202"/>
                <a:gd name="T1" fmla="*/ 176 h 207"/>
                <a:gd name="T2" fmla="*/ 129 w 202"/>
                <a:gd name="T3" fmla="*/ 171 h 207"/>
                <a:gd name="T4" fmla="*/ 150 w 202"/>
                <a:gd name="T5" fmla="*/ 156 h 207"/>
                <a:gd name="T6" fmla="*/ 165 w 202"/>
                <a:gd name="T7" fmla="*/ 132 h 207"/>
                <a:gd name="T8" fmla="*/ 170 w 202"/>
                <a:gd name="T9" fmla="*/ 103 h 207"/>
                <a:gd name="T10" fmla="*/ 202 w 202"/>
                <a:gd name="T11" fmla="*/ 103 h 207"/>
                <a:gd name="T12" fmla="*/ 201 w 202"/>
                <a:gd name="T13" fmla="*/ 124 h 207"/>
                <a:gd name="T14" fmla="*/ 195 w 202"/>
                <a:gd name="T15" fmla="*/ 143 h 207"/>
                <a:gd name="T16" fmla="*/ 185 w 202"/>
                <a:gd name="T17" fmla="*/ 162 h 207"/>
                <a:gd name="T18" fmla="*/ 173 w 202"/>
                <a:gd name="T19" fmla="*/ 178 h 207"/>
                <a:gd name="T20" fmla="*/ 159 w 202"/>
                <a:gd name="T21" fmla="*/ 190 h 207"/>
                <a:gd name="T22" fmla="*/ 142 w 202"/>
                <a:gd name="T23" fmla="*/ 200 h 207"/>
                <a:gd name="T24" fmla="*/ 122 w 202"/>
                <a:gd name="T25" fmla="*/ 206 h 207"/>
                <a:gd name="T26" fmla="*/ 101 w 202"/>
                <a:gd name="T27" fmla="*/ 207 h 207"/>
                <a:gd name="T28" fmla="*/ 92 w 202"/>
                <a:gd name="T29" fmla="*/ 207 h 207"/>
                <a:gd name="T30" fmla="*/ 71 w 202"/>
                <a:gd name="T31" fmla="*/ 203 h 207"/>
                <a:gd name="T32" fmla="*/ 53 w 202"/>
                <a:gd name="T33" fmla="*/ 195 h 207"/>
                <a:gd name="T34" fmla="*/ 37 w 202"/>
                <a:gd name="T35" fmla="*/ 184 h 207"/>
                <a:gd name="T36" fmla="*/ 23 w 202"/>
                <a:gd name="T37" fmla="*/ 169 h 207"/>
                <a:gd name="T38" fmla="*/ 12 w 202"/>
                <a:gd name="T39" fmla="*/ 153 h 207"/>
                <a:gd name="T40" fmla="*/ 5 w 202"/>
                <a:gd name="T41" fmla="*/ 135 h 207"/>
                <a:gd name="T42" fmla="*/ 2 w 202"/>
                <a:gd name="T43" fmla="*/ 114 h 207"/>
                <a:gd name="T44" fmla="*/ 0 w 202"/>
                <a:gd name="T45" fmla="*/ 103 h 207"/>
                <a:gd name="T46" fmla="*/ 3 w 202"/>
                <a:gd name="T47" fmla="*/ 82 h 207"/>
                <a:gd name="T48" fmla="*/ 9 w 202"/>
                <a:gd name="T49" fmla="*/ 63 h 207"/>
                <a:gd name="T50" fmla="*/ 17 w 202"/>
                <a:gd name="T51" fmla="*/ 45 h 207"/>
                <a:gd name="T52" fmla="*/ 30 w 202"/>
                <a:gd name="T53" fmla="*/ 30 h 207"/>
                <a:gd name="T54" fmla="*/ 44 w 202"/>
                <a:gd name="T55" fmla="*/ 17 h 207"/>
                <a:gd name="T56" fmla="*/ 61 w 202"/>
                <a:gd name="T57" fmla="*/ 8 h 207"/>
                <a:gd name="T58" fmla="*/ 81 w 202"/>
                <a:gd name="T59" fmla="*/ 2 h 207"/>
                <a:gd name="T60" fmla="*/ 101 w 202"/>
                <a:gd name="T61" fmla="*/ 0 h 207"/>
                <a:gd name="T62" fmla="*/ 114 w 202"/>
                <a:gd name="T63" fmla="*/ 0 h 207"/>
                <a:gd name="T64" fmla="*/ 135 w 202"/>
                <a:gd name="T65" fmla="*/ 6 h 207"/>
                <a:gd name="T66" fmla="*/ 155 w 202"/>
                <a:gd name="T67" fmla="*/ 15 h 207"/>
                <a:gd name="T68" fmla="*/ 172 w 202"/>
                <a:gd name="T69" fmla="*/ 29 h 207"/>
                <a:gd name="T70" fmla="*/ 156 w 202"/>
                <a:gd name="T71" fmla="*/ 59 h 207"/>
                <a:gd name="T72" fmla="*/ 151 w 202"/>
                <a:gd name="T73" fmla="*/ 53 h 207"/>
                <a:gd name="T74" fmla="*/ 140 w 202"/>
                <a:gd name="T75" fmla="*/ 42 h 207"/>
                <a:gd name="T76" fmla="*/ 127 w 202"/>
                <a:gd name="T77" fmla="*/ 35 h 207"/>
                <a:gd name="T78" fmla="*/ 111 w 202"/>
                <a:gd name="T79" fmla="*/ 31 h 207"/>
                <a:gd name="T80" fmla="*/ 101 w 202"/>
                <a:gd name="T81" fmla="*/ 30 h 207"/>
                <a:gd name="T82" fmla="*/ 88 w 202"/>
                <a:gd name="T83" fmla="*/ 31 h 207"/>
                <a:gd name="T84" fmla="*/ 75 w 202"/>
                <a:gd name="T85" fmla="*/ 36 h 207"/>
                <a:gd name="T86" fmla="*/ 53 w 202"/>
                <a:gd name="T87" fmla="*/ 52 h 207"/>
                <a:gd name="T88" fmla="*/ 39 w 202"/>
                <a:gd name="T89" fmla="*/ 75 h 207"/>
                <a:gd name="T90" fmla="*/ 34 w 202"/>
                <a:gd name="T91" fmla="*/ 103 h 207"/>
                <a:gd name="T92" fmla="*/ 36 w 202"/>
                <a:gd name="T93" fmla="*/ 118 h 207"/>
                <a:gd name="T94" fmla="*/ 45 w 202"/>
                <a:gd name="T95" fmla="*/ 145 h 207"/>
                <a:gd name="T96" fmla="*/ 62 w 202"/>
                <a:gd name="T97" fmla="*/ 164 h 207"/>
                <a:gd name="T98" fmla="*/ 81 w 202"/>
                <a:gd name="T99" fmla="*/ 173 h 207"/>
                <a:gd name="T100" fmla="*/ 94 w 202"/>
                <a:gd name="T101" fmla="*/ 176 h 207"/>
                <a:gd name="T102" fmla="*/ 101 w 202"/>
                <a:gd name="T103" fmla="*/ 17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7">
                  <a:moveTo>
                    <a:pt x="101" y="176"/>
                  </a:moveTo>
                  <a:lnTo>
                    <a:pt x="101" y="176"/>
                  </a:lnTo>
                  <a:lnTo>
                    <a:pt x="116" y="175"/>
                  </a:lnTo>
                  <a:lnTo>
                    <a:pt x="129" y="171"/>
                  </a:lnTo>
                  <a:lnTo>
                    <a:pt x="140" y="164"/>
                  </a:lnTo>
                  <a:lnTo>
                    <a:pt x="150" y="156"/>
                  </a:lnTo>
                  <a:lnTo>
                    <a:pt x="159" y="145"/>
                  </a:lnTo>
                  <a:lnTo>
                    <a:pt x="165" y="132"/>
                  </a:lnTo>
                  <a:lnTo>
                    <a:pt x="168" y="119"/>
                  </a:lnTo>
                  <a:lnTo>
                    <a:pt x="170" y="103"/>
                  </a:lnTo>
                  <a:lnTo>
                    <a:pt x="202" y="103"/>
                  </a:lnTo>
                  <a:lnTo>
                    <a:pt x="202" y="103"/>
                  </a:lnTo>
                  <a:lnTo>
                    <a:pt x="202" y="114"/>
                  </a:lnTo>
                  <a:lnTo>
                    <a:pt x="201" y="124"/>
                  </a:lnTo>
                  <a:lnTo>
                    <a:pt x="199" y="135"/>
                  </a:lnTo>
                  <a:lnTo>
                    <a:pt x="195" y="143"/>
                  </a:lnTo>
                  <a:lnTo>
                    <a:pt x="190" y="153"/>
                  </a:lnTo>
                  <a:lnTo>
                    <a:pt x="185" y="162"/>
                  </a:lnTo>
                  <a:lnTo>
                    <a:pt x="181" y="169"/>
                  </a:lnTo>
                  <a:lnTo>
                    <a:pt x="173" y="178"/>
                  </a:lnTo>
                  <a:lnTo>
                    <a:pt x="167" y="184"/>
                  </a:lnTo>
                  <a:lnTo>
                    <a:pt x="159" y="190"/>
                  </a:lnTo>
                  <a:lnTo>
                    <a:pt x="151" y="195"/>
                  </a:lnTo>
                  <a:lnTo>
                    <a:pt x="142" y="200"/>
                  </a:lnTo>
                  <a:lnTo>
                    <a:pt x="133" y="203"/>
                  </a:lnTo>
                  <a:lnTo>
                    <a:pt x="122" y="206"/>
                  </a:lnTo>
                  <a:lnTo>
                    <a:pt x="112" y="207"/>
                  </a:lnTo>
                  <a:lnTo>
                    <a:pt x="101" y="207"/>
                  </a:lnTo>
                  <a:lnTo>
                    <a:pt x="101" y="207"/>
                  </a:lnTo>
                  <a:lnTo>
                    <a:pt x="92" y="207"/>
                  </a:lnTo>
                  <a:lnTo>
                    <a:pt x="81" y="206"/>
                  </a:lnTo>
                  <a:lnTo>
                    <a:pt x="71" y="203"/>
                  </a:lnTo>
                  <a:lnTo>
                    <a:pt x="61" y="200"/>
                  </a:lnTo>
                  <a:lnTo>
                    <a:pt x="53" y="195"/>
                  </a:lnTo>
                  <a:lnTo>
                    <a:pt x="44" y="190"/>
                  </a:lnTo>
                  <a:lnTo>
                    <a:pt x="37" y="184"/>
                  </a:lnTo>
                  <a:lnTo>
                    <a:pt x="30" y="178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2" y="153"/>
                  </a:lnTo>
                  <a:lnTo>
                    <a:pt x="9" y="143"/>
                  </a:lnTo>
                  <a:lnTo>
                    <a:pt x="5" y="135"/>
                  </a:lnTo>
                  <a:lnTo>
                    <a:pt x="3" y="124"/>
                  </a:lnTo>
                  <a:lnTo>
                    <a:pt x="2" y="114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2" y="92"/>
                  </a:lnTo>
                  <a:lnTo>
                    <a:pt x="3" y="82"/>
                  </a:lnTo>
                  <a:lnTo>
                    <a:pt x="5" y="73"/>
                  </a:lnTo>
                  <a:lnTo>
                    <a:pt x="9" y="63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3" y="37"/>
                  </a:lnTo>
                  <a:lnTo>
                    <a:pt x="30" y="30"/>
                  </a:lnTo>
                  <a:lnTo>
                    <a:pt x="37" y="23"/>
                  </a:lnTo>
                  <a:lnTo>
                    <a:pt x="44" y="17"/>
                  </a:lnTo>
                  <a:lnTo>
                    <a:pt x="53" y="12"/>
                  </a:lnTo>
                  <a:lnTo>
                    <a:pt x="61" y="8"/>
                  </a:lnTo>
                  <a:lnTo>
                    <a:pt x="71" y="4"/>
                  </a:lnTo>
                  <a:lnTo>
                    <a:pt x="81" y="2"/>
                  </a:lnTo>
                  <a:lnTo>
                    <a:pt x="9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14" y="0"/>
                  </a:lnTo>
                  <a:lnTo>
                    <a:pt x="126" y="2"/>
                  </a:lnTo>
                  <a:lnTo>
                    <a:pt x="135" y="6"/>
                  </a:lnTo>
                  <a:lnTo>
                    <a:pt x="146" y="9"/>
                  </a:lnTo>
                  <a:lnTo>
                    <a:pt x="155" y="15"/>
                  </a:lnTo>
                  <a:lnTo>
                    <a:pt x="163" y="22"/>
                  </a:lnTo>
                  <a:lnTo>
                    <a:pt x="172" y="29"/>
                  </a:lnTo>
                  <a:lnTo>
                    <a:pt x="179" y="37"/>
                  </a:lnTo>
                  <a:lnTo>
                    <a:pt x="156" y="59"/>
                  </a:lnTo>
                  <a:lnTo>
                    <a:pt x="156" y="59"/>
                  </a:lnTo>
                  <a:lnTo>
                    <a:pt x="151" y="53"/>
                  </a:lnTo>
                  <a:lnTo>
                    <a:pt x="146" y="47"/>
                  </a:lnTo>
                  <a:lnTo>
                    <a:pt x="140" y="42"/>
                  </a:lnTo>
                  <a:lnTo>
                    <a:pt x="134" y="39"/>
                  </a:lnTo>
                  <a:lnTo>
                    <a:pt x="127" y="35"/>
                  </a:lnTo>
                  <a:lnTo>
                    <a:pt x="118" y="32"/>
                  </a:lnTo>
                  <a:lnTo>
                    <a:pt x="111" y="31"/>
                  </a:lnTo>
                  <a:lnTo>
                    <a:pt x="101" y="30"/>
                  </a:lnTo>
                  <a:lnTo>
                    <a:pt x="101" y="30"/>
                  </a:lnTo>
                  <a:lnTo>
                    <a:pt x="94" y="31"/>
                  </a:lnTo>
                  <a:lnTo>
                    <a:pt x="88" y="31"/>
                  </a:lnTo>
                  <a:lnTo>
                    <a:pt x="81" y="34"/>
                  </a:lnTo>
                  <a:lnTo>
                    <a:pt x="75" y="36"/>
                  </a:lnTo>
                  <a:lnTo>
                    <a:pt x="62" y="42"/>
                  </a:lnTo>
                  <a:lnTo>
                    <a:pt x="53" y="52"/>
                  </a:lnTo>
                  <a:lnTo>
                    <a:pt x="45" y="62"/>
                  </a:lnTo>
                  <a:lnTo>
                    <a:pt x="39" y="75"/>
                  </a:lnTo>
                  <a:lnTo>
                    <a:pt x="36" y="89"/>
                  </a:lnTo>
                  <a:lnTo>
                    <a:pt x="34" y="103"/>
                  </a:lnTo>
                  <a:lnTo>
                    <a:pt x="34" y="103"/>
                  </a:lnTo>
                  <a:lnTo>
                    <a:pt x="36" y="118"/>
                  </a:lnTo>
                  <a:lnTo>
                    <a:pt x="39" y="132"/>
                  </a:lnTo>
                  <a:lnTo>
                    <a:pt x="45" y="145"/>
                  </a:lnTo>
                  <a:lnTo>
                    <a:pt x="53" y="156"/>
                  </a:lnTo>
                  <a:lnTo>
                    <a:pt x="62" y="164"/>
                  </a:lnTo>
                  <a:lnTo>
                    <a:pt x="75" y="170"/>
                  </a:lnTo>
                  <a:lnTo>
                    <a:pt x="81" y="173"/>
                  </a:lnTo>
                  <a:lnTo>
                    <a:pt x="88" y="175"/>
                  </a:lnTo>
                  <a:lnTo>
                    <a:pt x="94" y="176"/>
                  </a:lnTo>
                  <a:lnTo>
                    <a:pt x="101" y="176"/>
                  </a:lnTo>
                  <a:lnTo>
                    <a:pt x="101" y="1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/>
            <p:cNvSpPr>
              <a:spLocks noEditPoints="1"/>
            </p:cNvSpPr>
            <p:nvPr userDrawn="1"/>
          </p:nvSpPr>
          <p:spPr bwMode="auto">
            <a:xfrm>
              <a:off x="2376" y="2429"/>
              <a:ext cx="49" cy="50"/>
            </a:xfrm>
            <a:custGeom>
              <a:avLst/>
              <a:gdLst>
                <a:gd name="T0" fmla="*/ 34 w 148"/>
                <a:gd name="T1" fmla="*/ 85 h 149"/>
                <a:gd name="T2" fmla="*/ 39 w 148"/>
                <a:gd name="T3" fmla="*/ 99 h 149"/>
                <a:gd name="T4" fmla="*/ 47 w 148"/>
                <a:gd name="T5" fmla="*/ 110 h 149"/>
                <a:gd name="T6" fmla="*/ 59 w 148"/>
                <a:gd name="T7" fmla="*/ 116 h 149"/>
                <a:gd name="T8" fmla="*/ 75 w 148"/>
                <a:gd name="T9" fmla="*/ 120 h 149"/>
                <a:gd name="T10" fmla="*/ 85 w 148"/>
                <a:gd name="T11" fmla="*/ 118 h 149"/>
                <a:gd name="T12" fmla="*/ 102 w 148"/>
                <a:gd name="T13" fmla="*/ 111 h 149"/>
                <a:gd name="T14" fmla="*/ 146 w 148"/>
                <a:gd name="T15" fmla="*/ 105 h 149"/>
                <a:gd name="T16" fmla="*/ 141 w 148"/>
                <a:gd name="T17" fmla="*/ 115 h 149"/>
                <a:gd name="T18" fmla="*/ 128 w 148"/>
                <a:gd name="T19" fmla="*/ 131 h 149"/>
                <a:gd name="T20" fmla="*/ 109 w 148"/>
                <a:gd name="T21" fmla="*/ 143 h 149"/>
                <a:gd name="T22" fmla="*/ 87 w 148"/>
                <a:gd name="T23" fmla="*/ 149 h 149"/>
                <a:gd name="T24" fmla="*/ 75 w 148"/>
                <a:gd name="T25" fmla="*/ 149 h 149"/>
                <a:gd name="T26" fmla="*/ 59 w 148"/>
                <a:gd name="T27" fmla="*/ 148 h 149"/>
                <a:gd name="T28" fmla="*/ 45 w 148"/>
                <a:gd name="T29" fmla="*/ 144 h 149"/>
                <a:gd name="T30" fmla="*/ 22 w 148"/>
                <a:gd name="T31" fmla="*/ 128 h 149"/>
                <a:gd name="T32" fmla="*/ 6 w 148"/>
                <a:gd name="T33" fmla="*/ 104 h 149"/>
                <a:gd name="T34" fmla="*/ 1 w 148"/>
                <a:gd name="T35" fmla="*/ 90 h 149"/>
                <a:gd name="T36" fmla="*/ 0 w 148"/>
                <a:gd name="T37" fmla="*/ 74 h 149"/>
                <a:gd name="T38" fmla="*/ 0 w 148"/>
                <a:gd name="T39" fmla="*/ 67 h 149"/>
                <a:gd name="T40" fmla="*/ 6 w 148"/>
                <a:gd name="T41" fmla="*/ 45 h 149"/>
                <a:gd name="T42" fmla="*/ 22 w 148"/>
                <a:gd name="T43" fmla="*/ 22 h 149"/>
                <a:gd name="T44" fmla="*/ 45 w 148"/>
                <a:gd name="T45" fmla="*/ 6 h 149"/>
                <a:gd name="T46" fmla="*/ 58 w 148"/>
                <a:gd name="T47" fmla="*/ 1 h 149"/>
                <a:gd name="T48" fmla="*/ 74 w 148"/>
                <a:gd name="T49" fmla="*/ 0 h 149"/>
                <a:gd name="T50" fmla="*/ 81 w 148"/>
                <a:gd name="T51" fmla="*/ 0 h 149"/>
                <a:gd name="T52" fmla="*/ 96 w 148"/>
                <a:gd name="T53" fmla="*/ 4 h 149"/>
                <a:gd name="T54" fmla="*/ 115 w 148"/>
                <a:gd name="T55" fmla="*/ 12 h 149"/>
                <a:gd name="T56" fmla="*/ 135 w 148"/>
                <a:gd name="T57" fmla="*/ 33 h 149"/>
                <a:gd name="T58" fmla="*/ 146 w 148"/>
                <a:gd name="T59" fmla="*/ 60 h 149"/>
                <a:gd name="T60" fmla="*/ 148 w 148"/>
                <a:gd name="T61" fmla="*/ 74 h 149"/>
                <a:gd name="T62" fmla="*/ 147 w 148"/>
                <a:gd name="T63" fmla="*/ 85 h 149"/>
                <a:gd name="T64" fmla="*/ 35 w 148"/>
                <a:gd name="T65" fmla="*/ 57 h 149"/>
                <a:gd name="T66" fmla="*/ 113 w 148"/>
                <a:gd name="T67" fmla="*/ 57 h 149"/>
                <a:gd name="T68" fmla="*/ 107 w 148"/>
                <a:gd name="T69" fmla="*/ 46 h 149"/>
                <a:gd name="T70" fmla="*/ 98 w 148"/>
                <a:gd name="T71" fmla="*/ 38 h 149"/>
                <a:gd name="T72" fmla="*/ 87 w 148"/>
                <a:gd name="T73" fmla="*/ 32 h 149"/>
                <a:gd name="T74" fmla="*/ 74 w 148"/>
                <a:gd name="T75" fmla="*/ 29 h 149"/>
                <a:gd name="T76" fmla="*/ 67 w 148"/>
                <a:gd name="T77" fmla="*/ 31 h 149"/>
                <a:gd name="T78" fmla="*/ 55 w 148"/>
                <a:gd name="T79" fmla="*/ 34 h 149"/>
                <a:gd name="T80" fmla="*/ 45 w 148"/>
                <a:gd name="T81" fmla="*/ 42 h 149"/>
                <a:gd name="T82" fmla="*/ 38 w 148"/>
                <a:gd name="T83" fmla="*/ 51 h 149"/>
                <a:gd name="T84" fmla="*/ 35 w 148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9">
                  <a:moveTo>
                    <a:pt x="34" y="85"/>
                  </a:moveTo>
                  <a:lnTo>
                    <a:pt x="34" y="85"/>
                  </a:lnTo>
                  <a:lnTo>
                    <a:pt x="35" y="93"/>
                  </a:lnTo>
                  <a:lnTo>
                    <a:pt x="39" y="99"/>
                  </a:lnTo>
                  <a:lnTo>
                    <a:pt x="42" y="105"/>
                  </a:lnTo>
                  <a:lnTo>
                    <a:pt x="47" y="110"/>
                  </a:lnTo>
                  <a:lnTo>
                    <a:pt x="53" y="113"/>
                  </a:lnTo>
                  <a:lnTo>
                    <a:pt x="59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8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19" y="137"/>
                  </a:lnTo>
                  <a:lnTo>
                    <a:pt x="109" y="143"/>
                  </a:lnTo>
                  <a:lnTo>
                    <a:pt x="98" y="146"/>
                  </a:lnTo>
                  <a:lnTo>
                    <a:pt x="87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59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3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3" y="6"/>
                  </a:lnTo>
                  <a:lnTo>
                    <a:pt x="115" y="12"/>
                  </a:lnTo>
                  <a:lnTo>
                    <a:pt x="126" y="22"/>
                  </a:lnTo>
                  <a:lnTo>
                    <a:pt x="135" y="33"/>
                  </a:lnTo>
                  <a:lnTo>
                    <a:pt x="142" y="45"/>
                  </a:lnTo>
                  <a:lnTo>
                    <a:pt x="146" y="60"/>
                  </a:lnTo>
                  <a:lnTo>
                    <a:pt x="147" y="67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7" y="85"/>
                  </a:lnTo>
                  <a:lnTo>
                    <a:pt x="34" y="85"/>
                  </a:lnTo>
                  <a:close/>
                  <a:moveTo>
                    <a:pt x="35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3" y="42"/>
                  </a:lnTo>
                  <a:lnTo>
                    <a:pt x="98" y="38"/>
                  </a:lnTo>
                  <a:lnTo>
                    <a:pt x="94" y="34"/>
                  </a:lnTo>
                  <a:lnTo>
                    <a:pt x="87" y="32"/>
                  </a:lnTo>
                  <a:lnTo>
                    <a:pt x="80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5" y="57"/>
                  </a:lnTo>
                  <a:lnTo>
                    <a:pt x="3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3"/>
            <p:cNvSpPr>
              <a:spLocks/>
            </p:cNvSpPr>
            <p:nvPr userDrawn="1"/>
          </p:nvSpPr>
          <p:spPr bwMode="auto">
            <a:xfrm>
              <a:off x="2434" y="2429"/>
              <a:ext cx="43" cy="49"/>
            </a:xfrm>
            <a:custGeom>
              <a:avLst/>
              <a:gdLst>
                <a:gd name="T0" fmla="*/ 0 w 128"/>
                <a:gd name="T1" fmla="*/ 1 h 148"/>
                <a:gd name="T2" fmla="*/ 32 w 128"/>
                <a:gd name="T3" fmla="*/ 1 h 148"/>
                <a:gd name="T4" fmla="*/ 32 w 128"/>
                <a:gd name="T5" fmla="*/ 18 h 148"/>
                <a:gd name="T6" fmla="*/ 32 w 128"/>
                <a:gd name="T7" fmla="*/ 18 h 148"/>
                <a:gd name="T8" fmla="*/ 38 w 128"/>
                <a:gd name="T9" fmla="*/ 12 h 148"/>
                <a:gd name="T10" fmla="*/ 47 w 128"/>
                <a:gd name="T11" fmla="*/ 6 h 148"/>
                <a:gd name="T12" fmla="*/ 53 w 128"/>
                <a:gd name="T13" fmla="*/ 4 h 148"/>
                <a:gd name="T14" fmla="*/ 59 w 128"/>
                <a:gd name="T15" fmla="*/ 1 h 148"/>
                <a:gd name="T16" fmla="*/ 65 w 128"/>
                <a:gd name="T17" fmla="*/ 0 h 148"/>
                <a:gd name="T18" fmla="*/ 72 w 128"/>
                <a:gd name="T19" fmla="*/ 0 h 148"/>
                <a:gd name="T20" fmla="*/ 72 w 128"/>
                <a:gd name="T21" fmla="*/ 0 h 148"/>
                <a:gd name="T22" fmla="*/ 84 w 128"/>
                <a:gd name="T23" fmla="*/ 1 h 148"/>
                <a:gd name="T24" fmla="*/ 97 w 128"/>
                <a:gd name="T25" fmla="*/ 4 h 148"/>
                <a:gd name="T26" fmla="*/ 105 w 128"/>
                <a:gd name="T27" fmla="*/ 9 h 148"/>
                <a:gd name="T28" fmla="*/ 114 w 128"/>
                <a:gd name="T29" fmla="*/ 16 h 148"/>
                <a:gd name="T30" fmla="*/ 120 w 128"/>
                <a:gd name="T31" fmla="*/ 24 h 148"/>
                <a:gd name="T32" fmla="*/ 125 w 128"/>
                <a:gd name="T33" fmla="*/ 34 h 148"/>
                <a:gd name="T34" fmla="*/ 127 w 128"/>
                <a:gd name="T35" fmla="*/ 46 h 148"/>
                <a:gd name="T36" fmla="*/ 128 w 128"/>
                <a:gd name="T37" fmla="*/ 60 h 148"/>
                <a:gd name="T38" fmla="*/ 128 w 128"/>
                <a:gd name="T39" fmla="*/ 148 h 148"/>
                <a:gd name="T40" fmla="*/ 97 w 128"/>
                <a:gd name="T41" fmla="*/ 148 h 148"/>
                <a:gd name="T42" fmla="*/ 97 w 128"/>
                <a:gd name="T43" fmla="*/ 67 h 148"/>
                <a:gd name="T44" fmla="*/ 97 w 128"/>
                <a:gd name="T45" fmla="*/ 67 h 148"/>
                <a:gd name="T46" fmla="*/ 95 w 128"/>
                <a:gd name="T47" fmla="*/ 59 h 148"/>
                <a:gd name="T48" fmla="*/ 94 w 128"/>
                <a:gd name="T49" fmla="*/ 50 h 148"/>
                <a:gd name="T50" fmla="*/ 92 w 128"/>
                <a:gd name="T51" fmla="*/ 44 h 148"/>
                <a:gd name="T52" fmla="*/ 88 w 128"/>
                <a:gd name="T53" fmla="*/ 39 h 148"/>
                <a:gd name="T54" fmla="*/ 83 w 128"/>
                <a:gd name="T55" fmla="*/ 35 h 148"/>
                <a:gd name="T56" fmla="*/ 78 w 128"/>
                <a:gd name="T57" fmla="*/ 32 h 148"/>
                <a:gd name="T58" fmla="*/ 71 w 128"/>
                <a:gd name="T59" fmla="*/ 31 h 148"/>
                <a:gd name="T60" fmla="*/ 64 w 128"/>
                <a:gd name="T61" fmla="*/ 31 h 148"/>
                <a:gd name="T62" fmla="*/ 64 w 128"/>
                <a:gd name="T63" fmla="*/ 31 h 148"/>
                <a:gd name="T64" fmla="*/ 56 w 128"/>
                <a:gd name="T65" fmla="*/ 31 h 148"/>
                <a:gd name="T66" fmla="*/ 50 w 128"/>
                <a:gd name="T67" fmla="*/ 33 h 148"/>
                <a:gd name="T68" fmla="*/ 44 w 128"/>
                <a:gd name="T69" fmla="*/ 37 h 148"/>
                <a:gd name="T70" fmla="*/ 41 w 128"/>
                <a:gd name="T71" fmla="*/ 40 h 148"/>
                <a:gd name="T72" fmla="*/ 37 w 128"/>
                <a:gd name="T73" fmla="*/ 46 h 148"/>
                <a:gd name="T74" fmla="*/ 34 w 128"/>
                <a:gd name="T75" fmla="*/ 53 h 148"/>
                <a:gd name="T76" fmla="*/ 32 w 128"/>
                <a:gd name="T77" fmla="*/ 60 h 148"/>
                <a:gd name="T78" fmla="*/ 32 w 128"/>
                <a:gd name="T79" fmla="*/ 67 h 148"/>
                <a:gd name="T80" fmla="*/ 32 w 128"/>
                <a:gd name="T81" fmla="*/ 148 h 148"/>
                <a:gd name="T82" fmla="*/ 0 w 128"/>
                <a:gd name="T83" fmla="*/ 148 h 148"/>
                <a:gd name="T84" fmla="*/ 0 w 128"/>
                <a:gd name="T85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148">
                  <a:moveTo>
                    <a:pt x="0" y="1"/>
                  </a:moveTo>
                  <a:lnTo>
                    <a:pt x="32" y="1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8" y="12"/>
                  </a:lnTo>
                  <a:lnTo>
                    <a:pt x="47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84" y="1"/>
                  </a:lnTo>
                  <a:lnTo>
                    <a:pt x="97" y="4"/>
                  </a:lnTo>
                  <a:lnTo>
                    <a:pt x="105" y="9"/>
                  </a:lnTo>
                  <a:lnTo>
                    <a:pt x="114" y="16"/>
                  </a:lnTo>
                  <a:lnTo>
                    <a:pt x="120" y="24"/>
                  </a:lnTo>
                  <a:lnTo>
                    <a:pt x="125" y="34"/>
                  </a:lnTo>
                  <a:lnTo>
                    <a:pt x="127" y="46"/>
                  </a:lnTo>
                  <a:lnTo>
                    <a:pt x="128" y="60"/>
                  </a:lnTo>
                  <a:lnTo>
                    <a:pt x="128" y="148"/>
                  </a:lnTo>
                  <a:lnTo>
                    <a:pt x="97" y="148"/>
                  </a:lnTo>
                  <a:lnTo>
                    <a:pt x="97" y="67"/>
                  </a:lnTo>
                  <a:lnTo>
                    <a:pt x="97" y="67"/>
                  </a:lnTo>
                  <a:lnTo>
                    <a:pt x="95" y="59"/>
                  </a:lnTo>
                  <a:lnTo>
                    <a:pt x="94" y="50"/>
                  </a:lnTo>
                  <a:lnTo>
                    <a:pt x="92" y="44"/>
                  </a:lnTo>
                  <a:lnTo>
                    <a:pt x="88" y="39"/>
                  </a:lnTo>
                  <a:lnTo>
                    <a:pt x="83" y="35"/>
                  </a:lnTo>
                  <a:lnTo>
                    <a:pt x="78" y="32"/>
                  </a:lnTo>
                  <a:lnTo>
                    <a:pt x="71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56" y="31"/>
                  </a:lnTo>
                  <a:lnTo>
                    <a:pt x="50" y="33"/>
                  </a:lnTo>
                  <a:lnTo>
                    <a:pt x="44" y="37"/>
                  </a:lnTo>
                  <a:lnTo>
                    <a:pt x="41" y="40"/>
                  </a:lnTo>
                  <a:lnTo>
                    <a:pt x="37" y="46"/>
                  </a:lnTo>
                  <a:lnTo>
                    <a:pt x="34" y="53"/>
                  </a:lnTo>
                  <a:lnTo>
                    <a:pt x="32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"/>
            <p:cNvSpPr>
              <a:spLocks/>
            </p:cNvSpPr>
            <p:nvPr userDrawn="1"/>
          </p:nvSpPr>
          <p:spPr bwMode="auto">
            <a:xfrm>
              <a:off x="2484" y="2409"/>
              <a:ext cx="35" cy="69"/>
            </a:xfrm>
            <a:custGeom>
              <a:avLst/>
              <a:gdLst>
                <a:gd name="T0" fmla="*/ 30 w 106"/>
                <a:gd name="T1" fmla="*/ 4 h 209"/>
                <a:gd name="T2" fmla="*/ 62 w 106"/>
                <a:gd name="T3" fmla="*/ 0 h 209"/>
                <a:gd name="T4" fmla="*/ 62 w 106"/>
                <a:gd name="T5" fmla="*/ 62 h 209"/>
                <a:gd name="T6" fmla="*/ 106 w 106"/>
                <a:gd name="T7" fmla="*/ 62 h 209"/>
                <a:gd name="T8" fmla="*/ 106 w 106"/>
                <a:gd name="T9" fmla="*/ 93 h 209"/>
                <a:gd name="T10" fmla="*/ 62 w 106"/>
                <a:gd name="T11" fmla="*/ 93 h 209"/>
                <a:gd name="T12" fmla="*/ 62 w 106"/>
                <a:gd name="T13" fmla="*/ 209 h 209"/>
                <a:gd name="T14" fmla="*/ 30 w 106"/>
                <a:gd name="T15" fmla="*/ 209 h 209"/>
                <a:gd name="T16" fmla="*/ 30 w 106"/>
                <a:gd name="T17" fmla="*/ 93 h 209"/>
                <a:gd name="T18" fmla="*/ 0 w 106"/>
                <a:gd name="T19" fmla="*/ 93 h 209"/>
                <a:gd name="T20" fmla="*/ 0 w 106"/>
                <a:gd name="T21" fmla="*/ 62 h 209"/>
                <a:gd name="T22" fmla="*/ 30 w 106"/>
                <a:gd name="T23" fmla="*/ 62 h 209"/>
                <a:gd name="T24" fmla="*/ 30 w 106"/>
                <a:gd name="T25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209">
                  <a:moveTo>
                    <a:pt x="30" y="4"/>
                  </a:moveTo>
                  <a:lnTo>
                    <a:pt x="62" y="0"/>
                  </a:lnTo>
                  <a:lnTo>
                    <a:pt x="62" y="62"/>
                  </a:lnTo>
                  <a:lnTo>
                    <a:pt x="106" y="62"/>
                  </a:lnTo>
                  <a:lnTo>
                    <a:pt x="106" y="93"/>
                  </a:lnTo>
                  <a:lnTo>
                    <a:pt x="62" y="93"/>
                  </a:lnTo>
                  <a:lnTo>
                    <a:pt x="62" y="209"/>
                  </a:lnTo>
                  <a:lnTo>
                    <a:pt x="30" y="209"/>
                  </a:lnTo>
                  <a:lnTo>
                    <a:pt x="30" y="93"/>
                  </a:lnTo>
                  <a:lnTo>
                    <a:pt x="0" y="93"/>
                  </a:lnTo>
                  <a:lnTo>
                    <a:pt x="0" y="62"/>
                  </a:lnTo>
                  <a:lnTo>
                    <a:pt x="30" y="6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5"/>
            <p:cNvSpPr>
              <a:spLocks/>
            </p:cNvSpPr>
            <p:nvPr userDrawn="1"/>
          </p:nvSpPr>
          <p:spPr bwMode="auto">
            <a:xfrm>
              <a:off x="2527" y="2429"/>
              <a:ext cx="23" cy="49"/>
            </a:xfrm>
            <a:custGeom>
              <a:avLst/>
              <a:gdLst>
                <a:gd name="T0" fmla="*/ 0 w 69"/>
                <a:gd name="T1" fmla="*/ 1 h 148"/>
                <a:gd name="T2" fmla="*/ 32 w 69"/>
                <a:gd name="T3" fmla="*/ 1 h 148"/>
                <a:gd name="T4" fmla="*/ 32 w 69"/>
                <a:gd name="T5" fmla="*/ 17 h 148"/>
                <a:gd name="T6" fmla="*/ 32 w 69"/>
                <a:gd name="T7" fmla="*/ 17 h 148"/>
                <a:gd name="T8" fmla="*/ 38 w 69"/>
                <a:gd name="T9" fmla="*/ 10 h 148"/>
                <a:gd name="T10" fmla="*/ 45 w 69"/>
                <a:gd name="T11" fmla="*/ 5 h 148"/>
                <a:gd name="T12" fmla="*/ 50 w 69"/>
                <a:gd name="T13" fmla="*/ 3 h 148"/>
                <a:gd name="T14" fmla="*/ 56 w 69"/>
                <a:gd name="T15" fmla="*/ 1 h 148"/>
                <a:gd name="T16" fmla="*/ 62 w 69"/>
                <a:gd name="T17" fmla="*/ 0 h 148"/>
                <a:gd name="T18" fmla="*/ 69 w 69"/>
                <a:gd name="T19" fmla="*/ 0 h 148"/>
                <a:gd name="T20" fmla="*/ 69 w 69"/>
                <a:gd name="T21" fmla="*/ 31 h 148"/>
                <a:gd name="T22" fmla="*/ 67 w 69"/>
                <a:gd name="T23" fmla="*/ 31 h 148"/>
                <a:gd name="T24" fmla="*/ 67 w 69"/>
                <a:gd name="T25" fmla="*/ 31 h 148"/>
                <a:gd name="T26" fmla="*/ 60 w 69"/>
                <a:gd name="T27" fmla="*/ 32 h 148"/>
                <a:gd name="T28" fmla="*/ 52 w 69"/>
                <a:gd name="T29" fmla="*/ 33 h 148"/>
                <a:gd name="T30" fmla="*/ 46 w 69"/>
                <a:gd name="T31" fmla="*/ 37 h 148"/>
                <a:gd name="T32" fmla="*/ 41 w 69"/>
                <a:gd name="T33" fmla="*/ 40 h 148"/>
                <a:gd name="T34" fmla="*/ 38 w 69"/>
                <a:gd name="T35" fmla="*/ 46 h 148"/>
                <a:gd name="T36" fmla="*/ 34 w 69"/>
                <a:gd name="T37" fmla="*/ 53 h 148"/>
                <a:gd name="T38" fmla="*/ 33 w 69"/>
                <a:gd name="T39" fmla="*/ 60 h 148"/>
                <a:gd name="T40" fmla="*/ 32 w 69"/>
                <a:gd name="T41" fmla="*/ 67 h 148"/>
                <a:gd name="T42" fmla="*/ 32 w 69"/>
                <a:gd name="T43" fmla="*/ 148 h 148"/>
                <a:gd name="T44" fmla="*/ 0 w 69"/>
                <a:gd name="T45" fmla="*/ 148 h 148"/>
                <a:gd name="T46" fmla="*/ 0 w 69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148">
                  <a:moveTo>
                    <a:pt x="0" y="1"/>
                  </a:moveTo>
                  <a:lnTo>
                    <a:pt x="32" y="1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8" y="10"/>
                  </a:lnTo>
                  <a:lnTo>
                    <a:pt x="45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69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2" y="33"/>
                  </a:lnTo>
                  <a:lnTo>
                    <a:pt x="46" y="37"/>
                  </a:lnTo>
                  <a:lnTo>
                    <a:pt x="41" y="40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3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"/>
            <p:cNvSpPr>
              <a:spLocks noEditPoints="1"/>
            </p:cNvSpPr>
            <p:nvPr userDrawn="1"/>
          </p:nvSpPr>
          <p:spPr bwMode="auto">
            <a:xfrm>
              <a:off x="2555" y="2429"/>
              <a:ext cx="50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6 w 149"/>
                <a:gd name="T9" fmla="*/ 120 h 149"/>
                <a:gd name="T10" fmla="*/ 86 w 149"/>
                <a:gd name="T11" fmla="*/ 118 h 149"/>
                <a:gd name="T12" fmla="*/ 103 w 149"/>
                <a:gd name="T13" fmla="*/ 111 h 149"/>
                <a:gd name="T14" fmla="*/ 146 w 149"/>
                <a:gd name="T15" fmla="*/ 105 h 149"/>
                <a:gd name="T16" fmla="*/ 142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5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4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5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6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9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2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4" y="57"/>
                  </a:lnTo>
                  <a:lnTo>
                    <a:pt x="114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1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58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3">
            <a:extLst>
              <a:ext uri="{FF2B5EF4-FFF2-40B4-BE49-F238E27FC236}">
                <a16:creationId xmlns:a16="http://schemas.microsoft.com/office/drawing/2014/main" id="{AA5B3CA4-7383-4A08-AD3F-748BE844E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29944" r="50129" b="9678"/>
          <a:stretch/>
        </p:blipFill>
        <p:spPr>
          <a:xfrm>
            <a:off x="754744" y="756557"/>
            <a:ext cx="5331731" cy="535577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341619" y="2819399"/>
            <a:ext cx="3278005" cy="147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5086" y="4514850"/>
            <a:ext cx="4896685" cy="15430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BE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555086" y="2143125"/>
            <a:ext cx="4896685" cy="22547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1809750" y="3128963"/>
            <a:ext cx="2332038" cy="844550"/>
            <a:chOff x="1140" y="1971"/>
            <a:chExt cx="1469" cy="532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140" y="1971"/>
              <a:ext cx="1469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1140" y="2055"/>
              <a:ext cx="178" cy="251"/>
            </a:xfrm>
            <a:custGeom>
              <a:avLst/>
              <a:gdLst>
                <a:gd name="T0" fmla="*/ 123 w 533"/>
                <a:gd name="T1" fmla="*/ 517 h 755"/>
                <a:gd name="T2" fmla="*/ 166 w 533"/>
                <a:gd name="T3" fmla="*/ 573 h 755"/>
                <a:gd name="T4" fmla="*/ 192 w 533"/>
                <a:gd name="T5" fmla="*/ 593 h 755"/>
                <a:gd name="T6" fmla="*/ 223 w 533"/>
                <a:gd name="T7" fmla="*/ 605 h 755"/>
                <a:gd name="T8" fmla="*/ 258 w 533"/>
                <a:gd name="T9" fmla="*/ 611 h 755"/>
                <a:gd name="T10" fmla="*/ 292 w 533"/>
                <a:gd name="T11" fmla="*/ 610 h 755"/>
                <a:gd name="T12" fmla="*/ 332 w 533"/>
                <a:gd name="T13" fmla="*/ 596 h 755"/>
                <a:gd name="T14" fmla="*/ 351 w 533"/>
                <a:gd name="T15" fmla="*/ 583 h 755"/>
                <a:gd name="T16" fmla="*/ 362 w 533"/>
                <a:gd name="T17" fmla="*/ 565 h 755"/>
                <a:gd name="T18" fmla="*/ 365 w 533"/>
                <a:gd name="T19" fmla="*/ 544 h 755"/>
                <a:gd name="T20" fmla="*/ 364 w 533"/>
                <a:gd name="T21" fmla="*/ 529 h 755"/>
                <a:gd name="T22" fmla="*/ 356 w 533"/>
                <a:gd name="T23" fmla="*/ 509 h 755"/>
                <a:gd name="T24" fmla="*/ 341 w 533"/>
                <a:gd name="T25" fmla="*/ 492 h 755"/>
                <a:gd name="T26" fmla="*/ 291 w 533"/>
                <a:gd name="T27" fmla="*/ 461 h 755"/>
                <a:gd name="T28" fmla="*/ 217 w 533"/>
                <a:gd name="T29" fmla="*/ 432 h 755"/>
                <a:gd name="T30" fmla="*/ 153 w 533"/>
                <a:gd name="T31" fmla="*/ 401 h 755"/>
                <a:gd name="T32" fmla="*/ 105 w 533"/>
                <a:gd name="T33" fmla="*/ 365 h 755"/>
                <a:gd name="T34" fmla="*/ 71 w 533"/>
                <a:gd name="T35" fmla="*/ 323 h 755"/>
                <a:gd name="T36" fmla="*/ 49 w 533"/>
                <a:gd name="T37" fmla="*/ 277 h 755"/>
                <a:gd name="T38" fmla="*/ 39 w 533"/>
                <a:gd name="T39" fmla="*/ 225 h 755"/>
                <a:gd name="T40" fmla="*/ 39 w 533"/>
                <a:gd name="T41" fmla="*/ 184 h 755"/>
                <a:gd name="T42" fmla="*/ 56 w 533"/>
                <a:gd name="T43" fmla="*/ 125 h 755"/>
                <a:gd name="T44" fmla="*/ 90 w 533"/>
                <a:gd name="T45" fmla="*/ 73 h 755"/>
                <a:gd name="T46" fmla="*/ 139 w 533"/>
                <a:gd name="T47" fmla="*/ 34 h 755"/>
                <a:gd name="T48" fmla="*/ 201 w 533"/>
                <a:gd name="T49" fmla="*/ 9 h 755"/>
                <a:gd name="T50" fmla="*/ 273 w 533"/>
                <a:gd name="T51" fmla="*/ 0 h 755"/>
                <a:gd name="T52" fmla="*/ 308 w 533"/>
                <a:gd name="T53" fmla="*/ 1 h 755"/>
                <a:gd name="T54" fmla="*/ 357 w 533"/>
                <a:gd name="T55" fmla="*/ 11 h 755"/>
                <a:gd name="T56" fmla="*/ 402 w 533"/>
                <a:gd name="T57" fmla="*/ 29 h 755"/>
                <a:gd name="T58" fmla="*/ 443 w 533"/>
                <a:gd name="T59" fmla="*/ 57 h 755"/>
                <a:gd name="T60" fmla="*/ 480 w 533"/>
                <a:gd name="T61" fmla="*/ 95 h 755"/>
                <a:gd name="T62" fmla="*/ 382 w 533"/>
                <a:gd name="T63" fmla="*/ 209 h 755"/>
                <a:gd name="T64" fmla="*/ 362 w 533"/>
                <a:gd name="T65" fmla="*/ 179 h 755"/>
                <a:gd name="T66" fmla="*/ 324 w 533"/>
                <a:gd name="T67" fmla="*/ 153 h 755"/>
                <a:gd name="T68" fmla="*/ 276 w 533"/>
                <a:gd name="T69" fmla="*/ 143 h 755"/>
                <a:gd name="T70" fmla="*/ 246 w 533"/>
                <a:gd name="T71" fmla="*/ 148 h 755"/>
                <a:gd name="T72" fmla="*/ 209 w 533"/>
                <a:gd name="T73" fmla="*/ 167 h 755"/>
                <a:gd name="T74" fmla="*/ 200 w 533"/>
                <a:gd name="T75" fmla="*/ 183 h 755"/>
                <a:gd name="T76" fmla="*/ 196 w 533"/>
                <a:gd name="T77" fmla="*/ 201 h 755"/>
                <a:gd name="T78" fmla="*/ 201 w 533"/>
                <a:gd name="T79" fmla="*/ 228 h 755"/>
                <a:gd name="T80" fmla="*/ 217 w 533"/>
                <a:gd name="T81" fmla="*/ 250 h 755"/>
                <a:gd name="T82" fmla="*/ 265 w 533"/>
                <a:gd name="T83" fmla="*/ 281 h 755"/>
                <a:gd name="T84" fmla="*/ 342 w 533"/>
                <a:gd name="T85" fmla="*/ 310 h 755"/>
                <a:gd name="T86" fmla="*/ 406 w 533"/>
                <a:gd name="T87" fmla="*/ 339 h 755"/>
                <a:gd name="T88" fmla="*/ 457 w 533"/>
                <a:gd name="T89" fmla="*/ 373 h 755"/>
                <a:gd name="T90" fmla="*/ 494 w 533"/>
                <a:gd name="T91" fmla="*/ 412 h 755"/>
                <a:gd name="T92" fmla="*/ 520 w 533"/>
                <a:gd name="T93" fmla="*/ 460 h 755"/>
                <a:gd name="T94" fmla="*/ 532 w 533"/>
                <a:gd name="T95" fmla="*/ 516 h 755"/>
                <a:gd name="T96" fmla="*/ 532 w 533"/>
                <a:gd name="T97" fmla="*/ 560 h 755"/>
                <a:gd name="T98" fmla="*/ 514 w 533"/>
                <a:gd name="T99" fmla="*/ 624 h 755"/>
                <a:gd name="T100" fmla="*/ 477 w 533"/>
                <a:gd name="T101" fmla="*/ 679 h 755"/>
                <a:gd name="T102" fmla="*/ 423 w 533"/>
                <a:gd name="T103" fmla="*/ 720 h 755"/>
                <a:gd name="T104" fmla="*/ 353 w 533"/>
                <a:gd name="T105" fmla="*/ 745 h 755"/>
                <a:gd name="T106" fmla="*/ 272 w 533"/>
                <a:gd name="T107" fmla="*/ 755 h 755"/>
                <a:gd name="T108" fmla="*/ 229 w 533"/>
                <a:gd name="T109" fmla="*/ 752 h 755"/>
                <a:gd name="T110" fmla="*/ 169 w 533"/>
                <a:gd name="T111" fmla="*/ 740 h 755"/>
                <a:gd name="T112" fmla="*/ 114 w 533"/>
                <a:gd name="T113" fmla="*/ 718 h 755"/>
                <a:gd name="T114" fmla="*/ 66 w 533"/>
                <a:gd name="T115" fmla="*/ 685 h 755"/>
                <a:gd name="T116" fmla="*/ 24 w 533"/>
                <a:gd name="T117" fmla="*/ 641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3" h="755">
                  <a:moveTo>
                    <a:pt x="0" y="605"/>
                  </a:moveTo>
                  <a:lnTo>
                    <a:pt x="123" y="517"/>
                  </a:lnTo>
                  <a:lnTo>
                    <a:pt x="123" y="517"/>
                  </a:lnTo>
                  <a:lnTo>
                    <a:pt x="136" y="539"/>
                  </a:lnTo>
                  <a:lnTo>
                    <a:pt x="151" y="557"/>
                  </a:lnTo>
                  <a:lnTo>
                    <a:pt x="166" y="573"/>
                  </a:lnTo>
                  <a:lnTo>
                    <a:pt x="174" y="581"/>
                  </a:lnTo>
                  <a:lnTo>
                    <a:pt x="183" y="587"/>
                  </a:lnTo>
                  <a:lnTo>
                    <a:pt x="192" y="593"/>
                  </a:lnTo>
                  <a:lnTo>
                    <a:pt x="202" y="598"/>
                  </a:lnTo>
                  <a:lnTo>
                    <a:pt x="212" y="601"/>
                  </a:lnTo>
                  <a:lnTo>
                    <a:pt x="223" y="605"/>
                  </a:lnTo>
                  <a:lnTo>
                    <a:pt x="234" y="607"/>
                  </a:lnTo>
                  <a:lnTo>
                    <a:pt x="246" y="610"/>
                  </a:lnTo>
                  <a:lnTo>
                    <a:pt x="258" y="611"/>
                  </a:lnTo>
                  <a:lnTo>
                    <a:pt x="272" y="611"/>
                  </a:lnTo>
                  <a:lnTo>
                    <a:pt x="272" y="611"/>
                  </a:lnTo>
                  <a:lnTo>
                    <a:pt x="292" y="610"/>
                  </a:lnTo>
                  <a:lnTo>
                    <a:pt x="309" y="606"/>
                  </a:lnTo>
                  <a:lnTo>
                    <a:pt x="325" y="600"/>
                  </a:lnTo>
                  <a:lnTo>
                    <a:pt x="332" y="596"/>
                  </a:lnTo>
                  <a:lnTo>
                    <a:pt x="340" y="593"/>
                  </a:lnTo>
                  <a:lnTo>
                    <a:pt x="345" y="588"/>
                  </a:lnTo>
                  <a:lnTo>
                    <a:pt x="351" y="583"/>
                  </a:lnTo>
                  <a:lnTo>
                    <a:pt x="354" y="577"/>
                  </a:lnTo>
                  <a:lnTo>
                    <a:pt x="358" y="571"/>
                  </a:lnTo>
                  <a:lnTo>
                    <a:pt x="362" y="565"/>
                  </a:lnTo>
                  <a:lnTo>
                    <a:pt x="363" y="559"/>
                  </a:lnTo>
                  <a:lnTo>
                    <a:pt x="365" y="551"/>
                  </a:lnTo>
                  <a:lnTo>
                    <a:pt x="365" y="544"/>
                  </a:lnTo>
                  <a:lnTo>
                    <a:pt x="365" y="544"/>
                  </a:lnTo>
                  <a:lnTo>
                    <a:pt x="365" y="537"/>
                  </a:lnTo>
                  <a:lnTo>
                    <a:pt x="364" y="529"/>
                  </a:lnTo>
                  <a:lnTo>
                    <a:pt x="362" y="522"/>
                  </a:lnTo>
                  <a:lnTo>
                    <a:pt x="359" y="515"/>
                  </a:lnTo>
                  <a:lnTo>
                    <a:pt x="356" y="509"/>
                  </a:lnTo>
                  <a:lnTo>
                    <a:pt x="352" y="502"/>
                  </a:lnTo>
                  <a:lnTo>
                    <a:pt x="347" y="496"/>
                  </a:lnTo>
                  <a:lnTo>
                    <a:pt x="341" y="492"/>
                  </a:lnTo>
                  <a:lnTo>
                    <a:pt x="328" y="481"/>
                  </a:lnTo>
                  <a:lnTo>
                    <a:pt x="311" y="471"/>
                  </a:lnTo>
                  <a:lnTo>
                    <a:pt x="291" y="461"/>
                  </a:lnTo>
                  <a:lnTo>
                    <a:pt x="268" y="451"/>
                  </a:lnTo>
                  <a:lnTo>
                    <a:pt x="217" y="432"/>
                  </a:lnTo>
                  <a:lnTo>
                    <a:pt x="217" y="432"/>
                  </a:lnTo>
                  <a:lnTo>
                    <a:pt x="194" y="422"/>
                  </a:lnTo>
                  <a:lnTo>
                    <a:pt x="173" y="412"/>
                  </a:lnTo>
                  <a:lnTo>
                    <a:pt x="153" y="401"/>
                  </a:lnTo>
                  <a:lnTo>
                    <a:pt x="136" y="390"/>
                  </a:lnTo>
                  <a:lnTo>
                    <a:pt x="119" y="378"/>
                  </a:lnTo>
                  <a:lnTo>
                    <a:pt x="105" y="365"/>
                  </a:lnTo>
                  <a:lnTo>
                    <a:pt x="93" y="351"/>
                  </a:lnTo>
                  <a:lnTo>
                    <a:pt x="80" y="338"/>
                  </a:lnTo>
                  <a:lnTo>
                    <a:pt x="71" y="323"/>
                  </a:lnTo>
                  <a:lnTo>
                    <a:pt x="62" y="309"/>
                  </a:lnTo>
                  <a:lnTo>
                    <a:pt x="55" y="293"/>
                  </a:lnTo>
                  <a:lnTo>
                    <a:pt x="49" y="277"/>
                  </a:lnTo>
                  <a:lnTo>
                    <a:pt x="44" y="260"/>
                  </a:lnTo>
                  <a:lnTo>
                    <a:pt x="40" y="243"/>
                  </a:lnTo>
                  <a:lnTo>
                    <a:pt x="39" y="225"/>
                  </a:lnTo>
                  <a:lnTo>
                    <a:pt x="38" y="206"/>
                  </a:lnTo>
                  <a:lnTo>
                    <a:pt x="38" y="206"/>
                  </a:lnTo>
                  <a:lnTo>
                    <a:pt x="39" y="184"/>
                  </a:lnTo>
                  <a:lnTo>
                    <a:pt x="43" y="164"/>
                  </a:lnTo>
                  <a:lnTo>
                    <a:pt x="47" y="143"/>
                  </a:lnTo>
                  <a:lnTo>
                    <a:pt x="56" y="125"/>
                  </a:lnTo>
                  <a:lnTo>
                    <a:pt x="66" y="106"/>
                  </a:lnTo>
                  <a:lnTo>
                    <a:pt x="77" y="89"/>
                  </a:lnTo>
                  <a:lnTo>
                    <a:pt x="90" y="73"/>
                  </a:lnTo>
                  <a:lnTo>
                    <a:pt x="105" y="59"/>
                  </a:lnTo>
                  <a:lnTo>
                    <a:pt x="121" y="45"/>
                  </a:lnTo>
                  <a:lnTo>
                    <a:pt x="139" y="34"/>
                  </a:lnTo>
                  <a:lnTo>
                    <a:pt x="158" y="23"/>
                  </a:lnTo>
                  <a:lnTo>
                    <a:pt x="179" y="16"/>
                  </a:lnTo>
                  <a:lnTo>
                    <a:pt x="201" y="9"/>
                  </a:lnTo>
                  <a:lnTo>
                    <a:pt x="224" y="4"/>
                  </a:lnTo>
                  <a:lnTo>
                    <a:pt x="248" y="1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91" y="0"/>
                  </a:lnTo>
                  <a:lnTo>
                    <a:pt x="308" y="1"/>
                  </a:lnTo>
                  <a:lnTo>
                    <a:pt x="324" y="4"/>
                  </a:lnTo>
                  <a:lnTo>
                    <a:pt x="341" y="7"/>
                  </a:lnTo>
                  <a:lnTo>
                    <a:pt x="357" y="11"/>
                  </a:lnTo>
                  <a:lnTo>
                    <a:pt x="373" y="16"/>
                  </a:lnTo>
                  <a:lnTo>
                    <a:pt x="387" y="22"/>
                  </a:lnTo>
                  <a:lnTo>
                    <a:pt x="402" y="29"/>
                  </a:lnTo>
                  <a:lnTo>
                    <a:pt x="416" y="38"/>
                  </a:lnTo>
                  <a:lnTo>
                    <a:pt x="430" y="46"/>
                  </a:lnTo>
                  <a:lnTo>
                    <a:pt x="443" y="57"/>
                  </a:lnTo>
                  <a:lnTo>
                    <a:pt x="455" y="70"/>
                  </a:lnTo>
                  <a:lnTo>
                    <a:pt x="468" y="82"/>
                  </a:lnTo>
                  <a:lnTo>
                    <a:pt x="480" y="95"/>
                  </a:lnTo>
                  <a:lnTo>
                    <a:pt x="491" y="111"/>
                  </a:lnTo>
                  <a:lnTo>
                    <a:pt x="500" y="127"/>
                  </a:lnTo>
                  <a:lnTo>
                    <a:pt x="382" y="209"/>
                  </a:lnTo>
                  <a:lnTo>
                    <a:pt x="382" y="209"/>
                  </a:lnTo>
                  <a:lnTo>
                    <a:pt x="373" y="193"/>
                  </a:lnTo>
                  <a:lnTo>
                    <a:pt x="362" y="179"/>
                  </a:lnTo>
                  <a:lnTo>
                    <a:pt x="351" y="168"/>
                  </a:lnTo>
                  <a:lnTo>
                    <a:pt x="337" y="159"/>
                  </a:lnTo>
                  <a:lnTo>
                    <a:pt x="324" y="153"/>
                  </a:lnTo>
                  <a:lnTo>
                    <a:pt x="309" y="148"/>
                  </a:lnTo>
                  <a:lnTo>
                    <a:pt x="293" y="144"/>
                  </a:lnTo>
                  <a:lnTo>
                    <a:pt x="276" y="143"/>
                  </a:lnTo>
                  <a:lnTo>
                    <a:pt x="276" y="143"/>
                  </a:lnTo>
                  <a:lnTo>
                    <a:pt x="261" y="144"/>
                  </a:lnTo>
                  <a:lnTo>
                    <a:pt x="246" y="148"/>
                  </a:lnTo>
                  <a:lnTo>
                    <a:pt x="233" y="153"/>
                  </a:lnTo>
                  <a:lnTo>
                    <a:pt x="220" y="159"/>
                  </a:lnTo>
                  <a:lnTo>
                    <a:pt x="209" y="167"/>
                  </a:lnTo>
                  <a:lnTo>
                    <a:pt x="206" y="172"/>
                  </a:lnTo>
                  <a:lnTo>
                    <a:pt x="202" y="177"/>
                  </a:lnTo>
                  <a:lnTo>
                    <a:pt x="200" y="183"/>
                  </a:lnTo>
                  <a:lnTo>
                    <a:pt x="197" y="189"/>
                  </a:lnTo>
                  <a:lnTo>
                    <a:pt x="196" y="195"/>
                  </a:lnTo>
                  <a:lnTo>
                    <a:pt x="196" y="201"/>
                  </a:lnTo>
                  <a:lnTo>
                    <a:pt x="196" y="201"/>
                  </a:lnTo>
                  <a:lnTo>
                    <a:pt x="197" y="216"/>
                  </a:lnTo>
                  <a:lnTo>
                    <a:pt x="201" y="228"/>
                  </a:lnTo>
                  <a:lnTo>
                    <a:pt x="203" y="234"/>
                  </a:lnTo>
                  <a:lnTo>
                    <a:pt x="207" y="239"/>
                  </a:lnTo>
                  <a:lnTo>
                    <a:pt x="217" y="250"/>
                  </a:lnTo>
                  <a:lnTo>
                    <a:pt x="229" y="261"/>
                  </a:lnTo>
                  <a:lnTo>
                    <a:pt x="246" y="271"/>
                  </a:lnTo>
                  <a:lnTo>
                    <a:pt x="265" y="281"/>
                  </a:lnTo>
                  <a:lnTo>
                    <a:pt x="290" y="292"/>
                  </a:lnTo>
                  <a:lnTo>
                    <a:pt x="342" y="310"/>
                  </a:lnTo>
                  <a:lnTo>
                    <a:pt x="342" y="310"/>
                  </a:lnTo>
                  <a:lnTo>
                    <a:pt x="364" y="320"/>
                  </a:lnTo>
                  <a:lnTo>
                    <a:pt x="385" y="329"/>
                  </a:lnTo>
                  <a:lnTo>
                    <a:pt x="406" y="339"/>
                  </a:lnTo>
                  <a:lnTo>
                    <a:pt x="424" y="350"/>
                  </a:lnTo>
                  <a:lnTo>
                    <a:pt x="441" y="361"/>
                  </a:lnTo>
                  <a:lnTo>
                    <a:pt x="457" y="373"/>
                  </a:lnTo>
                  <a:lnTo>
                    <a:pt x="470" y="385"/>
                  </a:lnTo>
                  <a:lnTo>
                    <a:pt x="483" y="399"/>
                  </a:lnTo>
                  <a:lnTo>
                    <a:pt x="494" y="412"/>
                  </a:lnTo>
                  <a:lnTo>
                    <a:pt x="505" y="428"/>
                  </a:lnTo>
                  <a:lnTo>
                    <a:pt x="514" y="443"/>
                  </a:lnTo>
                  <a:lnTo>
                    <a:pt x="520" y="460"/>
                  </a:lnTo>
                  <a:lnTo>
                    <a:pt x="526" y="478"/>
                  </a:lnTo>
                  <a:lnTo>
                    <a:pt x="530" y="496"/>
                  </a:lnTo>
                  <a:lnTo>
                    <a:pt x="532" y="516"/>
                  </a:lnTo>
                  <a:lnTo>
                    <a:pt x="533" y="537"/>
                  </a:lnTo>
                  <a:lnTo>
                    <a:pt x="533" y="537"/>
                  </a:lnTo>
                  <a:lnTo>
                    <a:pt x="532" y="560"/>
                  </a:lnTo>
                  <a:lnTo>
                    <a:pt x="528" y="583"/>
                  </a:lnTo>
                  <a:lnTo>
                    <a:pt x="522" y="605"/>
                  </a:lnTo>
                  <a:lnTo>
                    <a:pt x="514" y="624"/>
                  </a:lnTo>
                  <a:lnTo>
                    <a:pt x="504" y="644"/>
                  </a:lnTo>
                  <a:lnTo>
                    <a:pt x="491" y="662"/>
                  </a:lnTo>
                  <a:lnTo>
                    <a:pt x="477" y="679"/>
                  </a:lnTo>
                  <a:lnTo>
                    <a:pt x="460" y="694"/>
                  </a:lnTo>
                  <a:lnTo>
                    <a:pt x="442" y="707"/>
                  </a:lnTo>
                  <a:lnTo>
                    <a:pt x="423" y="720"/>
                  </a:lnTo>
                  <a:lnTo>
                    <a:pt x="401" y="730"/>
                  </a:lnTo>
                  <a:lnTo>
                    <a:pt x="377" y="739"/>
                  </a:lnTo>
                  <a:lnTo>
                    <a:pt x="353" y="745"/>
                  </a:lnTo>
                  <a:lnTo>
                    <a:pt x="328" y="750"/>
                  </a:lnTo>
                  <a:lnTo>
                    <a:pt x="300" y="754"/>
                  </a:lnTo>
                  <a:lnTo>
                    <a:pt x="272" y="755"/>
                  </a:lnTo>
                  <a:lnTo>
                    <a:pt x="272" y="755"/>
                  </a:lnTo>
                  <a:lnTo>
                    <a:pt x="251" y="754"/>
                  </a:lnTo>
                  <a:lnTo>
                    <a:pt x="229" y="752"/>
                  </a:lnTo>
                  <a:lnTo>
                    <a:pt x="209" y="750"/>
                  </a:lnTo>
                  <a:lnTo>
                    <a:pt x="189" y="745"/>
                  </a:lnTo>
                  <a:lnTo>
                    <a:pt x="169" y="740"/>
                  </a:lnTo>
                  <a:lnTo>
                    <a:pt x="151" y="734"/>
                  </a:lnTo>
                  <a:lnTo>
                    <a:pt x="133" y="727"/>
                  </a:lnTo>
                  <a:lnTo>
                    <a:pt x="114" y="718"/>
                  </a:lnTo>
                  <a:lnTo>
                    <a:pt x="99" y="709"/>
                  </a:lnTo>
                  <a:lnTo>
                    <a:pt x="82" y="698"/>
                  </a:lnTo>
                  <a:lnTo>
                    <a:pt x="66" y="685"/>
                  </a:lnTo>
                  <a:lnTo>
                    <a:pt x="51" y="672"/>
                  </a:lnTo>
                  <a:lnTo>
                    <a:pt x="38" y="657"/>
                  </a:lnTo>
                  <a:lnTo>
                    <a:pt x="24" y="641"/>
                  </a:lnTo>
                  <a:lnTo>
                    <a:pt x="12" y="624"/>
                  </a:lnTo>
                  <a:lnTo>
                    <a:pt x="0" y="605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1140" y="2055"/>
              <a:ext cx="178" cy="251"/>
            </a:xfrm>
            <a:custGeom>
              <a:avLst/>
              <a:gdLst>
                <a:gd name="T0" fmla="*/ 123 w 533"/>
                <a:gd name="T1" fmla="*/ 517 h 755"/>
                <a:gd name="T2" fmla="*/ 166 w 533"/>
                <a:gd name="T3" fmla="*/ 573 h 755"/>
                <a:gd name="T4" fmla="*/ 192 w 533"/>
                <a:gd name="T5" fmla="*/ 593 h 755"/>
                <a:gd name="T6" fmla="*/ 223 w 533"/>
                <a:gd name="T7" fmla="*/ 605 h 755"/>
                <a:gd name="T8" fmla="*/ 258 w 533"/>
                <a:gd name="T9" fmla="*/ 611 h 755"/>
                <a:gd name="T10" fmla="*/ 292 w 533"/>
                <a:gd name="T11" fmla="*/ 610 h 755"/>
                <a:gd name="T12" fmla="*/ 332 w 533"/>
                <a:gd name="T13" fmla="*/ 596 h 755"/>
                <a:gd name="T14" fmla="*/ 351 w 533"/>
                <a:gd name="T15" fmla="*/ 583 h 755"/>
                <a:gd name="T16" fmla="*/ 362 w 533"/>
                <a:gd name="T17" fmla="*/ 565 h 755"/>
                <a:gd name="T18" fmla="*/ 365 w 533"/>
                <a:gd name="T19" fmla="*/ 544 h 755"/>
                <a:gd name="T20" fmla="*/ 364 w 533"/>
                <a:gd name="T21" fmla="*/ 529 h 755"/>
                <a:gd name="T22" fmla="*/ 356 w 533"/>
                <a:gd name="T23" fmla="*/ 509 h 755"/>
                <a:gd name="T24" fmla="*/ 341 w 533"/>
                <a:gd name="T25" fmla="*/ 492 h 755"/>
                <a:gd name="T26" fmla="*/ 291 w 533"/>
                <a:gd name="T27" fmla="*/ 461 h 755"/>
                <a:gd name="T28" fmla="*/ 217 w 533"/>
                <a:gd name="T29" fmla="*/ 432 h 755"/>
                <a:gd name="T30" fmla="*/ 153 w 533"/>
                <a:gd name="T31" fmla="*/ 401 h 755"/>
                <a:gd name="T32" fmla="*/ 105 w 533"/>
                <a:gd name="T33" fmla="*/ 365 h 755"/>
                <a:gd name="T34" fmla="*/ 71 w 533"/>
                <a:gd name="T35" fmla="*/ 323 h 755"/>
                <a:gd name="T36" fmla="*/ 49 w 533"/>
                <a:gd name="T37" fmla="*/ 277 h 755"/>
                <a:gd name="T38" fmla="*/ 39 w 533"/>
                <a:gd name="T39" fmla="*/ 225 h 755"/>
                <a:gd name="T40" fmla="*/ 39 w 533"/>
                <a:gd name="T41" fmla="*/ 184 h 755"/>
                <a:gd name="T42" fmla="*/ 56 w 533"/>
                <a:gd name="T43" fmla="*/ 125 h 755"/>
                <a:gd name="T44" fmla="*/ 90 w 533"/>
                <a:gd name="T45" fmla="*/ 73 h 755"/>
                <a:gd name="T46" fmla="*/ 139 w 533"/>
                <a:gd name="T47" fmla="*/ 34 h 755"/>
                <a:gd name="T48" fmla="*/ 201 w 533"/>
                <a:gd name="T49" fmla="*/ 9 h 755"/>
                <a:gd name="T50" fmla="*/ 273 w 533"/>
                <a:gd name="T51" fmla="*/ 0 h 755"/>
                <a:gd name="T52" fmla="*/ 308 w 533"/>
                <a:gd name="T53" fmla="*/ 1 h 755"/>
                <a:gd name="T54" fmla="*/ 357 w 533"/>
                <a:gd name="T55" fmla="*/ 11 h 755"/>
                <a:gd name="T56" fmla="*/ 402 w 533"/>
                <a:gd name="T57" fmla="*/ 29 h 755"/>
                <a:gd name="T58" fmla="*/ 443 w 533"/>
                <a:gd name="T59" fmla="*/ 57 h 755"/>
                <a:gd name="T60" fmla="*/ 480 w 533"/>
                <a:gd name="T61" fmla="*/ 95 h 755"/>
                <a:gd name="T62" fmla="*/ 382 w 533"/>
                <a:gd name="T63" fmla="*/ 209 h 755"/>
                <a:gd name="T64" fmla="*/ 362 w 533"/>
                <a:gd name="T65" fmla="*/ 179 h 755"/>
                <a:gd name="T66" fmla="*/ 324 w 533"/>
                <a:gd name="T67" fmla="*/ 153 h 755"/>
                <a:gd name="T68" fmla="*/ 276 w 533"/>
                <a:gd name="T69" fmla="*/ 143 h 755"/>
                <a:gd name="T70" fmla="*/ 246 w 533"/>
                <a:gd name="T71" fmla="*/ 148 h 755"/>
                <a:gd name="T72" fmla="*/ 209 w 533"/>
                <a:gd name="T73" fmla="*/ 167 h 755"/>
                <a:gd name="T74" fmla="*/ 200 w 533"/>
                <a:gd name="T75" fmla="*/ 183 h 755"/>
                <a:gd name="T76" fmla="*/ 196 w 533"/>
                <a:gd name="T77" fmla="*/ 201 h 755"/>
                <a:gd name="T78" fmla="*/ 201 w 533"/>
                <a:gd name="T79" fmla="*/ 228 h 755"/>
                <a:gd name="T80" fmla="*/ 217 w 533"/>
                <a:gd name="T81" fmla="*/ 250 h 755"/>
                <a:gd name="T82" fmla="*/ 265 w 533"/>
                <a:gd name="T83" fmla="*/ 281 h 755"/>
                <a:gd name="T84" fmla="*/ 342 w 533"/>
                <a:gd name="T85" fmla="*/ 310 h 755"/>
                <a:gd name="T86" fmla="*/ 406 w 533"/>
                <a:gd name="T87" fmla="*/ 339 h 755"/>
                <a:gd name="T88" fmla="*/ 457 w 533"/>
                <a:gd name="T89" fmla="*/ 373 h 755"/>
                <a:gd name="T90" fmla="*/ 494 w 533"/>
                <a:gd name="T91" fmla="*/ 412 h 755"/>
                <a:gd name="T92" fmla="*/ 520 w 533"/>
                <a:gd name="T93" fmla="*/ 460 h 755"/>
                <a:gd name="T94" fmla="*/ 532 w 533"/>
                <a:gd name="T95" fmla="*/ 516 h 755"/>
                <a:gd name="T96" fmla="*/ 532 w 533"/>
                <a:gd name="T97" fmla="*/ 560 h 755"/>
                <a:gd name="T98" fmla="*/ 514 w 533"/>
                <a:gd name="T99" fmla="*/ 624 h 755"/>
                <a:gd name="T100" fmla="*/ 477 w 533"/>
                <a:gd name="T101" fmla="*/ 679 h 755"/>
                <a:gd name="T102" fmla="*/ 423 w 533"/>
                <a:gd name="T103" fmla="*/ 720 h 755"/>
                <a:gd name="T104" fmla="*/ 353 w 533"/>
                <a:gd name="T105" fmla="*/ 745 h 755"/>
                <a:gd name="T106" fmla="*/ 272 w 533"/>
                <a:gd name="T107" fmla="*/ 755 h 755"/>
                <a:gd name="T108" fmla="*/ 229 w 533"/>
                <a:gd name="T109" fmla="*/ 752 h 755"/>
                <a:gd name="T110" fmla="*/ 169 w 533"/>
                <a:gd name="T111" fmla="*/ 740 h 755"/>
                <a:gd name="T112" fmla="*/ 114 w 533"/>
                <a:gd name="T113" fmla="*/ 718 h 755"/>
                <a:gd name="T114" fmla="*/ 66 w 533"/>
                <a:gd name="T115" fmla="*/ 685 h 755"/>
                <a:gd name="T116" fmla="*/ 24 w 533"/>
                <a:gd name="T117" fmla="*/ 641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3" h="755">
                  <a:moveTo>
                    <a:pt x="0" y="605"/>
                  </a:moveTo>
                  <a:lnTo>
                    <a:pt x="123" y="517"/>
                  </a:lnTo>
                  <a:lnTo>
                    <a:pt x="123" y="517"/>
                  </a:lnTo>
                  <a:lnTo>
                    <a:pt x="136" y="539"/>
                  </a:lnTo>
                  <a:lnTo>
                    <a:pt x="151" y="557"/>
                  </a:lnTo>
                  <a:lnTo>
                    <a:pt x="166" y="573"/>
                  </a:lnTo>
                  <a:lnTo>
                    <a:pt x="174" y="581"/>
                  </a:lnTo>
                  <a:lnTo>
                    <a:pt x="183" y="587"/>
                  </a:lnTo>
                  <a:lnTo>
                    <a:pt x="192" y="593"/>
                  </a:lnTo>
                  <a:lnTo>
                    <a:pt x="202" y="598"/>
                  </a:lnTo>
                  <a:lnTo>
                    <a:pt x="212" y="601"/>
                  </a:lnTo>
                  <a:lnTo>
                    <a:pt x="223" y="605"/>
                  </a:lnTo>
                  <a:lnTo>
                    <a:pt x="234" y="607"/>
                  </a:lnTo>
                  <a:lnTo>
                    <a:pt x="246" y="610"/>
                  </a:lnTo>
                  <a:lnTo>
                    <a:pt x="258" y="611"/>
                  </a:lnTo>
                  <a:lnTo>
                    <a:pt x="272" y="611"/>
                  </a:lnTo>
                  <a:lnTo>
                    <a:pt x="272" y="611"/>
                  </a:lnTo>
                  <a:lnTo>
                    <a:pt x="292" y="610"/>
                  </a:lnTo>
                  <a:lnTo>
                    <a:pt x="309" y="606"/>
                  </a:lnTo>
                  <a:lnTo>
                    <a:pt x="325" y="600"/>
                  </a:lnTo>
                  <a:lnTo>
                    <a:pt x="332" y="596"/>
                  </a:lnTo>
                  <a:lnTo>
                    <a:pt x="340" y="593"/>
                  </a:lnTo>
                  <a:lnTo>
                    <a:pt x="345" y="588"/>
                  </a:lnTo>
                  <a:lnTo>
                    <a:pt x="351" y="583"/>
                  </a:lnTo>
                  <a:lnTo>
                    <a:pt x="354" y="577"/>
                  </a:lnTo>
                  <a:lnTo>
                    <a:pt x="358" y="571"/>
                  </a:lnTo>
                  <a:lnTo>
                    <a:pt x="362" y="565"/>
                  </a:lnTo>
                  <a:lnTo>
                    <a:pt x="363" y="559"/>
                  </a:lnTo>
                  <a:lnTo>
                    <a:pt x="365" y="551"/>
                  </a:lnTo>
                  <a:lnTo>
                    <a:pt x="365" y="544"/>
                  </a:lnTo>
                  <a:lnTo>
                    <a:pt x="365" y="544"/>
                  </a:lnTo>
                  <a:lnTo>
                    <a:pt x="365" y="537"/>
                  </a:lnTo>
                  <a:lnTo>
                    <a:pt x="364" y="529"/>
                  </a:lnTo>
                  <a:lnTo>
                    <a:pt x="362" y="522"/>
                  </a:lnTo>
                  <a:lnTo>
                    <a:pt x="359" y="515"/>
                  </a:lnTo>
                  <a:lnTo>
                    <a:pt x="356" y="509"/>
                  </a:lnTo>
                  <a:lnTo>
                    <a:pt x="352" y="502"/>
                  </a:lnTo>
                  <a:lnTo>
                    <a:pt x="347" y="496"/>
                  </a:lnTo>
                  <a:lnTo>
                    <a:pt x="341" y="492"/>
                  </a:lnTo>
                  <a:lnTo>
                    <a:pt x="328" y="481"/>
                  </a:lnTo>
                  <a:lnTo>
                    <a:pt x="311" y="471"/>
                  </a:lnTo>
                  <a:lnTo>
                    <a:pt x="291" y="461"/>
                  </a:lnTo>
                  <a:lnTo>
                    <a:pt x="268" y="451"/>
                  </a:lnTo>
                  <a:lnTo>
                    <a:pt x="217" y="432"/>
                  </a:lnTo>
                  <a:lnTo>
                    <a:pt x="217" y="432"/>
                  </a:lnTo>
                  <a:lnTo>
                    <a:pt x="194" y="422"/>
                  </a:lnTo>
                  <a:lnTo>
                    <a:pt x="173" y="412"/>
                  </a:lnTo>
                  <a:lnTo>
                    <a:pt x="153" y="401"/>
                  </a:lnTo>
                  <a:lnTo>
                    <a:pt x="136" y="390"/>
                  </a:lnTo>
                  <a:lnTo>
                    <a:pt x="119" y="378"/>
                  </a:lnTo>
                  <a:lnTo>
                    <a:pt x="105" y="365"/>
                  </a:lnTo>
                  <a:lnTo>
                    <a:pt x="93" y="351"/>
                  </a:lnTo>
                  <a:lnTo>
                    <a:pt x="80" y="338"/>
                  </a:lnTo>
                  <a:lnTo>
                    <a:pt x="71" y="323"/>
                  </a:lnTo>
                  <a:lnTo>
                    <a:pt x="62" y="309"/>
                  </a:lnTo>
                  <a:lnTo>
                    <a:pt x="55" y="293"/>
                  </a:lnTo>
                  <a:lnTo>
                    <a:pt x="49" y="277"/>
                  </a:lnTo>
                  <a:lnTo>
                    <a:pt x="44" y="260"/>
                  </a:lnTo>
                  <a:lnTo>
                    <a:pt x="40" y="243"/>
                  </a:lnTo>
                  <a:lnTo>
                    <a:pt x="39" y="225"/>
                  </a:lnTo>
                  <a:lnTo>
                    <a:pt x="38" y="206"/>
                  </a:lnTo>
                  <a:lnTo>
                    <a:pt x="38" y="206"/>
                  </a:lnTo>
                  <a:lnTo>
                    <a:pt x="39" y="184"/>
                  </a:lnTo>
                  <a:lnTo>
                    <a:pt x="43" y="164"/>
                  </a:lnTo>
                  <a:lnTo>
                    <a:pt x="47" y="143"/>
                  </a:lnTo>
                  <a:lnTo>
                    <a:pt x="56" y="125"/>
                  </a:lnTo>
                  <a:lnTo>
                    <a:pt x="66" y="106"/>
                  </a:lnTo>
                  <a:lnTo>
                    <a:pt x="77" y="89"/>
                  </a:lnTo>
                  <a:lnTo>
                    <a:pt x="90" y="73"/>
                  </a:lnTo>
                  <a:lnTo>
                    <a:pt x="105" y="59"/>
                  </a:lnTo>
                  <a:lnTo>
                    <a:pt x="121" y="45"/>
                  </a:lnTo>
                  <a:lnTo>
                    <a:pt x="139" y="34"/>
                  </a:lnTo>
                  <a:lnTo>
                    <a:pt x="158" y="23"/>
                  </a:lnTo>
                  <a:lnTo>
                    <a:pt x="179" y="16"/>
                  </a:lnTo>
                  <a:lnTo>
                    <a:pt x="201" y="9"/>
                  </a:lnTo>
                  <a:lnTo>
                    <a:pt x="224" y="4"/>
                  </a:lnTo>
                  <a:lnTo>
                    <a:pt x="248" y="1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91" y="0"/>
                  </a:lnTo>
                  <a:lnTo>
                    <a:pt x="308" y="1"/>
                  </a:lnTo>
                  <a:lnTo>
                    <a:pt x="324" y="4"/>
                  </a:lnTo>
                  <a:lnTo>
                    <a:pt x="341" y="7"/>
                  </a:lnTo>
                  <a:lnTo>
                    <a:pt x="357" y="11"/>
                  </a:lnTo>
                  <a:lnTo>
                    <a:pt x="373" y="16"/>
                  </a:lnTo>
                  <a:lnTo>
                    <a:pt x="387" y="22"/>
                  </a:lnTo>
                  <a:lnTo>
                    <a:pt x="402" y="29"/>
                  </a:lnTo>
                  <a:lnTo>
                    <a:pt x="416" y="38"/>
                  </a:lnTo>
                  <a:lnTo>
                    <a:pt x="430" y="46"/>
                  </a:lnTo>
                  <a:lnTo>
                    <a:pt x="443" y="57"/>
                  </a:lnTo>
                  <a:lnTo>
                    <a:pt x="455" y="70"/>
                  </a:lnTo>
                  <a:lnTo>
                    <a:pt x="468" y="82"/>
                  </a:lnTo>
                  <a:lnTo>
                    <a:pt x="480" y="95"/>
                  </a:lnTo>
                  <a:lnTo>
                    <a:pt x="491" y="111"/>
                  </a:lnTo>
                  <a:lnTo>
                    <a:pt x="500" y="127"/>
                  </a:lnTo>
                  <a:lnTo>
                    <a:pt x="382" y="209"/>
                  </a:lnTo>
                  <a:lnTo>
                    <a:pt x="382" y="209"/>
                  </a:lnTo>
                  <a:lnTo>
                    <a:pt x="373" y="193"/>
                  </a:lnTo>
                  <a:lnTo>
                    <a:pt x="362" y="179"/>
                  </a:lnTo>
                  <a:lnTo>
                    <a:pt x="351" y="168"/>
                  </a:lnTo>
                  <a:lnTo>
                    <a:pt x="337" y="159"/>
                  </a:lnTo>
                  <a:lnTo>
                    <a:pt x="324" y="153"/>
                  </a:lnTo>
                  <a:lnTo>
                    <a:pt x="309" y="148"/>
                  </a:lnTo>
                  <a:lnTo>
                    <a:pt x="293" y="144"/>
                  </a:lnTo>
                  <a:lnTo>
                    <a:pt x="276" y="143"/>
                  </a:lnTo>
                  <a:lnTo>
                    <a:pt x="276" y="143"/>
                  </a:lnTo>
                  <a:lnTo>
                    <a:pt x="261" y="144"/>
                  </a:lnTo>
                  <a:lnTo>
                    <a:pt x="246" y="148"/>
                  </a:lnTo>
                  <a:lnTo>
                    <a:pt x="233" y="153"/>
                  </a:lnTo>
                  <a:lnTo>
                    <a:pt x="220" y="159"/>
                  </a:lnTo>
                  <a:lnTo>
                    <a:pt x="209" y="167"/>
                  </a:lnTo>
                  <a:lnTo>
                    <a:pt x="206" y="172"/>
                  </a:lnTo>
                  <a:lnTo>
                    <a:pt x="202" y="177"/>
                  </a:lnTo>
                  <a:lnTo>
                    <a:pt x="200" y="183"/>
                  </a:lnTo>
                  <a:lnTo>
                    <a:pt x="197" y="189"/>
                  </a:lnTo>
                  <a:lnTo>
                    <a:pt x="196" y="195"/>
                  </a:lnTo>
                  <a:lnTo>
                    <a:pt x="196" y="201"/>
                  </a:lnTo>
                  <a:lnTo>
                    <a:pt x="196" y="201"/>
                  </a:lnTo>
                  <a:lnTo>
                    <a:pt x="197" y="216"/>
                  </a:lnTo>
                  <a:lnTo>
                    <a:pt x="201" y="228"/>
                  </a:lnTo>
                  <a:lnTo>
                    <a:pt x="203" y="234"/>
                  </a:lnTo>
                  <a:lnTo>
                    <a:pt x="207" y="239"/>
                  </a:lnTo>
                  <a:lnTo>
                    <a:pt x="217" y="250"/>
                  </a:lnTo>
                  <a:lnTo>
                    <a:pt x="229" y="261"/>
                  </a:lnTo>
                  <a:lnTo>
                    <a:pt x="246" y="271"/>
                  </a:lnTo>
                  <a:lnTo>
                    <a:pt x="265" y="281"/>
                  </a:lnTo>
                  <a:lnTo>
                    <a:pt x="290" y="292"/>
                  </a:lnTo>
                  <a:lnTo>
                    <a:pt x="342" y="310"/>
                  </a:lnTo>
                  <a:lnTo>
                    <a:pt x="342" y="310"/>
                  </a:lnTo>
                  <a:lnTo>
                    <a:pt x="364" y="320"/>
                  </a:lnTo>
                  <a:lnTo>
                    <a:pt x="385" y="329"/>
                  </a:lnTo>
                  <a:lnTo>
                    <a:pt x="406" y="339"/>
                  </a:lnTo>
                  <a:lnTo>
                    <a:pt x="424" y="350"/>
                  </a:lnTo>
                  <a:lnTo>
                    <a:pt x="441" y="361"/>
                  </a:lnTo>
                  <a:lnTo>
                    <a:pt x="457" y="373"/>
                  </a:lnTo>
                  <a:lnTo>
                    <a:pt x="470" y="385"/>
                  </a:lnTo>
                  <a:lnTo>
                    <a:pt x="483" y="399"/>
                  </a:lnTo>
                  <a:lnTo>
                    <a:pt x="494" y="412"/>
                  </a:lnTo>
                  <a:lnTo>
                    <a:pt x="505" y="428"/>
                  </a:lnTo>
                  <a:lnTo>
                    <a:pt x="514" y="443"/>
                  </a:lnTo>
                  <a:lnTo>
                    <a:pt x="520" y="460"/>
                  </a:lnTo>
                  <a:lnTo>
                    <a:pt x="526" y="478"/>
                  </a:lnTo>
                  <a:lnTo>
                    <a:pt x="530" y="496"/>
                  </a:lnTo>
                  <a:lnTo>
                    <a:pt x="532" y="516"/>
                  </a:lnTo>
                  <a:lnTo>
                    <a:pt x="533" y="537"/>
                  </a:lnTo>
                  <a:lnTo>
                    <a:pt x="533" y="537"/>
                  </a:lnTo>
                  <a:lnTo>
                    <a:pt x="532" y="560"/>
                  </a:lnTo>
                  <a:lnTo>
                    <a:pt x="528" y="583"/>
                  </a:lnTo>
                  <a:lnTo>
                    <a:pt x="522" y="605"/>
                  </a:lnTo>
                  <a:lnTo>
                    <a:pt x="514" y="624"/>
                  </a:lnTo>
                  <a:lnTo>
                    <a:pt x="504" y="644"/>
                  </a:lnTo>
                  <a:lnTo>
                    <a:pt x="491" y="662"/>
                  </a:lnTo>
                  <a:lnTo>
                    <a:pt x="477" y="679"/>
                  </a:lnTo>
                  <a:lnTo>
                    <a:pt x="460" y="694"/>
                  </a:lnTo>
                  <a:lnTo>
                    <a:pt x="442" y="707"/>
                  </a:lnTo>
                  <a:lnTo>
                    <a:pt x="423" y="720"/>
                  </a:lnTo>
                  <a:lnTo>
                    <a:pt x="401" y="730"/>
                  </a:lnTo>
                  <a:lnTo>
                    <a:pt x="377" y="739"/>
                  </a:lnTo>
                  <a:lnTo>
                    <a:pt x="353" y="745"/>
                  </a:lnTo>
                  <a:lnTo>
                    <a:pt x="328" y="750"/>
                  </a:lnTo>
                  <a:lnTo>
                    <a:pt x="300" y="754"/>
                  </a:lnTo>
                  <a:lnTo>
                    <a:pt x="272" y="755"/>
                  </a:lnTo>
                  <a:lnTo>
                    <a:pt x="272" y="755"/>
                  </a:lnTo>
                  <a:lnTo>
                    <a:pt x="251" y="754"/>
                  </a:lnTo>
                  <a:lnTo>
                    <a:pt x="229" y="752"/>
                  </a:lnTo>
                  <a:lnTo>
                    <a:pt x="209" y="750"/>
                  </a:lnTo>
                  <a:lnTo>
                    <a:pt x="189" y="745"/>
                  </a:lnTo>
                  <a:lnTo>
                    <a:pt x="169" y="740"/>
                  </a:lnTo>
                  <a:lnTo>
                    <a:pt x="151" y="734"/>
                  </a:lnTo>
                  <a:lnTo>
                    <a:pt x="133" y="727"/>
                  </a:lnTo>
                  <a:lnTo>
                    <a:pt x="114" y="718"/>
                  </a:lnTo>
                  <a:lnTo>
                    <a:pt x="99" y="709"/>
                  </a:lnTo>
                  <a:lnTo>
                    <a:pt x="82" y="698"/>
                  </a:lnTo>
                  <a:lnTo>
                    <a:pt x="66" y="685"/>
                  </a:lnTo>
                  <a:lnTo>
                    <a:pt x="51" y="672"/>
                  </a:lnTo>
                  <a:lnTo>
                    <a:pt x="38" y="657"/>
                  </a:lnTo>
                  <a:lnTo>
                    <a:pt x="24" y="641"/>
                  </a:lnTo>
                  <a:lnTo>
                    <a:pt x="12" y="624"/>
                  </a:lnTo>
                  <a:lnTo>
                    <a:pt x="0" y="60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1333" y="2055"/>
              <a:ext cx="219" cy="251"/>
            </a:xfrm>
            <a:custGeom>
              <a:avLst/>
              <a:gdLst>
                <a:gd name="T0" fmla="*/ 1 w 656"/>
                <a:gd name="T1" fmla="*/ 357 h 755"/>
                <a:gd name="T2" fmla="*/ 7 w 656"/>
                <a:gd name="T3" fmla="*/ 300 h 755"/>
                <a:gd name="T4" fmla="*/ 22 w 656"/>
                <a:gd name="T5" fmla="*/ 245 h 755"/>
                <a:gd name="T6" fmla="*/ 43 w 656"/>
                <a:gd name="T7" fmla="*/ 195 h 755"/>
                <a:gd name="T8" fmla="*/ 73 w 656"/>
                <a:gd name="T9" fmla="*/ 149 h 755"/>
                <a:gd name="T10" fmla="*/ 107 w 656"/>
                <a:gd name="T11" fmla="*/ 109 h 755"/>
                <a:gd name="T12" fmla="*/ 148 w 656"/>
                <a:gd name="T13" fmla="*/ 73 h 755"/>
                <a:gd name="T14" fmla="*/ 193 w 656"/>
                <a:gd name="T15" fmla="*/ 44 h 755"/>
                <a:gd name="T16" fmla="*/ 244 w 656"/>
                <a:gd name="T17" fmla="*/ 22 h 755"/>
                <a:gd name="T18" fmla="*/ 299 w 656"/>
                <a:gd name="T19" fmla="*/ 7 h 755"/>
                <a:gd name="T20" fmla="*/ 356 w 656"/>
                <a:gd name="T21" fmla="*/ 0 h 755"/>
                <a:gd name="T22" fmla="*/ 399 w 656"/>
                <a:gd name="T23" fmla="*/ 0 h 755"/>
                <a:gd name="T24" fmla="*/ 460 w 656"/>
                <a:gd name="T25" fmla="*/ 9 h 755"/>
                <a:gd name="T26" fmla="*/ 517 w 656"/>
                <a:gd name="T27" fmla="*/ 26 h 755"/>
                <a:gd name="T28" fmla="*/ 568 w 656"/>
                <a:gd name="T29" fmla="*/ 51 h 755"/>
                <a:gd name="T30" fmla="*/ 615 w 656"/>
                <a:gd name="T31" fmla="*/ 83 h 755"/>
                <a:gd name="T32" fmla="*/ 656 w 656"/>
                <a:gd name="T33" fmla="*/ 121 h 755"/>
                <a:gd name="T34" fmla="*/ 532 w 656"/>
                <a:gd name="T35" fmla="*/ 218 h 755"/>
                <a:gd name="T36" fmla="*/ 476 w 656"/>
                <a:gd name="T37" fmla="*/ 178 h 755"/>
                <a:gd name="T38" fmla="*/ 430 w 656"/>
                <a:gd name="T39" fmla="*/ 162 h 755"/>
                <a:gd name="T40" fmla="*/ 391 w 656"/>
                <a:gd name="T41" fmla="*/ 156 h 755"/>
                <a:gd name="T42" fmla="*/ 354 w 656"/>
                <a:gd name="T43" fmla="*/ 157 h 755"/>
                <a:gd name="T44" fmla="*/ 292 w 656"/>
                <a:gd name="T45" fmla="*/ 173 h 755"/>
                <a:gd name="T46" fmla="*/ 240 w 656"/>
                <a:gd name="T47" fmla="*/ 205 h 755"/>
                <a:gd name="T48" fmla="*/ 199 w 656"/>
                <a:gd name="T49" fmla="*/ 251 h 755"/>
                <a:gd name="T50" fmla="*/ 174 w 656"/>
                <a:gd name="T51" fmla="*/ 310 h 755"/>
                <a:gd name="T52" fmla="*/ 165 w 656"/>
                <a:gd name="T53" fmla="*/ 377 h 755"/>
                <a:gd name="T54" fmla="*/ 169 w 656"/>
                <a:gd name="T55" fmla="*/ 423 h 755"/>
                <a:gd name="T56" fmla="*/ 190 w 656"/>
                <a:gd name="T57" fmla="*/ 485 h 755"/>
                <a:gd name="T58" fmla="*/ 225 w 656"/>
                <a:gd name="T59" fmla="*/ 535 h 755"/>
                <a:gd name="T60" fmla="*/ 272 w 656"/>
                <a:gd name="T61" fmla="*/ 572 h 755"/>
                <a:gd name="T62" fmla="*/ 332 w 656"/>
                <a:gd name="T63" fmla="*/ 594 h 755"/>
                <a:gd name="T64" fmla="*/ 377 w 656"/>
                <a:gd name="T65" fmla="*/ 598 h 755"/>
                <a:gd name="T66" fmla="*/ 417 w 656"/>
                <a:gd name="T67" fmla="*/ 595 h 755"/>
                <a:gd name="T68" fmla="*/ 454 w 656"/>
                <a:gd name="T69" fmla="*/ 585 h 755"/>
                <a:gd name="T70" fmla="*/ 515 w 656"/>
                <a:gd name="T71" fmla="*/ 551 h 755"/>
                <a:gd name="T72" fmla="*/ 656 w 656"/>
                <a:gd name="T73" fmla="*/ 633 h 755"/>
                <a:gd name="T74" fmla="*/ 629 w 656"/>
                <a:gd name="T75" fmla="*/ 660 h 755"/>
                <a:gd name="T76" fmla="*/ 585 w 656"/>
                <a:gd name="T77" fmla="*/ 694 h 755"/>
                <a:gd name="T78" fmla="*/ 535 w 656"/>
                <a:gd name="T79" fmla="*/ 721 h 755"/>
                <a:gd name="T80" fmla="*/ 479 w 656"/>
                <a:gd name="T81" fmla="*/ 741 h 755"/>
                <a:gd name="T82" fmla="*/ 420 w 656"/>
                <a:gd name="T83" fmla="*/ 752 h 755"/>
                <a:gd name="T84" fmla="*/ 377 w 656"/>
                <a:gd name="T85" fmla="*/ 755 h 755"/>
                <a:gd name="T86" fmla="*/ 317 w 656"/>
                <a:gd name="T87" fmla="*/ 750 h 755"/>
                <a:gd name="T88" fmla="*/ 261 w 656"/>
                <a:gd name="T89" fmla="*/ 738 h 755"/>
                <a:gd name="T90" fmla="*/ 210 w 656"/>
                <a:gd name="T91" fmla="*/ 718 h 755"/>
                <a:gd name="T92" fmla="*/ 163 w 656"/>
                <a:gd name="T93" fmla="*/ 691 h 755"/>
                <a:gd name="T94" fmla="*/ 120 w 656"/>
                <a:gd name="T95" fmla="*/ 659 h 755"/>
                <a:gd name="T96" fmla="*/ 84 w 656"/>
                <a:gd name="T97" fmla="*/ 620 h 755"/>
                <a:gd name="T98" fmla="*/ 53 w 656"/>
                <a:gd name="T99" fmla="*/ 576 h 755"/>
                <a:gd name="T100" fmla="*/ 29 w 656"/>
                <a:gd name="T101" fmla="*/ 527 h 755"/>
                <a:gd name="T102" fmla="*/ 12 w 656"/>
                <a:gd name="T103" fmla="*/ 473 h 755"/>
                <a:gd name="T104" fmla="*/ 2 w 656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6" h="755">
                  <a:moveTo>
                    <a:pt x="0" y="377"/>
                  </a:moveTo>
                  <a:lnTo>
                    <a:pt x="0" y="377"/>
                  </a:lnTo>
                  <a:lnTo>
                    <a:pt x="1" y="357"/>
                  </a:lnTo>
                  <a:lnTo>
                    <a:pt x="2" y="338"/>
                  </a:lnTo>
                  <a:lnTo>
                    <a:pt x="5" y="318"/>
                  </a:lnTo>
                  <a:lnTo>
                    <a:pt x="7" y="300"/>
                  </a:lnTo>
                  <a:lnTo>
                    <a:pt x="12" y="282"/>
                  </a:lnTo>
                  <a:lnTo>
                    <a:pt x="17" y="264"/>
                  </a:lnTo>
                  <a:lnTo>
                    <a:pt x="22" y="245"/>
                  </a:lnTo>
                  <a:lnTo>
                    <a:pt x="29" y="228"/>
                  </a:lnTo>
                  <a:lnTo>
                    <a:pt x="36" y="211"/>
                  </a:lnTo>
                  <a:lnTo>
                    <a:pt x="43" y="195"/>
                  </a:lnTo>
                  <a:lnTo>
                    <a:pt x="53" y="179"/>
                  </a:lnTo>
                  <a:lnTo>
                    <a:pt x="62" y="164"/>
                  </a:lnTo>
                  <a:lnTo>
                    <a:pt x="73" y="149"/>
                  </a:lnTo>
                  <a:lnTo>
                    <a:pt x="84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8" y="73"/>
                  </a:lnTo>
                  <a:lnTo>
                    <a:pt x="163" y="64"/>
                  </a:lnTo>
                  <a:lnTo>
                    <a:pt x="177" y="54"/>
                  </a:lnTo>
                  <a:lnTo>
                    <a:pt x="193" y="44"/>
                  </a:lnTo>
                  <a:lnTo>
                    <a:pt x="210" y="37"/>
                  </a:lnTo>
                  <a:lnTo>
                    <a:pt x="227" y="29"/>
                  </a:lnTo>
                  <a:lnTo>
                    <a:pt x="244" y="22"/>
                  </a:lnTo>
                  <a:lnTo>
                    <a:pt x="261" y="16"/>
                  </a:lnTo>
                  <a:lnTo>
                    <a:pt x="280" y="11"/>
                  </a:lnTo>
                  <a:lnTo>
                    <a:pt x="299" y="7"/>
                  </a:lnTo>
                  <a:lnTo>
                    <a:pt x="317" y="4"/>
                  </a:lnTo>
                  <a:lnTo>
                    <a:pt x="337" y="1"/>
                  </a:lnTo>
                  <a:lnTo>
                    <a:pt x="356" y="0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99" y="0"/>
                  </a:lnTo>
                  <a:lnTo>
                    <a:pt x="420" y="3"/>
                  </a:lnTo>
                  <a:lnTo>
                    <a:pt x="440" y="5"/>
                  </a:lnTo>
                  <a:lnTo>
                    <a:pt x="460" y="9"/>
                  </a:lnTo>
                  <a:lnTo>
                    <a:pt x="479" y="14"/>
                  </a:lnTo>
                  <a:lnTo>
                    <a:pt x="499" y="20"/>
                  </a:lnTo>
                  <a:lnTo>
                    <a:pt x="517" y="26"/>
                  </a:lnTo>
                  <a:lnTo>
                    <a:pt x="535" y="33"/>
                  </a:lnTo>
                  <a:lnTo>
                    <a:pt x="552" y="42"/>
                  </a:lnTo>
                  <a:lnTo>
                    <a:pt x="568" y="51"/>
                  </a:lnTo>
                  <a:lnTo>
                    <a:pt x="585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6" y="121"/>
                  </a:lnTo>
                  <a:lnTo>
                    <a:pt x="546" y="234"/>
                  </a:lnTo>
                  <a:lnTo>
                    <a:pt x="546" y="234"/>
                  </a:lnTo>
                  <a:lnTo>
                    <a:pt x="532" y="218"/>
                  </a:lnTo>
                  <a:lnTo>
                    <a:pt x="515" y="204"/>
                  </a:lnTo>
                  <a:lnTo>
                    <a:pt x="496" y="190"/>
                  </a:lnTo>
                  <a:lnTo>
                    <a:pt x="476" y="178"/>
                  </a:lnTo>
                  <a:lnTo>
                    <a:pt x="454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7" y="156"/>
                  </a:lnTo>
                  <a:lnTo>
                    <a:pt x="377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1" y="166"/>
                  </a:lnTo>
                  <a:lnTo>
                    <a:pt x="292" y="173"/>
                  </a:lnTo>
                  <a:lnTo>
                    <a:pt x="272" y="182"/>
                  </a:lnTo>
                  <a:lnTo>
                    <a:pt x="255" y="193"/>
                  </a:lnTo>
                  <a:lnTo>
                    <a:pt x="240" y="205"/>
                  </a:lnTo>
                  <a:lnTo>
                    <a:pt x="225" y="220"/>
                  </a:lnTo>
                  <a:lnTo>
                    <a:pt x="212" y="234"/>
                  </a:lnTo>
                  <a:lnTo>
                    <a:pt x="199" y="251"/>
                  </a:lnTo>
                  <a:lnTo>
                    <a:pt x="190" y="270"/>
                  </a:lnTo>
                  <a:lnTo>
                    <a:pt x="181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6" y="354"/>
                  </a:lnTo>
                  <a:lnTo>
                    <a:pt x="165" y="377"/>
                  </a:lnTo>
                  <a:lnTo>
                    <a:pt x="165" y="377"/>
                  </a:lnTo>
                  <a:lnTo>
                    <a:pt x="166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1" y="466"/>
                  </a:lnTo>
                  <a:lnTo>
                    <a:pt x="190" y="485"/>
                  </a:lnTo>
                  <a:lnTo>
                    <a:pt x="199" y="502"/>
                  </a:lnTo>
                  <a:lnTo>
                    <a:pt x="212" y="520"/>
                  </a:lnTo>
                  <a:lnTo>
                    <a:pt x="225" y="535"/>
                  </a:lnTo>
                  <a:lnTo>
                    <a:pt x="240" y="549"/>
                  </a:lnTo>
                  <a:lnTo>
                    <a:pt x="255" y="562"/>
                  </a:lnTo>
                  <a:lnTo>
                    <a:pt x="272" y="572"/>
                  </a:lnTo>
                  <a:lnTo>
                    <a:pt x="292" y="582"/>
                  </a:lnTo>
                  <a:lnTo>
                    <a:pt x="311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7" y="598"/>
                  </a:lnTo>
                  <a:lnTo>
                    <a:pt x="377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4" y="585"/>
                  </a:lnTo>
                  <a:lnTo>
                    <a:pt x="476" y="576"/>
                  </a:lnTo>
                  <a:lnTo>
                    <a:pt x="496" y="565"/>
                  </a:lnTo>
                  <a:lnTo>
                    <a:pt x="515" y="551"/>
                  </a:lnTo>
                  <a:lnTo>
                    <a:pt x="532" y="537"/>
                  </a:lnTo>
                  <a:lnTo>
                    <a:pt x="546" y="521"/>
                  </a:lnTo>
                  <a:lnTo>
                    <a:pt x="656" y="633"/>
                  </a:lnTo>
                  <a:lnTo>
                    <a:pt x="656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5" y="694"/>
                  </a:lnTo>
                  <a:lnTo>
                    <a:pt x="568" y="704"/>
                  </a:lnTo>
                  <a:lnTo>
                    <a:pt x="552" y="713"/>
                  </a:lnTo>
                  <a:lnTo>
                    <a:pt x="535" y="721"/>
                  </a:lnTo>
                  <a:lnTo>
                    <a:pt x="517" y="729"/>
                  </a:lnTo>
                  <a:lnTo>
                    <a:pt x="499" y="735"/>
                  </a:lnTo>
                  <a:lnTo>
                    <a:pt x="479" y="741"/>
                  </a:lnTo>
                  <a:lnTo>
                    <a:pt x="460" y="746"/>
                  </a:lnTo>
                  <a:lnTo>
                    <a:pt x="440" y="750"/>
                  </a:lnTo>
                  <a:lnTo>
                    <a:pt x="420" y="752"/>
                  </a:lnTo>
                  <a:lnTo>
                    <a:pt x="399" y="754"/>
                  </a:lnTo>
                  <a:lnTo>
                    <a:pt x="377" y="755"/>
                  </a:lnTo>
                  <a:lnTo>
                    <a:pt x="377" y="755"/>
                  </a:lnTo>
                  <a:lnTo>
                    <a:pt x="356" y="754"/>
                  </a:lnTo>
                  <a:lnTo>
                    <a:pt x="337" y="752"/>
                  </a:lnTo>
                  <a:lnTo>
                    <a:pt x="317" y="750"/>
                  </a:lnTo>
                  <a:lnTo>
                    <a:pt x="299" y="748"/>
                  </a:lnTo>
                  <a:lnTo>
                    <a:pt x="280" y="743"/>
                  </a:lnTo>
                  <a:lnTo>
                    <a:pt x="261" y="738"/>
                  </a:lnTo>
                  <a:lnTo>
                    <a:pt x="244" y="732"/>
                  </a:lnTo>
                  <a:lnTo>
                    <a:pt x="227" y="726"/>
                  </a:lnTo>
                  <a:lnTo>
                    <a:pt x="210" y="718"/>
                  </a:lnTo>
                  <a:lnTo>
                    <a:pt x="193" y="710"/>
                  </a:lnTo>
                  <a:lnTo>
                    <a:pt x="177" y="701"/>
                  </a:lnTo>
                  <a:lnTo>
                    <a:pt x="163" y="691"/>
                  </a:lnTo>
                  <a:lnTo>
                    <a:pt x="148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4" y="620"/>
                  </a:lnTo>
                  <a:lnTo>
                    <a:pt x="73" y="605"/>
                  </a:lnTo>
                  <a:lnTo>
                    <a:pt x="62" y="590"/>
                  </a:lnTo>
                  <a:lnTo>
                    <a:pt x="53" y="576"/>
                  </a:lnTo>
                  <a:lnTo>
                    <a:pt x="43" y="560"/>
                  </a:lnTo>
                  <a:lnTo>
                    <a:pt x="36" y="543"/>
                  </a:lnTo>
                  <a:lnTo>
                    <a:pt x="29" y="527"/>
                  </a:lnTo>
                  <a:lnTo>
                    <a:pt x="22" y="509"/>
                  </a:lnTo>
                  <a:lnTo>
                    <a:pt x="17" y="492"/>
                  </a:lnTo>
                  <a:lnTo>
                    <a:pt x="12" y="473"/>
                  </a:lnTo>
                  <a:lnTo>
                    <a:pt x="7" y="455"/>
                  </a:lnTo>
                  <a:lnTo>
                    <a:pt x="5" y="435"/>
                  </a:lnTo>
                  <a:lnTo>
                    <a:pt x="2" y="417"/>
                  </a:lnTo>
                  <a:lnTo>
                    <a:pt x="1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1333" y="2055"/>
              <a:ext cx="219" cy="251"/>
            </a:xfrm>
            <a:custGeom>
              <a:avLst/>
              <a:gdLst>
                <a:gd name="T0" fmla="*/ 1 w 656"/>
                <a:gd name="T1" fmla="*/ 357 h 755"/>
                <a:gd name="T2" fmla="*/ 7 w 656"/>
                <a:gd name="T3" fmla="*/ 300 h 755"/>
                <a:gd name="T4" fmla="*/ 22 w 656"/>
                <a:gd name="T5" fmla="*/ 245 h 755"/>
                <a:gd name="T6" fmla="*/ 43 w 656"/>
                <a:gd name="T7" fmla="*/ 195 h 755"/>
                <a:gd name="T8" fmla="*/ 73 w 656"/>
                <a:gd name="T9" fmla="*/ 149 h 755"/>
                <a:gd name="T10" fmla="*/ 107 w 656"/>
                <a:gd name="T11" fmla="*/ 109 h 755"/>
                <a:gd name="T12" fmla="*/ 148 w 656"/>
                <a:gd name="T13" fmla="*/ 73 h 755"/>
                <a:gd name="T14" fmla="*/ 193 w 656"/>
                <a:gd name="T15" fmla="*/ 44 h 755"/>
                <a:gd name="T16" fmla="*/ 244 w 656"/>
                <a:gd name="T17" fmla="*/ 22 h 755"/>
                <a:gd name="T18" fmla="*/ 299 w 656"/>
                <a:gd name="T19" fmla="*/ 7 h 755"/>
                <a:gd name="T20" fmla="*/ 356 w 656"/>
                <a:gd name="T21" fmla="*/ 0 h 755"/>
                <a:gd name="T22" fmla="*/ 399 w 656"/>
                <a:gd name="T23" fmla="*/ 0 h 755"/>
                <a:gd name="T24" fmla="*/ 460 w 656"/>
                <a:gd name="T25" fmla="*/ 9 h 755"/>
                <a:gd name="T26" fmla="*/ 517 w 656"/>
                <a:gd name="T27" fmla="*/ 26 h 755"/>
                <a:gd name="T28" fmla="*/ 568 w 656"/>
                <a:gd name="T29" fmla="*/ 51 h 755"/>
                <a:gd name="T30" fmla="*/ 615 w 656"/>
                <a:gd name="T31" fmla="*/ 83 h 755"/>
                <a:gd name="T32" fmla="*/ 656 w 656"/>
                <a:gd name="T33" fmla="*/ 121 h 755"/>
                <a:gd name="T34" fmla="*/ 532 w 656"/>
                <a:gd name="T35" fmla="*/ 218 h 755"/>
                <a:gd name="T36" fmla="*/ 476 w 656"/>
                <a:gd name="T37" fmla="*/ 178 h 755"/>
                <a:gd name="T38" fmla="*/ 430 w 656"/>
                <a:gd name="T39" fmla="*/ 162 h 755"/>
                <a:gd name="T40" fmla="*/ 391 w 656"/>
                <a:gd name="T41" fmla="*/ 156 h 755"/>
                <a:gd name="T42" fmla="*/ 354 w 656"/>
                <a:gd name="T43" fmla="*/ 157 h 755"/>
                <a:gd name="T44" fmla="*/ 292 w 656"/>
                <a:gd name="T45" fmla="*/ 173 h 755"/>
                <a:gd name="T46" fmla="*/ 240 w 656"/>
                <a:gd name="T47" fmla="*/ 205 h 755"/>
                <a:gd name="T48" fmla="*/ 199 w 656"/>
                <a:gd name="T49" fmla="*/ 251 h 755"/>
                <a:gd name="T50" fmla="*/ 174 w 656"/>
                <a:gd name="T51" fmla="*/ 310 h 755"/>
                <a:gd name="T52" fmla="*/ 165 w 656"/>
                <a:gd name="T53" fmla="*/ 377 h 755"/>
                <a:gd name="T54" fmla="*/ 169 w 656"/>
                <a:gd name="T55" fmla="*/ 423 h 755"/>
                <a:gd name="T56" fmla="*/ 190 w 656"/>
                <a:gd name="T57" fmla="*/ 485 h 755"/>
                <a:gd name="T58" fmla="*/ 225 w 656"/>
                <a:gd name="T59" fmla="*/ 535 h 755"/>
                <a:gd name="T60" fmla="*/ 272 w 656"/>
                <a:gd name="T61" fmla="*/ 572 h 755"/>
                <a:gd name="T62" fmla="*/ 332 w 656"/>
                <a:gd name="T63" fmla="*/ 594 h 755"/>
                <a:gd name="T64" fmla="*/ 377 w 656"/>
                <a:gd name="T65" fmla="*/ 598 h 755"/>
                <a:gd name="T66" fmla="*/ 417 w 656"/>
                <a:gd name="T67" fmla="*/ 595 h 755"/>
                <a:gd name="T68" fmla="*/ 454 w 656"/>
                <a:gd name="T69" fmla="*/ 585 h 755"/>
                <a:gd name="T70" fmla="*/ 515 w 656"/>
                <a:gd name="T71" fmla="*/ 551 h 755"/>
                <a:gd name="T72" fmla="*/ 656 w 656"/>
                <a:gd name="T73" fmla="*/ 633 h 755"/>
                <a:gd name="T74" fmla="*/ 629 w 656"/>
                <a:gd name="T75" fmla="*/ 660 h 755"/>
                <a:gd name="T76" fmla="*/ 585 w 656"/>
                <a:gd name="T77" fmla="*/ 694 h 755"/>
                <a:gd name="T78" fmla="*/ 535 w 656"/>
                <a:gd name="T79" fmla="*/ 721 h 755"/>
                <a:gd name="T80" fmla="*/ 479 w 656"/>
                <a:gd name="T81" fmla="*/ 741 h 755"/>
                <a:gd name="T82" fmla="*/ 420 w 656"/>
                <a:gd name="T83" fmla="*/ 752 h 755"/>
                <a:gd name="T84" fmla="*/ 377 w 656"/>
                <a:gd name="T85" fmla="*/ 755 h 755"/>
                <a:gd name="T86" fmla="*/ 317 w 656"/>
                <a:gd name="T87" fmla="*/ 750 h 755"/>
                <a:gd name="T88" fmla="*/ 261 w 656"/>
                <a:gd name="T89" fmla="*/ 738 h 755"/>
                <a:gd name="T90" fmla="*/ 210 w 656"/>
                <a:gd name="T91" fmla="*/ 718 h 755"/>
                <a:gd name="T92" fmla="*/ 163 w 656"/>
                <a:gd name="T93" fmla="*/ 691 h 755"/>
                <a:gd name="T94" fmla="*/ 120 w 656"/>
                <a:gd name="T95" fmla="*/ 659 h 755"/>
                <a:gd name="T96" fmla="*/ 84 w 656"/>
                <a:gd name="T97" fmla="*/ 620 h 755"/>
                <a:gd name="T98" fmla="*/ 53 w 656"/>
                <a:gd name="T99" fmla="*/ 576 h 755"/>
                <a:gd name="T100" fmla="*/ 29 w 656"/>
                <a:gd name="T101" fmla="*/ 527 h 755"/>
                <a:gd name="T102" fmla="*/ 12 w 656"/>
                <a:gd name="T103" fmla="*/ 473 h 755"/>
                <a:gd name="T104" fmla="*/ 2 w 656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6" h="755">
                  <a:moveTo>
                    <a:pt x="0" y="377"/>
                  </a:moveTo>
                  <a:lnTo>
                    <a:pt x="0" y="377"/>
                  </a:lnTo>
                  <a:lnTo>
                    <a:pt x="1" y="357"/>
                  </a:lnTo>
                  <a:lnTo>
                    <a:pt x="2" y="338"/>
                  </a:lnTo>
                  <a:lnTo>
                    <a:pt x="5" y="318"/>
                  </a:lnTo>
                  <a:lnTo>
                    <a:pt x="7" y="300"/>
                  </a:lnTo>
                  <a:lnTo>
                    <a:pt x="12" y="282"/>
                  </a:lnTo>
                  <a:lnTo>
                    <a:pt x="17" y="264"/>
                  </a:lnTo>
                  <a:lnTo>
                    <a:pt x="22" y="245"/>
                  </a:lnTo>
                  <a:lnTo>
                    <a:pt x="29" y="228"/>
                  </a:lnTo>
                  <a:lnTo>
                    <a:pt x="36" y="211"/>
                  </a:lnTo>
                  <a:lnTo>
                    <a:pt x="43" y="195"/>
                  </a:lnTo>
                  <a:lnTo>
                    <a:pt x="53" y="179"/>
                  </a:lnTo>
                  <a:lnTo>
                    <a:pt x="62" y="164"/>
                  </a:lnTo>
                  <a:lnTo>
                    <a:pt x="73" y="149"/>
                  </a:lnTo>
                  <a:lnTo>
                    <a:pt x="84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8" y="73"/>
                  </a:lnTo>
                  <a:lnTo>
                    <a:pt x="163" y="64"/>
                  </a:lnTo>
                  <a:lnTo>
                    <a:pt x="177" y="54"/>
                  </a:lnTo>
                  <a:lnTo>
                    <a:pt x="193" y="44"/>
                  </a:lnTo>
                  <a:lnTo>
                    <a:pt x="210" y="37"/>
                  </a:lnTo>
                  <a:lnTo>
                    <a:pt x="227" y="29"/>
                  </a:lnTo>
                  <a:lnTo>
                    <a:pt x="244" y="22"/>
                  </a:lnTo>
                  <a:lnTo>
                    <a:pt x="261" y="16"/>
                  </a:lnTo>
                  <a:lnTo>
                    <a:pt x="280" y="11"/>
                  </a:lnTo>
                  <a:lnTo>
                    <a:pt x="299" y="7"/>
                  </a:lnTo>
                  <a:lnTo>
                    <a:pt x="317" y="4"/>
                  </a:lnTo>
                  <a:lnTo>
                    <a:pt x="337" y="1"/>
                  </a:lnTo>
                  <a:lnTo>
                    <a:pt x="356" y="0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99" y="0"/>
                  </a:lnTo>
                  <a:lnTo>
                    <a:pt x="420" y="3"/>
                  </a:lnTo>
                  <a:lnTo>
                    <a:pt x="440" y="5"/>
                  </a:lnTo>
                  <a:lnTo>
                    <a:pt x="460" y="9"/>
                  </a:lnTo>
                  <a:lnTo>
                    <a:pt x="479" y="14"/>
                  </a:lnTo>
                  <a:lnTo>
                    <a:pt x="499" y="20"/>
                  </a:lnTo>
                  <a:lnTo>
                    <a:pt x="517" y="26"/>
                  </a:lnTo>
                  <a:lnTo>
                    <a:pt x="535" y="33"/>
                  </a:lnTo>
                  <a:lnTo>
                    <a:pt x="552" y="42"/>
                  </a:lnTo>
                  <a:lnTo>
                    <a:pt x="568" y="51"/>
                  </a:lnTo>
                  <a:lnTo>
                    <a:pt x="585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6" y="121"/>
                  </a:lnTo>
                  <a:lnTo>
                    <a:pt x="546" y="234"/>
                  </a:lnTo>
                  <a:lnTo>
                    <a:pt x="546" y="234"/>
                  </a:lnTo>
                  <a:lnTo>
                    <a:pt x="532" y="218"/>
                  </a:lnTo>
                  <a:lnTo>
                    <a:pt x="515" y="204"/>
                  </a:lnTo>
                  <a:lnTo>
                    <a:pt x="496" y="190"/>
                  </a:lnTo>
                  <a:lnTo>
                    <a:pt x="476" y="178"/>
                  </a:lnTo>
                  <a:lnTo>
                    <a:pt x="454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7" y="156"/>
                  </a:lnTo>
                  <a:lnTo>
                    <a:pt x="377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1" y="166"/>
                  </a:lnTo>
                  <a:lnTo>
                    <a:pt x="292" y="173"/>
                  </a:lnTo>
                  <a:lnTo>
                    <a:pt x="272" y="182"/>
                  </a:lnTo>
                  <a:lnTo>
                    <a:pt x="255" y="193"/>
                  </a:lnTo>
                  <a:lnTo>
                    <a:pt x="240" y="205"/>
                  </a:lnTo>
                  <a:lnTo>
                    <a:pt x="225" y="220"/>
                  </a:lnTo>
                  <a:lnTo>
                    <a:pt x="212" y="234"/>
                  </a:lnTo>
                  <a:lnTo>
                    <a:pt x="199" y="251"/>
                  </a:lnTo>
                  <a:lnTo>
                    <a:pt x="190" y="270"/>
                  </a:lnTo>
                  <a:lnTo>
                    <a:pt x="181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6" y="354"/>
                  </a:lnTo>
                  <a:lnTo>
                    <a:pt x="165" y="377"/>
                  </a:lnTo>
                  <a:lnTo>
                    <a:pt x="165" y="377"/>
                  </a:lnTo>
                  <a:lnTo>
                    <a:pt x="166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1" y="466"/>
                  </a:lnTo>
                  <a:lnTo>
                    <a:pt x="190" y="485"/>
                  </a:lnTo>
                  <a:lnTo>
                    <a:pt x="199" y="502"/>
                  </a:lnTo>
                  <a:lnTo>
                    <a:pt x="212" y="520"/>
                  </a:lnTo>
                  <a:lnTo>
                    <a:pt x="225" y="535"/>
                  </a:lnTo>
                  <a:lnTo>
                    <a:pt x="240" y="549"/>
                  </a:lnTo>
                  <a:lnTo>
                    <a:pt x="255" y="562"/>
                  </a:lnTo>
                  <a:lnTo>
                    <a:pt x="272" y="572"/>
                  </a:lnTo>
                  <a:lnTo>
                    <a:pt x="292" y="582"/>
                  </a:lnTo>
                  <a:lnTo>
                    <a:pt x="311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7" y="598"/>
                  </a:lnTo>
                  <a:lnTo>
                    <a:pt x="377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4" y="585"/>
                  </a:lnTo>
                  <a:lnTo>
                    <a:pt x="476" y="576"/>
                  </a:lnTo>
                  <a:lnTo>
                    <a:pt x="496" y="565"/>
                  </a:lnTo>
                  <a:lnTo>
                    <a:pt x="515" y="551"/>
                  </a:lnTo>
                  <a:lnTo>
                    <a:pt x="532" y="537"/>
                  </a:lnTo>
                  <a:lnTo>
                    <a:pt x="546" y="521"/>
                  </a:lnTo>
                  <a:lnTo>
                    <a:pt x="656" y="633"/>
                  </a:lnTo>
                  <a:lnTo>
                    <a:pt x="656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5" y="694"/>
                  </a:lnTo>
                  <a:lnTo>
                    <a:pt x="568" y="704"/>
                  </a:lnTo>
                  <a:lnTo>
                    <a:pt x="552" y="713"/>
                  </a:lnTo>
                  <a:lnTo>
                    <a:pt x="535" y="721"/>
                  </a:lnTo>
                  <a:lnTo>
                    <a:pt x="517" y="729"/>
                  </a:lnTo>
                  <a:lnTo>
                    <a:pt x="499" y="735"/>
                  </a:lnTo>
                  <a:lnTo>
                    <a:pt x="479" y="741"/>
                  </a:lnTo>
                  <a:lnTo>
                    <a:pt x="460" y="746"/>
                  </a:lnTo>
                  <a:lnTo>
                    <a:pt x="440" y="750"/>
                  </a:lnTo>
                  <a:lnTo>
                    <a:pt x="420" y="752"/>
                  </a:lnTo>
                  <a:lnTo>
                    <a:pt x="399" y="754"/>
                  </a:lnTo>
                  <a:lnTo>
                    <a:pt x="377" y="755"/>
                  </a:lnTo>
                  <a:lnTo>
                    <a:pt x="377" y="755"/>
                  </a:lnTo>
                  <a:lnTo>
                    <a:pt x="356" y="754"/>
                  </a:lnTo>
                  <a:lnTo>
                    <a:pt x="337" y="752"/>
                  </a:lnTo>
                  <a:lnTo>
                    <a:pt x="317" y="750"/>
                  </a:lnTo>
                  <a:lnTo>
                    <a:pt x="299" y="748"/>
                  </a:lnTo>
                  <a:lnTo>
                    <a:pt x="280" y="743"/>
                  </a:lnTo>
                  <a:lnTo>
                    <a:pt x="261" y="738"/>
                  </a:lnTo>
                  <a:lnTo>
                    <a:pt x="244" y="732"/>
                  </a:lnTo>
                  <a:lnTo>
                    <a:pt x="227" y="726"/>
                  </a:lnTo>
                  <a:lnTo>
                    <a:pt x="210" y="718"/>
                  </a:lnTo>
                  <a:lnTo>
                    <a:pt x="193" y="710"/>
                  </a:lnTo>
                  <a:lnTo>
                    <a:pt x="177" y="701"/>
                  </a:lnTo>
                  <a:lnTo>
                    <a:pt x="163" y="691"/>
                  </a:lnTo>
                  <a:lnTo>
                    <a:pt x="148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4" y="620"/>
                  </a:lnTo>
                  <a:lnTo>
                    <a:pt x="73" y="605"/>
                  </a:lnTo>
                  <a:lnTo>
                    <a:pt x="62" y="590"/>
                  </a:lnTo>
                  <a:lnTo>
                    <a:pt x="53" y="576"/>
                  </a:lnTo>
                  <a:lnTo>
                    <a:pt x="43" y="560"/>
                  </a:lnTo>
                  <a:lnTo>
                    <a:pt x="36" y="543"/>
                  </a:lnTo>
                  <a:lnTo>
                    <a:pt x="29" y="527"/>
                  </a:lnTo>
                  <a:lnTo>
                    <a:pt x="22" y="509"/>
                  </a:lnTo>
                  <a:lnTo>
                    <a:pt x="17" y="492"/>
                  </a:lnTo>
                  <a:lnTo>
                    <a:pt x="12" y="473"/>
                  </a:lnTo>
                  <a:lnTo>
                    <a:pt x="7" y="455"/>
                  </a:lnTo>
                  <a:lnTo>
                    <a:pt x="5" y="435"/>
                  </a:lnTo>
                  <a:lnTo>
                    <a:pt x="2" y="417"/>
                  </a:lnTo>
                  <a:lnTo>
                    <a:pt x="1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1646" y="2174"/>
              <a:ext cx="187" cy="131"/>
            </a:xfrm>
            <a:custGeom>
              <a:avLst/>
              <a:gdLst>
                <a:gd name="T0" fmla="*/ 562 w 562"/>
                <a:gd name="T1" fmla="*/ 393 h 393"/>
                <a:gd name="T2" fmla="*/ 216 w 562"/>
                <a:gd name="T3" fmla="*/ 0 h 393"/>
                <a:gd name="T4" fmla="*/ 0 w 562"/>
                <a:gd name="T5" fmla="*/ 0 h 393"/>
                <a:gd name="T6" fmla="*/ 342 w 562"/>
                <a:gd name="T7" fmla="*/ 393 h 393"/>
                <a:gd name="T8" fmla="*/ 562 w 562"/>
                <a:gd name="T9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2" h="393">
                  <a:moveTo>
                    <a:pt x="562" y="393"/>
                  </a:moveTo>
                  <a:lnTo>
                    <a:pt x="216" y="0"/>
                  </a:lnTo>
                  <a:lnTo>
                    <a:pt x="0" y="0"/>
                  </a:lnTo>
                  <a:lnTo>
                    <a:pt x="342" y="393"/>
                  </a:lnTo>
                  <a:lnTo>
                    <a:pt x="562" y="393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1579" y="1971"/>
              <a:ext cx="53" cy="334"/>
            </a:xfrm>
            <a:custGeom>
              <a:avLst/>
              <a:gdLst>
                <a:gd name="T0" fmla="*/ 0 w 161"/>
                <a:gd name="T1" fmla="*/ 0 h 1003"/>
                <a:gd name="T2" fmla="*/ 0 w 161"/>
                <a:gd name="T3" fmla="*/ 1003 h 1003"/>
                <a:gd name="T4" fmla="*/ 161 w 161"/>
                <a:gd name="T5" fmla="*/ 1003 h 1003"/>
                <a:gd name="T6" fmla="*/ 161 w 161"/>
                <a:gd name="T7" fmla="*/ 638 h 1003"/>
                <a:gd name="T8" fmla="*/ 161 w 161"/>
                <a:gd name="T9" fmla="*/ 639 h 1003"/>
                <a:gd name="T10" fmla="*/ 161 w 161"/>
                <a:gd name="T11" fmla="*/ 601 h 1003"/>
                <a:gd name="T12" fmla="*/ 161 w 161"/>
                <a:gd name="T13" fmla="*/ 601 h 1003"/>
                <a:gd name="T14" fmla="*/ 161 w 161"/>
                <a:gd name="T15" fmla="*/ 0 h 1003"/>
                <a:gd name="T16" fmla="*/ 0 w 161"/>
                <a:gd name="T17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1003">
                  <a:moveTo>
                    <a:pt x="0" y="0"/>
                  </a:moveTo>
                  <a:lnTo>
                    <a:pt x="0" y="1003"/>
                  </a:lnTo>
                  <a:lnTo>
                    <a:pt x="161" y="1003"/>
                  </a:lnTo>
                  <a:lnTo>
                    <a:pt x="161" y="638"/>
                  </a:lnTo>
                  <a:lnTo>
                    <a:pt x="161" y="639"/>
                  </a:lnTo>
                  <a:lnTo>
                    <a:pt x="161" y="601"/>
                  </a:lnTo>
                  <a:lnTo>
                    <a:pt x="161" y="601"/>
                  </a:lnTo>
                  <a:lnTo>
                    <a:pt x="1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"/>
            <p:cNvSpPr>
              <a:spLocks/>
            </p:cNvSpPr>
            <p:nvPr userDrawn="1"/>
          </p:nvSpPr>
          <p:spPr bwMode="auto">
            <a:xfrm>
              <a:off x="1908" y="2055"/>
              <a:ext cx="218" cy="251"/>
            </a:xfrm>
            <a:custGeom>
              <a:avLst/>
              <a:gdLst>
                <a:gd name="T0" fmla="*/ 0 w 655"/>
                <a:gd name="T1" fmla="*/ 357 h 755"/>
                <a:gd name="T2" fmla="*/ 7 w 655"/>
                <a:gd name="T3" fmla="*/ 300 h 755"/>
                <a:gd name="T4" fmla="*/ 22 w 655"/>
                <a:gd name="T5" fmla="*/ 245 h 755"/>
                <a:gd name="T6" fmla="*/ 44 w 655"/>
                <a:gd name="T7" fmla="*/ 195 h 755"/>
                <a:gd name="T8" fmla="*/ 72 w 655"/>
                <a:gd name="T9" fmla="*/ 149 h 755"/>
                <a:gd name="T10" fmla="*/ 107 w 655"/>
                <a:gd name="T11" fmla="*/ 109 h 755"/>
                <a:gd name="T12" fmla="*/ 147 w 655"/>
                <a:gd name="T13" fmla="*/ 73 h 755"/>
                <a:gd name="T14" fmla="*/ 193 w 655"/>
                <a:gd name="T15" fmla="*/ 44 h 755"/>
                <a:gd name="T16" fmla="*/ 243 w 655"/>
                <a:gd name="T17" fmla="*/ 22 h 755"/>
                <a:gd name="T18" fmla="*/ 298 w 655"/>
                <a:gd name="T19" fmla="*/ 7 h 755"/>
                <a:gd name="T20" fmla="*/ 357 w 655"/>
                <a:gd name="T21" fmla="*/ 0 h 755"/>
                <a:gd name="T22" fmla="*/ 398 w 655"/>
                <a:gd name="T23" fmla="*/ 0 h 755"/>
                <a:gd name="T24" fmla="*/ 460 w 655"/>
                <a:gd name="T25" fmla="*/ 9 h 755"/>
                <a:gd name="T26" fmla="*/ 516 w 655"/>
                <a:gd name="T27" fmla="*/ 26 h 755"/>
                <a:gd name="T28" fmla="*/ 568 w 655"/>
                <a:gd name="T29" fmla="*/ 51 h 755"/>
                <a:gd name="T30" fmla="*/ 615 w 655"/>
                <a:gd name="T31" fmla="*/ 83 h 755"/>
                <a:gd name="T32" fmla="*/ 655 w 655"/>
                <a:gd name="T33" fmla="*/ 121 h 755"/>
                <a:gd name="T34" fmla="*/ 531 w 655"/>
                <a:gd name="T35" fmla="*/ 218 h 755"/>
                <a:gd name="T36" fmla="*/ 476 w 655"/>
                <a:gd name="T37" fmla="*/ 178 h 755"/>
                <a:gd name="T38" fmla="*/ 430 w 655"/>
                <a:gd name="T39" fmla="*/ 162 h 755"/>
                <a:gd name="T40" fmla="*/ 391 w 655"/>
                <a:gd name="T41" fmla="*/ 156 h 755"/>
                <a:gd name="T42" fmla="*/ 354 w 655"/>
                <a:gd name="T43" fmla="*/ 157 h 755"/>
                <a:gd name="T44" fmla="*/ 291 w 655"/>
                <a:gd name="T45" fmla="*/ 173 h 755"/>
                <a:gd name="T46" fmla="*/ 238 w 655"/>
                <a:gd name="T47" fmla="*/ 205 h 755"/>
                <a:gd name="T48" fmla="*/ 198 w 655"/>
                <a:gd name="T49" fmla="*/ 251 h 755"/>
                <a:gd name="T50" fmla="*/ 174 w 655"/>
                <a:gd name="T51" fmla="*/ 310 h 755"/>
                <a:gd name="T52" fmla="*/ 164 w 655"/>
                <a:gd name="T53" fmla="*/ 377 h 755"/>
                <a:gd name="T54" fmla="*/ 169 w 655"/>
                <a:gd name="T55" fmla="*/ 423 h 755"/>
                <a:gd name="T56" fmla="*/ 188 w 655"/>
                <a:gd name="T57" fmla="*/ 485 h 755"/>
                <a:gd name="T58" fmla="*/ 224 w 655"/>
                <a:gd name="T59" fmla="*/ 535 h 755"/>
                <a:gd name="T60" fmla="*/ 273 w 655"/>
                <a:gd name="T61" fmla="*/ 572 h 755"/>
                <a:gd name="T62" fmla="*/ 332 w 655"/>
                <a:gd name="T63" fmla="*/ 594 h 755"/>
                <a:gd name="T64" fmla="*/ 376 w 655"/>
                <a:gd name="T65" fmla="*/ 598 h 755"/>
                <a:gd name="T66" fmla="*/ 417 w 655"/>
                <a:gd name="T67" fmla="*/ 595 h 755"/>
                <a:gd name="T68" fmla="*/ 453 w 655"/>
                <a:gd name="T69" fmla="*/ 585 h 755"/>
                <a:gd name="T70" fmla="*/ 514 w 655"/>
                <a:gd name="T71" fmla="*/ 551 h 755"/>
                <a:gd name="T72" fmla="*/ 655 w 655"/>
                <a:gd name="T73" fmla="*/ 633 h 755"/>
                <a:gd name="T74" fmla="*/ 629 w 655"/>
                <a:gd name="T75" fmla="*/ 660 h 755"/>
                <a:gd name="T76" fmla="*/ 584 w 655"/>
                <a:gd name="T77" fmla="*/ 694 h 755"/>
                <a:gd name="T78" fmla="*/ 534 w 655"/>
                <a:gd name="T79" fmla="*/ 721 h 755"/>
                <a:gd name="T80" fmla="*/ 480 w 655"/>
                <a:gd name="T81" fmla="*/ 741 h 755"/>
                <a:gd name="T82" fmla="*/ 419 w 655"/>
                <a:gd name="T83" fmla="*/ 752 h 755"/>
                <a:gd name="T84" fmla="*/ 376 w 655"/>
                <a:gd name="T85" fmla="*/ 755 h 755"/>
                <a:gd name="T86" fmla="*/ 318 w 655"/>
                <a:gd name="T87" fmla="*/ 750 h 755"/>
                <a:gd name="T88" fmla="*/ 262 w 655"/>
                <a:gd name="T89" fmla="*/ 738 h 755"/>
                <a:gd name="T90" fmla="*/ 209 w 655"/>
                <a:gd name="T91" fmla="*/ 718 h 755"/>
                <a:gd name="T92" fmla="*/ 162 w 655"/>
                <a:gd name="T93" fmla="*/ 691 h 755"/>
                <a:gd name="T94" fmla="*/ 120 w 655"/>
                <a:gd name="T95" fmla="*/ 659 h 755"/>
                <a:gd name="T96" fmla="*/ 83 w 655"/>
                <a:gd name="T97" fmla="*/ 620 h 755"/>
                <a:gd name="T98" fmla="*/ 52 w 655"/>
                <a:gd name="T99" fmla="*/ 576 h 755"/>
                <a:gd name="T100" fmla="*/ 28 w 655"/>
                <a:gd name="T101" fmla="*/ 527 h 755"/>
                <a:gd name="T102" fmla="*/ 11 w 655"/>
                <a:gd name="T103" fmla="*/ 473 h 755"/>
                <a:gd name="T104" fmla="*/ 1 w 655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5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3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8" y="54"/>
                  </a:lnTo>
                  <a:lnTo>
                    <a:pt x="193" y="44"/>
                  </a:lnTo>
                  <a:lnTo>
                    <a:pt x="209" y="37"/>
                  </a:lnTo>
                  <a:lnTo>
                    <a:pt x="226" y="29"/>
                  </a:lnTo>
                  <a:lnTo>
                    <a:pt x="243" y="22"/>
                  </a:lnTo>
                  <a:lnTo>
                    <a:pt x="262" y="16"/>
                  </a:lnTo>
                  <a:lnTo>
                    <a:pt x="280" y="11"/>
                  </a:lnTo>
                  <a:lnTo>
                    <a:pt x="298" y="7"/>
                  </a:lnTo>
                  <a:lnTo>
                    <a:pt x="318" y="4"/>
                  </a:lnTo>
                  <a:lnTo>
                    <a:pt x="337" y="1"/>
                  </a:lnTo>
                  <a:lnTo>
                    <a:pt x="357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98" y="0"/>
                  </a:lnTo>
                  <a:lnTo>
                    <a:pt x="419" y="3"/>
                  </a:lnTo>
                  <a:lnTo>
                    <a:pt x="439" y="5"/>
                  </a:lnTo>
                  <a:lnTo>
                    <a:pt x="460" y="9"/>
                  </a:lnTo>
                  <a:lnTo>
                    <a:pt x="480" y="14"/>
                  </a:lnTo>
                  <a:lnTo>
                    <a:pt x="498" y="20"/>
                  </a:lnTo>
                  <a:lnTo>
                    <a:pt x="516" y="26"/>
                  </a:lnTo>
                  <a:lnTo>
                    <a:pt x="534" y="33"/>
                  </a:lnTo>
                  <a:lnTo>
                    <a:pt x="551" y="42"/>
                  </a:lnTo>
                  <a:lnTo>
                    <a:pt x="568" y="51"/>
                  </a:lnTo>
                  <a:lnTo>
                    <a:pt x="584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5" y="121"/>
                  </a:lnTo>
                  <a:lnTo>
                    <a:pt x="545" y="234"/>
                  </a:lnTo>
                  <a:lnTo>
                    <a:pt x="545" y="234"/>
                  </a:lnTo>
                  <a:lnTo>
                    <a:pt x="531" y="218"/>
                  </a:lnTo>
                  <a:lnTo>
                    <a:pt x="514" y="204"/>
                  </a:lnTo>
                  <a:lnTo>
                    <a:pt x="495" y="190"/>
                  </a:lnTo>
                  <a:lnTo>
                    <a:pt x="476" y="178"/>
                  </a:lnTo>
                  <a:lnTo>
                    <a:pt x="453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6" y="156"/>
                  </a:lnTo>
                  <a:lnTo>
                    <a:pt x="376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0" y="166"/>
                  </a:lnTo>
                  <a:lnTo>
                    <a:pt x="291" y="173"/>
                  </a:lnTo>
                  <a:lnTo>
                    <a:pt x="273" y="182"/>
                  </a:lnTo>
                  <a:lnTo>
                    <a:pt x="254" y="193"/>
                  </a:lnTo>
                  <a:lnTo>
                    <a:pt x="238" y="205"/>
                  </a:lnTo>
                  <a:lnTo>
                    <a:pt x="224" y="220"/>
                  </a:lnTo>
                  <a:lnTo>
                    <a:pt x="210" y="234"/>
                  </a:lnTo>
                  <a:lnTo>
                    <a:pt x="198" y="251"/>
                  </a:lnTo>
                  <a:lnTo>
                    <a:pt x="188" y="270"/>
                  </a:lnTo>
                  <a:lnTo>
                    <a:pt x="180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5" y="354"/>
                  </a:lnTo>
                  <a:lnTo>
                    <a:pt x="164" y="377"/>
                  </a:lnTo>
                  <a:lnTo>
                    <a:pt x="164" y="377"/>
                  </a:lnTo>
                  <a:lnTo>
                    <a:pt x="165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0" y="466"/>
                  </a:lnTo>
                  <a:lnTo>
                    <a:pt x="188" y="485"/>
                  </a:lnTo>
                  <a:lnTo>
                    <a:pt x="198" y="502"/>
                  </a:lnTo>
                  <a:lnTo>
                    <a:pt x="210" y="520"/>
                  </a:lnTo>
                  <a:lnTo>
                    <a:pt x="224" y="535"/>
                  </a:lnTo>
                  <a:lnTo>
                    <a:pt x="238" y="549"/>
                  </a:lnTo>
                  <a:lnTo>
                    <a:pt x="254" y="562"/>
                  </a:lnTo>
                  <a:lnTo>
                    <a:pt x="273" y="572"/>
                  </a:lnTo>
                  <a:lnTo>
                    <a:pt x="291" y="582"/>
                  </a:lnTo>
                  <a:lnTo>
                    <a:pt x="310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3" y="585"/>
                  </a:lnTo>
                  <a:lnTo>
                    <a:pt x="476" y="576"/>
                  </a:lnTo>
                  <a:lnTo>
                    <a:pt x="495" y="565"/>
                  </a:lnTo>
                  <a:lnTo>
                    <a:pt x="514" y="551"/>
                  </a:lnTo>
                  <a:lnTo>
                    <a:pt x="531" y="537"/>
                  </a:lnTo>
                  <a:lnTo>
                    <a:pt x="545" y="521"/>
                  </a:lnTo>
                  <a:lnTo>
                    <a:pt x="655" y="633"/>
                  </a:lnTo>
                  <a:lnTo>
                    <a:pt x="655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4" y="694"/>
                  </a:lnTo>
                  <a:lnTo>
                    <a:pt x="568" y="704"/>
                  </a:lnTo>
                  <a:lnTo>
                    <a:pt x="551" y="713"/>
                  </a:lnTo>
                  <a:lnTo>
                    <a:pt x="534" y="721"/>
                  </a:lnTo>
                  <a:lnTo>
                    <a:pt x="516" y="729"/>
                  </a:lnTo>
                  <a:lnTo>
                    <a:pt x="498" y="735"/>
                  </a:lnTo>
                  <a:lnTo>
                    <a:pt x="480" y="741"/>
                  </a:lnTo>
                  <a:lnTo>
                    <a:pt x="460" y="746"/>
                  </a:lnTo>
                  <a:lnTo>
                    <a:pt x="439" y="750"/>
                  </a:lnTo>
                  <a:lnTo>
                    <a:pt x="419" y="752"/>
                  </a:lnTo>
                  <a:lnTo>
                    <a:pt x="398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3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1908" y="2055"/>
              <a:ext cx="218" cy="251"/>
            </a:xfrm>
            <a:custGeom>
              <a:avLst/>
              <a:gdLst>
                <a:gd name="T0" fmla="*/ 0 w 655"/>
                <a:gd name="T1" fmla="*/ 357 h 755"/>
                <a:gd name="T2" fmla="*/ 7 w 655"/>
                <a:gd name="T3" fmla="*/ 300 h 755"/>
                <a:gd name="T4" fmla="*/ 22 w 655"/>
                <a:gd name="T5" fmla="*/ 245 h 755"/>
                <a:gd name="T6" fmla="*/ 44 w 655"/>
                <a:gd name="T7" fmla="*/ 195 h 755"/>
                <a:gd name="T8" fmla="*/ 72 w 655"/>
                <a:gd name="T9" fmla="*/ 149 h 755"/>
                <a:gd name="T10" fmla="*/ 107 w 655"/>
                <a:gd name="T11" fmla="*/ 109 h 755"/>
                <a:gd name="T12" fmla="*/ 147 w 655"/>
                <a:gd name="T13" fmla="*/ 73 h 755"/>
                <a:gd name="T14" fmla="*/ 193 w 655"/>
                <a:gd name="T15" fmla="*/ 44 h 755"/>
                <a:gd name="T16" fmla="*/ 243 w 655"/>
                <a:gd name="T17" fmla="*/ 22 h 755"/>
                <a:gd name="T18" fmla="*/ 298 w 655"/>
                <a:gd name="T19" fmla="*/ 7 h 755"/>
                <a:gd name="T20" fmla="*/ 357 w 655"/>
                <a:gd name="T21" fmla="*/ 0 h 755"/>
                <a:gd name="T22" fmla="*/ 398 w 655"/>
                <a:gd name="T23" fmla="*/ 0 h 755"/>
                <a:gd name="T24" fmla="*/ 460 w 655"/>
                <a:gd name="T25" fmla="*/ 9 h 755"/>
                <a:gd name="T26" fmla="*/ 516 w 655"/>
                <a:gd name="T27" fmla="*/ 26 h 755"/>
                <a:gd name="T28" fmla="*/ 568 w 655"/>
                <a:gd name="T29" fmla="*/ 51 h 755"/>
                <a:gd name="T30" fmla="*/ 615 w 655"/>
                <a:gd name="T31" fmla="*/ 83 h 755"/>
                <a:gd name="T32" fmla="*/ 655 w 655"/>
                <a:gd name="T33" fmla="*/ 121 h 755"/>
                <a:gd name="T34" fmla="*/ 531 w 655"/>
                <a:gd name="T35" fmla="*/ 218 h 755"/>
                <a:gd name="T36" fmla="*/ 476 w 655"/>
                <a:gd name="T37" fmla="*/ 178 h 755"/>
                <a:gd name="T38" fmla="*/ 430 w 655"/>
                <a:gd name="T39" fmla="*/ 162 h 755"/>
                <a:gd name="T40" fmla="*/ 391 w 655"/>
                <a:gd name="T41" fmla="*/ 156 h 755"/>
                <a:gd name="T42" fmla="*/ 354 w 655"/>
                <a:gd name="T43" fmla="*/ 157 h 755"/>
                <a:gd name="T44" fmla="*/ 291 w 655"/>
                <a:gd name="T45" fmla="*/ 173 h 755"/>
                <a:gd name="T46" fmla="*/ 238 w 655"/>
                <a:gd name="T47" fmla="*/ 205 h 755"/>
                <a:gd name="T48" fmla="*/ 198 w 655"/>
                <a:gd name="T49" fmla="*/ 251 h 755"/>
                <a:gd name="T50" fmla="*/ 174 w 655"/>
                <a:gd name="T51" fmla="*/ 310 h 755"/>
                <a:gd name="T52" fmla="*/ 164 w 655"/>
                <a:gd name="T53" fmla="*/ 377 h 755"/>
                <a:gd name="T54" fmla="*/ 169 w 655"/>
                <a:gd name="T55" fmla="*/ 423 h 755"/>
                <a:gd name="T56" fmla="*/ 188 w 655"/>
                <a:gd name="T57" fmla="*/ 485 h 755"/>
                <a:gd name="T58" fmla="*/ 224 w 655"/>
                <a:gd name="T59" fmla="*/ 535 h 755"/>
                <a:gd name="T60" fmla="*/ 273 w 655"/>
                <a:gd name="T61" fmla="*/ 572 h 755"/>
                <a:gd name="T62" fmla="*/ 332 w 655"/>
                <a:gd name="T63" fmla="*/ 594 h 755"/>
                <a:gd name="T64" fmla="*/ 376 w 655"/>
                <a:gd name="T65" fmla="*/ 598 h 755"/>
                <a:gd name="T66" fmla="*/ 417 w 655"/>
                <a:gd name="T67" fmla="*/ 595 h 755"/>
                <a:gd name="T68" fmla="*/ 453 w 655"/>
                <a:gd name="T69" fmla="*/ 585 h 755"/>
                <a:gd name="T70" fmla="*/ 514 w 655"/>
                <a:gd name="T71" fmla="*/ 551 h 755"/>
                <a:gd name="T72" fmla="*/ 655 w 655"/>
                <a:gd name="T73" fmla="*/ 633 h 755"/>
                <a:gd name="T74" fmla="*/ 629 w 655"/>
                <a:gd name="T75" fmla="*/ 660 h 755"/>
                <a:gd name="T76" fmla="*/ 584 w 655"/>
                <a:gd name="T77" fmla="*/ 694 h 755"/>
                <a:gd name="T78" fmla="*/ 534 w 655"/>
                <a:gd name="T79" fmla="*/ 721 h 755"/>
                <a:gd name="T80" fmla="*/ 480 w 655"/>
                <a:gd name="T81" fmla="*/ 741 h 755"/>
                <a:gd name="T82" fmla="*/ 419 w 655"/>
                <a:gd name="T83" fmla="*/ 752 h 755"/>
                <a:gd name="T84" fmla="*/ 376 w 655"/>
                <a:gd name="T85" fmla="*/ 755 h 755"/>
                <a:gd name="T86" fmla="*/ 318 w 655"/>
                <a:gd name="T87" fmla="*/ 750 h 755"/>
                <a:gd name="T88" fmla="*/ 262 w 655"/>
                <a:gd name="T89" fmla="*/ 738 h 755"/>
                <a:gd name="T90" fmla="*/ 209 w 655"/>
                <a:gd name="T91" fmla="*/ 718 h 755"/>
                <a:gd name="T92" fmla="*/ 162 w 655"/>
                <a:gd name="T93" fmla="*/ 691 h 755"/>
                <a:gd name="T94" fmla="*/ 120 w 655"/>
                <a:gd name="T95" fmla="*/ 659 h 755"/>
                <a:gd name="T96" fmla="*/ 83 w 655"/>
                <a:gd name="T97" fmla="*/ 620 h 755"/>
                <a:gd name="T98" fmla="*/ 52 w 655"/>
                <a:gd name="T99" fmla="*/ 576 h 755"/>
                <a:gd name="T100" fmla="*/ 28 w 655"/>
                <a:gd name="T101" fmla="*/ 527 h 755"/>
                <a:gd name="T102" fmla="*/ 11 w 655"/>
                <a:gd name="T103" fmla="*/ 473 h 755"/>
                <a:gd name="T104" fmla="*/ 1 w 655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5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3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8" y="54"/>
                  </a:lnTo>
                  <a:lnTo>
                    <a:pt x="193" y="44"/>
                  </a:lnTo>
                  <a:lnTo>
                    <a:pt x="209" y="37"/>
                  </a:lnTo>
                  <a:lnTo>
                    <a:pt x="226" y="29"/>
                  </a:lnTo>
                  <a:lnTo>
                    <a:pt x="243" y="22"/>
                  </a:lnTo>
                  <a:lnTo>
                    <a:pt x="262" y="16"/>
                  </a:lnTo>
                  <a:lnTo>
                    <a:pt x="280" y="11"/>
                  </a:lnTo>
                  <a:lnTo>
                    <a:pt x="298" y="7"/>
                  </a:lnTo>
                  <a:lnTo>
                    <a:pt x="318" y="4"/>
                  </a:lnTo>
                  <a:lnTo>
                    <a:pt x="337" y="1"/>
                  </a:lnTo>
                  <a:lnTo>
                    <a:pt x="357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98" y="0"/>
                  </a:lnTo>
                  <a:lnTo>
                    <a:pt x="419" y="3"/>
                  </a:lnTo>
                  <a:lnTo>
                    <a:pt x="439" y="5"/>
                  </a:lnTo>
                  <a:lnTo>
                    <a:pt x="460" y="9"/>
                  </a:lnTo>
                  <a:lnTo>
                    <a:pt x="480" y="14"/>
                  </a:lnTo>
                  <a:lnTo>
                    <a:pt x="498" y="20"/>
                  </a:lnTo>
                  <a:lnTo>
                    <a:pt x="516" y="26"/>
                  </a:lnTo>
                  <a:lnTo>
                    <a:pt x="534" y="33"/>
                  </a:lnTo>
                  <a:lnTo>
                    <a:pt x="551" y="42"/>
                  </a:lnTo>
                  <a:lnTo>
                    <a:pt x="568" y="51"/>
                  </a:lnTo>
                  <a:lnTo>
                    <a:pt x="584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5" y="121"/>
                  </a:lnTo>
                  <a:lnTo>
                    <a:pt x="545" y="234"/>
                  </a:lnTo>
                  <a:lnTo>
                    <a:pt x="545" y="234"/>
                  </a:lnTo>
                  <a:lnTo>
                    <a:pt x="531" y="218"/>
                  </a:lnTo>
                  <a:lnTo>
                    <a:pt x="514" y="204"/>
                  </a:lnTo>
                  <a:lnTo>
                    <a:pt x="495" y="190"/>
                  </a:lnTo>
                  <a:lnTo>
                    <a:pt x="476" y="178"/>
                  </a:lnTo>
                  <a:lnTo>
                    <a:pt x="453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6" y="156"/>
                  </a:lnTo>
                  <a:lnTo>
                    <a:pt x="376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0" y="166"/>
                  </a:lnTo>
                  <a:lnTo>
                    <a:pt x="291" y="173"/>
                  </a:lnTo>
                  <a:lnTo>
                    <a:pt x="273" y="182"/>
                  </a:lnTo>
                  <a:lnTo>
                    <a:pt x="254" y="193"/>
                  </a:lnTo>
                  <a:lnTo>
                    <a:pt x="238" y="205"/>
                  </a:lnTo>
                  <a:lnTo>
                    <a:pt x="224" y="220"/>
                  </a:lnTo>
                  <a:lnTo>
                    <a:pt x="210" y="234"/>
                  </a:lnTo>
                  <a:lnTo>
                    <a:pt x="198" y="251"/>
                  </a:lnTo>
                  <a:lnTo>
                    <a:pt x="188" y="270"/>
                  </a:lnTo>
                  <a:lnTo>
                    <a:pt x="180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5" y="354"/>
                  </a:lnTo>
                  <a:lnTo>
                    <a:pt x="164" y="377"/>
                  </a:lnTo>
                  <a:lnTo>
                    <a:pt x="164" y="377"/>
                  </a:lnTo>
                  <a:lnTo>
                    <a:pt x="165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0" y="466"/>
                  </a:lnTo>
                  <a:lnTo>
                    <a:pt x="188" y="485"/>
                  </a:lnTo>
                  <a:lnTo>
                    <a:pt x="198" y="502"/>
                  </a:lnTo>
                  <a:lnTo>
                    <a:pt x="210" y="520"/>
                  </a:lnTo>
                  <a:lnTo>
                    <a:pt x="224" y="535"/>
                  </a:lnTo>
                  <a:lnTo>
                    <a:pt x="238" y="549"/>
                  </a:lnTo>
                  <a:lnTo>
                    <a:pt x="254" y="562"/>
                  </a:lnTo>
                  <a:lnTo>
                    <a:pt x="273" y="572"/>
                  </a:lnTo>
                  <a:lnTo>
                    <a:pt x="291" y="582"/>
                  </a:lnTo>
                  <a:lnTo>
                    <a:pt x="310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3" y="585"/>
                  </a:lnTo>
                  <a:lnTo>
                    <a:pt x="476" y="576"/>
                  </a:lnTo>
                  <a:lnTo>
                    <a:pt x="495" y="565"/>
                  </a:lnTo>
                  <a:lnTo>
                    <a:pt x="514" y="551"/>
                  </a:lnTo>
                  <a:lnTo>
                    <a:pt x="531" y="537"/>
                  </a:lnTo>
                  <a:lnTo>
                    <a:pt x="545" y="521"/>
                  </a:lnTo>
                  <a:lnTo>
                    <a:pt x="655" y="633"/>
                  </a:lnTo>
                  <a:lnTo>
                    <a:pt x="655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4" y="694"/>
                  </a:lnTo>
                  <a:lnTo>
                    <a:pt x="568" y="704"/>
                  </a:lnTo>
                  <a:lnTo>
                    <a:pt x="551" y="713"/>
                  </a:lnTo>
                  <a:lnTo>
                    <a:pt x="534" y="721"/>
                  </a:lnTo>
                  <a:lnTo>
                    <a:pt x="516" y="729"/>
                  </a:lnTo>
                  <a:lnTo>
                    <a:pt x="498" y="735"/>
                  </a:lnTo>
                  <a:lnTo>
                    <a:pt x="480" y="741"/>
                  </a:lnTo>
                  <a:lnTo>
                    <a:pt x="460" y="746"/>
                  </a:lnTo>
                  <a:lnTo>
                    <a:pt x="439" y="750"/>
                  </a:lnTo>
                  <a:lnTo>
                    <a:pt x="419" y="752"/>
                  </a:lnTo>
                  <a:lnTo>
                    <a:pt x="398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3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 noEditPoints="1"/>
            </p:cNvSpPr>
            <p:nvPr userDrawn="1"/>
          </p:nvSpPr>
          <p:spPr bwMode="auto">
            <a:xfrm>
              <a:off x="2130" y="2055"/>
              <a:ext cx="241" cy="251"/>
            </a:xfrm>
            <a:custGeom>
              <a:avLst/>
              <a:gdLst>
                <a:gd name="T0" fmla="*/ 545 w 723"/>
                <a:gd name="T1" fmla="*/ 296 h 755"/>
                <a:gd name="T2" fmla="*/ 531 w 723"/>
                <a:gd name="T3" fmla="*/ 246 h 755"/>
                <a:gd name="T4" fmla="*/ 505 w 723"/>
                <a:gd name="T5" fmla="*/ 206 h 755"/>
                <a:gd name="T6" fmla="*/ 471 w 723"/>
                <a:gd name="T7" fmla="*/ 176 h 755"/>
                <a:gd name="T8" fmla="*/ 428 w 723"/>
                <a:gd name="T9" fmla="*/ 157 h 755"/>
                <a:gd name="T10" fmla="*/ 380 w 723"/>
                <a:gd name="T11" fmla="*/ 148 h 755"/>
                <a:gd name="T12" fmla="*/ 346 w 723"/>
                <a:gd name="T13" fmla="*/ 149 h 755"/>
                <a:gd name="T14" fmla="*/ 299 w 723"/>
                <a:gd name="T15" fmla="*/ 157 h 755"/>
                <a:gd name="T16" fmla="*/ 257 w 723"/>
                <a:gd name="T17" fmla="*/ 178 h 755"/>
                <a:gd name="T18" fmla="*/ 220 w 723"/>
                <a:gd name="T19" fmla="*/ 209 h 755"/>
                <a:gd name="T20" fmla="*/ 191 w 723"/>
                <a:gd name="T21" fmla="*/ 249 h 755"/>
                <a:gd name="T22" fmla="*/ 170 w 723"/>
                <a:gd name="T23" fmla="*/ 296 h 755"/>
                <a:gd name="T24" fmla="*/ 0 w 723"/>
                <a:gd name="T25" fmla="*/ 357 h 755"/>
                <a:gd name="T26" fmla="*/ 7 w 723"/>
                <a:gd name="T27" fmla="*/ 300 h 755"/>
                <a:gd name="T28" fmla="*/ 22 w 723"/>
                <a:gd name="T29" fmla="*/ 245 h 755"/>
                <a:gd name="T30" fmla="*/ 44 w 723"/>
                <a:gd name="T31" fmla="*/ 195 h 755"/>
                <a:gd name="T32" fmla="*/ 72 w 723"/>
                <a:gd name="T33" fmla="*/ 149 h 755"/>
                <a:gd name="T34" fmla="*/ 107 w 723"/>
                <a:gd name="T35" fmla="*/ 109 h 755"/>
                <a:gd name="T36" fmla="*/ 147 w 723"/>
                <a:gd name="T37" fmla="*/ 73 h 755"/>
                <a:gd name="T38" fmla="*/ 192 w 723"/>
                <a:gd name="T39" fmla="*/ 44 h 755"/>
                <a:gd name="T40" fmla="*/ 242 w 723"/>
                <a:gd name="T41" fmla="*/ 22 h 755"/>
                <a:gd name="T42" fmla="*/ 296 w 723"/>
                <a:gd name="T43" fmla="*/ 7 h 755"/>
                <a:gd name="T44" fmla="*/ 354 w 723"/>
                <a:gd name="T45" fmla="*/ 0 h 755"/>
                <a:gd name="T46" fmla="*/ 392 w 723"/>
                <a:gd name="T47" fmla="*/ 0 h 755"/>
                <a:gd name="T48" fmla="*/ 447 w 723"/>
                <a:gd name="T49" fmla="*/ 6 h 755"/>
                <a:gd name="T50" fmla="*/ 497 w 723"/>
                <a:gd name="T51" fmla="*/ 20 h 755"/>
                <a:gd name="T52" fmla="*/ 543 w 723"/>
                <a:gd name="T53" fmla="*/ 40 h 755"/>
                <a:gd name="T54" fmla="*/ 584 w 723"/>
                <a:gd name="T55" fmla="*/ 67 h 755"/>
                <a:gd name="T56" fmla="*/ 621 w 723"/>
                <a:gd name="T57" fmla="*/ 101 h 755"/>
                <a:gd name="T58" fmla="*/ 653 w 723"/>
                <a:gd name="T59" fmla="*/ 140 h 755"/>
                <a:gd name="T60" fmla="*/ 678 w 723"/>
                <a:gd name="T61" fmla="*/ 185 h 755"/>
                <a:gd name="T62" fmla="*/ 699 w 723"/>
                <a:gd name="T63" fmla="*/ 237 h 755"/>
                <a:gd name="T64" fmla="*/ 713 w 723"/>
                <a:gd name="T65" fmla="*/ 294 h 755"/>
                <a:gd name="T66" fmla="*/ 722 w 723"/>
                <a:gd name="T67" fmla="*/ 356 h 755"/>
                <a:gd name="T68" fmla="*/ 167 w 723"/>
                <a:gd name="T69" fmla="*/ 421 h 755"/>
                <a:gd name="T70" fmla="*/ 175 w 723"/>
                <a:gd name="T71" fmla="*/ 459 h 755"/>
                <a:gd name="T72" fmla="*/ 200 w 723"/>
                <a:gd name="T73" fmla="*/ 507 h 755"/>
                <a:gd name="T74" fmla="*/ 236 w 723"/>
                <a:gd name="T75" fmla="*/ 548 h 755"/>
                <a:gd name="T76" fmla="*/ 282 w 723"/>
                <a:gd name="T77" fmla="*/ 576 h 755"/>
                <a:gd name="T78" fmla="*/ 337 w 723"/>
                <a:gd name="T79" fmla="*/ 592 h 755"/>
                <a:gd name="T80" fmla="*/ 376 w 723"/>
                <a:gd name="T81" fmla="*/ 595 h 755"/>
                <a:gd name="T82" fmla="*/ 424 w 723"/>
                <a:gd name="T83" fmla="*/ 592 h 755"/>
                <a:gd name="T84" fmla="*/ 465 w 723"/>
                <a:gd name="T85" fmla="*/ 581 h 755"/>
                <a:gd name="T86" fmla="*/ 513 w 723"/>
                <a:gd name="T87" fmla="*/ 557 h 755"/>
                <a:gd name="T88" fmla="*/ 566 w 723"/>
                <a:gd name="T89" fmla="*/ 512 h 755"/>
                <a:gd name="T90" fmla="*/ 662 w 723"/>
                <a:gd name="T91" fmla="*/ 640 h 755"/>
                <a:gd name="T92" fmla="*/ 620 w 723"/>
                <a:gd name="T93" fmla="*/ 678 h 755"/>
                <a:gd name="T94" fmla="*/ 569 w 723"/>
                <a:gd name="T95" fmla="*/ 710 h 755"/>
                <a:gd name="T96" fmla="*/ 511 w 723"/>
                <a:gd name="T97" fmla="*/ 734 h 755"/>
                <a:gd name="T98" fmla="*/ 447 w 723"/>
                <a:gd name="T99" fmla="*/ 749 h 755"/>
                <a:gd name="T100" fmla="*/ 376 w 723"/>
                <a:gd name="T101" fmla="*/ 755 h 755"/>
                <a:gd name="T102" fmla="*/ 337 w 723"/>
                <a:gd name="T103" fmla="*/ 752 h 755"/>
                <a:gd name="T104" fmla="*/ 280 w 723"/>
                <a:gd name="T105" fmla="*/ 743 h 755"/>
                <a:gd name="T106" fmla="*/ 226 w 723"/>
                <a:gd name="T107" fmla="*/ 726 h 755"/>
                <a:gd name="T108" fmla="*/ 178 w 723"/>
                <a:gd name="T109" fmla="*/ 701 h 755"/>
                <a:gd name="T110" fmla="*/ 134 w 723"/>
                <a:gd name="T111" fmla="*/ 670 h 755"/>
                <a:gd name="T112" fmla="*/ 95 w 723"/>
                <a:gd name="T113" fmla="*/ 633 h 755"/>
                <a:gd name="T114" fmla="*/ 62 w 723"/>
                <a:gd name="T115" fmla="*/ 590 h 755"/>
                <a:gd name="T116" fmla="*/ 35 w 723"/>
                <a:gd name="T117" fmla="*/ 543 h 755"/>
                <a:gd name="T118" fmla="*/ 16 w 723"/>
                <a:gd name="T119" fmla="*/ 492 h 755"/>
                <a:gd name="T120" fmla="*/ 4 w 723"/>
                <a:gd name="T121" fmla="*/ 435 h 755"/>
                <a:gd name="T122" fmla="*/ 0 w 723"/>
                <a:gd name="T123" fmla="*/ 37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23" h="755">
                  <a:moveTo>
                    <a:pt x="170" y="296"/>
                  </a:moveTo>
                  <a:lnTo>
                    <a:pt x="545" y="296"/>
                  </a:lnTo>
                  <a:lnTo>
                    <a:pt x="545" y="296"/>
                  </a:lnTo>
                  <a:lnTo>
                    <a:pt x="542" y="279"/>
                  </a:lnTo>
                  <a:lnTo>
                    <a:pt x="537" y="262"/>
                  </a:lnTo>
                  <a:lnTo>
                    <a:pt x="531" y="246"/>
                  </a:lnTo>
                  <a:lnTo>
                    <a:pt x="522" y="232"/>
                  </a:lnTo>
                  <a:lnTo>
                    <a:pt x="514" y="218"/>
                  </a:lnTo>
                  <a:lnTo>
                    <a:pt x="505" y="206"/>
                  </a:lnTo>
                  <a:lnTo>
                    <a:pt x="494" y="195"/>
                  </a:lnTo>
                  <a:lnTo>
                    <a:pt x="483" y="185"/>
                  </a:lnTo>
                  <a:lnTo>
                    <a:pt x="471" y="176"/>
                  </a:lnTo>
                  <a:lnTo>
                    <a:pt x="458" y="168"/>
                  </a:lnTo>
                  <a:lnTo>
                    <a:pt x="443" y="162"/>
                  </a:lnTo>
                  <a:lnTo>
                    <a:pt x="428" y="157"/>
                  </a:lnTo>
                  <a:lnTo>
                    <a:pt x="413" y="153"/>
                  </a:lnTo>
                  <a:lnTo>
                    <a:pt x="397" y="150"/>
                  </a:lnTo>
                  <a:lnTo>
                    <a:pt x="380" y="148"/>
                  </a:lnTo>
                  <a:lnTo>
                    <a:pt x="362" y="148"/>
                  </a:lnTo>
                  <a:lnTo>
                    <a:pt x="362" y="148"/>
                  </a:lnTo>
                  <a:lnTo>
                    <a:pt x="346" y="149"/>
                  </a:lnTo>
                  <a:lnTo>
                    <a:pt x="330" y="150"/>
                  </a:lnTo>
                  <a:lnTo>
                    <a:pt x="314" y="154"/>
                  </a:lnTo>
                  <a:lnTo>
                    <a:pt x="299" y="157"/>
                  </a:lnTo>
                  <a:lnTo>
                    <a:pt x="285" y="164"/>
                  </a:lnTo>
                  <a:lnTo>
                    <a:pt x="270" y="171"/>
                  </a:lnTo>
                  <a:lnTo>
                    <a:pt x="257" y="178"/>
                  </a:lnTo>
                  <a:lnTo>
                    <a:pt x="243" y="188"/>
                  </a:lnTo>
                  <a:lnTo>
                    <a:pt x="231" y="198"/>
                  </a:lnTo>
                  <a:lnTo>
                    <a:pt x="220" y="209"/>
                  </a:lnTo>
                  <a:lnTo>
                    <a:pt x="209" y="221"/>
                  </a:lnTo>
                  <a:lnTo>
                    <a:pt x="200" y="234"/>
                  </a:lnTo>
                  <a:lnTo>
                    <a:pt x="191" y="249"/>
                  </a:lnTo>
                  <a:lnTo>
                    <a:pt x="183" y="264"/>
                  </a:lnTo>
                  <a:lnTo>
                    <a:pt x="176" y="281"/>
                  </a:lnTo>
                  <a:lnTo>
                    <a:pt x="170" y="296"/>
                  </a:lnTo>
                  <a:close/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4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19" y="96"/>
                  </a:lnTo>
                  <a:lnTo>
                    <a:pt x="133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6" y="54"/>
                  </a:lnTo>
                  <a:lnTo>
                    <a:pt x="192" y="44"/>
                  </a:lnTo>
                  <a:lnTo>
                    <a:pt x="208" y="37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1"/>
                  </a:lnTo>
                  <a:lnTo>
                    <a:pt x="296" y="7"/>
                  </a:lnTo>
                  <a:lnTo>
                    <a:pt x="315" y="4"/>
                  </a:lnTo>
                  <a:lnTo>
                    <a:pt x="335" y="1"/>
                  </a:lnTo>
                  <a:lnTo>
                    <a:pt x="354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92" y="0"/>
                  </a:lnTo>
                  <a:lnTo>
                    <a:pt x="411" y="1"/>
                  </a:lnTo>
                  <a:lnTo>
                    <a:pt x="428" y="4"/>
                  </a:lnTo>
                  <a:lnTo>
                    <a:pt x="447" y="6"/>
                  </a:lnTo>
                  <a:lnTo>
                    <a:pt x="464" y="10"/>
                  </a:lnTo>
                  <a:lnTo>
                    <a:pt x="481" y="15"/>
                  </a:lnTo>
                  <a:lnTo>
                    <a:pt x="497" y="20"/>
                  </a:lnTo>
                  <a:lnTo>
                    <a:pt x="513" y="26"/>
                  </a:lnTo>
                  <a:lnTo>
                    <a:pt x="527" y="33"/>
                  </a:lnTo>
                  <a:lnTo>
                    <a:pt x="543" y="40"/>
                  </a:lnTo>
                  <a:lnTo>
                    <a:pt x="556" y="49"/>
                  </a:lnTo>
                  <a:lnTo>
                    <a:pt x="571" y="57"/>
                  </a:lnTo>
                  <a:lnTo>
                    <a:pt x="584" y="67"/>
                  </a:lnTo>
                  <a:lnTo>
                    <a:pt x="597" y="78"/>
                  </a:lnTo>
                  <a:lnTo>
                    <a:pt x="609" y="89"/>
                  </a:lnTo>
                  <a:lnTo>
                    <a:pt x="621" y="101"/>
                  </a:lnTo>
                  <a:lnTo>
                    <a:pt x="632" y="114"/>
                  </a:lnTo>
                  <a:lnTo>
                    <a:pt x="642" y="127"/>
                  </a:lnTo>
                  <a:lnTo>
                    <a:pt x="653" y="140"/>
                  </a:lnTo>
                  <a:lnTo>
                    <a:pt x="661" y="155"/>
                  </a:lnTo>
                  <a:lnTo>
                    <a:pt x="670" y="171"/>
                  </a:lnTo>
                  <a:lnTo>
                    <a:pt x="678" y="185"/>
                  </a:lnTo>
                  <a:lnTo>
                    <a:pt x="685" y="203"/>
                  </a:lnTo>
                  <a:lnTo>
                    <a:pt x="693" y="220"/>
                  </a:lnTo>
                  <a:lnTo>
                    <a:pt x="699" y="237"/>
                  </a:lnTo>
                  <a:lnTo>
                    <a:pt x="704" y="255"/>
                  </a:lnTo>
                  <a:lnTo>
                    <a:pt x="709" y="274"/>
                  </a:lnTo>
                  <a:lnTo>
                    <a:pt x="713" y="294"/>
                  </a:lnTo>
                  <a:lnTo>
                    <a:pt x="717" y="314"/>
                  </a:lnTo>
                  <a:lnTo>
                    <a:pt x="720" y="334"/>
                  </a:lnTo>
                  <a:lnTo>
                    <a:pt x="722" y="356"/>
                  </a:lnTo>
                  <a:lnTo>
                    <a:pt x="723" y="377"/>
                  </a:lnTo>
                  <a:lnTo>
                    <a:pt x="723" y="421"/>
                  </a:lnTo>
                  <a:lnTo>
                    <a:pt x="167" y="421"/>
                  </a:lnTo>
                  <a:lnTo>
                    <a:pt x="167" y="421"/>
                  </a:lnTo>
                  <a:lnTo>
                    <a:pt x="170" y="440"/>
                  </a:lnTo>
                  <a:lnTo>
                    <a:pt x="175" y="459"/>
                  </a:lnTo>
                  <a:lnTo>
                    <a:pt x="183" y="476"/>
                  </a:lnTo>
                  <a:lnTo>
                    <a:pt x="191" y="493"/>
                  </a:lnTo>
                  <a:lnTo>
                    <a:pt x="200" y="507"/>
                  </a:lnTo>
                  <a:lnTo>
                    <a:pt x="211" y="522"/>
                  </a:lnTo>
                  <a:lnTo>
                    <a:pt x="223" y="535"/>
                  </a:lnTo>
                  <a:lnTo>
                    <a:pt x="236" y="548"/>
                  </a:lnTo>
                  <a:lnTo>
                    <a:pt x="251" y="557"/>
                  </a:lnTo>
                  <a:lnTo>
                    <a:pt x="267" y="567"/>
                  </a:lnTo>
                  <a:lnTo>
                    <a:pt x="282" y="576"/>
                  </a:lnTo>
                  <a:lnTo>
                    <a:pt x="299" y="583"/>
                  </a:lnTo>
                  <a:lnTo>
                    <a:pt x="318" y="588"/>
                  </a:lnTo>
                  <a:lnTo>
                    <a:pt x="337" y="592"/>
                  </a:lnTo>
                  <a:lnTo>
                    <a:pt x="357" y="594"/>
                  </a:lnTo>
                  <a:lnTo>
                    <a:pt x="376" y="595"/>
                  </a:lnTo>
                  <a:lnTo>
                    <a:pt x="376" y="595"/>
                  </a:lnTo>
                  <a:lnTo>
                    <a:pt x="393" y="595"/>
                  </a:lnTo>
                  <a:lnTo>
                    <a:pt x="408" y="594"/>
                  </a:lnTo>
                  <a:lnTo>
                    <a:pt x="424" y="592"/>
                  </a:lnTo>
                  <a:lnTo>
                    <a:pt x="438" y="588"/>
                  </a:lnTo>
                  <a:lnTo>
                    <a:pt x="452" y="584"/>
                  </a:lnTo>
                  <a:lnTo>
                    <a:pt x="465" y="581"/>
                  </a:lnTo>
                  <a:lnTo>
                    <a:pt x="478" y="574"/>
                  </a:lnTo>
                  <a:lnTo>
                    <a:pt x="491" y="570"/>
                  </a:lnTo>
                  <a:lnTo>
                    <a:pt x="513" y="557"/>
                  </a:lnTo>
                  <a:lnTo>
                    <a:pt x="533" y="543"/>
                  </a:lnTo>
                  <a:lnTo>
                    <a:pt x="551" y="528"/>
                  </a:lnTo>
                  <a:lnTo>
                    <a:pt x="566" y="512"/>
                  </a:lnTo>
                  <a:lnTo>
                    <a:pt x="674" y="627"/>
                  </a:lnTo>
                  <a:lnTo>
                    <a:pt x="674" y="627"/>
                  </a:lnTo>
                  <a:lnTo>
                    <a:pt x="662" y="640"/>
                  </a:lnTo>
                  <a:lnTo>
                    <a:pt x="649" y="654"/>
                  </a:lnTo>
                  <a:lnTo>
                    <a:pt x="634" y="666"/>
                  </a:lnTo>
                  <a:lnTo>
                    <a:pt x="620" y="678"/>
                  </a:lnTo>
                  <a:lnTo>
                    <a:pt x="604" y="689"/>
                  </a:lnTo>
                  <a:lnTo>
                    <a:pt x="587" y="700"/>
                  </a:lnTo>
                  <a:lnTo>
                    <a:pt x="569" y="710"/>
                  </a:lnTo>
                  <a:lnTo>
                    <a:pt x="550" y="718"/>
                  </a:lnTo>
                  <a:lnTo>
                    <a:pt x="531" y="727"/>
                  </a:lnTo>
                  <a:lnTo>
                    <a:pt x="511" y="734"/>
                  </a:lnTo>
                  <a:lnTo>
                    <a:pt x="489" y="740"/>
                  </a:lnTo>
                  <a:lnTo>
                    <a:pt x="469" y="745"/>
                  </a:lnTo>
                  <a:lnTo>
                    <a:pt x="447" y="749"/>
                  </a:lnTo>
                  <a:lnTo>
                    <a:pt x="424" y="752"/>
                  </a:lnTo>
                  <a:lnTo>
                    <a:pt x="400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4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2186" y="2104"/>
              <a:ext cx="125" cy="49"/>
            </a:xfrm>
            <a:custGeom>
              <a:avLst/>
              <a:gdLst>
                <a:gd name="T0" fmla="*/ 0 w 375"/>
                <a:gd name="T1" fmla="*/ 148 h 148"/>
                <a:gd name="T2" fmla="*/ 375 w 375"/>
                <a:gd name="T3" fmla="*/ 148 h 148"/>
                <a:gd name="T4" fmla="*/ 375 w 375"/>
                <a:gd name="T5" fmla="*/ 148 h 148"/>
                <a:gd name="T6" fmla="*/ 372 w 375"/>
                <a:gd name="T7" fmla="*/ 131 h 148"/>
                <a:gd name="T8" fmla="*/ 367 w 375"/>
                <a:gd name="T9" fmla="*/ 114 h 148"/>
                <a:gd name="T10" fmla="*/ 361 w 375"/>
                <a:gd name="T11" fmla="*/ 98 h 148"/>
                <a:gd name="T12" fmla="*/ 352 w 375"/>
                <a:gd name="T13" fmla="*/ 84 h 148"/>
                <a:gd name="T14" fmla="*/ 344 w 375"/>
                <a:gd name="T15" fmla="*/ 70 h 148"/>
                <a:gd name="T16" fmla="*/ 335 w 375"/>
                <a:gd name="T17" fmla="*/ 58 h 148"/>
                <a:gd name="T18" fmla="*/ 324 w 375"/>
                <a:gd name="T19" fmla="*/ 47 h 148"/>
                <a:gd name="T20" fmla="*/ 313 w 375"/>
                <a:gd name="T21" fmla="*/ 37 h 148"/>
                <a:gd name="T22" fmla="*/ 301 w 375"/>
                <a:gd name="T23" fmla="*/ 28 h 148"/>
                <a:gd name="T24" fmla="*/ 288 w 375"/>
                <a:gd name="T25" fmla="*/ 20 h 148"/>
                <a:gd name="T26" fmla="*/ 273 w 375"/>
                <a:gd name="T27" fmla="*/ 14 h 148"/>
                <a:gd name="T28" fmla="*/ 258 w 375"/>
                <a:gd name="T29" fmla="*/ 9 h 148"/>
                <a:gd name="T30" fmla="*/ 243 w 375"/>
                <a:gd name="T31" fmla="*/ 5 h 148"/>
                <a:gd name="T32" fmla="*/ 227 w 375"/>
                <a:gd name="T33" fmla="*/ 2 h 148"/>
                <a:gd name="T34" fmla="*/ 210 w 375"/>
                <a:gd name="T35" fmla="*/ 0 h 148"/>
                <a:gd name="T36" fmla="*/ 192 w 375"/>
                <a:gd name="T37" fmla="*/ 0 h 148"/>
                <a:gd name="T38" fmla="*/ 192 w 375"/>
                <a:gd name="T39" fmla="*/ 0 h 148"/>
                <a:gd name="T40" fmla="*/ 176 w 375"/>
                <a:gd name="T41" fmla="*/ 1 h 148"/>
                <a:gd name="T42" fmla="*/ 160 w 375"/>
                <a:gd name="T43" fmla="*/ 2 h 148"/>
                <a:gd name="T44" fmla="*/ 144 w 375"/>
                <a:gd name="T45" fmla="*/ 6 h 148"/>
                <a:gd name="T46" fmla="*/ 129 w 375"/>
                <a:gd name="T47" fmla="*/ 9 h 148"/>
                <a:gd name="T48" fmla="*/ 115 w 375"/>
                <a:gd name="T49" fmla="*/ 16 h 148"/>
                <a:gd name="T50" fmla="*/ 100 w 375"/>
                <a:gd name="T51" fmla="*/ 23 h 148"/>
                <a:gd name="T52" fmla="*/ 87 w 375"/>
                <a:gd name="T53" fmla="*/ 30 h 148"/>
                <a:gd name="T54" fmla="*/ 73 w 375"/>
                <a:gd name="T55" fmla="*/ 40 h 148"/>
                <a:gd name="T56" fmla="*/ 61 w 375"/>
                <a:gd name="T57" fmla="*/ 50 h 148"/>
                <a:gd name="T58" fmla="*/ 50 w 375"/>
                <a:gd name="T59" fmla="*/ 61 h 148"/>
                <a:gd name="T60" fmla="*/ 39 w 375"/>
                <a:gd name="T61" fmla="*/ 73 h 148"/>
                <a:gd name="T62" fmla="*/ 30 w 375"/>
                <a:gd name="T63" fmla="*/ 86 h 148"/>
                <a:gd name="T64" fmla="*/ 21 w 375"/>
                <a:gd name="T65" fmla="*/ 101 h 148"/>
                <a:gd name="T66" fmla="*/ 13 w 375"/>
                <a:gd name="T67" fmla="*/ 116 h 148"/>
                <a:gd name="T68" fmla="*/ 6 w 375"/>
                <a:gd name="T69" fmla="*/ 133 h 148"/>
                <a:gd name="T70" fmla="*/ 0 w 375"/>
                <a:gd name="T7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75" h="148">
                  <a:moveTo>
                    <a:pt x="0" y="148"/>
                  </a:moveTo>
                  <a:lnTo>
                    <a:pt x="375" y="148"/>
                  </a:lnTo>
                  <a:lnTo>
                    <a:pt x="375" y="148"/>
                  </a:lnTo>
                  <a:lnTo>
                    <a:pt x="372" y="131"/>
                  </a:lnTo>
                  <a:lnTo>
                    <a:pt x="367" y="114"/>
                  </a:lnTo>
                  <a:lnTo>
                    <a:pt x="361" y="98"/>
                  </a:lnTo>
                  <a:lnTo>
                    <a:pt x="352" y="84"/>
                  </a:lnTo>
                  <a:lnTo>
                    <a:pt x="344" y="70"/>
                  </a:lnTo>
                  <a:lnTo>
                    <a:pt x="335" y="58"/>
                  </a:lnTo>
                  <a:lnTo>
                    <a:pt x="324" y="47"/>
                  </a:lnTo>
                  <a:lnTo>
                    <a:pt x="313" y="37"/>
                  </a:lnTo>
                  <a:lnTo>
                    <a:pt x="301" y="28"/>
                  </a:lnTo>
                  <a:lnTo>
                    <a:pt x="288" y="20"/>
                  </a:lnTo>
                  <a:lnTo>
                    <a:pt x="273" y="14"/>
                  </a:lnTo>
                  <a:lnTo>
                    <a:pt x="258" y="9"/>
                  </a:lnTo>
                  <a:lnTo>
                    <a:pt x="243" y="5"/>
                  </a:lnTo>
                  <a:lnTo>
                    <a:pt x="227" y="2"/>
                  </a:lnTo>
                  <a:lnTo>
                    <a:pt x="21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76" y="1"/>
                  </a:lnTo>
                  <a:lnTo>
                    <a:pt x="160" y="2"/>
                  </a:lnTo>
                  <a:lnTo>
                    <a:pt x="144" y="6"/>
                  </a:lnTo>
                  <a:lnTo>
                    <a:pt x="129" y="9"/>
                  </a:lnTo>
                  <a:lnTo>
                    <a:pt x="115" y="16"/>
                  </a:lnTo>
                  <a:lnTo>
                    <a:pt x="100" y="23"/>
                  </a:lnTo>
                  <a:lnTo>
                    <a:pt x="87" y="30"/>
                  </a:lnTo>
                  <a:lnTo>
                    <a:pt x="73" y="40"/>
                  </a:lnTo>
                  <a:lnTo>
                    <a:pt x="61" y="50"/>
                  </a:lnTo>
                  <a:lnTo>
                    <a:pt x="50" y="61"/>
                  </a:lnTo>
                  <a:lnTo>
                    <a:pt x="39" y="73"/>
                  </a:lnTo>
                  <a:lnTo>
                    <a:pt x="30" y="86"/>
                  </a:lnTo>
                  <a:lnTo>
                    <a:pt x="21" y="101"/>
                  </a:lnTo>
                  <a:lnTo>
                    <a:pt x="13" y="116"/>
                  </a:lnTo>
                  <a:lnTo>
                    <a:pt x="6" y="133"/>
                  </a:lnTo>
                  <a:lnTo>
                    <a:pt x="0" y="1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2130" y="2055"/>
              <a:ext cx="241" cy="251"/>
            </a:xfrm>
            <a:custGeom>
              <a:avLst/>
              <a:gdLst>
                <a:gd name="T0" fmla="*/ 0 w 723"/>
                <a:gd name="T1" fmla="*/ 357 h 755"/>
                <a:gd name="T2" fmla="*/ 7 w 723"/>
                <a:gd name="T3" fmla="*/ 300 h 755"/>
                <a:gd name="T4" fmla="*/ 22 w 723"/>
                <a:gd name="T5" fmla="*/ 245 h 755"/>
                <a:gd name="T6" fmla="*/ 44 w 723"/>
                <a:gd name="T7" fmla="*/ 195 h 755"/>
                <a:gd name="T8" fmla="*/ 72 w 723"/>
                <a:gd name="T9" fmla="*/ 149 h 755"/>
                <a:gd name="T10" fmla="*/ 107 w 723"/>
                <a:gd name="T11" fmla="*/ 109 h 755"/>
                <a:gd name="T12" fmla="*/ 147 w 723"/>
                <a:gd name="T13" fmla="*/ 73 h 755"/>
                <a:gd name="T14" fmla="*/ 192 w 723"/>
                <a:gd name="T15" fmla="*/ 44 h 755"/>
                <a:gd name="T16" fmla="*/ 242 w 723"/>
                <a:gd name="T17" fmla="*/ 22 h 755"/>
                <a:gd name="T18" fmla="*/ 296 w 723"/>
                <a:gd name="T19" fmla="*/ 7 h 755"/>
                <a:gd name="T20" fmla="*/ 354 w 723"/>
                <a:gd name="T21" fmla="*/ 0 h 755"/>
                <a:gd name="T22" fmla="*/ 392 w 723"/>
                <a:gd name="T23" fmla="*/ 0 h 755"/>
                <a:gd name="T24" fmla="*/ 447 w 723"/>
                <a:gd name="T25" fmla="*/ 6 h 755"/>
                <a:gd name="T26" fmla="*/ 497 w 723"/>
                <a:gd name="T27" fmla="*/ 20 h 755"/>
                <a:gd name="T28" fmla="*/ 543 w 723"/>
                <a:gd name="T29" fmla="*/ 40 h 755"/>
                <a:gd name="T30" fmla="*/ 584 w 723"/>
                <a:gd name="T31" fmla="*/ 67 h 755"/>
                <a:gd name="T32" fmla="*/ 621 w 723"/>
                <a:gd name="T33" fmla="*/ 101 h 755"/>
                <a:gd name="T34" fmla="*/ 653 w 723"/>
                <a:gd name="T35" fmla="*/ 140 h 755"/>
                <a:gd name="T36" fmla="*/ 678 w 723"/>
                <a:gd name="T37" fmla="*/ 185 h 755"/>
                <a:gd name="T38" fmla="*/ 699 w 723"/>
                <a:gd name="T39" fmla="*/ 237 h 755"/>
                <a:gd name="T40" fmla="*/ 713 w 723"/>
                <a:gd name="T41" fmla="*/ 294 h 755"/>
                <a:gd name="T42" fmla="*/ 722 w 723"/>
                <a:gd name="T43" fmla="*/ 356 h 755"/>
                <a:gd name="T44" fmla="*/ 167 w 723"/>
                <a:gd name="T45" fmla="*/ 421 h 755"/>
                <a:gd name="T46" fmla="*/ 175 w 723"/>
                <a:gd name="T47" fmla="*/ 459 h 755"/>
                <a:gd name="T48" fmla="*/ 200 w 723"/>
                <a:gd name="T49" fmla="*/ 507 h 755"/>
                <a:gd name="T50" fmla="*/ 236 w 723"/>
                <a:gd name="T51" fmla="*/ 548 h 755"/>
                <a:gd name="T52" fmla="*/ 282 w 723"/>
                <a:gd name="T53" fmla="*/ 576 h 755"/>
                <a:gd name="T54" fmla="*/ 337 w 723"/>
                <a:gd name="T55" fmla="*/ 592 h 755"/>
                <a:gd name="T56" fmla="*/ 376 w 723"/>
                <a:gd name="T57" fmla="*/ 595 h 755"/>
                <a:gd name="T58" fmla="*/ 424 w 723"/>
                <a:gd name="T59" fmla="*/ 592 h 755"/>
                <a:gd name="T60" fmla="*/ 465 w 723"/>
                <a:gd name="T61" fmla="*/ 581 h 755"/>
                <a:gd name="T62" fmla="*/ 513 w 723"/>
                <a:gd name="T63" fmla="*/ 557 h 755"/>
                <a:gd name="T64" fmla="*/ 566 w 723"/>
                <a:gd name="T65" fmla="*/ 512 h 755"/>
                <a:gd name="T66" fmla="*/ 662 w 723"/>
                <a:gd name="T67" fmla="*/ 640 h 755"/>
                <a:gd name="T68" fmla="*/ 620 w 723"/>
                <a:gd name="T69" fmla="*/ 678 h 755"/>
                <a:gd name="T70" fmla="*/ 569 w 723"/>
                <a:gd name="T71" fmla="*/ 710 h 755"/>
                <a:gd name="T72" fmla="*/ 511 w 723"/>
                <a:gd name="T73" fmla="*/ 734 h 755"/>
                <a:gd name="T74" fmla="*/ 447 w 723"/>
                <a:gd name="T75" fmla="*/ 749 h 755"/>
                <a:gd name="T76" fmla="*/ 376 w 723"/>
                <a:gd name="T77" fmla="*/ 755 h 755"/>
                <a:gd name="T78" fmla="*/ 337 w 723"/>
                <a:gd name="T79" fmla="*/ 752 h 755"/>
                <a:gd name="T80" fmla="*/ 280 w 723"/>
                <a:gd name="T81" fmla="*/ 743 h 755"/>
                <a:gd name="T82" fmla="*/ 226 w 723"/>
                <a:gd name="T83" fmla="*/ 726 h 755"/>
                <a:gd name="T84" fmla="*/ 178 w 723"/>
                <a:gd name="T85" fmla="*/ 701 h 755"/>
                <a:gd name="T86" fmla="*/ 134 w 723"/>
                <a:gd name="T87" fmla="*/ 670 h 755"/>
                <a:gd name="T88" fmla="*/ 95 w 723"/>
                <a:gd name="T89" fmla="*/ 633 h 755"/>
                <a:gd name="T90" fmla="*/ 62 w 723"/>
                <a:gd name="T91" fmla="*/ 590 h 755"/>
                <a:gd name="T92" fmla="*/ 35 w 723"/>
                <a:gd name="T93" fmla="*/ 543 h 755"/>
                <a:gd name="T94" fmla="*/ 16 w 723"/>
                <a:gd name="T95" fmla="*/ 492 h 755"/>
                <a:gd name="T96" fmla="*/ 4 w 723"/>
                <a:gd name="T97" fmla="*/ 435 h 755"/>
                <a:gd name="T98" fmla="*/ 0 w 723"/>
                <a:gd name="T99" fmla="*/ 37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3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4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19" y="96"/>
                  </a:lnTo>
                  <a:lnTo>
                    <a:pt x="133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6" y="54"/>
                  </a:lnTo>
                  <a:lnTo>
                    <a:pt x="192" y="44"/>
                  </a:lnTo>
                  <a:lnTo>
                    <a:pt x="208" y="37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1"/>
                  </a:lnTo>
                  <a:lnTo>
                    <a:pt x="296" y="7"/>
                  </a:lnTo>
                  <a:lnTo>
                    <a:pt x="315" y="4"/>
                  </a:lnTo>
                  <a:lnTo>
                    <a:pt x="335" y="1"/>
                  </a:lnTo>
                  <a:lnTo>
                    <a:pt x="354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92" y="0"/>
                  </a:lnTo>
                  <a:lnTo>
                    <a:pt x="411" y="1"/>
                  </a:lnTo>
                  <a:lnTo>
                    <a:pt x="428" y="4"/>
                  </a:lnTo>
                  <a:lnTo>
                    <a:pt x="447" y="6"/>
                  </a:lnTo>
                  <a:lnTo>
                    <a:pt x="464" y="10"/>
                  </a:lnTo>
                  <a:lnTo>
                    <a:pt x="481" y="15"/>
                  </a:lnTo>
                  <a:lnTo>
                    <a:pt x="497" y="20"/>
                  </a:lnTo>
                  <a:lnTo>
                    <a:pt x="513" y="26"/>
                  </a:lnTo>
                  <a:lnTo>
                    <a:pt x="527" y="33"/>
                  </a:lnTo>
                  <a:lnTo>
                    <a:pt x="543" y="40"/>
                  </a:lnTo>
                  <a:lnTo>
                    <a:pt x="556" y="49"/>
                  </a:lnTo>
                  <a:lnTo>
                    <a:pt x="571" y="57"/>
                  </a:lnTo>
                  <a:lnTo>
                    <a:pt x="584" y="67"/>
                  </a:lnTo>
                  <a:lnTo>
                    <a:pt x="597" y="78"/>
                  </a:lnTo>
                  <a:lnTo>
                    <a:pt x="609" y="89"/>
                  </a:lnTo>
                  <a:lnTo>
                    <a:pt x="621" y="101"/>
                  </a:lnTo>
                  <a:lnTo>
                    <a:pt x="632" y="114"/>
                  </a:lnTo>
                  <a:lnTo>
                    <a:pt x="642" y="127"/>
                  </a:lnTo>
                  <a:lnTo>
                    <a:pt x="653" y="140"/>
                  </a:lnTo>
                  <a:lnTo>
                    <a:pt x="661" y="155"/>
                  </a:lnTo>
                  <a:lnTo>
                    <a:pt x="670" y="171"/>
                  </a:lnTo>
                  <a:lnTo>
                    <a:pt x="678" y="185"/>
                  </a:lnTo>
                  <a:lnTo>
                    <a:pt x="685" y="203"/>
                  </a:lnTo>
                  <a:lnTo>
                    <a:pt x="693" y="220"/>
                  </a:lnTo>
                  <a:lnTo>
                    <a:pt x="699" y="237"/>
                  </a:lnTo>
                  <a:lnTo>
                    <a:pt x="704" y="255"/>
                  </a:lnTo>
                  <a:lnTo>
                    <a:pt x="709" y="274"/>
                  </a:lnTo>
                  <a:lnTo>
                    <a:pt x="713" y="294"/>
                  </a:lnTo>
                  <a:lnTo>
                    <a:pt x="717" y="314"/>
                  </a:lnTo>
                  <a:lnTo>
                    <a:pt x="720" y="334"/>
                  </a:lnTo>
                  <a:lnTo>
                    <a:pt x="722" y="356"/>
                  </a:lnTo>
                  <a:lnTo>
                    <a:pt x="723" y="377"/>
                  </a:lnTo>
                  <a:lnTo>
                    <a:pt x="723" y="421"/>
                  </a:lnTo>
                  <a:lnTo>
                    <a:pt x="167" y="421"/>
                  </a:lnTo>
                  <a:lnTo>
                    <a:pt x="167" y="421"/>
                  </a:lnTo>
                  <a:lnTo>
                    <a:pt x="170" y="440"/>
                  </a:lnTo>
                  <a:lnTo>
                    <a:pt x="175" y="459"/>
                  </a:lnTo>
                  <a:lnTo>
                    <a:pt x="183" y="476"/>
                  </a:lnTo>
                  <a:lnTo>
                    <a:pt x="191" y="493"/>
                  </a:lnTo>
                  <a:lnTo>
                    <a:pt x="200" y="507"/>
                  </a:lnTo>
                  <a:lnTo>
                    <a:pt x="211" y="522"/>
                  </a:lnTo>
                  <a:lnTo>
                    <a:pt x="223" y="535"/>
                  </a:lnTo>
                  <a:lnTo>
                    <a:pt x="236" y="548"/>
                  </a:lnTo>
                  <a:lnTo>
                    <a:pt x="251" y="557"/>
                  </a:lnTo>
                  <a:lnTo>
                    <a:pt x="267" y="567"/>
                  </a:lnTo>
                  <a:lnTo>
                    <a:pt x="282" y="576"/>
                  </a:lnTo>
                  <a:lnTo>
                    <a:pt x="299" y="583"/>
                  </a:lnTo>
                  <a:lnTo>
                    <a:pt x="318" y="588"/>
                  </a:lnTo>
                  <a:lnTo>
                    <a:pt x="337" y="592"/>
                  </a:lnTo>
                  <a:lnTo>
                    <a:pt x="357" y="594"/>
                  </a:lnTo>
                  <a:lnTo>
                    <a:pt x="376" y="595"/>
                  </a:lnTo>
                  <a:lnTo>
                    <a:pt x="376" y="595"/>
                  </a:lnTo>
                  <a:lnTo>
                    <a:pt x="393" y="595"/>
                  </a:lnTo>
                  <a:lnTo>
                    <a:pt x="408" y="594"/>
                  </a:lnTo>
                  <a:lnTo>
                    <a:pt x="424" y="592"/>
                  </a:lnTo>
                  <a:lnTo>
                    <a:pt x="438" y="588"/>
                  </a:lnTo>
                  <a:lnTo>
                    <a:pt x="452" y="584"/>
                  </a:lnTo>
                  <a:lnTo>
                    <a:pt x="465" y="581"/>
                  </a:lnTo>
                  <a:lnTo>
                    <a:pt x="478" y="574"/>
                  </a:lnTo>
                  <a:lnTo>
                    <a:pt x="491" y="570"/>
                  </a:lnTo>
                  <a:lnTo>
                    <a:pt x="513" y="557"/>
                  </a:lnTo>
                  <a:lnTo>
                    <a:pt x="533" y="543"/>
                  </a:lnTo>
                  <a:lnTo>
                    <a:pt x="551" y="528"/>
                  </a:lnTo>
                  <a:lnTo>
                    <a:pt x="566" y="512"/>
                  </a:lnTo>
                  <a:lnTo>
                    <a:pt x="674" y="627"/>
                  </a:lnTo>
                  <a:lnTo>
                    <a:pt x="674" y="627"/>
                  </a:lnTo>
                  <a:lnTo>
                    <a:pt x="662" y="640"/>
                  </a:lnTo>
                  <a:lnTo>
                    <a:pt x="649" y="654"/>
                  </a:lnTo>
                  <a:lnTo>
                    <a:pt x="634" y="666"/>
                  </a:lnTo>
                  <a:lnTo>
                    <a:pt x="620" y="678"/>
                  </a:lnTo>
                  <a:lnTo>
                    <a:pt x="604" y="689"/>
                  </a:lnTo>
                  <a:lnTo>
                    <a:pt x="587" y="700"/>
                  </a:lnTo>
                  <a:lnTo>
                    <a:pt x="569" y="710"/>
                  </a:lnTo>
                  <a:lnTo>
                    <a:pt x="550" y="718"/>
                  </a:lnTo>
                  <a:lnTo>
                    <a:pt x="531" y="727"/>
                  </a:lnTo>
                  <a:lnTo>
                    <a:pt x="511" y="734"/>
                  </a:lnTo>
                  <a:lnTo>
                    <a:pt x="489" y="740"/>
                  </a:lnTo>
                  <a:lnTo>
                    <a:pt x="469" y="745"/>
                  </a:lnTo>
                  <a:lnTo>
                    <a:pt x="447" y="749"/>
                  </a:lnTo>
                  <a:lnTo>
                    <a:pt x="424" y="752"/>
                  </a:lnTo>
                  <a:lnTo>
                    <a:pt x="400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4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2400" y="2055"/>
              <a:ext cx="209" cy="250"/>
            </a:xfrm>
            <a:custGeom>
              <a:avLst/>
              <a:gdLst>
                <a:gd name="T0" fmla="*/ 458 w 628"/>
                <a:gd name="T1" fmla="*/ 752 h 752"/>
                <a:gd name="T2" fmla="*/ 458 w 628"/>
                <a:gd name="T3" fmla="*/ 315 h 752"/>
                <a:gd name="T4" fmla="*/ 454 w 628"/>
                <a:gd name="T5" fmla="*/ 285 h 752"/>
                <a:gd name="T6" fmla="*/ 445 w 628"/>
                <a:gd name="T7" fmla="*/ 259 h 752"/>
                <a:gd name="T8" fmla="*/ 432 w 628"/>
                <a:gd name="T9" fmla="*/ 234 h 752"/>
                <a:gd name="T10" fmla="*/ 415 w 628"/>
                <a:gd name="T11" fmla="*/ 212 h 752"/>
                <a:gd name="T12" fmla="*/ 394 w 628"/>
                <a:gd name="T13" fmla="*/ 195 h 752"/>
                <a:gd name="T14" fmla="*/ 370 w 628"/>
                <a:gd name="T15" fmla="*/ 182 h 752"/>
                <a:gd name="T16" fmla="*/ 342 w 628"/>
                <a:gd name="T17" fmla="*/ 173 h 752"/>
                <a:gd name="T18" fmla="*/ 314 w 628"/>
                <a:gd name="T19" fmla="*/ 171 h 752"/>
                <a:gd name="T20" fmla="*/ 299 w 628"/>
                <a:gd name="T21" fmla="*/ 171 h 752"/>
                <a:gd name="T22" fmla="*/ 271 w 628"/>
                <a:gd name="T23" fmla="*/ 177 h 752"/>
                <a:gd name="T24" fmla="*/ 244 w 628"/>
                <a:gd name="T25" fmla="*/ 188 h 752"/>
                <a:gd name="T26" fmla="*/ 222 w 628"/>
                <a:gd name="T27" fmla="*/ 204 h 752"/>
                <a:gd name="T28" fmla="*/ 203 w 628"/>
                <a:gd name="T29" fmla="*/ 223 h 752"/>
                <a:gd name="T30" fmla="*/ 187 w 628"/>
                <a:gd name="T31" fmla="*/ 245 h 752"/>
                <a:gd name="T32" fmla="*/ 176 w 628"/>
                <a:gd name="T33" fmla="*/ 272 h 752"/>
                <a:gd name="T34" fmla="*/ 170 w 628"/>
                <a:gd name="T35" fmla="*/ 300 h 752"/>
                <a:gd name="T36" fmla="*/ 170 w 628"/>
                <a:gd name="T37" fmla="*/ 752 h 752"/>
                <a:gd name="T38" fmla="*/ 0 w 628"/>
                <a:gd name="T39" fmla="*/ 315 h 752"/>
                <a:gd name="T40" fmla="*/ 0 w 628"/>
                <a:gd name="T41" fmla="*/ 298 h 752"/>
                <a:gd name="T42" fmla="*/ 3 w 628"/>
                <a:gd name="T43" fmla="*/ 266 h 752"/>
                <a:gd name="T44" fmla="*/ 9 w 628"/>
                <a:gd name="T45" fmla="*/ 235 h 752"/>
                <a:gd name="T46" fmla="*/ 18 w 628"/>
                <a:gd name="T47" fmla="*/ 206 h 752"/>
                <a:gd name="T48" fmla="*/ 30 w 628"/>
                <a:gd name="T49" fmla="*/ 178 h 752"/>
                <a:gd name="T50" fmla="*/ 45 w 628"/>
                <a:gd name="T51" fmla="*/ 151 h 752"/>
                <a:gd name="T52" fmla="*/ 71 w 628"/>
                <a:gd name="T53" fmla="*/ 115 h 752"/>
                <a:gd name="T54" fmla="*/ 114 w 628"/>
                <a:gd name="T55" fmla="*/ 72 h 752"/>
                <a:gd name="T56" fmla="*/ 151 w 628"/>
                <a:gd name="T57" fmla="*/ 45 h 752"/>
                <a:gd name="T58" fmla="*/ 177 w 628"/>
                <a:gd name="T59" fmla="*/ 31 h 752"/>
                <a:gd name="T60" fmla="*/ 205 w 628"/>
                <a:gd name="T61" fmla="*/ 18 h 752"/>
                <a:gd name="T62" fmla="*/ 235 w 628"/>
                <a:gd name="T63" fmla="*/ 10 h 752"/>
                <a:gd name="T64" fmla="*/ 265 w 628"/>
                <a:gd name="T65" fmla="*/ 4 h 752"/>
                <a:gd name="T66" fmla="*/ 297 w 628"/>
                <a:gd name="T67" fmla="*/ 0 h 752"/>
                <a:gd name="T68" fmla="*/ 314 w 628"/>
                <a:gd name="T69" fmla="*/ 0 h 752"/>
                <a:gd name="T70" fmla="*/ 345 w 628"/>
                <a:gd name="T71" fmla="*/ 1 h 752"/>
                <a:gd name="T72" fmla="*/ 377 w 628"/>
                <a:gd name="T73" fmla="*/ 6 h 752"/>
                <a:gd name="T74" fmla="*/ 406 w 628"/>
                <a:gd name="T75" fmla="*/ 14 h 752"/>
                <a:gd name="T76" fmla="*/ 436 w 628"/>
                <a:gd name="T77" fmla="*/ 25 h 752"/>
                <a:gd name="T78" fmla="*/ 464 w 628"/>
                <a:gd name="T79" fmla="*/ 38 h 752"/>
                <a:gd name="T80" fmla="*/ 489 w 628"/>
                <a:gd name="T81" fmla="*/ 54 h 752"/>
                <a:gd name="T82" fmla="*/ 535 w 628"/>
                <a:gd name="T83" fmla="*/ 92 h 752"/>
                <a:gd name="T84" fmla="*/ 574 w 628"/>
                <a:gd name="T85" fmla="*/ 139 h 752"/>
                <a:gd name="T86" fmla="*/ 590 w 628"/>
                <a:gd name="T87" fmla="*/ 165 h 752"/>
                <a:gd name="T88" fmla="*/ 602 w 628"/>
                <a:gd name="T89" fmla="*/ 192 h 752"/>
                <a:gd name="T90" fmla="*/ 613 w 628"/>
                <a:gd name="T91" fmla="*/ 221 h 752"/>
                <a:gd name="T92" fmla="*/ 621 w 628"/>
                <a:gd name="T93" fmla="*/ 251 h 752"/>
                <a:gd name="T94" fmla="*/ 626 w 628"/>
                <a:gd name="T95" fmla="*/ 282 h 752"/>
                <a:gd name="T96" fmla="*/ 628 w 628"/>
                <a:gd name="T97" fmla="*/ 315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8" h="752">
                  <a:moveTo>
                    <a:pt x="628" y="752"/>
                  </a:moveTo>
                  <a:lnTo>
                    <a:pt x="458" y="752"/>
                  </a:lnTo>
                  <a:lnTo>
                    <a:pt x="458" y="315"/>
                  </a:lnTo>
                  <a:lnTo>
                    <a:pt x="458" y="315"/>
                  </a:lnTo>
                  <a:lnTo>
                    <a:pt x="456" y="300"/>
                  </a:lnTo>
                  <a:lnTo>
                    <a:pt x="454" y="285"/>
                  </a:lnTo>
                  <a:lnTo>
                    <a:pt x="450" y="272"/>
                  </a:lnTo>
                  <a:lnTo>
                    <a:pt x="445" y="259"/>
                  </a:lnTo>
                  <a:lnTo>
                    <a:pt x="439" y="245"/>
                  </a:lnTo>
                  <a:lnTo>
                    <a:pt x="432" y="234"/>
                  </a:lnTo>
                  <a:lnTo>
                    <a:pt x="425" y="223"/>
                  </a:lnTo>
                  <a:lnTo>
                    <a:pt x="415" y="212"/>
                  </a:lnTo>
                  <a:lnTo>
                    <a:pt x="405" y="204"/>
                  </a:lnTo>
                  <a:lnTo>
                    <a:pt x="394" y="195"/>
                  </a:lnTo>
                  <a:lnTo>
                    <a:pt x="382" y="188"/>
                  </a:lnTo>
                  <a:lnTo>
                    <a:pt x="370" y="182"/>
                  </a:lnTo>
                  <a:lnTo>
                    <a:pt x="356" y="177"/>
                  </a:lnTo>
                  <a:lnTo>
                    <a:pt x="342" y="173"/>
                  </a:lnTo>
                  <a:lnTo>
                    <a:pt x="328" y="171"/>
                  </a:lnTo>
                  <a:lnTo>
                    <a:pt x="314" y="171"/>
                  </a:lnTo>
                  <a:lnTo>
                    <a:pt x="314" y="171"/>
                  </a:lnTo>
                  <a:lnTo>
                    <a:pt x="299" y="171"/>
                  </a:lnTo>
                  <a:lnTo>
                    <a:pt x="285" y="173"/>
                  </a:lnTo>
                  <a:lnTo>
                    <a:pt x="271" y="177"/>
                  </a:lnTo>
                  <a:lnTo>
                    <a:pt x="258" y="182"/>
                  </a:lnTo>
                  <a:lnTo>
                    <a:pt x="244" y="188"/>
                  </a:lnTo>
                  <a:lnTo>
                    <a:pt x="233" y="195"/>
                  </a:lnTo>
                  <a:lnTo>
                    <a:pt x="222" y="204"/>
                  </a:lnTo>
                  <a:lnTo>
                    <a:pt x="212" y="212"/>
                  </a:lnTo>
                  <a:lnTo>
                    <a:pt x="203" y="223"/>
                  </a:lnTo>
                  <a:lnTo>
                    <a:pt x="194" y="234"/>
                  </a:lnTo>
                  <a:lnTo>
                    <a:pt x="187" y="245"/>
                  </a:lnTo>
                  <a:lnTo>
                    <a:pt x="181" y="259"/>
                  </a:lnTo>
                  <a:lnTo>
                    <a:pt x="176" y="272"/>
                  </a:lnTo>
                  <a:lnTo>
                    <a:pt x="173" y="285"/>
                  </a:lnTo>
                  <a:lnTo>
                    <a:pt x="170" y="300"/>
                  </a:lnTo>
                  <a:lnTo>
                    <a:pt x="170" y="315"/>
                  </a:lnTo>
                  <a:lnTo>
                    <a:pt x="170" y="752"/>
                  </a:lnTo>
                  <a:lnTo>
                    <a:pt x="0" y="752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0" y="298"/>
                  </a:lnTo>
                  <a:lnTo>
                    <a:pt x="1" y="282"/>
                  </a:lnTo>
                  <a:lnTo>
                    <a:pt x="3" y="266"/>
                  </a:lnTo>
                  <a:lnTo>
                    <a:pt x="6" y="251"/>
                  </a:lnTo>
                  <a:lnTo>
                    <a:pt x="9" y="235"/>
                  </a:lnTo>
                  <a:lnTo>
                    <a:pt x="13" y="221"/>
                  </a:lnTo>
                  <a:lnTo>
                    <a:pt x="18" y="206"/>
                  </a:lnTo>
                  <a:lnTo>
                    <a:pt x="24" y="192"/>
                  </a:lnTo>
                  <a:lnTo>
                    <a:pt x="30" y="178"/>
                  </a:lnTo>
                  <a:lnTo>
                    <a:pt x="37" y="165"/>
                  </a:lnTo>
                  <a:lnTo>
                    <a:pt x="45" y="151"/>
                  </a:lnTo>
                  <a:lnTo>
                    <a:pt x="53" y="139"/>
                  </a:lnTo>
                  <a:lnTo>
                    <a:pt x="71" y="115"/>
                  </a:lnTo>
                  <a:lnTo>
                    <a:pt x="91" y="92"/>
                  </a:lnTo>
                  <a:lnTo>
                    <a:pt x="114" y="72"/>
                  </a:lnTo>
                  <a:lnTo>
                    <a:pt x="137" y="54"/>
                  </a:lnTo>
                  <a:lnTo>
                    <a:pt x="151" y="45"/>
                  </a:lnTo>
                  <a:lnTo>
                    <a:pt x="164" y="38"/>
                  </a:lnTo>
                  <a:lnTo>
                    <a:pt x="177" y="31"/>
                  </a:lnTo>
                  <a:lnTo>
                    <a:pt x="191" y="25"/>
                  </a:lnTo>
                  <a:lnTo>
                    <a:pt x="205" y="18"/>
                  </a:lnTo>
                  <a:lnTo>
                    <a:pt x="220" y="14"/>
                  </a:lnTo>
                  <a:lnTo>
                    <a:pt x="235" y="10"/>
                  </a:lnTo>
                  <a:lnTo>
                    <a:pt x="251" y="6"/>
                  </a:lnTo>
                  <a:lnTo>
                    <a:pt x="265" y="4"/>
                  </a:lnTo>
                  <a:lnTo>
                    <a:pt x="281" y="1"/>
                  </a:lnTo>
                  <a:lnTo>
                    <a:pt x="297" y="0"/>
                  </a:lnTo>
                  <a:lnTo>
                    <a:pt x="314" y="0"/>
                  </a:lnTo>
                  <a:lnTo>
                    <a:pt x="314" y="0"/>
                  </a:lnTo>
                  <a:lnTo>
                    <a:pt x="330" y="0"/>
                  </a:lnTo>
                  <a:lnTo>
                    <a:pt x="345" y="1"/>
                  </a:lnTo>
                  <a:lnTo>
                    <a:pt x="361" y="4"/>
                  </a:lnTo>
                  <a:lnTo>
                    <a:pt x="377" y="6"/>
                  </a:lnTo>
                  <a:lnTo>
                    <a:pt x="392" y="10"/>
                  </a:lnTo>
                  <a:lnTo>
                    <a:pt x="406" y="14"/>
                  </a:lnTo>
                  <a:lnTo>
                    <a:pt x="421" y="18"/>
                  </a:lnTo>
                  <a:lnTo>
                    <a:pt x="436" y="25"/>
                  </a:lnTo>
                  <a:lnTo>
                    <a:pt x="449" y="31"/>
                  </a:lnTo>
                  <a:lnTo>
                    <a:pt x="464" y="38"/>
                  </a:lnTo>
                  <a:lnTo>
                    <a:pt x="476" y="45"/>
                  </a:lnTo>
                  <a:lnTo>
                    <a:pt x="489" y="54"/>
                  </a:lnTo>
                  <a:lnTo>
                    <a:pt x="514" y="72"/>
                  </a:lnTo>
                  <a:lnTo>
                    <a:pt x="535" y="92"/>
                  </a:lnTo>
                  <a:lnTo>
                    <a:pt x="556" y="115"/>
                  </a:lnTo>
                  <a:lnTo>
                    <a:pt x="574" y="139"/>
                  </a:lnTo>
                  <a:lnTo>
                    <a:pt x="582" y="151"/>
                  </a:lnTo>
                  <a:lnTo>
                    <a:pt x="590" y="165"/>
                  </a:lnTo>
                  <a:lnTo>
                    <a:pt x="596" y="178"/>
                  </a:lnTo>
                  <a:lnTo>
                    <a:pt x="602" y="192"/>
                  </a:lnTo>
                  <a:lnTo>
                    <a:pt x="609" y="206"/>
                  </a:lnTo>
                  <a:lnTo>
                    <a:pt x="613" y="221"/>
                  </a:lnTo>
                  <a:lnTo>
                    <a:pt x="618" y="235"/>
                  </a:lnTo>
                  <a:lnTo>
                    <a:pt x="621" y="251"/>
                  </a:lnTo>
                  <a:lnTo>
                    <a:pt x="624" y="266"/>
                  </a:lnTo>
                  <a:lnTo>
                    <a:pt x="626" y="282"/>
                  </a:lnTo>
                  <a:lnTo>
                    <a:pt x="627" y="298"/>
                  </a:lnTo>
                  <a:lnTo>
                    <a:pt x="628" y="315"/>
                  </a:lnTo>
                  <a:lnTo>
                    <a:pt x="628" y="75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1694" y="2055"/>
              <a:ext cx="87" cy="86"/>
            </a:xfrm>
            <a:custGeom>
              <a:avLst/>
              <a:gdLst>
                <a:gd name="T0" fmla="*/ 259 w 259"/>
                <a:gd name="T1" fmla="*/ 130 h 259"/>
                <a:gd name="T2" fmla="*/ 256 w 259"/>
                <a:gd name="T3" fmla="*/ 155 h 259"/>
                <a:gd name="T4" fmla="*/ 249 w 259"/>
                <a:gd name="T5" fmla="*/ 180 h 259"/>
                <a:gd name="T6" fmla="*/ 237 w 259"/>
                <a:gd name="T7" fmla="*/ 202 h 259"/>
                <a:gd name="T8" fmla="*/ 221 w 259"/>
                <a:gd name="T9" fmla="*/ 221 h 259"/>
                <a:gd name="T10" fmla="*/ 201 w 259"/>
                <a:gd name="T11" fmla="*/ 237 h 259"/>
                <a:gd name="T12" fmla="*/ 179 w 259"/>
                <a:gd name="T13" fmla="*/ 248 h 259"/>
                <a:gd name="T14" fmla="*/ 155 w 259"/>
                <a:gd name="T15" fmla="*/ 256 h 259"/>
                <a:gd name="T16" fmla="*/ 130 w 259"/>
                <a:gd name="T17" fmla="*/ 259 h 259"/>
                <a:gd name="T18" fmla="*/ 116 w 259"/>
                <a:gd name="T19" fmla="*/ 258 h 259"/>
                <a:gd name="T20" fmla="*/ 91 w 259"/>
                <a:gd name="T21" fmla="*/ 253 h 259"/>
                <a:gd name="T22" fmla="*/ 67 w 259"/>
                <a:gd name="T23" fmla="*/ 243 h 259"/>
                <a:gd name="T24" fmla="*/ 48 w 259"/>
                <a:gd name="T25" fmla="*/ 230 h 259"/>
                <a:gd name="T26" fmla="*/ 30 w 259"/>
                <a:gd name="T27" fmla="*/ 211 h 259"/>
                <a:gd name="T28" fmla="*/ 16 w 259"/>
                <a:gd name="T29" fmla="*/ 191 h 259"/>
                <a:gd name="T30" fmla="*/ 7 w 259"/>
                <a:gd name="T31" fmla="*/ 167 h 259"/>
                <a:gd name="T32" fmla="*/ 0 w 259"/>
                <a:gd name="T33" fmla="*/ 143 h 259"/>
                <a:gd name="T34" fmla="*/ 0 w 259"/>
                <a:gd name="T35" fmla="*/ 130 h 259"/>
                <a:gd name="T36" fmla="*/ 3 w 259"/>
                <a:gd name="T37" fmla="*/ 103 h 259"/>
                <a:gd name="T38" fmla="*/ 10 w 259"/>
                <a:gd name="T39" fmla="*/ 78 h 259"/>
                <a:gd name="T40" fmla="*/ 22 w 259"/>
                <a:gd name="T41" fmla="*/ 56 h 259"/>
                <a:gd name="T42" fmla="*/ 38 w 259"/>
                <a:gd name="T43" fmla="*/ 38 h 259"/>
                <a:gd name="T44" fmla="*/ 58 w 259"/>
                <a:gd name="T45" fmla="*/ 22 h 259"/>
                <a:gd name="T46" fmla="*/ 80 w 259"/>
                <a:gd name="T47" fmla="*/ 10 h 259"/>
                <a:gd name="T48" fmla="*/ 104 w 259"/>
                <a:gd name="T49" fmla="*/ 3 h 259"/>
                <a:gd name="T50" fmla="*/ 130 w 259"/>
                <a:gd name="T51" fmla="*/ 0 h 259"/>
                <a:gd name="T52" fmla="*/ 143 w 259"/>
                <a:gd name="T53" fmla="*/ 0 h 259"/>
                <a:gd name="T54" fmla="*/ 167 w 259"/>
                <a:gd name="T55" fmla="*/ 5 h 259"/>
                <a:gd name="T56" fmla="*/ 190 w 259"/>
                <a:gd name="T57" fmla="*/ 15 h 259"/>
                <a:gd name="T58" fmla="*/ 211 w 259"/>
                <a:gd name="T59" fmla="*/ 30 h 259"/>
                <a:gd name="T60" fmla="*/ 229 w 259"/>
                <a:gd name="T61" fmla="*/ 47 h 259"/>
                <a:gd name="T62" fmla="*/ 243 w 259"/>
                <a:gd name="T63" fmla="*/ 67 h 259"/>
                <a:gd name="T64" fmla="*/ 253 w 259"/>
                <a:gd name="T65" fmla="*/ 91 h 259"/>
                <a:gd name="T66" fmla="*/ 257 w 259"/>
                <a:gd name="T67" fmla="*/ 11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9" h="259">
                  <a:moveTo>
                    <a:pt x="259" y="130"/>
                  </a:moveTo>
                  <a:lnTo>
                    <a:pt x="259" y="130"/>
                  </a:lnTo>
                  <a:lnTo>
                    <a:pt x="257" y="143"/>
                  </a:lnTo>
                  <a:lnTo>
                    <a:pt x="256" y="155"/>
                  </a:lnTo>
                  <a:lnTo>
                    <a:pt x="253" y="167"/>
                  </a:lnTo>
                  <a:lnTo>
                    <a:pt x="249" y="180"/>
                  </a:lnTo>
                  <a:lnTo>
                    <a:pt x="243" y="191"/>
                  </a:lnTo>
                  <a:lnTo>
                    <a:pt x="237" y="202"/>
                  </a:lnTo>
                  <a:lnTo>
                    <a:pt x="229" y="211"/>
                  </a:lnTo>
                  <a:lnTo>
                    <a:pt x="221" y="221"/>
                  </a:lnTo>
                  <a:lnTo>
                    <a:pt x="211" y="230"/>
                  </a:lnTo>
                  <a:lnTo>
                    <a:pt x="201" y="237"/>
                  </a:lnTo>
                  <a:lnTo>
                    <a:pt x="190" y="243"/>
                  </a:lnTo>
                  <a:lnTo>
                    <a:pt x="179" y="248"/>
                  </a:lnTo>
                  <a:lnTo>
                    <a:pt x="167" y="253"/>
                  </a:lnTo>
                  <a:lnTo>
                    <a:pt x="155" y="256"/>
                  </a:lnTo>
                  <a:lnTo>
                    <a:pt x="143" y="258"/>
                  </a:lnTo>
                  <a:lnTo>
                    <a:pt x="130" y="259"/>
                  </a:lnTo>
                  <a:lnTo>
                    <a:pt x="130" y="259"/>
                  </a:lnTo>
                  <a:lnTo>
                    <a:pt x="116" y="258"/>
                  </a:lnTo>
                  <a:lnTo>
                    <a:pt x="104" y="256"/>
                  </a:lnTo>
                  <a:lnTo>
                    <a:pt x="91" y="253"/>
                  </a:lnTo>
                  <a:lnTo>
                    <a:pt x="80" y="248"/>
                  </a:lnTo>
                  <a:lnTo>
                    <a:pt x="67" y="243"/>
                  </a:lnTo>
                  <a:lnTo>
                    <a:pt x="58" y="237"/>
                  </a:lnTo>
                  <a:lnTo>
                    <a:pt x="48" y="230"/>
                  </a:lnTo>
                  <a:lnTo>
                    <a:pt x="38" y="221"/>
                  </a:lnTo>
                  <a:lnTo>
                    <a:pt x="30" y="211"/>
                  </a:lnTo>
                  <a:lnTo>
                    <a:pt x="22" y="202"/>
                  </a:lnTo>
                  <a:lnTo>
                    <a:pt x="16" y="191"/>
                  </a:lnTo>
                  <a:lnTo>
                    <a:pt x="10" y="180"/>
                  </a:lnTo>
                  <a:lnTo>
                    <a:pt x="7" y="167"/>
                  </a:lnTo>
                  <a:lnTo>
                    <a:pt x="3" y="155"/>
                  </a:lnTo>
                  <a:lnTo>
                    <a:pt x="0" y="143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3" y="103"/>
                  </a:lnTo>
                  <a:lnTo>
                    <a:pt x="7" y="91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8" y="38"/>
                  </a:lnTo>
                  <a:lnTo>
                    <a:pt x="48" y="30"/>
                  </a:lnTo>
                  <a:lnTo>
                    <a:pt x="58" y="22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1" y="5"/>
                  </a:lnTo>
                  <a:lnTo>
                    <a:pt x="104" y="3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5" y="3"/>
                  </a:lnTo>
                  <a:lnTo>
                    <a:pt x="167" y="5"/>
                  </a:lnTo>
                  <a:lnTo>
                    <a:pt x="179" y="10"/>
                  </a:lnTo>
                  <a:lnTo>
                    <a:pt x="190" y="15"/>
                  </a:lnTo>
                  <a:lnTo>
                    <a:pt x="201" y="22"/>
                  </a:lnTo>
                  <a:lnTo>
                    <a:pt x="211" y="30"/>
                  </a:lnTo>
                  <a:lnTo>
                    <a:pt x="221" y="38"/>
                  </a:lnTo>
                  <a:lnTo>
                    <a:pt x="229" y="47"/>
                  </a:lnTo>
                  <a:lnTo>
                    <a:pt x="237" y="56"/>
                  </a:lnTo>
                  <a:lnTo>
                    <a:pt x="243" y="67"/>
                  </a:lnTo>
                  <a:lnTo>
                    <a:pt x="249" y="78"/>
                  </a:lnTo>
                  <a:lnTo>
                    <a:pt x="253" y="91"/>
                  </a:lnTo>
                  <a:lnTo>
                    <a:pt x="256" y="103"/>
                  </a:lnTo>
                  <a:lnTo>
                    <a:pt x="257" y="116"/>
                  </a:lnTo>
                  <a:lnTo>
                    <a:pt x="259" y="13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1694" y="2055"/>
              <a:ext cx="87" cy="86"/>
            </a:xfrm>
            <a:custGeom>
              <a:avLst/>
              <a:gdLst>
                <a:gd name="T0" fmla="*/ 259 w 259"/>
                <a:gd name="T1" fmla="*/ 130 h 259"/>
                <a:gd name="T2" fmla="*/ 256 w 259"/>
                <a:gd name="T3" fmla="*/ 155 h 259"/>
                <a:gd name="T4" fmla="*/ 249 w 259"/>
                <a:gd name="T5" fmla="*/ 180 h 259"/>
                <a:gd name="T6" fmla="*/ 237 w 259"/>
                <a:gd name="T7" fmla="*/ 202 h 259"/>
                <a:gd name="T8" fmla="*/ 221 w 259"/>
                <a:gd name="T9" fmla="*/ 221 h 259"/>
                <a:gd name="T10" fmla="*/ 201 w 259"/>
                <a:gd name="T11" fmla="*/ 237 h 259"/>
                <a:gd name="T12" fmla="*/ 179 w 259"/>
                <a:gd name="T13" fmla="*/ 248 h 259"/>
                <a:gd name="T14" fmla="*/ 155 w 259"/>
                <a:gd name="T15" fmla="*/ 256 h 259"/>
                <a:gd name="T16" fmla="*/ 130 w 259"/>
                <a:gd name="T17" fmla="*/ 259 h 259"/>
                <a:gd name="T18" fmla="*/ 116 w 259"/>
                <a:gd name="T19" fmla="*/ 258 h 259"/>
                <a:gd name="T20" fmla="*/ 91 w 259"/>
                <a:gd name="T21" fmla="*/ 253 h 259"/>
                <a:gd name="T22" fmla="*/ 67 w 259"/>
                <a:gd name="T23" fmla="*/ 243 h 259"/>
                <a:gd name="T24" fmla="*/ 48 w 259"/>
                <a:gd name="T25" fmla="*/ 230 h 259"/>
                <a:gd name="T26" fmla="*/ 30 w 259"/>
                <a:gd name="T27" fmla="*/ 211 h 259"/>
                <a:gd name="T28" fmla="*/ 16 w 259"/>
                <a:gd name="T29" fmla="*/ 191 h 259"/>
                <a:gd name="T30" fmla="*/ 7 w 259"/>
                <a:gd name="T31" fmla="*/ 167 h 259"/>
                <a:gd name="T32" fmla="*/ 0 w 259"/>
                <a:gd name="T33" fmla="*/ 143 h 259"/>
                <a:gd name="T34" fmla="*/ 0 w 259"/>
                <a:gd name="T35" fmla="*/ 130 h 259"/>
                <a:gd name="T36" fmla="*/ 3 w 259"/>
                <a:gd name="T37" fmla="*/ 103 h 259"/>
                <a:gd name="T38" fmla="*/ 10 w 259"/>
                <a:gd name="T39" fmla="*/ 78 h 259"/>
                <a:gd name="T40" fmla="*/ 22 w 259"/>
                <a:gd name="T41" fmla="*/ 56 h 259"/>
                <a:gd name="T42" fmla="*/ 38 w 259"/>
                <a:gd name="T43" fmla="*/ 38 h 259"/>
                <a:gd name="T44" fmla="*/ 58 w 259"/>
                <a:gd name="T45" fmla="*/ 22 h 259"/>
                <a:gd name="T46" fmla="*/ 80 w 259"/>
                <a:gd name="T47" fmla="*/ 10 h 259"/>
                <a:gd name="T48" fmla="*/ 104 w 259"/>
                <a:gd name="T49" fmla="*/ 3 h 259"/>
                <a:gd name="T50" fmla="*/ 130 w 259"/>
                <a:gd name="T51" fmla="*/ 0 h 259"/>
                <a:gd name="T52" fmla="*/ 143 w 259"/>
                <a:gd name="T53" fmla="*/ 0 h 259"/>
                <a:gd name="T54" fmla="*/ 167 w 259"/>
                <a:gd name="T55" fmla="*/ 5 h 259"/>
                <a:gd name="T56" fmla="*/ 190 w 259"/>
                <a:gd name="T57" fmla="*/ 15 h 259"/>
                <a:gd name="T58" fmla="*/ 211 w 259"/>
                <a:gd name="T59" fmla="*/ 30 h 259"/>
                <a:gd name="T60" fmla="*/ 229 w 259"/>
                <a:gd name="T61" fmla="*/ 47 h 259"/>
                <a:gd name="T62" fmla="*/ 243 w 259"/>
                <a:gd name="T63" fmla="*/ 67 h 259"/>
                <a:gd name="T64" fmla="*/ 253 w 259"/>
                <a:gd name="T65" fmla="*/ 91 h 259"/>
                <a:gd name="T66" fmla="*/ 257 w 259"/>
                <a:gd name="T67" fmla="*/ 11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9" h="259">
                  <a:moveTo>
                    <a:pt x="259" y="130"/>
                  </a:moveTo>
                  <a:lnTo>
                    <a:pt x="259" y="130"/>
                  </a:lnTo>
                  <a:lnTo>
                    <a:pt x="257" y="143"/>
                  </a:lnTo>
                  <a:lnTo>
                    <a:pt x="256" y="155"/>
                  </a:lnTo>
                  <a:lnTo>
                    <a:pt x="253" y="167"/>
                  </a:lnTo>
                  <a:lnTo>
                    <a:pt x="249" y="180"/>
                  </a:lnTo>
                  <a:lnTo>
                    <a:pt x="243" y="191"/>
                  </a:lnTo>
                  <a:lnTo>
                    <a:pt x="237" y="202"/>
                  </a:lnTo>
                  <a:lnTo>
                    <a:pt x="229" y="211"/>
                  </a:lnTo>
                  <a:lnTo>
                    <a:pt x="221" y="221"/>
                  </a:lnTo>
                  <a:lnTo>
                    <a:pt x="211" y="230"/>
                  </a:lnTo>
                  <a:lnTo>
                    <a:pt x="201" y="237"/>
                  </a:lnTo>
                  <a:lnTo>
                    <a:pt x="190" y="243"/>
                  </a:lnTo>
                  <a:lnTo>
                    <a:pt x="179" y="248"/>
                  </a:lnTo>
                  <a:lnTo>
                    <a:pt x="167" y="253"/>
                  </a:lnTo>
                  <a:lnTo>
                    <a:pt x="155" y="256"/>
                  </a:lnTo>
                  <a:lnTo>
                    <a:pt x="143" y="258"/>
                  </a:lnTo>
                  <a:lnTo>
                    <a:pt x="130" y="259"/>
                  </a:lnTo>
                  <a:lnTo>
                    <a:pt x="130" y="259"/>
                  </a:lnTo>
                  <a:lnTo>
                    <a:pt x="116" y="258"/>
                  </a:lnTo>
                  <a:lnTo>
                    <a:pt x="104" y="256"/>
                  </a:lnTo>
                  <a:lnTo>
                    <a:pt x="91" y="253"/>
                  </a:lnTo>
                  <a:lnTo>
                    <a:pt x="80" y="248"/>
                  </a:lnTo>
                  <a:lnTo>
                    <a:pt x="67" y="243"/>
                  </a:lnTo>
                  <a:lnTo>
                    <a:pt x="58" y="237"/>
                  </a:lnTo>
                  <a:lnTo>
                    <a:pt x="48" y="230"/>
                  </a:lnTo>
                  <a:lnTo>
                    <a:pt x="38" y="221"/>
                  </a:lnTo>
                  <a:lnTo>
                    <a:pt x="30" y="211"/>
                  </a:lnTo>
                  <a:lnTo>
                    <a:pt x="22" y="202"/>
                  </a:lnTo>
                  <a:lnTo>
                    <a:pt x="16" y="191"/>
                  </a:lnTo>
                  <a:lnTo>
                    <a:pt x="10" y="180"/>
                  </a:lnTo>
                  <a:lnTo>
                    <a:pt x="7" y="167"/>
                  </a:lnTo>
                  <a:lnTo>
                    <a:pt x="3" y="155"/>
                  </a:lnTo>
                  <a:lnTo>
                    <a:pt x="0" y="143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3" y="103"/>
                  </a:lnTo>
                  <a:lnTo>
                    <a:pt x="7" y="91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8" y="38"/>
                  </a:lnTo>
                  <a:lnTo>
                    <a:pt x="48" y="30"/>
                  </a:lnTo>
                  <a:lnTo>
                    <a:pt x="58" y="22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1" y="5"/>
                  </a:lnTo>
                  <a:lnTo>
                    <a:pt x="104" y="3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5" y="3"/>
                  </a:lnTo>
                  <a:lnTo>
                    <a:pt x="167" y="5"/>
                  </a:lnTo>
                  <a:lnTo>
                    <a:pt x="179" y="10"/>
                  </a:lnTo>
                  <a:lnTo>
                    <a:pt x="190" y="15"/>
                  </a:lnTo>
                  <a:lnTo>
                    <a:pt x="201" y="22"/>
                  </a:lnTo>
                  <a:lnTo>
                    <a:pt x="211" y="30"/>
                  </a:lnTo>
                  <a:lnTo>
                    <a:pt x="221" y="38"/>
                  </a:lnTo>
                  <a:lnTo>
                    <a:pt x="229" y="47"/>
                  </a:lnTo>
                  <a:lnTo>
                    <a:pt x="237" y="56"/>
                  </a:lnTo>
                  <a:lnTo>
                    <a:pt x="243" y="67"/>
                  </a:lnTo>
                  <a:lnTo>
                    <a:pt x="249" y="78"/>
                  </a:lnTo>
                  <a:lnTo>
                    <a:pt x="253" y="91"/>
                  </a:lnTo>
                  <a:lnTo>
                    <a:pt x="256" y="103"/>
                  </a:lnTo>
                  <a:lnTo>
                    <a:pt x="257" y="116"/>
                  </a:lnTo>
                  <a:lnTo>
                    <a:pt x="259" y="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 noEditPoints="1"/>
            </p:cNvSpPr>
            <p:nvPr userDrawn="1"/>
          </p:nvSpPr>
          <p:spPr bwMode="auto">
            <a:xfrm>
              <a:off x="1148" y="2410"/>
              <a:ext cx="45" cy="68"/>
            </a:xfrm>
            <a:custGeom>
              <a:avLst/>
              <a:gdLst>
                <a:gd name="T0" fmla="*/ 103 w 134"/>
                <a:gd name="T1" fmla="*/ 88 h 205"/>
                <a:gd name="T2" fmla="*/ 114 w 134"/>
                <a:gd name="T3" fmla="*/ 96 h 205"/>
                <a:gd name="T4" fmla="*/ 125 w 134"/>
                <a:gd name="T5" fmla="*/ 107 h 205"/>
                <a:gd name="T6" fmla="*/ 131 w 134"/>
                <a:gd name="T7" fmla="*/ 123 h 205"/>
                <a:gd name="T8" fmla="*/ 134 w 134"/>
                <a:gd name="T9" fmla="*/ 140 h 205"/>
                <a:gd name="T10" fmla="*/ 133 w 134"/>
                <a:gd name="T11" fmla="*/ 153 h 205"/>
                <a:gd name="T12" fmla="*/ 122 w 134"/>
                <a:gd name="T13" fmla="*/ 177 h 205"/>
                <a:gd name="T14" fmla="*/ 105 w 134"/>
                <a:gd name="T15" fmla="*/ 194 h 205"/>
                <a:gd name="T16" fmla="*/ 82 w 134"/>
                <a:gd name="T17" fmla="*/ 203 h 205"/>
                <a:gd name="T18" fmla="*/ 0 w 134"/>
                <a:gd name="T19" fmla="*/ 205 h 205"/>
                <a:gd name="T20" fmla="*/ 67 w 134"/>
                <a:gd name="T21" fmla="*/ 0 h 205"/>
                <a:gd name="T22" fmla="*/ 80 w 134"/>
                <a:gd name="T23" fmla="*/ 1 h 205"/>
                <a:gd name="T24" fmla="*/ 99 w 134"/>
                <a:gd name="T25" fmla="*/ 8 h 205"/>
                <a:gd name="T26" fmla="*/ 114 w 134"/>
                <a:gd name="T27" fmla="*/ 23 h 205"/>
                <a:gd name="T28" fmla="*/ 121 w 134"/>
                <a:gd name="T29" fmla="*/ 41 h 205"/>
                <a:gd name="T30" fmla="*/ 121 w 134"/>
                <a:gd name="T31" fmla="*/ 53 h 205"/>
                <a:gd name="T32" fmla="*/ 120 w 134"/>
                <a:gd name="T33" fmla="*/ 64 h 205"/>
                <a:gd name="T34" fmla="*/ 110 w 134"/>
                <a:gd name="T35" fmla="*/ 83 h 205"/>
                <a:gd name="T36" fmla="*/ 103 w 134"/>
                <a:gd name="T37" fmla="*/ 88 h 205"/>
                <a:gd name="T38" fmla="*/ 67 w 134"/>
                <a:gd name="T39" fmla="*/ 75 h 205"/>
                <a:gd name="T40" fmla="*/ 72 w 134"/>
                <a:gd name="T41" fmla="*/ 74 h 205"/>
                <a:gd name="T42" fmla="*/ 81 w 134"/>
                <a:gd name="T43" fmla="*/ 72 h 205"/>
                <a:gd name="T44" fmla="*/ 86 w 134"/>
                <a:gd name="T45" fmla="*/ 66 h 205"/>
                <a:gd name="T46" fmla="*/ 89 w 134"/>
                <a:gd name="T47" fmla="*/ 58 h 205"/>
                <a:gd name="T48" fmla="*/ 89 w 134"/>
                <a:gd name="T49" fmla="*/ 53 h 205"/>
                <a:gd name="T50" fmla="*/ 88 w 134"/>
                <a:gd name="T51" fmla="*/ 44 h 205"/>
                <a:gd name="T52" fmla="*/ 83 w 134"/>
                <a:gd name="T53" fmla="*/ 38 h 205"/>
                <a:gd name="T54" fmla="*/ 76 w 134"/>
                <a:gd name="T55" fmla="*/ 33 h 205"/>
                <a:gd name="T56" fmla="*/ 67 w 134"/>
                <a:gd name="T57" fmla="*/ 31 h 205"/>
                <a:gd name="T58" fmla="*/ 33 w 134"/>
                <a:gd name="T59" fmla="*/ 75 h 205"/>
                <a:gd name="T60" fmla="*/ 67 w 134"/>
                <a:gd name="T61" fmla="*/ 174 h 205"/>
                <a:gd name="T62" fmla="*/ 75 w 134"/>
                <a:gd name="T63" fmla="*/ 173 h 205"/>
                <a:gd name="T64" fmla="*/ 87 w 134"/>
                <a:gd name="T65" fmla="*/ 168 h 205"/>
                <a:gd name="T66" fmla="*/ 97 w 134"/>
                <a:gd name="T67" fmla="*/ 160 h 205"/>
                <a:gd name="T68" fmla="*/ 100 w 134"/>
                <a:gd name="T69" fmla="*/ 147 h 205"/>
                <a:gd name="T70" fmla="*/ 101 w 134"/>
                <a:gd name="T71" fmla="*/ 140 h 205"/>
                <a:gd name="T72" fmla="*/ 99 w 134"/>
                <a:gd name="T73" fmla="*/ 127 h 205"/>
                <a:gd name="T74" fmla="*/ 92 w 134"/>
                <a:gd name="T75" fmla="*/ 116 h 205"/>
                <a:gd name="T76" fmla="*/ 82 w 134"/>
                <a:gd name="T77" fmla="*/ 108 h 205"/>
                <a:gd name="T78" fmla="*/ 67 w 134"/>
                <a:gd name="T79" fmla="*/ 106 h 205"/>
                <a:gd name="T80" fmla="*/ 33 w 134"/>
                <a:gd name="T81" fmla="*/ 17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205">
                  <a:moveTo>
                    <a:pt x="103" y="88"/>
                  </a:moveTo>
                  <a:lnTo>
                    <a:pt x="103" y="88"/>
                  </a:lnTo>
                  <a:lnTo>
                    <a:pt x="109" y="91"/>
                  </a:lnTo>
                  <a:lnTo>
                    <a:pt x="114" y="96"/>
                  </a:lnTo>
                  <a:lnTo>
                    <a:pt x="120" y="101"/>
                  </a:lnTo>
                  <a:lnTo>
                    <a:pt x="125" y="107"/>
                  </a:lnTo>
                  <a:lnTo>
                    <a:pt x="128" y="114"/>
                  </a:lnTo>
                  <a:lnTo>
                    <a:pt x="131" y="123"/>
                  </a:lnTo>
                  <a:lnTo>
                    <a:pt x="133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33" y="153"/>
                  </a:lnTo>
                  <a:lnTo>
                    <a:pt x="128" y="166"/>
                  </a:lnTo>
                  <a:lnTo>
                    <a:pt x="122" y="177"/>
                  </a:lnTo>
                  <a:lnTo>
                    <a:pt x="115" y="186"/>
                  </a:lnTo>
                  <a:lnTo>
                    <a:pt x="105" y="194"/>
                  </a:lnTo>
                  <a:lnTo>
                    <a:pt x="94" y="200"/>
                  </a:lnTo>
                  <a:lnTo>
                    <a:pt x="82" y="203"/>
                  </a:lnTo>
                  <a:lnTo>
                    <a:pt x="69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80" y="1"/>
                  </a:lnTo>
                  <a:lnTo>
                    <a:pt x="89" y="3"/>
                  </a:lnTo>
                  <a:lnTo>
                    <a:pt x="99" y="8"/>
                  </a:lnTo>
                  <a:lnTo>
                    <a:pt x="106" y="14"/>
                  </a:lnTo>
                  <a:lnTo>
                    <a:pt x="114" y="23"/>
                  </a:lnTo>
                  <a:lnTo>
                    <a:pt x="117" y="31"/>
                  </a:lnTo>
                  <a:lnTo>
                    <a:pt x="121" y="41"/>
                  </a:lnTo>
                  <a:lnTo>
                    <a:pt x="121" y="53"/>
                  </a:lnTo>
                  <a:lnTo>
                    <a:pt x="121" y="53"/>
                  </a:lnTo>
                  <a:lnTo>
                    <a:pt x="121" y="60"/>
                  </a:lnTo>
                  <a:lnTo>
                    <a:pt x="120" y="64"/>
                  </a:lnTo>
                  <a:lnTo>
                    <a:pt x="116" y="74"/>
                  </a:lnTo>
                  <a:lnTo>
                    <a:pt x="110" y="83"/>
                  </a:lnTo>
                  <a:lnTo>
                    <a:pt x="103" y="88"/>
                  </a:lnTo>
                  <a:lnTo>
                    <a:pt x="103" y="88"/>
                  </a:lnTo>
                  <a:close/>
                  <a:moveTo>
                    <a:pt x="33" y="75"/>
                  </a:moveTo>
                  <a:lnTo>
                    <a:pt x="67" y="75"/>
                  </a:lnTo>
                  <a:lnTo>
                    <a:pt x="67" y="75"/>
                  </a:lnTo>
                  <a:lnTo>
                    <a:pt x="72" y="74"/>
                  </a:lnTo>
                  <a:lnTo>
                    <a:pt x="76" y="73"/>
                  </a:lnTo>
                  <a:lnTo>
                    <a:pt x="81" y="72"/>
                  </a:lnTo>
                  <a:lnTo>
                    <a:pt x="83" y="69"/>
                  </a:lnTo>
                  <a:lnTo>
                    <a:pt x="86" y="66"/>
                  </a:lnTo>
                  <a:lnTo>
                    <a:pt x="88" y="62"/>
                  </a:lnTo>
                  <a:lnTo>
                    <a:pt x="89" y="58"/>
                  </a:lnTo>
                  <a:lnTo>
                    <a:pt x="89" y="53"/>
                  </a:lnTo>
                  <a:lnTo>
                    <a:pt x="89" y="53"/>
                  </a:lnTo>
                  <a:lnTo>
                    <a:pt x="89" y="49"/>
                  </a:lnTo>
                  <a:lnTo>
                    <a:pt x="88" y="44"/>
                  </a:lnTo>
                  <a:lnTo>
                    <a:pt x="86" y="40"/>
                  </a:lnTo>
                  <a:lnTo>
                    <a:pt x="83" y="38"/>
                  </a:lnTo>
                  <a:lnTo>
                    <a:pt x="81" y="34"/>
                  </a:lnTo>
                  <a:lnTo>
                    <a:pt x="76" y="33"/>
                  </a:lnTo>
                  <a:lnTo>
                    <a:pt x="72" y="31"/>
                  </a:lnTo>
                  <a:lnTo>
                    <a:pt x="67" y="31"/>
                  </a:lnTo>
                  <a:lnTo>
                    <a:pt x="33" y="31"/>
                  </a:lnTo>
                  <a:lnTo>
                    <a:pt x="33" y="75"/>
                  </a:lnTo>
                  <a:close/>
                  <a:moveTo>
                    <a:pt x="33" y="174"/>
                  </a:moveTo>
                  <a:lnTo>
                    <a:pt x="67" y="174"/>
                  </a:lnTo>
                  <a:lnTo>
                    <a:pt x="67" y="174"/>
                  </a:lnTo>
                  <a:lnTo>
                    <a:pt x="75" y="173"/>
                  </a:lnTo>
                  <a:lnTo>
                    <a:pt x="82" y="172"/>
                  </a:lnTo>
                  <a:lnTo>
                    <a:pt x="87" y="168"/>
                  </a:lnTo>
                  <a:lnTo>
                    <a:pt x="92" y="164"/>
                  </a:lnTo>
                  <a:lnTo>
                    <a:pt x="97" y="160"/>
                  </a:lnTo>
                  <a:lnTo>
                    <a:pt x="99" y="153"/>
                  </a:lnTo>
                  <a:lnTo>
                    <a:pt x="100" y="147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100" y="133"/>
                  </a:lnTo>
                  <a:lnTo>
                    <a:pt x="99" y="127"/>
                  </a:lnTo>
                  <a:lnTo>
                    <a:pt x="97" y="120"/>
                  </a:lnTo>
                  <a:lnTo>
                    <a:pt x="92" y="116"/>
                  </a:lnTo>
                  <a:lnTo>
                    <a:pt x="87" y="111"/>
                  </a:lnTo>
                  <a:lnTo>
                    <a:pt x="82" y="108"/>
                  </a:lnTo>
                  <a:lnTo>
                    <a:pt x="75" y="107"/>
                  </a:lnTo>
                  <a:lnTo>
                    <a:pt x="67" y="106"/>
                  </a:lnTo>
                  <a:lnTo>
                    <a:pt x="33" y="106"/>
                  </a:lnTo>
                  <a:lnTo>
                    <a:pt x="33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 noEditPoints="1"/>
            </p:cNvSpPr>
            <p:nvPr userDrawn="1"/>
          </p:nvSpPr>
          <p:spPr bwMode="auto">
            <a:xfrm>
              <a:off x="1201" y="2429"/>
              <a:ext cx="50" cy="50"/>
            </a:xfrm>
            <a:custGeom>
              <a:avLst/>
              <a:gdLst>
                <a:gd name="T0" fmla="*/ 34 w 148"/>
                <a:gd name="T1" fmla="*/ 85 h 149"/>
                <a:gd name="T2" fmla="*/ 39 w 148"/>
                <a:gd name="T3" fmla="*/ 99 h 149"/>
                <a:gd name="T4" fmla="*/ 47 w 148"/>
                <a:gd name="T5" fmla="*/ 110 h 149"/>
                <a:gd name="T6" fmla="*/ 60 w 148"/>
                <a:gd name="T7" fmla="*/ 116 h 149"/>
                <a:gd name="T8" fmla="*/ 75 w 148"/>
                <a:gd name="T9" fmla="*/ 120 h 149"/>
                <a:gd name="T10" fmla="*/ 85 w 148"/>
                <a:gd name="T11" fmla="*/ 118 h 149"/>
                <a:gd name="T12" fmla="*/ 102 w 148"/>
                <a:gd name="T13" fmla="*/ 111 h 149"/>
                <a:gd name="T14" fmla="*/ 146 w 148"/>
                <a:gd name="T15" fmla="*/ 105 h 149"/>
                <a:gd name="T16" fmla="*/ 141 w 148"/>
                <a:gd name="T17" fmla="*/ 115 h 149"/>
                <a:gd name="T18" fmla="*/ 128 w 148"/>
                <a:gd name="T19" fmla="*/ 131 h 149"/>
                <a:gd name="T20" fmla="*/ 109 w 148"/>
                <a:gd name="T21" fmla="*/ 143 h 149"/>
                <a:gd name="T22" fmla="*/ 86 w 148"/>
                <a:gd name="T23" fmla="*/ 149 h 149"/>
                <a:gd name="T24" fmla="*/ 75 w 148"/>
                <a:gd name="T25" fmla="*/ 149 h 149"/>
                <a:gd name="T26" fmla="*/ 60 w 148"/>
                <a:gd name="T27" fmla="*/ 148 h 149"/>
                <a:gd name="T28" fmla="*/ 45 w 148"/>
                <a:gd name="T29" fmla="*/ 144 h 149"/>
                <a:gd name="T30" fmla="*/ 22 w 148"/>
                <a:gd name="T31" fmla="*/ 128 h 149"/>
                <a:gd name="T32" fmla="*/ 6 w 148"/>
                <a:gd name="T33" fmla="*/ 104 h 149"/>
                <a:gd name="T34" fmla="*/ 1 w 148"/>
                <a:gd name="T35" fmla="*/ 90 h 149"/>
                <a:gd name="T36" fmla="*/ 0 w 148"/>
                <a:gd name="T37" fmla="*/ 74 h 149"/>
                <a:gd name="T38" fmla="*/ 0 w 148"/>
                <a:gd name="T39" fmla="*/ 67 h 149"/>
                <a:gd name="T40" fmla="*/ 6 w 148"/>
                <a:gd name="T41" fmla="*/ 45 h 149"/>
                <a:gd name="T42" fmla="*/ 22 w 148"/>
                <a:gd name="T43" fmla="*/ 22 h 149"/>
                <a:gd name="T44" fmla="*/ 45 w 148"/>
                <a:gd name="T45" fmla="*/ 6 h 149"/>
                <a:gd name="T46" fmla="*/ 58 w 148"/>
                <a:gd name="T47" fmla="*/ 1 h 149"/>
                <a:gd name="T48" fmla="*/ 74 w 148"/>
                <a:gd name="T49" fmla="*/ 0 h 149"/>
                <a:gd name="T50" fmla="*/ 81 w 148"/>
                <a:gd name="T51" fmla="*/ 0 h 149"/>
                <a:gd name="T52" fmla="*/ 96 w 148"/>
                <a:gd name="T53" fmla="*/ 4 h 149"/>
                <a:gd name="T54" fmla="*/ 116 w 148"/>
                <a:gd name="T55" fmla="*/ 12 h 149"/>
                <a:gd name="T56" fmla="*/ 135 w 148"/>
                <a:gd name="T57" fmla="*/ 33 h 149"/>
                <a:gd name="T58" fmla="*/ 146 w 148"/>
                <a:gd name="T59" fmla="*/ 60 h 149"/>
                <a:gd name="T60" fmla="*/ 148 w 148"/>
                <a:gd name="T61" fmla="*/ 74 h 149"/>
                <a:gd name="T62" fmla="*/ 147 w 148"/>
                <a:gd name="T63" fmla="*/ 85 h 149"/>
                <a:gd name="T64" fmla="*/ 35 w 148"/>
                <a:gd name="T65" fmla="*/ 57 h 149"/>
                <a:gd name="T66" fmla="*/ 113 w 148"/>
                <a:gd name="T67" fmla="*/ 57 h 149"/>
                <a:gd name="T68" fmla="*/ 107 w 148"/>
                <a:gd name="T69" fmla="*/ 46 h 149"/>
                <a:gd name="T70" fmla="*/ 99 w 148"/>
                <a:gd name="T71" fmla="*/ 38 h 149"/>
                <a:gd name="T72" fmla="*/ 88 w 148"/>
                <a:gd name="T73" fmla="*/ 32 h 149"/>
                <a:gd name="T74" fmla="*/ 74 w 148"/>
                <a:gd name="T75" fmla="*/ 29 h 149"/>
                <a:gd name="T76" fmla="*/ 67 w 148"/>
                <a:gd name="T77" fmla="*/ 31 h 149"/>
                <a:gd name="T78" fmla="*/ 55 w 148"/>
                <a:gd name="T79" fmla="*/ 34 h 149"/>
                <a:gd name="T80" fmla="*/ 45 w 148"/>
                <a:gd name="T81" fmla="*/ 42 h 149"/>
                <a:gd name="T82" fmla="*/ 38 w 148"/>
                <a:gd name="T83" fmla="*/ 51 h 149"/>
                <a:gd name="T84" fmla="*/ 35 w 148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9">
                  <a:moveTo>
                    <a:pt x="34" y="85"/>
                  </a:moveTo>
                  <a:lnTo>
                    <a:pt x="34" y="85"/>
                  </a:lnTo>
                  <a:lnTo>
                    <a:pt x="35" y="93"/>
                  </a:lnTo>
                  <a:lnTo>
                    <a:pt x="39" y="99"/>
                  </a:lnTo>
                  <a:lnTo>
                    <a:pt x="42" y="105"/>
                  </a:lnTo>
                  <a:lnTo>
                    <a:pt x="47" y="110"/>
                  </a:lnTo>
                  <a:lnTo>
                    <a:pt x="53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8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19" y="137"/>
                  </a:lnTo>
                  <a:lnTo>
                    <a:pt x="109" y="143"/>
                  </a:lnTo>
                  <a:lnTo>
                    <a:pt x="99" y="146"/>
                  </a:lnTo>
                  <a:lnTo>
                    <a:pt x="86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3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2" y="45"/>
                  </a:lnTo>
                  <a:lnTo>
                    <a:pt x="146" y="60"/>
                  </a:lnTo>
                  <a:lnTo>
                    <a:pt x="147" y="67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7" y="85"/>
                  </a:lnTo>
                  <a:lnTo>
                    <a:pt x="34" y="85"/>
                  </a:lnTo>
                  <a:close/>
                  <a:moveTo>
                    <a:pt x="35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3" y="42"/>
                  </a:lnTo>
                  <a:lnTo>
                    <a:pt x="99" y="38"/>
                  </a:lnTo>
                  <a:lnTo>
                    <a:pt x="92" y="34"/>
                  </a:lnTo>
                  <a:lnTo>
                    <a:pt x="88" y="32"/>
                  </a:lnTo>
                  <a:lnTo>
                    <a:pt x="80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5" y="57"/>
                  </a:lnTo>
                  <a:lnTo>
                    <a:pt x="3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/>
            </p:cNvSpPr>
            <p:nvPr userDrawn="1"/>
          </p:nvSpPr>
          <p:spPr bwMode="auto">
            <a:xfrm>
              <a:off x="1261" y="2409"/>
              <a:ext cx="11" cy="69"/>
            </a:xfrm>
            <a:custGeom>
              <a:avLst/>
              <a:gdLst>
                <a:gd name="T0" fmla="*/ 0 w 33"/>
                <a:gd name="T1" fmla="*/ 4 h 209"/>
                <a:gd name="T2" fmla="*/ 33 w 33"/>
                <a:gd name="T3" fmla="*/ 0 h 209"/>
                <a:gd name="T4" fmla="*/ 33 w 33"/>
                <a:gd name="T5" fmla="*/ 209 h 209"/>
                <a:gd name="T6" fmla="*/ 0 w 33"/>
                <a:gd name="T7" fmla="*/ 209 h 209"/>
                <a:gd name="T8" fmla="*/ 0 w 33"/>
                <a:gd name="T9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09">
                  <a:moveTo>
                    <a:pt x="0" y="4"/>
                  </a:moveTo>
                  <a:lnTo>
                    <a:pt x="33" y="0"/>
                  </a:lnTo>
                  <a:lnTo>
                    <a:pt x="33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 noEditPoints="1"/>
            </p:cNvSpPr>
            <p:nvPr userDrawn="1"/>
          </p:nvSpPr>
          <p:spPr bwMode="auto">
            <a:xfrm>
              <a:off x="1280" y="2429"/>
              <a:ext cx="46" cy="74"/>
            </a:xfrm>
            <a:custGeom>
              <a:avLst/>
              <a:gdLst>
                <a:gd name="T0" fmla="*/ 75 w 137"/>
                <a:gd name="T1" fmla="*/ 0 h 222"/>
                <a:gd name="T2" fmla="*/ 97 w 137"/>
                <a:gd name="T3" fmla="*/ 9 h 222"/>
                <a:gd name="T4" fmla="*/ 128 w 137"/>
                <a:gd name="T5" fmla="*/ 59 h 222"/>
                <a:gd name="T6" fmla="*/ 123 w 137"/>
                <a:gd name="T7" fmla="*/ 83 h 222"/>
                <a:gd name="T8" fmla="*/ 109 w 137"/>
                <a:gd name="T9" fmla="*/ 101 h 222"/>
                <a:gd name="T10" fmla="*/ 125 w 137"/>
                <a:gd name="T11" fmla="*/ 118 h 222"/>
                <a:gd name="T12" fmla="*/ 134 w 137"/>
                <a:gd name="T13" fmla="*/ 139 h 222"/>
                <a:gd name="T14" fmla="*/ 137 w 137"/>
                <a:gd name="T15" fmla="*/ 155 h 222"/>
                <a:gd name="T16" fmla="*/ 125 w 137"/>
                <a:gd name="T17" fmla="*/ 194 h 222"/>
                <a:gd name="T18" fmla="*/ 95 w 137"/>
                <a:gd name="T19" fmla="*/ 217 h 222"/>
                <a:gd name="T20" fmla="*/ 69 w 137"/>
                <a:gd name="T21" fmla="*/ 222 h 222"/>
                <a:gd name="T22" fmla="*/ 32 w 137"/>
                <a:gd name="T23" fmla="*/ 213 h 222"/>
                <a:gd name="T24" fmla="*/ 9 w 137"/>
                <a:gd name="T25" fmla="*/ 189 h 222"/>
                <a:gd name="T26" fmla="*/ 33 w 137"/>
                <a:gd name="T27" fmla="*/ 167 h 222"/>
                <a:gd name="T28" fmla="*/ 38 w 137"/>
                <a:gd name="T29" fmla="*/ 177 h 222"/>
                <a:gd name="T30" fmla="*/ 49 w 137"/>
                <a:gd name="T31" fmla="*/ 188 h 222"/>
                <a:gd name="T32" fmla="*/ 69 w 137"/>
                <a:gd name="T33" fmla="*/ 192 h 222"/>
                <a:gd name="T34" fmla="*/ 83 w 137"/>
                <a:gd name="T35" fmla="*/ 189 h 222"/>
                <a:gd name="T36" fmla="*/ 98 w 137"/>
                <a:gd name="T37" fmla="*/ 177 h 222"/>
                <a:gd name="T38" fmla="*/ 104 w 137"/>
                <a:gd name="T39" fmla="*/ 155 h 222"/>
                <a:gd name="T40" fmla="*/ 101 w 137"/>
                <a:gd name="T41" fmla="*/ 140 h 222"/>
                <a:gd name="T42" fmla="*/ 89 w 137"/>
                <a:gd name="T43" fmla="*/ 124 h 222"/>
                <a:gd name="T44" fmla="*/ 69 w 137"/>
                <a:gd name="T45" fmla="*/ 118 h 222"/>
                <a:gd name="T46" fmla="*/ 58 w 137"/>
                <a:gd name="T47" fmla="*/ 120 h 222"/>
                <a:gd name="T48" fmla="*/ 36 w 137"/>
                <a:gd name="T49" fmla="*/ 138 h 222"/>
                <a:gd name="T50" fmla="*/ 19 w 137"/>
                <a:gd name="T51" fmla="*/ 107 h 222"/>
                <a:gd name="T52" fmla="*/ 19 w 137"/>
                <a:gd name="T53" fmla="*/ 93 h 222"/>
                <a:gd name="T54" fmla="*/ 8 w 137"/>
                <a:gd name="T55" fmla="*/ 59 h 222"/>
                <a:gd name="T56" fmla="*/ 11 w 137"/>
                <a:gd name="T57" fmla="*/ 35 h 222"/>
                <a:gd name="T58" fmla="*/ 32 w 137"/>
                <a:gd name="T59" fmla="*/ 10 h 222"/>
                <a:gd name="T60" fmla="*/ 66 w 137"/>
                <a:gd name="T61" fmla="*/ 0 h 222"/>
                <a:gd name="T62" fmla="*/ 69 w 137"/>
                <a:gd name="T63" fmla="*/ 88 h 222"/>
                <a:gd name="T64" fmla="*/ 84 w 137"/>
                <a:gd name="T65" fmla="*/ 83 h 222"/>
                <a:gd name="T66" fmla="*/ 94 w 137"/>
                <a:gd name="T67" fmla="*/ 71 h 222"/>
                <a:gd name="T68" fmla="*/ 97 w 137"/>
                <a:gd name="T69" fmla="*/ 59 h 222"/>
                <a:gd name="T70" fmla="*/ 92 w 137"/>
                <a:gd name="T71" fmla="*/ 43 h 222"/>
                <a:gd name="T72" fmla="*/ 79 w 137"/>
                <a:gd name="T73" fmla="*/ 32 h 222"/>
                <a:gd name="T74" fmla="*/ 69 w 137"/>
                <a:gd name="T75" fmla="*/ 31 h 222"/>
                <a:gd name="T76" fmla="*/ 51 w 137"/>
                <a:gd name="T77" fmla="*/ 34 h 222"/>
                <a:gd name="T78" fmla="*/ 42 w 137"/>
                <a:gd name="T79" fmla="*/ 48 h 222"/>
                <a:gd name="T80" fmla="*/ 39 w 137"/>
                <a:gd name="T81" fmla="*/ 59 h 222"/>
                <a:gd name="T82" fmla="*/ 44 w 137"/>
                <a:gd name="T83" fmla="*/ 76 h 222"/>
                <a:gd name="T84" fmla="*/ 56 w 137"/>
                <a:gd name="T85" fmla="*/ 85 h 222"/>
                <a:gd name="T86" fmla="*/ 69 w 137"/>
                <a:gd name="T87" fmla="*/ 8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7" h="222">
                  <a:moveTo>
                    <a:pt x="66" y="0"/>
                  </a:moveTo>
                  <a:lnTo>
                    <a:pt x="66" y="0"/>
                  </a:lnTo>
                  <a:lnTo>
                    <a:pt x="75" y="0"/>
                  </a:lnTo>
                  <a:lnTo>
                    <a:pt x="82" y="1"/>
                  </a:lnTo>
                  <a:lnTo>
                    <a:pt x="89" y="5"/>
                  </a:lnTo>
                  <a:lnTo>
                    <a:pt x="97" y="9"/>
                  </a:lnTo>
                  <a:lnTo>
                    <a:pt x="97" y="1"/>
                  </a:lnTo>
                  <a:lnTo>
                    <a:pt x="128" y="1"/>
                  </a:lnTo>
                  <a:lnTo>
                    <a:pt x="128" y="59"/>
                  </a:lnTo>
                  <a:lnTo>
                    <a:pt x="128" y="59"/>
                  </a:lnTo>
                  <a:lnTo>
                    <a:pt x="127" y="72"/>
                  </a:lnTo>
                  <a:lnTo>
                    <a:pt x="123" y="83"/>
                  </a:lnTo>
                  <a:lnTo>
                    <a:pt x="117" y="93"/>
                  </a:lnTo>
                  <a:lnTo>
                    <a:pt x="109" y="101"/>
                  </a:lnTo>
                  <a:lnTo>
                    <a:pt x="109" y="101"/>
                  </a:lnTo>
                  <a:lnTo>
                    <a:pt x="115" y="106"/>
                  </a:lnTo>
                  <a:lnTo>
                    <a:pt x="120" y="112"/>
                  </a:lnTo>
                  <a:lnTo>
                    <a:pt x="125" y="118"/>
                  </a:lnTo>
                  <a:lnTo>
                    <a:pt x="129" y="124"/>
                  </a:lnTo>
                  <a:lnTo>
                    <a:pt x="132" y="132"/>
                  </a:lnTo>
                  <a:lnTo>
                    <a:pt x="134" y="139"/>
                  </a:lnTo>
                  <a:lnTo>
                    <a:pt x="136" y="146"/>
                  </a:lnTo>
                  <a:lnTo>
                    <a:pt x="137" y="155"/>
                  </a:lnTo>
                  <a:lnTo>
                    <a:pt x="137" y="155"/>
                  </a:lnTo>
                  <a:lnTo>
                    <a:pt x="134" y="170"/>
                  </a:lnTo>
                  <a:lnTo>
                    <a:pt x="131" y="183"/>
                  </a:lnTo>
                  <a:lnTo>
                    <a:pt x="125" y="194"/>
                  </a:lnTo>
                  <a:lnTo>
                    <a:pt x="116" y="204"/>
                  </a:lnTo>
                  <a:lnTo>
                    <a:pt x="106" y="212"/>
                  </a:lnTo>
                  <a:lnTo>
                    <a:pt x="95" y="217"/>
                  </a:lnTo>
                  <a:lnTo>
                    <a:pt x="82" y="221"/>
                  </a:lnTo>
                  <a:lnTo>
                    <a:pt x="69" y="222"/>
                  </a:lnTo>
                  <a:lnTo>
                    <a:pt x="69" y="222"/>
                  </a:lnTo>
                  <a:lnTo>
                    <a:pt x="55" y="221"/>
                  </a:lnTo>
                  <a:lnTo>
                    <a:pt x="43" y="218"/>
                  </a:lnTo>
                  <a:lnTo>
                    <a:pt x="32" y="213"/>
                  </a:lnTo>
                  <a:lnTo>
                    <a:pt x="22" y="207"/>
                  </a:lnTo>
                  <a:lnTo>
                    <a:pt x="15" y="199"/>
                  </a:lnTo>
                  <a:lnTo>
                    <a:pt x="9" y="189"/>
                  </a:lnTo>
                  <a:lnTo>
                    <a:pt x="3" y="178"/>
                  </a:lnTo>
                  <a:lnTo>
                    <a:pt x="0" y="167"/>
                  </a:lnTo>
                  <a:lnTo>
                    <a:pt x="33" y="167"/>
                  </a:lnTo>
                  <a:lnTo>
                    <a:pt x="33" y="167"/>
                  </a:lnTo>
                  <a:lnTo>
                    <a:pt x="36" y="172"/>
                  </a:lnTo>
                  <a:lnTo>
                    <a:pt x="38" y="177"/>
                  </a:lnTo>
                  <a:lnTo>
                    <a:pt x="42" y="181"/>
                  </a:lnTo>
                  <a:lnTo>
                    <a:pt x="45" y="184"/>
                  </a:lnTo>
                  <a:lnTo>
                    <a:pt x="49" y="188"/>
                  </a:lnTo>
                  <a:lnTo>
                    <a:pt x="55" y="190"/>
                  </a:lnTo>
                  <a:lnTo>
                    <a:pt x="61" y="192"/>
                  </a:lnTo>
                  <a:lnTo>
                    <a:pt x="69" y="192"/>
                  </a:lnTo>
                  <a:lnTo>
                    <a:pt x="69" y="192"/>
                  </a:lnTo>
                  <a:lnTo>
                    <a:pt x="76" y="192"/>
                  </a:lnTo>
                  <a:lnTo>
                    <a:pt x="83" y="189"/>
                  </a:lnTo>
                  <a:lnTo>
                    <a:pt x="89" y="187"/>
                  </a:lnTo>
                  <a:lnTo>
                    <a:pt x="94" y="182"/>
                  </a:lnTo>
                  <a:lnTo>
                    <a:pt x="98" y="177"/>
                  </a:lnTo>
                  <a:lnTo>
                    <a:pt x="101" y="170"/>
                  </a:lnTo>
                  <a:lnTo>
                    <a:pt x="103" y="162"/>
                  </a:lnTo>
                  <a:lnTo>
                    <a:pt x="104" y="155"/>
                  </a:lnTo>
                  <a:lnTo>
                    <a:pt x="104" y="155"/>
                  </a:lnTo>
                  <a:lnTo>
                    <a:pt x="103" y="148"/>
                  </a:lnTo>
                  <a:lnTo>
                    <a:pt x="101" y="140"/>
                  </a:lnTo>
                  <a:lnTo>
                    <a:pt x="98" y="134"/>
                  </a:lnTo>
                  <a:lnTo>
                    <a:pt x="94" y="128"/>
                  </a:lnTo>
                  <a:lnTo>
                    <a:pt x="89" y="124"/>
                  </a:lnTo>
                  <a:lnTo>
                    <a:pt x="83" y="121"/>
                  </a:lnTo>
                  <a:lnTo>
                    <a:pt x="76" y="118"/>
                  </a:lnTo>
                  <a:lnTo>
                    <a:pt x="69" y="118"/>
                  </a:lnTo>
                  <a:lnTo>
                    <a:pt x="69" y="118"/>
                  </a:lnTo>
                  <a:lnTo>
                    <a:pt x="62" y="118"/>
                  </a:lnTo>
                  <a:lnTo>
                    <a:pt x="58" y="120"/>
                  </a:lnTo>
                  <a:lnTo>
                    <a:pt x="49" y="123"/>
                  </a:lnTo>
                  <a:lnTo>
                    <a:pt x="42" y="129"/>
                  </a:lnTo>
                  <a:lnTo>
                    <a:pt x="36" y="138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9" y="107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19" y="93"/>
                  </a:lnTo>
                  <a:lnTo>
                    <a:pt x="13" y="83"/>
                  </a:lnTo>
                  <a:lnTo>
                    <a:pt x="9" y="72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9" y="48"/>
                  </a:lnTo>
                  <a:lnTo>
                    <a:pt x="11" y="35"/>
                  </a:lnTo>
                  <a:lnTo>
                    <a:pt x="17" y="26"/>
                  </a:lnTo>
                  <a:lnTo>
                    <a:pt x="23" y="17"/>
                  </a:lnTo>
                  <a:lnTo>
                    <a:pt x="32" y="10"/>
                  </a:lnTo>
                  <a:lnTo>
                    <a:pt x="43" y="5"/>
                  </a:lnTo>
                  <a:lnTo>
                    <a:pt x="54" y="1"/>
                  </a:lnTo>
                  <a:lnTo>
                    <a:pt x="66" y="0"/>
                  </a:lnTo>
                  <a:lnTo>
                    <a:pt x="66" y="0"/>
                  </a:lnTo>
                  <a:close/>
                  <a:moveTo>
                    <a:pt x="69" y="88"/>
                  </a:moveTo>
                  <a:lnTo>
                    <a:pt x="69" y="88"/>
                  </a:lnTo>
                  <a:lnTo>
                    <a:pt x="73" y="87"/>
                  </a:lnTo>
                  <a:lnTo>
                    <a:pt x="79" y="85"/>
                  </a:lnTo>
                  <a:lnTo>
                    <a:pt x="84" y="83"/>
                  </a:lnTo>
                  <a:lnTo>
                    <a:pt x="88" y="79"/>
                  </a:lnTo>
                  <a:lnTo>
                    <a:pt x="92" y="76"/>
                  </a:lnTo>
                  <a:lnTo>
                    <a:pt x="94" y="71"/>
                  </a:lnTo>
                  <a:lnTo>
                    <a:pt x="95" y="66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5" y="53"/>
                  </a:lnTo>
                  <a:lnTo>
                    <a:pt x="94" y="48"/>
                  </a:lnTo>
                  <a:lnTo>
                    <a:pt x="92" y="43"/>
                  </a:lnTo>
                  <a:lnTo>
                    <a:pt x="88" y="38"/>
                  </a:lnTo>
                  <a:lnTo>
                    <a:pt x="84" y="34"/>
                  </a:lnTo>
                  <a:lnTo>
                    <a:pt x="79" y="32"/>
                  </a:lnTo>
                  <a:lnTo>
                    <a:pt x="73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2" y="31"/>
                  </a:lnTo>
                  <a:lnTo>
                    <a:pt x="56" y="32"/>
                  </a:lnTo>
                  <a:lnTo>
                    <a:pt x="51" y="34"/>
                  </a:lnTo>
                  <a:lnTo>
                    <a:pt x="48" y="38"/>
                  </a:lnTo>
                  <a:lnTo>
                    <a:pt x="44" y="43"/>
                  </a:lnTo>
                  <a:lnTo>
                    <a:pt x="42" y="48"/>
                  </a:lnTo>
                  <a:lnTo>
                    <a:pt x="41" y="53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41" y="66"/>
                  </a:lnTo>
                  <a:lnTo>
                    <a:pt x="42" y="71"/>
                  </a:lnTo>
                  <a:lnTo>
                    <a:pt x="44" y="76"/>
                  </a:lnTo>
                  <a:lnTo>
                    <a:pt x="48" y="79"/>
                  </a:lnTo>
                  <a:lnTo>
                    <a:pt x="51" y="83"/>
                  </a:lnTo>
                  <a:lnTo>
                    <a:pt x="56" y="85"/>
                  </a:lnTo>
                  <a:lnTo>
                    <a:pt x="62" y="87"/>
                  </a:lnTo>
                  <a:lnTo>
                    <a:pt x="69" y="88"/>
                  </a:lnTo>
                  <a:lnTo>
                    <a:pt x="69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 noEditPoints="1"/>
            </p:cNvSpPr>
            <p:nvPr userDrawn="1"/>
          </p:nvSpPr>
          <p:spPr bwMode="auto">
            <a:xfrm>
              <a:off x="1335" y="2410"/>
              <a:ext cx="14" cy="68"/>
            </a:xfrm>
            <a:custGeom>
              <a:avLst/>
              <a:gdLst>
                <a:gd name="T0" fmla="*/ 22 w 42"/>
                <a:gd name="T1" fmla="*/ 0 h 206"/>
                <a:gd name="T2" fmla="*/ 22 w 42"/>
                <a:gd name="T3" fmla="*/ 0 h 206"/>
                <a:gd name="T4" fmla="*/ 25 w 42"/>
                <a:gd name="T5" fmla="*/ 0 h 206"/>
                <a:gd name="T6" fmla="*/ 29 w 42"/>
                <a:gd name="T7" fmla="*/ 1 h 206"/>
                <a:gd name="T8" fmla="*/ 33 w 42"/>
                <a:gd name="T9" fmla="*/ 3 h 206"/>
                <a:gd name="T10" fmla="*/ 36 w 42"/>
                <a:gd name="T11" fmla="*/ 6 h 206"/>
                <a:gd name="T12" fmla="*/ 39 w 42"/>
                <a:gd name="T13" fmla="*/ 9 h 206"/>
                <a:gd name="T14" fmla="*/ 41 w 42"/>
                <a:gd name="T15" fmla="*/ 13 h 206"/>
                <a:gd name="T16" fmla="*/ 42 w 42"/>
                <a:gd name="T17" fmla="*/ 17 h 206"/>
                <a:gd name="T18" fmla="*/ 42 w 42"/>
                <a:gd name="T19" fmla="*/ 22 h 206"/>
                <a:gd name="T20" fmla="*/ 42 w 42"/>
                <a:gd name="T21" fmla="*/ 22 h 206"/>
                <a:gd name="T22" fmla="*/ 42 w 42"/>
                <a:gd name="T23" fmla="*/ 26 h 206"/>
                <a:gd name="T24" fmla="*/ 41 w 42"/>
                <a:gd name="T25" fmla="*/ 30 h 206"/>
                <a:gd name="T26" fmla="*/ 39 w 42"/>
                <a:gd name="T27" fmla="*/ 34 h 206"/>
                <a:gd name="T28" fmla="*/ 36 w 42"/>
                <a:gd name="T29" fmla="*/ 37 h 206"/>
                <a:gd name="T30" fmla="*/ 33 w 42"/>
                <a:gd name="T31" fmla="*/ 40 h 206"/>
                <a:gd name="T32" fmla="*/ 29 w 42"/>
                <a:gd name="T33" fmla="*/ 41 h 206"/>
                <a:gd name="T34" fmla="*/ 25 w 42"/>
                <a:gd name="T35" fmla="*/ 42 h 206"/>
                <a:gd name="T36" fmla="*/ 22 w 42"/>
                <a:gd name="T37" fmla="*/ 43 h 206"/>
                <a:gd name="T38" fmla="*/ 22 w 42"/>
                <a:gd name="T39" fmla="*/ 43 h 206"/>
                <a:gd name="T40" fmla="*/ 17 w 42"/>
                <a:gd name="T41" fmla="*/ 42 h 206"/>
                <a:gd name="T42" fmla="*/ 13 w 42"/>
                <a:gd name="T43" fmla="*/ 41 h 206"/>
                <a:gd name="T44" fmla="*/ 9 w 42"/>
                <a:gd name="T45" fmla="*/ 40 h 206"/>
                <a:gd name="T46" fmla="*/ 6 w 42"/>
                <a:gd name="T47" fmla="*/ 37 h 206"/>
                <a:gd name="T48" fmla="*/ 3 w 42"/>
                <a:gd name="T49" fmla="*/ 34 h 206"/>
                <a:gd name="T50" fmla="*/ 1 w 42"/>
                <a:gd name="T51" fmla="*/ 30 h 206"/>
                <a:gd name="T52" fmla="*/ 0 w 42"/>
                <a:gd name="T53" fmla="*/ 26 h 206"/>
                <a:gd name="T54" fmla="*/ 0 w 42"/>
                <a:gd name="T55" fmla="*/ 22 h 206"/>
                <a:gd name="T56" fmla="*/ 0 w 42"/>
                <a:gd name="T57" fmla="*/ 22 h 206"/>
                <a:gd name="T58" fmla="*/ 0 w 42"/>
                <a:gd name="T59" fmla="*/ 17 h 206"/>
                <a:gd name="T60" fmla="*/ 1 w 42"/>
                <a:gd name="T61" fmla="*/ 13 h 206"/>
                <a:gd name="T62" fmla="*/ 3 w 42"/>
                <a:gd name="T63" fmla="*/ 9 h 206"/>
                <a:gd name="T64" fmla="*/ 6 w 42"/>
                <a:gd name="T65" fmla="*/ 6 h 206"/>
                <a:gd name="T66" fmla="*/ 9 w 42"/>
                <a:gd name="T67" fmla="*/ 3 h 206"/>
                <a:gd name="T68" fmla="*/ 13 w 42"/>
                <a:gd name="T69" fmla="*/ 1 h 206"/>
                <a:gd name="T70" fmla="*/ 17 w 42"/>
                <a:gd name="T71" fmla="*/ 0 h 206"/>
                <a:gd name="T72" fmla="*/ 22 w 42"/>
                <a:gd name="T73" fmla="*/ 0 h 206"/>
                <a:gd name="T74" fmla="*/ 22 w 42"/>
                <a:gd name="T75" fmla="*/ 0 h 206"/>
                <a:gd name="T76" fmla="*/ 5 w 42"/>
                <a:gd name="T77" fmla="*/ 59 h 206"/>
                <a:gd name="T78" fmla="*/ 37 w 42"/>
                <a:gd name="T79" fmla="*/ 59 h 206"/>
                <a:gd name="T80" fmla="*/ 37 w 42"/>
                <a:gd name="T81" fmla="*/ 206 h 206"/>
                <a:gd name="T82" fmla="*/ 5 w 42"/>
                <a:gd name="T83" fmla="*/ 206 h 206"/>
                <a:gd name="T84" fmla="*/ 5 w 42"/>
                <a:gd name="T85" fmla="*/ 5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" h="206">
                  <a:moveTo>
                    <a:pt x="22" y="0"/>
                  </a:moveTo>
                  <a:lnTo>
                    <a:pt x="22" y="0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3" y="3"/>
                  </a:lnTo>
                  <a:lnTo>
                    <a:pt x="36" y="6"/>
                  </a:lnTo>
                  <a:lnTo>
                    <a:pt x="39" y="9"/>
                  </a:lnTo>
                  <a:lnTo>
                    <a:pt x="41" y="13"/>
                  </a:lnTo>
                  <a:lnTo>
                    <a:pt x="42" y="17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6" y="37"/>
                  </a:lnTo>
                  <a:lnTo>
                    <a:pt x="33" y="40"/>
                  </a:lnTo>
                  <a:lnTo>
                    <a:pt x="29" y="41"/>
                  </a:lnTo>
                  <a:lnTo>
                    <a:pt x="25" y="42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17" y="42"/>
                  </a:lnTo>
                  <a:lnTo>
                    <a:pt x="13" y="41"/>
                  </a:lnTo>
                  <a:lnTo>
                    <a:pt x="9" y="40"/>
                  </a:lnTo>
                  <a:lnTo>
                    <a:pt x="6" y="37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9"/>
                  </a:lnTo>
                  <a:lnTo>
                    <a:pt x="6" y="6"/>
                  </a:lnTo>
                  <a:lnTo>
                    <a:pt x="9" y="3"/>
                  </a:lnTo>
                  <a:lnTo>
                    <a:pt x="13" y="1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2" y="0"/>
                  </a:lnTo>
                  <a:close/>
                  <a:moveTo>
                    <a:pt x="5" y="59"/>
                  </a:moveTo>
                  <a:lnTo>
                    <a:pt x="37" y="59"/>
                  </a:lnTo>
                  <a:lnTo>
                    <a:pt x="37" y="206"/>
                  </a:lnTo>
                  <a:lnTo>
                    <a:pt x="5" y="206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1357" y="2429"/>
              <a:ext cx="49" cy="50"/>
            </a:xfrm>
            <a:custGeom>
              <a:avLst/>
              <a:gdLst>
                <a:gd name="T0" fmla="*/ 148 w 148"/>
                <a:gd name="T1" fmla="*/ 148 h 149"/>
                <a:gd name="T2" fmla="*/ 116 w 148"/>
                <a:gd name="T3" fmla="*/ 133 h 149"/>
                <a:gd name="T4" fmla="*/ 109 w 148"/>
                <a:gd name="T5" fmla="*/ 138 h 149"/>
                <a:gd name="T6" fmla="*/ 88 w 148"/>
                <a:gd name="T7" fmla="*/ 148 h 149"/>
                <a:gd name="T8" fmla="*/ 74 w 148"/>
                <a:gd name="T9" fmla="*/ 149 h 149"/>
                <a:gd name="T10" fmla="*/ 59 w 148"/>
                <a:gd name="T11" fmla="*/ 148 h 149"/>
                <a:gd name="T12" fmla="*/ 32 w 148"/>
                <a:gd name="T13" fmla="*/ 138 h 149"/>
                <a:gd name="T14" fmla="*/ 13 w 148"/>
                <a:gd name="T15" fmla="*/ 117 h 149"/>
                <a:gd name="T16" fmla="*/ 4 w 148"/>
                <a:gd name="T17" fmla="*/ 98 h 149"/>
                <a:gd name="T18" fmla="*/ 0 w 148"/>
                <a:gd name="T19" fmla="*/ 83 h 149"/>
                <a:gd name="T20" fmla="*/ 0 w 148"/>
                <a:gd name="T21" fmla="*/ 74 h 149"/>
                <a:gd name="T22" fmla="*/ 2 w 148"/>
                <a:gd name="T23" fmla="*/ 59 h 149"/>
                <a:gd name="T24" fmla="*/ 7 w 148"/>
                <a:gd name="T25" fmla="*/ 44 h 149"/>
                <a:gd name="T26" fmla="*/ 21 w 148"/>
                <a:gd name="T27" fmla="*/ 21 h 149"/>
                <a:gd name="T28" fmla="*/ 44 w 148"/>
                <a:gd name="T29" fmla="*/ 5 h 149"/>
                <a:gd name="T30" fmla="*/ 74 w 148"/>
                <a:gd name="T31" fmla="*/ 0 h 149"/>
                <a:gd name="T32" fmla="*/ 81 w 148"/>
                <a:gd name="T33" fmla="*/ 0 h 149"/>
                <a:gd name="T34" fmla="*/ 99 w 148"/>
                <a:gd name="T35" fmla="*/ 5 h 149"/>
                <a:gd name="T36" fmla="*/ 116 w 148"/>
                <a:gd name="T37" fmla="*/ 17 h 149"/>
                <a:gd name="T38" fmla="*/ 148 w 148"/>
                <a:gd name="T39" fmla="*/ 1 h 149"/>
                <a:gd name="T40" fmla="*/ 75 w 148"/>
                <a:gd name="T41" fmla="*/ 31 h 149"/>
                <a:gd name="T42" fmla="*/ 58 w 148"/>
                <a:gd name="T43" fmla="*/ 34 h 149"/>
                <a:gd name="T44" fmla="*/ 44 w 148"/>
                <a:gd name="T45" fmla="*/ 44 h 149"/>
                <a:gd name="T46" fmla="*/ 36 w 148"/>
                <a:gd name="T47" fmla="*/ 57 h 149"/>
                <a:gd name="T48" fmla="*/ 32 w 148"/>
                <a:gd name="T49" fmla="*/ 74 h 149"/>
                <a:gd name="T50" fmla="*/ 33 w 148"/>
                <a:gd name="T51" fmla="*/ 83 h 149"/>
                <a:gd name="T52" fmla="*/ 39 w 148"/>
                <a:gd name="T53" fmla="*/ 99 h 149"/>
                <a:gd name="T54" fmla="*/ 50 w 148"/>
                <a:gd name="T55" fmla="*/ 111 h 149"/>
                <a:gd name="T56" fmla="*/ 66 w 148"/>
                <a:gd name="T57" fmla="*/ 117 h 149"/>
                <a:gd name="T58" fmla="*/ 75 w 148"/>
                <a:gd name="T59" fmla="*/ 118 h 149"/>
                <a:gd name="T60" fmla="*/ 92 w 148"/>
                <a:gd name="T61" fmla="*/ 115 h 149"/>
                <a:gd name="T62" fmla="*/ 105 w 148"/>
                <a:gd name="T63" fmla="*/ 105 h 149"/>
                <a:gd name="T64" fmla="*/ 114 w 148"/>
                <a:gd name="T65" fmla="*/ 92 h 149"/>
                <a:gd name="T66" fmla="*/ 117 w 148"/>
                <a:gd name="T67" fmla="*/ 74 h 149"/>
                <a:gd name="T68" fmla="*/ 116 w 148"/>
                <a:gd name="T69" fmla="*/ 66 h 149"/>
                <a:gd name="T70" fmla="*/ 110 w 148"/>
                <a:gd name="T71" fmla="*/ 50 h 149"/>
                <a:gd name="T72" fmla="*/ 99 w 148"/>
                <a:gd name="T73" fmla="*/ 38 h 149"/>
                <a:gd name="T74" fmla="*/ 83 w 148"/>
                <a:gd name="T75" fmla="*/ 32 h 149"/>
                <a:gd name="T76" fmla="*/ 75 w 148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" h="149">
                  <a:moveTo>
                    <a:pt x="148" y="1"/>
                  </a:moveTo>
                  <a:lnTo>
                    <a:pt x="148" y="148"/>
                  </a:lnTo>
                  <a:lnTo>
                    <a:pt x="116" y="148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09" y="138"/>
                  </a:lnTo>
                  <a:lnTo>
                    <a:pt x="100" y="144"/>
                  </a:lnTo>
                  <a:lnTo>
                    <a:pt x="88" y="148"/>
                  </a:lnTo>
                  <a:lnTo>
                    <a:pt x="81" y="149"/>
                  </a:lnTo>
                  <a:lnTo>
                    <a:pt x="74" y="149"/>
                  </a:lnTo>
                  <a:lnTo>
                    <a:pt x="74" y="149"/>
                  </a:lnTo>
                  <a:lnTo>
                    <a:pt x="59" y="148"/>
                  </a:lnTo>
                  <a:lnTo>
                    <a:pt x="44" y="144"/>
                  </a:lnTo>
                  <a:lnTo>
                    <a:pt x="32" y="138"/>
                  </a:lnTo>
                  <a:lnTo>
                    <a:pt x="21" y="128"/>
                  </a:lnTo>
                  <a:lnTo>
                    <a:pt x="13" y="117"/>
                  </a:lnTo>
                  <a:lnTo>
                    <a:pt x="7" y="105"/>
                  </a:lnTo>
                  <a:lnTo>
                    <a:pt x="4" y="98"/>
                  </a:lnTo>
                  <a:lnTo>
                    <a:pt x="2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59"/>
                  </a:lnTo>
                  <a:lnTo>
                    <a:pt x="4" y="51"/>
                  </a:lnTo>
                  <a:lnTo>
                    <a:pt x="7" y="44"/>
                  </a:lnTo>
                  <a:lnTo>
                    <a:pt x="13" y="32"/>
                  </a:lnTo>
                  <a:lnTo>
                    <a:pt x="21" y="21"/>
                  </a:lnTo>
                  <a:lnTo>
                    <a:pt x="32" y="12"/>
                  </a:lnTo>
                  <a:lnTo>
                    <a:pt x="44" y="5"/>
                  </a:lnTo>
                  <a:lnTo>
                    <a:pt x="59" y="1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8" y="1"/>
                  </a:lnTo>
                  <a:lnTo>
                    <a:pt x="99" y="5"/>
                  </a:lnTo>
                  <a:lnTo>
                    <a:pt x="109" y="11"/>
                  </a:lnTo>
                  <a:lnTo>
                    <a:pt x="116" y="17"/>
                  </a:lnTo>
                  <a:lnTo>
                    <a:pt x="116" y="1"/>
                  </a:lnTo>
                  <a:lnTo>
                    <a:pt x="148" y="1"/>
                  </a:lnTo>
                  <a:close/>
                  <a:moveTo>
                    <a:pt x="75" y="31"/>
                  </a:moveTo>
                  <a:lnTo>
                    <a:pt x="75" y="31"/>
                  </a:lnTo>
                  <a:lnTo>
                    <a:pt x="66" y="32"/>
                  </a:lnTo>
                  <a:lnTo>
                    <a:pt x="58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9" y="50"/>
                  </a:lnTo>
                  <a:lnTo>
                    <a:pt x="36" y="57"/>
                  </a:lnTo>
                  <a:lnTo>
                    <a:pt x="33" y="66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3" y="83"/>
                  </a:lnTo>
                  <a:lnTo>
                    <a:pt x="36" y="92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8" y="115"/>
                  </a:lnTo>
                  <a:lnTo>
                    <a:pt x="66" y="117"/>
                  </a:lnTo>
                  <a:lnTo>
                    <a:pt x="75" y="118"/>
                  </a:lnTo>
                  <a:lnTo>
                    <a:pt x="75" y="118"/>
                  </a:lnTo>
                  <a:lnTo>
                    <a:pt x="83" y="117"/>
                  </a:lnTo>
                  <a:lnTo>
                    <a:pt x="92" y="115"/>
                  </a:lnTo>
                  <a:lnTo>
                    <a:pt x="99" y="111"/>
                  </a:lnTo>
                  <a:lnTo>
                    <a:pt x="105" y="105"/>
                  </a:lnTo>
                  <a:lnTo>
                    <a:pt x="110" y="99"/>
                  </a:lnTo>
                  <a:lnTo>
                    <a:pt x="114" y="92"/>
                  </a:lnTo>
                  <a:lnTo>
                    <a:pt x="116" y="83"/>
                  </a:lnTo>
                  <a:lnTo>
                    <a:pt x="117" y="74"/>
                  </a:lnTo>
                  <a:lnTo>
                    <a:pt x="117" y="74"/>
                  </a:lnTo>
                  <a:lnTo>
                    <a:pt x="116" y="66"/>
                  </a:lnTo>
                  <a:lnTo>
                    <a:pt x="114" y="57"/>
                  </a:lnTo>
                  <a:lnTo>
                    <a:pt x="110" y="50"/>
                  </a:lnTo>
                  <a:lnTo>
                    <a:pt x="105" y="44"/>
                  </a:lnTo>
                  <a:lnTo>
                    <a:pt x="99" y="38"/>
                  </a:lnTo>
                  <a:lnTo>
                    <a:pt x="92" y="34"/>
                  </a:lnTo>
                  <a:lnTo>
                    <a:pt x="83" y="32"/>
                  </a:lnTo>
                  <a:lnTo>
                    <a:pt x="75" y="31"/>
                  </a:lnTo>
                  <a:lnTo>
                    <a:pt x="7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1419" y="2429"/>
              <a:ext cx="42" cy="49"/>
            </a:xfrm>
            <a:custGeom>
              <a:avLst/>
              <a:gdLst>
                <a:gd name="T0" fmla="*/ 0 w 127"/>
                <a:gd name="T1" fmla="*/ 1 h 148"/>
                <a:gd name="T2" fmla="*/ 31 w 127"/>
                <a:gd name="T3" fmla="*/ 1 h 148"/>
                <a:gd name="T4" fmla="*/ 31 w 127"/>
                <a:gd name="T5" fmla="*/ 18 h 148"/>
                <a:gd name="T6" fmla="*/ 31 w 127"/>
                <a:gd name="T7" fmla="*/ 18 h 148"/>
                <a:gd name="T8" fmla="*/ 37 w 127"/>
                <a:gd name="T9" fmla="*/ 12 h 148"/>
                <a:gd name="T10" fmla="*/ 46 w 127"/>
                <a:gd name="T11" fmla="*/ 6 h 148"/>
                <a:gd name="T12" fmla="*/ 52 w 127"/>
                <a:gd name="T13" fmla="*/ 4 h 148"/>
                <a:gd name="T14" fmla="*/ 58 w 127"/>
                <a:gd name="T15" fmla="*/ 1 h 148"/>
                <a:gd name="T16" fmla="*/ 64 w 127"/>
                <a:gd name="T17" fmla="*/ 0 h 148"/>
                <a:gd name="T18" fmla="*/ 71 w 127"/>
                <a:gd name="T19" fmla="*/ 0 h 148"/>
                <a:gd name="T20" fmla="*/ 71 w 127"/>
                <a:gd name="T21" fmla="*/ 0 h 148"/>
                <a:gd name="T22" fmla="*/ 85 w 127"/>
                <a:gd name="T23" fmla="*/ 1 h 148"/>
                <a:gd name="T24" fmla="*/ 96 w 127"/>
                <a:gd name="T25" fmla="*/ 4 h 148"/>
                <a:gd name="T26" fmla="*/ 106 w 127"/>
                <a:gd name="T27" fmla="*/ 9 h 148"/>
                <a:gd name="T28" fmla="*/ 113 w 127"/>
                <a:gd name="T29" fmla="*/ 16 h 148"/>
                <a:gd name="T30" fmla="*/ 119 w 127"/>
                <a:gd name="T31" fmla="*/ 24 h 148"/>
                <a:gd name="T32" fmla="*/ 124 w 127"/>
                <a:gd name="T33" fmla="*/ 34 h 148"/>
                <a:gd name="T34" fmla="*/ 126 w 127"/>
                <a:gd name="T35" fmla="*/ 46 h 148"/>
                <a:gd name="T36" fmla="*/ 127 w 127"/>
                <a:gd name="T37" fmla="*/ 60 h 148"/>
                <a:gd name="T38" fmla="*/ 127 w 127"/>
                <a:gd name="T39" fmla="*/ 148 h 148"/>
                <a:gd name="T40" fmla="*/ 96 w 127"/>
                <a:gd name="T41" fmla="*/ 148 h 148"/>
                <a:gd name="T42" fmla="*/ 96 w 127"/>
                <a:gd name="T43" fmla="*/ 67 h 148"/>
                <a:gd name="T44" fmla="*/ 96 w 127"/>
                <a:gd name="T45" fmla="*/ 67 h 148"/>
                <a:gd name="T46" fmla="*/ 95 w 127"/>
                <a:gd name="T47" fmla="*/ 59 h 148"/>
                <a:gd name="T48" fmla="*/ 93 w 127"/>
                <a:gd name="T49" fmla="*/ 50 h 148"/>
                <a:gd name="T50" fmla="*/ 91 w 127"/>
                <a:gd name="T51" fmla="*/ 44 h 148"/>
                <a:gd name="T52" fmla="*/ 87 w 127"/>
                <a:gd name="T53" fmla="*/ 39 h 148"/>
                <a:gd name="T54" fmla="*/ 82 w 127"/>
                <a:gd name="T55" fmla="*/ 35 h 148"/>
                <a:gd name="T56" fmla="*/ 78 w 127"/>
                <a:gd name="T57" fmla="*/ 32 h 148"/>
                <a:gd name="T58" fmla="*/ 71 w 127"/>
                <a:gd name="T59" fmla="*/ 31 h 148"/>
                <a:gd name="T60" fmla="*/ 64 w 127"/>
                <a:gd name="T61" fmla="*/ 31 h 148"/>
                <a:gd name="T62" fmla="*/ 64 w 127"/>
                <a:gd name="T63" fmla="*/ 31 h 148"/>
                <a:gd name="T64" fmla="*/ 56 w 127"/>
                <a:gd name="T65" fmla="*/ 31 h 148"/>
                <a:gd name="T66" fmla="*/ 50 w 127"/>
                <a:gd name="T67" fmla="*/ 33 h 148"/>
                <a:gd name="T68" fmla="*/ 45 w 127"/>
                <a:gd name="T69" fmla="*/ 37 h 148"/>
                <a:gd name="T70" fmla="*/ 40 w 127"/>
                <a:gd name="T71" fmla="*/ 40 h 148"/>
                <a:gd name="T72" fmla="*/ 36 w 127"/>
                <a:gd name="T73" fmla="*/ 46 h 148"/>
                <a:gd name="T74" fmla="*/ 34 w 127"/>
                <a:gd name="T75" fmla="*/ 53 h 148"/>
                <a:gd name="T76" fmla="*/ 32 w 127"/>
                <a:gd name="T77" fmla="*/ 60 h 148"/>
                <a:gd name="T78" fmla="*/ 31 w 127"/>
                <a:gd name="T79" fmla="*/ 67 h 148"/>
                <a:gd name="T80" fmla="*/ 31 w 127"/>
                <a:gd name="T81" fmla="*/ 148 h 148"/>
                <a:gd name="T82" fmla="*/ 0 w 127"/>
                <a:gd name="T83" fmla="*/ 148 h 148"/>
                <a:gd name="T84" fmla="*/ 0 w 127"/>
                <a:gd name="T85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7" h="148">
                  <a:moveTo>
                    <a:pt x="0" y="1"/>
                  </a:moveTo>
                  <a:lnTo>
                    <a:pt x="31" y="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7" y="12"/>
                  </a:lnTo>
                  <a:lnTo>
                    <a:pt x="46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85" y="1"/>
                  </a:lnTo>
                  <a:lnTo>
                    <a:pt x="96" y="4"/>
                  </a:lnTo>
                  <a:lnTo>
                    <a:pt x="106" y="9"/>
                  </a:lnTo>
                  <a:lnTo>
                    <a:pt x="113" y="16"/>
                  </a:lnTo>
                  <a:lnTo>
                    <a:pt x="119" y="24"/>
                  </a:lnTo>
                  <a:lnTo>
                    <a:pt x="124" y="34"/>
                  </a:lnTo>
                  <a:lnTo>
                    <a:pt x="126" y="46"/>
                  </a:lnTo>
                  <a:lnTo>
                    <a:pt x="127" y="60"/>
                  </a:lnTo>
                  <a:lnTo>
                    <a:pt x="127" y="148"/>
                  </a:lnTo>
                  <a:lnTo>
                    <a:pt x="96" y="148"/>
                  </a:lnTo>
                  <a:lnTo>
                    <a:pt x="96" y="67"/>
                  </a:lnTo>
                  <a:lnTo>
                    <a:pt x="96" y="67"/>
                  </a:lnTo>
                  <a:lnTo>
                    <a:pt x="95" y="59"/>
                  </a:lnTo>
                  <a:lnTo>
                    <a:pt x="93" y="50"/>
                  </a:lnTo>
                  <a:lnTo>
                    <a:pt x="91" y="44"/>
                  </a:lnTo>
                  <a:lnTo>
                    <a:pt x="87" y="39"/>
                  </a:lnTo>
                  <a:lnTo>
                    <a:pt x="82" y="35"/>
                  </a:lnTo>
                  <a:lnTo>
                    <a:pt x="78" y="32"/>
                  </a:lnTo>
                  <a:lnTo>
                    <a:pt x="71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56" y="31"/>
                  </a:lnTo>
                  <a:lnTo>
                    <a:pt x="50" y="33"/>
                  </a:lnTo>
                  <a:lnTo>
                    <a:pt x="45" y="37"/>
                  </a:lnTo>
                  <a:lnTo>
                    <a:pt x="40" y="40"/>
                  </a:lnTo>
                  <a:lnTo>
                    <a:pt x="36" y="46"/>
                  </a:lnTo>
                  <a:lnTo>
                    <a:pt x="34" y="53"/>
                  </a:lnTo>
                  <a:lnTo>
                    <a:pt x="32" y="60"/>
                  </a:lnTo>
                  <a:lnTo>
                    <a:pt x="31" y="67"/>
                  </a:lnTo>
                  <a:lnTo>
                    <a:pt x="31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/>
            </p:cNvSpPr>
            <p:nvPr userDrawn="1"/>
          </p:nvSpPr>
          <p:spPr bwMode="auto">
            <a:xfrm>
              <a:off x="1504" y="2410"/>
              <a:ext cx="44" cy="68"/>
            </a:xfrm>
            <a:custGeom>
              <a:avLst/>
              <a:gdLst>
                <a:gd name="T0" fmla="*/ 0 w 134"/>
                <a:gd name="T1" fmla="*/ 0 h 205"/>
                <a:gd name="T2" fmla="*/ 37 w 134"/>
                <a:gd name="T3" fmla="*/ 0 h 205"/>
                <a:gd name="T4" fmla="*/ 102 w 134"/>
                <a:gd name="T5" fmla="*/ 141 h 205"/>
                <a:gd name="T6" fmla="*/ 102 w 134"/>
                <a:gd name="T7" fmla="*/ 0 h 205"/>
                <a:gd name="T8" fmla="*/ 134 w 134"/>
                <a:gd name="T9" fmla="*/ 0 h 205"/>
                <a:gd name="T10" fmla="*/ 134 w 134"/>
                <a:gd name="T11" fmla="*/ 205 h 205"/>
                <a:gd name="T12" fmla="*/ 99 w 134"/>
                <a:gd name="T13" fmla="*/ 205 h 205"/>
                <a:gd name="T14" fmla="*/ 33 w 134"/>
                <a:gd name="T15" fmla="*/ 64 h 205"/>
                <a:gd name="T16" fmla="*/ 33 w 134"/>
                <a:gd name="T17" fmla="*/ 205 h 205"/>
                <a:gd name="T18" fmla="*/ 0 w 134"/>
                <a:gd name="T19" fmla="*/ 205 h 205"/>
                <a:gd name="T20" fmla="*/ 0 w 134"/>
                <a:gd name="T2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205">
                  <a:moveTo>
                    <a:pt x="0" y="0"/>
                  </a:moveTo>
                  <a:lnTo>
                    <a:pt x="37" y="0"/>
                  </a:lnTo>
                  <a:lnTo>
                    <a:pt x="102" y="141"/>
                  </a:lnTo>
                  <a:lnTo>
                    <a:pt x="102" y="0"/>
                  </a:lnTo>
                  <a:lnTo>
                    <a:pt x="134" y="0"/>
                  </a:lnTo>
                  <a:lnTo>
                    <a:pt x="134" y="205"/>
                  </a:lnTo>
                  <a:lnTo>
                    <a:pt x="99" y="205"/>
                  </a:lnTo>
                  <a:lnTo>
                    <a:pt x="33" y="64"/>
                  </a:lnTo>
                  <a:lnTo>
                    <a:pt x="33" y="205"/>
                  </a:lnTo>
                  <a:lnTo>
                    <a:pt x="0" y="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1562" y="2429"/>
              <a:ext cx="42" cy="50"/>
            </a:xfrm>
            <a:custGeom>
              <a:avLst/>
              <a:gdLst>
                <a:gd name="T0" fmla="*/ 128 w 128"/>
                <a:gd name="T1" fmla="*/ 147 h 148"/>
                <a:gd name="T2" fmla="*/ 96 w 128"/>
                <a:gd name="T3" fmla="*/ 147 h 148"/>
                <a:gd name="T4" fmla="*/ 96 w 128"/>
                <a:gd name="T5" fmla="*/ 130 h 148"/>
                <a:gd name="T6" fmla="*/ 96 w 128"/>
                <a:gd name="T7" fmla="*/ 130 h 148"/>
                <a:gd name="T8" fmla="*/ 89 w 128"/>
                <a:gd name="T9" fmla="*/ 137 h 148"/>
                <a:gd name="T10" fmla="*/ 81 w 128"/>
                <a:gd name="T11" fmla="*/ 143 h 148"/>
                <a:gd name="T12" fmla="*/ 76 w 128"/>
                <a:gd name="T13" fmla="*/ 145 h 148"/>
                <a:gd name="T14" fmla="*/ 70 w 128"/>
                <a:gd name="T15" fmla="*/ 147 h 148"/>
                <a:gd name="T16" fmla="*/ 64 w 128"/>
                <a:gd name="T17" fmla="*/ 148 h 148"/>
                <a:gd name="T18" fmla="*/ 56 w 128"/>
                <a:gd name="T19" fmla="*/ 148 h 148"/>
                <a:gd name="T20" fmla="*/ 56 w 128"/>
                <a:gd name="T21" fmla="*/ 148 h 148"/>
                <a:gd name="T22" fmla="*/ 43 w 128"/>
                <a:gd name="T23" fmla="*/ 148 h 148"/>
                <a:gd name="T24" fmla="*/ 32 w 128"/>
                <a:gd name="T25" fmla="*/ 144 h 148"/>
                <a:gd name="T26" fmla="*/ 22 w 128"/>
                <a:gd name="T27" fmla="*/ 139 h 148"/>
                <a:gd name="T28" fmla="*/ 15 w 128"/>
                <a:gd name="T29" fmla="*/ 133 h 148"/>
                <a:gd name="T30" fmla="*/ 8 w 128"/>
                <a:gd name="T31" fmla="*/ 125 h 148"/>
                <a:gd name="T32" fmla="*/ 4 w 128"/>
                <a:gd name="T33" fmla="*/ 114 h 148"/>
                <a:gd name="T34" fmla="*/ 0 w 128"/>
                <a:gd name="T35" fmla="*/ 102 h 148"/>
                <a:gd name="T36" fmla="*/ 0 w 128"/>
                <a:gd name="T37" fmla="*/ 88 h 148"/>
                <a:gd name="T38" fmla="*/ 0 w 128"/>
                <a:gd name="T39" fmla="*/ 0 h 148"/>
                <a:gd name="T40" fmla="*/ 32 w 128"/>
                <a:gd name="T41" fmla="*/ 0 h 148"/>
                <a:gd name="T42" fmla="*/ 32 w 128"/>
                <a:gd name="T43" fmla="*/ 81 h 148"/>
                <a:gd name="T44" fmla="*/ 32 w 128"/>
                <a:gd name="T45" fmla="*/ 81 h 148"/>
                <a:gd name="T46" fmla="*/ 32 w 128"/>
                <a:gd name="T47" fmla="*/ 91 h 148"/>
                <a:gd name="T48" fmla="*/ 34 w 128"/>
                <a:gd name="T49" fmla="*/ 98 h 148"/>
                <a:gd name="T50" fmla="*/ 37 w 128"/>
                <a:gd name="T51" fmla="*/ 104 h 148"/>
                <a:gd name="T52" fmla="*/ 40 w 128"/>
                <a:gd name="T53" fmla="*/ 109 h 148"/>
                <a:gd name="T54" fmla="*/ 44 w 128"/>
                <a:gd name="T55" fmla="*/ 114 h 148"/>
                <a:gd name="T56" fmla="*/ 50 w 128"/>
                <a:gd name="T57" fmla="*/ 116 h 148"/>
                <a:gd name="T58" fmla="*/ 56 w 128"/>
                <a:gd name="T59" fmla="*/ 117 h 148"/>
                <a:gd name="T60" fmla="*/ 64 w 128"/>
                <a:gd name="T61" fmla="*/ 119 h 148"/>
                <a:gd name="T62" fmla="*/ 64 w 128"/>
                <a:gd name="T63" fmla="*/ 119 h 148"/>
                <a:gd name="T64" fmla="*/ 71 w 128"/>
                <a:gd name="T65" fmla="*/ 117 h 148"/>
                <a:gd name="T66" fmla="*/ 78 w 128"/>
                <a:gd name="T67" fmla="*/ 115 h 148"/>
                <a:gd name="T68" fmla="*/ 83 w 128"/>
                <a:gd name="T69" fmla="*/ 112 h 148"/>
                <a:gd name="T70" fmla="*/ 88 w 128"/>
                <a:gd name="T71" fmla="*/ 108 h 148"/>
                <a:gd name="T72" fmla="*/ 92 w 128"/>
                <a:gd name="T73" fmla="*/ 103 h 148"/>
                <a:gd name="T74" fmla="*/ 94 w 128"/>
                <a:gd name="T75" fmla="*/ 97 h 148"/>
                <a:gd name="T76" fmla="*/ 95 w 128"/>
                <a:gd name="T77" fmla="*/ 89 h 148"/>
                <a:gd name="T78" fmla="*/ 96 w 128"/>
                <a:gd name="T79" fmla="*/ 81 h 148"/>
                <a:gd name="T80" fmla="*/ 96 w 128"/>
                <a:gd name="T81" fmla="*/ 0 h 148"/>
                <a:gd name="T82" fmla="*/ 128 w 128"/>
                <a:gd name="T83" fmla="*/ 0 h 148"/>
                <a:gd name="T84" fmla="*/ 128 w 128"/>
                <a:gd name="T85" fmla="*/ 1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148">
                  <a:moveTo>
                    <a:pt x="128" y="147"/>
                  </a:moveTo>
                  <a:lnTo>
                    <a:pt x="96" y="147"/>
                  </a:lnTo>
                  <a:lnTo>
                    <a:pt x="96" y="130"/>
                  </a:lnTo>
                  <a:lnTo>
                    <a:pt x="96" y="130"/>
                  </a:lnTo>
                  <a:lnTo>
                    <a:pt x="89" y="137"/>
                  </a:lnTo>
                  <a:lnTo>
                    <a:pt x="81" y="143"/>
                  </a:lnTo>
                  <a:lnTo>
                    <a:pt x="76" y="145"/>
                  </a:lnTo>
                  <a:lnTo>
                    <a:pt x="70" y="147"/>
                  </a:lnTo>
                  <a:lnTo>
                    <a:pt x="64" y="148"/>
                  </a:lnTo>
                  <a:lnTo>
                    <a:pt x="56" y="148"/>
                  </a:lnTo>
                  <a:lnTo>
                    <a:pt x="56" y="148"/>
                  </a:lnTo>
                  <a:lnTo>
                    <a:pt x="43" y="148"/>
                  </a:lnTo>
                  <a:lnTo>
                    <a:pt x="32" y="144"/>
                  </a:lnTo>
                  <a:lnTo>
                    <a:pt x="22" y="139"/>
                  </a:lnTo>
                  <a:lnTo>
                    <a:pt x="15" y="133"/>
                  </a:lnTo>
                  <a:lnTo>
                    <a:pt x="8" y="125"/>
                  </a:lnTo>
                  <a:lnTo>
                    <a:pt x="4" y="114"/>
                  </a:lnTo>
                  <a:lnTo>
                    <a:pt x="0" y="102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81"/>
                  </a:lnTo>
                  <a:lnTo>
                    <a:pt x="32" y="81"/>
                  </a:lnTo>
                  <a:lnTo>
                    <a:pt x="32" y="91"/>
                  </a:lnTo>
                  <a:lnTo>
                    <a:pt x="34" y="98"/>
                  </a:lnTo>
                  <a:lnTo>
                    <a:pt x="37" y="104"/>
                  </a:lnTo>
                  <a:lnTo>
                    <a:pt x="40" y="109"/>
                  </a:lnTo>
                  <a:lnTo>
                    <a:pt x="44" y="114"/>
                  </a:lnTo>
                  <a:lnTo>
                    <a:pt x="50" y="116"/>
                  </a:lnTo>
                  <a:lnTo>
                    <a:pt x="56" y="117"/>
                  </a:lnTo>
                  <a:lnTo>
                    <a:pt x="64" y="119"/>
                  </a:lnTo>
                  <a:lnTo>
                    <a:pt x="64" y="119"/>
                  </a:lnTo>
                  <a:lnTo>
                    <a:pt x="71" y="117"/>
                  </a:lnTo>
                  <a:lnTo>
                    <a:pt x="78" y="115"/>
                  </a:lnTo>
                  <a:lnTo>
                    <a:pt x="83" y="112"/>
                  </a:lnTo>
                  <a:lnTo>
                    <a:pt x="88" y="108"/>
                  </a:lnTo>
                  <a:lnTo>
                    <a:pt x="92" y="103"/>
                  </a:lnTo>
                  <a:lnTo>
                    <a:pt x="94" y="97"/>
                  </a:lnTo>
                  <a:lnTo>
                    <a:pt x="95" y="89"/>
                  </a:lnTo>
                  <a:lnTo>
                    <a:pt x="96" y="81"/>
                  </a:lnTo>
                  <a:lnTo>
                    <a:pt x="96" y="0"/>
                  </a:lnTo>
                  <a:lnTo>
                    <a:pt x="128" y="0"/>
                  </a:lnTo>
                  <a:lnTo>
                    <a:pt x="128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/>
            </p:cNvSpPr>
            <p:nvPr userDrawn="1"/>
          </p:nvSpPr>
          <p:spPr bwMode="auto">
            <a:xfrm>
              <a:off x="1615" y="2429"/>
              <a:ext cx="50" cy="50"/>
            </a:xfrm>
            <a:custGeom>
              <a:avLst/>
              <a:gdLst>
                <a:gd name="T0" fmla="*/ 75 w 150"/>
                <a:gd name="T1" fmla="*/ 120 h 149"/>
                <a:gd name="T2" fmla="*/ 92 w 150"/>
                <a:gd name="T3" fmla="*/ 116 h 149"/>
                <a:gd name="T4" fmla="*/ 106 w 150"/>
                <a:gd name="T5" fmla="*/ 106 h 149"/>
                <a:gd name="T6" fmla="*/ 114 w 150"/>
                <a:gd name="T7" fmla="*/ 93 h 149"/>
                <a:gd name="T8" fmla="*/ 117 w 150"/>
                <a:gd name="T9" fmla="*/ 74 h 149"/>
                <a:gd name="T10" fmla="*/ 150 w 150"/>
                <a:gd name="T11" fmla="*/ 74 h 149"/>
                <a:gd name="T12" fmla="*/ 147 w 150"/>
                <a:gd name="T13" fmla="*/ 90 h 149"/>
                <a:gd name="T14" fmla="*/ 143 w 150"/>
                <a:gd name="T15" fmla="*/ 104 h 149"/>
                <a:gd name="T16" fmla="*/ 128 w 150"/>
                <a:gd name="T17" fmla="*/ 128 h 149"/>
                <a:gd name="T18" fmla="*/ 104 w 150"/>
                <a:gd name="T19" fmla="*/ 144 h 149"/>
                <a:gd name="T20" fmla="*/ 90 w 150"/>
                <a:gd name="T21" fmla="*/ 148 h 149"/>
                <a:gd name="T22" fmla="*/ 75 w 150"/>
                <a:gd name="T23" fmla="*/ 149 h 149"/>
                <a:gd name="T24" fmla="*/ 67 w 150"/>
                <a:gd name="T25" fmla="*/ 149 h 149"/>
                <a:gd name="T26" fmla="*/ 52 w 150"/>
                <a:gd name="T27" fmla="*/ 146 h 149"/>
                <a:gd name="T28" fmla="*/ 33 w 150"/>
                <a:gd name="T29" fmla="*/ 137 h 149"/>
                <a:gd name="T30" fmla="*/ 12 w 150"/>
                <a:gd name="T31" fmla="*/ 117 h 149"/>
                <a:gd name="T32" fmla="*/ 3 w 150"/>
                <a:gd name="T33" fmla="*/ 98 h 149"/>
                <a:gd name="T34" fmla="*/ 1 w 150"/>
                <a:gd name="T35" fmla="*/ 83 h 149"/>
                <a:gd name="T36" fmla="*/ 0 w 150"/>
                <a:gd name="T37" fmla="*/ 74 h 149"/>
                <a:gd name="T38" fmla="*/ 1 w 150"/>
                <a:gd name="T39" fmla="*/ 59 h 149"/>
                <a:gd name="T40" fmla="*/ 6 w 150"/>
                <a:gd name="T41" fmla="*/ 45 h 149"/>
                <a:gd name="T42" fmla="*/ 22 w 150"/>
                <a:gd name="T43" fmla="*/ 21 h 149"/>
                <a:gd name="T44" fmla="*/ 45 w 150"/>
                <a:gd name="T45" fmla="*/ 5 h 149"/>
                <a:gd name="T46" fmla="*/ 59 w 150"/>
                <a:gd name="T47" fmla="*/ 1 h 149"/>
                <a:gd name="T48" fmla="*/ 75 w 150"/>
                <a:gd name="T49" fmla="*/ 0 h 149"/>
                <a:gd name="T50" fmla="*/ 83 w 150"/>
                <a:gd name="T51" fmla="*/ 0 h 149"/>
                <a:gd name="T52" fmla="*/ 98 w 150"/>
                <a:gd name="T53" fmla="*/ 4 h 149"/>
                <a:gd name="T54" fmla="*/ 112 w 150"/>
                <a:gd name="T55" fmla="*/ 9 h 149"/>
                <a:gd name="T56" fmla="*/ 128 w 150"/>
                <a:gd name="T57" fmla="*/ 22 h 149"/>
                <a:gd name="T58" fmla="*/ 104 w 150"/>
                <a:gd name="T59" fmla="*/ 43 h 149"/>
                <a:gd name="T60" fmla="*/ 91 w 150"/>
                <a:gd name="T61" fmla="*/ 34 h 149"/>
                <a:gd name="T62" fmla="*/ 75 w 150"/>
                <a:gd name="T63" fmla="*/ 31 h 149"/>
                <a:gd name="T64" fmla="*/ 66 w 150"/>
                <a:gd name="T65" fmla="*/ 31 h 149"/>
                <a:gd name="T66" fmla="*/ 51 w 150"/>
                <a:gd name="T67" fmla="*/ 38 h 149"/>
                <a:gd name="T68" fmla="*/ 40 w 150"/>
                <a:gd name="T69" fmla="*/ 49 h 149"/>
                <a:gd name="T70" fmla="*/ 34 w 150"/>
                <a:gd name="T71" fmla="*/ 65 h 149"/>
                <a:gd name="T72" fmla="*/ 33 w 150"/>
                <a:gd name="T73" fmla="*/ 74 h 149"/>
                <a:gd name="T74" fmla="*/ 36 w 150"/>
                <a:gd name="T75" fmla="*/ 93 h 149"/>
                <a:gd name="T76" fmla="*/ 45 w 150"/>
                <a:gd name="T77" fmla="*/ 106 h 149"/>
                <a:gd name="T78" fmla="*/ 57 w 150"/>
                <a:gd name="T79" fmla="*/ 116 h 149"/>
                <a:gd name="T80" fmla="*/ 75 w 150"/>
                <a:gd name="T81" fmla="*/ 1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49">
                  <a:moveTo>
                    <a:pt x="75" y="120"/>
                  </a:moveTo>
                  <a:lnTo>
                    <a:pt x="75" y="120"/>
                  </a:lnTo>
                  <a:lnTo>
                    <a:pt x="84" y="118"/>
                  </a:lnTo>
                  <a:lnTo>
                    <a:pt x="92" y="116"/>
                  </a:lnTo>
                  <a:lnTo>
                    <a:pt x="100" y="112"/>
                  </a:lnTo>
                  <a:lnTo>
                    <a:pt x="106" y="106"/>
                  </a:lnTo>
                  <a:lnTo>
                    <a:pt x="111" y="100"/>
                  </a:lnTo>
                  <a:lnTo>
                    <a:pt x="114" y="93"/>
                  </a:lnTo>
                  <a:lnTo>
                    <a:pt x="117" y="84"/>
                  </a:lnTo>
                  <a:lnTo>
                    <a:pt x="117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48" y="83"/>
                  </a:lnTo>
                  <a:lnTo>
                    <a:pt x="147" y="90"/>
                  </a:lnTo>
                  <a:lnTo>
                    <a:pt x="146" y="98"/>
                  </a:lnTo>
                  <a:lnTo>
                    <a:pt x="143" y="104"/>
                  </a:lnTo>
                  <a:lnTo>
                    <a:pt x="136" y="117"/>
                  </a:lnTo>
                  <a:lnTo>
                    <a:pt x="128" y="128"/>
                  </a:lnTo>
                  <a:lnTo>
                    <a:pt x="117" y="137"/>
                  </a:lnTo>
                  <a:lnTo>
                    <a:pt x="104" y="144"/>
                  </a:lnTo>
                  <a:lnTo>
                    <a:pt x="97" y="146"/>
                  </a:lnTo>
                  <a:lnTo>
                    <a:pt x="90" y="148"/>
                  </a:lnTo>
                  <a:lnTo>
                    <a:pt x="83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59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7"/>
                  </a:lnTo>
                  <a:lnTo>
                    <a:pt x="6" y="105"/>
                  </a:lnTo>
                  <a:lnTo>
                    <a:pt x="3" y="98"/>
                  </a:lnTo>
                  <a:lnTo>
                    <a:pt x="1" y="90"/>
                  </a:lnTo>
                  <a:lnTo>
                    <a:pt x="1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67"/>
                  </a:lnTo>
                  <a:lnTo>
                    <a:pt x="1" y="59"/>
                  </a:lnTo>
                  <a:lnTo>
                    <a:pt x="3" y="51"/>
                  </a:lnTo>
                  <a:lnTo>
                    <a:pt x="6" y="45"/>
                  </a:lnTo>
                  <a:lnTo>
                    <a:pt x="12" y="32"/>
                  </a:lnTo>
                  <a:lnTo>
                    <a:pt x="22" y="21"/>
                  </a:lnTo>
                  <a:lnTo>
                    <a:pt x="33" y="12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8" y="4"/>
                  </a:lnTo>
                  <a:lnTo>
                    <a:pt x="104" y="6"/>
                  </a:lnTo>
                  <a:lnTo>
                    <a:pt x="112" y="9"/>
                  </a:lnTo>
                  <a:lnTo>
                    <a:pt x="118" y="12"/>
                  </a:lnTo>
                  <a:lnTo>
                    <a:pt x="128" y="22"/>
                  </a:lnTo>
                  <a:lnTo>
                    <a:pt x="104" y="43"/>
                  </a:lnTo>
                  <a:lnTo>
                    <a:pt x="104" y="43"/>
                  </a:lnTo>
                  <a:lnTo>
                    <a:pt x="98" y="38"/>
                  </a:lnTo>
                  <a:lnTo>
                    <a:pt x="91" y="34"/>
                  </a:lnTo>
                  <a:lnTo>
                    <a:pt x="84" y="31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66" y="31"/>
                  </a:lnTo>
                  <a:lnTo>
                    <a:pt x="57" y="33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0" y="49"/>
                  </a:lnTo>
                  <a:lnTo>
                    <a:pt x="36" y="56"/>
                  </a:lnTo>
                  <a:lnTo>
                    <a:pt x="34" y="65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84"/>
                  </a:lnTo>
                  <a:lnTo>
                    <a:pt x="36" y="93"/>
                  </a:lnTo>
                  <a:lnTo>
                    <a:pt x="40" y="100"/>
                  </a:lnTo>
                  <a:lnTo>
                    <a:pt x="45" y="106"/>
                  </a:lnTo>
                  <a:lnTo>
                    <a:pt x="51" y="112"/>
                  </a:lnTo>
                  <a:lnTo>
                    <a:pt x="57" y="116"/>
                  </a:lnTo>
                  <a:lnTo>
                    <a:pt x="66" y="118"/>
                  </a:lnTo>
                  <a:lnTo>
                    <a:pt x="75" y="120"/>
                  </a:lnTo>
                  <a:lnTo>
                    <a:pt x="75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/>
            </p:cNvSpPr>
            <p:nvPr userDrawn="1"/>
          </p:nvSpPr>
          <p:spPr bwMode="auto">
            <a:xfrm>
              <a:off x="1674" y="2409"/>
              <a:ext cx="10" cy="69"/>
            </a:xfrm>
            <a:custGeom>
              <a:avLst/>
              <a:gdLst>
                <a:gd name="T0" fmla="*/ 0 w 32"/>
                <a:gd name="T1" fmla="*/ 4 h 209"/>
                <a:gd name="T2" fmla="*/ 32 w 32"/>
                <a:gd name="T3" fmla="*/ 0 h 209"/>
                <a:gd name="T4" fmla="*/ 32 w 32"/>
                <a:gd name="T5" fmla="*/ 209 h 209"/>
                <a:gd name="T6" fmla="*/ 0 w 32"/>
                <a:gd name="T7" fmla="*/ 209 h 209"/>
                <a:gd name="T8" fmla="*/ 0 w 32"/>
                <a:gd name="T9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09">
                  <a:moveTo>
                    <a:pt x="0" y="4"/>
                  </a:moveTo>
                  <a:lnTo>
                    <a:pt x="32" y="0"/>
                  </a:lnTo>
                  <a:lnTo>
                    <a:pt x="32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 noEditPoints="1"/>
            </p:cNvSpPr>
            <p:nvPr userDrawn="1"/>
          </p:nvSpPr>
          <p:spPr bwMode="auto">
            <a:xfrm>
              <a:off x="1694" y="2429"/>
              <a:ext cx="50" cy="50"/>
            </a:xfrm>
            <a:custGeom>
              <a:avLst/>
              <a:gdLst>
                <a:gd name="T0" fmla="*/ 35 w 149"/>
                <a:gd name="T1" fmla="*/ 85 h 149"/>
                <a:gd name="T2" fmla="*/ 39 w 149"/>
                <a:gd name="T3" fmla="*/ 99 h 149"/>
                <a:gd name="T4" fmla="*/ 49 w 149"/>
                <a:gd name="T5" fmla="*/ 110 h 149"/>
                <a:gd name="T6" fmla="*/ 61 w 149"/>
                <a:gd name="T7" fmla="*/ 116 h 149"/>
                <a:gd name="T8" fmla="*/ 76 w 149"/>
                <a:gd name="T9" fmla="*/ 120 h 149"/>
                <a:gd name="T10" fmla="*/ 87 w 149"/>
                <a:gd name="T11" fmla="*/ 118 h 149"/>
                <a:gd name="T12" fmla="*/ 103 w 149"/>
                <a:gd name="T13" fmla="*/ 111 h 149"/>
                <a:gd name="T14" fmla="*/ 147 w 149"/>
                <a:gd name="T15" fmla="*/ 105 h 149"/>
                <a:gd name="T16" fmla="*/ 143 w 149"/>
                <a:gd name="T17" fmla="*/ 115 h 149"/>
                <a:gd name="T18" fmla="*/ 130 w 149"/>
                <a:gd name="T19" fmla="*/ 131 h 149"/>
                <a:gd name="T20" fmla="*/ 110 w 149"/>
                <a:gd name="T21" fmla="*/ 143 h 149"/>
                <a:gd name="T22" fmla="*/ 88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7 w 149"/>
                <a:gd name="T29" fmla="*/ 144 h 149"/>
                <a:gd name="T30" fmla="*/ 22 w 149"/>
                <a:gd name="T31" fmla="*/ 128 h 149"/>
                <a:gd name="T32" fmla="*/ 7 w 149"/>
                <a:gd name="T33" fmla="*/ 104 h 149"/>
                <a:gd name="T34" fmla="*/ 3 w 149"/>
                <a:gd name="T35" fmla="*/ 90 h 149"/>
                <a:gd name="T36" fmla="*/ 0 w 149"/>
                <a:gd name="T37" fmla="*/ 74 h 149"/>
                <a:gd name="T38" fmla="*/ 2 w 149"/>
                <a:gd name="T39" fmla="*/ 67 h 149"/>
                <a:gd name="T40" fmla="*/ 7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60 w 149"/>
                <a:gd name="T47" fmla="*/ 1 h 149"/>
                <a:gd name="T48" fmla="*/ 75 w 149"/>
                <a:gd name="T49" fmla="*/ 0 h 149"/>
                <a:gd name="T50" fmla="*/ 83 w 149"/>
                <a:gd name="T51" fmla="*/ 0 h 149"/>
                <a:gd name="T52" fmla="*/ 98 w 149"/>
                <a:gd name="T53" fmla="*/ 4 h 149"/>
                <a:gd name="T54" fmla="*/ 116 w 149"/>
                <a:gd name="T55" fmla="*/ 12 h 149"/>
                <a:gd name="T56" fmla="*/ 137 w 149"/>
                <a:gd name="T57" fmla="*/ 33 h 149"/>
                <a:gd name="T58" fmla="*/ 148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4 w 149"/>
                <a:gd name="T67" fmla="*/ 57 h 149"/>
                <a:gd name="T68" fmla="*/ 109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5 w 149"/>
                <a:gd name="T75" fmla="*/ 29 h 149"/>
                <a:gd name="T76" fmla="*/ 69 w 149"/>
                <a:gd name="T77" fmla="*/ 31 h 149"/>
                <a:gd name="T78" fmla="*/ 56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5" y="85"/>
                  </a:moveTo>
                  <a:lnTo>
                    <a:pt x="35" y="85"/>
                  </a:lnTo>
                  <a:lnTo>
                    <a:pt x="37" y="93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49" y="110"/>
                  </a:lnTo>
                  <a:lnTo>
                    <a:pt x="54" y="113"/>
                  </a:lnTo>
                  <a:lnTo>
                    <a:pt x="61" y="116"/>
                  </a:lnTo>
                  <a:lnTo>
                    <a:pt x="69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7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9" y="105"/>
                  </a:lnTo>
                  <a:lnTo>
                    <a:pt x="147" y="105"/>
                  </a:lnTo>
                  <a:lnTo>
                    <a:pt x="147" y="105"/>
                  </a:lnTo>
                  <a:lnTo>
                    <a:pt x="143" y="115"/>
                  </a:lnTo>
                  <a:lnTo>
                    <a:pt x="137" y="123"/>
                  </a:lnTo>
                  <a:lnTo>
                    <a:pt x="130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8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9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7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4" y="116"/>
                  </a:lnTo>
                  <a:lnTo>
                    <a:pt x="7" y="104"/>
                  </a:lnTo>
                  <a:lnTo>
                    <a:pt x="4" y="96"/>
                  </a:lnTo>
                  <a:lnTo>
                    <a:pt x="3" y="90"/>
                  </a:lnTo>
                  <a:lnTo>
                    <a:pt x="2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67"/>
                  </a:lnTo>
                  <a:lnTo>
                    <a:pt x="3" y="60"/>
                  </a:lnTo>
                  <a:lnTo>
                    <a:pt x="7" y="45"/>
                  </a:lnTo>
                  <a:lnTo>
                    <a:pt x="14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8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7" y="33"/>
                  </a:lnTo>
                  <a:lnTo>
                    <a:pt x="143" y="45"/>
                  </a:lnTo>
                  <a:lnTo>
                    <a:pt x="148" y="60"/>
                  </a:lnTo>
                  <a:lnTo>
                    <a:pt x="149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5" y="85"/>
                  </a:lnTo>
                  <a:close/>
                  <a:moveTo>
                    <a:pt x="36" y="57"/>
                  </a:moveTo>
                  <a:lnTo>
                    <a:pt x="114" y="57"/>
                  </a:lnTo>
                  <a:lnTo>
                    <a:pt x="114" y="57"/>
                  </a:lnTo>
                  <a:lnTo>
                    <a:pt x="111" y="51"/>
                  </a:lnTo>
                  <a:lnTo>
                    <a:pt x="109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2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9" y="31"/>
                  </a:lnTo>
                  <a:lnTo>
                    <a:pt x="61" y="32"/>
                  </a:lnTo>
                  <a:lnTo>
                    <a:pt x="56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2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1751" y="2429"/>
              <a:ext cx="49" cy="50"/>
            </a:xfrm>
            <a:custGeom>
              <a:avLst/>
              <a:gdLst>
                <a:gd name="T0" fmla="*/ 147 w 147"/>
                <a:gd name="T1" fmla="*/ 148 h 149"/>
                <a:gd name="T2" fmla="*/ 114 w 147"/>
                <a:gd name="T3" fmla="*/ 133 h 149"/>
                <a:gd name="T4" fmla="*/ 108 w 147"/>
                <a:gd name="T5" fmla="*/ 138 h 149"/>
                <a:gd name="T6" fmla="*/ 86 w 147"/>
                <a:gd name="T7" fmla="*/ 148 h 149"/>
                <a:gd name="T8" fmla="*/ 73 w 147"/>
                <a:gd name="T9" fmla="*/ 149 h 149"/>
                <a:gd name="T10" fmla="*/ 57 w 147"/>
                <a:gd name="T11" fmla="*/ 148 h 149"/>
                <a:gd name="T12" fmla="*/ 31 w 147"/>
                <a:gd name="T13" fmla="*/ 138 h 149"/>
                <a:gd name="T14" fmla="*/ 12 w 147"/>
                <a:gd name="T15" fmla="*/ 117 h 149"/>
                <a:gd name="T16" fmla="*/ 2 w 147"/>
                <a:gd name="T17" fmla="*/ 98 h 149"/>
                <a:gd name="T18" fmla="*/ 0 w 147"/>
                <a:gd name="T19" fmla="*/ 83 h 149"/>
                <a:gd name="T20" fmla="*/ 0 w 147"/>
                <a:gd name="T21" fmla="*/ 74 h 149"/>
                <a:gd name="T22" fmla="*/ 1 w 147"/>
                <a:gd name="T23" fmla="*/ 59 h 149"/>
                <a:gd name="T24" fmla="*/ 5 w 147"/>
                <a:gd name="T25" fmla="*/ 44 h 149"/>
                <a:gd name="T26" fmla="*/ 20 w 147"/>
                <a:gd name="T27" fmla="*/ 21 h 149"/>
                <a:gd name="T28" fmla="*/ 44 w 147"/>
                <a:gd name="T29" fmla="*/ 5 h 149"/>
                <a:gd name="T30" fmla="*/ 73 w 147"/>
                <a:gd name="T31" fmla="*/ 0 h 149"/>
                <a:gd name="T32" fmla="*/ 80 w 147"/>
                <a:gd name="T33" fmla="*/ 0 h 149"/>
                <a:gd name="T34" fmla="*/ 98 w 147"/>
                <a:gd name="T35" fmla="*/ 5 h 149"/>
                <a:gd name="T36" fmla="*/ 114 w 147"/>
                <a:gd name="T37" fmla="*/ 17 h 149"/>
                <a:gd name="T38" fmla="*/ 147 w 147"/>
                <a:gd name="T39" fmla="*/ 1 h 149"/>
                <a:gd name="T40" fmla="*/ 74 w 147"/>
                <a:gd name="T41" fmla="*/ 31 h 149"/>
                <a:gd name="T42" fmla="*/ 57 w 147"/>
                <a:gd name="T43" fmla="*/ 34 h 149"/>
                <a:gd name="T44" fmla="*/ 44 w 147"/>
                <a:gd name="T45" fmla="*/ 44 h 149"/>
                <a:gd name="T46" fmla="*/ 34 w 147"/>
                <a:gd name="T47" fmla="*/ 57 h 149"/>
                <a:gd name="T48" fmla="*/ 31 w 147"/>
                <a:gd name="T49" fmla="*/ 74 h 149"/>
                <a:gd name="T50" fmla="*/ 31 w 147"/>
                <a:gd name="T51" fmla="*/ 83 h 149"/>
                <a:gd name="T52" fmla="*/ 37 w 147"/>
                <a:gd name="T53" fmla="*/ 99 h 149"/>
                <a:gd name="T54" fmla="*/ 50 w 147"/>
                <a:gd name="T55" fmla="*/ 111 h 149"/>
                <a:gd name="T56" fmla="*/ 65 w 147"/>
                <a:gd name="T57" fmla="*/ 117 h 149"/>
                <a:gd name="T58" fmla="*/ 74 w 147"/>
                <a:gd name="T59" fmla="*/ 118 h 149"/>
                <a:gd name="T60" fmla="*/ 90 w 147"/>
                <a:gd name="T61" fmla="*/ 115 h 149"/>
                <a:gd name="T62" fmla="*/ 103 w 147"/>
                <a:gd name="T63" fmla="*/ 105 h 149"/>
                <a:gd name="T64" fmla="*/ 112 w 147"/>
                <a:gd name="T65" fmla="*/ 92 h 149"/>
                <a:gd name="T66" fmla="*/ 115 w 147"/>
                <a:gd name="T67" fmla="*/ 74 h 149"/>
                <a:gd name="T68" fmla="*/ 114 w 147"/>
                <a:gd name="T69" fmla="*/ 66 h 149"/>
                <a:gd name="T70" fmla="*/ 108 w 147"/>
                <a:gd name="T71" fmla="*/ 50 h 149"/>
                <a:gd name="T72" fmla="*/ 97 w 147"/>
                <a:gd name="T73" fmla="*/ 38 h 149"/>
                <a:gd name="T74" fmla="*/ 83 w 147"/>
                <a:gd name="T75" fmla="*/ 32 h 149"/>
                <a:gd name="T76" fmla="*/ 74 w 147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" h="149">
                  <a:moveTo>
                    <a:pt x="147" y="1"/>
                  </a:moveTo>
                  <a:lnTo>
                    <a:pt x="147" y="148"/>
                  </a:lnTo>
                  <a:lnTo>
                    <a:pt x="114" y="148"/>
                  </a:lnTo>
                  <a:lnTo>
                    <a:pt x="114" y="133"/>
                  </a:lnTo>
                  <a:lnTo>
                    <a:pt x="114" y="133"/>
                  </a:lnTo>
                  <a:lnTo>
                    <a:pt x="108" y="138"/>
                  </a:lnTo>
                  <a:lnTo>
                    <a:pt x="98" y="144"/>
                  </a:lnTo>
                  <a:lnTo>
                    <a:pt x="86" y="148"/>
                  </a:lnTo>
                  <a:lnTo>
                    <a:pt x="80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57" y="148"/>
                  </a:lnTo>
                  <a:lnTo>
                    <a:pt x="44" y="144"/>
                  </a:lnTo>
                  <a:lnTo>
                    <a:pt x="31" y="138"/>
                  </a:lnTo>
                  <a:lnTo>
                    <a:pt x="20" y="128"/>
                  </a:lnTo>
                  <a:lnTo>
                    <a:pt x="12" y="117"/>
                  </a:lnTo>
                  <a:lnTo>
                    <a:pt x="5" y="105"/>
                  </a:lnTo>
                  <a:lnTo>
                    <a:pt x="2" y="98"/>
                  </a:lnTo>
                  <a:lnTo>
                    <a:pt x="1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59"/>
                  </a:lnTo>
                  <a:lnTo>
                    <a:pt x="2" y="51"/>
                  </a:lnTo>
                  <a:lnTo>
                    <a:pt x="5" y="44"/>
                  </a:lnTo>
                  <a:lnTo>
                    <a:pt x="12" y="32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4" y="5"/>
                  </a:lnTo>
                  <a:lnTo>
                    <a:pt x="57" y="1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6" y="1"/>
                  </a:lnTo>
                  <a:lnTo>
                    <a:pt x="98" y="5"/>
                  </a:lnTo>
                  <a:lnTo>
                    <a:pt x="108" y="11"/>
                  </a:lnTo>
                  <a:lnTo>
                    <a:pt x="114" y="17"/>
                  </a:lnTo>
                  <a:lnTo>
                    <a:pt x="114" y="1"/>
                  </a:lnTo>
                  <a:lnTo>
                    <a:pt x="147" y="1"/>
                  </a:lnTo>
                  <a:close/>
                  <a:moveTo>
                    <a:pt x="74" y="31"/>
                  </a:moveTo>
                  <a:lnTo>
                    <a:pt x="74" y="31"/>
                  </a:lnTo>
                  <a:lnTo>
                    <a:pt x="65" y="32"/>
                  </a:lnTo>
                  <a:lnTo>
                    <a:pt x="57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7" y="50"/>
                  </a:lnTo>
                  <a:lnTo>
                    <a:pt x="34" y="57"/>
                  </a:lnTo>
                  <a:lnTo>
                    <a:pt x="31" y="66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83"/>
                  </a:lnTo>
                  <a:lnTo>
                    <a:pt x="34" y="92"/>
                  </a:lnTo>
                  <a:lnTo>
                    <a:pt x="37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7" y="115"/>
                  </a:lnTo>
                  <a:lnTo>
                    <a:pt x="65" y="117"/>
                  </a:lnTo>
                  <a:lnTo>
                    <a:pt x="74" y="118"/>
                  </a:lnTo>
                  <a:lnTo>
                    <a:pt x="74" y="118"/>
                  </a:lnTo>
                  <a:lnTo>
                    <a:pt x="83" y="117"/>
                  </a:lnTo>
                  <a:lnTo>
                    <a:pt x="90" y="115"/>
                  </a:lnTo>
                  <a:lnTo>
                    <a:pt x="97" y="111"/>
                  </a:lnTo>
                  <a:lnTo>
                    <a:pt x="103" y="105"/>
                  </a:lnTo>
                  <a:lnTo>
                    <a:pt x="108" y="99"/>
                  </a:lnTo>
                  <a:lnTo>
                    <a:pt x="112" y="92"/>
                  </a:lnTo>
                  <a:lnTo>
                    <a:pt x="114" y="83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4" y="66"/>
                  </a:lnTo>
                  <a:lnTo>
                    <a:pt x="112" y="57"/>
                  </a:lnTo>
                  <a:lnTo>
                    <a:pt x="108" y="50"/>
                  </a:lnTo>
                  <a:lnTo>
                    <a:pt x="103" y="44"/>
                  </a:lnTo>
                  <a:lnTo>
                    <a:pt x="97" y="38"/>
                  </a:lnTo>
                  <a:lnTo>
                    <a:pt x="90" y="34"/>
                  </a:lnTo>
                  <a:lnTo>
                    <a:pt x="83" y="32"/>
                  </a:lnTo>
                  <a:lnTo>
                    <a:pt x="74" y="31"/>
                  </a:lnTo>
                  <a:lnTo>
                    <a:pt x="74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/>
            </p:cNvSpPr>
            <p:nvPr userDrawn="1"/>
          </p:nvSpPr>
          <p:spPr bwMode="auto">
            <a:xfrm>
              <a:off x="1812" y="2429"/>
              <a:ext cx="23" cy="49"/>
            </a:xfrm>
            <a:custGeom>
              <a:avLst/>
              <a:gdLst>
                <a:gd name="T0" fmla="*/ 0 w 70"/>
                <a:gd name="T1" fmla="*/ 1 h 148"/>
                <a:gd name="T2" fmla="*/ 32 w 70"/>
                <a:gd name="T3" fmla="*/ 1 h 148"/>
                <a:gd name="T4" fmla="*/ 32 w 70"/>
                <a:gd name="T5" fmla="*/ 17 h 148"/>
                <a:gd name="T6" fmla="*/ 32 w 70"/>
                <a:gd name="T7" fmla="*/ 17 h 148"/>
                <a:gd name="T8" fmla="*/ 38 w 70"/>
                <a:gd name="T9" fmla="*/ 10 h 148"/>
                <a:gd name="T10" fmla="*/ 47 w 70"/>
                <a:gd name="T11" fmla="*/ 5 h 148"/>
                <a:gd name="T12" fmla="*/ 50 w 70"/>
                <a:gd name="T13" fmla="*/ 3 h 148"/>
                <a:gd name="T14" fmla="*/ 56 w 70"/>
                <a:gd name="T15" fmla="*/ 1 h 148"/>
                <a:gd name="T16" fmla="*/ 62 w 70"/>
                <a:gd name="T17" fmla="*/ 0 h 148"/>
                <a:gd name="T18" fmla="*/ 70 w 70"/>
                <a:gd name="T19" fmla="*/ 0 h 148"/>
                <a:gd name="T20" fmla="*/ 70 w 70"/>
                <a:gd name="T21" fmla="*/ 31 h 148"/>
                <a:gd name="T22" fmla="*/ 67 w 70"/>
                <a:gd name="T23" fmla="*/ 31 h 148"/>
                <a:gd name="T24" fmla="*/ 67 w 70"/>
                <a:gd name="T25" fmla="*/ 31 h 148"/>
                <a:gd name="T26" fmla="*/ 60 w 70"/>
                <a:gd name="T27" fmla="*/ 32 h 148"/>
                <a:gd name="T28" fmla="*/ 53 w 70"/>
                <a:gd name="T29" fmla="*/ 33 h 148"/>
                <a:gd name="T30" fmla="*/ 47 w 70"/>
                <a:gd name="T31" fmla="*/ 37 h 148"/>
                <a:gd name="T32" fmla="*/ 42 w 70"/>
                <a:gd name="T33" fmla="*/ 40 h 148"/>
                <a:gd name="T34" fmla="*/ 38 w 70"/>
                <a:gd name="T35" fmla="*/ 46 h 148"/>
                <a:gd name="T36" fmla="*/ 34 w 70"/>
                <a:gd name="T37" fmla="*/ 53 h 148"/>
                <a:gd name="T38" fmla="*/ 33 w 70"/>
                <a:gd name="T39" fmla="*/ 60 h 148"/>
                <a:gd name="T40" fmla="*/ 32 w 70"/>
                <a:gd name="T41" fmla="*/ 67 h 148"/>
                <a:gd name="T42" fmla="*/ 32 w 70"/>
                <a:gd name="T43" fmla="*/ 148 h 148"/>
                <a:gd name="T44" fmla="*/ 0 w 70"/>
                <a:gd name="T45" fmla="*/ 148 h 148"/>
                <a:gd name="T46" fmla="*/ 0 w 70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" h="148">
                  <a:moveTo>
                    <a:pt x="0" y="1"/>
                  </a:moveTo>
                  <a:lnTo>
                    <a:pt x="32" y="1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8" y="10"/>
                  </a:lnTo>
                  <a:lnTo>
                    <a:pt x="47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3" y="33"/>
                  </a:lnTo>
                  <a:lnTo>
                    <a:pt x="47" y="37"/>
                  </a:lnTo>
                  <a:lnTo>
                    <a:pt x="42" y="40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3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 noEditPoints="1"/>
            </p:cNvSpPr>
            <p:nvPr userDrawn="1"/>
          </p:nvSpPr>
          <p:spPr bwMode="auto">
            <a:xfrm>
              <a:off x="1873" y="2410"/>
              <a:ext cx="40" cy="68"/>
            </a:xfrm>
            <a:custGeom>
              <a:avLst/>
              <a:gdLst>
                <a:gd name="T0" fmla="*/ 60 w 119"/>
                <a:gd name="T1" fmla="*/ 0 h 205"/>
                <a:gd name="T2" fmla="*/ 60 w 119"/>
                <a:gd name="T3" fmla="*/ 0 h 205"/>
                <a:gd name="T4" fmla="*/ 72 w 119"/>
                <a:gd name="T5" fmla="*/ 1 h 205"/>
                <a:gd name="T6" fmla="*/ 83 w 119"/>
                <a:gd name="T7" fmla="*/ 3 h 205"/>
                <a:gd name="T8" fmla="*/ 93 w 119"/>
                <a:gd name="T9" fmla="*/ 8 h 205"/>
                <a:gd name="T10" fmla="*/ 102 w 119"/>
                <a:gd name="T11" fmla="*/ 16 h 205"/>
                <a:gd name="T12" fmla="*/ 109 w 119"/>
                <a:gd name="T13" fmla="*/ 24 h 205"/>
                <a:gd name="T14" fmla="*/ 114 w 119"/>
                <a:gd name="T15" fmla="*/ 34 h 205"/>
                <a:gd name="T16" fmla="*/ 117 w 119"/>
                <a:gd name="T17" fmla="*/ 45 h 205"/>
                <a:gd name="T18" fmla="*/ 119 w 119"/>
                <a:gd name="T19" fmla="*/ 58 h 205"/>
                <a:gd name="T20" fmla="*/ 119 w 119"/>
                <a:gd name="T21" fmla="*/ 58 h 205"/>
                <a:gd name="T22" fmla="*/ 117 w 119"/>
                <a:gd name="T23" fmla="*/ 71 h 205"/>
                <a:gd name="T24" fmla="*/ 115 w 119"/>
                <a:gd name="T25" fmla="*/ 80 h 205"/>
                <a:gd name="T26" fmla="*/ 110 w 119"/>
                <a:gd name="T27" fmla="*/ 90 h 205"/>
                <a:gd name="T28" fmla="*/ 105 w 119"/>
                <a:gd name="T29" fmla="*/ 97 h 205"/>
                <a:gd name="T30" fmla="*/ 98 w 119"/>
                <a:gd name="T31" fmla="*/ 105 h 205"/>
                <a:gd name="T32" fmla="*/ 91 w 119"/>
                <a:gd name="T33" fmla="*/ 110 h 205"/>
                <a:gd name="T34" fmla="*/ 81 w 119"/>
                <a:gd name="T35" fmla="*/ 113 h 205"/>
                <a:gd name="T36" fmla="*/ 72 w 119"/>
                <a:gd name="T37" fmla="*/ 116 h 205"/>
                <a:gd name="T38" fmla="*/ 119 w 119"/>
                <a:gd name="T39" fmla="*/ 205 h 205"/>
                <a:gd name="T40" fmla="*/ 81 w 119"/>
                <a:gd name="T41" fmla="*/ 205 h 205"/>
                <a:gd name="T42" fmla="*/ 37 w 119"/>
                <a:gd name="T43" fmla="*/ 117 h 205"/>
                <a:gd name="T44" fmla="*/ 33 w 119"/>
                <a:gd name="T45" fmla="*/ 117 h 205"/>
                <a:gd name="T46" fmla="*/ 33 w 119"/>
                <a:gd name="T47" fmla="*/ 205 h 205"/>
                <a:gd name="T48" fmla="*/ 0 w 119"/>
                <a:gd name="T49" fmla="*/ 205 h 205"/>
                <a:gd name="T50" fmla="*/ 0 w 119"/>
                <a:gd name="T51" fmla="*/ 0 h 205"/>
                <a:gd name="T52" fmla="*/ 60 w 119"/>
                <a:gd name="T53" fmla="*/ 0 h 205"/>
                <a:gd name="T54" fmla="*/ 33 w 119"/>
                <a:gd name="T55" fmla="*/ 86 h 205"/>
                <a:gd name="T56" fmla="*/ 60 w 119"/>
                <a:gd name="T57" fmla="*/ 86 h 205"/>
                <a:gd name="T58" fmla="*/ 60 w 119"/>
                <a:gd name="T59" fmla="*/ 86 h 205"/>
                <a:gd name="T60" fmla="*/ 66 w 119"/>
                <a:gd name="T61" fmla="*/ 85 h 205"/>
                <a:gd name="T62" fmla="*/ 72 w 119"/>
                <a:gd name="T63" fmla="*/ 84 h 205"/>
                <a:gd name="T64" fmla="*/ 76 w 119"/>
                <a:gd name="T65" fmla="*/ 81 h 205"/>
                <a:gd name="T66" fmla="*/ 80 w 119"/>
                <a:gd name="T67" fmla="*/ 78 h 205"/>
                <a:gd name="T68" fmla="*/ 83 w 119"/>
                <a:gd name="T69" fmla="*/ 74 h 205"/>
                <a:gd name="T70" fmla="*/ 84 w 119"/>
                <a:gd name="T71" fmla="*/ 69 h 205"/>
                <a:gd name="T72" fmla="*/ 86 w 119"/>
                <a:gd name="T73" fmla="*/ 64 h 205"/>
                <a:gd name="T74" fmla="*/ 87 w 119"/>
                <a:gd name="T75" fmla="*/ 58 h 205"/>
                <a:gd name="T76" fmla="*/ 87 w 119"/>
                <a:gd name="T77" fmla="*/ 58 h 205"/>
                <a:gd name="T78" fmla="*/ 86 w 119"/>
                <a:gd name="T79" fmla="*/ 53 h 205"/>
                <a:gd name="T80" fmla="*/ 84 w 119"/>
                <a:gd name="T81" fmla="*/ 47 h 205"/>
                <a:gd name="T82" fmla="*/ 83 w 119"/>
                <a:gd name="T83" fmla="*/ 42 h 205"/>
                <a:gd name="T84" fmla="*/ 80 w 119"/>
                <a:gd name="T85" fmla="*/ 39 h 205"/>
                <a:gd name="T86" fmla="*/ 76 w 119"/>
                <a:gd name="T87" fmla="*/ 35 h 205"/>
                <a:gd name="T88" fmla="*/ 72 w 119"/>
                <a:gd name="T89" fmla="*/ 33 h 205"/>
                <a:gd name="T90" fmla="*/ 66 w 119"/>
                <a:gd name="T91" fmla="*/ 31 h 205"/>
                <a:gd name="T92" fmla="*/ 60 w 119"/>
                <a:gd name="T93" fmla="*/ 31 h 205"/>
                <a:gd name="T94" fmla="*/ 33 w 119"/>
                <a:gd name="T95" fmla="*/ 31 h 205"/>
                <a:gd name="T96" fmla="*/ 33 w 119"/>
                <a:gd name="T97" fmla="*/ 8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9" h="205">
                  <a:moveTo>
                    <a:pt x="60" y="0"/>
                  </a:moveTo>
                  <a:lnTo>
                    <a:pt x="60" y="0"/>
                  </a:lnTo>
                  <a:lnTo>
                    <a:pt x="72" y="1"/>
                  </a:lnTo>
                  <a:lnTo>
                    <a:pt x="83" y="3"/>
                  </a:lnTo>
                  <a:lnTo>
                    <a:pt x="93" y="8"/>
                  </a:lnTo>
                  <a:lnTo>
                    <a:pt x="102" y="16"/>
                  </a:lnTo>
                  <a:lnTo>
                    <a:pt x="109" y="24"/>
                  </a:lnTo>
                  <a:lnTo>
                    <a:pt x="114" y="34"/>
                  </a:lnTo>
                  <a:lnTo>
                    <a:pt x="117" y="45"/>
                  </a:lnTo>
                  <a:lnTo>
                    <a:pt x="119" y="58"/>
                  </a:lnTo>
                  <a:lnTo>
                    <a:pt x="119" y="58"/>
                  </a:lnTo>
                  <a:lnTo>
                    <a:pt x="117" y="71"/>
                  </a:lnTo>
                  <a:lnTo>
                    <a:pt x="115" y="80"/>
                  </a:lnTo>
                  <a:lnTo>
                    <a:pt x="110" y="90"/>
                  </a:lnTo>
                  <a:lnTo>
                    <a:pt x="105" y="97"/>
                  </a:lnTo>
                  <a:lnTo>
                    <a:pt x="98" y="105"/>
                  </a:lnTo>
                  <a:lnTo>
                    <a:pt x="91" y="110"/>
                  </a:lnTo>
                  <a:lnTo>
                    <a:pt x="81" y="113"/>
                  </a:lnTo>
                  <a:lnTo>
                    <a:pt x="72" y="116"/>
                  </a:lnTo>
                  <a:lnTo>
                    <a:pt x="119" y="205"/>
                  </a:lnTo>
                  <a:lnTo>
                    <a:pt x="81" y="205"/>
                  </a:lnTo>
                  <a:lnTo>
                    <a:pt x="37" y="117"/>
                  </a:lnTo>
                  <a:lnTo>
                    <a:pt x="33" y="117"/>
                  </a:lnTo>
                  <a:lnTo>
                    <a:pt x="33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60" y="0"/>
                  </a:lnTo>
                  <a:close/>
                  <a:moveTo>
                    <a:pt x="33" y="86"/>
                  </a:moveTo>
                  <a:lnTo>
                    <a:pt x="60" y="86"/>
                  </a:lnTo>
                  <a:lnTo>
                    <a:pt x="60" y="86"/>
                  </a:lnTo>
                  <a:lnTo>
                    <a:pt x="66" y="85"/>
                  </a:lnTo>
                  <a:lnTo>
                    <a:pt x="72" y="84"/>
                  </a:lnTo>
                  <a:lnTo>
                    <a:pt x="76" y="81"/>
                  </a:lnTo>
                  <a:lnTo>
                    <a:pt x="80" y="78"/>
                  </a:lnTo>
                  <a:lnTo>
                    <a:pt x="83" y="74"/>
                  </a:lnTo>
                  <a:lnTo>
                    <a:pt x="84" y="69"/>
                  </a:lnTo>
                  <a:lnTo>
                    <a:pt x="86" y="64"/>
                  </a:lnTo>
                  <a:lnTo>
                    <a:pt x="87" y="58"/>
                  </a:lnTo>
                  <a:lnTo>
                    <a:pt x="87" y="58"/>
                  </a:lnTo>
                  <a:lnTo>
                    <a:pt x="86" y="53"/>
                  </a:lnTo>
                  <a:lnTo>
                    <a:pt x="84" y="47"/>
                  </a:lnTo>
                  <a:lnTo>
                    <a:pt x="83" y="42"/>
                  </a:lnTo>
                  <a:lnTo>
                    <a:pt x="80" y="39"/>
                  </a:lnTo>
                  <a:lnTo>
                    <a:pt x="76" y="35"/>
                  </a:lnTo>
                  <a:lnTo>
                    <a:pt x="72" y="33"/>
                  </a:lnTo>
                  <a:lnTo>
                    <a:pt x="66" y="31"/>
                  </a:lnTo>
                  <a:lnTo>
                    <a:pt x="60" y="31"/>
                  </a:lnTo>
                  <a:lnTo>
                    <a:pt x="33" y="31"/>
                  </a:lnTo>
                  <a:lnTo>
                    <a:pt x="33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4"/>
            <p:cNvSpPr>
              <a:spLocks noEditPoints="1"/>
            </p:cNvSpPr>
            <p:nvPr userDrawn="1"/>
          </p:nvSpPr>
          <p:spPr bwMode="auto">
            <a:xfrm>
              <a:off x="1918" y="2429"/>
              <a:ext cx="49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6 w 149"/>
                <a:gd name="T9" fmla="*/ 120 h 149"/>
                <a:gd name="T10" fmla="*/ 85 w 149"/>
                <a:gd name="T11" fmla="*/ 118 h 149"/>
                <a:gd name="T12" fmla="*/ 102 w 149"/>
                <a:gd name="T13" fmla="*/ 111 h 149"/>
                <a:gd name="T14" fmla="*/ 146 w 149"/>
                <a:gd name="T15" fmla="*/ 105 h 149"/>
                <a:gd name="T16" fmla="*/ 141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4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3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4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9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1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5"/>
            <p:cNvSpPr>
              <a:spLocks/>
            </p:cNvSpPr>
            <p:nvPr userDrawn="1"/>
          </p:nvSpPr>
          <p:spPr bwMode="auto">
            <a:xfrm>
              <a:off x="1974" y="2429"/>
              <a:ext cx="33" cy="50"/>
            </a:xfrm>
            <a:custGeom>
              <a:avLst/>
              <a:gdLst>
                <a:gd name="T0" fmla="*/ 31 w 101"/>
                <a:gd name="T1" fmla="*/ 99 h 149"/>
                <a:gd name="T2" fmla="*/ 33 w 101"/>
                <a:gd name="T3" fmla="*/ 107 h 149"/>
                <a:gd name="T4" fmla="*/ 37 w 101"/>
                <a:gd name="T5" fmla="*/ 113 h 149"/>
                <a:gd name="T6" fmla="*/ 50 w 101"/>
                <a:gd name="T7" fmla="*/ 120 h 149"/>
                <a:gd name="T8" fmla="*/ 57 w 101"/>
                <a:gd name="T9" fmla="*/ 118 h 149"/>
                <a:gd name="T10" fmla="*/ 66 w 101"/>
                <a:gd name="T11" fmla="*/ 112 h 149"/>
                <a:gd name="T12" fmla="*/ 68 w 101"/>
                <a:gd name="T13" fmla="*/ 105 h 149"/>
                <a:gd name="T14" fmla="*/ 68 w 101"/>
                <a:gd name="T15" fmla="*/ 101 h 149"/>
                <a:gd name="T16" fmla="*/ 66 w 101"/>
                <a:gd name="T17" fmla="*/ 92 h 149"/>
                <a:gd name="T18" fmla="*/ 60 w 101"/>
                <a:gd name="T19" fmla="*/ 85 h 149"/>
                <a:gd name="T20" fmla="*/ 40 w 101"/>
                <a:gd name="T21" fmla="*/ 79 h 149"/>
                <a:gd name="T22" fmla="*/ 36 w 101"/>
                <a:gd name="T23" fmla="*/ 77 h 149"/>
                <a:gd name="T24" fmla="*/ 25 w 101"/>
                <a:gd name="T25" fmla="*/ 71 h 149"/>
                <a:gd name="T26" fmla="*/ 16 w 101"/>
                <a:gd name="T27" fmla="*/ 62 h 149"/>
                <a:gd name="T28" fmla="*/ 11 w 101"/>
                <a:gd name="T29" fmla="*/ 49 h 149"/>
                <a:gd name="T30" fmla="*/ 10 w 101"/>
                <a:gd name="T31" fmla="*/ 40 h 149"/>
                <a:gd name="T32" fmla="*/ 14 w 101"/>
                <a:gd name="T33" fmla="*/ 24 h 149"/>
                <a:gd name="T34" fmla="*/ 22 w 101"/>
                <a:gd name="T35" fmla="*/ 11 h 149"/>
                <a:gd name="T36" fmla="*/ 34 w 101"/>
                <a:gd name="T37" fmla="*/ 3 h 149"/>
                <a:gd name="T38" fmla="*/ 50 w 101"/>
                <a:gd name="T39" fmla="*/ 0 h 149"/>
                <a:gd name="T40" fmla="*/ 61 w 101"/>
                <a:gd name="T41" fmla="*/ 1 h 149"/>
                <a:gd name="T42" fmla="*/ 78 w 101"/>
                <a:gd name="T43" fmla="*/ 11 h 149"/>
                <a:gd name="T44" fmla="*/ 65 w 101"/>
                <a:gd name="T45" fmla="*/ 38 h 149"/>
                <a:gd name="T46" fmla="*/ 64 w 101"/>
                <a:gd name="T47" fmla="*/ 34 h 149"/>
                <a:gd name="T48" fmla="*/ 56 w 101"/>
                <a:gd name="T49" fmla="*/ 29 h 149"/>
                <a:gd name="T50" fmla="*/ 53 w 101"/>
                <a:gd name="T51" fmla="*/ 28 h 149"/>
                <a:gd name="T52" fmla="*/ 44 w 101"/>
                <a:gd name="T53" fmla="*/ 32 h 149"/>
                <a:gd name="T54" fmla="*/ 40 w 101"/>
                <a:gd name="T55" fmla="*/ 40 h 149"/>
                <a:gd name="T56" fmla="*/ 42 w 101"/>
                <a:gd name="T57" fmla="*/ 44 h 149"/>
                <a:gd name="T58" fmla="*/ 47 w 101"/>
                <a:gd name="T59" fmla="*/ 50 h 149"/>
                <a:gd name="T60" fmla="*/ 61 w 101"/>
                <a:gd name="T61" fmla="*/ 55 h 149"/>
                <a:gd name="T62" fmla="*/ 73 w 101"/>
                <a:gd name="T63" fmla="*/ 59 h 149"/>
                <a:gd name="T64" fmla="*/ 83 w 101"/>
                <a:gd name="T65" fmla="*/ 63 h 149"/>
                <a:gd name="T66" fmla="*/ 93 w 101"/>
                <a:gd name="T67" fmla="*/ 72 h 149"/>
                <a:gd name="T68" fmla="*/ 99 w 101"/>
                <a:gd name="T69" fmla="*/ 84 h 149"/>
                <a:gd name="T70" fmla="*/ 101 w 101"/>
                <a:gd name="T71" fmla="*/ 100 h 149"/>
                <a:gd name="T72" fmla="*/ 100 w 101"/>
                <a:gd name="T73" fmla="*/ 111 h 149"/>
                <a:gd name="T74" fmla="*/ 93 w 101"/>
                <a:gd name="T75" fmla="*/ 128 h 149"/>
                <a:gd name="T76" fmla="*/ 79 w 101"/>
                <a:gd name="T77" fmla="*/ 142 h 149"/>
                <a:gd name="T78" fmla="*/ 61 w 101"/>
                <a:gd name="T79" fmla="*/ 149 h 149"/>
                <a:gd name="T80" fmla="*/ 50 w 101"/>
                <a:gd name="T81" fmla="*/ 149 h 149"/>
                <a:gd name="T82" fmla="*/ 29 w 101"/>
                <a:gd name="T83" fmla="*/ 145 h 149"/>
                <a:gd name="T84" fmla="*/ 14 w 101"/>
                <a:gd name="T85" fmla="*/ 135 h 149"/>
                <a:gd name="T86" fmla="*/ 4 w 101"/>
                <a:gd name="T87" fmla="*/ 118 h 149"/>
                <a:gd name="T88" fmla="*/ 0 w 101"/>
                <a:gd name="T89" fmla="*/ 9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" h="149">
                  <a:moveTo>
                    <a:pt x="31" y="99"/>
                  </a:moveTo>
                  <a:lnTo>
                    <a:pt x="31" y="99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4" y="111"/>
                  </a:lnTo>
                  <a:lnTo>
                    <a:pt x="37" y="113"/>
                  </a:lnTo>
                  <a:lnTo>
                    <a:pt x="43" y="117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57" y="118"/>
                  </a:lnTo>
                  <a:lnTo>
                    <a:pt x="64" y="115"/>
                  </a:lnTo>
                  <a:lnTo>
                    <a:pt x="66" y="112"/>
                  </a:lnTo>
                  <a:lnTo>
                    <a:pt x="67" y="109"/>
                  </a:lnTo>
                  <a:lnTo>
                    <a:pt x="68" y="105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8" y="95"/>
                  </a:lnTo>
                  <a:lnTo>
                    <a:pt x="66" y="92"/>
                  </a:lnTo>
                  <a:lnTo>
                    <a:pt x="64" y="88"/>
                  </a:lnTo>
                  <a:lnTo>
                    <a:pt x="60" y="85"/>
                  </a:lnTo>
                  <a:lnTo>
                    <a:pt x="51" y="82"/>
                  </a:lnTo>
                  <a:lnTo>
                    <a:pt x="40" y="79"/>
                  </a:lnTo>
                  <a:lnTo>
                    <a:pt x="40" y="79"/>
                  </a:lnTo>
                  <a:lnTo>
                    <a:pt x="36" y="77"/>
                  </a:lnTo>
                  <a:lnTo>
                    <a:pt x="29" y="74"/>
                  </a:lnTo>
                  <a:lnTo>
                    <a:pt x="25" y="71"/>
                  </a:lnTo>
                  <a:lnTo>
                    <a:pt x="20" y="67"/>
                  </a:lnTo>
                  <a:lnTo>
                    <a:pt x="16" y="62"/>
                  </a:lnTo>
                  <a:lnTo>
                    <a:pt x="12" y="56"/>
                  </a:lnTo>
                  <a:lnTo>
                    <a:pt x="11" y="49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1" y="32"/>
                  </a:lnTo>
                  <a:lnTo>
                    <a:pt x="14" y="24"/>
                  </a:lnTo>
                  <a:lnTo>
                    <a:pt x="17" y="17"/>
                  </a:lnTo>
                  <a:lnTo>
                    <a:pt x="22" y="11"/>
                  </a:lnTo>
                  <a:lnTo>
                    <a:pt x="28" y="6"/>
                  </a:lnTo>
                  <a:lnTo>
                    <a:pt x="34" y="3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1" y="1"/>
                  </a:lnTo>
                  <a:lnTo>
                    <a:pt x="71" y="5"/>
                  </a:lnTo>
                  <a:lnTo>
                    <a:pt x="78" y="11"/>
                  </a:lnTo>
                  <a:lnTo>
                    <a:pt x="85" y="18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4" y="34"/>
                  </a:lnTo>
                  <a:lnTo>
                    <a:pt x="60" y="31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48" y="29"/>
                  </a:lnTo>
                  <a:lnTo>
                    <a:pt x="44" y="32"/>
                  </a:lnTo>
                  <a:lnTo>
                    <a:pt x="42" y="35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2" y="44"/>
                  </a:lnTo>
                  <a:lnTo>
                    <a:pt x="44" y="48"/>
                  </a:lnTo>
                  <a:lnTo>
                    <a:pt x="47" y="50"/>
                  </a:lnTo>
                  <a:lnTo>
                    <a:pt x="51" y="53"/>
                  </a:lnTo>
                  <a:lnTo>
                    <a:pt x="61" y="55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8" y="61"/>
                  </a:lnTo>
                  <a:lnTo>
                    <a:pt x="83" y="63"/>
                  </a:lnTo>
                  <a:lnTo>
                    <a:pt x="88" y="67"/>
                  </a:lnTo>
                  <a:lnTo>
                    <a:pt x="93" y="72"/>
                  </a:lnTo>
                  <a:lnTo>
                    <a:pt x="96" y="78"/>
                  </a:lnTo>
                  <a:lnTo>
                    <a:pt x="99" y="84"/>
                  </a:lnTo>
                  <a:lnTo>
                    <a:pt x="100" y="92"/>
                  </a:lnTo>
                  <a:lnTo>
                    <a:pt x="101" y="100"/>
                  </a:lnTo>
                  <a:lnTo>
                    <a:pt x="101" y="100"/>
                  </a:lnTo>
                  <a:lnTo>
                    <a:pt x="100" y="111"/>
                  </a:lnTo>
                  <a:lnTo>
                    <a:pt x="98" y="121"/>
                  </a:lnTo>
                  <a:lnTo>
                    <a:pt x="93" y="128"/>
                  </a:lnTo>
                  <a:lnTo>
                    <a:pt x="87" y="135"/>
                  </a:lnTo>
                  <a:lnTo>
                    <a:pt x="79" y="142"/>
                  </a:lnTo>
                  <a:lnTo>
                    <a:pt x="71" y="146"/>
                  </a:lnTo>
                  <a:lnTo>
                    <a:pt x="61" y="149"/>
                  </a:lnTo>
                  <a:lnTo>
                    <a:pt x="50" y="149"/>
                  </a:lnTo>
                  <a:lnTo>
                    <a:pt x="50" y="149"/>
                  </a:lnTo>
                  <a:lnTo>
                    <a:pt x="39" y="149"/>
                  </a:lnTo>
                  <a:lnTo>
                    <a:pt x="29" y="145"/>
                  </a:lnTo>
                  <a:lnTo>
                    <a:pt x="21" y="140"/>
                  </a:lnTo>
                  <a:lnTo>
                    <a:pt x="14" y="135"/>
                  </a:lnTo>
                  <a:lnTo>
                    <a:pt x="9" y="127"/>
                  </a:lnTo>
                  <a:lnTo>
                    <a:pt x="4" y="118"/>
                  </a:lnTo>
                  <a:lnTo>
                    <a:pt x="1" y="110"/>
                  </a:lnTo>
                  <a:lnTo>
                    <a:pt x="0" y="99"/>
                  </a:lnTo>
                  <a:lnTo>
                    <a:pt x="31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6"/>
            <p:cNvSpPr>
              <a:spLocks noEditPoints="1"/>
            </p:cNvSpPr>
            <p:nvPr userDrawn="1"/>
          </p:nvSpPr>
          <p:spPr bwMode="auto">
            <a:xfrm>
              <a:off x="2015" y="2429"/>
              <a:ext cx="49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5 w 149"/>
                <a:gd name="T9" fmla="*/ 120 h 149"/>
                <a:gd name="T10" fmla="*/ 85 w 149"/>
                <a:gd name="T11" fmla="*/ 118 h 149"/>
                <a:gd name="T12" fmla="*/ 103 w 149"/>
                <a:gd name="T13" fmla="*/ 111 h 149"/>
                <a:gd name="T14" fmla="*/ 146 w 149"/>
                <a:gd name="T15" fmla="*/ 105 h 149"/>
                <a:gd name="T16" fmla="*/ 141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5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1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5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3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7 w 149"/>
                <a:gd name="T73" fmla="*/ 32 h 149"/>
                <a:gd name="T74" fmla="*/ 75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7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1" y="22"/>
                  </a:lnTo>
                  <a:lnTo>
                    <a:pt x="32" y="12"/>
                  </a:lnTo>
                  <a:lnTo>
                    <a:pt x="45" y="6"/>
                  </a:lnTo>
                  <a:lnTo>
                    <a:pt x="51" y="4"/>
                  </a:lnTo>
                  <a:lnTo>
                    <a:pt x="59" y="1"/>
                  </a:lnTo>
                  <a:lnTo>
                    <a:pt x="66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3" y="34"/>
                  </a:lnTo>
                  <a:lnTo>
                    <a:pt x="87" y="32"/>
                  </a:lnTo>
                  <a:lnTo>
                    <a:pt x="81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7"/>
            <p:cNvSpPr>
              <a:spLocks noEditPoints="1"/>
            </p:cNvSpPr>
            <p:nvPr userDrawn="1"/>
          </p:nvSpPr>
          <p:spPr bwMode="auto">
            <a:xfrm>
              <a:off x="2071" y="2429"/>
              <a:ext cx="49" cy="50"/>
            </a:xfrm>
            <a:custGeom>
              <a:avLst/>
              <a:gdLst>
                <a:gd name="T0" fmla="*/ 148 w 148"/>
                <a:gd name="T1" fmla="*/ 148 h 149"/>
                <a:gd name="T2" fmla="*/ 115 w 148"/>
                <a:gd name="T3" fmla="*/ 133 h 149"/>
                <a:gd name="T4" fmla="*/ 109 w 148"/>
                <a:gd name="T5" fmla="*/ 138 h 149"/>
                <a:gd name="T6" fmla="*/ 88 w 148"/>
                <a:gd name="T7" fmla="*/ 148 h 149"/>
                <a:gd name="T8" fmla="*/ 73 w 148"/>
                <a:gd name="T9" fmla="*/ 149 h 149"/>
                <a:gd name="T10" fmla="*/ 59 w 148"/>
                <a:gd name="T11" fmla="*/ 148 h 149"/>
                <a:gd name="T12" fmla="*/ 32 w 148"/>
                <a:gd name="T13" fmla="*/ 138 h 149"/>
                <a:gd name="T14" fmla="*/ 12 w 148"/>
                <a:gd name="T15" fmla="*/ 117 h 149"/>
                <a:gd name="T16" fmla="*/ 4 w 148"/>
                <a:gd name="T17" fmla="*/ 98 h 149"/>
                <a:gd name="T18" fmla="*/ 0 w 148"/>
                <a:gd name="T19" fmla="*/ 83 h 149"/>
                <a:gd name="T20" fmla="*/ 0 w 148"/>
                <a:gd name="T21" fmla="*/ 74 h 149"/>
                <a:gd name="T22" fmla="*/ 1 w 148"/>
                <a:gd name="T23" fmla="*/ 59 h 149"/>
                <a:gd name="T24" fmla="*/ 6 w 148"/>
                <a:gd name="T25" fmla="*/ 44 h 149"/>
                <a:gd name="T26" fmla="*/ 21 w 148"/>
                <a:gd name="T27" fmla="*/ 21 h 149"/>
                <a:gd name="T28" fmla="*/ 44 w 148"/>
                <a:gd name="T29" fmla="*/ 5 h 149"/>
                <a:gd name="T30" fmla="*/ 73 w 148"/>
                <a:gd name="T31" fmla="*/ 0 h 149"/>
                <a:gd name="T32" fmla="*/ 81 w 148"/>
                <a:gd name="T33" fmla="*/ 0 h 149"/>
                <a:gd name="T34" fmla="*/ 99 w 148"/>
                <a:gd name="T35" fmla="*/ 5 h 149"/>
                <a:gd name="T36" fmla="*/ 115 w 148"/>
                <a:gd name="T37" fmla="*/ 17 h 149"/>
                <a:gd name="T38" fmla="*/ 148 w 148"/>
                <a:gd name="T39" fmla="*/ 1 h 149"/>
                <a:gd name="T40" fmla="*/ 75 w 148"/>
                <a:gd name="T41" fmla="*/ 31 h 149"/>
                <a:gd name="T42" fmla="*/ 58 w 148"/>
                <a:gd name="T43" fmla="*/ 34 h 149"/>
                <a:gd name="T44" fmla="*/ 44 w 148"/>
                <a:gd name="T45" fmla="*/ 44 h 149"/>
                <a:gd name="T46" fmla="*/ 36 w 148"/>
                <a:gd name="T47" fmla="*/ 57 h 149"/>
                <a:gd name="T48" fmla="*/ 32 w 148"/>
                <a:gd name="T49" fmla="*/ 74 h 149"/>
                <a:gd name="T50" fmla="*/ 33 w 148"/>
                <a:gd name="T51" fmla="*/ 83 h 149"/>
                <a:gd name="T52" fmla="*/ 39 w 148"/>
                <a:gd name="T53" fmla="*/ 99 h 149"/>
                <a:gd name="T54" fmla="*/ 50 w 148"/>
                <a:gd name="T55" fmla="*/ 111 h 149"/>
                <a:gd name="T56" fmla="*/ 66 w 148"/>
                <a:gd name="T57" fmla="*/ 117 h 149"/>
                <a:gd name="T58" fmla="*/ 75 w 148"/>
                <a:gd name="T59" fmla="*/ 118 h 149"/>
                <a:gd name="T60" fmla="*/ 92 w 148"/>
                <a:gd name="T61" fmla="*/ 115 h 149"/>
                <a:gd name="T62" fmla="*/ 105 w 148"/>
                <a:gd name="T63" fmla="*/ 105 h 149"/>
                <a:gd name="T64" fmla="*/ 114 w 148"/>
                <a:gd name="T65" fmla="*/ 92 h 149"/>
                <a:gd name="T66" fmla="*/ 116 w 148"/>
                <a:gd name="T67" fmla="*/ 74 h 149"/>
                <a:gd name="T68" fmla="*/ 116 w 148"/>
                <a:gd name="T69" fmla="*/ 66 h 149"/>
                <a:gd name="T70" fmla="*/ 110 w 148"/>
                <a:gd name="T71" fmla="*/ 50 h 149"/>
                <a:gd name="T72" fmla="*/ 98 w 148"/>
                <a:gd name="T73" fmla="*/ 38 h 149"/>
                <a:gd name="T74" fmla="*/ 83 w 148"/>
                <a:gd name="T75" fmla="*/ 32 h 149"/>
                <a:gd name="T76" fmla="*/ 75 w 148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" h="149">
                  <a:moveTo>
                    <a:pt x="148" y="1"/>
                  </a:moveTo>
                  <a:lnTo>
                    <a:pt x="148" y="148"/>
                  </a:lnTo>
                  <a:lnTo>
                    <a:pt x="115" y="148"/>
                  </a:lnTo>
                  <a:lnTo>
                    <a:pt x="115" y="133"/>
                  </a:lnTo>
                  <a:lnTo>
                    <a:pt x="115" y="133"/>
                  </a:lnTo>
                  <a:lnTo>
                    <a:pt x="109" y="138"/>
                  </a:lnTo>
                  <a:lnTo>
                    <a:pt x="99" y="144"/>
                  </a:lnTo>
                  <a:lnTo>
                    <a:pt x="88" y="148"/>
                  </a:lnTo>
                  <a:lnTo>
                    <a:pt x="81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59" y="148"/>
                  </a:lnTo>
                  <a:lnTo>
                    <a:pt x="44" y="144"/>
                  </a:lnTo>
                  <a:lnTo>
                    <a:pt x="32" y="138"/>
                  </a:lnTo>
                  <a:lnTo>
                    <a:pt x="21" y="128"/>
                  </a:lnTo>
                  <a:lnTo>
                    <a:pt x="12" y="117"/>
                  </a:lnTo>
                  <a:lnTo>
                    <a:pt x="6" y="105"/>
                  </a:lnTo>
                  <a:lnTo>
                    <a:pt x="4" y="98"/>
                  </a:lnTo>
                  <a:lnTo>
                    <a:pt x="1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59"/>
                  </a:lnTo>
                  <a:lnTo>
                    <a:pt x="4" y="51"/>
                  </a:lnTo>
                  <a:lnTo>
                    <a:pt x="6" y="44"/>
                  </a:lnTo>
                  <a:lnTo>
                    <a:pt x="12" y="32"/>
                  </a:lnTo>
                  <a:lnTo>
                    <a:pt x="21" y="21"/>
                  </a:lnTo>
                  <a:lnTo>
                    <a:pt x="32" y="12"/>
                  </a:lnTo>
                  <a:lnTo>
                    <a:pt x="44" y="5"/>
                  </a:lnTo>
                  <a:lnTo>
                    <a:pt x="59" y="1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81" y="0"/>
                  </a:lnTo>
                  <a:lnTo>
                    <a:pt x="87" y="1"/>
                  </a:lnTo>
                  <a:lnTo>
                    <a:pt x="99" y="5"/>
                  </a:lnTo>
                  <a:lnTo>
                    <a:pt x="109" y="11"/>
                  </a:lnTo>
                  <a:lnTo>
                    <a:pt x="115" y="17"/>
                  </a:lnTo>
                  <a:lnTo>
                    <a:pt x="115" y="1"/>
                  </a:lnTo>
                  <a:lnTo>
                    <a:pt x="148" y="1"/>
                  </a:lnTo>
                  <a:close/>
                  <a:moveTo>
                    <a:pt x="75" y="31"/>
                  </a:moveTo>
                  <a:lnTo>
                    <a:pt x="75" y="31"/>
                  </a:lnTo>
                  <a:lnTo>
                    <a:pt x="66" y="32"/>
                  </a:lnTo>
                  <a:lnTo>
                    <a:pt x="58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9" y="50"/>
                  </a:lnTo>
                  <a:lnTo>
                    <a:pt x="36" y="57"/>
                  </a:lnTo>
                  <a:lnTo>
                    <a:pt x="33" y="66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3" y="83"/>
                  </a:lnTo>
                  <a:lnTo>
                    <a:pt x="36" y="92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8" y="115"/>
                  </a:lnTo>
                  <a:lnTo>
                    <a:pt x="66" y="117"/>
                  </a:lnTo>
                  <a:lnTo>
                    <a:pt x="75" y="118"/>
                  </a:lnTo>
                  <a:lnTo>
                    <a:pt x="75" y="118"/>
                  </a:lnTo>
                  <a:lnTo>
                    <a:pt x="83" y="117"/>
                  </a:lnTo>
                  <a:lnTo>
                    <a:pt x="92" y="115"/>
                  </a:lnTo>
                  <a:lnTo>
                    <a:pt x="98" y="111"/>
                  </a:lnTo>
                  <a:lnTo>
                    <a:pt x="105" y="105"/>
                  </a:lnTo>
                  <a:lnTo>
                    <a:pt x="110" y="99"/>
                  </a:lnTo>
                  <a:lnTo>
                    <a:pt x="114" y="92"/>
                  </a:lnTo>
                  <a:lnTo>
                    <a:pt x="116" y="83"/>
                  </a:lnTo>
                  <a:lnTo>
                    <a:pt x="116" y="74"/>
                  </a:lnTo>
                  <a:lnTo>
                    <a:pt x="116" y="74"/>
                  </a:lnTo>
                  <a:lnTo>
                    <a:pt x="116" y="66"/>
                  </a:lnTo>
                  <a:lnTo>
                    <a:pt x="114" y="57"/>
                  </a:lnTo>
                  <a:lnTo>
                    <a:pt x="110" y="50"/>
                  </a:lnTo>
                  <a:lnTo>
                    <a:pt x="105" y="44"/>
                  </a:lnTo>
                  <a:lnTo>
                    <a:pt x="98" y="38"/>
                  </a:lnTo>
                  <a:lnTo>
                    <a:pt x="92" y="34"/>
                  </a:lnTo>
                  <a:lnTo>
                    <a:pt x="83" y="32"/>
                  </a:lnTo>
                  <a:lnTo>
                    <a:pt x="75" y="31"/>
                  </a:lnTo>
                  <a:lnTo>
                    <a:pt x="7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8"/>
            <p:cNvSpPr>
              <a:spLocks/>
            </p:cNvSpPr>
            <p:nvPr userDrawn="1"/>
          </p:nvSpPr>
          <p:spPr bwMode="auto">
            <a:xfrm>
              <a:off x="2132" y="2429"/>
              <a:ext cx="23" cy="49"/>
            </a:xfrm>
            <a:custGeom>
              <a:avLst/>
              <a:gdLst>
                <a:gd name="T0" fmla="*/ 0 w 69"/>
                <a:gd name="T1" fmla="*/ 1 h 148"/>
                <a:gd name="T2" fmla="*/ 33 w 69"/>
                <a:gd name="T3" fmla="*/ 1 h 148"/>
                <a:gd name="T4" fmla="*/ 33 w 69"/>
                <a:gd name="T5" fmla="*/ 17 h 148"/>
                <a:gd name="T6" fmla="*/ 33 w 69"/>
                <a:gd name="T7" fmla="*/ 17 h 148"/>
                <a:gd name="T8" fmla="*/ 38 w 69"/>
                <a:gd name="T9" fmla="*/ 10 h 148"/>
                <a:gd name="T10" fmla="*/ 46 w 69"/>
                <a:gd name="T11" fmla="*/ 5 h 148"/>
                <a:gd name="T12" fmla="*/ 51 w 69"/>
                <a:gd name="T13" fmla="*/ 3 h 148"/>
                <a:gd name="T14" fmla="*/ 56 w 69"/>
                <a:gd name="T15" fmla="*/ 1 h 148"/>
                <a:gd name="T16" fmla="*/ 63 w 69"/>
                <a:gd name="T17" fmla="*/ 0 h 148"/>
                <a:gd name="T18" fmla="*/ 69 w 69"/>
                <a:gd name="T19" fmla="*/ 0 h 148"/>
                <a:gd name="T20" fmla="*/ 69 w 69"/>
                <a:gd name="T21" fmla="*/ 31 h 148"/>
                <a:gd name="T22" fmla="*/ 67 w 69"/>
                <a:gd name="T23" fmla="*/ 31 h 148"/>
                <a:gd name="T24" fmla="*/ 67 w 69"/>
                <a:gd name="T25" fmla="*/ 31 h 148"/>
                <a:gd name="T26" fmla="*/ 60 w 69"/>
                <a:gd name="T27" fmla="*/ 32 h 148"/>
                <a:gd name="T28" fmla="*/ 54 w 69"/>
                <a:gd name="T29" fmla="*/ 33 h 148"/>
                <a:gd name="T30" fmla="*/ 47 w 69"/>
                <a:gd name="T31" fmla="*/ 37 h 148"/>
                <a:gd name="T32" fmla="*/ 43 w 69"/>
                <a:gd name="T33" fmla="*/ 40 h 148"/>
                <a:gd name="T34" fmla="*/ 38 w 69"/>
                <a:gd name="T35" fmla="*/ 46 h 148"/>
                <a:gd name="T36" fmla="*/ 35 w 69"/>
                <a:gd name="T37" fmla="*/ 53 h 148"/>
                <a:gd name="T38" fmla="*/ 33 w 69"/>
                <a:gd name="T39" fmla="*/ 60 h 148"/>
                <a:gd name="T40" fmla="*/ 33 w 69"/>
                <a:gd name="T41" fmla="*/ 67 h 148"/>
                <a:gd name="T42" fmla="*/ 33 w 69"/>
                <a:gd name="T43" fmla="*/ 148 h 148"/>
                <a:gd name="T44" fmla="*/ 0 w 69"/>
                <a:gd name="T45" fmla="*/ 148 h 148"/>
                <a:gd name="T46" fmla="*/ 0 w 69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148">
                  <a:moveTo>
                    <a:pt x="0" y="1"/>
                  </a:moveTo>
                  <a:lnTo>
                    <a:pt x="33" y="1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8" y="10"/>
                  </a:lnTo>
                  <a:lnTo>
                    <a:pt x="46" y="5"/>
                  </a:lnTo>
                  <a:lnTo>
                    <a:pt x="51" y="3"/>
                  </a:lnTo>
                  <a:lnTo>
                    <a:pt x="56" y="1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69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4" y="33"/>
                  </a:lnTo>
                  <a:lnTo>
                    <a:pt x="47" y="37"/>
                  </a:lnTo>
                  <a:lnTo>
                    <a:pt x="43" y="40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3" y="60"/>
                  </a:lnTo>
                  <a:lnTo>
                    <a:pt x="33" y="67"/>
                  </a:lnTo>
                  <a:lnTo>
                    <a:pt x="33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9"/>
            <p:cNvSpPr>
              <a:spLocks/>
            </p:cNvSpPr>
            <p:nvPr userDrawn="1"/>
          </p:nvSpPr>
          <p:spPr bwMode="auto">
            <a:xfrm>
              <a:off x="2160" y="2429"/>
              <a:ext cx="50" cy="50"/>
            </a:xfrm>
            <a:custGeom>
              <a:avLst/>
              <a:gdLst>
                <a:gd name="T0" fmla="*/ 76 w 150"/>
                <a:gd name="T1" fmla="*/ 120 h 149"/>
                <a:gd name="T2" fmla="*/ 93 w 150"/>
                <a:gd name="T3" fmla="*/ 116 h 149"/>
                <a:gd name="T4" fmla="*/ 106 w 150"/>
                <a:gd name="T5" fmla="*/ 106 h 149"/>
                <a:gd name="T6" fmla="*/ 115 w 150"/>
                <a:gd name="T7" fmla="*/ 93 h 149"/>
                <a:gd name="T8" fmla="*/ 117 w 150"/>
                <a:gd name="T9" fmla="*/ 74 h 149"/>
                <a:gd name="T10" fmla="*/ 150 w 150"/>
                <a:gd name="T11" fmla="*/ 74 h 149"/>
                <a:gd name="T12" fmla="*/ 149 w 150"/>
                <a:gd name="T13" fmla="*/ 90 h 149"/>
                <a:gd name="T14" fmla="*/ 144 w 150"/>
                <a:gd name="T15" fmla="*/ 104 h 149"/>
                <a:gd name="T16" fmla="*/ 128 w 150"/>
                <a:gd name="T17" fmla="*/ 128 h 149"/>
                <a:gd name="T18" fmla="*/ 105 w 150"/>
                <a:gd name="T19" fmla="*/ 144 h 149"/>
                <a:gd name="T20" fmla="*/ 90 w 150"/>
                <a:gd name="T21" fmla="*/ 148 h 149"/>
                <a:gd name="T22" fmla="*/ 76 w 150"/>
                <a:gd name="T23" fmla="*/ 149 h 149"/>
                <a:gd name="T24" fmla="*/ 67 w 150"/>
                <a:gd name="T25" fmla="*/ 149 h 149"/>
                <a:gd name="T26" fmla="*/ 53 w 150"/>
                <a:gd name="T27" fmla="*/ 146 h 149"/>
                <a:gd name="T28" fmla="*/ 33 w 150"/>
                <a:gd name="T29" fmla="*/ 137 h 149"/>
                <a:gd name="T30" fmla="*/ 14 w 150"/>
                <a:gd name="T31" fmla="*/ 117 h 149"/>
                <a:gd name="T32" fmla="*/ 4 w 150"/>
                <a:gd name="T33" fmla="*/ 98 h 149"/>
                <a:gd name="T34" fmla="*/ 1 w 150"/>
                <a:gd name="T35" fmla="*/ 83 h 149"/>
                <a:gd name="T36" fmla="*/ 0 w 150"/>
                <a:gd name="T37" fmla="*/ 74 h 149"/>
                <a:gd name="T38" fmla="*/ 3 w 150"/>
                <a:gd name="T39" fmla="*/ 59 h 149"/>
                <a:gd name="T40" fmla="*/ 6 w 150"/>
                <a:gd name="T41" fmla="*/ 45 h 149"/>
                <a:gd name="T42" fmla="*/ 22 w 150"/>
                <a:gd name="T43" fmla="*/ 21 h 149"/>
                <a:gd name="T44" fmla="*/ 45 w 150"/>
                <a:gd name="T45" fmla="*/ 5 h 149"/>
                <a:gd name="T46" fmla="*/ 60 w 150"/>
                <a:gd name="T47" fmla="*/ 1 h 149"/>
                <a:gd name="T48" fmla="*/ 76 w 150"/>
                <a:gd name="T49" fmla="*/ 0 h 149"/>
                <a:gd name="T50" fmla="*/ 84 w 150"/>
                <a:gd name="T51" fmla="*/ 0 h 149"/>
                <a:gd name="T52" fmla="*/ 99 w 150"/>
                <a:gd name="T53" fmla="*/ 4 h 149"/>
                <a:gd name="T54" fmla="*/ 112 w 150"/>
                <a:gd name="T55" fmla="*/ 9 h 149"/>
                <a:gd name="T56" fmla="*/ 129 w 150"/>
                <a:gd name="T57" fmla="*/ 22 h 149"/>
                <a:gd name="T58" fmla="*/ 105 w 150"/>
                <a:gd name="T59" fmla="*/ 43 h 149"/>
                <a:gd name="T60" fmla="*/ 93 w 150"/>
                <a:gd name="T61" fmla="*/ 34 h 149"/>
                <a:gd name="T62" fmla="*/ 76 w 150"/>
                <a:gd name="T63" fmla="*/ 31 h 149"/>
                <a:gd name="T64" fmla="*/ 66 w 150"/>
                <a:gd name="T65" fmla="*/ 31 h 149"/>
                <a:gd name="T66" fmla="*/ 51 w 150"/>
                <a:gd name="T67" fmla="*/ 38 h 149"/>
                <a:gd name="T68" fmla="*/ 40 w 150"/>
                <a:gd name="T69" fmla="*/ 49 h 149"/>
                <a:gd name="T70" fmla="*/ 34 w 150"/>
                <a:gd name="T71" fmla="*/ 65 h 149"/>
                <a:gd name="T72" fmla="*/ 33 w 150"/>
                <a:gd name="T73" fmla="*/ 74 h 149"/>
                <a:gd name="T74" fmla="*/ 37 w 150"/>
                <a:gd name="T75" fmla="*/ 93 h 149"/>
                <a:gd name="T76" fmla="*/ 45 w 150"/>
                <a:gd name="T77" fmla="*/ 106 h 149"/>
                <a:gd name="T78" fmla="*/ 59 w 150"/>
                <a:gd name="T79" fmla="*/ 116 h 149"/>
                <a:gd name="T80" fmla="*/ 76 w 150"/>
                <a:gd name="T81" fmla="*/ 1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49">
                  <a:moveTo>
                    <a:pt x="76" y="120"/>
                  </a:moveTo>
                  <a:lnTo>
                    <a:pt x="76" y="120"/>
                  </a:lnTo>
                  <a:lnTo>
                    <a:pt x="84" y="118"/>
                  </a:lnTo>
                  <a:lnTo>
                    <a:pt x="93" y="116"/>
                  </a:lnTo>
                  <a:lnTo>
                    <a:pt x="100" y="112"/>
                  </a:lnTo>
                  <a:lnTo>
                    <a:pt x="106" y="106"/>
                  </a:lnTo>
                  <a:lnTo>
                    <a:pt x="111" y="100"/>
                  </a:lnTo>
                  <a:lnTo>
                    <a:pt x="115" y="93"/>
                  </a:lnTo>
                  <a:lnTo>
                    <a:pt x="117" y="84"/>
                  </a:lnTo>
                  <a:lnTo>
                    <a:pt x="117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50" y="83"/>
                  </a:lnTo>
                  <a:lnTo>
                    <a:pt x="149" y="90"/>
                  </a:lnTo>
                  <a:lnTo>
                    <a:pt x="146" y="98"/>
                  </a:lnTo>
                  <a:lnTo>
                    <a:pt x="144" y="104"/>
                  </a:lnTo>
                  <a:lnTo>
                    <a:pt x="138" y="117"/>
                  </a:lnTo>
                  <a:lnTo>
                    <a:pt x="128" y="128"/>
                  </a:lnTo>
                  <a:lnTo>
                    <a:pt x="117" y="137"/>
                  </a:lnTo>
                  <a:lnTo>
                    <a:pt x="105" y="144"/>
                  </a:lnTo>
                  <a:lnTo>
                    <a:pt x="98" y="146"/>
                  </a:lnTo>
                  <a:lnTo>
                    <a:pt x="90" y="148"/>
                  </a:lnTo>
                  <a:lnTo>
                    <a:pt x="83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4" y="117"/>
                  </a:lnTo>
                  <a:lnTo>
                    <a:pt x="6" y="105"/>
                  </a:lnTo>
                  <a:lnTo>
                    <a:pt x="4" y="98"/>
                  </a:lnTo>
                  <a:lnTo>
                    <a:pt x="3" y="90"/>
                  </a:lnTo>
                  <a:lnTo>
                    <a:pt x="1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67"/>
                  </a:lnTo>
                  <a:lnTo>
                    <a:pt x="3" y="59"/>
                  </a:lnTo>
                  <a:lnTo>
                    <a:pt x="4" y="51"/>
                  </a:lnTo>
                  <a:lnTo>
                    <a:pt x="6" y="45"/>
                  </a:lnTo>
                  <a:lnTo>
                    <a:pt x="14" y="32"/>
                  </a:lnTo>
                  <a:lnTo>
                    <a:pt x="22" y="21"/>
                  </a:lnTo>
                  <a:lnTo>
                    <a:pt x="33" y="12"/>
                  </a:lnTo>
                  <a:lnTo>
                    <a:pt x="45" y="5"/>
                  </a:lnTo>
                  <a:lnTo>
                    <a:pt x="53" y="3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4" y="0"/>
                  </a:lnTo>
                  <a:lnTo>
                    <a:pt x="92" y="1"/>
                  </a:lnTo>
                  <a:lnTo>
                    <a:pt x="99" y="4"/>
                  </a:lnTo>
                  <a:lnTo>
                    <a:pt x="106" y="6"/>
                  </a:lnTo>
                  <a:lnTo>
                    <a:pt x="112" y="9"/>
                  </a:lnTo>
                  <a:lnTo>
                    <a:pt x="118" y="12"/>
                  </a:lnTo>
                  <a:lnTo>
                    <a:pt x="129" y="22"/>
                  </a:lnTo>
                  <a:lnTo>
                    <a:pt x="105" y="43"/>
                  </a:lnTo>
                  <a:lnTo>
                    <a:pt x="105" y="43"/>
                  </a:lnTo>
                  <a:lnTo>
                    <a:pt x="99" y="38"/>
                  </a:lnTo>
                  <a:lnTo>
                    <a:pt x="93" y="34"/>
                  </a:lnTo>
                  <a:lnTo>
                    <a:pt x="84" y="31"/>
                  </a:lnTo>
                  <a:lnTo>
                    <a:pt x="76" y="31"/>
                  </a:lnTo>
                  <a:lnTo>
                    <a:pt x="76" y="31"/>
                  </a:lnTo>
                  <a:lnTo>
                    <a:pt x="66" y="31"/>
                  </a:lnTo>
                  <a:lnTo>
                    <a:pt x="59" y="33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0" y="49"/>
                  </a:lnTo>
                  <a:lnTo>
                    <a:pt x="37" y="56"/>
                  </a:lnTo>
                  <a:lnTo>
                    <a:pt x="34" y="65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84"/>
                  </a:lnTo>
                  <a:lnTo>
                    <a:pt x="37" y="93"/>
                  </a:lnTo>
                  <a:lnTo>
                    <a:pt x="40" y="100"/>
                  </a:lnTo>
                  <a:lnTo>
                    <a:pt x="45" y="106"/>
                  </a:lnTo>
                  <a:lnTo>
                    <a:pt x="51" y="112"/>
                  </a:lnTo>
                  <a:lnTo>
                    <a:pt x="59" y="116"/>
                  </a:lnTo>
                  <a:lnTo>
                    <a:pt x="66" y="118"/>
                  </a:lnTo>
                  <a:lnTo>
                    <a:pt x="76" y="120"/>
                  </a:lnTo>
                  <a:lnTo>
                    <a:pt x="76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0"/>
            <p:cNvSpPr>
              <a:spLocks/>
            </p:cNvSpPr>
            <p:nvPr userDrawn="1"/>
          </p:nvSpPr>
          <p:spPr bwMode="auto">
            <a:xfrm>
              <a:off x="2219" y="2409"/>
              <a:ext cx="43" cy="69"/>
            </a:xfrm>
            <a:custGeom>
              <a:avLst/>
              <a:gdLst>
                <a:gd name="T0" fmla="*/ 0 w 130"/>
                <a:gd name="T1" fmla="*/ 4 h 209"/>
                <a:gd name="T2" fmla="*/ 31 w 130"/>
                <a:gd name="T3" fmla="*/ 0 h 209"/>
                <a:gd name="T4" fmla="*/ 31 w 130"/>
                <a:gd name="T5" fmla="*/ 79 h 209"/>
                <a:gd name="T6" fmla="*/ 31 w 130"/>
                <a:gd name="T7" fmla="*/ 79 h 209"/>
                <a:gd name="T8" fmla="*/ 39 w 130"/>
                <a:gd name="T9" fmla="*/ 72 h 209"/>
                <a:gd name="T10" fmla="*/ 48 w 130"/>
                <a:gd name="T11" fmla="*/ 66 h 209"/>
                <a:gd name="T12" fmla="*/ 60 w 130"/>
                <a:gd name="T13" fmla="*/ 62 h 209"/>
                <a:gd name="T14" fmla="*/ 67 w 130"/>
                <a:gd name="T15" fmla="*/ 61 h 209"/>
                <a:gd name="T16" fmla="*/ 74 w 130"/>
                <a:gd name="T17" fmla="*/ 61 h 209"/>
                <a:gd name="T18" fmla="*/ 74 w 130"/>
                <a:gd name="T19" fmla="*/ 61 h 209"/>
                <a:gd name="T20" fmla="*/ 86 w 130"/>
                <a:gd name="T21" fmla="*/ 62 h 209"/>
                <a:gd name="T22" fmla="*/ 97 w 130"/>
                <a:gd name="T23" fmla="*/ 65 h 209"/>
                <a:gd name="T24" fmla="*/ 107 w 130"/>
                <a:gd name="T25" fmla="*/ 70 h 209"/>
                <a:gd name="T26" fmla="*/ 114 w 130"/>
                <a:gd name="T27" fmla="*/ 77 h 209"/>
                <a:gd name="T28" fmla="*/ 120 w 130"/>
                <a:gd name="T29" fmla="*/ 85 h 209"/>
                <a:gd name="T30" fmla="*/ 125 w 130"/>
                <a:gd name="T31" fmla="*/ 95 h 209"/>
                <a:gd name="T32" fmla="*/ 129 w 130"/>
                <a:gd name="T33" fmla="*/ 107 h 209"/>
                <a:gd name="T34" fmla="*/ 130 w 130"/>
                <a:gd name="T35" fmla="*/ 121 h 209"/>
                <a:gd name="T36" fmla="*/ 130 w 130"/>
                <a:gd name="T37" fmla="*/ 209 h 209"/>
                <a:gd name="T38" fmla="*/ 97 w 130"/>
                <a:gd name="T39" fmla="*/ 209 h 209"/>
                <a:gd name="T40" fmla="*/ 97 w 130"/>
                <a:gd name="T41" fmla="*/ 128 h 209"/>
                <a:gd name="T42" fmla="*/ 97 w 130"/>
                <a:gd name="T43" fmla="*/ 128 h 209"/>
                <a:gd name="T44" fmla="*/ 97 w 130"/>
                <a:gd name="T45" fmla="*/ 120 h 209"/>
                <a:gd name="T46" fmla="*/ 96 w 130"/>
                <a:gd name="T47" fmla="*/ 112 h 209"/>
                <a:gd name="T48" fmla="*/ 93 w 130"/>
                <a:gd name="T49" fmla="*/ 106 h 209"/>
                <a:gd name="T50" fmla="*/ 90 w 130"/>
                <a:gd name="T51" fmla="*/ 101 h 209"/>
                <a:gd name="T52" fmla="*/ 85 w 130"/>
                <a:gd name="T53" fmla="*/ 96 h 209"/>
                <a:gd name="T54" fmla="*/ 80 w 130"/>
                <a:gd name="T55" fmla="*/ 94 h 209"/>
                <a:gd name="T56" fmla="*/ 73 w 130"/>
                <a:gd name="T57" fmla="*/ 92 h 209"/>
                <a:gd name="T58" fmla="*/ 65 w 130"/>
                <a:gd name="T59" fmla="*/ 92 h 209"/>
                <a:gd name="T60" fmla="*/ 65 w 130"/>
                <a:gd name="T61" fmla="*/ 92 h 209"/>
                <a:gd name="T62" fmla="*/ 58 w 130"/>
                <a:gd name="T63" fmla="*/ 92 h 209"/>
                <a:gd name="T64" fmla="*/ 52 w 130"/>
                <a:gd name="T65" fmla="*/ 94 h 209"/>
                <a:gd name="T66" fmla="*/ 46 w 130"/>
                <a:gd name="T67" fmla="*/ 98 h 209"/>
                <a:gd name="T68" fmla="*/ 41 w 130"/>
                <a:gd name="T69" fmla="*/ 101 h 209"/>
                <a:gd name="T70" fmla="*/ 37 w 130"/>
                <a:gd name="T71" fmla="*/ 107 h 209"/>
                <a:gd name="T72" fmla="*/ 34 w 130"/>
                <a:gd name="T73" fmla="*/ 114 h 209"/>
                <a:gd name="T74" fmla="*/ 32 w 130"/>
                <a:gd name="T75" fmla="*/ 121 h 209"/>
                <a:gd name="T76" fmla="*/ 31 w 130"/>
                <a:gd name="T77" fmla="*/ 128 h 209"/>
                <a:gd name="T78" fmla="*/ 31 w 130"/>
                <a:gd name="T79" fmla="*/ 209 h 209"/>
                <a:gd name="T80" fmla="*/ 0 w 130"/>
                <a:gd name="T81" fmla="*/ 209 h 209"/>
                <a:gd name="T82" fmla="*/ 0 w 130"/>
                <a:gd name="T83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0" h="209">
                  <a:moveTo>
                    <a:pt x="0" y="4"/>
                  </a:moveTo>
                  <a:lnTo>
                    <a:pt x="31" y="0"/>
                  </a:lnTo>
                  <a:lnTo>
                    <a:pt x="31" y="79"/>
                  </a:lnTo>
                  <a:lnTo>
                    <a:pt x="31" y="79"/>
                  </a:lnTo>
                  <a:lnTo>
                    <a:pt x="39" y="72"/>
                  </a:lnTo>
                  <a:lnTo>
                    <a:pt x="48" y="66"/>
                  </a:lnTo>
                  <a:lnTo>
                    <a:pt x="60" y="62"/>
                  </a:lnTo>
                  <a:lnTo>
                    <a:pt x="67" y="61"/>
                  </a:lnTo>
                  <a:lnTo>
                    <a:pt x="74" y="61"/>
                  </a:lnTo>
                  <a:lnTo>
                    <a:pt x="74" y="61"/>
                  </a:lnTo>
                  <a:lnTo>
                    <a:pt x="86" y="62"/>
                  </a:lnTo>
                  <a:lnTo>
                    <a:pt x="97" y="65"/>
                  </a:lnTo>
                  <a:lnTo>
                    <a:pt x="107" y="70"/>
                  </a:lnTo>
                  <a:lnTo>
                    <a:pt x="114" y="77"/>
                  </a:lnTo>
                  <a:lnTo>
                    <a:pt x="120" y="85"/>
                  </a:lnTo>
                  <a:lnTo>
                    <a:pt x="125" y="95"/>
                  </a:lnTo>
                  <a:lnTo>
                    <a:pt x="129" y="107"/>
                  </a:lnTo>
                  <a:lnTo>
                    <a:pt x="130" y="121"/>
                  </a:lnTo>
                  <a:lnTo>
                    <a:pt x="130" y="209"/>
                  </a:lnTo>
                  <a:lnTo>
                    <a:pt x="97" y="209"/>
                  </a:lnTo>
                  <a:lnTo>
                    <a:pt x="97" y="128"/>
                  </a:lnTo>
                  <a:lnTo>
                    <a:pt x="97" y="128"/>
                  </a:lnTo>
                  <a:lnTo>
                    <a:pt x="97" y="120"/>
                  </a:lnTo>
                  <a:lnTo>
                    <a:pt x="96" y="112"/>
                  </a:lnTo>
                  <a:lnTo>
                    <a:pt x="93" y="106"/>
                  </a:lnTo>
                  <a:lnTo>
                    <a:pt x="90" y="101"/>
                  </a:lnTo>
                  <a:lnTo>
                    <a:pt x="85" y="96"/>
                  </a:lnTo>
                  <a:lnTo>
                    <a:pt x="80" y="94"/>
                  </a:lnTo>
                  <a:lnTo>
                    <a:pt x="73" y="92"/>
                  </a:lnTo>
                  <a:lnTo>
                    <a:pt x="65" y="92"/>
                  </a:lnTo>
                  <a:lnTo>
                    <a:pt x="65" y="92"/>
                  </a:lnTo>
                  <a:lnTo>
                    <a:pt x="58" y="92"/>
                  </a:lnTo>
                  <a:lnTo>
                    <a:pt x="52" y="94"/>
                  </a:lnTo>
                  <a:lnTo>
                    <a:pt x="46" y="98"/>
                  </a:lnTo>
                  <a:lnTo>
                    <a:pt x="41" y="101"/>
                  </a:lnTo>
                  <a:lnTo>
                    <a:pt x="37" y="107"/>
                  </a:lnTo>
                  <a:lnTo>
                    <a:pt x="34" y="114"/>
                  </a:lnTo>
                  <a:lnTo>
                    <a:pt x="32" y="121"/>
                  </a:lnTo>
                  <a:lnTo>
                    <a:pt x="31" y="128"/>
                  </a:lnTo>
                  <a:lnTo>
                    <a:pt x="31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1"/>
            <p:cNvSpPr>
              <a:spLocks/>
            </p:cNvSpPr>
            <p:nvPr userDrawn="1"/>
          </p:nvSpPr>
          <p:spPr bwMode="auto">
            <a:xfrm>
              <a:off x="2300" y="2410"/>
              <a:ext cx="67" cy="69"/>
            </a:xfrm>
            <a:custGeom>
              <a:avLst/>
              <a:gdLst>
                <a:gd name="T0" fmla="*/ 101 w 202"/>
                <a:gd name="T1" fmla="*/ 176 h 207"/>
                <a:gd name="T2" fmla="*/ 129 w 202"/>
                <a:gd name="T3" fmla="*/ 171 h 207"/>
                <a:gd name="T4" fmla="*/ 150 w 202"/>
                <a:gd name="T5" fmla="*/ 156 h 207"/>
                <a:gd name="T6" fmla="*/ 165 w 202"/>
                <a:gd name="T7" fmla="*/ 132 h 207"/>
                <a:gd name="T8" fmla="*/ 170 w 202"/>
                <a:gd name="T9" fmla="*/ 103 h 207"/>
                <a:gd name="T10" fmla="*/ 202 w 202"/>
                <a:gd name="T11" fmla="*/ 103 h 207"/>
                <a:gd name="T12" fmla="*/ 201 w 202"/>
                <a:gd name="T13" fmla="*/ 124 h 207"/>
                <a:gd name="T14" fmla="*/ 195 w 202"/>
                <a:gd name="T15" fmla="*/ 143 h 207"/>
                <a:gd name="T16" fmla="*/ 185 w 202"/>
                <a:gd name="T17" fmla="*/ 162 h 207"/>
                <a:gd name="T18" fmla="*/ 173 w 202"/>
                <a:gd name="T19" fmla="*/ 178 h 207"/>
                <a:gd name="T20" fmla="*/ 159 w 202"/>
                <a:gd name="T21" fmla="*/ 190 h 207"/>
                <a:gd name="T22" fmla="*/ 142 w 202"/>
                <a:gd name="T23" fmla="*/ 200 h 207"/>
                <a:gd name="T24" fmla="*/ 122 w 202"/>
                <a:gd name="T25" fmla="*/ 206 h 207"/>
                <a:gd name="T26" fmla="*/ 101 w 202"/>
                <a:gd name="T27" fmla="*/ 207 h 207"/>
                <a:gd name="T28" fmla="*/ 92 w 202"/>
                <a:gd name="T29" fmla="*/ 207 h 207"/>
                <a:gd name="T30" fmla="*/ 71 w 202"/>
                <a:gd name="T31" fmla="*/ 203 h 207"/>
                <a:gd name="T32" fmla="*/ 53 w 202"/>
                <a:gd name="T33" fmla="*/ 195 h 207"/>
                <a:gd name="T34" fmla="*/ 37 w 202"/>
                <a:gd name="T35" fmla="*/ 184 h 207"/>
                <a:gd name="T36" fmla="*/ 23 w 202"/>
                <a:gd name="T37" fmla="*/ 169 h 207"/>
                <a:gd name="T38" fmla="*/ 12 w 202"/>
                <a:gd name="T39" fmla="*/ 153 h 207"/>
                <a:gd name="T40" fmla="*/ 5 w 202"/>
                <a:gd name="T41" fmla="*/ 135 h 207"/>
                <a:gd name="T42" fmla="*/ 2 w 202"/>
                <a:gd name="T43" fmla="*/ 114 h 207"/>
                <a:gd name="T44" fmla="*/ 0 w 202"/>
                <a:gd name="T45" fmla="*/ 103 h 207"/>
                <a:gd name="T46" fmla="*/ 3 w 202"/>
                <a:gd name="T47" fmla="*/ 82 h 207"/>
                <a:gd name="T48" fmla="*/ 9 w 202"/>
                <a:gd name="T49" fmla="*/ 63 h 207"/>
                <a:gd name="T50" fmla="*/ 17 w 202"/>
                <a:gd name="T51" fmla="*/ 45 h 207"/>
                <a:gd name="T52" fmla="*/ 30 w 202"/>
                <a:gd name="T53" fmla="*/ 30 h 207"/>
                <a:gd name="T54" fmla="*/ 44 w 202"/>
                <a:gd name="T55" fmla="*/ 17 h 207"/>
                <a:gd name="T56" fmla="*/ 61 w 202"/>
                <a:gd name="T57" fmla="*/ 8 h 207"/>
                <a:gd name="T58" fmla="*/ 81 w 202"/>
                <a:gd name="T59" fmla="*/ 2 h 207"/>
                <a:gd name="T60" fmla="*/ 101 w 202"/>
                <a:gd name="T61" fmla="*/ 0 h 207"/>
                <a:gd name="T62" fmla="*/ 114 w 202"/>
                <a:gd name="T63" fmla="*/ 0 h 207"/>
                <a:gd name="T64" fmla="*/ 135 w 202"/>
                <a:gd name="T65" fmla="*/ 6 h 207"/>
                <a:gd name="T66" fmla="*/ 155 w 202"/>
                <a:gd name="T67" fmla="*/ 15 h 207"/>
                <a:gd name="T68" fmla="*/ 172 w 202"/>
                <a:gd name="T69" fmla="*/ 29 h 207"/>
                <a:gd name="T70" fmla="*/ 156 w 202"/>
                <a:gd name="T71" fmla="*/ 59 h 207"/>
                <a:gd name="T72" fmla="*/ 151 w 202"/>
                <a:gd name="T73" fmla="*/ 53 h 207"/>
                <a:gd name="T74" fmla="*/ 140 w 202"/>
                <a:gd name="T75" fmla="*/ 42 h 207"/>
                <a:gd name="T76" fmla="*/ 127 w 202"/>
                <a:gd name="T77" fmla="*/ 35 h 207"/>
                <a:gd name="T78" fmla="*/ 111 w 202"/>
                <a:gd name="T79" fmla="*/ 31 h 207"/>
                <a:gd name="T80" fmla="*/ 101 w 202"/>
                <a:gd name="T81" fmla="*/ 30 h 207"/>
                <a:gd name="T82" fmla="*/ 88 w 202"/>
                <a:gd name="T83" fmla="*/ 31 h 207"/>
                <a:gd name="T84" fmla="*/ 75 w 202"/>
                <a:gd name="T85" fmla="*/ 36 h 207"/>
                <a:gd name="T86" fmla="*/ 53 w 202"/>
                <a:gd name="T87" fmla="*/ 52 h 207"/>
                <a:gd name="T88" fmla="*/ 39 w 202"/>
                <a:gd name="T89" fmla="*/ 75 h 207"/>
                <a:gd name="T90" fmla="*/ 34 w 202"/>
                <a:gd name="T91" fmla="*/ 103 h 207"/>
                <a:gd name="T92" fmla="*/ 36 w 202"/>
                <a:gd name="T93" fmla="*/ 118 h 207"/>
                <a:gd name="T94" fmla="*/ 45 w 202"/>
                <a:gd name="T95" fmla="*/ 145 h 207"/>
                <a:gd name="T96" fmla="*/ 62 w 202"/>
                <a:gd name="T97" fmla="*/ 164 h 207"/>
                <a:gd name="T98" fmla="*/ 81 w 202"/>
                <a:gd name="T99" fmla="*/ 173 h 207"/>
                <a:gd name="T100" fmla="*/ 94 w 202"/>
                <a:gd name="T101" fmla="*/ 176 h 207"/>
                <a:gd name="T102" fmla="*/ 101 w 202"/>
                <a:gd name="T103" fmla="*/ 17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7">
                  <a:moveTo>
                    <a:pt x="101" y="176"/>
                  </a:moveTo>
                  <a:lnTo>
                    <a:pt x="101" y="176"/>
                  </a:lnTo>
                  <a:lnTo>
                    <a:pt x="116" y="175"/>
                  </a:lnTo>
                  <a:lnTo>
                    <a:pt x="129" y="171"/>
                  </a:lnTo>
                  <a:lnTo>
                    <a:pt x="140" y="164"/>
                  </a:lnTo>
                  <a:lnTo>
                    <a:pt x="150" y="156"/>
                  </a:lnTo>
                  <a:lnTo>
                    <a:pt x="159" y="145"/>
                  </a:lnTo>
                  <a:lnTo>
                    <a:pt x="165" y="132"/>
                  </a:lnTo>
                  <a:lnTo>
                    <a:pt x="168" y="119"/>
                  </a:lnTo>
                  <a:lnTo>
                    <a:pt x="170" y="103"/>
                  </a:lnTo>
                  <a:lnTo>
                    <a:pt x="202" y="103"/>
                  </a:lnTo>
                  <a:lnTo>
                    <a:pt x="202" y="103"/>
                  </a:lnTo>
                  <a:lnTo>
                    <a:pt x="202" y="114"/>
                  </a:lnTo>
                  <a:lnTo>
                    <a:pt x="201" y="124"/>
                  </a:lnTo>
                  <a:lnTo>
                    <a:pt x="199" y="135"/>
                  </a:lnTo>
                  <a:lnTo>
                    <a:pt x="195" y="143"/>
                  </a:lnTo>
                  <a:lnTo>
                    <a:pt x="190" y="153"/>
                  </a:lnTo>
                  <a:lnTo>
                    <a:pt x="185" y="162"/>
                  </a:lnTo>
                  <a:lnTo>
                    <a:pt x="181" y="169"/>
                  </a:lnTo>
                  <a:lnTo>
                    <a:pt x="173" y="178"/>
                  </a:lnTo>
                  <a:lnTo>
                    <a:pt x="167" y="184"/>
                  </a:lnTo>
                  <a:lnTo>
                    <a:pt x="159" y="190"/>
                  </a:lnTo>
                  <a:lnTo>
                    <a:pt x="151" y="195"/>
                  </a:lnTo>
                  <a:lnTo>
                    <a:pt x="142" y="200"/>
                  </a:lnTo>
                  <a:lnTo>
                    <a:pt x="133" y="203"/>
                  </a:lnTo>
                  <a:lnTo>
                    <a:pt x="122" y="206"/>
                  </a:lnTo>
                  <a:lnTo>
                    <a:pt x="112" y="207"/>
                  </a:lnTo>
                  <a:lnTo>
                    <a:pt x="101" y="207"/>
                  </a:lnTo>
                  <a:lnTo>
                    <a:pt x="101" y="207"/>
                  </a:lnTo>
                  <a:lnTo>
                    <a:pt x="92" y="207"/>
                  </a:lnTo>
                  <a:lnTo>
                    <a:pt x="81" y="206"/>
                  </a:lnTo>
                  <a:lnTo>
                    <a:pt x="71" y="203"/>
                  </a:lnTo>
                  <a:lnTo>
                    <a:pt x="61" y="200"/>
                  </a:lnTo>
                  <a:lnTo>
                    <a:pt x="53" y="195"/>
                  </a:lnTo>
                  <a:lnTo>
                    <a:pt x="44" y="190"/>
                  </a:lnTo>
                  <a:lnTo>
                    <a:pt x="37" y="184"/>
                  </a:lnTo>
                  <a:lnTo>
                    <a:pt x="30" y="178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2" y="153"/>
                  </a:lnTo>
                  <a:lnTo>
                    <a:pt x="9" y="143"/>
                  </a:lnTo>
                  <a:lnTo>
                    <a:pt x="5" y="135"/>
                  </a:lnTo>
                  <a:lnTo>
                    <a:pt x="3" y="124"/>
                  </a:lnTo>
                  <a:lnTo>
                    <a:pt x="2" y="114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2" y="92"/>
                  </a:lnTo>
                  <a:lnTo>
                    <a:pt x="3" y="82"/>
                  </a:lnTo>
                  <a:lnTo>
                    <a:pt x="5" y="73"/>
                  </a:lnTo>
                  <a:lnTo>
                    <a:pt x="9" y="63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3" y="37"/>
                  </a:lnTo>
                  <a:lnTo>
                    <a:pt x="30" y="30"/>
                  </a:lnTo>
                  <a:lnTo>
                    <a:pt x="37" y="23"/>
                  </a:lnTo>
                  <a:lnTo>
                    <a:pt x="44" y="17"/>
                  </a:lnTo>
                  <a:lnTo>
                    <a:pt x="53" y="12"/>
                  </a:lnTo>
                  <a:lnTo>
                    <a:pt x="61" y="8"/>
                  </a:lnTo>
                  <a:lnTo>
                    <a:pt x="71" y="4"/>
                  </a:lnTo>
                  <a:lnTo>
                    <a:pt x="81" y="2"/>
                  </a:lnTo>
                  <a:lnTo>
                    <a:pt x="9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14" y="0"/>
                  </a:lnTo>
                  <a:lnTo>
                    <a:pt x="126" y="2"/>
                  </a:lnTo>
                  <a:lnTo>
                    <a:pt x="135" y="6"/>
                  </a:lnTo>
                  <a:lnTo>
                    <a:pt x="146" y="9"/>
                  </a:lnTo>
                  <a:lnTo>
                    <a:pt x="155" y="15"/>
                  </a:lnTo>
                  <a:lnTo>
                    <a:pt x="163" y="22"/>
                  </a:lnTo>
                  <a:lnTo>
                    <a:pt x="172" y="29"/>
                  </a:lnTo>
                  <a:lnTo>
                    <a:pt x="179" y="37"/>
                  </a:lnTo>
                  <a:lnTo>
                    <a:pt x="156" y="59"/>
                  </a:lnTo>
                  <a:lnTo>
                    <a:pt x="156" y="59"/>
                  </a:lnTo>
                  <a:lnTo>
                    <a:pt x="151" y="53"/>
                  </a:lnTo>
                  <a:lnTo>
                    <a:pt x="146" y="47"/>
                  </a:lnTo>
                  <a:lnTo>
                    <a:pt x="140" y="42"/>
                  </a:lnTo>
                  <a:lnTo>
                    <a:pt x="134" y="39"/>
                  </a:lnTo>
                  <a:lnTo>
                    <a:pt x="127" y="35"/>
                  </a:lnTo>
                  <a:lnTo>
                    <a:pt x="118" y="32"/>
                  </a:lnTo>
                  <a:lnTo>
                    <a:pt x="111" y="31"/>
                  </a:lnTo>
                  <a:lnTo>
                    <a:pt x="101" y="30"/>
                  </a:lnTo>
                  <a:lnTo>
                    <a:pt x="101" y="30"/>
                  </a:lnTo>
                  <a:lnTo>
                    <a:pt x="94" y="31"/>
                  </a:lnTo>
                  <a:lnTo>
                    <a:pt x="88" y="31"/>
                  </a:lnTo>
                  <a:lnTo>
                    <a:pt x="81" y="34"/>
                  </a:lnTo>
                  <a:lnTo>
                    <a:pt x="75" y="36"/>
                  </a:lnTo>
                  <a:lnTo>
                    <a:pt x="62" y="42"/>
                  </a:lnTo>
                  <a:lnTo>
                    <a:pt x="53" y="52"/>
                  </a:lnTo>
                  <a:lnTo>
                    <a:pt x="45" y="62"/>
                  </a:lnTo>
                  <a:lnTo>
                    <a:pt x="39" y="75"/>
                  </a:lnTo>
                  <a:lnTo>
                    <a:pt x="36" y="89"/>
                  </a:lnTo>
                  <a:lnTo>
                    <a:pt x="34" y="103"/>
                  </a:lnTo>
                  <a:lnTo>
                    <a:pt x="34" y="103"/>
                  </a:lnTo>
                  <a:lnTo>
                    <a:pt x="36" y="118"/>
                  </a:lnTo>
                  <a:lnTo>
                    <a:pt x="39" y="132"/>
                  </a:lnTo>
                  <a:lnTo>
                    <a:pt x="45" y="145"/>
                  </a:lnTo>
                  <a:lnTo>
                    <a:pt x="53" y="156"/>
                  </a:lnTo>
                  <a:lnTo>
                    <a:pt x="62" y="164"/>
                  </a:lnTo>
                  <a:lnTo>
                    <a:pt x="75" y="170"/>
                  </a:lnTo>
                  <a:lnTo>
                    <a:pt x="81" y="173"/>
                  </a:lnTo>
                  <a:lnTo>
                    <a:pt x="88" y="175"/>
                  </a:lnTo>
                  <a:lnTo>
                    <a:pt x="94" y="176"/>
                  </a:lnTo>
                  <a:lnTo>
                    <a:pt x="101" y="176"/>
                  </a:lnTo>
                  <a:lnTo>
                    <a:pt x="101" y="1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2"/>
            <p:cNvSpPr>
              <a:spLocks noEditPoints="1"/>
            </p:cNvSpPr>
            <p:nvPr userDrawn="1"/>
          </p:nvSpPr>
          <p:spPr bwMode="auto">
            <a:xfrm>
              <a:off x="2376" y="2429"/>
              <a:ext cx="49" cy="50"/>
            </a:xfrm>
            <a:custGeom>
              <a:avLst/>
              <a:gdLst>
                <a:gd name="T0" fmla="*/ 34 w 148"/>
                <a:gd name="T1" fmla="*/ 85 h 149"/>
                <a:gd name="T2" fmla="*/ 39 w 148"/>
                <a:gd name="T3" fmla="*/ 99 h 149"/>
                <a:gd name="T4" fmla="*/ 47 w 148"/>
                <a:gd name="T5" fmla="*/ 110 h 149"/>
                <a:gd name="T6" fmla="*/ 59 w 148"/>
                <a:gd name="T7" fmla="*/ 116 h 149"/>
                <a:gd name="T8" fmla="*/ 75 w 148"/>
                <a:gd name="T9" fmla="*/ 120 h 149"/>
                <a:gd name="T10" fmla="*/ 85 w 148"/>
                <a:gd name="T11" fmla="*/ 118 h 149"/>
                <a:gd name="T12" fmla="*/ 102 w 148"/>
                <a:gd name="T13" fmla="*/ 111 h 149"/>
                <a:gd name="T14" fmla="*/ 146 w 148"/>
                <a:gd name="T15" fmla="*/ 105 h 149"/>
                <a:gd name="T16" fmla="*/ 141 w 148"/>
                <a:gd name="T17" fmla="*/ 115 h 149"/>
                <a:gd name="T18" fmla="*/ 128 w 148"/>
                <a:gd name="T19" fmla="*/ 131 h 149"/>
                <a:gd name="T20" fmla="*/ 109 w 148"/>
                <a:gd name="T21" fmla="*/ 143 h 149"/>
                <a:gd name="T22" fmla="*/ 87 w 148"/>
                <a:gd name="T23" fmla="*/ 149 h 149"/>
                <a:gd name="T24" fmla="*/ 75 w 148"/>
                <a:gd name="T25" fmla="*/ 149 h 149"/>
                <a:gd name="T26" fmla="*/ 59 w 148"/>
                <a:gd name="T27" fmla="*/ 148 h 149"/>
                <a:gd name="T28" fmla="*/ 45 w 148"/>
                <a:gd name="T29" fmla="*/ 144 h 149"/>
                <a:gd name="T30" fmla="*/ 22 w 148"/>
                <a:gd name="T31" fmla="*/ 128 h 149"/>
                <a:gd name="T32" fmla="*/ 6 w 148"/>
                <a:gd name="T33" fmla="*/ 104 h 149"/>
                <a:gd name="T34" fmla="*/ 1 w 148"/>
                <a:gd name="T35" fmla="*/ 90 h 149"/>
                <a:gd name="T36" fmla="*/ 0 w 148"/>
                <a:gd name="T37" fmla="*/ 74 h 149"/>
                <a:gd name="T38" fmla="*/ 0 w 148"/>
                <a:gd name="T39" fmla="*/ 67 h 149"/>
                <a:gd name="T40" fmla="*/ 6 w 148"/>
                <a:gd name="T41" fmla="*/ 45 h 149"/>
                <a:gd name="T42" fmla="*/ 22 w 148"/>
                <a:gd name="T43" fmla="*/ 22 h 149"/>
                <a:gd name="T44" fmla="*/ 45 w 148"/>
                <a:gd name="T45" fmla="*/ 6 h 149"/>
                <a:gd name="T46" fmla="*/ 58 w 148"/>
                <a:gd name="T47" fmla="*/ 1 h 149"/>
                <a:gd name="T48" fmla="*/ 74 w 148"/>
                <a:gd name="T49" fmla="*/ 0 h 149"/>
                <a:gd name="T50" fmla="*/ 81 w 148"/>
                <a:gd name="T51" fmla="*/ 0 h 149"/>
                <a:gd name="T52" fmla="*/ 96 w 148"/>
                <a:gd name="T53" fmla="*/ 4 h 149"/>
                <a:gd name="T54" fmla="*/ 115 w 148"/>
                <a:gd name="T55" fmla="*/ 12 h 149"/>
                <a:gd name="T56" fmla="*/ 135 w 148"/>
                <a:gd name="T57" fmla="*/ 33 h 149"/>
                <a:gd name="T58" fmla="*/ 146 w 148"/>
                <a:gd name="T59" fmla="*/ 60 h 149"/>
                <a:gd name="T60" fmla="*/ 148 w 148"/>
                <a:gd name="T61" fmla="*/ 74 h 149"/>
                <a:gd name="T62" fmla="*/ 147 w 148"/>
                <a:gd name="T63" fmla="*/ 85 h 149"/>
                <a:gd name="T64" fmla="*/ 35 w 148"/>
                <a:gd name="T65" fmla="*/ 57 h 149"/>
                <a:gd name="T66" fmla="*/ 113 w 148"/>
                <a:gd name="T67" fmla="*/ 57 h 149"/>
                <a:gd name="T68" fmla="*/ 107 w 148"/>
                <a:gd name="T69" fmla="*/ 46 h 149"/>
                <a:gd name="T70" fmla="*/ 98 w 148"/>
                <a:gd name="T71" fmla="*/ 38 h 149"/>
                <a:gd name="T72" fmla="*/ 87 w 148"/>
                <a:gd name="T73" fmla="*/ 32 h 149"/>
                <a:gd name="T74" fmla="*/ 74 w 148"/>
                <a:gd name="T75" fmla="*/ 29 h 149"/>
                <a:gd name="T76" fmla="*/ 67 w 148"/>
                <a:gd name="T77" fmla="*/ 31 h 149"/>
                <a:gd name="T78" fmla="*/ 55 w 148"/>
                <a:gd name="T79" fmla="*/ 34 h 149"/>
                <a:gd name="T80" fmla="*/ 45 w 148"/>
                <a:gd name="T81" fmla="*/ 42 h 149"/>
                <a:gd name="T82" fmla="*/ 38 w 148"/>
                <a:gd name="T83" fmla="*/ 51 h 149"/>
                <a:gd name="T84" fmla="*/ 35 w 148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9">
                  <a:moveTo>
                    <a:pt x="34" y="85"/>
                  </a:moveTo>
                  <a:lnTo>
                    <a:pt x="34" y="85"/>
                  </a:lnTo>
                  <a:lnTo>
                    <a:pt x="35" y="93"/>
                  </a:lnTo>
                  <a:lnTo>
                    <a:pt x="39" y="99"/>
                  </a:lnTo>
                  <a:lnTo>
                    <a:pt x="42" y="105"/>
                  </a:lnTo>
                  <a:lnTo>
                    <a:pt x="47" y="110"/>
                  </a:lnTo>
                  <a:lnTo>
                    <a:pt x="53" y="113"/>
                  </a:lnTo>
                  <a:lnTo>
                    <a:pt x="59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8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19" y="137"/>
                  </a:lnTo>
                  <a:lnTo>
                    <a:pt x="109" y="143"/>
                  </a:lnTo>
                  <a:lnTo>
                    <a:pt x="98" y="146"/>
                  </a:lnTo>
                  <a:lnTo>
                    <a:pt x="87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59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3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3" y="6"/>
                  </a:lnTo>
                  <a:lnTo>
                    <a:pt x="115" y="12"/>
                  </a:lnTo>
                  <a:lnTo>
                    <a:pt x="126" y="22"/>
                  </a:lnTo>
                  <a:lnTo>
                    <a:pt x="135" y="33"/>
                  </a:lnTo>
                  <a:lnTo>
                    <a:pt x="142" y="45"/>
                  </a:lnTo>
                  <a:lnTo>
                    <a:pt x="146" y="60"/>
                  </a:lnTo>
                  <a:lnTo>
                    <a:pt x="147" y="67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7" y="85"/>
                  </a:lnTo>
                  <a:lnTo>
                    <a:pt x="34" y="85"/>
                  </a:lnTo>
                  <a:close/>
                  <a:moveTo>
                    <a:pt x="35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3" y="42"/>
                  </a:lnTo>
                  <a:lnTo>
                    <a:pt x="98" y="38"/>
                  </a:lnTo>
                  <a:lnTo>
                    <a:pt x="94" y="34"/>
                  </a:lnTo>
                  <a:lnTo>
                    <a:pt x="87" y="32"/>
                  </a:lnTo>
                  <a:lnTo>
                    <a:pt x="80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5" y="57"/>
                  </a:lnTo>
                  <a:lnTo>
                    <a:pt x="3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3"/>
            <p:cNvSpPr>
              <a:spLocks/>
            </p:cNvSpPr>
            <p:nvPr userDrawn="1"/>
          </p:nvSpPr>
          <p:spPr bwMode="auto">
            <a:xfrm>
              <a:off x="2434" y="2429"/>
              <a:ext cx="43" cy="49"/>
            </a:xfrm>
            <a:custGeom>
              <a:avLst/>
              <a:gdLst>
                <a:gd name="T0" fmla="*/ 0 w 128"/>
                <a:gd name="T1" fmla="*/ 1 h 148"/>
                <a:gd name="T2" fmla="*/ 32 w 128"/>
                <a:gd name="T3" fmla="*/ 1 h 148"/>
                <a:gd name="T4" fmla="*/ 32 w 128"/>
                <a:gd name="T5" fmla="*/ 18 h 148"/>
                <a:gd name="T6" fmla="*/ 32 w 128"/>
                <a:gd name="T7" fmla="*/ 18 h 148"/>
                <a:gd name="T8" fmla="*/ 38 w 128"/>
                <a:gd name="T9" fmla="*/ 12 h 148"/>
                <a:gd name="T10" fmla="*/ 47 w 128"/>
                <a:gd name="T11" fmla="*/ 6 h 148"/>
                <a:gd name="T12" fmla="*/ 53 w 128"/>
                <a:gd name="T13" fmla="*/ 4 h 148"/>
                <a:gd name="T14" fmla="*/ 59 w 128"/>
                <a:gd name="T15" fmla="*/ 1 h 148"/>
                <a:gd name="T16" fmla="*/ 65 w 128"/>
                <a:gd name="T17" fmla="*/ 0 h 148"/>
                <a:gd name="T18" fmla="*/ 72 w 128"/>
                <a:gd name="T19" fmla="*/ 0 h 148"/>
                <a:gd name="T20" fmla="*/ 72 w 128"/>
                <a:gd name="T21" fmla="*/ 0 h 148"/>
                <a:gd name="T22" fmla="*/ 84 w 128"/>
                <a:gd name="T23" fmla="*/ 1 h 148"/>
                <a:gd name="T24" fmla="*/ 97 w 128"/>
                <a:gd name="T25" fmla="*/ 4 h 148"/>
                <a:gd name="T26" fmla="*/ 105 w 128"/>
                <a:gd name="T27" fmla="*/ 9 h 148"/>
                <a:gd name="T28" fmla="*/ 114 w 128"/>
                <a:gd name="T29" fmla="*/ 16 h 148"/>
                <a:gd name="T30" fmla="*/ 120 w 128"/>
                <a:gd name="T31" fmla="*/ 24 h 148"/>
                <a:gd name="T32" fmla="*/ 125 w 128"/>
                <a:gd name="T33" fmla="*/ 34 h 148"/>
                <a:gd name="T34" fmla="*/ 127 w 128"/>
                <a:gd name="T35" fmla="*/ 46 h 148"/>
                <a:gd name="T36" fmla="*/ 128 w 128"/>
                <a:gd name="T37" fmla="*/ 60 h 148"/>
                <a:gd name="T38" fmla="*/ 128 w 128"/>
                <a:gd name="T39" fmla="*/ 148 h 148"/>
                <a:gd name="T40" fmla="*/ 97 w 128"/>
                <a:gd name="T41" fmla="*/ 148 h 148"/>
                <a:gd name="T42" fmla="*/ 97 w 128"/>
                <a:gd name="T43" fmla="*/ 67 h 148"/>
                <a:gd name="T44" fmla="*/ 97 w 128"/>
                <a:gd name="T45" fmla="*/ 67 h 148"/>
                <a:gd name="T46" fmla="*/ 95 w 128"/>
                <a:gd name="T47" fmla="*/ 59 h 148"/>
                <a:gd name="T48" fmla="*/ 94 w 128"/>
                <a:gd name="T49" fmla="*/ 50 h 148"/>
                <a:gd name="T50" fmla="*/ 92 w 128"/>
                <a:gd name="T51" fmla="*/ 44 h 148"/>
                <a:gd name="T52" fmla="*/ 88 w 128"/>
                <a:gd name="T53" fmla="*/ 39 h 148"/>
                <a:gd name="T54" fmla="*/ 83 w 128"/>
                <a:gd name="T55" fmla="*/ 35 h 148"/>
                <a:gd name="T56" fmla="*/ 78 w 128"/>
                <a:gd name="T57" fmla="*/ 32 h 148"/>
                <a:gd name="T58" fmla="*/ 71 w 128"/>
                <a:gd name="T59" fmla="*/ 31 h 148"/>
                <a:gd name="T60" fmla="*/ 64 w 128"/>
                <a:gd name="T61" fmla="*/ 31 h 148"/>
                <a:gd name="T62" fmla="*/ 64 w 128"/>
                <a:gd name="T63" fmla="*/ 31 h 148"/>
                <a:gd name="T64" fmla="*/ 56 w 128"/>
                <a:gd name="T65" fmla="*/ 31 h 148"/>
                <a:gd name="T66" fmla="*/ 50 w 128"/>
                <a:gd name="T67" fmla="*/ 33 h 148"/>
                <a:gd name="T68" fmla="*/ 44 w 128"/>
                <a:gd name="T69" fmla="*/ 37 h 148"/>
                <a:gd name="T70" fmla="*/ 41 w 128"/>
                <a:gd name="T71" fmla="*/ 40 h 148"/>
                <a:gd name="T72" fmla="*/ 37 w 128"/>
                <a:gd name="T73" fmla="*/ 46 h 148"/>
                <a:gd name="T74" fmla="*/ 34 w 128"/>
                <a:gd name="T75" fmla="*/ 53 h 148"/>
                <a:gd name="T76" fmla="*/ 32 w 128"/>
                <a:gd name="T77" fmla="*/ 60 h 148"/>
                <a:gd name="T78" fmla="*/ 32 w 128"/>
                <a:gd name="T79" fmla="*/ 67 h 148"/>
                <a:gd name="T80" fmla="*/ 32 w 128"/>
                <a:gd name="T81" fmla="*/ 148 h 148"/>
                <a:gd name="T82" fmla="*/ 0 w 128"/>
                <a:gd name="T83" fmla="*/ 148 h 148"/>
                <a:gd name="T84" fmla="*/ 0 w 128"/>
                <a:gd name="T85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148">
                  <a:moveTo>
                    <a:pt x="0" y="1"/>
                  </a:moveTo>
                  <a:lnTo>
                    <a:pt x="32" y="1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8" y="12"/>
                  </a:lnTo>
                  <a:lnTo>
                    <a:pt x="47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84" y="1"/>
                  </a:lnTo>
                  <a:lnTo>
                    <a:pt x="97" y="4"/>
                  </a:lnTo>
                  <a:lnTo>
                    <a:pt x="105" y="9"/>
                  </a:lnTo>
                  <a:lnTo>
                    <a:pt x="114" y="16"/>
                  </a:lnTo>
                  <a:lnTo>
                    <a:pt x="120" y="24"/>
                  </a:lnTo>
                  <a:lnTo>
                    <a:pt x="125" y="34"/>
                  </a:lnTo>
                  <a:lnTo>
                    <a:pt x="127" y="46"/>
                  </a:lnTo>
                  <a:lnTo>
                    <a:pt x="128" y="60"/>
                  </a:lnTo>
                  <a:lnTo>
                    <a:pt x="128" y="148"/>
                  </a:lnTo>
                  <a:lnTo>
                    <a:pt x="97" y="148"/>
                  </a:lnTo>
                  <a:lnTo>
                    <a:pt x="97" y="67"/>
                  </a:lnTo>
                  <a:lnTo>
                    <a:pt x="97" y="67"/>
                  </a:lnTo>
                  <a:lnTo>
                    <a:pt x="95" y="59"/>
                  </a:lnTo>
                  <a:lnTo>
                    <a:pt x="94" y="50"/>
                  </a:lnTo>
                  <a:lnTo>
                    <a:pt x="92" y="44"/>
                  </a:lnTo>
                  <a:lnTo>
                    <a:pt x="88" y="39"/>
                  </a:lnTo>
                  <a:lnTo>
                    <a:pt x="83" y="35"/>
                  </a:lnTo>
                  <a:lnTo>
                    <a:pt x="78" y="32"/>
                  </a:lnTo>
                  <a:lnTo>
                    <a:pt x="71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56" y="31"/>
                  </a:lnTo>
                  <a:lnTo>
                    <a:pt x="50" y="33"/>
                  </a:lnTo>
                  <a:lnTo>
                    <a:pt x="44" y="37"/>
                  </a:lnTo>
                  <a:lnTo>
                    <a:pt x="41" y="40"/>
                  </a:lnTo>
                  <a:lnTo>
                    <a:pt x="37" y="46"/>
                  </a:lnTo>
                  <a:lnTo>
                    <a:pt x="34" y="53"/>
                  </a:lnTo>
                  <a:lnTo>
                    <a:pt x="32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"/>
            <p:cNvSpPr>
              <a:spLocks/>
            </p:cNvSpPr>
            <p:nvPr userDrawn="1"/>
          </p:nvSpPr>
          <p:spPr bwMode="auto">
            <a:xfrm>
              <a:off x="2484" y="2409"/>
              <a:ext cx="35" cy="69"/>
            </a:xfrm>
            <a:custGeom>
              <a:avLst/>
              <a:gdLst>
                <a:gd name="T0" fmla="*/ 30 w 106"/>
                <a:gd name="T1" fmla="*/ 4 h 209"/>
                <a:gd name="T2" fmla="*/ 62 w 106"/>
                <a:gd name="T3" fmla="*/ 0 h 209"/>
                <a:gd name="T4" fmla="*/ 62 w 106"/>
                <a:gd name="T5" fmla="*/ 62 h 209"/>
                <a:gd name="T6" fmla="*/ 106 w 106"/>
                <a:gd name="T7" fmla="*/ 62 h 209"/>
                <a:gd name="T8" fmla="*/ 106 w 106"/>
                <a:gd name="T9" fmla="*/ 93 h 209"/>
                <a:gd name="T10" fmla="*/ 62 w 106"/>
                <a:gd name="T11" fmla="*/ 93 h 209"/>
                <a:gd name="T12" fmla="*/ 62 w 106"/>
                <a:gd name="T13" fmla="*/ 209 h 209"/>
                <a:gd name="T14" fmla="*/ 30 w 106"/>
                <a:gd name="T15" fmla="*/ 209 h 209"/>
                <a:gd name="T16" fmla="*/ 30 w 106"/>
                <a:gd name="T17" fmla="*/ 93 h 209"/>
                <a:gd name="T18" fmla="*/ 0 w 106"/>
                <a:gd name="T19" fmla="*/ 93 h 209"/>
                <a:gd name="T20" fmla="*/ 0 w 106"/>
                <a:gd name="T21" fmla="*/ 62 h 209"/>
                <a:gd name="T22" fmla="*/ 30 w 106"/>
                <a:gd name="T23" fmla="*/ 62 h 209"/>
                <a:gd name="T24" fmla="*/ 30 w 106"/>
                <a:gd name="T25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209">
                  <a:moveTo>
                    <a:pt x="30" y="4"/>
                  </a:moveTo>
                  <a:lnTo>
                    <a:pt x="62" y="0"/>
                  </a:lnTo>
                  <a:lnTo>
                    <a:pt x="62" y="62"/>
                  </a:lnTo>
                  <a:lnTo>
                    <a:pt x="106" y="62"/>
                  </a:lnTo>
                  <a:lnTo>
                    <a:pt x="106" y="93"/>
                  </a:lnTo>
                  <a:lnTo>
                    <a:pt x="62" y="93"/>
                  </a:lnTo>
                  <a:lnTo>
                    <a:pt x="62" y="209"/>
                  </a:lnTo>
                  <a:lnTo>
                    <a:pt x="30" y="209"/>
                  </a:lnTo>
                  <a:lnTo>
                    <a:pt x="30" y="93"/>
                  </a:lnTo>
                  <a:lnTo>
                    <a:pt x="0" y="93"/>
                  </a:lnTo>
                  <a:lnTo>
                    <a:pt x="0" y="62"/>
                  </a:lnTo>
                  <a:lnTo>
                    <a:pt x="30" y="6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5"/>
            <p:cNvSpPr>
              <a:spLocks/>
            </p:cNvSpPr>
            <p:nvPr userDrawn="1"/>
          </p:nvSpPr>
          <p:spPr bwMode="auto">
            <a:xfrm>
              <a:off x="2527" y="2429"/>
              <a:ext cx="23" cy="49"/>
            </a:xfrm>
            <a:custGeom>
              <a:avLst/>
              <a:gdLst>
                <a:gd name="T0" fmla="*/ 0 w 69"/>
                <a:gd name="T1" fmla="*/ 1 h 148"/>
                <a:gd name="T2" fmla="*/ 32 w 69"/>
                <a:gd name="T3" fmla="*/ 1 h 148"/>
                <a:gd name="T4" fmla="*/ 32 w 69"/>
                <a:gd name="T5" fmla="*/ 17 h 148"/>
                <a:gd name="T6" fmla="*/ 32 w 69"/>
                <a:gd name="T7" fmla="*/ 17 h 148"/>
                <a:gd name="T8" fmla="*/ 38 w 69"/>
                <a:gd name="T9" fmla="*/ 10 h 148"/>
                <a:gd name="T10" fmla="*/ 45 w 69"/>
                <a:gd name="T11" fmla="*/ 5 h 148"/>
                <a:gd name="T12" fmla="*/ 50 w 69"/>
                <a:gd name="T13" fmla="*/ 3 h 148"/>
                <a:gd name="T14" fmla="*/ 56 w 69"/>
                <a:gd name="T15" fmla="*/ 1 h 148"/>
                <a:gd name="T16" fmla="*/ 62 w 69"/>
                <a:gd name="T17" fmla="*/ 0 h 148"/>
                <a:gd name="T18" fmla="*/ 69 w 69"/>
                <a:gd name="T19" fmla="*/ 0 h 148"/>
                <a:gd name="T20" fmla="*/ 69 w 69"/>
                <a:gd name="T21" fmla="*/ 31 h 148"/>
                <a:gd name="T22" fmla="*/ 67 w 69"/>
                <a:gd name="T23" fmla="*/ 31 h 148"/>
                <a:gd name="T24" fmla="*/ 67 w 69"/>
                <a:gd name="T25" fmla="*/ 31 h 148"/>
                <a:gd name="T26" fmla="*/ 60 w 69"/>
                <a:gd name="T27" fmla="*/ 32 h 148"/>
                <a:gd name="T28" fmla="*/ 52 w 69"/>
                <a:gd name="T29" fmla="*/ 33 h 148"/>
                <a:gd name="T30" fmla="*/ 46 w 69"/>
                <a:gd name="T31" fmla="*/ 37 h 148"/>
                <a:gd name="T32" fmla="*/ 41 w 69"/>
                <a:gd name="T33" fmla="*/ 40 h 148"/>
                <a:gd name="T34" fmla="*/ 38 w 69"/>
                <a:gd name="T35" fmla="*/ 46 h 148"/>
                <a:gd name="T36" fmla="*/ 34 w 69"/>
                <a:gd name="T37" fmla="*/ 53 h 148"/>
                <a:gd name="T38" fmla="*/ 33 w 69"/>
                <a:gd name="T39" fmla="*/ 60 h 148"/>
                <a:gd name="T40" fmla="*/ 32 w 69"/>
                <a:gd name="T41" fmla="*/ 67 h 148"/>
                <a:gd name="T42" fmla="*/ 32 w 69"/>
                <a:gd name="T43" fmla="*/ 148 h 148"/>
                <a:gd name="T44" fmla="*/ 0 w 69"/>
                <a:gd name="T45" fmla="*/ 148 h 148"/>
                <a:gd name="T46" fmla="*/ 0 w 69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148">
                  <a:moveTo>
                    <a:pt x="0" y="1"/>
                  </a:moveTo>
                  <a:lnTo>
                    <a:pt x="32" y="1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8" y="10"/>
                  </a:lnTo>
                  <a:lnTo>
                    <a:pt x="45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69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2" y="33"/>
                  </a:lnTo>
                  <a:lnTo>
                    <a:pt x="46" y="37"/>
                  </a:lnTo>
                  <a:lnTo>
                    <a:pt x="41" y="40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3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6"/>
            <p:cNvSpPr>
              <a:spLocks noEditPoints="1"/>
            </p:cNvSpPr>
            <p:nvPr userDrawn="1"/>
          </p:nvSpPr>
          <p:spPr bwMode="auto">
            <a:xfrm>
              <a:off x="2555" y="2429"/>
              <a:ext cx="50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6 w 149"/>
                <a:gd name="T9" fmla="*/ 120 h 149"/>
                <a:gd name="T10" fmla="*/ 86 w 149"/>
                <a:gd name="T11" fmla="*/ 118 h 149"/>
                <a:gd name="T12" fmla="*/ 103 w 149"/>
                <a:gd name="T13" fmla="*/ 111 h 149"/>
                <a:gd name="T14" fmla="*/ 146 w 149"/>
                <a:gd name="T15" fmla="*/ 105 h 149"/>
                <a:gd name="T16" fmla="*/ 142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5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4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5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6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9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2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4" y="57"/>
                  </a:lnTo>
                  <a:lnTo>
                    <a:pt x="114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1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310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0" t="12938" r="-48113" b="26562"/>
          <a:stretch/>
        </p:blipFill>
        <p:spPr>
          <a:xfrm>
            <a:off x="771525" y="758825"/>
            <a:ext cx="10658475" cy="5334000"/>
          </a:xfrm>
          <a:prstGeom prst="rect">
            <a:avLst/>
          </a:prstGeom>
        </p:spPr>
      </p:pic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B625ABE2-4787-4DCE-8BBA-59C73CFF5E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0200" y="1794669"/>
            <a:ext cx="2097363" cy="32432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Georgia" panose="02040502050405020303" pitchFamily="18" charset="0"/>
              <a:buChar char="─"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 3</a:t>
            </a:r>
          </a:p>
          <a:p>
            <a:pPr lvl="0"/>
            <a:r>
              <a:rPr lang="nl-NL" dirty="0"/>
              <a:t> 4</a:t>
            </a:r>
          </a:p>
          <a:p>
            <a:pPr lvl="0"/>
            <a:r>
              <a:rPr lang="nl-NL" dirty="0"/>
              <a:t> 5</a:t>
            </a:r>
          </a:p>
          <a:p>
            <a:pPr lvl="0"/>
            <a:r>
              <a:rPr lang="nl-NL" dirty="0"/>
              <a:t> 6</a:t>
            </a:r>
          </a:p>
          <a:p>
            <a:pPr lvl="0"/>
            <a:r>
              <a:rPr lang="nl-NL" dirty="0"/>
              <a:t> </a:t>
            </a:r>
            <a:r>
              <a:rPr lang="nl-NL" dirty="0" smtClean="0"/>
              <a:t>7</a:t>
            </a:r>
            <a:endParaRPr lang="en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AEE0936-214A-4172-9057-144F7932C4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4703" y="1794669"/>
            <a:ext cx="4433060" cy="3276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FontTx/>
              <a:buNone/>
              <a:defRPr sz="2800"/>
            </a:lvl1pPr>
          </a:lstStyle>
          <a:p>
            <a:pPr lvl="0"/>
            <a:r>
              <a:rPr lang="en-US" smtClean="0"/>
              <a:t>Click to add subtitle</a:t>
            </a:r>
            <a:endParaRPr lang="en-BE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68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9657" r="6963" b="29950"/>
          <a:stretch/>
        </p:blipFill>
        <p:spPr>
          <a:xfrm>
            <a:off x="787400" y="761999"/>
            <a:ext cx="10668000" cy="533400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224613" y="2263515"/>
            <a:ext cx="5209082" cy="2345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C9C767-9A67-4216-A05F-95382F81B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2538" y="2254251"/>
            <a:ext cx="5173662" cy="2352674"/>
          </a:xfrm>
          <a:prstGeom prst="rect">
            <a:avLst/>
          </a:prstGeom>
          <a:solidFill>
            <a:schemeClr val="bg1"/>
          </a:solidFill>
        </p:spPr>
        <p:txBody>
          <a:bodyPr lIns="182880" tIns="182880" rIns="182880" bIns="18288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add subtitle</a:t>
            </a:r>
            <a:endParaRPr lang="en-BE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97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8">
            <a:extLst>
              <a:ext uri="{FF2B5EF4-FFF2-40B4-BE49-F238E27FC236}">
                <a16:creationId xmlns:a16="http://schemas.microsoft.com/office/drawing/2014/main" id="{647C93FD-69BD-4ECC-920A-2E0DC2577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1" t="28982" r="2160" b="26878"/>
          <a:stretch/>
        </p:blipFill>
        <p:spPr>
          <a:xfrm>
            <a:off x="742950" y="733425"/>
            <a:ext cx="9210675" cy="535305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334125" y="2241030"/>
            <a:ext cx="5074170" cy="2360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C9C767-9A67-4216-A05F-95382F81B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2247899"/>
            <a:ext cx="5067300" cy="2362201"/>
          </a:xfrm>
          <a:prstGeom prst="rect">
            <a:avLst/>
          </a:prstGeom>
          <a:noFill/>
        </p:spPr>
        <p:txBody>
          <a:bodyPr lIns="182880" tIns="182880" rIns="182880" bIns="18288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add subtitle</a:t>
            </a:r>
            <a:endParaRPr lang="en-BE" dirty="0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554549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554549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12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06211"/>
            <a:ext cx="10515600" cy="884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Box 11" title="AlexandriaReference"/>
          <p:cNvSpPr txBox="1"/>
          <p:nvPr userDrawn="1"/>
        </p:nvSpPr>
        <p:spPr>
          <a:xfrm>
            <a:off x="1117063" y="644353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SCK CEN/52199163</a:t>
            </a:r>
            <a:endParaRPr kumimoji="0" lang="nl-BE" sz="8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 title="AlexandriaDistributionLimitations"/>
          <p:cNvSpPr txBox="1"/>
          <p:nvPr userDrawn="1"/>
        </p:nvSpPr>
        <p:spPr>
          <a:xfrm>
            <a:off x="10155691" y="6587241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Public</a:t>
            </a:r>
            <a:endParaRPr kumimoji="0" lang="fr-FR" sz="8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TextBox 13" title="AlexandriaAlternativeReference"/>
          <p:cNvSpPr txBox="1"/>
          <p:nvPr userDrawn="1"/>
        </p:nvSpPr>
        <p:spPr>
          <a:xfrm>
            <a:off x="1117063" y="6587241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8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kumimoji="0" lang="nl-BE" sz="8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17063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04800" y="6469063"/>
            <a:ext cx="733425" cy="166687"/>
            <a:chOff x="192" y="4075"/>
            <a:chExt cx="462" cy="105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75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 userDrawn="1"/>
          </p:nvSpPr>
          <p:spPr bwMode="auto">
            <a:xfrm>
              <a:off x="192" y="4101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192" y="4101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253" y="4101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253" y="4101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351" y="4139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30" y="4075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/>
            <p:cNvSpPr>
              <a:spLocks/>
            </p:cNvSpPr>
            <p:nvPr userDrawn="1"/>
          </p:nvSpPr>
          <p:spPr bwMode="auto">
            <a:xfrm>
              <a:off x="433" y="4101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/>
            <p:cNvSpPr>
              <a:spLocks/>
            </p:cNvSpPr>
            <p:nvPr userDrawn="1"/>
          </p:nvSpPr>
          <p:spPr bwMode="auto">
            <a:xfrm>
              <a:off x="433" y="4101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/>
            <p:cNvSpPr>
              <a:spLocks noEditPoints="1"/>
            </p:cNvSpPr>
            <p:nvPr userDrawn="1"/>
          </p:nvSpPr>
          <p:spPr bwMode="auto">
            <a:xfrm>
              <a:off x="503" y="4101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/>
            <p:cNvSpPr>
              <a:spLocks/>
            </p:cNvSpPr>
            <p:nvPr userDrawn="1"/>
          </p:nvSpPr>
          <p:spPr bwMode="auto">
            <a:xfrm>
              <a:off x="503" y="4101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/>
            <p:cNvSpPr>
              <a:spLocks/>
            </p:cNvSpPr>
            <p:nvPr userDrawn="1"/>
          </p:nvSpPr>
          <p:spPr bwMode="auto">
            <a:xfrm>
              <a:off x="521" y="4117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/>
            <p:cNvSpPr>
              <a:spLocks/>
            </p:cNvSpPr>
            <p:nvPr userDrawn="1"/>
          </p:nvSpPr>
          <p:spPr bwMode="auto">
            <a:xfrm>
              <a:off x="588" y="4101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/>
            <p:cNvSpPr>
              <a:spLocks/>
            </p:cNvSpPr>
            <p:nvPr userDrawn="1"/>
          </p:nvSpPr>
          <p:spPr bwMode="auto">
            <a:xfrm>
              <a:off x="366" y="4101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 userDrawn="1"/>
          </p:nvSpPr>
          <p:spPr bwMode="auto">
            <a:xfrm>
              <a:off x="366" y="4101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226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0" r:id="rId2"/>
    <p:sldLayoutId id="2147483681" r:id="rId3"/>
    <p:sldLayoutId id="2147483683" r:id="rId4"/>
    <p:sldLayoutId id="2147483699" r:id="rId5"/>
    <p:sldLayoutId id="2147483700" r:id="rId6"/>
    <p:sldLayoutId id="2147483661" r:id="rId7"/>
    <p:sldLayoutId id="2147483662" r:id="rId8"/>
    <p:sldLayoutId id="2147483664" r:id="rId9"/>
    <p:sldLayoutId id="2147483663" r:id="rId10"/>
    <p:sldLayoutId id="2147483682" r:id="rId11"/>
    <p:sldLayoutId id="2147483668" r:id="rId12"/>
    <p:sldLayoutId id="2147483702" r:id="rId13"/>
    <p:sldLayoutId id="2147483669" r:id="rId14"/>
    <p:sldLayoutId id="2147483701" r:id="rId15"/>
    <p:sldLayoutId id="2147483694" r:id="rId16"/>
    <p:sldLayoutId id="2147483704" r:id="rId17"/>
    <p:sldLayoutId id="2147483670" r:id="rId18"/>
    <p:sldLayoutId id="2147483671" r:id="rId19"/>
    <p:sldLayoutId id="2147483667" r:id="rId20"/>
    <p:sldLayoutId id="2147483677" r:id="rId21"/>
    <p:sldLayoutId id="2147483665" r:id="rId22"/>
    <p:sldLayoutId id="2147483706" r:id="rId23"/>
    <p:sldLayoutId id="2147483675" r:id="rId24"/>
    <p:sldLayoutId id="2147483676" r:id="rId25"/>
    <p:sldLayoutId id="2147483673" r:id="rId26"/>
    <p:sldLayoutId id="2147483674" r:id="rId27"/>
    <p:sldLayoutId id="2147483678" r:id="rId28"/>
    <p:sldLayoutId id="2147483679" r:id="rId29"/>
    <p:sldLayoutId id="2147483685" r:id="rId30"/>
    <p:sldLayoutId id="2147483690" r:id="rId31"/>
    <p:sldLayoutId id="2147483688" r:id="rId32"/>
    <p:sldLayoutId id="2147483655" r:id="rId33"/>
    <p:sldLayoutId id="2147483684" r:id="rId34"/>
    <p:sldLayoutId id="2147483687" r:id="rId35"/>
    <p:sldLayoutId id="2147483692" r:id="rId36"/>
    <p:sldLayoutId id="2147483705" r:id="rId37"/>
    <p:sldLayoutId id="2147483693" r:id="rId38"/>
    <p:sldLayoutId id="2147483697" r:id="rId3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55600" indent="-2667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906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73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129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504">
          <p15:clr>
            <a:srgbClr val="F26B43"/>
          </p15:clr>
        </p15:guide>
        <p15:guide id="6" orient="horz" pos="381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ALEXANDRIA INTEGRATION</a:t>
            </a:r>
            <a:br>
              <a:rPr lang="en-US" dirty="0" smtClean="0"/>
            </a:br>
            <a:r>
              <a:rPr lang="en-US" dirty="0" smtClean="0"/>
              <a:t>Do not delete this master!</a:t>
            </a:r>
            <a:endParaRPr lang="nl-BE" dirty="0"/>
          </a:p>
        </p:txBody>
      </p:sp>
      <p:sp>
        <p:nvSpPr>
          <p:cNvPr id="8" name="TextBox 7" title="AlexandriaReference"/>
          <p:cNvSpPr txBox="1"/>
          <p:nvPr userDrawn="1"/>
        </p:nvSpPr>
        <p:spPr>
          <a:xfrm>
            <a:off x="765544" y="1658678"/>
            <a:ext cx="1953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Attributes_Short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  <p:sp>
        <p:nvSpPr>
          <p:cNvPr id="4" name="TextBox 3" title="AlexandriaSecurltyClearance"/>
          <p:cNvSpPr txBox="1"/>
          <p:nvPr userDrawn="1"/>
        </p:nvSpPr>
        <p:spPr>
          <a:xfrm>
            <a:off x="2719144" y="2575110"/>
            <a:ext cx="19536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[Security Clearance]</a:t>
            </a:r>
          </a:p>
        </p:txBody>
      </p:sp>
      <p:sp>
        <p:nvSpPr>
          <p:cNvPr id="5" name="TextBox 4" title="AlexandriaDistributionLimitations"/>
          <p:cNvSpPr txBox="1"/>
          <p:nvPr userDrawn="1"/>
        </p:nvSpPr>
        <p:spPr>
          <a:xfrm>
            <a:off x="4672744" y="1658678"/>
            <a:ext cx="19536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[Common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Attributes_Information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Security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Classification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]</a:t>
            </a:r>
          </a:p>
        </p:txBody>
      </p:sp>
      <p:sp>
        <p:nvSpPr>
          <p:cNvPr id="6" name="TextBox 5" title="AlexandriaEventAttributes"/>
          <p:cNvSpPr txBox="1"/>
          <p:nvPr userDrawn="1"/>
        </p:nvSpPr>
        <p:spPr>
          <a:xfrm>
            <a:off x="2464199" y="3013157"/>
            <a:ext cx="619021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[Event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Attributes_Event_Event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Name]</a:t>
            </a:r>
          </a:p>
        </p:txBody>
      </p:sp>
      <p:sp>
        <p:nvSpPr>
          <p:cNvPr id="9" name="TextBox 8" title="AlexandriaAlternativeReference"/>
          <p:cNvSpPr txBox="1"/>
          <p:nvPr userDrawn="1"/>
        </p:nvSpPr>
        <p:spPr>
          <a:xfrm>
            <a:off x="2464199" y="1661549"/>
            <a:ext cx="1953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Attributes_Alternative</a:t>
            </a:r>
            <a:r>
              <a:rPr kumimoji="0" lang="nl-BE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  <p:pic>
        <p:nvPicPr>
          <p:cNvPr id="10" name="Afbeelding 13">
            <a:extLst>
              <a:ext uri="{FF2B5EF4-FFF2-40B4-BE49-F238E27FC236}">
                <a16:creationId xmlns:a16="http://schemas.microsoft.com/office/drawing/2014/main" id="{522606A1-5983-4956-9002-1FC101450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1" y="6469091"/>
            <a:ext cx="733149" cy="16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3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emf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FSon1FQBxJo" TargetMode="Externa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12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g"/><Relationship Id="rId4" Type="http://schemas.openxmlformats.org/officeDocument/2006/relationships/image" Target="../media/image11.jpe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11th </a:t>
            </a:r>
            <a:r>
              <a:rPr lang="en-US" b="1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MicroTCA</a:t>
            </a:r>
            <a:r>
              <a:rPr lang="en-US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Workshop for Industry and Research </a:t>
            </a: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- 06/12/2022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81350" y="5635662"/>
            <a:ext cx="8362949" cy="887465"/>
          </a:xfrm>
        </p:spPr>
        <p:txBody>
          <a:bodyPr>
            <a:normAutofit fontScale="90000"/>
          </a:bodyPr>
          <a:lstStyle/>
          <a:p>
            <a:r>
              <a:rPr lang="en-US" dirty="0"/>
              <a:t>MYRRHA - MINERVA accelerator project status and MicroTCA.4 developments</a:t>
            </a:r>
          </a:p>
        </p:txBody>
      </p:sp>
    </p:spTree>
    <p:extLst>
      <p:ext uri="{BB962C8B-B14F-4D97-AF65-F5344CB8AC3E}">
        <p14:creationId xmlns:p14="http://schemas.microsoft.com/office/powerpoint/2010/main" val="28368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r="5151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Linear Accelerator</a:t>
            </a:r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In 400 m to an energy of 600 MeV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Focus on reliability</a:t>
            </a:r>
            <a:endParaRPr lang="en-US" dirty="0"/>
          </a:p>
        </p:txBody>
      </p:sp>
      <p:pic>
        <p:nvPicPr>
          <p:cNvPr id="23" name="Picture Placeholder 22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r="5151"/>
          <a:stretch>
            <a:fillRect/>
          </a:stretch>
        </p:blipFill>
        <p:spPr/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LBE </a:t>
            </a:r>
            <a:r>
              <a:rPr lang="en-US" dirty="0"/>
              <a:t>cooled reactor</a:t>
            </a:r>
          </a:p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Pool type reactor</a:t>
            </a:r>
          </a:p>
          <a:p>
            <a:pPr>
              <a:spcBef>
                <a:spcPts val="600"/>
              </a:spcBef>
            </a:pPr>
            <a:r>
              <a:rPr lang="en-US" dirty="0"/>
              <a:t>Sub-critical design</a:t>
            </a:r>
          </a:p>
          <a:p>
            <a:pPr>
              <a:spcBef>
                <a:spcPts val="600"/>
              </a:spcBef>
            </a:pPr>
            <a:r>
              <a:rPr lang="en-US" dirty="0"/>
              <a:t>Lead-bismuth eutectic (LBE) as </a:t>
            </a:r>
            <a:r>
              <a:rPr lang="en-US" dirty="0" smtClean="0"/>
              <a:t>coolant</a:t>
            </a:r>
            <a:endParaRPr lang="en-US" dirty="0"/>
          </a:p>
        </p:txBody>
      </p:sp>
      <p:pic>
        <p:nvPicPr>
          <p:cNvPr id="24" name="Picture Placeholder 23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r="5151"/>
          <a:stretch>
            <a:fillRect/>
          </a:stretch>
        </p:blipFill>
        <p:spPr/>
      </p:pic>
      <p:sp>
        <p:nvSpPr>
          <p:cNvPr id="17" name="Text Placeholder 1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The Proton Target Facility (PTF)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F</a:t>
            </a:r>
            <a:r>
              <a:rPr lang="en-US" dirty="0" smtClean="0"/>
              <a:t>undamental </a:t>
            </a:r>
            <a:r>
              <a:rPr lang="en-US" dirty="0"/>
              <a:t>science or solid-state physics and </a:t>
            </a:r>
            <a:r>
              <a:rPr lang="en-US" dirty="0" smtClean="0"/>
              <a:t>biology</a:t>
            </a:r>
          </a:p>
          <a:p>
            <a:pPr>
              <a:spcBef>
                <a:spcPts val="600"/>
              </a:spcBef>
            </a:pPr>
            <a:r>
              <a:rPr lang="en-US" dirty="0"/>
              <a:t>Production of radioisotopes </a:t>
            </a:r>
          </a:p>
          <a:p>
            <a:pPr>
              <a:spcBef>
                <a:spcPts val="600"/>
              </a:spcBef>
            </a:pPr>
            <a:r>
              <a:rPr lang="en-US" dirty="0"/>
              <a:t>Isotope Separation On-Line (ISOL) system</a:t>
            </a:r>
          </a:p>
        </p:txBody>
      </p:sp>
      <p:pic>
        <p:nvPicPr>
          <p:cNvPr id="25" name="Picture Placeholder 24"/>
          <p:cNvPicPr>
            <a:picLocks noGrp="1" noChangeAspect="1"/>
          </p:cNvPicPr>
          <p:nvPr>
            <p:ph type="pic"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r="5310"/>
          <a:stretch>
            <a:fillRect/>
          </a:stretch>
        </p:blipFill>
        <p:spPr/>
      </p:pic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The Full Power Facility (FPF)</a:t>
            </a:r>
          </a:p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Fine-tuning </a:t>
            </a:r>
            <a:r>
              <a:rPr lang="en-US" dirty="0"/>
              <a:t>the proton beam energy</a:t>
            </a:r>
          </a:p>
          <a:p>
            <a:pPr>
              <a:spcBef>
                <a:spcPts val="600"/>
              </a:spcBef>
            </a:pPr>
            <a:r>
              <a:rPr lang="en-US" dirty="0"/>
              <a:t>Investigating irradiation </a:t>
            </a:r>
            <a:r>
              <a:rPr lang="en-US" dirty="0" smtClean="0"/>
              <a:t>damage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Fusion research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MYRRHA = 4 major components</a:t>
            </a:r>
          </a:p>
        </p:txBody>
      </p:sp>
    </p:spTree>
    <p:extLst>
      <p:ext uri="{BB962C8B-B14F-4D97-AF65-F5344CB8AC3E}">
        <p14:creationId xmlns:p14="http://schemas.microsoft.com/office/powerpoint/2010/main" val="395595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MYRRHA – </a:t>
            </a:r>
            <a:r>
              <a:rPr lang="nl-BE" dirty="0" err="1"/>
              <a:t>Phases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401365" y="1431579"/>
            <a:ext cx="6343935" cy="1462701"/>
          </a:xfrm>
        </p:spPr>
        <p:txBody>
          <a:bodyPr>
            <a:normAutofit/>
          </a:bodyPr>
          <a:lstStyle/>
          <a:p>
            <a:pPr marL="355600" lvl="1" indent="0">
              <a:buNone/>
            </a:pPr>
            <a:r>
              <a:rPr lang="en-GB" b="1" dirty="0">
                <a:solidFill>
                  <a:schemeClr val="accent2"/>
                </a:solidFill>
              </a:rPr>
              <a:t>Phase</a:t>
            </a:r>
            <a:r>
              <a:rPr lang="en-GB" sz="1800" b="1" dirty="0"/>
              <a:t> </a:t>
            </a:r>
            <a:r>
              <a:rPr lang="en-GB" b="1" dirty="0">
                <a:solidFill>
                  <a:schemeClr val="accent2"/>
                </a:solidFill>
              </a:rPr>
              <a:t>1</a:t>
            </a:r>
            <a:r>
              <a:rPr lang="en-GB" sz="1800" dirty="0"/>
              <a:t> (approved, financed by Belgium Govt.)</a:t>
            </a:r>
          </a:p>
          <a:p>
            <a:pPr lvl="2"/>
            <a:r>
              <a:rPr lang="en-GB" sz="1600" dirty="0"/>
              <a:t>100 MeV LINAC + PTF &amp; FPF implementation</a:t>
            </a:r>
          </a:p>
          <a:p>
            <a:pPr lvl="2"/>
            <a:r>
              <a:rPr lang="en-GB" sz="1600" dirty="0"/>
              <a:t>Design and pre-licensing of the reactor</a:t>
            </a:r>
          </a:p>
          <a:p>
            <a:pPr lvl="2"/>
            <a:r>
              <a:rPr lang="en-GB" sz="1600" dirty="0"/>
              <a:t>R&amp;D for 600 MeV </a:t>
            </a:r>
            <a:r>
              <a:rPr lang="en-GB" sz="1600" dirty="0" err="1"/>
              <a:t>linac</a:t>
            </a:r>
            <a:endParaRPr lang="en-GB" sz="1600" dirty="0"/>
          </a:p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11</a:t>
            </a:fld>
            <a:endParaRPr lang="en-BE" dirty="0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3674557" y="2494340"/>
            <a:ext cx="5531865" cy="3470474"/>
            <a:chOff x="1980065" y="1244605"/>
            <a:chExt cx="7613932" cy="4776683"/>
          </a:xfrm>
        </p:grpSpPr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1980065" y="1244605"/>
              <a:ext cx="7613932" cy="4776683"/>
              <a:chOff x="212713" y="1630103"/>
              <a:chExt cx="7421337" cy="4655856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4528" y="1654255"/>
                <a:ext cx="6480720" cy="4544851"/>
              </a:xfrm>
              <a:prstGeom prst="rect">
                <a:avLst/>
              </a:prstGeom>
            </p:spPr>
          </p:pic>
          <p:pic>
            <p:nvPicPr>
              <p:cNvPr id="28" name="Picture 27" descr="C:\Users\rfernand\Documents\MYRRHA Rev.1.7\Options\REV1_7 Option0 Section Right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91358" y="4676325"/>
                <a:ext cx="735013" cy="1253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 bwMode="auto">
              <a:xfrm>
                <a:off x="632520" y="4293095"/>
                <a:ext cx="5832648" cy="1992863"/>
              </a:xfrm>
              <a:prstGeom prst="rect">
                <a:avLst/>
              </a:prstGeom>
              <a:noFill/>
              <a:ln w="412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107287" tIns="53643" rIns="107287" bIns="53643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 dirty="0">
                  <a:latin typeface="Arial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6200000">
                <a:off x="-603719" y="5109527"/>
                <a:ext cx="1992864" cy="360000"/>
              </a:xfrm>
              <a:prstGeom prst="rect">
                <a:avLst/>
              </a:prstGeom>
              <a:solidFill>
                <a:schemeClr val="accent2"/>
              </a:solidFill>
              <a:ln w="412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2"/>
                    </a:solidFill>
                    <a:latin typeface="Segoe UI" panose="020B0502040204020203" pitchFamily="34" charset="0"/>
                  </a:defRPr>
                </a:lvl1pPr>
              </a:lstStyle>
              <a:p>
                <a:r>
                  <a:rPr lang="en-GB" sz="1050" dirty="0"/>
                  <a:t>Phase 2 – 600 MeV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6465168" y="4293093"/>
                <a:ext cx="792088" cy="1992505"/>
              </a:xfrm>
              <a:prstGeom prst="rect">
                <a:avLst/>
              </a:prstGeom>
              <a:noFill/>
              <a:ln w="412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107287" tIns="53643" rIns="107287" bIns="53643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 dirty="0">
                  <a:latin typeface="Arial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16200000">
                <a:off x="6464816" y="5116364"/>
                <a:ext cx="1978467" cy="360000"/>
              </a:xfrm>
              <a:prstGeom prst="rect">
                <a:avLst/>
              </a:prstGeom>
              <a:solidFill>
                <a:schemeClr val="accent2"/>
              </a:solidFill>
              <a:ln w="412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2"/>
                    </a:solidFill>
                    <a:latin typeface="Segoe UI" panose="020B0502040204020203" pitchFamily="34" charset="0"/>
                  </a:defRPr>
                </a:lvl1pPr>
              </a:lstStyle>
              <a:p>
                <a:r>
                  <a:rPr lang="en-GB" sz="1050" dirty="0"/>
                  <a:t>Phase 3 – Reactor 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6200000">
                <a:off x="-937246" y="2783136"/>
                <a:ext cx="2659918" cy="360000"/>
              </a:xfrm>
              <a:prstGeom prst="rect">
                <a:avLst/>
              </a:prstGeom>
              <a:solidFill>
                <a:schemeClr val="accent2"/>
              </a:solidFill>
              <a:ln w="412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ctr">
                  <a:defRPr b="1">
                    <a:solidFill>
                      <a:schemeClr val="bg2"/>
                    </a:solidFill>
                    <a:latin typeface="Segoe UI" panose="020B0502040204020203" pitchFamily="34" charset="0"/>
                  </a:defRPr>
                </a:lvl1pPr>
              </a:lstStyle>
              <a:p>
                <a:r>
                  <a:rPr lang="en-GB" sz="1050" dirty="0"/>
                  <a:t>Phase</a:t>
                </a:r>
                <a:r>
                  <a:rPr lang="en-GB" sz="1000" dirty="0"/>
                  <a:t> 1 – 100 MeV 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632520" y="1630103"/>
                <a:ext cx="7001530" cy="2662992"/>
              </a:xfrm>
              <a:prstGeom prst="rect">
                <a:avLst/>
              </a:prstGeom>
              <a:noFill/>
              <a:ln w="412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107287" tIns="53643" rIns="107287" bIns="53643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1600" dirty="0">
                  <a:latin typeface="Arial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484643" y="1700808"/>
              <a:ext cx="4772613" cy="1125847"/>
              <a:chOff x="2484643" y="1700808"/>
              <a:chExt cx="4772613" cy="1125847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484643" y="2279377"/>
                <a:ext cx="4772613" cy="547278"/>
                <a:chOff x="2484643" y="2279377"/>
                <a:chExt cx="4772613" cy="547278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2484643" y="2279377"/>
                  <a:ext cx="4772613" cy="357535"/>
                  <a:chOff x="2484643" y="2279377"/>
                  <a:chExt cx="4772613" cy="357535"/>
                </a:xfrm>
              </p:grpSpPr>
              <p:sp>
                <p:nvSpPr>
                  <p:cNvPr id="25" name="Rounded Rectangle 24"/>
                  <p:cNvSpPr/>
                  <p:nvPr/>
                </p:nvSpPr>
                <p:spPr>
                  <a:xfrm>
                    <a:off x="2484643" y="2420888"/>
                    <a:ext cx="4772613" cy="216024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Rounded Rectangle 25"/>
                  <p:cNvSpPr/>
                  <p:nvPr/>
                </p:nvSpPr>
                <p:spPr>
                  <a:xfrm rot="19270156">
                    <a:off x="6294691" y="2279377"/>
                    <a:ext cx="648072" cy="144016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4" name="Rounded Rectangle 23"/>
                <p:cNvSpPr/>
                <p:nvPr/>
              </p:nvSpPr>
              <p:spPr>
                <a:xfrm>
                  <a:off x="2720752" y="2610655"/>
                  <a:ext cx="648072" cy="216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2" name="Rounded Rectangle 21"/>
              <p:cNvSpPr/>
              <p:nvPr/>
            </p:nvSpPr>
            <p:spPr>
              <a:xfrm>
                <a:off x="5809095" y="1700808"/>
                <a:ext cx="512056" cy="82809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6" name="Rectangle 35"/>
          <p:cNvSpPr/>
          <p:nvPr/>
        </p:nvSpPr>
        <p:spPr>
          <a:xfrm>
            <a:off x="388066" y="4744794"/>
            <a:ext cx="29585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400" b="1" dirty="0">
                <a:solidFill>
                  <a:schemeClr val="accent2"/>
                </a:solidFill>
              </a:rPr>
              <a:t>Phase </a:t>
            </a:r>
            <a:r>
              <a:rPr lang="en-GB" sz="2400" b="1" dirty="0" smtClean="0">
                <a:solidFill>
                  <a:schemeClr val="accent2"/>
                </a:solidFill>
              </a:rPr>
              <a:t>2</a:t>
            </a:r>
            <a:r>
              <a:rPr lang="en-GB" dirty="0" smtClean="0"/>
              <a:t> </a:t>
            </a:r>
          </a:p>
          <a:p>
            <a:pPr lvl="1"/>
            <a:r>
              <a:rPr lang="en-GB" sz="1600" dirty="0"/>
              <a:t>extension of the LINAC to 600 MeV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23227" y="4764993"/>
            <a:ext cx="2553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Phase </a:t>
            </a:r>
            <a:r>
              <a:rPr lang="en-US" sz="2400" b="1" dirty="0" smtClean="0">
                <a:solidFill>
                  <a:schemeClr val="accent2"/>
                </a:solidFill>
              </a:rPr>
              <a:t>3</a:t>
            </a:r>
            <a:endParaRPr lang="en-US" dirty="0"/>
          </a:p>
          <a:p>
            <a:r>
              <a:rPr lang="en-US" dirty="0"/>
              <a:t>reactor implementation </a:t>
            </a:r>
            <a:r>
              <a:rPr lang="en-US" dirty="0" smtClean="0"/>
              <a:t>(start in 2034)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22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 – </a:t>
            </a:r>
            <a:r>
              <a:rPr lang="nl-BE" dirty="0"/>
              <a:t>MINERVA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98927" y="1598084"/>
            <a:ext cx="5059668" cy="1733678"/>
          </a:xfrm>
        </p:spPr>
        <p:txBody>
          <a:bodyPr>
            <a:normAutofit/>
          </a:bodyPr>
          <a:lstStyle/>
          <a:p>
            <a:pPr marL="0" indent="0" defTabSz="1072866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00000"/>
              <a:buNone/>
            </a:pPr>
            <a:r>
              <a:rPr lang="en-GB" b="1" dirty="0">
                <a:solidFill>
                  <a:schemeClr val="accent2"/>
                </a:solidFill>
              </a:rPr>
              <a:t>Objectives</a:t>
            </a:r>
            <a:endParaRPr lang="en-GB" sz="2800" b="1" dirty="0">
              <a:solidFill>
                <a:schemeClr val="accent2"/>
              </a:solidFill>
            </a:endParaRPr>
          </a:p>
          <a:p>
            <a:r>
              <a:rPr lang="en-GB" sz="1600" dirty="0"/>
              <a:t>Demonstrate reliability as required for ADS</a:t>
            </a:r>
          </a:p>
          <a:p>
            <a:r>
              <a:rPr lang="en-GB" sz="1600" dirty="0"/>
              <a:t>Reliability goal evaluation </a:t>
            </a:r>
          </a:p>
          <a:p>
            <a:r>
              <a:rPr lang="en-GB" sz="1600" dirty="0"/>
              <a:t>Fault tolerant schemes implementation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12</a:t>
            </a:fld>
            <a:endParaRPr lang="en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29" y="819537"/>
            <a:ext cx="5845993" cy="3288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27"/>
          <a:stretch/>
        </p:blipFill>
        <p:spPr>
          <a:xfrm>
            <a:off x="987919" y="3441476"/>
            <a:ext cx="6491848" cy="268615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479767" y="4107908"/>
            <a:ext cx="4192655" cy="2151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2866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00000"/>
            </a:pPr>
            <a:r>
              <a:rPr lang="en-GB" sz="2400" b="1" dirty="0">
                <a:solidFill>
                  <a:schemeClr val="accent2"/>
                </a:solidFill>
              </a:rPr>
              <a:t>Applications</a:t>
            </a:r>
          </a:p>
          <a:p>
            <a:pPr marL="355600" indent="-2667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Fundamental research</a:t>
            </a:r>
          </a:p>
          <a:p>
            <a:pPr marL="355600" indent="-2667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Develop new medical isotopes</a:t>
            </a:r>
          </a:p>
          <a:p>
            <a:pPr marL="355600" indent="-2667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Include design considerations for upgrade use with fusion material research</a:t>
            </a:r>
          </a:p>
        </p:txBody>
      </p:sp>
    </p:spTree>
    <p:extLst>
      <p:ext uri="{BB962C8B-B14F-4D97-AF65-F5344CB8AC3E}">
        <p14:creationId xmlns:p14="http://schemas.microsoft.com/office/powerpoint/2010/main" val="31269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MINERVA LINAC - Requirements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66763" y="1786072"/>
            <a:ext cx="4872557" cy="1684279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GB" sz="1800" b="1" dirty="0">
                <a:solidFill>
                  <a:schemeClr val="accent2"/>
                </a:solidFill>
              </a:rPr>
              <a:t>High reliability requirements</a:t>
            </a:r>
          </a:p>
          <a:p>
            <a:pPr marL="355600" lvl="1">
              <a:spcBef>
                <a:spcPts val="1000"/>
              </a:spcBef>
              <a:buClr>
                <a:schemeClr val="accent2"/>
              </a:buClr>
            </a:pPr>
            <a:r>
              <a:rPr lang="en-GB" sz="1400" dirty="0"/>
              <a:t>Mean Time Between Failures (MTBF) &gt; 250hrs</a:t>
            </a:r>
          </a:p>
          <a:p>
            <a:pPr marL="717550" lvl="2">
              <a:spcBef>
                <a:spcPts val="1000"/>
              </a:spcBef>
              <a:buClr>
                <a:schemeClr val="accent2"/>
              </a:buClr>
            </a:pPr>
            <a:r>
              <a:rPr lang="en-GB" sz="1200" dirty="0"/>
              <a:t>Allowed beam trips &gt; 3 sec – Max. 10 per 90 day operation</a:t>
            </a:r>
          </a:p>
          <a:p>
            <a:pPr marL="717550" lvl="2">
              <a:spcBef>
                <a:spcPts val="1000"/>
              </a:spcBef>
              <a:buClr>
                <a:schemeClr val="accent2"/>
              </a:buClr>
            </a:pPr>
            <a:r>
              <a:rPr lang="en-GB" sz="1200" dirty="0"/>
              <a:t>Allowed beam trips &gt; 100 </a:t>
            </a:r>
            <a:r>
              <a:rPr lang="en-GB" sz="1200" dirty="0" err="1"/>
              <a:t>ms</a:t>
            </a:r>
            <a:r>
              <a:rPr lang="en-GB" sz="1200" dirty="0"/>
              <a:t> – Max. 100 per day</a:t>
            </a:r>
          </a:p>
          <a:p>
            <a:pPr marL="717550" lvl="2">
              <a:spcBef>
                <a:spcPts val="1000"/>
              </a:spcBef>
              <a:buClr>
                <a:schemeClr val="accent2"/>
              </a:buClr>
            </a:pPr>
            <a:r>
              <a:rPr lang="en-GB" sz="1200" dirty="0"/>
              <a:t>Allowed beam trips &lt; 100 </a:t>
            </a:r>
            <a:r>
              <a:rPr lang="en-GB" sz="1200" dirty="0" err="1"/>
              <a:t>ms</a:t>
            </a:r>
            <a:r>
              <a:rPr lang="en-GB" sz="1200" dirty="0"/>
              <a:t> – “unlimited” </a:t>
            </a:r>
            <a:endParaRPr lang="en-GB" sz="1400" kern="0" dirty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13</a:t>
            </a:fld>
            <a:endParaRPr lang="en-BE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118448" y="1786072"/>
            <a:ext cx="5284506" cy="1684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GB" sz="1800" b="1" dirty="0">
                <a:solidFill>
                  <a:schemeClr val="accent2"/>
                </a:solidFill>
              </a:rPr>
              <a:t>High availability requirements</a:t>
            </a:r>
          </a:p>
          <a:p>
            <a:pPr marL="355600" lvl="1">
              <a:spcBef>
                <a:spcPts val="1000"/>
              </a:spcBef>
              <a:buClr>
                <a:schemeClr val="accent2"/>
              </a:buClr>
            </a:pPr>
            <a:r>
              <a:rPr lang="en-GB" sz="1400" dirty="0"/>
              <a:t>Low Mean Time To Recover (MTTR)</a:t>
            </a:r>
          </a:p>
          <a:p>
            <a:pPr marL="355600" lvl="1">
              <a:spcBef>
                <a:spcPts val="1000"/>
              </a:spcBef>
              <a:buClr>
                <a:schemeClr val="accent2"/>
              </a:buClr>
            </a:pPr>
            <a:r>
              <a:rPr lang="en-GB" sz="1400" dirty="0"/>
              <a:t>Failure detectability mechanisms</a:t>
            </a:r>
          </a:p>
          <a:p>
            <a:pPr marL="0" indent="0">
              <a:buNone/>
            </a:pPr>
            <a:endParaRPr lang="en-GB" b="1" dirty="0" smtClean="0">
              <a:solidFill>
                <a:schemeClr val="accent2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66763" y="3470351"/>
            <a:ext cx="5284506" cy="25019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b="1" dirty="0">
                <a:solidFill>
                  <a:schemeClr val="accent2"/>
                </a:solidFill>
              </a:rPr>
              <a:t>Achieving reliability</a:t>
            </a:r>
          </a:p>
          <a:p>
            <a:pPr marL="355600" lvl="1">
              <a:spcBef>
                <a:spcPts val="1000"/>
              </a:spcBef>
              <a:buClr>
                <a:schemeClr val="accent2"/>
              </a:buClr>
            </a:pPr>
            <a:r>
              <a:rPr lang="en-GB" sz="1600" dirty="0"/>
              <a:t>Conservative design: Use mature technologies and components, not pushing their technological limits</a:t>
            </a:r>
          </a:p>
          <a:p>
            <a:pPr marL="717550" lvl="2">
              <a:spcBef>
                <a:spcPts val="1000"/>
              </a:spcBef>
              <a:buClr>
                <a:schemeClr val="accent2"/>
              </a:buClr>
            </a:pPr>
            <a:r>
              <a:rPr lang="en-GB" sz="1400" dirty="0"/>
              <a:t>Solid State (SS) RF amplifiers</a:t>
            </a:r>
          </a:p>
          <a:p>
            <a:pPr marL="717550" lvl="2">
              <a:spcBef>
                <a:spcPts val="1000"/>
              </a:spcBef>
              <a:buClr>
                <a:schemeClr val="accent2"/>
              </a:buClr>
            </a:pPr>
            <a:r>
              <a:rPr lang="en-GB" sz="1400" dirty="0"/>
              <a:t>Modular DC power supplies</a:t>
            </a:r>
          </a:p>
          <a:p>
            <a:pPr marL="717550" lvl="2">
              <a:spcBef>
                <a:spcPts val="1000"/>
              </a:spcBef>
              <a:buClr>
                <a:schemeClr val="accent2"/>
              </a:buClr>
            </a:pPr>
            <a:r>
              <a:rPr lang="en-GB" sz="1400" dirty="0"/>
              <a:t>Digital Low Level RF (LLRF) </a:t>
            </a:r>
            <a:r>
              <a:rPr lang="en-GB" sz="1400" dirty="0" smtClean="0"/>
              <a:t>control – MTCA based</a:t>
            </a:r>
            <a:endParaRPr lang="en-GB" sz="1400" dirty="0"/>
          </a:p>
          <a:p>
            <a:pPr marL="355600" lvl="1">
              <a:spcBef>
                <a:spcPts val="1000"/>
              </a:spcBef>
              <a:buClr>
                <a:schemeClr val="accent2"/>
              </a:buClr>
            </a:pPr>
            <a:r>
              <a:rPr lang="en-GB" sz="1600" dirty="0"/>
              <a:t>Implement redundancy</a:t>
            </a:r>
          </a:p>
          <a:p>
            <a:pPr marL="717550" lvl="2">
              <a:spcBef>
                <a:spcPts val="1000"/>
              </a:spcBef>
              <a:buClr>
                <a:schemeClr val="accent2"/>
              </a:buClr>
            </a:pPr>
            <a:r>
              <a:rPr lang="en-GB" sz="1400" dirty="0"/>
              <a:t>Serial redundancy in the main LINAC</a:t>
            </a:r>
          </a:p>
          <a:p>
            <a:pPr marL="717550" lvl="2">
              <a:spcBef>
                <a:spcPts val="1000"/>
              </a:spcBef>
              <a:buClr>
                <a:schemeClr val="accent2"/>
              </a:buClr>
            </a:pPr>
            <a:r>
              <a:rPr lang="en-GB" sz="1400" dirty="0"/>
              <a:t>Parallel redundancy in the injector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8448" y="3470351"/>
            <a:ext cx="4928813" cy="2898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Achieving availability</a:t>
            </a:r>
          </a:p>
          <a:p>
            <a:pPr marL="355600" lvl="1" indent="-2667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Modular design for key elements</a:t>
            </a:r>
          </a:p>
          <a:p>
            <a:pPr marL="717550" lvl="2" indent="-2667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Solid State (SS) RF amplifiers</a:t>
            </a:r>
          </a:p>
          <a:p>
            <a:pPr marL="717550" lvl="2" indent="-2667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Modular DC power supplies</a:t>
            </a:r>
          </a:p>
          <a:p>
            <a:pPr marL="717550" lvl="2" indent="-2667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Digital Low Level RF (LLRF) control</a:t>
            </a:r>
          </a:p>
          <a:p>
            <a:pPr marL="355600" lvl="1" indent="-2667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Hot swappable elements</a:t>
            </a:r>
          </a:p>
          <a:p>
            <a:pPr marL="355600" lvl="1" indent="-2667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Low average corrective maintenance time</a:t>
            </a:r>
          </a:p>
          <a:p>
            <a:pPr marL="355600" lvl="1" indent="-2667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Predictive maintenance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2131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5" name="Picture 13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33" y="1058154"/>
            <a:ext cx="10058569" cy="358856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14</a:t>
            </a:fld>
            <a:endParaRPr lang="en-BE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28612" y="471466"/>
            <a:ext cx="10658475" cy="9855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RF System – 17MeV Injector architecture</a:t>
            </a:r>
            <a:endParaRPr lang="en-US" dirty="0"/>
          </a:p>
        </p:txBody>
      </p:sp>
      <p:sp>
        <p:nvSpPr>
          <p:cNvPr id="1062" name="TextBox 1061"/>
          <p:cNvSpPr txBox="1"/>
          <p:nvPr/>
        </p:nvSpPr>
        <p:spPr>
          <a:xfrm>
            <a:off x="5061700" y="1151376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59D56"/>
                </a:solidFill>
              </a:rPr>
              <a:t>Working freq. @176,1 MHz</a:t>
            </a:r>
            <a:endParaRPr lang="en-US" b="1" dirty="0">
              <a:solidFill>
                <a:srgbClr val="F59D56"/>
              </a:solidFill>
            </a:endParaRPr>
          </a:p>
        </p:txBody>
      </p:sp>
      <p:sp>
        <p:nvSpPr>
          <p:cNvPr id="1064" name="Espace réservé du contenu 4"/>
          <p:cNvSpPr txBox="1">
            <a:spLocks/>
          </p:cNvSpPr>
          <p:nvPr/>
        </p:nvSpPr>
        <p:spPr>
          <a:xfrm>
            <a:off x="646114" y="4719073"/>
            <a:ext cx="4945062" cy="1221469"/>
          </a:xfrm>
          <a:prstGeom prst="rect">
            <a:avLst/>
          </a:prstGeom>
        </p:spPr>
        <p:txBody>
          <a:bodyPr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Additional system elements</a:t>
            </a:r>
            <a:endParaRPr lang="en-GB" sz="2400" b="1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355600" lvl="1" indent="-2667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RF distribution system -&gt; Coaxial rigid line</a:t>
            </a:r>
          </a:p>
          <a:p>
            <a:pPr marL="355600" lvl="1" indent="-2667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+mn-lt"/>
                <a:ea typeface="+mn-ea"/>
                <a:cs typeface="+mn-cs"/>
              </a:rPr>
              <a:t>Monitoring elements -&gt; RF monitoring Couplers</a:t>
            </a:r>
          </a:p>
          <a:p>
            <a:pPr marL="389802" lvl="1" indent="0">
              <a:buNone/>
            </a:pPr>
            <a:endParaRPr lang="en-GB" sz="1662" dirty="0">
              <a:latin typeface="Calibri" pitchFamily="34" charset="0"/>
              <a:sym typeface="Wingdings" pitchFamily="2" charset="2"/>
            </a:endParaRPr>
          </a:p>
          <a:p>
            <a:pPr marL="389802" lvl="1" indent="0">
              <a:buNone/>
            </a:pPr>
            <a:endParaRPr lang="en-GB" sz="1662" dirty="0">
              <a:latin typeface="Calibri" pitchFamily="34" charset="0"/>
              <a:sym typeface="Wingdings" pitchFamily="2" charset="2"/>
            </a:endParaRPr>
          </a:p>
          <a:p>
            <a:pPr marL="389802" lvl="1" indent="0">
              <a:buNone/>
            </a:pPr>
            <a:endParaRPr lang="en-GB" sz="1477" kern="0" dirty="0">
              <a:sym typeface="Wingdings"/>
            </a:endParaRPr>
          </a:p>
          <a:p>
            <a:pPr marL="389802" lvl="1" indent="0">
              <a:buNone/>
            </a:pPr>
            <a:endParaRPr lang="en-GB" sz="1477" kern="0" dirty="0">
              <a:sym typeface="Wingdings"/>
            </a:endParaRPr>
          </a:p>
        </p:txBody>
      </p:sp>
      <p:sp>
        <p:nvSpPr>
          <p:cNvPr id="1066" name="TextBox 1065"/>
          <p:cNvSpPr txBox="1"/>
          <p:nvPr/>
        </p:nvSpPr>
        <p:spPr>
          <a:xfrm>
            <a:off x="7530537" y="4105058"/>
            <a:ext cx="270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59D56"/>
                </a:solidFill>
              </a:rPr>
              <a:t>[1+2+7+1+8+1]x </a:t>
            </a:r>
            <a:r>
              <a:rPr lang="en-US" b="1" dirty="0" smtClean="0">
                <a:solidFill>
                  <a:srgbClr val="F59D56"/>
                </a:solidFill>
              </a:rPr>
              <a:t>LLRF</a:t>
            </a:r>
            <a:endParaRPr lang="en-US" sz="1000" b="1" i="1" dirty="0">
              <a:solidFill>
                <a:srgbClr val="F59D56"/>
              </a:solidFill>
            </a:endParaRPr>
          </a:p>
        </p:txBody>
      </p:sp>
      <p:sp>
        <p:nvSpPr>
          <p:cNvPr id="372" name="Espace réservé du contenu 4"/>
          <p:cNvSpPr txBox="1">
            <a:spLocks/>
          </p:cNvSpPr>
          <p:nvPr/>
        </p:nvSpPr>
        <p:spPr>
          <a:xfrm>
            <a:off x="2436813" y="6067970"/>
            <a:ext cx="7578858" cy="642480"/>
          </a:xfrm>
          <a:prstGeom prst="rect">
            <a:avLst/>
          </a:prstGeom>
        </p:spPr>
        <p:txBody>
          <a:bodyPr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88900" lvl="1" indent="0" defTabSz="914400">
              <a:spcBef>
                <a:spcPts val="1000"/>
              </a:spcBef>
              <a:buClr>
                <a:schemeClr val="accent2"/>
              </a:buClr>
              <a:buNone/>
            </a:pPr>
            <a:r>
              <a:rPr lang="en-GB" sz="1600" b="1" dirty="0" smtClean="0"/>
              <a:t>RFQ</a:t>
            </a:r>
            <a:r>
              <a:rPr lang="en-GB" sz="1600" dirty="0" smtClean="0"/>
              <a:t>: </a:t>
            </a:r>
            <a:r>
              <a:rPr lang="en-GB" sz="1600" b="1" dirty="0" smtClean="0"/>
              <a:t>R</a:t>
            </a:r>
            <a:r>
              <a:rPr lang="en-GB" sz="1600" dirty="0" smtClean="0"/>
              <a:t>adio-</a:t>
            </a:r>
            <a:r>
              <a:rPr lang="en-GB" sz="1600" b="1" dirty="0" smtClean="0"/>
              <a:t>F</a:t>
            </a:r>
            <a:r>
              <a:rPr lang="en-GB" sz="1600" dirty="0" smtClean="0"/>
              <a:t>requency </a:t>
            </a:r>
            <a:r>
              <a:rPr lang="en-GB" sz="1600" b="1" dirty="0" smtClean="0"/>
              <a:t>Q</a:t>
            </a:r>
            <a:r>
              <a:rPr lang="en-GB" sz="1600" dirty="0" smtClean="0"/>
              <a:t>uadrupole	</a:t>
            </a:r>
            <a:r>
              <a:rPr lang="en-GB" sz="1600" b="1" dirty="0" smtClean="0"/>
              <a:t>QWR</a:t>
            </a:r>
            <a:r>
              <a:rPr lang="en-GB" sz="1600" dirty="0" smtClean="0"/>
              <a:t>: </a:t>
            </a:r>
            <a:r>
              <a:rPr lang="en-GB" sz="1600" b="1" dirty="0" smtClean="0"/>
              <a:t>Q</a:t>
            </a:r>
            <a:r>
              <a:rPr lang="en-GB" sz="1600" dirty="0" smtClean="0"/>
              <a:t>uarter </a:t>
            </a:r>
            <a:r>
              <a:rPr lang="en-GB" sz="1600" b="1" dirty="0" smtClean="0"/>
              <a:t>W</a:t>
            </a:r>
            <a:r>
              <a:rPr lang="en-GB" sz="1600" dirty="0" smtClean="0"/>
              <a:t>ave </a:t>
            </a:r>
            <a:r>
              <a:rPr lang="en-GB" sz="1600" b="1" dirty="0" smtClean="0"/>
              <a:t>R</a:t>
            </a:r>
            <a:r>
              <a:rPr lang="en-GB" sz="1600" dirty="0" smtClean="0"/>
              <a:t>esonator</a:t>
            </a:r>
          </a:p>
          <a:p>
            <a:pPr marL="88900" lvl="1" indent="0" defTabSz="914400">
              <a:spcBef>
                <a:spcPts val="1000"/>
              </a:spcBef>
              <a:buClr>
                <a:schemeClr val="accent2"/>
              </a:buClr>
              <a:buNone/>
            </a:pPr>
            <a:r>
              <a:rPr lang="en-GB" sz="1600" b="1" dirty="0" smtClean="0">
                <a:latin typeface="+mj-lt"/>
                <a:sym typeface="Wingdings" pitchFamily="2" charset="2"/>
              </a:rPr>
              <a:t>CH</a:t>
            </a:r>
            <a:r>
              <a:rPr lang="en-GB" sz="1600" dirty="0" smtClean="0">
                <a:latin typeface="+mj-lt"/>
                <a:sym typeface="Wingdings" pitchFamily="2" charset="2"/>
              </a:rPr>
              <a:t>: </a:t>
            </a:r>
            <a:r>
              <a:rPr lang="en-GB" sz="1600" b="1" dirty="0" smtClean="0">
                <a:latin typeface="+mj-lt"/>
                <a:sym typeface="Wingdings" pitchFamily="2" charset="2"/>
              </a:rPr>
              <a:t>C</a:t>
            </a:r>
            <a:r>
              <a:rPr lang="en-GB" sz="1600" dirty="0" smtClean="0">
                <a:latin typeface="+mj-lt"/>
                <a:sym typeface="Wingdings" pitchFamily="2" charset="2"/>
              </a:rPr>
              <a:t>ross-bar </a:t>
            </a:r>
            <a:r>
              <a:rPr lang="en-GB" sz="1600" b="1" dirty="0" smtClean="0">
                <a:latin typeface="+mj-lt"/>
                <a:sym typeface="Wingdings" pitchFamily="2" charset="2"/>
              </a:rPr>
              <a:t>H</a:t>
            </a:r>
            <a:r>
              <a:rPr lang="en-GB" sz="1600" dirty="0" smtClean="0">
                <a:latin typeface="+mj-lt"/>
                <a:sym typeface="Wingdings" pitchFamily="2" charset="2"/>
              </a:rPr>
              <a:t> mode cavity		</a:t>
            </a:r>
            <a:r>
              <a:rPr lang="en-GB" sz="1600" b="1" dirty="0" smtClean="0">
                <a:latin typeface="+mj-lt"/>
                <a:sym typeface="Wingdings" pitchFamily="2" charset="2"/>
              </a:rPr>
              <a:t>CHR</a:t>
            </a:r>
            <a:r>
              <a:rPr lang="en-GB" sz="1600" dirty="0" smtClean="0">
                <a:latin typeface="+mj-lt"/>
                <a:sym typeface="Wingdings" pitchFamily="2" charset="2"/>
              </a:rPr>
              <a:t>: </a:t>
            </a:r>
            <a:r>
              <a:rPr lang="en-GB" sz="1600" b="1" dirty="0" smtClean="0">
                <a:latin typeface="+mj-lt"/>
                <a:sym typeface="Wingdings" pitchFamily="2" charset="2"/>
              </a:rPr>
              <a:t>CH</a:t>
            </a:r>
            <a:r>
              <a:rPr lang="en-GB" sz="1600" dirty="0" smtClean="0">
                <a:latin typeface="+mj-lt"/>
                <a:sym typeface="Wingdings" pitchFamily="2" charset="2"/>
              </a:rPr>
              <a:t> cavity used for </a:t>
            </a:r>
            <a:r>
              <a:rPr lang="en-GB" sz="1600" b="1" dirty="0" err="1" smtClean="0">
                <a:latin typeface="+mj-lt"/>
                <a:sym typeface="Wingdings" pitchFamily="2" charset="2"/>
              </a:rPr>
              <a:t>R</a:t>
            </a:r>
            <a:r>
              <a:rPr lang="en-GB" sz="1600" dirty="0" err="1" smtClean="0">
                <a:latin typeface="+mj-lt"/>
                <a:sym typeface="Wingdings" pitchFamily="2" charset="2"/>
              </a:rPr>
              <a:t>ebunching</a:t>
            </a:r>
            <a:endParaRPr lang="en-GB" sz="1600" dirty="0">
              <a:latin typeface="+mj-lt"/>
              <a:sym typeface="Wingdings" pitchFamily="2" charset="2"/>
            </a:endParaRPr>
          </a:p>
          <a:p>
            <a:pPr marL="389802" lvl="1" indent="0">
              <a:buNone/>
            </a:pPr>
            <a:endParaRPr lang="en-GB" sz="1662" dirty="0">
              <a:latin typeface="Calibri" pitchFamily="34" charset="0"/>
              <a:sym typeface="Wingdings" pitchFamily="2" charset="2"/>
            </a:endParaRPr>
          </a:p>
          <a:p>
            <a:pPr marL="389802" lvl="1" indent="0">
              <a:buNone/>
            </a:pPr>
            <a:endParaRPr lang="en-GB" sz="1477" kern="0" dirty="0">
              <a:sym typeface="Wingdings"/>
            </a:endParaRPr>
          </a:p>
          <a:p>
            <a:pPr marL="389802" lvl="1" indent="0">
              <a:buNone/>
            </a:pPr>
            <a:endParaRPr lang="en-GB" sz="1477" kern="0" dirty="0">
              <a:sym typeface="Wingding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112" y="4790498"/>
            <a:ext cx="5029200" cy="885825"/>
          </a:xfrm>
          <a:prstGeom prst="rect">
            <a:avLst/>
          </a:prstGeom>
          <a:ln w="57150">
            <a:solidFill>
              <a:srgbClr val="F59D56"/>
            </a:solidFill>
          </a:ln>
        </p:spPr>
      </p:pic>
    </p:spTree>
    <p:extLst>
      <p:ext uri="{BB962C8B-B14F-4D97-AF65-F5344CB8AC3E}">
        <p14:creationId xmlns:p14="http://schemas.microsoft.com/office/powerpoint/2010/main" val="144700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994" y="954264"/>
            <a:ext cx="9389665" cy="38436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15</a:t>
            </a:fld>
            <a:endParaRPr lang="en-BE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28612" y="480386"/>
            <a:ext cx="10658475" cy="9855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RF System – 100MeV LINAC Architecture</a:t>
            </a:r>
            <a:endParaRPr lang="en-US" dirty="0"/>
          </a:p>
        </p:txBody>
      </p:sp>
      <p:sp>
        <p:nvSpPr>
          <p:cNvPr id="1064" name="Espace réservé du contenu 4"/>
          <p:cNvSpPr txBox="1">
            <a:spLocks/>
          </p:cNvSpPr>
          <p:nvPr/>
        </p:nvSpPr>
        <p:spPr>
          <a:xfrm>
            <a:off x="646114" y="4719073"/>
            <a:ext cx="4945062" cy="1221469"/>
          </a:xfrm>
          <a:prstGeom prst="rect">
            <a:avLst/>
          </a:prstGeom>
        </p:spPr>
        <p:txBody>
          <a:bodyPr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Additional system elements</a:t>
            </a:r>
            <a:endParaRPr lang="en-GB" sz="2400" b="1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  <a:p>
            <a:pPr marL="355600" lvl="1" indent="-2667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+mn-lt"/>
                <a:ea typeface="+mn-ea"/>
                <a:cs typeface="+mn-cs"/>
              </a:rPr>
              <a:t>High power RF circulators + Loads</a:t>
            </a:r>
          </a:p>
          <a:p>
            <a:pPr marL="355600" lvl="1" indent="-2667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+mn-lt"/>
                <a:ea typeface="+mn-ea"/>
                <a:cs typeface="+mn-cs"/>
              </a:rPr>
              <a:t>RF distribution system</a:t>
            </a:r>
            <a:r>
              <a:rPr lang="en-GB" sz="1600" dirty="0"/>
              <a:t> -&gt; </a:t>
            </a:r>
            <a:r>
              <a:rPr lang="en-GB" sz="1600" dirty="0" smtClean="0"/>
              <a:t>Coax </a:t>
            </a:r>
            <a:r>
              <a:rPr lang="en-GB" sz="1600" dirty="0"/>
              <a:t>rigid </a:t>
            </a:r>
            <a:r>
              <a:rPr lang="en-GB" sz="1600" dirty="0" smtClean="0"/>
              <a:t>line</a:t>
            </a:r>
            <a:endParaRPr lang="en-GB" sz="1600" dirty="0" smtClean="0">
              <a:latin typeface="+mn-lt"/>
              <a:ea typeface="+mn-ea"/>
              <a:cs typeface="+mn-cs"/>
            </a:endParaRPr>
          </a:p>
          <a:p>
            <a:pPr marL="355600" lvl="1" indent="-2667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+mn-lt"/>
                <a:ea typeface="+mn-ea"/>
                <a:cs typeface="+mn-cs"/>
              </a:rPr>
              <a:t>Monitoring elements -&gt; RF monitoring Couplers</a:t>
            </a:r>
          </a:p>
          <a:p>
            <a:pPr marL="389802" lvl="1" indent="0">
              <a:buNone/>
            </a:pPr>
            <a:endParaRPr lang="en-GB" sz="1662" dirty="0">
              <a:latin typeface="Calibri" pitchFamily="34" charset="0"/>
              <a:sym typeface="Wingdings" pitchFamily="2" charset="2"/>
            </a:endParaRPr>
          </a:p>
          <a:p>
            <a:pPr marL="389802" lvl="1" indent="0">
              <a:buNone/>
            </a:pPr>
            <a:endParaRPr lang="en-GB" sz="1662" dirty="0">
              <a:latin typeface="Calibri" pitchFamily="34" charset="0"/>
              <a:sym typeface="Wingdings" pitchFamily="2" charset="2"/>
            </a:endParaRPr>
          </a:p>
          <a:p>
            <a:pPr marL="389802" lvl="1" indent="0">
              <a:buNone/>
            </a:pPr>
            <a:endParaRPr lang="en-GB" sz="1477" kern="0" dirty="0">
              <a:sym typeface="Wingdings"/>
            </a:endParaRPr>
          </a:p>
          <a:p>
            <a:pPr marL="389802" lvl="1" indent="0">
              <a:buNone/>
            </a:pPr>
            <a:endParaRPr lang="en-GB" sz="1477" kern="0" dirty="0">
              <a:sym typeface="Wingding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3706" y="1121291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5046"/>
                </a:solidFill>
              </a:rPr>
              <a:t>Working freq. @352,2 MHz</a:t>
            </a:r>
            <a:endParaRPr lang="en-US" b="1" dirty="0">
              <a:solidFill>
                <a:srgbClr val="C0504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6277" y="1357734"/>
            <a:ext cx="3182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5046"/>
                </a:solidFill>
              </a:rPr>
              <a:t>[2+60]x </a:t>
            </a:r>
            <a:r>
              <a:rPr lang="en-US" b="1" dirty="0" smtClean="0">
                <a:solidFill>
                  <a:srgbClr val="C05046"/>
                </a:solidFill>
              </a:rPr>
              <a:t>LLRF</a:t>
            </a:r>
            <a:endParaRPr lang="en-US" b="1" dirty="0">
              <a:solidFill>
                <a:srgbClr val="C05046"/>
              </a:solidFill>
            </a:endParaRPr>
          </a:p>
        </p:txBody>
      </p:sp>
      <p:sp>
        <p:nvSpPr>
          <p:cNvPr id="10" name="Espace réservé du contenu 4"/>
          <p:cNvSpPr txBox="1">
            <a:spLocks/>
          </p:cNvSpPr>
          <p:nvPr/>
        </p:nvSpPr>
        <p:spPr>
          <a:xfrm>
            <a:off x="2751729" y="6446304"/>
            <a:ext cx="7471771" cy="411696"/>
          </a:xfrm>
          <a:prstGeom prst="rect">
            <a:avLst/>
          </a:prstGeom>
        </p:spPr>
        <p:txBody>
          <a:bodyPr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88900" lvl="1" indent="0" defTabSz="914400">
              <a:spcBef>
                <a:spcPts val="1000"/>
              </a:spcBef>
              <a:buClr>
                <a:schemeClr val="accent2"/>
              </a:buClr>
              <a:buNone/>
            </a:pPr>
            <a:r>
              <a:rPr lang="en-GB" sz="1600" b="1" dirty="0" smtClean="0"/>
              <a:t>SS</a:t>
            </a:r>
            <a:r>
              <a:rPr lang="en-GB" sz="1600" dirty="0" smtClean="0"/>
              <a:t>: </a:t>
            </a:r>
            <a:r>
              <a:rPr lang="en-GB" sz="1600" b="1" dirty="0" smtClean="0"/>
              <a:t>S</a:t>
            </a:r>
            <a:r>
              <a:rPr lang="en-GB" sz="1600" dirty="0" smtClean="0"/>
              <a:t>ingle </a:t>
            </a:r>
            <a:r>
              <a:rPr lang="en-GB" sz="1600" b="1" dirty="0" smtClean="0"/>
              <a:t>S</a:t>
            </a:r>
            <a:r>
              <a:rPr lang="en-GB" sz="1600" dirty="0" smtClean="0"/>
              <a:t>poke cavity	</a:t>
            </a:r>
            <a:r>
              <a:rPr lang="en-GB" sz="1600" b="1" dirty="0"/>
              <a:t>SSR</a:t>
            </a:r>
            <a:r>
              <a:rPr lang="en-GB" sz="1600" dirty="0"/>
              <a:t>: </a:t>
            </a:r>
            <a:r>
              <a:rPr lang="en-GB" sz="1600" b="1" dirty="0">
                <a:sym typeface="Wingdings" pitchFamily="2" charset="2"/>
              </a:rPr>
              <a:t>S</a:t>
            </a:r>
            <a:r>
              <a:rPr lang="en-GB" sz="1600" dirty="0">
                <a:sym typeface="Wingdings" pitchFamily="2" charset="2"/>
              </a:rPr>
              <a:t>ingle </a:t>
            </a:r>
            <a:r>
              <a:rPr lang="en-GB" sz="1600" b="1" dirty="0">
                <a:sym typeface="Wingdings" pitchFamily="2" charset="2"/>
              </a:rPr>
              <a:t>S</a:t>
            </a:r>
            <a:r>
              <a:rPr lang="en-GB" sz="1600" dirty="0">
                <a:sym typeface="Wingdings" pitchFamily="2" charset="2"/>
              </a:rPr>
              <a:t>poke cavity used </a:t>
            </a:r>
            <a:r>
              <a:rPr lang="en-GB" sz="1600" dirty="0" smtClean="0">
                <a:sym typeface="Wingdings" pitchFamily="2" charset="2"/>
              </a:rPr>
              <a:t>for </a:t>
            </a:r>
            <a:r>
              <a:rPr lang="en-GB" sz="1600" b="1" dirty="0" err="1" smtClean="0">
                <a:sym typeface="Wingdings" pitchFamily="2" charset="2"/>
              </a:rPr>
              <a:t>R</a:t>
            </a:r>
            <a:r>
              <a:rPr lang="en-GB" sz="1600" dirty="0" err="1" smtClean="0">
                <a:sym typeface="Wingdings" pitchFamily="2" charset="2"/>
              </a:rPr>
              <a:t>ebunching</a:t>
            </a:r>
            <a:endParaRPr lang="en-GB" sz="1600" dirty="0">
              <a:sym typeface="Wingdings"/>
            </a:endParaRPr>
          </a:p>
          <a:p>
            <a:pPr marL="389802" lvl="1" indent="0">
              <a:buNone/>
            </a:pPr>
            <a:endParaRPr lang="en-GB" sz="1477" kern="0" dirty="0">
              <a:sym typeface="Wingding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887" y="4876795"/>
            <a:ext cx="6223880" cy="1062821"/>
          </a:xfrm>
          <a:prstGeom prst="rect">
            <a:avLst/>
          </a:prstGeom>
          <a:ln w="73025">
            <a:solidFill>
              <a:srgbClr val="C05046"/>
            </a:solidFill>
          </a:ln>
        </p:spPr>
      </p:pic>
    </p:spTree>
    <p:extLst>
      <p:ext uri="{BB962C8B-B14F-4D97-AF65-F5344CB8AC3E}">
        <p14:creationId xmlns:p14="http://schemas.microsoft.com/office/powerpoint/2010/main" val="172360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MTCA4 developments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MTCA is considered in 4 </a:t>
            </a:r>
            <a:r>
              <a:rPr lang="en-US" dirty="0" smtClean="0"/>
              <a:t>disciplines</a:t>
            </a:r>
          </a:p>
          <a:p>
            <a:pPr lvl="1"/>
            <a:r>
              <a:rPr lang="en-US" dirty="0" smtClean="0"/>
              <a:t>LLRF &amp; cavity tuning</a:t>
            </a:r>
            <a:endParaRPr lang="en-US" dirty="0" smtClean="0"/>
          </a:p>
          <a:p>
            <a:pPr lvl="1"/>
            <a:r>
              <a:rPr lang="en-US" dirty="0" smtClean="0"/>
              <a:t>Beam </a:t>
            </a:r>
            <a:r>
              <a:rPr lang="en-US" dirty="0" smtClean="0"/>
              <a:t>Diagnostics </a:t>
            </a:r>
            <a:endParaRPr lang="en-US" dirty="0" smtClean="0"/>
          </a:p>
          <a:p>
            <a:pPr lvl="1"/>
            <a:r>
              <a:rPr lang="en-US" dirty="0" smtClean="0"/>
              <a:t>Machine </a:t>
            </a:r>
            <a:r>
              <a:rPr lang="en-US" dirty="0" smtClean="0"/>
              <a:t>Protection </a:t>
            </a:r>
            <a:endParaRPr lang="en-US" dirty="0"/>
          </a:p>
          <a:p>
            <a:pPr lvl="1"/>
            <a:r>
              <a:rPr lang="en-US" dirty="0" smtClean="0"/>
              <a:t>Timing </a:t>
            </a:r>
            <a:r>
              <a:rPr lang="en-US" dirty="0" smtClean="0"/>
              <a:t>System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16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68296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r="11356"/>
          <a:stretch/>
        </p:blipFill>
        <p:spPr>
          <a:xfrm>
            <a:off x="4634646" y="5418751"/>
            <a:ext cx="1739860" cy="1173044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9" r="15789"/>
          <a:stretch>
            <a:fillRect/>
          </a:stretch>
        </p:blipFill>
        <p:spPr>
          <a:xfrm>
            <a:off x="1763824" y="1601461"/>
            <a:ext cx="3167146" cy="3167146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766763" y="1404608"/>
            <a:ext cx="4872036" cy="426770"/>
          </a:xfrm>
        </p:spPr>
        <p:txBody>
          <a:bodyPr/>
          <a:lstStyle/>
          <a:p>
            <a:pPr algn="ctr"/>
            <a:r>
              <a:rPr lang="en-US" dirty="0" smtClean="0"/>
              <a:t>INJECTOR LLRF (176MHZ)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MTCA Current Developments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82013" y="4820069"/>
            <a:ext cx="5317343" cy="1884280"/>
          </a:xfrm>
        </p:spPr>
        <p:txBody>
          <a:bodyPr/>
          <a:lstStyle/>
          <a:p>
            <a:r>
              <a:rPr lang="en-US" dirty="0" smtClean="0"/>
              <a:t>Direct </a:t>
            </a:r>
            <a:r>
              <a:rPr lang="en-US" dirty="0"/>
              <a:t>sampling </a:t>
            </a:r>
            <a:r>
              <a:rPr lang="en-US" dirty="0" smtClean="0"/>
              <a:t>topology (oversampling)</a:t>
            </a:r>
          </a:p>
          <a:p>
            <a:r>
              <a:rPr lang="en-US" dirty="0" err="1" smtClean="0"/>
              <a:t>Zynq</a:t>
            </a:r>
            <a:r>
              <a:rPr lang="en-US" dirty="0" smtClean="0"/>
              <a:t> </a:t>
            </a:r>
            <a:r>
              <a:rPr lang="en-US" dirty="0" err="1" smtClean="0"/>
              <a:t>RFSoC</a:t>
            </a:r>
            <a:r>
              <a:rPr lang="en-US" dirty="0" smtClean="0"/>
              <a:t> – ZCU111 proof of concept</a:t>
            </a:r>
          </a:p>
          <a:p>
            <a:r>
              <a:rPr lang="en-US" dirty="0" smtClean="0"/>
              <a:t>Vadatech AMC573 prototype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6553202" y="1404608"/>
            <a:ext cx="4872036" cy="426770"/>
          </a:xfrm>
        </p:spPr>
        <p:txBody>
          <a:bodyPr/>
          <a:lstStyle/>
          <a:p>
            <a:pPr algn="ctr"/>
            <a:r>
              <a:rPr lang="en-US" dirty="0" smtClean="0"/>
              <a:t>Superconducting LINAC LLRF (352MHz)</a:t>
            </a:r>
            <a:r>
              <a:rPr lang="en-US" baseline="30000" dirty="0" smtClean="0"/>
              <a:t>*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15649" y="4820069"/>
            <a:ext cx="5025037" cy="188428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Downconverter based</a:t>
            </a:r>
          </a:p>
          <a:p>
            <a:r>
              <a:rPr lang="en-US" dirty="0" smtClean="0"/>
              <a:t>IOxOS IFC1420 + RDC1470 (prototype)</a:t>
            </a:r>
          </a:p>
          <a:p>
            <a:r>
              <a:rPr lang="en-US" dirty="0" smtClean="0"/>
              <a:t>CTS: separate module</a:t>
            </a:r>
          </a:p>
          <a:p>
            <a:pPr marL="88900" indent="0">
              <a:buNone/>
            </a:pPr>
            <a:r>
              <a:rPr lang="en-US" dirty="0" smtClean="0"/>
              <a:t> </a:t>
            </a:r>
          </a:p>
          <a:p>
            <a:pPr marL="88900" indent="0">
              <a:buNone/>
            </a:pPr>
            <a:r>
              <a:rPr lang="nb-NO" sz="1400" b="1" baseline="30000" dirty="0" smtClean="0"/>
              <a:t>*</a:t>
            </a:r>
            <a:r>
              <a:rPr lang="nb-NO" sz="1100" dirty="0" smtClean="0"/>
              <a:t>MTCA.4-Based </a:t>
            </a:r>
            <a:r>
              <a:rPr lang="nb-NO" sz="1100" dirty="0"/>
              <a:t>LLRF System Prototype Status for </a:t>
            </a:r>
            <a:r>
              <a:rPr lang="nb-NO" sz="1100" dirty="0" smtClean="0"/>
              <a:t>MYRRHA, C. Joly, LINAC2022</a:t>
            </a:r>
            <a:endParaRPr lang="nb-NO" dirty="0"/>
          </a:p>
          <a:p>
            <a:pPr marL="8890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729" y="1831378"/>
            <a:ext cx="3553743" cy="30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8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048" y="1886226"/>
            <a:ext cx="6108493" cy="2991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LLRF </a:t>
            </a:r>
            <a:r>
              <a:rPr lang="en-US" dirty="0" smtClean="0"/>
              <a:t>- 17MeV </a:t>
            </a:r>
            <a:r>
              <a:rPr lang="en-US" dirty="0"/>
              <a:t>Injector </a:t>
            </a:r>
            <a:r>
              <a:rPr lang="en-US" dirty="0" smtClean="0"/>
              <a:t>architecture &amp; Test Stand</a:t>
            </a:r>
            <a:r>
              <a:rPr lang="en-US" baseline="30000" dirty="0" smtClean="0"/>
              <a:t>*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RF Gallery to injector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66762" y="2155663"/>
            <a:ext cx="5794616" cy="1064809"/>
          </a:xfrm>
        </p:spPr>
        <p:txBody>
          <a:bodyPr/>
          <a:lstStyle/>
          <a:p>
            <a:pPr marL="355600" lvl="1">
              <a:spcBef>
                <a:spcPts val="1000"/>
              </a:spcBef>
              <a:buClr>
                <a:schemeClr val="accent2"/>
              </a:buClr>
            </a:pPr>
            <a:r>
              <a:rPr lang="en-GB" sz="1600" dirty="0"/>
              <a:t>20 individual LLRF systems distributed along the RF gallery</a:t>
            </a:r>
          </a:p>
          <a:p>
            <a:pPr marL="717550" lvl="2">
              <a:spcBef>
                <a:spcPts val="1000"/>
              </a:spcBef>
              <a:buClr>
                <a:schemeClr val="accent2"/>
              </a:buClr>
            </a:pPr>
            <a:r>
              <a:rPr lang="en-GB" sz="1400" dirty="0"/>
              <a:t>Freedom on rack distribution</a:t>
            </a:r>
          </a:p>
          <a:p>
            <a:pPr marL="717550" lvl="2">
              <a:spcBef>
                <a:spcPts val="1000"/>
              </a:spcBef>
              <a:buClr>
                <a:schemeClr val="accent2"/>
              </a:buClr>
            </a:pPr>
            <a:r>
              <a:rPr lang="en-GB" sz="1400" dirty="0"/>
              <a:t>Coaxial rigid line used as TXL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18</a:t>
            </a:fld>
            <a:endParaRPr lang="en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48" y="3220472"/>
            <a:ext cx="5615753" cy="2852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201" y="4081265"/>
            <a:ext cx="3709115" cy="25137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1155" y="6077457"/>
            <a:ext cx="3960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 smtClean="0"/>
              <a:t>*</a:t>
            </a:r>
            <a:r>
              <a:rPr lang="en-US" sz="800" dirty="0" smtClean="0"/>
              <a:t>MYRRHA-MINERVA </a:t>
            </a:r>
            <a:r>
              <a:rPr lang="en-US" sz="800" dirty="0"/>
              <a:t>INJECTOR STATUS AND </a:t>
            </a:r>
            <a:r>
              <a:rPr lang="en-US" sz="800" dirty="0" smtClean="0"/>
              <a:t>COMMISSIONING, A. </a:t>
            </a:r>
            <a:r>
              <a:rPr lang="en-US" sz="800" dirty="0" err="1" smtClean="0"/>
              <a:t>Gatera</a:t>
            </a:r>
            <a:r>
              <a:rPr lang="en-US" sz="800" dirty="0"/>
              <a:t>, HB2021</a:t>
            </a:r>
          </a:p>
        </p:txBody>
      </p:sp>
    </p:spTree>
    <p:extLst>
      <p:ext uri="{BB962C8B-B14F-4D97-AF65-F5344CB8AC3E}">
        <p14:creationId xmlns:p14="http://schemas.microsoft.com/office/powerpoint/2010/main" val="26908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MTCA </a:t>
            </a:r>
            <a:r>
              <a:rPr lang="en-US" dirty="0" smtClean="0"/>
              <a:t>Future </a:t>
            </a:r>
            <a:r>
              <a:rPr lang="en-US" dirty="0"/>
              <a:t>Developments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Beam Diagnostics</a:t>
            </a:r>
          </a:p>
          <a:p>
            <a:pPr lvl="1"/>
            <a:r>
              <a:rPr lang="en-US" dirty="0" smtClean="0"/>
              <a:t>BPM, BCM, BLM, Beam profile,…</a:t>
            </a:r>
          </a:p>
          <a:p>
            <a:r>
              <a:rPr lang="en-US" dirty="0" smtClean="0"/>
              <a:t>Machine Protection</a:t>
            </a:r>
          </a:p>
          <a:p>
            <a:pPr lvl="1"/>
            <a:r>
              <a:rPr lang="en-US" dirty="0" smtClean="0"/>
              <a:t>Fast interlocks and local protection system</a:t>
            </a:r>
          </a:p>
          <a:p>
            <a:pPr lvl="1"/>
            <a:r>
              <a:rPr lang="en-US" dirty="0" smtClean="0"/>
              <a:t>owned by the LLRF system </a:t>
            </a:r>
          </a:p>
          <a:p>
            <a:r>
              <a:rPr lang="en-US" dirty="0" smtClean="0"/>
              <a:t>Accelerator Global Timing &amp; Synchronization System</a:t>
            </a:r>
          </a:p>
          <a:p>
            <a:pPr lvl="1"/>
            <a:r>
              <a:rPr lang="en-US" dirty="0" smtClean="0"/>
              <a:t>Current MRF EVM &amp; EVR</a:t>
            </a:r>
          </a:p>
          <a:p>
            <a:pPr lvl="1"/>
            <a:r>
              <a:rPr lang="en-US" dirty="0" smtClean="0"/>
              <a:t>Replace with COTS White Rabbit 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19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7188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66763" y="2324100"/>
            <a:ext cx="10658474" cy="584138"/>
          </a:xfrm>
        </p:spPr>
        <p:txBody>
          <a:bodyPr/>
          <a:lstStyle/>
          <a:p>
            <a:r>
              <a:rPr lang="en-US" dirty="0" smtClean="0"/>
              <a:t>Contributors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27042" y="2961753"/>
            <a:ext cx="6878513" cy="3323063"/>
          </a:xfrm>
        </p:spPr>
        <p:txBody>
          <a:bodyPr>
            <a:normAutofit fontScale="85000" lnSpcReduction="20000"/>
          </a:bodyPr>
          <a:lstStyle/>
          <a:p>
            <a:r>
              <a:rPr lang="en-US" sz="21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SCK CEN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Anton Tanquintic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chemeClr val="tx1"/>
                </a:solidFill>
              </a:rPr>
              <a:t>Erik </a:t>
            </a:r>
            <a:r>
              <a:rPr lang="en-US" dirty="0">
                <a:solidFill>
                  <a:schemeClr val="tx1"/>
                </a:solidFill>
              </a:rPr>
              <a:t>Verhagen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Jan Geerts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Koen </a:t>
            </a:r>
            <a:r>
              <a:rPr lang="en-US" dirty="0">
                <a:solidFill>
                  <a:schemeClr val="tx1"/>
                </a:solidFill>
              </a:rPr>
              <a:t>Geerts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Philippe </a:t>
            </a:r>
            <a:r>
              <a:rPr lang="en-US" dirty="0">
                <a:solidFill>
                  <a:schemeClr val="tx1"/>
                </a:solidFill>
              </a:rPr>
              <a:t>Della </a:t>
            </a:r>
            <a:r>
              <a:rPr lang="en-US" dirty="0" smtClean="0">
                <a:solidFill>
                  <a:schemeClr val="tx1"/>
                </a:solidFill>
              </a:rPr>
              <a:t>Faille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Sofiane Boussa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Stijn Van Malderen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Ulrich </a:t>
            </a:r>
            <a:r>
              <a:rPr lang="en-US" dirty="0">
                <a:solidFill>
                  <a:schemeClr val="tx1"/>
                </a:solidFill>
              </a:rPr>
              <a:t>Dorda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u="sng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Wouter De Cock</a:t>
            </a:r>
            <a:r>
              <a:rPr lang="en-US" b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</a:t>
            </a:fld>
            <a:endParaRPr lang="en-BE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026971" y="2961753"/>
            <a:ext cx="6593344" cy="3269538"/>
          </a:xfrm>
          <a:prstGeom prst="rect">
            <a:avLst/>
          </a:prstGeom>
        </p:spPr>
        <p:txBody>
          <a:bodyPr vert="horz" lIns="1828800" tIns="0" rIns="1828800" bIns="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2000" b="0" kern="1200" baseline="0">
                <a:solidFill>
                  <a:schemeClr val="accent3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ICJLAB</a:t>
            </a:r>
            <a:r>
              <a:rPr lang="en-US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1700" dirty="0">
                <a:solidFill>
                  <a:schemeClr val="tx1"/>
                </a:solidFill>
              </a:rPr>
              <a:t>Christophe Joly</a:t>
            </a:r>
          </a:p>
          <a:p>
            <a:pPr>
              <a:lnSpc>
                <a:spcPct val="80000"/>
              </a:lnSpc>
            </a:pPr>
            <a:r>
              <a:rPr lang="en-US" sz="1700" dirty="0" smtClean="0">
                <a:solidFill>
                  <a:schemeClr val="tx1"/>
                </a:solidFill>
              </a:rPr>
              <a:t>Jean-François </a:t>
            </a:r>
            <a:r>
              <a:rPr lang="en-US" sz="1700" dirty="0" err="1" smtClean="0">
                <a:solidFill>
                  <a:schemeClr val="tx1"/>
                </a:solidFill>
              </a:rPr>
              <a:t>Yaniche</a:t>
            </a:r>
            <a:endParaRPr lang="en-US" sz="17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700" dirty="0">
                <a:solidFill>
                  <a:schemeClr val="tx1"/>
                </a:solidFill>
              </a:rPr>
              <a:t>Julien </a:t>
            </a:r>
            <a:r>
              <a:rPr lang="en-US" sz="1700" dirty="0" err="1">
                <a:solidFill>
                  <a:schemeClr val="tx1"/>
                </a:solidFill>
              </a:rPr>
              <a:t>Rozé</a:t>
            </a:r>
            <a:endParaRPr lang="en-US" sz="17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700" dirty="0" smtClean="0">
                <a:solidFill>
                  <a:schemeClr val="tx1"/>
                </a:solidFill>
              </a:rPr>
              <a:t>Nicolas </a:t>
            </a:r>
            <a:r>
              <a:rPr lang="en-US" sz="1700" dirty="0">
                <a:solidFill>
                  <a:schemeClr val="tx1"/>
                </a:solidFill>
              </a:rPr>
              <a:t>Gandolfo</a:t>
            </a:r>
          </a:p>
          <a:p>
            <a:pPr>
              <a:lnSpc>
                <a:spcPct val="80000"/>
              </a:lnSpc>
            </a:pPr>
            <a:r>
              <a:rPr lang="en-US" sz="1700" dirty="0">
                <a:solidFill>
                  <a:schemeClr val="tx1"/>
                </a:solidFill>
              </a:rPr>
              <a:t>Sylvain Berthelot</a:t>
            </a:r>
          </a:p>
          <a:p>
            <a:pPr>
              <a:lnSpc>
                <a:spcPct val="80000"/>
              </a:lnSpc>
            </a:pPr>
            <a:endParaRPr lang="en-US" sz="1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98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55600" lvl="1">
              <a:spcBef>
                <a:spcPts val="1000"/>
              </a:spcBef>
              <a:buClr>
                <a:schemeClr val="accent2"/>
              </a:buClr>
            </a:pPr>
            <a:r>
              <a:rPr lang="en-GB" sz="2200" dirty="0"/>
              <a:t>MINERVA is the 1</a:t>
            </a:r>
            <a:r>
              <a:rPr lang="en-GB" sz="2200" baseline="30000" dirty="0"/>
              <a:t>st</a:t>
            </a:r>
            <a:r>
              <a:rPr lang="en-GB" sz="2200" dirty="0"/>
              <a:t> phase of MYRRHA implementing a 100 MeV SRF </a:t>
            </a:r>
            <a:r>
              <a:rPr lang="en-GB" sz="2200" dirty="0" err="1"/>
              <a:t>linac</a:t>
            </a:r>
            <a:r>
              <a:rPr lang="en-GB" sz="2200" dirty="0"/>
              <a:t> </a:t>
            </a:r>
          </a:p>
          <a:p>
            <a:pPr marL="355600" lvl="1">
              <a:spcBef>
                <a:spcPts val="1000"/>
              </a:spcBef>
              <a:buClr>
                <a:schemeClr val="accent2"/>
              </a:buClr>
            </a:pPr>
            <a:r>
              <a:rPr lang="en-GB" sz="2200" dirty="0"/>
              <a:t>MINERVA requires 20 LLRF systems at 176.1 MHz and </a:t>
            </a:r>
            <a:r>
              <a:rPr lang="en-GB" sz="2200" dirty="0" smtClean="0"/>
              <a:t>62 </a:t>
            </a:r>
            <a:r>
              <a:rPr lang="en-GB" sz="2200" dirty="0"/>
              <a:t>LLRF systems at 352.2 MHz CW and CW_P capable.</a:t>
            </a:r>
          </a:p>
          <a:p>
            <a:pPr marL="355600" lvl="1">
              <a:spcBef>
                <a:spcPts val="1000"/>
              </a:spcBef>
              <a:buClr>
                <a:schemeClr val="accent2"/>
              </a:buClr>
            </a:pPr>
            <a:r>
              <a:rPr lang="en-GB" sz="2200" dirty="0"/>
              <a:t>Experience from </a:t>
            </a:r>
            <a:r>
              <a:rPr lang="en-GB" sz="2200" dirty="0" smtClean="0"/>
              <a:t>prototy</a:t>
            </a:r>
            <a:r>
              <a:rPr lang="en-GB" sz="2200" dirty="0" smtClean="0"/>
              <a:t>pe</a:t>
            </a:r>
            <a:r>
              <a:rPr lang="en-GB" sz="2200" dirty="0" smtClean="0"/>
              <a:t> </a:t>
            </a:r>
            <a:r>
              <a:rPr lang="en-GB" sz="2200" dirty="0"/>
              <a:t>MTCA based LLRF </a:t>
            </a:r>
            <a:r>
              <a:rPr lang="en-GB" sz="2200" dirty="0" smtClean="0"/>
              <a:t>systems in the Injector and </a:t>
            </a:r>
            <a:r>
              <a:rPr lang="en-GB" sz="2200" dirty="0" err="1" smtClean="0"/>
              <a:t>Cryo</a:t>
            </a:r>
            <a:r>
              <a:rPr lang="en-GB" sz="2200" dirty="0" smtClean="0"/>
              <a:t> test stands will be </a:t>
            </a:r>
            <a:r>
              <a:rPr lang="en-GB" sz="2200" dirty="0"/>
              <a:t>the basis for </a:t>
            </a:r>
            <a:r>
              <a:rPr lang="en-GB" sz="2200" dirty="0" smtClean="0"/>
              <a:t>future</a:t>
            </a:r>
            <a:r>
              <a:rPr lang="en-GB" sz="2200" dirty="0" smtClean="0"/>
              <a:t> </a:t>
            </a:r>
            <a:r>
              <a:rPr lang="en-GB" sz="2200" dirty="0"/>
              <a:t>technical </a:t>
            </a:r>
            <a:r>
              <a:rPr lang="en-GB" sz="2200" dirty="0" smtClean="0"/>
              <a:t>specifications and developments</a:t>
            </a:r>
            <a:endParaRPr lang="en-GB" sz="2200" dirty="0"/>
          </a:p>
          <a:p>
            <a:pPr marL="355600" lvl="1">
              <a:spcBef>
                <a:spcPts val="1000"/>
              </a:spcBef>
              <a:buClr>
                <a:schemeClr val="accent2"/>
              </a:buClr>
            </a:pPr>
            <a:r>
              <a:rPr lang="en-GB" sz="2200" dirty="0"/>
              <a:t>High availability </a:t>
            </a:r>
            <a:r>
              <a:rPr lang="en-GB" sz="2200" dirty="0" smtClean="0"/>
              <a:t>requirement is </a:t>
            </a:r>
            <a:r>
              <a:rPr lang="en-GB" sz="2200" dirty="0"/>
              <a:t>THE main </a:t>
            </a:r>
            <a:r>
              <a:rPr lang="en-GB" sz="2200" dirty="0" smtClean="0"/>
              <a:t>challenge</a:t>
            </a:r>
          </a:p>
          <a:p>
            <a:pPr marL="355600" lvl="1">
              <a:spcBef>
                <a:spcPts val="1000"/>
              </a:spcBef>
              <a:buClr>
                <a:schemeClr val="accent2"/>
              </a:buClr>
            </a:pPr>
            <a:r>
              <a:rPr lang="en-GB" sz="2200" dirty="0" smtClean="0"/>
              <a:t>A lot of work still to be done</a:t>
            </a:r>
            <a:endParaRPr lang="en-GB" sz="2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20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20713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SUPPLEMENTAL MATERIAL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21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3847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771357" y="788923"/>
            <a:ext cx="10658475" cy="985576"/>
          </a:xfrm>
        </p:spPr>
        <p:txBody>
          <a:bodyPr/>
          <a:lstStyle/>
          <a:p>
            <a:r>
              <a:rPr lang="en-US" dirty="0"/>
              <a:t>MYRRHA – </a:t>
            </a:r>
            <a:r>
              <a:rPr lang="nl-BE" dirty="0" err="1"/>
              <a:t>Phases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22</a:t>
            </a:fld>
            <a:endParaRPr lang="en-BE" dirty="0"/>
          </a:p>
        </p:txBody>
      </p:sp>
      <p:pic>
        <p:nvPicPr>
          <p:cNvPr id="35" name="FSon1FQBxJo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31216" y="1346590"/>
            <a:ext cx="8771807" cy="49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0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E3396F7-E7CA-46F8-9F2B-7BCB0D71C8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/>
          <a:lstStyle/>
          <a:p>
            <a:fld id="{A814E660-BF25-4843-B2A0-93C6E2B6253B}" type="slidenum">
              <a:rPr lang="en-BE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23</a:t>
            </a:fld>
            <a:endParaRPr lang="en-BE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2500" y="985600"/>
            <a:ext cx="102870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2000" b="1" dirty="0">
                <a:solidFill>
                  <a:schemeClr val="accent2"/>
                </a:solidFill>
              </a:rPr>
              <a:t>Copyright © </a:t>
            </a:r>
            <a:r>
              <a:rPr lang="en-GB" sz="2000" b="1" dirty="0" smtClean="0">
                <a:solidFill>
                  <a:schemeClr val="accent2"/>
                </a:solidFill>
              </a:rPr>
              <a:t>SCK</a:t>
            </a:r>
            <a:r>
              <a:rPr lang="en-GB" sz="2000" b="1" dirty="0" smtClean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en-GB" sz="2000" b="1" dirty="0" smtClean="0">
                <a:solidFill>
                  <a:schemeClr val="accent2"/>
                </a:solidFill>
              </a:rPr>
              <a:t>CEN</a:t>
            </a:r>
            <a:endParaRPr lang="en-GB" sz="2000" b="1" dirty="0">
              <a:solidFill>
                <a:schemeClr val="accent2"/>
              </a:solidFill>
            </a:endParaRPr>
          </a:p>
          <a:p>
            <a:pPr algn="ctr">
              <a:spcBef>
                <a:spcPct val="0"/>
              </a:spcBef>
            </a:pPr>
            <a:endParaRPr lang="en-GB" sz="1400" b="1" dirty="0"/>
          </a:p>
          <a:p>
            <a:pPr algn="ctr">
              <a:spcBef>
                <a:spcPct val="0"/>
              </a:spcBef>
            </a:pPr>
            <a:r>
              <a:rPr lang="en-GB" sz="1400" dirty="0"/>
              <a:t>PLEASE NOTE!</a:t>
            </a:r>
          </a:p>
          <a:p>
            <a:pPr algn="ctr">
              <a:spcBef>
                <a:spcPct val="0"/>
              </a:spcBef>
            </a:pPr>
            <a:r>
              <a:rPr lang="en-US" sz="1400" dirty="0"/>
              <a:t>This presentation contains data, information and formats for dedicated use only and may not be communicated, copied, reproduced, distributed or cited without the explicit written permission of </a:t>
            </a:r>
            <a:r>
              <a:rPr lang="en-US" sz="1400" dirty="0" smtClean="0"/>
              <a:t>SCK CEN</a:t>
            </a:r>
            <a:r>
              <a:rPr lang="en-US" sz="1400" dirty="0"/>
              <a:t>.</a:t>
            </a:r>
            <a:br>
              <a:rPr lang="en-US" sz="1400" dirty="0"/>
            </a:br>
            <a:r>
              <a:rPr lang="en-US" sz="1400" dirty="0"/>
              <a:t>If this explicit written permission has been obtained, please reference the author, followed by ‘by courtesy of </a:t>
            </a:r>
            <a:r>
              <a:rPr lang="en-US" sz="1400" dirty="0" smtClean="0"/>
              <a:t>SCK CEN</a:t>
            </a:r>
            <a:r>
              <a:rPr lang="en-US" sz="1400" dirty="0"/>
              <a:t>’.</a:t>
            </a:r>
          </a:p>
          <a:p>
            <a:pPr algn="ctr">
              <a:spcBef>
                <a:spcPct val="0"/>
              </a:spcBef>
            </a:pPr>
            <a:endParaRPr lang="en-US" sz="1400" dirty="0"/>
          </a:p>
          <a:p>
            <a:pPr algn="ctr">
              <a:spcBef>
                <a:spcPct val="0"/>
              </a:spcBef>
            </a:pPr>
            <a:r>
              <a:rPr lang="en-US" sz="1400" dirty="0"/>
              <a:t>Any infringement to this rule is illegal and entitles to claim damages from the infringer, without prejudice to any other right in case of granting a patent or registration in the field of intellectual property.</a:t>
            </a:r>
          </a:p>
          <a:p>
            <a:pPr algn="ctr">
              <a:spcBef>
                <a:spcPct val="0"/>
              </a:spcBef>
            </a:pPr>
            <a:endParaRPr lang="en-GB" sz="1400" dirty="0"/>
          </a:p>
          <a:p>
            <a:pPr algn="ctr">
              <a:spcBef>
                <a:spcPct val="0"/>
              </a:spcBef>
            </a:pPr>
            <a:endParaRPr lang="en-GB" sz="1400" dirty="0"/>
          </a:p>
          <a:p>
            <a:pPr algn="ctr">
              <a:spcBef>
                <a:spcPct val="0"/>
              </a:spcBef>
            </a:pPr>
            <a:r>
              <a:rPr lang="en-GB" sz="1400" b="1" dirty="0" smtClean="0"/>
              <a:t>SCK CEN</a:t>
            </a:r>
            <a:endParaRPr lang="en-GB" sz="1400" b="1" dirty="0"/>
          </a:p>
          <a:p>
            <a:pPr algn="ctr">
              <a:spcBef>
                <a:spcPct val="0"/>
              </a:spcBef>
            </a:pPr>
            <a:r>
              <a:rPr lang="en-GB" sz="1400" dirty="0" smtClean="0"/>
              <a:t>Belgian </a:t>
            </a:r>
            <a:r>
              <a:rPr lang="en-GB" sz="1400" dirty="0"/>
              <a:t>Nuclear </a:t>
            </a:r>
            <a:r>
              <a:rPr lang="en-US" sz="1400" dirty="0"/>
              <a:t>Research</a:t>
            </a:r>
            <a:r>
              <a:rPr lang="en-GB" sz="1400" dirty="0"/>
              <a:t> Centre</a:t>
            </a:r>
          </a:p>
          <a:p>
            <a:pPr algn="ctr">
              <a:spcBef>
                <a:spcPct val="0"/>
              </a:spcBef>
            </a:pPr>
            <a:endParaRPr lang="en-GB" sz="1400" dirty="0"/>
          </a:p>
          <a:p>
            <a:pPr algn="ctr">
              <a:spcBef>
                <a:spcPct val="0"/>
              </a:spcBef>
            </a:pPr>
            <a:r>
              <a:rPr lang="en-GB" sz="1400" dirty="0" smtClean="0"/>
              <a:t>Foundation </a:t>
            </a:r>
            <a:r>
              <a:rPr lang="en-GB" sz="1400" dirty="0"/>
              <a:t>of Public Utility</a:t>
            </a:r>
          </a:p>
          <a:p>
            <a:pPr algn="ctr">
              <a:spcBef>
                <a:spcPct val="0"/>
              </a:spcBef>
            </a:pPr>
            <a:endParaRPr lang="en-GB" sz="1400" dirty="0"/>
          </a:p>
          <a:p>
            <a:pPr algn="ctr">
              <a:spcBef>
                <a:spcPct val="0"/>
              </a:spcBef>
            </a:pPr>
            <a:r>
              <a:rPr lang="en-GB" sz="1400" dirty="0"/>
              <a:t>Registered Office: Avenue Herrmann-</a:t>
            </a:r>
            <a:r>
              <a:rPr lang="en-GB" sz="1400" dirty="0" err="1"/>
              <a:t>Debrouxlaan</a:t>
            </a:r>
            <a:r>
              <a:rPr lang="en-GB" sz="1400" dirty="0"/>
              <a:t> 40 – BE-1160 BRUSSELS</a:t>
            </a:r>
          </a:p>
          <a:p>
            <a:pPr algn="ctr">
              <a:spcBef>
                <a:spcPct val="0"/>
              </a:spcBef>
            </a:pPr>
            <a:r>
              <a:rPr lang="en-GB" sz="1400" dirty="0"/>
              <a:t>Operational Office: Boeretang 200 – BE-2400 MOL </a:t>
            </a:r>
          </a:p>
        </p:txBody>
      </p:sp>
    </p:spTree>
    <p:extLst>
      <p:ext uri="{BB962C8B-B14F-4D97-AF65-F5344CB8AC3E}">
        <p14:creationId xmlns:p14="http://schemas.microsoft.com/office/powerpoint/2010/main" val="18191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F185E36-0279-46F8-9722-FA0586D741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smtClean="0"/>
              <a:t> </a:t>
            </a:r>
            <a:r>
              <a:rPr lang="nl-BE" dirty="0" smtClean="0">
                <a:hlinkClick r:id="rId3" action="ppaction://hlinksldjump"/>
              </a:rPr>
              <a:t>4</a:t>
            </a:r>
            <a:endParaRPr lang="nl-BE" dirty="0" smtClean="0"/>
          </a:p>
          <a:p>
            <a:r>
              <a:rPr lang="nl-BE" dirty="0" smtClean="0"/>
              <a:t> </a:t>
            </a:r>
            <a:r>
              <a:rPr lang="nl-BE" dirty="0" smtClean="0">
                <a:hlinkClick r:id="rId4" action="ppaction://hlinksldjump"/>
              </a:rPr>
              <a:t>8</a:t>
            </a:r>
            <a:endParaRPr lang="nl-BE" dirty="0" smtClean="0"/>
          </a:p>
          <a:p>
            <a:r>
              <a:rPr lang="nl-BE" dirty="0" smtClean="0"/>
              <a:t> </a:t>
            </a:r>
            <a:r>
              <a:rPr lang="nl-BE" dirty="0" smtClean="0">
                <a:hlinkClick r:id="rId5" action="ppaction://hlinksldjump"/>
              </a:rPr>
              <a:t>13</a:t>
            </a:r>
            <a:endParaRPr lang="nl-BE" dirty="0" smtClean="0"/>
          </a:p>
          <a:p>
            <a:r>
              <a:rPr lang="nl-BE" dirty="0" smtClean="0"/>
              <a:t> </a:t>
            </a:r>
            <a:r>
              <a:rPr lang="nl-BE" dirty="0" smtClean="0">
                <a:hlinkClick r:id="rId6" action="ppaction://hlinksldjump"/>
              </a:rPr>
              <a:t>16</a:t>
            </a:r>
            <a:endParaRPr lang="en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84BEA1-8DBD-467A-B5C0-3B61FA3BF4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b="1" dirty="0" smtClean="0"/>
              <a:t>SCK CEN</a:t>
            </a:r>
          </a:p>
          <a:p>
            <a:r>
              <a:rPr lang="nl-BE" b="1" dirty="0" smtClean="0"/>
              <a:t>MYRRHA</a:t>
            </a:r>
          </a:p>
          <a:p>
            <a:r>
              <a:rPr lang="nl-BE" b="1" dirty="0" smtClean="0"/>
              <a:t>MINERVA</a:t>
            </a:r>
          </a:p>
          <a:p>
            <a:r>
              <a:rPr lang="nl-BE" b="1" dirty="0" smtClean="0"/>
              <a:t>MTCA4</a:t>
            </a:r>
            <a:endParaRPr lang="nl-BE" b="1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B86865A-82AC-4861-A1DE-962ACB3BF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3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9324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840157" y="485327"/>
            <a:ext cx="4393581" cy="59367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-259" r="1"/>
          <a:stretch/>
        </p:blipFill>
        <p:spPr>
          <a:xfrm>
            <a:off x="9160384" y="2102559"/>
            <a:ext cx="1732089" cy="1338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0"/>
          <a:stretch/>
        </p:blipFill>
        <p:spPr>
          <a:xfrm>
            <a:off x="7137772" y="2109034"/>
            <a:ext cx="1899176" cy="134464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SCK CEN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Belgian Nuclear Research </a:t>
            </a:r>
            <a:r>
              <a:rPr lang="en-US" dirty="0" smtClean="0"/>
              <a:t>Center</a:t>
            </a:r>
            <a:endParaRPr lang="en-US" dirty="0" smtClean="0"/>
          </a:p>
          <a:p>
            <a:r>
              <a:rPr lang="en-US" dirty="0" smtClean="0"/>
              <a:t>Staff of more </a:t>
            </a:r>
            <a:r>
              <a:rPr lang="en-US" dirty="0"/>
              <a:t>than </a:t>
            </a:r>
            <a:r>
              <a:rPr lang="en-US" dirty="0" smtClean="0"/>
              <a:t>900</a:t>
            </a:r>
            <a:endParaRPr lang="en-US" dirty="0" smtClean="0"/>
          </a:p>
          <a:p>
            <a:pPr lvl="1"/>
            <a:r>
              <a:rPr lang="en-US" sz="2000" dirty="0" smtClean="0"/>
              <a:t>39</a:t>
            </a:r>
            <a:r>
              <a:rPr lang="en-US" sz="2000" dirty="0"/>
              <a:t>% with an academic degree</a:t>
            </a:r>
          </a:p>
          <a:p>
            <a:pPr lvl="1"/>
            <a:r>
              <a:rPr lang="en-US" sz="2000" dirty="0"/>
              <a:t>43 </a:t>
            </a:r>
            <a:r>
              <a:rPr lang="en-US" sz="2000" dirty="0" smtClean="0"/>
              <a:t>nationalities</a:t>
            </a:r>
          </a:p>
          <a:p>
            <a:pPr lvl="1"/>
            <a:r>
              <a:rPr lang="en-US" sz="2000" dirty="0" smtClean="0"/>
              <a:t>90 PhD students in different disciplines</a:t>
            </a:r>
          </a:p>
          <a:p>
            <a:r>
              <a:rPr lang="en-US" dirty="0" smtClean="0"/>
              <a:t>Main expertise / Institutes</a:t>
            </a:r>
          </a:p>
          <a:p>
            <a:pPr lvl="1"/>
            <a:r>
              <a:rPr lang="en-US" sz="2000" dirty="0" smtClean="0"/>
              <a:t>Health, Environment and Society</a:t>
            </a:r>
          </a:p>
          <a:p>
            <a:pPr lvl="1"/>
            <a:r>
              <a:rPr lang="en-US" sz="2000" dirty="0" smtClean="0"/>
              <a:t>Materials, Technology and Safety</a:t>
            </a:r>
          </a:p>
          <a:p>
            <a:pPr lvl="1"/>
            <a:r>
              <a:rPr lang="en-US" sz="2000" dirty="0" smtClean="0"/>
              <a:t>Advanced Nuclear Systems </a:t>
            </a:r>
          </a:p>
          <a:p>
            <a:pPr lvl="1"/>
            <a:r>
              <a:rPr lang="en-US" sz="2000" dirty="0" smtClean="0"/>
              <a:t>MINERVA</a:t>
            </a:r>
          </a:p>
          <a:p>
            <a:pPr marL="3556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4</a:t>
            </a:fld>
            <a:endParaRPr lang="en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23" y="3501691"/>
            <a:ext cx="2046707" cy="1364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772" y="691792"/>
            <a:ext cx="1337155" cy="1338745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r="33208"/>
          <a:stretch/>
        </p:blipFill>
        <p:spPr bwMode="auto">
          <a:xfrm>
            <a:off x="9552235" y="4913964"/>
            <a:ext cx="1340238" cy="13402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O:\DOKUMENT\Diensten\COM\MPR\mpr\Presentations\20150204 Presentatie SCKCEN\images\used\20140131 BR1 Accelerator GENEPI III C (1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t="11725" r="295"/>
          <a:stretch/>
        </p:blipFill>
        <p:spPr bwMode="auto">
          <a:xfrm>
            <a:off x="8622084" y="680195"/>
            <a:ext cx="2270389" cy="133886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9" b="8130"/>
          <a:stretch/>
        </p:blipFill>
        <p:spPr>
          <a:xfrm>
            <a:off x="9300185" y="3500951"/>
            <a:ext cx="1592288" cy="1364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r="4774"/>
          <a:stretch/>
        </p:blipFill>
        <p:spPr>
          <a:xfrm>
            <a:off x="7130023" y="4922630"/>
            <a:ext cx="2368519" cy="132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6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BR1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71537" y="4824724"/>
            <a:ext cx="3105259" cy="115525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First </a:t>
            </a:r>
            <a:r>
              <a:rPr lang="en-US" dirty="0"/>
              <a:t>research reactor in </a:t>
            </a:r>
            <a:r>
              <a:rPr lang="en-US" dirty="0" smtClean="0"/>
              <a:t>Belgium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Air-cooled </a:t>
            </a:r>
            <a:r>
              <a:rPr lang="en-US" dirty="0"/>
              <a:t>graphite-moderated </a:t>
            </a:r>
            <a:r>
              <a:rPr lang="en-US" dirty="0" smtClean="0"/>
              <a:t>reactor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Irradiation </a:t>
            </a:r>
            <a:r>
              <a:rPr lang="en-US" dirty="0"/>
              <a:t>of components, </a:t>
            </a:r>
            <a:r>
              <a:rPr lang="en-US" dirty="0" smtClean="0"/>
              <a:t>calibration </a:t>
            </a:r>
            <a:r>
              <a:rPr lang="en-US" dirty="0"/>
              <a:t>of measuring </a:t>
            </a:r>
            <a:r>
              <a:rPr lang="en-US" dirty="0" smtClean="0"/>
              <a:t>instruments, performing </a:t>
            </a:r>
            <a:r>
              <a:rPr lang="en-US" dirty="0"/>
              <a:t>analyses and training nuclear experts</a:t>
            </a: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r="10475"/>
          <a:stretch>
            <a:fillRect/>
          </a:stretch>
        </p:blipFill>
        <p:spPr>
          <a:xfrm>
            <a:off x="4527550" y="2017320"/>
            <a:ext cx="3141663" cy="2649538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BR2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527550" y="4824724"/>
            <a:ext cx="3141462" cy="1155252"/>
          </a:xfrm>
        </p:spPr>
        <p:txBody>
          <a:bodyPr/>
          <a:lstStyle/>
          <a:p>
            <a:pPr>
              <a:spcBef>
                <a:spcPts val="600"/>
              </a:spcBef>
            </a:pP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Materials testing reactor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Supplier of medical and industrial radio-isotopes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Production </a:t>
            </a:r>
            <a:r>
              <a:rPr lang="en-US" dirty="0"/>
              <a:t>of high-quality semiconductors (doped silicon</a:t>
            </a:r>
            <a:r>
              <a:rPr lang="en-US" dirty="0" smtClean="0"/>
              <a:t>)</a:t>
            </a: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r="10694"/>
          <a:stretch>
            <a:fillRect/>
          </a:stretch>
        </p:blipFill>
        <p:spPr>
          <a:xfrm>
            <a:off x="8212881" y="2017192"/>
            <a:ext cx="3129757" cy="2649665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BR3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8212881" y="4824724"/>
            <a:ext cx="3129757" cy="115525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First pressurized </a:t>
            </a:r>
            <a:r>
              <a:rPr lang="en-US" dirty="0"/>
              <a:t>water reactor in </a:t>
            </a:r>
            <a:r>
              <a:rPr lang="en-US" dirty="0" smtClean="0"/>
              <a:t>Europe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Pilot </a:t>
            </a:r>
            <a:r>
              <a:rPr lang="en-US" dirty="0"/>
              <a:t>project to show the technical and economic feasibility of the dismantling of a reactor under real conditions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5</a:t>
            </a:fld>
            <a:endParaRPr lang="en-BE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Infrastructures</a:t>
            </a:r>
            <a:endParaRPr lang="en-US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r="8734"/>
          <a:stretch>
            <a:fillRect/>
          </a:stretch>
        </p:blipFill>
        <p:spPr>
          <a:xfrm>
            <a:off x="871538" y="2017192"/>
            <a:ext cx="3105260" cy="2649665"/>
          </a:xfrm>
        </p:spPr>
      </p:pic>
    </p:spTree>
    <p:extLst>
      <p:ext uri="{BB962C8B-B14F-4D97-AF65-F5344CB8AC3E}">
        <p14:creationId xmlns:p14="http://schemas.microsoft.com/office/powerpoint/2010/main" val="321996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VENUS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Zero power reactor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Nuclear </a:t>
            </a:r>
            <a:r>
              <a:rPr lang="en-US" dirty="0"/>
              <a:t>reactor physics</a:t>
            </a:r>
          </a:p>
          <a:p>
            <a:pPr>
              <a:spcBef>
                <a:spcPts val="600"/>
              </a:spcBef>
            </a:pPr>
            <a:r>
              <a:rPr lang="en-US" dirty="0"/>
              <a:t> Studies of new reactor systems </a:t>
            </a:r>
          </a:p>
          <a:p>
            <a:pPr>
              <a:spcBef>
                <a:spcPts val="600"/>
              </a:spcBef>
            </a:pPr>
            <a:r>
              <a:rPr lang="en-US" dirty="0"/>
              <a:t>Testing reactor </a:t>
            </a:r>
            <a:r>
              <a:rPr lang="en-US" dirty="0" smtClean="0"/>
              <a:t>calculations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Mini MYRRHA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LHMA</a:t>
            </a:r>
            <a:endParaRPr lang="en-US" dirty="0"/>
          </a:p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3492181" y="4480012"/>
            <a:ext cx="2559401" cy="162932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Laboratory </a:t>
            </a:r>
            <a:r>
              <a:rPr lang="en-US" dirty="0"/>
              <a:t>for high and medium </a:t>
            </a:r>
            <a:r>
              <a:rPr lang="en-US" dirty="0" smtClean="0"/>
              <a:t>activity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Able to handle hazardous </a:t>
            </a:r>
            <a:r>
              <a:rPr lang="en-US" dirty="0"/>
              <a:t>materials, </a:t>
            </a:r>
            <a:r>
              <a:rPr lang="en-US" dirty="0" smtClean="0"/>
              <a:t>radioactive </a:t>
            </a:r>
            <a:r>
              <a:rPr lang="en-US" dirty="0"/>
              <a:t>and/or toxic</a:t>
            </a:r>
            <a:r>
              <a:rPr lang="en-US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 Support </a:t>
            </a:r>
            <a:r>
              <a:rPr lang="en-US" dirty="0"/>
              <a:t>and service to research groups and industrial clients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HADES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6207811" y="4480012"/>
            <a:ext cx="2518045" cy="162932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225 </a:t>
            </a:r>
            <a:r>
              <a:rPr lang="en-US" dirty="0" smtClean="0"/>
              <a:t>meters </a:t>
            </a:r>
            <a:r>
              <a:rPr lang="en-US" dirty="0"/>
              <a:t>below ground level</a:t>
            </a:r>
          </a:p>
          <a:p>
            <a:pPr>
              <a:spcBef>
                <a:spcPts val="600"/>
              </a:spcBef>
            </a:pPr>
            <a:r>
              <a:rPr lang="en-US" dirty="0"/>
              <a:t>To test the geological disposal in layers of </a:t>
            </a:r>
            <a:r>
              <a:rPr lang="en-US" dirty="0" smtClean="0"/>
              <a:t>Boom clay under </a:t>
            </a:r>
            <a:r>
              <a:rPr lang="en-US" dirty="0"/>
              <a:t>real </a:t>
            </a:r>
            <a:r>
              <a:rPr lang="en-US" dirty="0" smtClean="0"/>
              <a:t>conditions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SNOW-WHITE</a:t>
            </a:r>
            <a:endParaRPr lang="en-US" dirty="0"/>
          </a:p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Detect </a:t>
            </a:r>
            <a:r>
              <a:rPr lang="en-US" dirty="0"/>
              <a:t>very low concentrations of radioactivity in the airborne </a:t>
            </a:r>
            <a:r>
              <a:rPr lang="en-US" dirty="0" smtClean="0"/>
              <a:t>dust.</a:t>
            </a:r>
          </a:p>
          <a:p>
            <a:pPr>
              <a:spcBef>
                <a:spcPts val="600"/>
              </a:spcBef>
            </a:pPr>
            <a:r>
              <a:rPr lang="en-US" dirty="0"/>
              <a:t>JL-900 Early Warning System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6762" y="800496"/>
            <a:ext cx="10670129" cy="525078"/>
          </a:xfrm>
        </p:spPr>
        <p:txBody>
          <a:bodyPr/>
          <a:lstStyle/>
          <a:p>
            <a:r>
              <a:rPr lang="en-US" dirty="0" smtClean="0"/>
              <a:t>Infrastructures (II)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r="5241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r="5100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r="5241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r="53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74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63103" y="668544"/>
            <a:ext cx="938569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36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Strategic </a:t>
            </a:r>
            <a:r>
              <a:rPr lang="fr-FR" sz="3600" b="1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P</a:t>
            </a:r>
            <a:r>
              <a:rPr lang="fr-FR" sz="3600" b="1" dirty="0" err="1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rojects</a:t>
            </a:r>
            <a:endParaRPr lang="fr-FR" sz="36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45590" y="5306351"/>
            <a:ext cx="2700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+mj-lt"/>
              </a:rPr>
              <a:t>NURA</a:t>
            </a:r>
            <a:endParaRPr lang="fr-FR" sz="4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99246" y="5306351"/>
            <a:ext cx="10409274" cy="707886"/>
            <a:chOff x="1179952" y="5637315"/>
            <a:chExt cx="10409274" cy="707886"/>
          </a:xfrm>
        </p:grpSpPr>
        <p:sp>
          <p:nvSpPr>
            <p:cNvPr id="21" name="TextBox 20"/>
            <p:cNvSpPr txBox="1"/>
            <p:nvPr/>
          </p:nvSpPr>
          <p:spPr>
            <a:xfrm>
              <a:off x="1179952" y="5637315"/>
              <a:ext cx="2700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chemeClr val="bg1"/>
                  </a:solidFill>
                  <a:latin typeface="+mj-lt"/>
                </a:rPr>
                <a:t>MYRRHA</a:t>
              </a:r>
              <a:endParaRPr lang="fr-FR" sz="4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888406" y="5637315"/>
              <a:ext cx="2700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smtClean="0">
                  <a:solidFill>
                    <a:schemeClr val="bg1"/>
                  </a:solidFill>
                  <a:latin typeface="+mj-lt"/>
                </a:rPr>
                <a:t>RECUMO</a:t>
              </a:r>
              <a:endParaRPr lang="fr-FR" sz="4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3103" y="1349035"/>
            <a:ext cx="11323252" cy="3612617"/>
            <a:chOff x="449318" y="1610950"/>
            <a:chExt cx="11323252" cy="3612617"/>
          </a:xfrm>
        </p:grpSpPr>
        <p:grpSp>
          <p:nvGrpSpPr>
            <p:cNvPr id="14" name="Group 13"/>
            <p:cNvGrpSpPr/>
            <p:nvPr/>
          </p:nvGrpSpPr>
          <p:grpSpPr>
            <a:xfrm>
              <a:off x="4312405" y="1624571"/>
              <a:ext cx="7460165" cy="3598996"/>
              <a:chOff x="3492687" y="2165166"/>
              <a:chExt cx="5830695" cy="2812893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80" t="355" r="20308"/>
              <a:stretch/>
            </p:blipFill>
            <p:spPr>
              <a:xfrm>
                <a:off x="6510490" y="2165167"/>
                <a:ext cx="2812892" cy="281289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65" r="17387"/>
              <a:stretch/>
            </p:blipFill>
            <p:spPr>
              <a:xfrm>
                <a:off x="3492687" y="2165166"/>
                <a:ext cx="2812892" cy="2812892"/>
              </a:xfrm>
              <a:prstGeom prst="rect">
                <a:avLst/>
              </a:prstGeom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l="1813" t="3267" r="18150" b="43375"/>
            <a:stretch/>
          </p:blipFill>
          <p:spPr>
            <a:xfrm flipH="1">
              <a:off x="449318" y="1610950"/>
              <a:ext cx="3615114" cy="3611279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4326190" y="4960314"/>
            <a:ext cx="35989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+mj-lt"/>
              </a:rPr>
              <a:t>NURA</a:t>
            </a:r>
          </a:p>
          <a:p>
            <a:pPr algn="ctr"/>
            <a:r>
              <a:rPr lang="en-US" sz="1400" dirty="0">
                <a:latin typeface="+mj-lt"/>
              </a:rPr>
              <a:t>development of the next-generation </a:t>
            </a:r>
            <a:r>
              <a:rPr lang="en-US" sz="1400" dirty="0" smtClean="0">
                <a:latin typeface="+mj-lt"/>
              </a:rPr>
              <a:t>radiopharmaceuticals for targeted cancer treatment</a:t>
            </a:r>
            <a:endParaRPr lang="fr-FR" sz="1400" dirty="0">
              <a:latin typeface="+mj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28152" y="4960272"/>
            <a:ext cx="10858203" cy="1384994"/>
            <a:chOff x="1179952" y="5637315"/>
            <a:chExt cx="10409274" cy="265169"/>
          </a:xfrm>
        </p:grpSpPr>
        <p:sp>
          <p:nvSpPr>
            <p:cNvPr id="27" name="TextBox 26"/>
            <p:cNvSpPr txBox="1"/>
            <p:nvPr/>
          </p:nvSpPr>
          <p:spPr>
            <a:xfrm>
              <a:off x="1179952" y="5637315"/>
              <a:ext cx="2700820" cy="254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smtClean="0">
                  <a:latin typeface="+mj-lt"/>
                </a:rPr>
                <a:t>MYRRHA</a:t>
              </a:r>
              <a:endParaRPr lang="fr-FR" sz="2800" dirty="0"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25415" y="5637315"/>
              <a:ext cx="3463811" cy="265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smtClean="0">
                  <a:latin typeface="+mj-lt"/>
                </a:rPr>
                <a:t>RECUMO</a:t>
              </a:r>
            </a:p>
            <a:p>
              <a:pPr algn="ctr"/>
              <a:r>
                <a:rPr lang="en-US" sz="1400" dirty="0">
                  <a:latin typeface="+mj-lt"/>
                </a:rPr>
                <a:t>decontaminate the current and future highly radioactive </a:t>
              </a:r>
              <a:r>
                <a:rPr lang="en-US" sz="1400" dirty="0" smtClean="0">
                  <a:latin typeface="+mj-lt"/>
                </a:rPr>
                <a:t>residues </a:t>
              </a:r>
              <a:r>
                <a:rPr lang="en-US" sz="1400" dirty="0"/>
                <a:t>from the production of radioactive isotopes for medical purposes</a:t>
              </a:r>
              <a:endParaRPr lang="fr-FR" sz="1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1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MYRRHA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world's 1</a:t>
            </a:r>
            <a:r>
              <a:rPr lang="en-US" b="1" baseline="30000" dirty="0"/>
              <a:t>st</a:t>
            </a:r>
            <a:r>
              <a:rPr lang="en-US" b="1" dirty="0"/>
              <a:t> large scale Accelerator Driven System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66763" y="2293938"/>
            <a:ext cx="4807268" cy="3794125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M</a:t>
            </a:r>
            <a:r>
              <a:rPr lang="en-US" sz="1800" dirty="0" smtClean="0"/>
              <a:t>ulti-purpose </a:t>
            </a:r>
            <a:r>
              <a:rPr lang="en-US" sz="1800" dirty="0" err="1"/>
              <a:t>h</a:t>
            </a:r>
            <a:r>
              <a:rPr lang="en-US" sz="1800" b="1" dirty="0" err="1"/>
              <a:t>Y</a:t>
            </a:r>
            <a:r>
              <a:rPr lang="en-US" sz="1800" dirty="0" err="1"/>
              <a:t>brid</a:t>
            </a:r>
            <a:r>
              <a:rPr lang="en-US" sz="1800" dirty="0"/>
              <a:t> </a:t>
            </a:r>
            <a:r>
              <a:rPr lang="en-US" sz="1800" b="1" dirty="0"/>
              <a:t>R</a:t>
            </a:r>
            <a:r>
              <a:rPr lang="en-US" sz="1800" dirty="0"/>
              <a:t>esearch </a:t>
            </a:r>
            <a:r>
              <a:rPr lang="en-US" sz="1800" b="1" dirty="0"/>
              <a:t>R</a:t>
            </a:r>
            <a:r>
              <a:rPr lang="en-US" sz="1800" dirty="0"/>
              <a:t>eactor for </a:t>
            </a:r>
            <a:r>
              <a:rPr lang="en-US" sz="1800" b="1" dirty="0"/>
              <a:t>H</a:t>
            </a:r>
            <a:r>
              <a:rPr lang="en-US" sz="1800" dirty="0"/>
              <a:t>igh-tech </a:t>
            </a:r>
            <a:r>
              <a:rPr lang="en-US" sz="1800" b="1" dirty="0"/>
              <a:t>A</a:t>
            </a:r>
            <a:r>
              <a:rPr lang="en-US" sz="1800" dirty="0"/>
              <a:t>pplications) </a:t>
            </a:r>
            <a:endParaRPr lang="en-US" sz="1800" dirty="0" smtClean="0"/>
          </a:p>
          <a:p>
            <a:r>
              <a:rPr lang="en-US" sz="1800" dirty="0" smtClean="0"/>
              <a:t>Subcritical </a:t>
            </a:r>
            <a:r>
              <a:rPr lang="en-US" sz="1800" dirty="0"/>
              <a:t>nuclear reactor </a:t>
            </a:r>
            <a:endParaRPr lang="en-US" sz="1800" dirty="0" smtClean="0"/>
          </a:p>
          <a:p>
            <a:r>
              <a:rPr lang="en-US" sz="1800" dirty="0"/>
              <a:t>D</a:t>
            </a:r>
            <a:r>
              <a:rPr lang="en-US" sz="1800" dirty="0" smtClean="0"/>
              <a:t>riven </a:t>
            </a:r>
            <a:r>
              <a:rPr lang="en-US" sz="1800" dirty="0"/>
              <a:t>by a high power linear accelerator. </a:t>
            </a:r>
            <a:endParaRPr lang="en-US" sz="1800" dirty="0" smtClean="0"/>
          </a:p>
          <a:p>
            <a:r>
              <a:rPr lang="en-US" sz="1800" dirty="0" smtClean="0"/>
              <a:t>Turning </a:t>
            </a:r>
            <a:r>
              <a:rPr lang="en-US" sz="1800" dirty="0"/>
              <a:t>off the proton beam results in an immediate and safe halt of the nuclear reactions.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8</a:t>
            </a:fld>
            <a:endParaRPr lang="en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30" y="2345055"/>
            <a:ext cx="57150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6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MYRRHA - Applications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766762" y="4619896"/>
            <a:ext cx="5556018" cy="1428251"/>
          </a:xfrm>
        </p:spPr>
        <p:txBody>
          <a:bodyPr>
            <a:normAutofit/>
          </a:bodyPr>
          <a:lstStyle/>
          <a:p>
            <a:pPr marL="355600" lvl="1">
              <a:spcBef>
                <a:spcPts val="600"/>
              </a:spcBef>
              <a:buClr>
                <a:schemeClr val="accent2"/>
              </a:buClr>
            </a:pPr>
            <a:r>
              <a:rPr lang="en-US" sz="1800" dirty="0"/>
              <a:t>Demonstrate ADS concept at pre-industrial scale</a:t>
            </a:r>
          </a:p>
          <a:p>
            <a:r>
              <a:rPr lang="en-US" sz="1800" dirty="0"/>
              <a:t>Transmutation demonstration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Multipurpose &amp; flexible irradiation testing </a:t>
            </a:r>
            <a:r>
              <a:rPr lang="en-US" sz="1800" dirty="0" smtClean="0"/>
              <a:t>facility</a:t>
            </a:r>
          </a:p>
          <a:p>
            <a:endParaRPr lang="en-US" dirty="0"/>
          </a:p>
        </p:txBody>
      </p:sp>
      <p:pic>
        <p:nvPicPr>
          <p:cNvPr id="27" name="Picture Placeholder 26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" r="119"/>
          <a:stretch/>
        </p:blipFill>
        <p:spPr>
          <a:xfrm>
            <a:off x="6418030" y="1499018"/>
            <a:ext cx="4734283" cy="2833426"/>
          </a:xfrm>
        </p:spPr>
      </p:pic>
      <p:sp>
        <p:nvSpPr>
          <p:cNvPr id="26" name="Text Placeholder 25"/>
          <p:cNvSpPr>
            <a:spLocks noGrp="1"/>
          </p:cNvSpPr>
          <p:nvPr>
            <p:ph type="body" sz="quarter" idx="22"/>
          </p:nvPr>
        </p:nvSpPr>
        <p:spPr>
          <a:xfrm>
            <a:off x="6553201" y="4619896"/>
            <a:ext cx="4872037" cy="142825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An attractive tool for education and training of young scientists and engineers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A medical radioisotope production </a:t>
            </a:r>
            <a:r>
              <a:rPr lang="en-US" sz="1800" dirty="0" smtClean="0"/>
              <a:t>facility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480175"/>
            <a:ext cx="2743200" cy="230188"/>
          </a:xfrm>
        </p:spPr>
        <p:txBody>
          <a:bodyPr/>
          <a:lstStyle/>
          <a:p>
            <a:fld id="{A814E660-BF25-4843-B2A0-93C6E2B6253B}" type="slidenum">
              <a:rPr lang="en-BE" smtClean="0"/>
              <a:pPr/>
              <a:t>9</a:t>
            </a:fld>
            <a:endParaRPr lang="en-BE" dirty="0"/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1062445" y="1556364"/>
            <a:ext cx="4565974" cy="2743835"/>
            <a:chOff x="776695" y="1061746"/>
            <a:chExt cx="9131947" cy="5487669"/>
          </a:xfrm>
        </p:grpSpPr>
        <p:pic>
          <p:nvPicPr>
            <p:cNvPr id="31" name="Picture 2" descr="\\SCKSRV1\SCKCEN\DOKUMENT\Diensten\COM\MPR\mpr\MEDIA\PHOTO\Medical\CT scan\CT scan 01.jpg"/>
            <p:cNvPicPr>
              <a:picLocks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" t="1348" r="55592" b="24432"/>
            <a:stretch/>
          </p:blipFill>
          <p:spPr bwMode="auto">
            <a:xfrm>
              <a:off x="2247875" y="4790667"/>
              <a:ext cx="1440000" cy="1440000"/>
            </a:xfrm>
            <a:prstGeom prst="ellipse">
              <a:avLst/>
            </a:prstGeom>
            <a:noFill/>
            <a:effectLst>
              <a:outerShdw blurRad="63500" dist="38100" dir="2700000" algn="tl" rotWithShape="0">
                <a:prstClr val="black">
                  <a:alpha val="7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2129977" y="6153415"/>
              <a:ext cx="1700280" cy="396000"/>
            </a:xfrm>
            <a:prstGeom prst="rect">
              <a:avLst/>
            </a:prstGeom>
            <a:solidFill>
              <a:srgbClr val="3E8FC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2"/>
                  </a:solidFill>
                  <a:latin typeface="Segoe UI" panose="020B0502040204020203" pitchFamily="34" charset="0"/>
                </a:defRPr>
              </a:lvl1pPr>
            </a:lstStyle>
            <a:p>
              <a:r>
                <a:rPr lang="en-US" sz="700" dirty="0"/>
                <a:t>Radio-isotopes</a:t>
              </a:r>
            </a:p>
          </p:txBody>
        </p:sp>
        <p:pic>
          <p:nvPicPr>
            <p:cNvPr id="33" name="Picture 2" descr="O:\DOKUMENT\Diensten\COM\MPR\mpr\Presentations\MYRRHA\images\20140910 Labo Microbiology (3).jpg"/>
            <p:cNvPicPr>
              <a:picLocks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0" r="16720"/>
            <a:stretch/>
          </p:blipFill>
          <p:spPr bwMode="auto">
            <a:xfrm>
              <a:off x="8325064" y="2524290"/>
              <a:ext cx="1440000" cy="1440000"/>
            </a:xfrm>
            <a:prstGeom prst="ellipse">
              <a:avLst/>
            </a:prstGeom>
            <a:noFill/>
            <a:effectLst>
              <a:outerShdw blurRad="63500" dist="38100" dir="2700000" algn="tl" rotWithShape="0">
                <a:prstClr val="black">
                  <a:alpha val="7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8208362" y="3877768"/>
              <a:ext cx="1700280" cy="608330"/>
            </a:xfrm>
            <a:prstGeom prst="rect">
              <a:avLst/>
            </a:prstGeom>
            <a:solidFill>
              <a:srgbClr val="3E8FC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7287" tIns="53643" rIns="107287" bIns="53643" numCol="1" rtlCol="0" anchor="ctr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algn="ctr">
                <a:defRPr sz="1400" b="1">
                  <a:solidFill>
                    <a:schemeClr val="bg2"/>
                  </a:solidFill>
                  <a:latin typeface="Segoe UI" panose="020B0502040204020203" pitchFamily="34" charset="0"/>
                </a:defRPr>
              </a:lvl1pPr>
            </a:lstStyle>
            <a:p>
              <a:r>
                <a:rPr lang="en-US" sz="700" dirty="0"/>
                <a:t>Fundamental research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 bwMode="auto">
            <a:xfrm>
              <a:off x="4123431" y="2442928"/>
              <a:ext cx="2226286" cy="2414044"/>
            </a:xfrm>
            <a:prstGeom prst="rect">
              <a:avLst/>
            </a:prstGeom>
            <a:solidFill>
              <a:srgbClr val="3E8FC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7287" tIns="53643" rIns="107287" bIns="53643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>
                <a:defRPr sz="1200" b="1">
                  <a:solidFill>
                    <a:schemeClr val="bg2"/>
                  </a:solidFill>
                  <a:latin typeface="Segoe UI" panose="020B0502040204020203" pitchFamily="34" charset="0"/>
                </a:defRPr>
              </a:lvl1pPr>
            </a:lstStyle>
            <a:p>
              <a:pPr algn="l"/>
              <a:r>
                <a:rPr lang="fr-BE" sz="1050" dirty="0" smtClean="0"/>
                <a:t>M</a:t>
              </a:r>
              <a:r>
                <a:rPr lang="fr-BE" sz="1050" b="0" dirty="0" smtClean="0"/>
                <a:t>ultipurpose</a:t>
              </a:r>
              <a:endParaRPr lang="fr-BE" sz="1050" b="0" dirty="0"/>
            </a:p>
            <a:p>
              <a:pPr algn="l"/>
              <a:r>
                <a:rPr lang="fr-BE" sz="1050" b="0" dirty="0" err="1"/>
                <a:t>h</a:t>
              </a:r>
              <a:r>
                <a:rPr lang="fr-BE" sz="1050" dirty="0" err="1"/>
                <a:t>Y</a:t>
              </a:r>
              <a:r>
                <a:rPr lang="fr-BE" sz="1050" b="0" dirty="0" err="1"/>
                <a:t>brid</a:t>
              </a:r>
              <a:endParaRPr lang="fr-BE" sz="1050" b="0" dirty="0"/>
            </a:p>
            <a:p>
              <a:pPr algn="l"/>
              <a:r>
                <a:rPr lang="fr-BE" sz="1050" dirty="0" err="1" smtClean="0"/>
                <a:t>R</a:t>
              </a:r>
              <a:r>
                <a:rPr lang="fr-BE" sz="1050" b="0" dirty="0" err="1" smtClean="0"/>
                <a:t>esearch</a:t>
              </a:r>
              <a:endParaRPr lang="fr-BE" sz="1050" b="0" dirty="0"/>
            </a:p>
            <a:p>
              <a:pPr algn="l"/>
              <a:r>
                <a:rPr lang="fr-BE" sz="1050" dirty="0" err="1" smtClean="0"/>
                <a:t>R</a:t>
              </a:r>
              <a:r>
                <a:rPr lang="fr-BE" sz="1050" b="0" dirty="0" err="1" smtClean="0"/>
                <a:t>eactor</a:t>
              </a:r>
              <a:r>
                <a:rPr lang="fr-BE" sz="1050" b="0" dirty="0" smtClean="0"/>
                <a:t> </a:t>
              </a:r>
              <a:r>
                <a:rPr lang="fr-BE" sz="1050" b="0" dirty="0"/>
                <a:t>for</a:t>
              </a:r>
            </a:p>
            <a:p>
              <a:pPr algn="l"/>
              <a:r>
                <a:rPr lang="fr-BE" sz="1050" dirty="0" smtClean="0"/>
                <a:t>H</a:t>
              </a:r>
              <a:r>
                <a:rPr lang="fr-BE" sz="1050" b="0" dirty="0" smtClean="0"/>
                <a:t>igh-tech</a:t>
              </a:r>
              <a:endParaRPr lang="fr-BE" sz="1050" b="0" dirty="0"/>
            </a:p>
            <a:p>
              <a:pPr algn="l"/>
              <a:r>
                <a:rPr lang="fr-BE" sz="1050" dirty="0" smtClean="0"/>
                <a:t>A</a:t>
              </a:r>
              <a:r>
                <a:rPr lang="fr-BE" sz="1050" b="0" dirty="0" smtClean="0"/>
                <a:t>pplications</a:t>
              </a:r>
              <a:endParaRPr lang="en-US" sz="1050" b="0" dirty="0"/>
            </a:p>
          </p:txBody>
        </p:sp>
        <p:pic>
          <p:nvPicPr>
            <p:cNvPr id="36" name="Picture 4"/>
            <p:cNvPicPr>
              <a:picLocks noChangeArrowheads="1"/>
            </p:cNvPicPr>
            <p:nvPr/>
          </p:nvPicPr>
          <p:blipFill rotWithShape="1">
            <a:blip r:embed="rId6" cstate="screen"/>
            <a:srcRect l="5188" r="9285"/>
            <a:stretch/>
          </p:blipFill>
          <p:spPr bwMode="auto">
            <a:xfrm>
              <a:off x="2138153" y="1061746"/>
              <a:ext cx="1440000" cy="1440000"/>
            </a:xfrm>
            <a:prstGeom prst="ellipse">
              <a:avLst/>
            </a:prstGeom>
            <a:noFill/>
            <a:effectLst>
              <a:outerShdw blurRad="63500" dist="38100" dir="2700000" algn="tl" rotWithShape="0">
                <a:prstClr val="black">
                  <a:alpha val="71000"/>
                </a:prstClr>
              </a:outerShdw>
            </a:effectLst>
          </p:spPr>
        </p:pic>
        <p:sp>
          <p:nvSpPr>
            <p:cNvPr id="37" name="Rectangle 9"/>
            <p:cNvSpPr>
              <a:spLocks noChangeArrowheads="1"/>
            </p:cNvSpPr>
            <p:nvPr/>
          </p:nvSpPr>
          <p:spPr bwMode="auto">
            <a:xfrm>
              <a:off x="2138153" y="2428506"/>
              <a:ext cx="1435170" cy="396000"/>
            </a:xfrm>
            <a:prstGeom prst="rect">
              <a:avLst/>
            </a:prstGeom>
            <a:solidFill>
              <a:srgbClr val="3E8FC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700" b="1" dirty="0">
                  <a:solidFill>
                    <a:schemeClr val="bg2"/>
                  </a:solidFill>
                  <a:latin typeface="Segoe UI" panose="020B0502040204020203" pitchFamily="34" charset="0"/>
                </a:rPr>
                <a:t>Fission GEN IV</a:t>
              </a:r>
            </a:p>
          </p:txBody>
        </p:sp>
        <p:pic>
          <p:nvPicPr>
            <p:cNvPr id="38" name="Picture 6"/>
            <p:cNvPicPr>
              <a:picLocks noChangeArrowheads="1"/>
            </p:cNvPicPr>
            <p:nvPr/>
          </p:nvPicPr>
          <p:blipFill rotWithShape="1">
            <a:blip r:embed="rId7" cstate="screen"/>
            <a:srcRect l="25129" t="8222" r="2175" b="8222"/>
            <a:stretch/>
          </p:blipFill>
          <p:spPr bwMode="auto">
            <a:xfrm>
              <a:off x="6439064" y="1085132"/>
              <a:ext cx="1440000" cy="1440000"/>
            </a:xfrm>
            <a:prstGeom prst="ellipse">
              <a:avLst/>
            </a:prstGeom>
            <a:noFill/>
            <a:effectLst>
              <a:outerShdw blurRad="63500" dist="38100" dir="2700000" algn="tl" rotWithShape="0">
                <a:prstClr val="black">
                  <a:alpha val="71000"/>
                </a:prstClr>
              </a:outerShdw>
            </a:effectLst>
          </p:spPr>
        </p:pic>
        <p:sp>
          <p:nvSpPr>
            <p:cNvPr id="39" name="TextBox 38"/>
            <p:cNvSpPr txBox="1"/>
            <p:nvPr/>
          </p:nvSpPr>
          <p:spPr>
            <a:xfrm>
              <a:off x="6720922" y="2484944"/>
              <a:ext cx="976186" cy="396000"/>
            </a:xfrm>
            <a:prstGeom prst="rect">
              <a:avLst/>
            </a:prstGeom>
            <a:solidFill>
              <a:srgbClr val="3E8FC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7287" tIns="53643" rIns="107287" bIns="53643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2"/>
                  </a:solidFill>
                  <a:latin typeface="Segoe UI" panose="020B0502040204020203" pitchFamily="34" charset="0"/>
                </a:defRPr>
              </a:lvl1pPr>
            </a:lstStyle>
            <a:p>
              <a:r>
                <a:rPr lang="en-US" sz="700" dirty="0"/>
                <a:t>Fusion</a:t>
              </a: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776695" y="2852936"/>
              <a:ext cx="1440002" cy="1440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nl-BE" sz="700">
                <a:latin typeface="Segoe UI" panose="020B0502040204020203" pitchFamily="34" charset="0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920306" y="3181582"/>
              <a:ext cx="1245093" cy="782707"/>
              <a:chOff x="3478963" y="1030652"/>
              <a:chExt cx="2919046" cy="1835012"/>
            </a:xfrm>
          </p:grpSpPr>
          <p:pic>
            <p:nvPicPr>
              <p:cNvPr id="45" name="Picture 2" descr="O:\DOKUMENT\Diensten\COM\MPR\mpr\Presentations\MYRRHA\images\waste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8963" y="1178742"/>
                <a:ext cx="1570867" cy="12559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O:\DOKUMENT\Diensten\COM\MPR\mpr\Presentations\MYRRHA\images\waste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3943" y="1236616"/>
                <a:ext cx="1424066" cy="11386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O:\DOKUMENT\Diensten\COM\MPR\mpr\Presentations\MYRRHA\images\waste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3677" y="1101777"/>
                <a:ext cx="1853910" cy="1482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O:\DOKUMENT\Diensten\COM\MPR\mpr\Presentations\MYRRHA\images\waste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8469" y="1030652"/>
                <a:ext cx="2295041" cy="18350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798157" y="4192397"/>
              <a:ext cx="1331820" cy="396000"/>
            </a:xfrm>
            <a:prstGeom prst="rect">
              <a:avLst/>
            </a:prstGeom>
            <a:solidFill>
              <a:srgbClr val="3E8FC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7287" tIns="53643" rIns="107287" bIns="53643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2"/>
                  </a:solidFill>
                  <a:latin typeface="Segoe UI" panose="020B0502040204020203" pitchFamily="34" charset="0"/>
                </a:defRPr>
              </a:lvl1pPr>
            </a:lstStyle>
            <a:p>
              <a:r>
                <a:rPr lang="en-US" sz="700" dirty="0"/>
                <a:t>Waste</a:t>
              </a:r>
            </a:p>
          </p:txBody>
        </p:sp>
        <p:pic>
          <p:nvPicPr>
            <p:cNvPr id="43" name="Picture 2" descr="C:\Users\sproost\Documents\Project MYRRHA\Presentations - Funding\2016_10_04 Meeting Westinghouse\SMR - Picture 1_circle.png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2884" y="4784085"/>
              <a:ext cx="1440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6425630" y="6148703"/>
              <a:ext cx="1452358" cy="396000"/>
            </a:xfrm>
            <a:prstGeom prst="rect">
              <a:avLst/>
            </a:prstGeom>
            <a:solidFill>
              <a:srgbClr val="3E8FC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7287" tIns="53643" rIns="107287" bIns="53643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2"/>
                  </a:solidFill>
                  <a:latin typeface="Segoe UI" panose="020B0502040204020203" pitchFamily="34" charset="0"/>
                </a:defRPr>
              </a:lvl1pPr>
            </a:lstStyle>
            <a:p>
              <a:r>
                <a:rPr lang="en-US" sz="700" dirty="0" err="1"/>
                <a:t>SMR</a:t>
              </a:r>
              <a:r>
                <a:rPr lang="en-US" sz="700" dirty="0"/>
                <a:t> </a:t>
              </a:r>
              <a:r>
                <a:rPr lang="en-US" sz="700" dirty="0" err="1"/>
                <a:t>LFR</a:t>
              </a:r>
              <a:endParaRPr lang="en-US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37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exandria Master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13476</TotalTime>
  <Words>1234</Words>
  <Application>Microsoft Office PowerPoint</Application>
  <PresentationFormat>Widescreen</PresentationFormat>
  <Paragraphs>260</Paragraphs>
  <Slides>23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Georgia</vt:lpstr>
      <vt:lpstr>Segoe UI</vt:lpstr>
      <vt:lpstr>Segoe UI Black</vt:lpstr>
      <vt:lpstr>Segoe UI Semibold</vt:lpstr>
      <vt:lpstr>Times New Roman</vt:lpstr>
      <vt:lpstr>Wingdings</vt:lpstr>
      <vt:lpstr>Office Theme</vt:lpstr>
      <vt:lpstr>Alexandria Master</vt:lpstr>
      <vt:lpstr>MYRRHA - MINERVA accelerator project status and MicroTCA.4 developments</vt:lpstr>
      <vt:lpstr>PowerPoint Presentation</vt:lpstr>
      <vt:lpstr>PowerPoint Presentation</vt:lpstr>
      <vt:lpstr>SCK CEN</vt:lpstr>
      <vt:lpstr>Infrastructures</vt:lpstr>
      <vt:lpstr>Infrastructures (II)</vt:lpstr>
      <vt:lpstr>PowerPoint Presentation</vt:lpstr>
      <vt:lpstr>MYRRHA</vt:lpstr>
      <vt:lpstr>MYRRHA - Applications</vt:lpstr>
      <vt:lpstr>MYRRHA = 4 major components</vt:lpstr>
      <vt:lpstr>MYRRHA – Phases </vt:lpstr>
      <vt:lpstr>Phase 1 – MINERVA </vt:lpstr>
      <vt:lpstr>MINERVA LINAC - Requirements  </vt:lpstr>
      <vt:lpstr>PowerPoint Presentation</vt:lpstr>
      <vt:lpstr>PowerPoint Presentation</vt:lpstr>
      <vt:lpstr>MTCA4 developments</vt:lpstr>
      <vt:lpstr>MTCA Current Developments</vt:lpstr>
      <vt:lpstr>LLRF - 17MeV Injector architecture &amp; Test Stand* </vt:lpstr>
      <vt:lpstr>MTCA Future Developments</vt:lpstr>
      <vt:lpstr>Conclusions </vt:lpstr>
      <vt:lpstr>PowerPoint Presentation</vt:lpstr>
      <vt:lpstr>MYRRHA – Phases </vt:lpstr>
      <vt:lpstr>PowerPoint Presentation</vt:lpstr>
    </vt:vector>
  </TitlesOfParts>
  <Company>SCK CEN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De Cock Wouter</dc:creator>
  <cp:lastModifiedBy>De Cock Wouter</cp:lastModifiedBy>
  <cp:revision>369</cp:revision>
  <cp:lastPrinted>2020-01-20T09:16:47Z</cp:lastPrinted>
  <dcterms:created xsi:type="dcterms:W3CDTF">2019-10-21T09:10:33Z</dcterms:created>
  <dcterms:modified xsi:type="dcterms:W3CDTF">2022-12-06T12:43:23Z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exandriaPath">
    <vt:lpwstr>wdcock Home</vt:lpwstr>
  </property>
  <property fmtid="{D5CDD505-2E9C-101B-9397-08002B2CF9AE}" pid="3" name="ID">
    <vt:lpwstr>52199163</vt:lpwstr>
  </property>
  <property fmtid="{D5CDD505-2E9C-101B-9397-08002B2CF9AE}" pid="4" name="Name">
    <vt:lpwstr>MTCA workshop 2022 - MINERVA</vt:lpwstr>
  </property>
  <property fmtid="{D5CDD505-2E9C-101B-9397-08002B2CF9AE}" pid="5" name="SuppMarkings">
    <vt:lpwstr> </vt:lpwstr>
  </property>
  <property fmtid="{D5CDD505-2E9C-101B-9397-08002B2CF9AE}" pid="6" name="Security Clearance">
    <vt:lpwstr> </vt:lpwstr>
  </property>
  <property fmtid="{D5CDD505-2E9C-101B-9397-08002B2CF9AE}" pid="7" name="HyperLink">
    <vt:lpwstr>https://ecm.sckcen.be/OTCS/llisapi.dll/open/52199163</vt:lpwstr>
  </property>
  <property fmtid="{D5CDD505-2E9C-101B-9397-08002B2CF9AE}" pid="8" name="Common Attributes_Reference Number">
    <vt:lpwstr>SCK CEN/52199163</vt:lpwstr>
  </property>
  <property fmtid="{D5CDD505-2E9C-101B-9397-08002B2CF9AE}" pid="9" name="Common Attributes_Short Reference">
    <vt:lpwstr>SCK CEN/52199163</vt:lpwstr>
  </property>
  <property fmtid="{D5CDD505-2E9C-101B-9397-08002B2CF9AE}" pid="10" name="Common Attributes_Alternative Reference">
    <vt:lpwstr> </vt:lpwstr>
  </property>
  <property fmtid="{D5CDD505-2E9C-101B-9397-08002B2CF9AE}" pid="11" name="Common Attributes_Document Type">
    <vt:lpwstr>Presentation</vt:lpwstr>
  </property>
  <property fmtid="{D5CDD505-2E9C-101B-9397-08002B2CF9AE}" pid="12" name="Common Attributes_Author_Author Name">
    <vt:lpwstr>Wouter De Cock</vt:lpwstr>
  </property>
  <property fmtid="{D5CDD505-2E9C-101B-9397-08002B2CF9AE}" pid="13" name="Common Attributes_Author_Author Affiliation">
    <vt:lpwstr>SCK CEN</vt:lpwstr>
  </property>
  <property fmtid="{D5CDD505-2E9C-101B-9397-08002B2CF9AE}" pid="14" name="Common Attributes_Information Security Classification">
    <vt:lpwstr>Public</vt:lpwstr>
  </property>
  <property fmtid="{D5CDD505-2E9C-101B-9397-08002B2CF9AE}" pid="15" name="Common Attributes_ISC Motivation">
    <vt:lpwstr>workshop presentation</vt:lpwstr>
  </property>
  <property fmtid="{D5CDD505-2E9C-101B-9397-08002B2CF9AE}" pid="16" name="Event Attributes_Event_Event Type">
    <vt:lpwstr/>
  </property>
  <property fmtid="{D5CDD505-2E9C-101B-9397-08002B2CF9AE}" pid="17" name="Event Attributes_Event_Event Name">
    <vt:lpwstr/>
  </property>
  <property fmtid="{D5CDD505-2E9C-101B-9397-08002B2CF9AE}" pid="18" name="Event Attributes_Event_Event Start Date">
    <vt:lpwstr/>
  </property>
  <property fmtid="{D5CDD505-2E9C-101B-9397-08002B2CF9AE}" pid="19" name="Event Attributes_Event_Event End Date">
    <vt:lpwstr/>
  </property>
  <property fmtid="{D5CDD505-2E9C-101B-9397-08002B2CF9AE}" pid="20" name="Event Attributes_Event_Event Location">
    <vt:lpwstr/>
  </property>
  <property fmtid="{D5CDD505-2E9C-101B-9397-08002B2CF9AE}" pid="21" name="CreateDate">
    <vt:filetime>2012-08-25T08:57:05Z</vt:filetime>
  </property>
</Properties>
</file>