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80" r:id="rId20"/>
    <p:sldId id="281" r:id="rId21"/>
    <p:sldId id="282" r:id="rId22"/>
    <p:sldId id="285" r:id="rId23"/>
    <p:sldId id="286" r:id="rId24"/>
    <p:sldId id="287" r:id="rId25"/>
    <p:sldId id="288" r:id="rId26"/>
    <p:sldId id="289" r:id="rId27"/>
    <p:sldId id="292" r:id="rId28"/>
    <p:sldId id="295" r:id="rId29"/>
    <p:sldId id="296" r:id="rId30"/>
    <p:sldId id="297" r:id="rId31"/>
    <p:sldId id="260" r:id="rId32"/>
    <p:sldId id="261" r:id="rId33"/>
    <p:sldId id="264" r:id="rId34"/>
    <p:sldId id="266" r:id="rId35"/>
    <p:sldId id="283" r:id="rId36"/>
    <p:sldId id="284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79507"/>
  </p:normalViewPr>
  <p:slideViewPr>
    <p:cSldViewPr snapToGrid="0" snapToObjects="1">
      <p:cViewPr varScale="1">
        <p:scale>
          <a:sx n="97" d="100"/>
          <a:sy n="97" d="100"/>
        </p:scale>
        <p:origin x="1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9208B-C53C-9040-AD92-6976D17651EF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E014E-494F-954B-B0C7-BA20A47327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8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0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6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0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baseline="30000" dirty="0"/>
              <a:t>2</a:t>
            </a:r>
            <a:r>
              <a:rPr lang="de-DE" dirty="0"/>
              <a:t>C </a:t>
            </a:r>
            <a:r>
              <a:rPr lang="de-DE" dirty="0" err="1"/>
              <a:t>invented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Philips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attach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peripherals</a:t>
            </a:r>
            <a:endParaRPr lang="de-DE" dirty="0"/>
          </a:p>
          <a:p>
            <a:r>
              <a:rPr lang="de-DE" dirty="0"/>
              <a:t>IPMI: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6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</a:t>
            </a:r>
            <a:r>
              <a:rPr lang="de-DE" baseline="30000" dirty="0"/>
              <a:t>2</a:t>
            </a:r>
            <a:r>
              <a:rPr lang="de-DE" dirty="0"/>
              <a:t>C </a:t>
            </a:r>
            <a:r>
              <a:rPr lang="de-DE" dirty="0" err="1"/>
              <a:t>invented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Philips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attach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peripherals</a:t>
            </a:r>
            <a:endParaRPr lang="de-DE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clock</a:t>
            </a:r>
            <a:r>
              <a:rPr lang="de-DE" dirty="0"/>
              <a:t> (100kHz)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endParaRPr lang="de-DE" dirty="0"/>
          </a:p>
          <a:p>
            <a:r>
              <a:rPr lang="de-DE" dirty="0"/>
              <a:t>IPMI </a:t>
            </a:r>
            <a:r>
              <a:rPr lang="de-DE" dirty="0" err="1"/>
              <a:t>messages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Embedded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 </a:t>
            </a:r>
            <a:r>
              <a:rPr lang="de-DE" dirty="0" err="1"/>
              <a:t>protocol</a:t>
            </a:r>
            <a:endParaRPr lang="de-DE" dirty="0"/>
          </a:p>
          <a:p>
            <a:pPr lvl="1"/>
            <a:r>
              <a:rPr lang="de-DE" dirty="0"/>
              <a:t>Maximum </a:t>
            </a:r>
            <a:r>
              <a:rPr lang="de-DE" dirty="0" err="1"/>
              <a:t>length</a:t>
            </a:r>
            <a:r>
              <a:rPr lang="de-DE" dirty="0"/>
              <a:t>: 32 </a:t>
            </a:r>
            <a:r>
              <a:rPr lang="de-DE" dirty="0" err="1"/>
              <a:t>byte</a:t>
            </a:r>
            <a:endParaRPr lang="de-DE" dirty="0"/>
          </a:p>
          <a:p>
            <a:pPr lvl="1"/>
            <a:r>
              <a:rPr lang="de-DE" dirty="0" err="1"/>
              <a:t>Symetrical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: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response</a:t>
            </a:r>
            <a:endParaRPr lang="de-DE" dirty="0"/>
          </a:p>
          <a:p>
            <a:pPr lvl="1"/>
            <a:r>
              <a:rPr lang="de-DE" dirty="0"/>
              <a:t>Message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CRC</a:t>
            </a:r>
          </a:p>
          <a:p>
            <a:pPr lvl="1"/>
            <a:r>
              <a:rPr lang="de-DE" dirty="0"/>
              <a:t>Message </a:t>
            </a:r>
            <a:r>
              <a:rPr lang="de-DE" dirty="0" err="1"/>
              <a:t>retry</a:t>
            </a:r>
            <a:r>
              <a:rPr lang="de-DE" dirty="0"/>
              <a:t> </a:t>
            </a:r>
            <a:r>
              <a:rPr lang="de-DE" dirty="0" err="1"/>
              <a:t>mechanism</a:t>
            </a:r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/>
              <a:t>IPMI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embedded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protocols</a:t>
            </a:r>
            <a:r>
              <a:rPr lang="de-DE" dirty="0"/>
              <a:t>, i.e.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Ethernet </a:t>
            </a:r>
            <a:r>
              <a:rPr lang="de-DE" dirty="0" err="1"/>
              <a:t>networks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1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92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41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8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4752"/>
            <a:ext cx="10515600" cy="473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5188EB7-897A-614C-8A60-8BC3DF5F738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8927"/>
            <a:ext cx="992505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19">
            <a:extLst>
              <a:ext uri="{FF2B5EF4-FFF2-40B4-BE49-F238E27FC236}">
                <a16:creationId xmlns:a16="http://schemas.microsoft.com/office/drawing/2014/main" id="{718FDAAA-3BA0-7A42-A0E9-3ACA8BF0CCC3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06" y="6208988"/>
            <a:ext cx="558594" cy="563355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9BDE0A10-24A7-7741-B083-2D06A6D3BC96}"/>
              </a:ext>
            </a:extLst>
          </p:cNvPr>
          <p:cNvSpPr txBox="1">
            <a:spLocks/>
          </p:cNvSpPr>
          <p:nvPr userDrawn="1"/>
        </p:nvSpPr>
        <p:spPr>
          <a:xfrm>
            <a:off x="771207" y="6275446"/>
            <a:ext cx="10059035" cy="5388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| </a:t>
            </a:r>
            <a:fld id="{34EC28D8-25F4-FB42-ABA5-22AF0F6CB1A6}" type="slidenum">
              <a:rPr lang="en-GB" smtClean="0"/>
              <a:pPr/>
              <a:t>‹Nr.›</a:t>
            </a:fld>
            <a:r>
              <a:rPr lang="en-GB" dirty="0"/>
              <a:t>| © 2022 N.A.T. GmbH | </a:t>
            </a:r>
            <a:r>
              <a:rPr lang="en-GB" dirty="0">
                <a:solidFill>
                  <a:srgbClr val="898989"/>
                </a:solidFill>
              </a:rPr>
              <a:t>UNCLASSIFIED</a:t>
            </a:r>
            <a:r>
              <a:rPr lang="en-GB" dirty="0"/>
              <a:t> | All trademarks, brands and logos are property of their respective owners</a:t>
            </a:r>
          </a:p>
          <a:p>
            <a:pPr algn="ctr"/>
            <a:r>
              <a:rPr lang="en-GB" b="1" dirty="0"/>
              <a:t>11</a:t>
            </a:r>
            <a:r>
              <a:rPr lang="en-GB" b="1" baseline="30000" dirty="0"/>
              <a:t>th</a:t>
            </a:r>
            <a:r>
              <a:rPr lang="en-GB" b="1" dirty="0"/>
              <a:t> MicroTCA Workshop, DESY Dec 6</a:t>
            </a:r>
            <a:r>
              <a:rPr lang="en-GB" b="1" baseline="30000" dirty="0"/>
              <a:t>th</a:t>
            </a:r>
            <a:r>
              <a:rPr lang="en-GB" b="1" dirty="0"/>
              <a:t> – 8</a:t>
            </a:r>
            <a:r>
              <a:rPr lang="en-GB" b="1" baseline="30000" dirty="0"/>
              <a:t>th</a:t>
            </a:r>
            <a:r>
              <a:rPr lang="en-GB" b="1" dirty="0"/>
              <a:t> 2022, “Tutorial MicroTCA Management” by Heiko Koerte</a:t>
            </a:r>
          </a:p>
        </p:txBody>
      </p:sp>
    </p:spTree>
    <p:extLst>
      <p:ext uri="{BB962C8B-B14F-4D97-AF65-F5344CB8AC3E}">
        <p14:creationId xmlns:p14="http://schemas.microsoft.com/office/powerpoint/2010/main" val="107779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F0AD5-48BA-8941-9AB5-C742F5423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1232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dirty="0"/>
              <a:t>Tutorial</a:t>
            </a:r>
            <a:br>
              <a:rPr lang="en-GB" dirty="0"/>
            </a:br>
            <a:r>
              <a:rPr lang="en-GB" sz="6600" dirty="0"/>
              <a:t>MicroTCA Management</a:t>
            </a:r>
            <a:br>
              <a:rPr lang="en-GB" sz="6600" dirty="0"/>
            </a:br>
            <a:r>
              <a:rPr lang="en-GB" sz="2400" dirty="0"/>
              <a:t>“How to become a MicroTCA expert in 35 minutes”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A242F3-0C73-1547-8744-968AAFA0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MicroTCA Workshop for Research and Industry</a:t>
            </a:r>
          </a:p>
          <a:p>
            <a:r>
              <a:rPr lang="en-GB" dirty="0"/>
              <a:t>DESY, Hamburg</a:t>
            </a:r>
          </a:p>
          <a:p>
            <a:r>
              <a:rPr lang="en-GB" dirty="0"/>
              <a:t>December 6</a:t>
            </a:r>
            <a:r>
              <a:rPr lang="en-GB" baseline="30000" dirty="0"/>
              <a:t>th</a:t>
            </a:r>
            <a:r>
              <a:rPr lang="en-GB" dirty="0"/>
              <a:t> – 8</a:t>
            </a:r>
            <a:r>
              <a:rPr lang="en-GB" baseline="30000" dirty="0"/>
              <a:t>th</a:t>
            </a:r>
            <a:r>
              <a:rPr lang="en-GB" dirty="0"/>
              <a:t>, 2022</a:t>
            </a:r>
          </a:p>
          <a:p>
            <a:endParaRPr lang="en-GB" dirty="0"/>
          </a:p>
          <a:p>
            <a:r>
              <a:rPr lang="en-GB" b="1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06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89C36-CBE0-BF48-85B3-0DE2D6AA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MTCA.0.1.2.3.4 </a:t>
            </a:r>
            <a:r>
              <a:rPr lang="en-GB" sz="1800" dirty="0"/>
              <a:t>Infrastructure of a MTCA system</a:t>
            </a:r>
            <a:endParaRPr lang="en-GB" dirty="0"/>
          </a:p>
        </p:txBody>
      </p:sp>
      <p:grpSp>
        <p:nvGrpSpPr>
          <p:cNvPr id="182" name="Gruppieren">
            <a:extLst>
              <a:ext uri="{FF2B5EF4-FFF2-40B4-BE49-F238E27FC236}">
                <a16:creationId xmlns:a16="http://schemas.microsoft.com/office/drawing/2014/main" id="{5B3DDE3A-3DF8-E942-8503-BC6EA2C2CE7D}"/>
              </a:ext>
            </a:extLst>
          </p:cNvPr>
          <p:cNvGrpSpPr/>
          <p:nvPr/>
        </p:nvGrpSpPr>
        <p:grpSpPr>
          <a:xfrm>
            <a:off x="2505221" y="1155700"/>
            <a:ext cx="7181557" cy="5016502"/>
            <a:chOff x="-1" y="-1"/>
            <a:chExt cx="8460942" cy="6759372"/>
          </a:xfrm>
        </p:grpSpPr>
        <p:grpSp>
          <p:nvGrpSpPr>
            <p:cNvPr id="183" name="Gruppieren">
              <a:extLst>
                <a:ext uri="{FF2B5EF4-FFF2-40B4-BE49-F238E27FC236}">
                  <a16:creationId xmlns:a16="http://schemas.microsoft.com/office/drawing/2014/main" id="{CB8A1BDF-DA73-494F-BE74-4F5432EB622B}"/>
                </a:ext>
              </a:extLst>
            </p:cNvPr>
            <p:cNvGrpSpPr/>
            <p:nvPr/>
          </p:nvGrpSpPr>
          <p:grpSpPr>
            <a:xfrm>
              <a:off x="-1" y="-1"/>
              <a:ext cx="8460942" cy="6759372"/>
              <a:chOff x="0" y="0"/>
              <a:chExt cx="8460940" cy="6759370"/>
            </a:xfrm>
          </p:grpSpPr>
          <p:sp>
            <p:nvSpPr>
              <p:cNvPr id="358" name="Rechteck">
                <a:extLst>
                  <a:ext uri="{FF2B5EF4-FFF2-40B4-BE49-F238E27FC236}">
                    <a16:creationId xmlns:a16="http://schemas.microsoft.com/office/drawing/2014/main" id="{9EA4B639-8478-E847-B6CC-8AEF23891858}"/>
                  </a:ext>
                </a:extLst>
              </p:cNvPr>
              <p:cNvSpPr/>
              <p:nvPr/>
            </p:nvSpPr>
            <p:spPr>
              <a:xfrm>
                <a:off x="-1" y="-1"/>
                <a:ext cx="8460942" cy="6759372"/>
              </a:xfrm>
              <a:prstGeom prst="rect">
                <a:avLst/>
              </a:prstGeom>
              <a:gradFill flip="none" rotWithShape="1">
                <a:gsLst>
                  <a:gs pos="0">
                    <a:srgbClr val="F9F34E"/>
                  </a:gs>
                  <a:gs pos="100000">
                    <a:srgbClr val="0365C0"/>
                  </a:gs>
                </a:gsLst>
                <a:lin ang="12150743" scaled="0"/>
              </a:gra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59" name="MicroTCA Shelf">
                <a:extLst>
                  <a:ext uri="{FF2B5EF4-FFF2-40B4-BE49-F238E27FC236}">
                    <a16:creationId xmlns:a16="http://schemas.microsoft.com/office/drawing/2014/main" id="{96F75436-0548-4048-B55B-48026D8512A2}"/>
                  </a:ext>
                </a:extLst>
              </p:cNvPr>
              <p:cNvSpPr txBox="1"/>
              <p:nvPr/>
            </p:nvSpPr>
            <p:spPr>
              <a:xfrm>
                <a:off x="-1" y="-1"/>
                <a:ext cx="8460942" cy="25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17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>
                  <a:defRPr sz="1800"/>
                </a:pPr>
                <a:r>
                  <a:rPr sz="1700"/>
                  <a:t>MicroTCA Shelf</a:t>
                </a:r>
              </a:p>
            </p:txBody>
          </p:sp>
        </p:grpSp>
        <p:grpSp>
          <p:nvGrpSpPr>
            <p:cNvPr id="184" name="Gruppieren">
              <a:extLst>
                <a:ext uri="{FF2B5EF4-FFF2-40B4-BE49-F238E27FC236}">
                  <a16:creationId xmlns:a16="http://schemas.microsoft.com/office/drawing/2014/main" id="{24685B2A-2640-5147-8F4A-32F6B65D68E4}"/>
                </a:ext>
              </a:extLst>
            </p:cNvPr>
            <p:cNvGrpSpPr/>
            <p:nvPr/>
          </p:nvGrpSpPr>
          <p:grpSpPr>
            <a:xfrm>
              <a:off x="309658" y="334830"/>
              <a:ext cx="7390869" cy="1820615"/>
              <a:chOff x="0" y="0"/>
              <a:chExt cx="7390868" cy="1820613"/>
            </a:xfrm>
          </p:grpSpPr>
          <p:sp>
            <p:nvSpPr>
              <p:cNvPr id="356" name="Rechteck">
                <a:extLst>
                  <a:ext uri="{FF2B5EF4-FFF2-40B4-BE49-F238E27FC236}">
                    <a16:creationId xmlns:a16="http://schemas.microsoft.com/office/drawing/2014/main" id="{699A4231-3EC8-EB4A-8DD2-4843F2C73D4C}"/>
                  </a:ext>
                </a:extLst>
              </p:cNvPr>
              <p:cNvSpPr/>
              <p:nvPr/>
            </p:nvSpPr>
            <p:spPr>
              <a:xfrm>
                <a:off x="-1" y="-1"/>
                <a:ext cx="7390870" cy="1820615"/>
              </a:xfrm>
              <a:prstGeom prst="rect">
                <a:avLst/>
              </a:prstGeom>
              <a:gradFill flip="none" rotWithShape="1">
                <a:gsLst>
                  <a:gs pos="0">
                    <a:srgbClr val="002452"/>
                  </a:gs>
                  <a:gs pos="100000">
                    <a:srgbClr val="002452"/>
                  </a:gs>
                </a:gsLst>
                <a:lin ang="12150743" scaled="0"/>
              </a:gra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" name="MCH…">
                <a:extLst>
                  <a:ext uri="{FF2B5EF4-FFF2-40B4-BE49-F238E27FC236}">
                    <a16:creationId xmlns:a16="http://schemas.microsoft.com/office/drawing/2014/main" id="{BE43BA0F-D023-EB4B-A224-D1E239E7710F}"/>
                  </a:ext>
                </a:extLst>
              </p:cNvPr>
              <p:cNvSpPr txBox="1"/>
              <p:nvPr/>
            </p:nvSpPr>
            <p:spPr>
              <a:xfrm>
                <a:off x="-1" y="-1"/>
                <a:ext cx="7390870" cy="5110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 </a:t>
                </a:r>
                <a:r>
                  <a:rPr sz="1700" b="1">
                    <a:solidFill>
                      <a:srgbClr val="FF9300"/>
                    </a:solidFill>
                    <a:latin typeface="+mj-lt"/>
                    <a:ea typeface="+mj-ea"/>
                    <a:cs typeface="+mj-cs"/>
                    <a:sym typeface="Helvetica"/>
                  </a:rPr>
                  <a:t>MCH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700" b="1">
                    <a:solidFill>
                      <a:srgbClr val="FF9300"/>
                    </a:solidFill>
                    <a:latin typeface="+mj-lt"/>
                    <a:ea typeface="+mj-ea"/>
                    <a:cs typeface="+mj-cs"/>
                    <a:sym typeface="Helvetica"/>
                  </a:rPr>
                  <a:t>1..2</a:t>
                </a:r>
              </a:p>
            </p:txBody>
          </p:sp>
        </p:grpSp>
        <p:grpSp>
          <p:nvGrpSpPr>
            <p:cNvPr id="185" name="Gruppieren">
              <a:extLst>
                <a:ext uri="{FF2B5EF4-FFF2-40B4-BE49-F238E27FC236}">
                  <a16:creationId xmlns:a16="http://schemas.microsoft.com/office/drawing/2014/main" id="{6DEE8EDE-9682-DD43-85A0-18E4E6B34BBF}"/>
                </a:ext>
              </a:extLst>
            </p:cNvPr>
            <p:cNvGrpSpPr/>
            <p:nvPr/>
          </p:nvGrpSpPr>
          <p:grpSpPr>
            <a:xfrm>
              <a:off x="341985" y="2210821"/>
              <a:ext cx="7336555" cy="477654"/>
              <a:chOff x="0" y="-1"/>
              <a:chExt cx="7336553" cy="477653"/>
            </a:xfrm>
          </p:grpSpPr>
          <p:sp>
            <p:nvSpPr>
              <p:cNvPr id="354" name="Rechteck">
                <a:extLst>
                  <a:ext uri="{FF2B5EF4-FFF2-40B4-BE49-F238E27FC236}">
                    <a16:creationId xmlns:a16="http://schemas.microsoft.com/office/drawing/2014/main" id="{A738B5BD-DEB7-5648-8139-D02B217658F4}"/>
                  </a:ext>
                </a:extLst>
              </p:cNvPr>
              <p:cNvSpPr/>
              <p:nvPr/>
            </p:nvSpPr>
            <p:spPr>
              <a:xfrm>
                <a:off x="0" y="-1"/>
                <a:ext cx="7336553" cy="477653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600"/>
              </a:p>
            </p:txBody>
          </p:sp>
          <p:sp>
            <p:nvSpPr>
              <p:cNvPr id="355" name="Backplane (differential Point to Point)">
                <a:extLst>
                  <a:ext uri="{FF2B5EF4-FFF2-40B4-BE49-F238E27FC236}">
                    <a16:creationId xmlns:a16="http://schemas.microsoft.com/office/drawing/2014/main" id="{6996829E-9CFC-2749-87A0-82E591103287}"/>
                  </a:ext>
                </a:extLst>
              </p:cNvPr>
              <p:cNvSpPr txBox="1"/>
              <p:nvPr/>
            </p:nvSpPr>
            <p:spPr>
              <a:xfrm>
                <a:off x="0" y="95039"/>
                <a:ext cx="7336553" cy="2875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716" tIns="35716" rIns="35716" bIns="35716" numCol="1" anchor="ctr">
                <a:spAutoFit/>
              </a:bodyPr>
              <a:lstStyle>
                <a:lvl1pPr algn="ctr">
                  <a:defRPr sz="17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1800"/>
                </a:pPr>
                <a:r>
                  <a:rPr sz="1400" dirty="0"/>
                  <a:t>Backplane (differential Point to Point)</a:t>
                </a:r>
              </a:p>
            </p:txBody>
          </p:sp>
        </p:grpSp>
        <p:grpSp>
          <p:nvGrpSpPr>
            <p:cNvPr id="186" name="Gruppieren">
              <a:extLst>
                <a:ext uri="{FF2B5EF4-FFF2-40B4-BE49-F238E27FC236}">
                  <a16:creationId xmlns:a16="http://schemas.microsoft.com/office/drawing/2014/main" id="{C8F2F1DC-782F-3146-913C-A5E55423B0FF}"/>
                </a:ext>
              </a:extLst>
            </p:cNvPr>
            <p:cNvGrpSpPr/>
            <p:nvPr/>
          </p:nvGrpSpPr>
          <p:grpSpPr>
            <a:xfrm>
              <a:off x="2867224" y="448915"/>
              <a:ext cx="1651069" cy="1657738"/>
              <a:chOff x="0" y="0"/>
              <a:chExt cx="1651068" cy="1657736"/>
            </a:xfrm>
          </p:grpSpPr>
          <p:sp>
            <p:nvSpPr>
              <p:cNvPr id="344" name="Abgerundetes Rechteck">
                <a:extLst>
                  <a:ext uri="{FF2B5EF4-FFF2-40B4-BE49-F238E27FC236}">
                    <a16:creationId xmlns:a16="http://schemas.microsoft.com/office/drawing/2014/main" id="{565968D2-CB93-E243-85A7-2A3A8655AAA3}"/>
                  </a:ext>
                </a:extLst>
              </p:cNvPr>
              <p:cNvSpPr/>
              <p:nvPr/>
            </p:nvSpPr>
            <p:spPr>
              <a:xfrm>
                <a:off x="-1" y="-1"/>
                <a:ext cx="1651070" cy="1657738"/>
              </a:xfrm>
              <a:prstGeom prst="roundRect">
                <a:avLst>
                  <a:gd name="adj" fmla="val 15000"/>
                </a:avLst>
              </a:prstGeom>
              <a:solidFill>
                <a:srgbClr val="054109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" name="Doppelpfeil">
                <a:extLst>
                  <a:ext uri="{FF2B5EF4-FFF2-40B4-BE49-F238E27FC236}">
                    <a16:creationId xmlns:a16="http://schemas.microsoft.com/office/drawing/2014/main" id="{5E9CC68D-2B7A-854C-BD41-2233D544B658}"/>
                  </a:ext>
                </a:extLst>
              </p:cNvPr>
              <p:cNvSpPr/>
              <p:nvPr/>
            </p:nvSpPr>
            <p:spPr>
              <a:xfrm rot="14400000">
                <a:off x="46315" y="713416"/>
                <a:ext cx="1553911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70BF4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" name="Doppelpfeil">
                <a:extLst>
                  <a:ext uri="{FF2B5EF4-FFF2-40B4-BE49-F238E27FC236}">
                    <a16:creationId xmlns:a16="http://schemas.microsoft.com/office/drawing/2014/main" id="{4673EE6C-C19F-5C49-AD57-0F7244320587}"/>
                  </a:ext>
                </a:extLst>
              </p:cNvPr>
              <p:cNvSpPr/>
              <p:nvPr/>
            </p:nvSpPr>
            <p:spPr>
              <a:xfrm rot="16200000">
                <a:off x="48579" y="713416"/>
                <a:ext cx="1553910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70BF4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" name="Doppelpfeil">
                <a:extLst>
                  <a:ext uri="{FF2B5EF4-FFF2-40B4-BE49-F238E27FC236}">
                    <a16:creationId xmlns:a16="http://schemas.microsoft.com/office/drawing/2014/main" id="{25B332E0-3EE3-C341-ACBA-3019E6DAEF66}"/>
                  </a:ext>
                </a:extLst>
              </p:cNvPr>
              <p:cNvSpPr/>
              <p:nvPr/>
            </p:nvSpPr>
            <p:spPr>
              <a:xfrm rot="18000000">
                <a:off x="46315" y="713416"/>
                <a:ext cx="1553911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70BF4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" name="Doppelpfeil">
                <a:extLst>
                  <a:ext uri="{FF2B5EF4-FFF2-40B4-BE49-F238E27FC236}">
                    <a16:creationId xmlns:a16="http://schemas.microsoft.com/office/drawing/2014/main" id="{7FFD8747-715F-534C-8D1D-23DE10C94121}"/>
                  </a:ext>
                </a:extLst>
              </p:cNvPr>
              <p:cNvSpPr/>
              <p:nvPr/>
            </p:nvSpPr>
            <p:spPr>
              <a:xfrm rot="19800000">
                <a:off x="52910" y="712447"/>
                <a:ext cx="1540721" cy="228276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70BF4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" name="Doppelpfeil">
                <a:extLst>
                  <a:ext uri="{FF2B5EF4-FFF2-40B4-BE49-F238E27FC236}">
                    <a16:creationId xmlns:a16="http://schemas.microsoft.com/office/drawing/2014/main" id="{48A6BE79-AAB3-4C47-9C34-16D425A9805E}"/>
                  </a:ext>
                </a:extLst>
              </p:cNvPr>
              <p:cNvSpPr/>
              <p:nvPr/>
            </p:nvSpPr>
            <p:spPr>
              <a:xfrm rot="10800000">
                <a:off x="52910" y="714730"/>
                <a:ext cx="1540721" cy="228275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70BF4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" name="Doppelpfeil">
                <a:extLst>
                  <a:ext uri="{FF2B5EF4-FFF2-40B4-BE49-F238E27FC236}">
                    <a16:creationId xmlns:a16="http://schemas.microsoft.com/office/drawing/2014/main" id="{735CE7D8-48F7-2F44-A980-6CC7945541B6}"/>
                  </a:ext>
                </a:extLst>
              </p:cNvPr>
              <p:cNvSpPr/>
              <p:nvPr/>
            </p:nvSpPr>
            <p:spPr>
              <a:xfrm rot="12600000">
                <a:off x="55174" y="712447"/>
                <a:ext cx="1540720" cy="228276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70BF41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351" name="Gruppieren">
                <a:extLst>
                  <a:ext uri="{FF2B5EF4-FFF2-40B4-BE49-F238E27FC236}">
                    <a16:creationId xmlns:a16="http://schemas.microsoft.com/office/drawing/2014/main" id="{10E0B0ED-27B2-2641-BB10-7976C42C5A90}"/>
                  </a:ext>
                </a:extLst>
              </p:cNvPr>
              <p:cNvGrpSpPr/>
              <p:nvPr/>
            </p:nvGrpSpPr>
            <p:grpSpPr>
              <a:xfrm>
                <a:off x="475178" y="498633"/>
                <a:ext cx="700702" cy="660436"/>
                <a:chOff x="-8" y="-8"/>
                <a:chExt cx="700700" cy="660435"/>
              </a:xfrm>
            </p:grpSpPr>
            <p:sp>
              <p:nvSpPr>
                <p:cNvPr id="352" name="Oval">
                  <a:extLst>
                    <a:ext uri="{FF2B5EF4-FFF2-40B4-BE49-F238E27FC236}">
                      <a16:creationId xmlns:a16="http://schemas.microsoft.com/office/drawing/2014/main" id="{23426696-404A-8845-8B93-C2E70864A7E9}"/>
                    </a:ext>
                  </a:extLst>
                </p:cNvPr>
                <p:cNvSpPr/>
                <p:nvPr/>
              </p:nvSpPr>
              <p:spPr>
                <a:xfrm>
                  <a:off x="-9" y="-9"/>
                  <a:ext cx="700676" cy="660436"/>
                </a:xfrm>
                <a:prstGeom prst="ellipse">
                  <a:avLst/>
                </a:prstGeom>
                <a:solidFill>
                  <a:srgbClr val="70BF41"/>
                </a:solidFill>
                <a:ln w="25400" cap="flat">
                  <a:solidFill>
                    <a:schemeClr val="accent3">
                      <a:lumOff val="44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53" name="GbE…">
                  <a:extLst>
                    <a:ext uri="{FF2B5EF4-FFF2-40B4-BE49-F238E27FC236}">
                      <a16:creationId xmlns:a16="http://schemas.microsoft.com/office/drawing/2014/main" id="{64899054-00A4-464B-8106-D14ABC8BA4FB}"/>
                    </a:ext>
                  </a:extLst>
                </p:cNvPr>
                <p:cNvSpPr txBox="1"/>
                <p:nvPr/>
              </p:nvSpPr>
              <p:spPr>
                <a:xfrm>
                  <a:off x="-1" y="165125"/>
                  <a:ext cx="700694" cy="330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100">
                      <a:latin typeface="+mj-lt"/>
                      <a:ea typeface="+mj-ea"/>
                      <a:cs typeface="+mj-cs"/>
                      <a:sym typeface="Helvetica"/>
                    </a:rPr>
                    <a:t>GbE</a:t>
                  </a: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100">
                      <a:latin typeface="+mj-lt"/>
                      <a:ea typeface="+mj-ea"/>
                      <a:cs typeface="+mj-cs"/>
                      <a:sym typeface="Helvetica"/>
                    </a:rPr>
                    <a:t>Switch</a:t>
                  </a:r>
                </a:p>
              </p:txBody>
            </p:sp>
          </p:grpSp>
        </p:grpSp>
        <p:grpSp>
          <p:nvGrpSpPr>
            <p:cNvPr id="187" name="Gruppieren">
              <a:extLst>
                <a:ext uri="{FF2B5EF4-FFF2-40B4-BE49-F238E27FC236}">
                  <a16:creationId xmlns:a16="http://schemas.microsoft.com/office/drawing/2014/main" id="{7546F23A-13BE-0641-BC69-247452837DDA}"/>
                </a:ext>
              </a:extLst>
            </p:cNvPr>
            <p:cNvGrpSpPr/>
            <p:nvPr/>
          </p:nvGrpSpPr>
          <p:grpSpPr>
            <a:xfrm>
              <a:off x="4714875" y="448915"/>
              <a:ext cx="1651070" cy="1657738"/>
              <a:chOff x="0" y="0"/>
              <a:chExt cx="1651068" cy="1657736"/>
            </a:xfrm>
          </p:grpSpPr>
          <p:sp>
            <p:nvSpPr>
              <p:cNvPr id="334" name="Abgerundetes Rechteck">
                <a:extLst>
                  <a:ext uri="{FF2B5EF4-FFF2-40B4-BE49-F238E27FC236}">
                    <a16:creationId xmlns:a16="http://schemas.microsoft.com/office/drawing/2014/main" id="{B0537807-76D2-F74F-A88D-25BB422DBDE3}"/>
                  </a:ext>
                </a:extLst>
              </p:cNvPr>
              <p:cNvSpPr/>
              <p:nvPr/>
            </p:nvSpPr>
            <p:spPr>
              <a:xfrm>
                <a:off x="-1" y="-1"/>
                <a:ext cx="1651070" cy="1657738"/>
              </a:xfrm>
              <a:prstGeom prst="roundRect">
                <a:avLst>
                  <a:gd name="adj" fmla="val 15000"/>
                </a:avLst>
              </a:prstGeom>
              <a:solidFill>
                <a:srgbClr val="F39019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" name="Doppelpfeil">
                <a:extLst>
                  <a:ext uri="{FF2B5EF4-FFF2-40B4-BE49-F238E27FC236}">
                    <a16:creationId xmlns:a16="http://schemas.microsoft.com/office/drawing/2014/main" id="{19F3CEF2-35D8-294C-B630-7E54029DF339}"/>
                  </a:ext>
                </a:extLst>
              </p:cNvPr>
              <p:cNvSpPr/>
              <p:nvPr/>
            </p:nvSpPr>
            <p:spPr>
              <a:xfrm rot="14400000">
                <a:off x="46315" y="713416"/>
                <a:ext cx="1553911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" name="Doppelpfeil">
                <a:extLst>
                  <a:ext uri="{FF2B5EF4-FFF2-40B4-BE49-F238E27FC236}">
                    <a16:creationId xmlns:a16="http://schemas.microsoft.com/office/drawing/2014/main" id="{C7B3E5E9-0188-634F-A24E-A46E42C6B4BD}"/>
                  </a:ext>
                </a:extLst>
              </p:cNvPr>
              <p:cNvSpPr/>
              <p:nvPr/>
            </p:nvSpPr>
            <p:spPr>
              <a:xfrm rot="16200000">
                <a:off x="48579" y="713416"/>
                <a:ext cx="1553910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" name="Doppelpfeil">
                <a:extLst>
                  <a:ext uri="{FF2B5EF4-FFF2-40B4-BE49-F238E27FC236}">
                    <a16:creationId xmlns:a16="http://schemas.microsoft.com/office/drawing/2014/main" id="{89301A78-3F2E-984C-9AD6-1CF6C265C02E}"/>
                  </a:ext>
                </a:extLst>
              </p:cNvPr>
              <p:cNvSpPr/>
              <p:nvPr/>
            </p:nvSpPr>
            <p:spPr>
              <a:xfrm rot="18000000">
                <a:off x="46315" y="713416"/>
                <a:ext cx="1553911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8" name="Doppelpfeil">
                <a:extLst>
                  <a:ext uri="{FF2B5EF4-FFF2-40B4-BE49-F238E27FC236}">
                    <a16:creationId xmlns:a16="http://schemas.microsoft.com/office/drawing/2014/main" id="{3012AFAB-294A-0147-BF97-745806860074}"/>
                  </a:ext>
                </a:extLst>
              </p:cNvPr>
              <p:cNvSpPr/>
              <p:nvPr/>
            </p:nvSpPr>
            <p:spPr>
              <a:xfrm rot="19800000">
                <a:off x="52910" y="712447"/>
                <a:ext cx="1540721" cy="228276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" name="Doppelpfeil">
                <a:extLst>
                  <a:ext uri="{FF2B5EF4-FFF2-40B4-BE49-F238E27FC236}">
                    <a16:creationId xmlns:a16="http://schemas.microsoft.com/office/drawing/2014/main" id="{BA129F4B-1FC4-C64D-A237-BAE3C24A33C4}"/>
                  </a:ext>
                </a:extLst>
              </p:cNvPr>
              <p:cNvSpPr/>
              <p:nvPr/>
            </p:nvSpPr>
            <p:spPr>
              <a:xfrm rot="10800000">
                <a:off x="52910" y="714730"/>
                <a:ext cx="1540721" cy="228275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" name="Doppelpfeil">
                <a:extLst>
                  <a:ext uri="{FF2B5EF4-FFF2-40B4-BE49-F238E27FC236}">
                    <a16:creationId xmlns:a16="http://schemas.microsoft.com/office/drawing/2014/main" id="{C04FB5C5-5A76-8E47-9A34-DF765A7F6328}"/>
                  </a:ext>
                </a:extLst>
              </p:cNvPr>
              <p:cNvSpPr/>
              <p:nvPr/>
            </p:nvSpPr>
            <p:spPr>
              <a:xfrm rot="12600000">
                <a:off x="55174" y="712447"/>
                <a:ext cx="1540720" cy="228276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341" name="Gruppieren">
                <a:extLst>
                  <a:ext uri="{FF2B5EF4-FFF2-40B4-BE49-F238E27FC236}">
                    <a16:creationId xmlns:a16="http://schemas.microsoft.com/office/drawing/2014/main" id="{4EDD791D-D1BD-0545-962E-17D4A8345AE6}"/>
                  </a:ext>
                </a:extLst>
              </p:cNvPr>
              <p:cNvGrpSpPr/>
              <p:nvPr/>
            </p:nvGrpSpPr>
            <p:grpSpPr>
              <a:xfrm>
                <a:off x="369261" y="360315"/>
                <a:ext cx="912534" cy="937059"/>
                <a:chOff x="-11" y="-11"/>
                <a:chExt cx="912533" cy="937057"/>
              </a:xfrm>
            </p:grpSpPr>
            <p:sp>
              <p:nvSpPr>
                <p:cNvPr id="342" name="Oval">
                  <a:extLst>
                    <a:ext uri="{FF2B5EF4-FFF2-40B4-BE49-F238E27FC236}">
                      <a16:creationId xmlns:a16="http://schemas.microsoft.com/office/drawing/2014/main" id="{E560D4A5-AA27-4A47-9A17-8E67D34B4077}"/>
                    </a:ext>
                  </a:extLst>
                </p:cNvPr>
                <p:cNvSpPr/>
                <p:nvPr/>
              </p:nvSpPr>
              <p:spPr>
                <a:xfrm>
                  <a:off x="-12" y="-12"/>
                  <a:ext cx="912500" cy="937058"/>
                </a:xfrm>
                <a:prstGeom prst="ellipse">
                  <a:avLst/>
                </a:prstGeom>
                <a:solidFill>
                  <a:srgbClr val="861001"/>
                </a:solidFill>
                <a:ln w="25400" cap="flat">
                  <a:solidFill>
                    <a:schemeClr val="accent3">
                      <a:lumOff val="44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43" name="PCIe…">
                  <a:extLst>
                    <a:ext uri="{FF2B5EF4-FFF2-40B4-BE49-F238E27FC236}">
                      <a16:creationId xmlns:a16="http://schemas.microsoft.com/office/drawing/2014/main" id="{A9501461-CB9F-A44C-9F08-DE3AA8B2A955}"/>
                    </a:ext>
                  </a:extLst>
                </p:cNvPr>
                <p:cNvSpPr txBox="1"/>
                <p:nvPr/>
              </p:nvSpPr>
              <p:spPr>
                <a:xfrm>
                  <a:off x="-1" y="239940"/>
                  <a:ext cx="912524" cy="457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/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500" b="1">
                      <a:solidFill>
                        <a:schemeClr val="accent3">
                          <a:lumOff val="44000"/>
                        </a:schemeClr>
                      </a:solidFill>
                      <a:latin typeface="+mj-lt"/>
                      <a:ea typeface="+mj-ea"/>
                      <a:cs typeface="+mj-cs"/>
                      <a:sym typeface="Helvetica"/>
                    </a:rPr>
                    <a:t>PCIe</a:t>
                  </a: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sz="1500" b="1">
                      <a:solidFill>
                        <a:schemeClr val="accent3">
                          <a:lumOff val="44000"/>
                        </a:schemeClr>
                      </a:solidFill>
                      <a:latin typeface="+mj-lt"/>
                      <a:ea typeface="+mj-ea"/>
                      <a:cs typeface="+mj-cs"/>
                      <a:sym typeface="Helvetica"/>
                    </a:rPr>
                    <a:t>Switch</a:t>
                  </a:r>
                </a:p>
              </p:txBody>
            </p:sp>
          </p:grpSp>
        </p:grpSp>
        <p:grpSp>
          <p:nvGrpSpPr>
            <p:cNvPr id="188" name="Gruppieren">
              <a:extLst>
                <a:ext uri="{FF2B5EF4-FFF2-40B4-BE49-F238E27FC236}">
                  <a16:creationId xmlns:a16="http://schemas.microsoft.com/office/drawing/2014/main" id="{797E5B5C-F3C2-A14A-804D-81E43A550FF5}"/>
                </a:ext>
              </a:extLst>
            </p:cNvPr>
            <p:cNvGrpSpPr/>
            <p:nvPr/>
          </p:nvGrpSpPr>
          <p:grpSpPr>
            <a:xfrm>
              <a:off x="734936" y="3037014"/>
              <a:ext cx="431049" cy="1371946"/>
              <a:chOff x="0" y="-1"/>
              <a:chExt cx="431047" cy="1371945"/>
            </a:xfrm>
          </p:grpSpPr>
          <p:sp>
            <p:nvSpPr>
              <p:cNvPr id="332" name="Rechteck">
                <a:extLst>
                  <a:ext uri="{FF2B5EF4-FFF2-40B4-BE49-F238E27FC236}">
                    <a16:creationId xmlns:a16="http://schemas.microsoft.com/office/drawing/2014/main" id="{301BD383-55B2-E141-9DE8-327F43468FDE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" name="A…">
                <a:extLst>
                  <a:ext uri="{FF2B5EF4-FFF2-40B4-BE49-F238E27FC236}">
                    <a16:creationId xmlns:a16="http://schemas.microsoft.com/office/drawing/2014/main" id="{AF7AA67C-1CEA-1141-8816-24ED812F2578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 dirty="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 dirty="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 dirty="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 dirty="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</a:t>
                </a:r>
              </a:p>
            </p:txBody>
          </p:sp>
        </p:grpSp>
        <p:grpSp>
          <p:nvGrpSpPr>
            <p:cNvPr id="189" name="Gruppieren">
              <a:extLst>
                <a:ext uri="{FF2B5EF4-FFF2-40B4-BE49-F238E27FC236}">
                  <a16:creationId xmlns:a16="http://schemas.microsoft.com/office/drawing/2014/main" id="{528E3122-33FA-314F-A49B-08220D0D207C}"/>
                </a:ext>
              </a:extLst>
            </p:cNvPr>
            <p:cNvGrpSpPr/>
            <p:nvPr/>
          </p:nvGrpSpPr>
          <p:grpSpPr>
            <a:xfrm>
              <a:off x="1186435" y="3037014"/>
              <a:ext cx="431049" cy="1371946"/>
              <a:chOff x="0" y="-1"/>
              <a:chExt cx="431047" cy="1371945"/>
            </a:xfrm>
          </p:grpSpPr>
          <p:sp>
            <p:nvSpPr>
              <p:cNvPr id="330" name="Rechteck">
                <a:extLst>
                  <a:ext uri="{FF2B5EF4-FFF2-40B4-BE49-F238E27FC236}">
                    <a16:creationId xmlns:a16="http://schemas.microsoft.com/office/drawing/2014/main" id="{8EB4F929-D979-8842-BC66-70E9CF1E7119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" name="A…">
                <a:extLst>
                  <a:ext uri="{FF2B5EF4-FFF2-40B4-BE49-F238E27FC236}">
                    <a16:creationId xmlns:a16="http://schemas.microsoft.com/office/drawing/2014/main" id="{4B9F0D9C-8681-B944-9E92-7457BE658A56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2</a:t>
                </a:r>
              </a:p>
            </p:txBody>
          </p:sp>
        </p:grpSp>
        <p:grpSp>
          <p:nvGrpSpPr>
            <p:cNvPr id="190" name="Gruppieren">
              <a:extLst>
                <a:ext uri="{FF2B5EF4-FFF2-40B4-BE49-F238E27FC236}">
                  <a16:creationId xmlns:a16="http://schemas.microsoft.com/office/drawing/2014/main" id="{14B18BF0-E029-F948-8F41-2EFF01E0F182}"/>
                </a:ext>
              </a:extLst>
            </p:cNvPr>
            <p:cNvGrpSpPr/>
            <p:nvPr/>
          </p:nvGrpSpPr>
          <p:grpSpPr>
            <a:xfrm>
              <a:off x="1638578" y="3037014"/>
              <a:ext cx="431049" cy="1371946"/>
              <a:chOff x="0" y="-1"/>
              <a:chExt cx="431047" cy="1371945"/>
            </a:xfrm>
          </p:grpSpPr>
          <p:sp>
            <p:nvSpPr>
              <p:cNvPr id="328" name="Rechteck">
                <a:extLst>
                  <a:ext uri="{FF2B5EF4-FFF2-40B4-BE49-F238E27FC236}">
                    <a16:creationId xmlns:a16="http://schemas.microsoft.com/office/drawing/2014/main" id="{537AB724-D74C-1D47-9BBB-165EA5B6553A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" name="A…">
                <a:extLst>
                  <a:ext uri="{FF2B5EF4-FFF2-40B4-BE49-F238E27FC236}">
                    <a16:creationId xmlns:a16="http://schemas.microsoft.com/office/drawing/2014/main" id="{AA41D76A-1D89-7842-BDD3-3B79D26B0FA0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3</a:t>
                </a:r>
              </a:p>
            </p:txBody>
          </p:sp>
        </p:grpSp>
        <p:grpSp>
          <p:nvGrpSpPr>
            <p:cNvPr id="191" name="Gruppieren">
              <a:extLst>
                <a:ext uri="{FF2B5EF4-FFF2-40B4-BE49-F238E27FC236}">
                  <a16:creationId xmlns:a16="http://schemas.microsoft.com/office/drawing/2014/main" id="{D8F66540-9B8B-7D41-9459-36AAAC353134}"/>
                </a:ext>
              </a:extLst>
            </p:cNvPr>
            <p:cNvGrpSpPr/>
            <p:nvPr/>
          </p:nvGrpSpPr>
          <p:grpSpPr>
            <a:xfrm>
              <a:off x="2090076" y="3037014"/>
              <a:ext cx="431049" cy="1371946"/>
              <a:chOff x="0" y="-1"/>
              <a:chExt cx="431047" cy="1371945"/>
            </a:xfrm>
          </p:grpSpPr>
          <p:sp>
            <p:nvSpPr>
              <p:cNvPr id="326" name="Rechteck">
                <a:extLst>
                  <a:ext uri="{FF2B5EF4-FFF2-40B4-BE49-F238E27FC236}">
                    <a16:creationId xmlns:a16="http://schemas.microsoft.com/office/drawing/2014/main" id="{85FA3C47-8B4E-424C-A0D6-72A1758606E0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7" name="A…">
                <a:extLst>
                  <a:ext uri="{FF2B5EF4-FFF2-40B4-BE49-F238E27FC236}">
                    <a16:creationId xmlns:a16="http://schemas.microsoft.com/office/drawing/2014/main" id="{5EC77639-8656-7548-B6BB-6EDBF0C676F3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4</a:t>
                </a:r>
              </a:p>
            </p:txBody>
          </p:sp>
        </p:grpSp>
        <p:grpSp>
          <p:nvGrpSpPr>
            <p:cNvPr id="192" name="Gruppieren">
              <a:extLst>
                <a:ext uri="{FF2B5EF4-FFF2-40B4-BE49-F238E27FC236}">
                  <a16:creationId xmlns:a16="http://schemas.microsoft.com/office/drawing/2014/main" id="{59EDAFD7-EF36-B245-BCD2-EF75D727BD27}"/>
                </a:ext>
              </a:extLst>
            </p:cNvPr>
            <p:cNvGrpSpPr/>
            <p:nvPr/>
          </p:nvGrpSpPr>
          <p:grpSpPr>
            <a:xfrm>
              <a:off x="2541575" y="3037014"/>
              <a:ext cx="431049" cy="1371946"/>
              <a:chOff x="0" y="-1"/>
              <a:chExt cx="431047" cy="1371945"/>
            </a:xfrm>
          </p:grpSpPr>
          <p:sp>
            <p:nvSpPr>
              <p:cNvPr id="324" name="Rechteck">
                <a:extLst>
                  <a:ext uri="{FF2B5EF4-FFF2-40B4-BE49-F238E27FC236}">
                    <a16:creationId xmlns:a16="http://schemas.microsoft.com/office/drawing/2014/main" id="{0E7CD375-52D7-3748-84CC-DABB4284BF2E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" name="A…">
                <a:extLst>
                  <a:ext uri="{FF2B5EF4-FFF2-40B4-BE49-F238E27FC236}">
                    <a16:creationId xmlns:a16="http://schemas.microsoft.com/office/drawing/2014/main" id="{02193BE8-232C-8646-9E8C-65366156B745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5</a:t>
                </a:r>
              </a:p>
            </p:txBody>
          </p:sp>
        </p:grpSp>
        <p:grpSp>
          <p:nvGrpSpPr>
            <p:cNvPr id="193" name="Gruppieren">
              <a:extLst>
                <a:ext uri="{FF2B5EF4-FFF2-40B4-BE49-F238E27FC236}">
                  <a16:creationId xmlns:a16="http://schemas.microsoft.com/office/drawing/2014/main" id="{95BA1842-D3AF-4646-969C-86E521217273}"/>
                </a:ext>
              </a:extLst>
            </p:cNvPr>
            <p:cNvGrpSpPr/>
            <p:nvPr/>
          </p:nvGrpSpPr>
          <p:grpSpPr>
            <a:xfrm>
              <a:off x="2993072" y="3037014"/>
              <a:ext cx="431049" cy="1371946"/>
              <a:chOff x="0" y="-1"/>
              <a:chExt cx="431047" cy="1371945"/>
            </a:xfrm>
          </p:grpSpPr>
          <p:sp>
            <p:nvSpPr>
              <p:cNvPr id="322" name="Rechteck">
                <a:extLst>
                  <a:ext uri="{FF2B5EF4-FFF2-40B4-BE49-F238E27FC236}">
                    <a16:creationId xmlns:a16="http://schemas.microsoft.com/office/drawing/2014/main" id="{89E5CF21-CDDA-684C-98DD-3FA8C810A5DA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" name="A…">
                <a:extLst>
                  <a:ext uri="{FF2B5EF4-FFF2-40B4-BE49-F238E27FC236}">
                    <a16:creationId xmlns:a16="http://schemas.microsoft.com/office/drawing/2014/main" id="{18E48AFF-0998-134B-A247-AB4028D8DA0C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6</a:t>
                </a:r>
              </a:p>
            </p:txBody>
          </p:sp>
        </p:grpSp>
        <p:grpSp>
          <p:nvGrpSpPr>
            <p:cNvPr id="194" name="Gruppieren">
              <a:extLst>
                <a:ext uri="{FF2B5EF4-FFF2-40B4-BE49-F238E27FC236}">
                  <a16:creationId xmlns:a16="http://schemas.microsoft.com/office/drawing/2014/main" id="{AC84466F-0915-A44A-AABD-AE37CA3CB758}"/>
                </a:ext>
              </a:extLst>
            </p:cNvPr>
            <p:cNvGrpSpPr/>
            <p:nvPr/>
          </p:nvGrpSpPr>
          <p:grpSpPr>
            <a:xfrm>
              <a:off x="3445217" y="3037014"/>
              <a:ext cx="431049" cy="1371946"/>
              <a:chOff x="0" y="-1"/>
              <a:chExt cx="431047" cy="1371945"/>
            </a:xfrm>
          </p:grpSpPr>
          <p:sp>
            <p:nvSpPr>
              <p:cNvPr id="320" name="Rechteck">
                <a:extLst>
                  <a:ext uri="{FF2B5EF4-FFF2-40B4-BE49-F238E27FC236}">
                    <a16:creationId xmlns:a16="http://schemas.microsoft.com/office/drawing/2014/main" id="{12EDF5D4-0C15-CC45-87B5-C1C0D00E4402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" name="A…">
                <a:extLst>
                  <a:ext uri="{FF2B5EF4-FFF2-40B4-BE49-F238E27FC236}">
                    <a16:creationId xmlns:a16="http://schemas.microsoft.com/office/drawing/2014/main" id="{AA842D03-CC27-5446-A0CA-BE05CE531D30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7</a:t>
                </a:r>
              </a:p>
            </p:txBody>
          </p:sp>
        </p:grpSp>
        <p:grpSp>
          <p:nvGrpSpPr>
            <p:cNvPr id="195" name="Gruppieren">
              <a:extLst>
                <a:ext uri="{FF2B5EF4-FFF2-40B4-BE49-F238E27FC236}">
                  <a16:creationId xmlns:a16="http://schemas.microsoft.com/office/drawing/2014/main" id="{CE8F7A5D-8FF8-E043-954C-70864976BE0E}"/>
                </a:ext>
              </a:extLst>
            </p:cNvPr>
            <p:cNvGrpSpPr/>
            <p:nvPr/>
          </p:nvGrpSpPr>
          <p:grpSpPr>
            <a:xfrm>
              <a:off x="3896714" y="3037014"/>
              <a:ext cx="431049" cy="1371946"/>
              <a:chOff x="0" y="-1"/>
              <a:chExt cx="431047" cy="1371945"/>
            </a:xfrm>
          </p:grpSpPr>
          <p:sp>
            <p:nvSpPr>
              <p:cNvPr id="318" name="Rechteck">
                <a:extLst>
                  <a:ext uri="{FF2B5EF4-FFF2-40B4-BE49-F238E27FC236}">
                    <a16:creationId xmlns:a16="http://schemas.microsoft.com/office/drawing/2014/main" id="{36A1A66A-B05A-7341-B002-7E8AB3051FAB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" name="A…">
                <a:extLst>
                  <a:ext uri="{FF2B5EF4-FFF2-40B4-BE49-F238E27FC236}">
                    <a16:creationId xmlns:a16="http://schemas.microsoft.com/office/drawing/2014/main" id="{293CB695-2BC8-1847-925D-11983DACA209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8</a:t>
                </a:r>
              </a:p>
            </p:txBody>
          </p:sp>
        </p:grpSp>
        <p:grpSp>
          <p:nvGrpSpPr>
            <p:cNvPr id="196" name="Gruppieren">
              <a:extLst>
                <a:ext uri="{FF2B5EF4-FFF2-40B4-BE49-F238E27FC236}">
                  <a16:creationId xmlns:a16="http://schemas.microsoft.com/office/drawing/2014/main" id="{368613FE-934B-9640-A04A-D922E6813C2B}"/>
                </a:ext>
              </a:extLst>
            </p:cNvPr>
            <p:cNvGrpSpPr/>
            <p:nvPr/>
          </p:nvGrpSpPr>
          <p:grpSpPr>
            <a:xfrm>
              <a:off x="4348858" y="3037014"/>
              <a:ext cx="431049" cy="1371946"/>
              <a:chOff x="0" y="-1"/>
              <a:chExt cx="431047" cy="1371945"/>
            </a:xfrm>
          </p:grpSpPr>
          <p:sp>
            <p:nvSpPr>
              <p:cNvPr id="316" name="Rechteck">
                <a:extLst>
                  <a:ext uri="{FF2B5EF4-FFF2-40B4-BE49-F238E27FC236}">
                    <a16:creationId xmlns:a16="http://schemas.microsoft.com/office/drawing/2014/main" id="{9C1073FC-01CB-7B4F-92BD-EC00A8868377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7" name="A…">
                <a:extLst>
                  <a:ext uri="{FF2B5EF4-FFF2-40B4-BE49-F238E27FC236}">
                    <a16:creationId xmlns:a16="http://schemas.microsoft.com/office/drawing/2014/main" id="{E9ED3EAE-3188-D644-BC16-9D76A5552ACE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9</a:t>
                </a:r>
              </a:p>
            </p:txBody>
          </p:sp>
        </p:grpSp>
        <p:grpSp>
          <p:nvGrpSpPr>
            <p:cNvPr id="197" name="Gruppieren">
              <a:extLst>
                <a:ext uri="{FF2B5EF4-FFF2-40B4-BE49-F238E27FC236}">
                  <a16:creationId xmlns:a16="http://schemas.microsoft.com/office/drawing/2014/main" id="{6D544A0F-AB01-5F49-9E10-AA1690FB68B2}"/>
                </a:ext>
              </a:extLst>
            </p:cNvPr>
            <p:cNvGrpSpPr/>
            <p:nvPr/>
          </p:nvGrpSpPr>
          <p:grpSpPr>
            <a:xfrm>
              <a:off x="4800356" y="3037014"/>
              <a:ext cx="431049" cy="1371946"/>
              <a:chOff x="0" y="-1"/>
              <a:chExt cx="431047" cy="1371945"/>
            </a:xfrm>
          </p:grpSpPr>
          <p:sp>
            <p:nvSpPr>
              <p:cNvPr id="314" name="Rechteck">
                <a:extLst>
                  <a:ext uri="{FF2B5EF4-FFF2-40B4-BE49-F238E27FC236}">
                    <a16:creationId xmlns:a16="http://schemas.microsoft.com/office/drawing/2014/main" id="{0CB50912-E768-7B4B-A2BD-FA07EDD9EB81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7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15" name="A…">
                <a:extLst>
                  <a:ext uri="{FF2B5EF4-FFF2-40B4-BE49-F238E27FC236}">
                    <a16:creationId xmlns:a16="http://schemas.microsoft.com/office/drawing/2014/main" id="{9344AB04-D318-7D45-8607-374C34FBD540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10</a:t>
                </a:r>
              </a:p>
            </p:txBody>
          </p:sp>
        </p:grpSp>
        <p:grpSp>
          <p:nvGrpSpPr>
            <p:cNvPr id="198" name="Gruppieren">
              <a:extLst>
                <a:ext uri="{FF2B5EF4-FFF2-40B4-BE49-F238E27FC236}">
                  <a16:creationId xmlns:a16="http://schemas.microsoft.com/office/drawing/2014/main" id="{F81C7CBD-3D00-3047-832B-271E77311221}"/>
                </a:ext>
              </a:extLst>
            </p:cNvPr>
            <p:cNvGrpSpPr/>
            <p:nvPr/>
          </p:nvGrpSpPr>
          <p:grpSpPr>
            <a:xfrm>
              <a:off x="5252499" y="3037014"/>
              <a:ext cx="431049" cy="1371946"/>
              <a:chOff x="0" y="-1"/>
              <a:chExt cx="431047" cy="1371945"/>
            </a:xfrm>
          </p:grpSpPr>
          <p:sp>
            <p:nvSpPr>
              <p:cNvPr id="312" name="Rechteck">
                <a:extLst>
                  <a:ext uri="{FF2B5EF4-FFF2-40B4-BE49-F238E27FC236}">
                    <a16:creationId xmlns:a16="http://schemas.microsoft.com/office/drawing/2014/main" id="{A18317ED-5812-E249-8542-ECEC8F57B127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" name="A…">
                <a:extLst>
                  <a:ext uri="{FF2B5EF4-FFF2-40B4-BE49-F238E27FC236}">
                    <a16:creationId xmlns:a16="http://schemas.microsoft.com/office/drawing/2014/main" id="{A2E6315E-C571-684E-A01F-E0B9C7DF4264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11</a:t>
                </a:r>
              </a:p>
            </p:txBody>
          </p:sp>
        </p:grpSp>
        <p:grpSp>
          <p:nvGrpSpPr>
            <p:cNvPr id="199" name="Gruppieren">
              <a:extLst>
                <a:ext uri="{FF2B5EF4-FFF2-40B4-BE49-F238E27FC236}">
                  <a16:creationId xmlns:a16="http://schemas.microsoft.com/office/drawing/2014/main" id="{F3D55234-AACA-5149-BB17-51BB58414622}"/>
                </a:ext>
              </a:extLst>
            </p:cNvPr>
            <p:cNvGrpSpPr/>
            <p:nvPr/>
          </p:nvGrpSpPr>
          <p:grpSpPr>
            <a:xfrm>
              <a:off x="5703997" y="3037014"/>
              <a:ext cx="431049" cy="1371946"/>
              <a:chOff x="0" y="-1"/>
              <a:chExt cx="431047" cy="1371945"/>
            </a:xfrm>
          </p:grpSpPr>
          <p:sp>
            <p:nvSpPr>
              <p:cNvPr id="310" name="Rechteck">
                <a:extLst>
                  <a:ext uri="{FF2B5EF4-FFF2-40B4-BE49-F238E27FC236}">
                    <a16:creationId xmlns:a16="http://schemas.microsoft.com/office/drawing/2014/main" id="{B09E2CF7-6E44-CE4A-934D-D35676247EF4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0B5D1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" name="A…">
                <a:extLst>
                  <a:ext uri="{FF2B5EF4-FFF2-40B4-BE49-F238E27FC236}">
                    <a16:creationId xmlns:a16="http://schemas.microsoft.com/office/drawing/2014/main" id="{06B7CC15-D135-5642-881C-17CA3DB1DA86}"/>
                  </a:ext>
                </a:extLst>
              </p:cNvPr>
              <p:cNvSpPr txBox="1"/>
              <p:nvPr/>
            </p:nvSpPr>
            <p:spPr>
              <a:xfrm>
                <a:off x="0" y="255085"/>
                <a:ext cx="431047" cy="861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A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12</a:t>
                </a:r>
              </a:p>
            </p:txBody>
          </p:sp>
        </p:grpSp>
        <p:grpSp>
          <p:nvGrpSpPr>
            <p:cNvPr id="200" name="Gruppieren">
              <a:extLst>
                <a:ext uri="{FF2B5EF4-FFF2-40B4-BE49-F238E27FC236}">
                  <a16:creationId xmlns:a16="http://schemas.microsoft.com/office/drawing/2014/main" id="{C0F7909B-E480-2842-8FE7-2432E268B41F}"/>
                </a:ext>
              </a:extLst>
            </p:cNvPr>
            <p:cNvGrpSpPr/>
            <p:nvPr/>
          </p:nvGrpSpPr>
          <p:grpSpPr>
            <a:xfrm>
              <a:off x="742473" y="4730542"/>
              <a:ext cx="431049" cy="1371946"/>
              <a:chOff x="0" y="-1"/>
              <a:chExt cx="431047" cy="1371945"/>
            </a:xfrm>
          </p:grpSpPr>
          <p:sp>
            <p:nvSpPr>
              <p:cNvPr id="308" name="Rechteck">
                <a:extLst>
                  <a:ext uri="{FF2B5EF4-FFF2-40B4-BE49-F238E27FC236}">
                    <a16:creationId xmlns:a16="http://schemas.microsoft.com/office/drawing/2014/main" id="{48D8396E-C5E2-6E47-AA68-2B07BFD85A38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" name="µ…">
                <a:extLst>
                  <a:ext uri="{FF2B5EF4-FFF2-40B4-BE49-F238E27FC236}">
                    <a16:creationId xmlns:a16="http://schemas.microsoft.com/office/drawing/2014/main" id="{B446E945-E669-9846-98E9-7CF77AA58B71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</a:t>
                </a:r>
              </a:p>
            </p:txBody>
          </p:sp>
        </p:grpSp>
        <p:grpSp>
          <p:nvGrpSpPr>
            <p:cNvPr id="201" name="Gruppieren">
              <a:extLst>
                <a:ext uri="{FF2B5EF4-FFF2-40B4-BE49-F238E27FC236}">
                  <a16:creationId xmlns:a16="http://schemas.microsoft.com/office/drawing/2014/main" id="{24C928A5-2CAF-E84D-BDC4-F6A319578910}"/>
                </a:ext>
              </a:extLst>
            </p:cNvPr>
            <p:cNvGrpSpPr/>
            <p:nvPr/>
          </p:nvGrpSpPr>
          <p:grpSpPr>
            <a:xfrm>
              <a:off x="1193971" y="4730542"/>
              <a:ext cx="431049" cy="1371946"/>
              <a:chOff x="0" y="-1"/>
              <a:chExt cx="431047" cy="1371945"/>
            </a:xfrm>
          </p:grpSpPr>
          <p:sp>
            <p:nvSpPr>
              <p:cNvPr id="306" name="Rechteck">
                <a:extLst>
                  <a:ext uri="{FF2B5EF4-FFF2-40B4-BE49-F238E27FC236}">
                    <a16:creationId xmlns:a16="http://schemas.microsoft.com/office/drawing/2014/main" id="{3A75AAD2-7353-F145-A3CB-6B78995C2C40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" name="µ…">
                <a:extLst>
                  <a:ext uri="{FF2B5EF4-FFF2-40B4-BE49-F238E27FC236}">
                    <a16:creationId xmlns:a16="http://schemas.microsoft.com/office/drawing/2014/main" id="{8BE6E177-745D-7E40-9AA2-32EFC05F6FFA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2</a:t>
                </a:r>
              </a:p>
            </p:txBody>
          </p:sp>
        </p:grpSp>
        <p:grpSp>
          <p:nvGrpSpPr>
            <p:cNvPr id="202" name="Gruppieren">
              <a:extLst>
                <a:ext uri="{FF2B5EF4-FFF2-40B4-BE49-F238E27FC236}">
                  <a16:creationId xmlns:a16="http://schemas.microsoft.com/office/drawing/2014/main" id="{5CA8ACF2-25EE-B04B-AF3A-59E2ACCF935C}"/>
                </a:ext>
              </a:extLst>
            </p:cNvPr>
            <p:cNvGrpSpPr/>
            <p:nvPr/>
          </p:nvGrpSpPr>
          <p:grpSpPr>
            <a:xfrm>
              <a:off x="1646115" y="4730542"/>
              <a:ext cx="431049" cy="1371946"/>
              <a:chOff x="0" y="-1"/>
              <a:chExt cx="431047" cy="1371945"/>
            </a:xfrm>
          </p:grpSpPr>
          <p:sp>
            <p:nvSpPr>
              <p:cNvPr id="304" name="Rechteck">
                <a:extLst>
                  <a:ext uri="{FF2B5EF4-FFF2-40B4-BE49-F238E27FC236}">
                    <a16:creationId xmlns:a16="http://schemas.microsoft.com/office/drawing/2014/main" id="{E1E81799-E67C-BD48-9247-C5A1703C6C75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5" name="µ…">
                <a:extLst>
                  <a:ext uri="{FF2B5EF4-FFF2-40B4-BE49-F238E27FC236}">
                    <a16:creationId xmlns:a16="http://schemas.microsoft.com/office/drawing/2014/main" id="{82DD7459-6B61-0C49-A800-0B7F515A8A14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3</a:t>
                </a:r>
              </a:p>
            </p:txBody>
          </p:sp>
        </p:grpSp>
        <p:grpSp>
          <p:nvGrpSpPr>
            <p:cNvPr id="203" name="Gruppieren">
              <a:extLst>
                <a:ext uri="{FF2B5EF4-FFF2-40B4-BE49-F238E27FC236}">
                  <a16:creationId xmlns:a16="http://schemas.microsoft.com/office/drawing/2014/main" id="{D1FFCE6D-65FF-544F-A496-6CAF564CB3E9}"/>
                </a:ext>
              </a:extLst>
            </p:cNvPr>
            <p:cNvGrpSpPr/>
            <p:nvPr/>
          </p:nvGrpSpPr>
          <p:grpSpPr>
            <a:xfrm>
              <a:off x="2097612" y="4730542"/>
              <a:ext cx="431049" cy="1371946"/>
              <a:chOff x="0" y="-1"/>
              <a:chExt cx="431047" cy="1371945"/>
            </a:xfrm>
          </p:grpSpPr>
          <p:sp>
            <p:nvSpPr>
              <p:cNvPr id="302" name="Rechteck">
                <a:extLst>
                  <a:ext uri="{FF2B5EF4-FFF2-40B4-BE49-F238E27FC236}">
                    <a16:creationId xmlns:a16="http://schemas.microsoft.com/office/drawing/2014/main" id="{BCFA6116-2BEE-4F4F-8E74-8D2A4593756A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3" name="µ…">
                <a:extLst>
                  <a:ext uri="{FF2B5EF4-FFF2-40B4-BE49-F238E27FC236}">
                    <a16:creationId xmlns:a16="http://schemas.microsoft.com/office/drawing/2014/main" id="{042C09FC-CCC1-CA41-9531-1BFA69D02998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4</a:t>
                </a:r>
              </a:p>
            </p:txBody>
          </p:sp>
        </p:grpSp>
        <p:grpSp>
          <p:nvGrpSpPr>
            <p:cNvPr id="204" name="Gruppieren">
              <a:extLst>
                <a:ext uri="{FF2B5EF4-FFF2-40B4-BE49-F238E27FC236}">
                  <a16:creationId xmlns:a16="http://schemas.microsoft.com/office/drawing/2014/main" id="{E02A10D7-F10D-FC41-B325-E944DDBB6A4A}"/>
                </a:ext>
              </a:extLst>
            </p:cNvPr>
            <p:cNvGrpSpPr/>
            <p:nvPr/>
          </p:nvGrpSpPr>
          <p:grpSpPr>
            <a:xfrm>
              <a:off x="2549112" y="4730542"/>
              <a:ext cx="431049" cy="1371946"/>
              <a:chOff x="0" y="-1"/>
              <a:chExt cx="431047" cy="1371945"/>
            </a:xfrm>
          </p:grpSpPr>
          <p:sp>
            <p:nvSpPr>
              <p:cNvPr id="300" name="Rechteck">
                <a:extLst>
                  <a:ext uri="{FF2B5EF4-FFF2-40B4-BE49-F238E27FC236}">
                    <a16:creationId xmlns:a16="http://schemas.microsoft.com/office/drawing/2014/main" id="{47480FAB-C64D-B74A-A772-9C43FDF16A25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1" name="µ R T…">
                <a:extLst>
                  <a:ext uri="{FF2B5EF4-FFF2-40B4-BE49-F238E27FC236}">
                    <a16:creationId xmlns:a16="http://schemas.microsoft.com/office/drawing/2014/main" id="{4EEC78A1-C44F-3D40-9664-37827FAA5FB0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  <a:b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</a:b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  <a:b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</a:b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5</a:t>
                </a:r>
              </a:p>
            </p:txBody>
          </p:sp>
        </p:grpSp>
        <p:grpSp>
          <p:nvGrpSpPr>
            <p:cNvPr id="205" name="Gruppieren">
              <a:extLst>
                <a:ext uri="{FF2B5EF4-FFF2-40B4-BE49-F238E27FC236}">
                  <a16:creationId xmlns:a16="http://schemas.microsoft.com/office/drawing/2014/main" id="{FE082113-3379-DD47-B5CB-0C146D548B27}"/>
                </a:ext>
              </a:extLst>
            </p:cNvPr>
            <p:cNvGrpSpPr/>
            <p:nvPr/>
          </p:nvGrpSpPr>
          <p:grpSpPr>
            <a:xfrm>
              <a:off x="3000610" y="4730542"/>
              <a:ext cx="431049" cy="1371946"/>
              <a:chOff x="0" y="-1"/>
              <a:chExt cx="431047" cy="1371945"/>
            </a:xfrm>
          </p:grpSpPr>
          <p:sp>
            <p:nvSpPr>
              <p:cNvPr id="298" name="Rechteck">
                <a:extLst>
                  <a:ext uri="{FF2B5EF4-FFF2-40B4-BE49-F238E27FC236}">
                    <a16:creationId xmlns:a16="http://schemas.microsoft.com/office/drawing/2014/main" id="{B8AC4AA3-0A31-344A-AA63-F522D2D5EF21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9" name="µ…">
                <a:extLst>
                  <a:ext uri="{FF2B5EF4-FFF2-40B4-BE49-F238E27FC236}">
                    <a16:creationId xmlns:a16="http://schemas.microsoft.com/office/drawing/2014/main" id="{4A014E50-B510-8446-BDBA-5A5EE5BED62E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6</a:t>
                </a:r>
              </a:p>
            </p:txBody>
          </p:sp>
        </p:grpSp>
        <p:grpSp>
          <p:nvGrpSpPr>
            <p:cNvPr id="206" name="Gruppieren">
              <a:extLst>
                <a:ext uri="{FF2B5EF4-FFF2-40B4-BE49-F238E27FC236}">
                  <a16:creationId xmlns:a16="http://schemas.microsoft.com/office/drawing/2014/main" id="{1AD5D945-0F17-B44B-9FE0-366319AC19F0}"/>
                </a:ext>
              </a:extLst>
            </p:cNvPr>
            <p:cNvGrpSpPr/>
            <p:nvPr/>
          </p:nvGrpSpPr>
          <p:grpSpPr>
            <a:xfrm>
              <a:off x="3452753" y="4730542"/>
              <a:ext cx="431049" cy="1371946"/>
              <a:chOff x="0" y="-1"/>
              <a:chExt cx="431047" cy="1371945"/>
            </a:xfrm>
          </p:grpSpPr>
          <p:sp>
            <p:nvSpPr>
              <p:cNvPr id="296" name="Rechteck">
                <a:extLst>
                  <a:ext uri="{FF2B5EF4-FFF2-40B4-BE49-F238E27FC236}">
                    <a16:creationId xmlns:a16="http://schemas.microsoft.com/office/drawing/2014/main" id="{EDF629CE-60C4-DC4E-A41C-31BA57530870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7" name="µ…">
                <a:extLst>
                  <a:ext uri="{FF2B5EF4-FFF2-40B4-BE49-F238E27FC236}">
                    <a16:creationId xmlns:a16="http://schemas.microsoft.com/office/drawing/2014/main" id="{616BD15B-F003-614E-8CB1-F8528117E117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7</a:t>
                </a:r>
              </a:p>
            </p:txBody>
          </p:sp>
        </p:grpSp>
        <p:grpSp>
          <p:nvGrpSpPr>
            <p:cNvPr id="207" name="Gruppieren">
              <a:extLst>
                <a:ext uri="{FF2B5EF4-FFF2-40B4-BE49-F238E27FC236}">
                  <a16:creationId xmlns:a16="http://schemas.microsoft.com/office/drawing/2014/main" id="{293E25A5-2D40-EF4B-A727-58FEAD245980}"/>
                </a:ext>
              </a:extLst>
            </p:cNvPr>
            <p:cNvGrpSpPr/>
            <p:nvPr/>
          </p:nvGrpSpPr>
          <p:grpSpPr>
            <a:xfrm>
              <a:off x="3904251" y="4730542"/>
              <a:ext cx="431049" cy="1371946"/>
              <a:chOff x="0" y="-1"/>
              <a:chExt cx="431047" cy="1371945"/>
            </a:xfrm>
          </p:grpSpPr>
          <p:sp>
            <p:nvSpPr>
              <p:cNvPr id="294" name="Rechteck">
                <a:extLst>
                  <a:ext uri="{FF2B5EF4-FFF2-40B4-BE49-F238E27FC236}">
                    <a16:creationId xmlns:a16="http://schemas.microsoft.com/office/drawing/2014/main" id="{B26AE28F-168B-2D48-B738-A1871C27EDC6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5" name="µ…">
                <a:extLst>
                  <a:ext uri="{FF2B5EF4-FFF2-40B4-BE49-F238E27FC236}">
                    <a16:creationId xmlns:a16="http://schemas.microsoft.com/office/drawing/2014/main" id="{D3F41807-DC6F-AF45-AE73-E904514112CC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8</a:t>
                </a:r>
              </a:p>
            </p:txBody>
          </p:sp>
        </p:grpSp>
        <p:grpSp>
          <p:nvGrpSpPr>
            <p:cNvPr id="208" name="Gruppieren">
              <a:extLst>
                <a:ext uri="{FF2B5EF4-FFF2-40B4-BE49-F238E27FC236}">
                  <a16:creationId xmlns:a16="http://schemas.microsoft.com/office/drawing/2014/main" id="{127899C5-7B15-7E42-88E8-99845E6DAC45}"/>
                </a:ext>
              </a:extLst>
            </p:cNvPr>
            <p:cNvGrpSpPr/>
            <p:nvPr/>
          </p:nvGrpSpPr>
          <p:grpSpPr>
            <a:xfrm>
              <a:off x="4356395" y="4730542"/>
              <a:ext cx="431049" cy="1371946"/>
              <a:chOff x="0" y="-1"/>
              <a:chExt cx="431047" cy="1371945"/>
            </a:xfrm>
          </p:grpSpPr>
          <p:sp>
            <p:nvSpPr>
              <p:cNvPr id="292" name="Rechteck">
                <a:extLst>
                  <a:ext uri="{FF2B5EF4-FFF2-40B4-BE49-F238E27FC236}">
                    <a16:creationId xmlns:a16="http://schemas.microsoft.com/office/drawing/2014/main" id="{F74BA795-F25D-2045-A90B-08500AA62EA5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3" name="µ…">
                <a:extLst>
                  <a:ext uri="{FF2B5EF4-FFF2-40B4-BE49-F238E27FC236}">
                    <a16:creationId xmlns:a16="http://schemas.microsoft.com/office/drawing/2014/main" id="{A9BC17D5-DDEF-2D4F-9A8C-98724E2EA421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9</a:t>
                </a:r>
              </a:p>
            </p:txBody>
          </p:sp>
        </p:grpSp>
        <p:grpSp>
          <p:nvGrpSpPr>
            <p:cNvPr id="209" name="Gruppieren">
              <a:extLst>
                <a:ext uri="{FF2B5EF4-FFF2-40B4-BE49-F238E27FC236}">
                  <a16:creationId xmlns:a16="http://schemas.microsoft.com/office/drawing/2014/main" id="{B104A37A-66F5-7B41-B985-D6C8D945AAA7}"/>
                </a:ext>
              </a:extLst>
            </p:cNvPr>
            <p:cNvGrpSpPr/>
            <p:nvPr/>
          </p:nvGrpSpPr>
          <p:grpSpPr>
            <a:xfrm>
              <a:off x="4807892" y="4730542"/>
              <a:ext cx="431049" cy="1371946"/>
              <a:chOff x="0" y="-1"/>
              <a:chExt cx="431047" cy="1371945"/>
            </a:xfrm>
          </p:grpSpPr>
          <p:sp>
            <p:nvSpPr>
              <p:cNvPr id="290" name="Rechteck">
                <a:extLst>
                  <a:ext uri="{FF2B5EF4-FFF2-40B4-BE49-F238E27FC236}">
                    <a16:creationId xmlns:a16="http://schemas.microsoft.com/office/drawing/2014/main" id="{59451C7D-6B11-654A-973D-7E44873A4861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91" name="µ…">
                <a:extLst>
                  <a:ext uri="{FF2B5EF4-FFF2-40B4-BE49-F238E27FC236}">
                    <a16:creationId xmlns:a16="http://schemas.microsoft.com/office/drawing/2014/main" id="{E1F8EC47-ACDC-ED48-BA4D-22F005C73513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10</a:t>
                </a:r>
              </a:p>
            </p:txBody>
          </p:sp>
        </p:grpSp>
        <p:grpSp>
          <p:nvGrpSpPr>
            <p:cNvPr id="210" name="Gruppieren">
              <a:extLst>
                <a:ext uri="{FF2B5EF4-FFF2-40B4-BE49-F238E27FC236}">
                  <a16:creationId xmlns:a16="http://schemas.microsoft.com/office/drawing/2014/main" id="{25DD2F1C-412A-1345-92CB-2C77D9EEA305}"/>
                </a:ext>
              </a:extLst>
            </p:cNvPr>
            <p:cNvGrpSpPr/>
            <p:nvPr/>
          </p:nvGrpSpPr>
          <p:grpSpPr>
            <a:xfrm>
              <a:off x="5260037" y="4730542"/>
              <a:ext cx="431049" cy="1371946"/>
              <a:chOff x="0" y="-1"/>
              <a:chExt cx="431047" cy="1371945"/>
            </a:xfrm>
          </p:grpSpPr>
          <p:sp>
            <p:nvSpPr>
              <p:cNvPr id="288" name="Rechteck">
                <a:extLst>
                  <a:ext uri="{FF2B5EF4-FFF2-40B4-BE49-F238E27FC236}">
                    <a16:creationId xmlns:a16="http://schemas.microsoft.com/office/drawing/2014/main" id="{CA0DFA51-431F-2346-A3D5-67408B189F37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9" name="µ…">
                <a:extLst>
                  <a:ext uri="{FF2B5EF4-FFF2-40B4-BE49-F238E27FC236}">
                    <a16:creationId xmlns:a16="http://schemas.microsoft.com/office/drawing/2014/main" id="{54A55567-2E9A-B648-8D5A-E6586B8E38AF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11</a:t>
                </a:r>
              </a:p>
            </p:txBody>
          </p:sp>
        </p:grpSp>
        <p:grpSp>
          <p:nvGrpSpPr>
            <p:cNvPr id="211" name="Gruppieren">
              <a:extLst>
                <a:ext uri="{FF2B5EF4-FFF2-40B4-BE49-F238E27FC236}">
                  <a16:creationId xmlns:a16="http://schemas.microsoft.com/office/drawing/2014/main" id="{F3D7A4A6-D63B-5D41-9C00-11034C55F3E4}"/>
                </a:ext>
              </a:extLst>
            </p:cNvPr>
            <p:cNvGrpSpPr/>
            <p:nvPr/>
          </p:nvGrpSpPr>
          <p:grpSpPr>
            <a:xfrm>
              <a:off x="5711533" y="4730542"/>
              <a:ext cx="431049" cy="1371946"/>
              <a:chOff x="0" y="-1"/>
              <a:chExt cx="431047" cy="1371945"/>
            </a:xfrm>
          </p:grpSpPr>
          <p:sp>
            <p:nvSpPr>
              <p:cNvPr id="286" name="Rechteck">
                <a:extLst>
                  <a:ext uri="{FF2B5EF4-FFF2-40B4-BE49-F238E27FC236}">
                    <a16:creationId xmlns:a16="http://schemas.microsoft.com/office/drawing/2014/main" id="{A4EAC3C3-8A1D-C74F-B4F5-0F833B442793}"/>
                  </a:ext>
                </a:extLst>
              </p:cNvPr>
              <p:cNvSpPr/>
              <p:nvPr/>
            </p:nvSpPr>
            <p:spPr>
              <a:xfrm>
                <a:off x="0" y="-1"/>
                <a:ext cx="431047" cy="1371945"/>
              </a:xfrm>
              <a:prstGeom prst="rect">
                <a:avLst/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7" name="µ…">
                <a:extLst>
                  <a:ext uri="{FF2B5EF4-FFF2-40B4-BE49-F238E27FC236}">
                    <a16:creationId xmlns:a16="http://schemas.microsoft.com/office/drawing/2014/main" id="{E78054C5-BF83-2F42-B4B0-EE0DF50D0279}"/>
                  </a:ext>
                </a:extLst>
              </p:cNvPr>
              <p:cNvSpPr txBox="1"/>
              <p:nvPr/>
            </p:nvSpPr>
            <p:spPr>
              <a:xfrm>
                <a:off x="0" y="147363"/>
                <a:ext cx="431047" cy="1077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µ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12</a:t>
                </a:r>
              </a:p>
            </p:txBody>
          </p:sp>
        </p:grpSp>
        <p:sp>
          <p:nvSpPr>
            <p:cNvPr id="212" name="Doppelpfeil">
              <a:extLst>
                <a:ext uri="{FF2B5EF4-FFF2-40B4-BE49-F238E27FC236}">
                  <a16:creationId xmlns:a16="http://schemas.microsoft.com/office/drawing/2014/main" id="{43518B42-EF58-D14A-8C45-D87D2F3D201D}"/>
                </a:ext>
              </a:extLst>
            </p:cNvPr>
            <p:cNvSpPr/>
            <p:nvPr/>
          </p:nvSpPr>
          <p:spPr>
            <a:xfrm rot="5400000">
              <a:off x="5865738" y="4475893"/>
              <a:ext cx="304452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Doppelpfeil">
              <a:extLst>
                <a:ext uri="{FF2B5EF4-FFF2-40B4-BE49-F238E27FC236}">
                  <a16:creationId xmlns:a16="http://schemas.microsoft.com/office/drawing/2014/main" id="{4446563F-5168-C545-82D9-1337B322AA9F}"/>
                </a:ext>
              </a:extLst>
            </p:cNvPr>
            <p:cNvSpPr/>
            <p:nvPr/>
          </p:nvSpPr>
          <p:spPr>
            <a:xfrm rot="5400000">
              <a:off x="5420479" y="4475893"/>
              <a:ext cx="304452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Doppelpfeil">
              <a:extLst>
                <a:ext uri="{FF2B5EF4-FFF2-40B4-BE49-F238E27FC236}">
                  <a16:creationId xmlns:a16="http://schemas.microsoft.com/office/drawing/2014/main" id="{C8D956EF-24F8-4243-9695-5BF61C9889F6}"/>
                </a:ext>
              </a:extLst>
            </p:cNvPr>
            <p:cNvSpPr/>
            <p:nvPr/>
          </p:nvSpPr>
          <p:spPr>
            <a:xfrm rot="5400000">
              <a:off x="4955056" y="4475893"/>
              <a:ext cx="304452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Doppelpfeil">
              <a:extLst>
                <a:ext uri="{FF2B5EF4-FFF2-40B4-BE49-F238E27FC236}">
                  <a16:creationId xmlns:a16="http://schemas.microsoft.com/office/drawing/2014/main" id="{503C39B5-B51A-B444-B6D1-6BF2563081C6}"/>
                </a:ext>
              </a:extLst>
            </p:cNvPr>
            <p:cNvSpPr/>
            <p:nvPr/>
          </p:nvSpPr>
          <p:spPr>
            <a:xfrm rot="5400000">
              <a:off x="4509797" y="4475893"/>
              <a:ext cx="304452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Doppelpfeil">
              <a:extLst>
                <a:ext uri="{FF2B5EF4-FFF2-40B4-BE49-F238E27FC236}">
                  <a16:creationId xmlns:a16="http://schemas.microsoft.com/office/drawing/2014/main" id="{DF6DE94B-A2FD-1A45-AAEB-F4481707588F}"/>
                </a:ext>
              </a:extLst>
            </p:cNvPr>
            <p:cNvSpPr/>
            <p:nvPr/>
          </p:nvSpPr>
          <p:spPr>
            <a:xfrm rot="5400000">
              <a:off x="4078217" y="4475893"/>
              <a:ext cx="304453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Doppelpfeil">
              <a:extLst>
                <a:ext uri="{FF2B5EF4-FFF2-40B4-BE49-F238E27FC236}">
                  <a16:creationId xmlns:a16="http://schemas.microsoft.com/office/drawing/2014/main" id="{BD605A86-34BB-E34D-9B7E-8D374D457DBD}"/>
                </a:ext>
              </a:extLst>
            </p:cNvPr>
            <p:cNvSpPr/>
            <p:nvPr/>
          </p:nvSpPr>
          <p:spPr>
            <a:xfrm rot="5400000">
              <a:off x="3632958" y="4475893"/>
              <a:ext cx="304453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8" name="Doppelpfeil">
              <a:extLst>
                <a:ext uri="{FF2B5EF4-FFF2-40B4-BE49-F238E27FC236}">
                  <a16:creationId xmlns:a16="http://schemas.microsoft.com/office/drawing/2014/main" id="{89B339EF-70CE-2641-B92E-4920033E7AA8}"/>
                </a:ext>
              </a:extLst>
            </p:cNvPr>
            <p:cNvSpPr/>
            <p:nvPr/>
          </p:nvSpPr>
          <p:spPr>
            <a:xfrm rot="5400000">
              <a:off x="3167535" y="4475893"/>
              <a:ext cx="304453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9" name="Doppelpfeil">
              <a:extLst>
                <a:ext uri="{FF2B5EF4-FFF2-40B4-BE49-F238E27FC236}">
                  <a16:creationId xmlns:a16="http://schemas.microsoft.com/office/drawing/2014/main" id="{DA9A2AF6-D270-4E48-8C52-A69B0BEF1D3F}"/>
                </a:ext>
              </a:extLst>
            </p:cNvPr>
            <p:cNvSpPr/>
            <p:nvPr/>
          </p:nvSpPr>
          <p:spPr>
            <a:xfrm rot="5400000">
              <a:off x="2722275" y="4475893"/>
              <a:ext cx="304453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Doppelpfeil">
              <a:extLst>
                <a:ext uri="{FF2B5EF4-FFF2-40B4-BE49-F238E27FC236}">
                  <a16:creationId xmlns:a16="http://schemas.microsoft.com/office/drawing/2014/main" id="{56C11CDF-7C3B-3E48-BD92-AEB8FB7CA804}"/>
                </a:ext>
              </a:extLst>
            </p:cNvPr>
            <p:cNvSpPr/>
            <p:nvPr/>
          </p:nvSpPr>
          <p:spPr>
            <a:xfrm rot="5400000">
              <a:off x="2285253" y="4475893"/>
              <a:ext cx="304451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1" name="Doppelpfeil">
              <a:extLst>
                <a:ext uri="{FF2B5EF4-FFF2-40B4-BE49-F238E27FC236}">
                  <a16:creationId xmlns:a16="http://schemas.microsoft.com/office/drawing/2014/main" id="{FFA2A767-16C6-BB4C-9D32-83F461198B41}"/>
                </a:ext>
              </a:extLst>
            </p:cNvPr>
            <p:cNvSpPr/>
            <p:nvPr/>
          </p:nvSpPr>
          <p:spPr>
            <a:xfrm rot="5400000">
              <a:off x="1839993" y="4475893"/>
              <a:ext cx="304452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2" name="Doppelpfeil">
              <a:extLst>
                <a:ext uri="{FF2B5EF4-FFF2-40B4-BE49-F238E27FC236}">
                  <a16:creationId xmlns:a16="http://schemas.microsoft.com/office/drawing/2014/main" id="{029C59E4-A7DC-7642-A23A-8B6270A5B3B8}"/>
                </a:ext>
              </a:extLst>
            </p:cNvPr>
            <p:cNvSpPr/>
            <p:nvPr/>
          </p:nvSpPr>
          <p:spPr>
            <a:xfrm rot="5400000">
              <a:off x="1374571" y="4475893"/>
              <a:ext cx="304451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Doppelpfeil">
              <a:extLst>
                <a:ext uri="{FF2B5EF4-FFF2-40B4-BE49-F238E27FC236}">
                  <a16:creationId xmlns:a16="http://schemas.microsoft.com/office/drawing/2014/main" id="{EC8575EF-557D-2247-96A9-3B7E7B62DAC3}"/>
                </a:ext>
              </a:extLst>
            </p:cNvPr>
            <p:cNvSpPr/>
            <p:nvPr/>
          </p:nvSpPr>
          <p:spPr>
            <a:xfrm rot="5400000">
              <a:off x="929310" y="4475893"/>
              <a:ext cx="304452" cy="195929"/>
            </a:xfrm>
            <a:prstGeom prst="leftRightArrow">
              <a:avLst>
                <a:gd name="adj1" fmla="val 32000"/>
                <a:gd name="adj2" fmla="val 46707"/>
              </a:avLst>
            </a:prstGeom>
            <a:solidFill>
              <a:srgbClr val="A3751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24" name="Gruppieren">
              <a:extLst>
                <a:ext uri="{FF2B5EF4-FFF2-40B4-BE49-F238E27FC236}">
                  <a16:creationId xmlns:a16="http://schemas.microsoft.com/office/drawing/2014/main" id="{3A16E60B-3B78-224B-80D2-0DACD26D8586}"/>
                </a:ext>
              </a:extLst>
            </p:cNvPr>
            <p:cNvGrpSpPr/>
            <p:nvPr/>
          </p:nvGrpSpPr>
          <p:grpSpPr>
            <a:xfrm>
              <a:off x="986293" y="2716659"/>
              <a:ext cx="5132359" cy="304454"/>
              <a:chOff x="0" y="0"/>
              <a:chExt cx="5132357" cy="304452"/>
            </a:xfrm>
          </p:grpSpPr>
          <p:sp>
            <p:nvSpPr>
              <p:cNvPr id="274" name="Doppelpfeil">
                <a:extLst>
                  <a:ext uri="{FF2B5EF4-FFF2-40B4-BE49-F238E27FC236}">
                    <a16:creationId xmlns:a16="http://schemas.microsoft.com/office/drawing/2014/main" id="{930AC2B8-C46E-2B4F-A8FA-D8ED4BD256F8}"/>
                  </a:ext>
                </a:extLst>
              </p:cNvPr>
              <p:cNvSpPr/>
              <p:nvPr/>
            </p:nvSpPr>
            <p:spPr>
              <a:xfrm rot="5400000">
                <a:off x="4882166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5" name="Doppelpfeil">
                <a:extLst>
                  <a:ext uri="{FF2B5EF4-FFF2-40B4-BE49-F238E27FC236}">
                    <a16:creationId xmlns:a16="http://schemas.microsoft.com/office/drawing/2014/main" id="{89FE4C8A-6E4B-D243-A175-2FC427769892}"/>
                  </a:ext>
                </a:extLst>
              </p:cNvPr>
              <p:cNvSpPr/>
              <p:nvPr/>
            </p:nvSpPr>
            <p:spPr>
              <a:xfrm rot="5400000">
                <a:off x="4436907" y="54262"/>
                <a:ext cx="304453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6" name="Doppelpfeil">
                <a:extLst>
                  <a:ext uri="{FF2B5EF4-FFF2-40B4-BE49-F238E27FC236}">
                    <a16:creationId xmlns:a16="http://schemas.microsoft.com/office/drawing/2014/main" id="{75C21F78-7C82-394F-AC7F-D2659C09B677}"/>
                  </a:ext>
                </a:extLst>
              </p:cNvPr>
              <p:cNvSpPr/>
              <p:nvPr/>
            </p:nvSpPr>
            <p:spPr>
              <a:xfrm rot="5400000">
                <a:off x="3971483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7" name="Doppelpfeil">
                <a:extLst>
                  <a:ext uri="{FF2B5EF4-FFF2-40B4-BE49-F238E27FC236}">
                    <a16:creationId xmlns:a16="http://schemas.microsoft.com/office/drawing/2014/main" id="{EE5BB5CC-846D-A246-9A8B-D29D6C2F51FE}"/>
                  </a:ext>
                </a:extLst>
              </p:cNvPr>
              <p:cNvSpPr/>
              <p:nvPr/>
            </p:nvSpPr>
            <p:spPr>
              <a:xfrm rot="5400000">
                <a:off x="3526224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8" name="Doppelpfeil">
                <a:extLst>
                  <a:ext uri="{FF2B5EF4-FFF2-40B4-BE49-F238E27FC236}">
                    <a16:creationId xmlns:a16="http://schemas.microsoft.com/office/drawing/2014/main" id="{2C465FF3-5A3B-A74C-8BBE-C0E2411EEDCB}"/>
                  </a:ext>
                </a:extLst>
              </p:cNvPr>
              <p:cNvSpPr/>
              <p:nvPr/>
            </p:nvSpPr>
            <p:spPr>
              <a:xfrm rot="5400000">
                <a:off x="3094645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9" name="Doppelpfeil">
                <a:extLst>
                  <a:ext uri="{FF2B5EF4-FFF2-40B4-BE49-F238E27FC236}">
                    <a16:creationId xmlns:a16="http://schemas.microsoft.com/office/drawing/2014/main" id="{4B81EECA-7BB3-AA48-B806-7414462773A6}"/>
                  </a:ext>
                </a:extLst>
              </p:cNvPr>
              <p:cNvSpPr/>
              <p:nvPr/>
            </p:nvSpPr>
            <p:spPr>
              <a:xfrm rot="5400000">
                <a:off x="2649385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0" name="Doppelpfeil">
                <a:extLst>
                  <a:ext uri="{FF2B5EF4-FFF2-40B4-BE49-F238E27FC236}">
                    <a16:creationId xmlns:a16="http://schemas.microsoft.com/office/drawing/2014/main" id="{6FB60FFF-6683-894E-8752-68D58C5222CF}"/>
                  </a:ext>
                </a:extLst>
              </p:cNvPr>
              <p:cNvSpPr/>
              <p:nvPr/>
            </p:nvSpPr>
            <p:spPr>
              <a:xfrm rot="5400000">
                <a:off x="2183963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1" name="Doppelpfeil">
                <a:extLst>
                  <a:ext uri="{FF2B5EF4-FFF2-40B4-BE49-F238E27FC236}">
                    <a16:creationId xmlns:a16="http://schemas.microsoft.com/office/drawing/2014/main" id="{C765EE2D-1BBA-DF40-A06D-2FBFA34AC0C2}"/>
                  </a:ext>
                </a:extLst>
              </p:cNvPr>
              <p:cNvSpPr/>
              <p:nvPr/>
            </p:nvSpPr>
            <p:spPr>
              <a:xfrm rot="5400000">
                <a:off x="1738702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2" name="Doppelpfeil">
                <a:extLst>
                  <a:ext uri="{FF2B5EF4-FFF2-40B4-BE49-F238E27FC236}">
                    <a16:creationId xmlns:a16="http://schemas.microsoft.com/office/drawing/2014/main" id="{4E80E325-8058-6941-A30E-E5B977DF4023}"/>
                  </a:ext>
                </a:extLst>
              </p:cNvPr>
              <p:cNvSpPr/>
              <p:nvPr/>
            </p:nvSpPr>
            <p:spPr>
              <a:xfrm rot="5400000">
                <a:off x="1301679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3" name="Doppelpfeil">
                <a:extLst>
                  <a:ext uri="{FF2B5EF4-FFF2-40B4-BE49-F238E27FC236}">
                    <a16:creationId xmlns:a16="http://schemas.microsoft.com/office/drawing/2014/main" id="{E112A559-8235-BC41-BB73-79BDCB13CE0D}"/>
                  </a:ext>
                </a:extLst>
              </p:cNvPr>
              <p:cNvSpPr/>
              <p:nvPr/>
            </p:nvSpPr>
            <p:spPr>
              <a:xfrm rot="5400000">
                <a:off x="856419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4" name="Doppelpfeil">
                <a:extLst>
                  <a:ext uri="{FF2B5EF4-FFF2-40B4-BE49-F238E27FC236}">
                    <a16:creationId xmlns:a16="http://schemas.microsoft.com/office/drawing/2014/main" id="{A728A5FF-74F0-3F49-9BD1-367EBB56B33D}"/>
                  </a:ext>
                </a:extLst>
              </p:cNvPr>
              <p:cNvSpPr/>
              <p:nvPr/>
            </p:nvSpPr>
            <p:spPr>
              <a:xfrm rot="5400000">
                <a:off x="390997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5" name="Doppelpfeil">
                <a:extLst>
                  <a:ext uri="{FF2B5EF4-FFF2-40B4-BE49-F238E27FC236}">
                    <a16:creationId xmlns:a16="http://schemas.microsoft.com/office/drawing/2014/main" id="{9AAFBA58-4018-7A49-B7A6-3E3F1F3AEBD9}"/>
                  </a:ext>
                </a:extLst>
              </p:cNvPr>
              <p:cNvSpPr/>
              <p:nvPr/>
            </p:nvSpPr>
            <p:spPr>
              <a:xfrm rot="5400000">
                <a:off x="-54263" y="54262"/>
                <a:ext cx="304454" cy="195929"/>
              </a:xfrm>
              <a:prstGeom prst="leftRightArrow">
                <a:avLst>
                  <a:gd name="adj1" fmla="val 32000"/>
                  <a:gd name="adj2" fmla="val 4670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25" name="Doppelpfeil">
              <a:extLst>
                <a:ext uri="{FF2B5EF4-FFF2-40B4-BE49-F238E27FC236}">
                  <a16:creationId xmlns:a16="http://schemas.microsoft.com/office/drawing/2014/main" id="{DE52545C-DEAE-BE4C-8F6E-BFEDE46E389D}"/>
                </a:ext>
              </a:extLst>
            </p:cNvPr>
            <p:cNvSpPr/>
            <p:nvPr/>
          </p:nvSpPr>
          <p:spPr>
            <a:xfrm rot="5400000">
              <a:off x="774080" y="2819233"/>
              <a:ext cx="304452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Doppelpfeil">
              <a:extLst>
                <a:ext uri="{FF2B5EF4-FFF2-40B4-BE49-F238E27FC236}">
                  <a16:creationId xmlns:a16="http://schemas.microsoft.com/office/drawing/2014/main" id="{2A26DE9C-4081-0F4B-BC5B-C4588D276FE3}"/>
                </a:ext>
              </a:extLst>
            </p:cNvPr>
            <p:cNvSpPr/>
            <p:nvPr/>
          </p:nvSpPr>
          <p:spPr>
            <a:xfrm rot="5400000">
              <a:off x="655554" y="2819233"/>
              <a:ext cx="304452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7" name="Doppelpfeil">
              <a:extLst>
                <a:ext uri="{FF2B5EF4-FFF2-40B4-BE49-F238E27FC236}">
                  <a16:creationId xmlns:a16="http://schemas.microsoft.com/office/drawing/2014/main" id="{F5BDE821-3D45-C04A-A0A1-12C93450EE86}"/>
                </a:ext>
              </a:extLst>
            </p:cNvPr>
            <p:cNvSpPr/>
            <p:nvPr/>
          </p:nvSpPr>
          <p:spPr>
            <a:xfrm rot="5400000">
              <a:off x="1221251" y="2819233"/>
              <a:ext cx="304452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8" name="Doppelpfeil">
              <a:extLst>
                <a:ext uri="{FF2B5EF4-FFF2-40B4-BE49-F238E27FC236}">
                  <a16:creationId xmlns:a16="http://schemas.microsoft.com/office/drawing/2014/main" id="{EF5BE364-7070-C147-9384-81F310316ABC}"/>
                </a:ext>
              </a:extLst>
            </p:cNvPr>
            <p:cNvSpPr/>
            <p:nvPr/>
          </p:nvSpPr>
          <p:spPr>
            <a:xfrm rot="5400000">
              <a:off x="1102726" y="2819233"/>
              <a:ext cx="304453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9" name="Doppelpfeil">
              <a:extLst>
                <a:ext uri="{FF2B5EF4-FFF2-40B4-BE49-F238E27FC236}">
                  <a16:creationId xmlns:a16="http://schemas.microsoft.com/office/drawing/2014/main" id="{7B075A8F-4007-904A-BFF9-3AFE8ED665EC}"/>
                </a:ext>
              </a:extLst>
            </p:cNvPr>
            <p:cNvSpPr/>
            <p:nvPr/>
          </p:nvSpPr>
          <p:spPr>
            <a:xfrm rot="5400000">
              <a:off x="1668423" y="2819233"/>
              <a:ext cx="304453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Doppelpfeil">
              <a:extLst>
                <a:ext uri="{FF2B5EF4-FFF2-40B4-BE49-F238E27FC236}">
                  <a16:creationId xmlns:a16="http://schemas.microsoft.com/office/drawing/2014/main" id="{04442279-1ED6-414B-889B-5BDB88D67E83}"/>
                </a:ext>
              </a:extLst>
            </p:cNvPr>
            <p:cNvSpPr/>
            <p:nvPr/>
          </p:nvSpPr>
          <p:spPr>
            <a:xfrm rot="5400000">
              <a:off x="1549899" y="2819233"/>
              <a:ext cx="304452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Doppelpfeil">
              <a:extLst>
                <a:ext uri="{FF2B5EF4-FFF2-40B4-BE49-F238E27FC236}">
                  <a16:creationId xmlns:a16="http://schemas.microsoft.com/office/drawing/2014/main" id="{26A4169A-9957-B942-9C83-B4A53CF259E4}"/>
                </a:ext>
              </a:extLst>
            </p:cNvPr>
            <p:cNvSpPr/>
            <p:nvPr/>
          </p:nvSpPr>
          <p:spPr>
            <a:xfrm rot="5400000">
              <a:off x="2132366" y="2819233"/>
              <a:ext cx="304452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Doppelpfeil">
              <a:extLst>
                <a:ext uri="{FF2B5EF4-FFF2-40B4-BE49-F238E27FC236}">
                  <a16:creationId xmlns:a16="http://schemas.microsoft.com/office/drawing/2014/main" id="{85FD19F5-5B66-9042-A512-DF24451EE012}"/>
                </a:ext>
              </a:extLst>
            </p:cNvPr>
            <p:cNvSpPr/>
            <p:nvPr/>
          </p:nvSpPr>
          <p:spPr>
            <a:xfrm rot="5400000">
              <a:off x="2013840" y="2819233"/>
              <a:ext cx="304453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Doppelpfeil">
              <a:extLst>
                <a:ext uri="{FF2B5EF4-FFF2-40B4-BE49-F238E27FC236}">
                  <a16:creationId xmlns:a16="http://schemas.microsoft.com/office/drawing/2014/main" id="{509AA705-8FB7-C74B-87B8-068481EC6FDF}"/>
                </a:ext>
              </a:extLst>
            </p:cNvPr>
            <p:cNvSpPr/>
            <p:nvPr/>
          </p:nvSpPr>
          <p:spPr>
            <a:xfrm rot="5400000">
              <a:off x="2567613" y="2817790"/>
              <a:ext cx="304452" cy="99305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" name="Doppelpfeil">
              <a:extLst>
                <a:ext uri="{FF2B5EF4-FFF2-40B4-BE49-F238E27FC236}">
                  <a16:creationId xmlns:a16="http://schemas.microsoft.com/office/drawing/2014/main" id="{7A7CF660-D634-0843-8705-C0FC31673ACE}"/>
                </a:ext>
              </a:extLst>
            </p:cNvPr>
            <p:cNvSpPr/>
            <p:nvPr/>
          </p:nvSpPr>
          <p:spPr>
            <a:xfrm rot="5400000">
              <a:off x="2449088" y="2817790"/>
              <a:ext cx="304452" cy="99305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Doppelpfeil">
              <a:extLst>
                <a:ext uri="{FF2B5EF4-FFF2-40B4-BE49-F238E27FC236}">
                  <a16:creationId xmlns:a16="http://schemas.microsoft.com/office/drawing/2014/main" id="{B5EC5452-F8E0-B74E-87EC-AE70E39EFA94}"/>
                </a:ext>
              </a:extLst>
            </p:cNvPr>
            <p:cNvSpPr/>
            <p:nvPr/>
          </p:nvSpPr>
          <p:spPr>
            <a:xfrm rot="5400000">
              <a:off x="3007795" y="2819233"/>
              <a:ext cx="304453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" name="Doppelpfeil">
              <a:extLst>
                <a:ext uri="{FF2B5EF4-FFF2-40B4-BE49-F238E27FC236}">
                  <a16:creationId xmlns:a16="http://schemas.microsoft.com/office/drawing/2014/main" id="{39A4A824-D4DB-4E44-B7AB-5EDF384E9951}"/>
                </a:ext>
              </a:extLst>
            </p:cNvPr>
            <p:cNvSpPr/>
            <p:nvPr/>
          </p:nvSpPr>
          <p:spPr>
            <a:xfrm rot="5400000">
              <a:off x="2889269" y="2819233"/>
              <a:ext cx="304453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Doppelpfeil">
              <a:extLst>
                <a:ext uri="{FF2B5EF4-FFF2-40B4-BE49-F238E27FC236}">
                  <a16:creationId xmlns:a16="http://schemas.microsoft.com/office/drawing/2014/main" id="{FB895284-68BE-9241-B550-900692FCFB98}"/>
                </a:ext>
              </a:extLst>
            </p:cNvPr>
            <p:cNvSpPr/>
            <p:nvPr/>
          </p:nvSpPr>
          <p:spPr>
            <a:xfrm rot="5400000">
              <a:off x="3476118" y="2819233"/>
              <a:ext cx="304452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Doppelpfeil">
              <a:extLst>
                <a:ext uri="{FF2B5EF4-FFF2-40B4-BE49-F238E27FC236}">
                  <a16:creationId xmlns:a16="http://schemas.microsoft.com/office/drawing/2014/main" id="{16AC54B6-4E4F-5848-B075-016AD58D10B6}"/>
                </a:ext>
              </a:extLst>
            </p:cNvPr>
            <p:cNvSpPr/>
            <p:nvPr/>
          </p:nvSpPr>
          <p:spPr>
            <a:xfrm rot="5400000">
              <a:off x="3357591" y="2819233"/>
              <a:ext cx="304453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Doppelpfeil">
              <a:extLst>
                <a:ext uri="{FF2B5EF4-FFF2-40B4-BE49-F238E27FC236}">
                  <a16:creationId xmlns:a16="http://schemas.microsoft.com/office/drawing/2014/main" id="{89E10BE8-3D3D-6F42-807D-79F179E90DB6}"/>
                </a:ext>
              </a:extLst>
            </p:cNvPr>
            <p:cNvSpPr/>
            <p:nvPr/>
          </p:nvSpPr>
          <p:spPr>
            <a:xfrm rot="5400000">
              <a:off x="3916493" y="2819233"/>
              <a:ext cx="304452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Doppelpfeil">
              <a:extLst>
                <a:ext uri="{FF2B5EF4-FFF2-40B4-BE49-F238E27FC236}">
                  <a16:creationId xmlns:a16="http://schemas.microsoft.com/office/drawing/2014/main" id="{60B7F55B-B5F3-E34D-BFB0-909A4E11E829}"/>
                </a:ext>
              </a:extLst>
            </p:cNvPr>
            <p:cNvSpPr/>
            <p:nvPr/>
          </p:nvSpPr>
          <p:spPr>
            <a:xfrm rot="5400000">
              <a:off x="3797967" y="2819233"/>
              <a:ext cx="304452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1" name="Doppelpfeil">
              <a:extLst>
                <a:ext uri="{FF2B5EF4-FFF2-40B4-BE49-F238E27FC236}">
                  <a16:creationId xmlns:a16="http://schemas.microsoft.com/office/drawing/2014/main" id="{A8051ACA-EB68-5444-9DEE-6C83BDF9149E}"/>
                </a:ext>
              </a:extLst>
            </p:cNvPr>
            <p:cNvSpPr/>
            <p:nvPr/>
          </p:nvSpPr>
          <p:spPr>
            <a:xfrm rot="5400000">
              <a:off x="4354261" y="2819233"/>
              <a:ext cx="304453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2" name="Doppelpfeil">
              <a:extLst>
                <a:ext uri="{FF2B5EF4-FFF2-40B4-BE49-F238E27FC236}">
                  <a16:creationId xmlns:a16="http://schemas.microsoft.com/office/drawing/2014/main" id="{D5DE4F0D-A35F-E147-828F-6F42AD50E3B8}"/>
                </a:ext>
              </a:extLst>
            </p:cNvPr>
            <p:cNvSpPr/>
            <p:nvPr/>
          </p:nvSpPr>
          <p:spPr>
            <a:xfrm rot="5400000">
              <a:off x="4235736" y="2819233"/>
              <a:ext cx="304452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Doppelpfeil">
              <a:extLst>
                <a:ext uri="{FF2B5EF4-FFF2-40B4-BE49-F238E27FC236}">
                  <a16:creationId xmlns:a16="http://schemas.microsoft.com/office/drawing/2014/main" id="{3FCE4B64-6436-F040-825B-D453740094D6}"/>
                </a:ext>
              </a:extLst>
            </p:cNvPr>
            <p:cNvSpPr/>
            <p:nvPr/>
          </p:nvSpPr>
          <p:spPr>
            <a:xfrm rot="5400000">
              <a:off x="4804527" y="2818001"/>
              <a:ext cx="304452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Doppelpfeil">
              <a:extLst>
                <a:ext uri="{FF2B5EF4-FFF2-40B4-BE49-F238E27FC236}">
                  <a16:creationId xmlns:a16="http://schemas.microsoft.com/office/drawing/2014/main" id="{103EF96A-8006-E24F-8B83-636EA9C0D4A6}"/>
                </a:ext>
              </a:extLst>
            </p:cNvPr>
            <p:cNvSpPr/>
            <p:nvPr/>
          </p:nvSpPr>
          <p:spPr>
            <a:xfrm rot="5400000">
              <a:off x="4686002" y="2818001"/>
              <a:ext cx="304452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Doppelpfeil">
              <a:extLst>
                <a:ext uri="{FF2B5EF4-FFF2-40B4-BE49-F238E27FC236}">
                  <a16:creationId xmlns:a16="http://schemas.microsoft.com/office/drawing/2014/main" id="{A7274C96-6D96-2642-9B62-142D3981521A}"/>
                </a:ext>
              </a:extLst>
            </p:cNvPr>
            <p:cNvSpPr/>
            <p:nvPr/>
          </p:nvSpPr>
          <p:spPr>
            <a:xfrm rot="5400000">
              <a:off x="5267219" y="2819233"/>
              <a:ext cx="304453" cy="99306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Doppelpfeil">
              <a:extLst>
                <a:ext uri="{FF2B5EF4-FFF2-40B4-BE49-F238E27FC236}">
                  <a16:creationId xmlns:a16="http://schemas.microsoft.com/office/drawing/2014/main" id="{7F87CCCA-8E96-2E42-A797-5D98314147EC}"/>
                </a:ext>
              </a:extLst>
            </p:cNvPr>
            <p:cNvSpPr/>
            <p:nvPr/>
          </p:nvSpPr>
          <p:spPr>
            <a:xfrm rot="5400000">
              <a:off x="5148694" y="2819233"/>
              <a:ext cx="304452" cy="99306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Doppelpfeil">
              <a:extLst>
                <a:ext uri="{FF2B5EF4-FFF2-40B4-BE49-F238E27FC236}">
                  <a16:creationId xmlns:a16="http://schemas.microsoft.com/office/drawing/2014/main" id="{966539F9-9159-7746-85CA-9ABDB2A67871}"/>
                </a:ext>
              </a:extLst>
            </p:cNvPr>
            <p:cNvSpPr/>
            <p:nvPr/>
          </p:nvSpPr>
          <p:spPr>
            <a:xfrm rot="5400000">
              <a:off x="5706390" y="2817790"/>
              <a:ext cx="304452" cy="99305"/>
            </a:xfrm>
            <a:prstGeom prst="leftRightArrow">
              <a:avLst>
                <a:gd name="adj1" fmla="val 13268"/>
                <a:gd name="adj2" fmla="val 93741"/>
              </a:avLst>
            </a:prstGeom>
            <a:solidFill>
              <a:srgbClr val="00882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Doppelpfeil">
              <a:extLst>
                <a:ext uri="{FF2B5EF4-FFF2-40B4-BE49-F238E27FC236}">
                  <a16:creationId xmlns:a16="http://schemas.microsoft.com/office/drawing/2014/main" id="{8CE54BE2-8CD9-014C-BDB3-CB6BA3A44E53}"/>
                </a:ext>
              </a:extLst>
            </p:cNvPr>
            <p:cNvSpPr/>
            <p:nvPr/>
          </p:nvSpPr>
          <p:spPr>
            <a:xfrm rot="5400000">
              <a:off x="5587863" y="2817790"/>
              <a:ext cx="304452" cy="99305"/>
            </a:xfrm>
            <a:prstGeom prst="leftRightArrow">
              <a:avLst>
                <a:gd name="adj1" fmla="val 4660"/>
                <a:gd name="adj2" fmla="val 92154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49" name="Gruppieren">
              <a:extLst>
                <a:ext uri="{FF2B5EF4-FFF2-40B4-BE49-F238E27FC236}">
                  <a16:creationId xmlns:a16="http://schemas.microsoft.com/office/drawing/2014/main" id="{0FE489B7-2168-5C4F-9FAB-590392A74048}"/>
                </a:ext>
              </a:extLst>
            </p:cNvPr>
            <p:cNvGrpSpPr/>
            <p:nvPr/>
          </p:nvGrpSpPr>
          <p:grpSpPr>
            <a:xfrm>
              <a:off x="972272" y="448915"/>
              <a:ext cx="1651069" cy="1657738"/>
              <a:chOff x="0" y="0"/>
              <a:chExt cx="1651068" cy="1657736"/>
            </a:xfrm>
          </p:grpSpPr>
          <p:sp>
            <p:nvSpPr>
              <p:cNvPr id="264" name="Abgerundetes Rechteck">
                <a:extLst>
                  <a:ext uri="{FF2B5EF4-FFF2-40B4-BE49-F238E27FC236}">
                    <a16:creationId xmlns:a16="http://schemas.microsoft.com/office/drawing/2014/main" id="{C927A725-3CAF-CF48-BB00-8A2A4EB04645}"/>
                  </a:ext>
                </a:extLst>
              </p:cNvPr>
              <p:cNvSpPr/>
              <p:nvPr/>
            </p:nvSpPr>
            <p:spPr>
              <a:xfrm>
                <a:off x="-1" y="-1"/>
                <a:ext cx="1651070" cy="1657738"/>
              </a:xfrm>
              <a:prstGeom prst="roundRect">
                <a:avLst>
                  <a:gd name="adj" fmla="val 15000"/>
                </a:avLst>
              </a:prstGeom>
              <a:solidFill>
                <a:srgbClr val="164F86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5" name="Doppelpfeil">
                <a:extLst>
                  <a:ext uri="{FF2B5EF4-FFF2-40B4-BE49-F238E27FC236}">
                    <a16:creationId xmlns:a16="http://schemas.microsoft.com/office/drawing/2014/main" id="{1BFE71C7-4E98-1D4E-A8B6-44D852AC7EFA}"/>
                  </a:ext>
                </a:extLst>
              </p:cNvPr>
              <p:cNvSpPr/>
              <p:nvPr/>
            </p:nvSpPr>
            <p:spPr>
              <a:xfrm rot="14400000">
                <a:off x="37000" y="713416"/>
                <a:ext cx="1553910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0365C0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" name="Doppelpfeil">
                <a:extLst>
                  <a:ext uri="{FF2B5EF4-FFF2-40B4-BE49-F238E27FC236}">
                    <a16:creationId xmlns:a16="http://schemas.microsoft.com/office/drawing/2014/main" id="{95431AE2-198F-DE4A-8B61-AE419A32DE6A}"/>
                  </a:ext>
                </a:extLst>
              </p:cNvPr>
              <p:cNvSpPr/>
              <p:nvPr/>
            </p:nvSpPr>
            <p:spPr>
              <a:xfrm rot="16200000">
                <a:off x="39263" y="713416"/>
                <a:ext cx="1553910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0365C0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" name="Doppelpfeil">
                <a:extLst>
                  <a:ext uri="{FF2B5EF4-FFF2-40B4-BE49-F238E27FC236}">
                    <a16:creationId xmlns:a16="http://schemas.microsoft.com/office/drawing/2014/main" id="{E1282E9E-34D5-4B41-9C71-14B2D49E21D1}"/>
                  </a:ext>
                </a:extLst>
              </p:cNvPr>
              <p:cNvSpPr/>
              <p:nvPr/>
            </p:nvSpPr>
            <p:spPr>
              <a:xfrm rot="18000000">
                <a:off x="37000" y="713416"/>
                <a:ext cx="1553910" cy="226338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0365C0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" name="Doppelpfeil">
                <a:extLst>
                  <a:ext uri="{FF2B5EF4-FFF2-40B4-BE49-F238E27FC236}">
                    <a16:creationId xmlns:a16="http://schemas.microsoft.com/office/drawing/2014/main" id="{6E54D32F-D1DA-A948-A2DE-9BCC7EC61F6F}"/>
                  </a:ext>
                </a:extLst>
              </p:cNvPr>
              <p:cNvSpPr/>
              <p:nvPr/>
            </p:nvSpPr>
            <p:spPr>
              <a:xfrm rot="19800000">
                <a:off x="43594" y="712447"/>
                <a:ext cx="1540721" cy="228276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0365C0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" name="Doppelpfeil">
                <a:extLst>
                  <a:ext uri="{FF2B5EF4-FFF2-40B4-BE49-F238E27FC236}">
                    <a16:creationId xmlns:a16="http://schemas.microsoft.com/office/drawing/2014/main" id="{377CD82E-B08E-9741-B65F-6628C2504C27}"/>
                  </a:ext>
                </a:extLst>
              </p:cNvPr>
              <p:cNvSpPr/>
              <p:nvPr/>
            </p:nvSpPr>
            <p:spPr>
              <a:xfrm rot="10800000">
                <a:off x="43594" y="714730"/>
                <a:ext cx="1540721" cy="228275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0365C0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" name="Doppelpfeil">
                <a:extLst>
                  <a:ext uri="{FF2B5EF4-FFF2-40B4-BE49-F238E27FC236}">
                    <a16:creationId xmlns:a16="http://schemas.microsoft.com/office/drawing/2014/main" id="{1D066413-C24B-0540-B55D-F0E258FB8E38}"/>
                  </a:ext>
                </a:extLst>
              </p:cNvPr>
              <p:cNvSpPr/>
              <p:nvPr/>
            </p:nvSpPr>
            <p:spPr>
              <a:xfrm rot="12600000">
                <a:off x="45858" y="712447"/>
                <a:ext cx="1540720" cy="228276"/>
              </a:xfrm>
              <a:prstGeom prst="leftRightArrow">
                <a:avLst>
                  <a:gd name="adj1" fmla="val 32000"/>
                  <a:gd name="adj2" fmla="val 44000"/>
                </a:avLst>
              </a:prstGeom>
              <a:solidFill>
                <a:srgbClr val="0365C0"/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271" name="Gruppieren">
                <a:extLst>
                  <a:ext uri="{FF2B5EF4-FFF2-40B4-BE49-F238E27FC236}">
                    <a16:creationId xmlns:a16="http://schemas.microsoft.com/office/drawing/2014/main" id="{1BBC3541-7514-234D-9094-61784645E2A5}"/>
                  </a:ext>
                </a:extLst>
              </p:cNvPr>
              <p:cNvGrpSpPr/>
              <p:nvPr/>
            </p:nvGrpSpPr>
            <p:grpSpPr>
              <a:xfrm>
                <a:off x="623887" y="637173"/>
                <a:ext cx="380130" cy="383370"/>
                <a:chOff x="-4" y="-4"/>
                <a:chExt cx="380128" cy="383369"/>
              </a:xfrm>
            </p:grpSpPr>
            <p:sp>
              <p:nvSpPr>
                <p:cNvPr id="272" name="Kreis">
                  <a:extLst>
                    <a:ext uri="{FF2B5EF4-FFF2-40B4-BE49-F238E27FC236}">
                      <a16:creationId xmlns:a16="http://schemas.microsoft.com/office/drawing/2014/main" id="{61EA441F-D7A7-ED44-A165-B222F9A77584}"/>
                    </a:ext>
                  </a:extLst>
                </p:cNvPr>
                <p:cNvSpPr/>
                <p:nvPr/>
              </p:nvSpPr>
              <p:spPr>
                <a:xfrm>
                  <a:off x="-5" y="-5"/>
                  <a:ext cx="380116" cy="383370"/>
                </a:xfrm>
                <a:prstGeom prst="ellipse">
                  <a:avLst/>
                </a:prstGeom>
                <a:solidFill>
                  <a:srgbClr val="0365C0"/>
                </a:solidFill>
                <a:ln w="25400" cap="flat">
                  <a:solidFill>
                    <a:schemeClr val="accent3">
                      <a:lumOff val="44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73" name="IPMI">
                  <a:extLst>
                    <a:ext uri="{FF2B5EF4-FFF2-40B4-BE49-F238E27FC236}">
                      <a16:creationId xmlns:a16="http://schemas.microsoft.com/office/drawing/2014/main" id="{BC5B1755-9FD0-2F42-B8BD-E9BB8E9CF0B1}"/>
                    </a:ext>
                  </a:extLst>
                </p:cNvPr>
                <p:cNvSpPr txBox="1"/>
                <p:nvPr/>
              </p:nvSpPr>
              <p:spPr>
                <a:xfrm>
                  <a:off x="0" y="128189"/>
                  <a:ext cx="380124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>
                    <a:defRPr sz="8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>
                    <a:defRPr sz="1800"/>
                  </a:pPr>
                  <a:r>
                    <a:rPr sz="800"/>
                    <a:t>IPMI</a:t>
                  </a:r>
                </a:p>
              </p:txBody>
            </p:sp>
          </p:grpSp>
        </p:grpSp>
        <p:grpSp>
          <p:nvGrpSpPr>
            <p:cNvPr id="250" name="Gruppieren">
              <a:extLst>
                <a:ext uri="{FF2B5EF4-FFF2-40B4-BE49-F238E27FC236}">
                  <a16:creationId xmlns:a16="http://schemas.microsoft.com/office/drawing/2014/main" id="{3B4DB5E3-66A6-A646-8474-5C488E29BD73}"/>
                </a:ext>
              </a:extLst>
            </p:cNvPr>
            <p:cNvGrpSpPr/>
            <p:nvPr/>
          </p:nvGrpSpPr>
          <p:grpSpPr>
            <a:xfrm>
              <a:off x="6832358" y="3038455"/>
              <a:ext cx="827797" cy="1365836"/>
              <a:chOff x="-1" y="0"/>
              <a:chExt cx="827796" cy="1365834"/>
            </a:xfrm>
          </p:grpSpPr>
          <p:sp>
            <p:nvSpPr>
              <p:cNvPr id="262" name="Rechteck">
                <a:extLst>
                  <a:ext uri="{FF2B5EF4-FFF2-40B4-BE49-F238E27FC236}">
                    <a16:creationId xmlns:a16="http://schemas.microsoft.com/office/drawing/2014/main" id="{E2F51C79-E06D-2444-867E-99AE4A614493}"/>
                  </a:ext>
                </a:extLst>
              </p:cNvPr>
              <p:cNvSpPr/>
              <p:nvPr/>
            </p:nvSpPr>
            <p:spPr>
              <a:xfrm>
                <a:off x="-1" y="0"/>
                <a:ext cx="827796" cy="1365834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" name="PM…">
                <a:extLst>
                  <a:ext uri="{FF2B5EF4-FFF2-40B4-BE49-F238E27FC236}">
                    <a16:creationId xmlns:a16="http://schemas.microsoft.com/office/drawing/2014/main" id="{22294928-03EA-CB49-B7B1-728C2E01A607}"/>
                  </a:ext>
                </a:extLst>
              </p:cNvPr>
              <p:cNvSpPr txBox="1"/>
              <p:nvPr/>
            </p:nvSpPr>
            <p:spPr>
              <a:xfrm>
                <a:off x="-1" y="359750"/>
                <a:ext cx="82779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PM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1..4</a:t>
                </a:r>
              </a:p>
            </p:txBody>
          </p:sp>
        </p:grpSp>
        <p:sp>
          <p:nvSpPr>
            <p:cNvPr id="251" name="Doppelpfeil">
              <a:extLst>
                <a:ext uri="{FF2B5EF4-FFF2-40B4-BE49-F238E27FC236}">
                  <a16:creationId xmlns:a16="http://schemas.microsoft.com/office/drawing/2014/main" id="{4F211DFA-F15B-954D-9733-5B8EEF8989C2}"/>
                </a:ext>
              </a:extLst>
            </p:cNvPr>
            <p:cNvSpPr/>
            <p:nvPr/>
          </p:nvSpPr>
          <p:spPr>
            <a:xfrm rot="5400000">
              <a:off x="6825739" y="2765500"/>
              <a:ext cx="304451" cy="195929"/>
            </a:xfrm>
            <a:prstGeom prst="leftRightArrow">
              <a:avLst>
                <a:gd name="adj1" fmla="val 14094"/>
                <a:gd name="adj2" fmla="val 46707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52" name="Gruppieren">
              <a:extLst>
                <a:ext uri="{FF2B5EF4-FFF2-40B4-BE49-F238E27FC236}">
                  <a16:creationId xmlns:a16="http://schemas.microsoft.com/office/drawing/2014/main" id="{8E68A0AB-3AB7-5C44-8303-127C362D5385}"/>
                </a:ext>
              </a:extLst>
            </p:cNvPr>
            <p:cNvGrpSpPr/>
            <p:nvPr/>
          </p:nvGrpSpPr>
          <p:grpSpPr>
            <a:xfrm>
              <a:off x="7099331" y="2677634"/>
              <a:ext cx="535280" cy="381658"/>
              <a:chOff x="0" y="0"/>
              <a:chExt cx="535278" cy="381657"/>
            </a:xfrm>
          </p:grpSpPr>
          <p:sp>
            <p:nvSpPr>
              <p:cNvPr id="260" name="Doppelpfeil">
                <a:extLst>
                  <a:ext uri="{FF2B5EF4-FFF2-40B4-BE49-F238E27FC236}">
                    <a16:creationId xmlns:a16="http://schemas.microsoft.com/office/drawing/2014/main" id="{D9FBA7DF-BF7F-D046-B564-A9A94348E59A}"/>
                  </a:ext>
                </a:extLst>
              </p:cNvPr>
              <p:cNvSpPr/>
              <p:nvPr/>
            </p:nvSpPr>
            <p:spPr>
              <a:xfrm rot="5400000">
                <a:off x="76810" y="-76811"/>
                <a:ext cx="381659" cy="535280"/>
              </a:xfrm>
              <a:prstGeom prst="leftRightArrow">
                <a:avLst>
                  <a:gd name="adj1" fmla="val 64039"/>
                  <a:gd name="adj2" fmla="val 24183"/>
                </a:avLst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16">
                <a:extLst>
                  <a:ext uri="{FF2B5EF4-FFF2-40B4-BE49-F238E27FC236}">
                    <a16:creationId xmlns:a16="http://schemas.microsoft.com/office/drawing/2014/main" id="{30098E28-61DE-874E-982C-A670A1E30F69}"/>
                  </a:ext>
                </a:extLst>
              </p:cNvPr>
              <p:cNvSpPr txBox="1"/>
              <p:nvPr/>
            </p:nvSpPr>
            <p:spPr>
              <a:xfrm rot="5400000">
                <a:off x="135917" y="116913"/>
                <a:ext cx="263446" cy="1478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1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1800"/>
                </a:pPr>
                <a:r>
                  <a:rPr sz="1100"/>
                  <a:t>16</a:t>
                </a:r>
              </a:p>
            </p:txBody>
          </p:sp>
        </p:grpSp>
        <p:grpSp>
          <p:nvGrpSpPr>
            <p:cNvPr id="253" name="Gruppieren">
              <a:extLst>
                <a:ext uri="{FF2B5EF4-FFF2-40B4-BE49-F238E27FC236}">
                  <a16:creationId xmlns:a16="http://schemas.microsoft.com/office/drawing/2014/main" id="{095614B4-11BB-0847-A42B-7CDFC5C9F9CD}"/>
                </a:ext>
              </a:extLst>
            </p:cNvPr>
            <p:cNvGrpSpPr/>
            <p:nvPr/>
          </p:nvGrpSpPr>
          <p:grpSpPr>
            <a:xfrm>
              <a:off x="6500435" y="454718"/>
              <a:ext cx="1078148" cy="1657738"/>
              <a:chOff x="0" y="0"/>
              <a:chExt cx="1078147" cy="1657736"/>
            </a:xfrm>
          </p:grpSpPr>
          <p:sp>
            <p:nvSpPr>
              <p:cNvPr id="258" name="Abgerundetes Rechteck">
                <a:extLst>
                  <a:ext uri="{FF2B5EF4-FFF2-40B4-BE49-F238E27FC236}">
                    <a16:creationId xmlns:a16="http://schemas.microsoft.com/office/drawing/2014/main" id="{BBC27C98-C736-714F-A597-EE1A4C19B599}"/>
                  </a:ext>
                </a:extLst>
              </p:cNvPr>
              <p:cNvSpPr/>
              <p:nvPr/>
            </p:nvSpPr>
            <p:spPr>
              <a:xfrm>
                <a:off x="0" y="0"/>
                <a:ext cx="1078147" cy="1657736"/>
              </a:xfrm>
              <a:prstGeom prst="roundRect">
                <a:avLst>
                  <a:gd name="adj" fmla="val 16638"/>
                </a:avLst>
              </a:prstGeom>
              <a:solidFill>
                <a:srgbClr val="C3971A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" name="Management">
                <a:extLst>
                  <a:ext uri="{FF2B5EF4-FFF2-40B4-BE49-F238E27FC236}">
                    <a16:creationId xmlns:a16="http://schemas.microsoft.com/office/drawing/2014/main" id="{AF499A92-AF3C-BB42-A10D-3BBCE7CDB6AC}"/>
                  </a:ext>
                </a:extLst>
              </p:cNvPr>
              <p:cNvSpPr txBox="1"/>
              <p:nvPr/>
            </p:nvSpPr>
            <p:spPr>
              <a:xfrm>
                <a:off x="52538" y="721145"/>
                <a:ext cx="973070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7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1800"/>
                </a:pPr>
                <a:r>
                  <a:rPr sz="1400" dirty="0" err="1"/>
                  <a:t>Mgmt</a:t>
                </a:r>
                <a:endParaRPr sz="1700" dirty="0"/>
              </a:p>
            </p:txBody>
          </p:sp>
        </p:grpSp>
        <p:grpSp>
          <p:nvGrpSpPr>
            <p:cNvPr id="254" name="Gruppieren">
              <a:extLst>
                <a:ext uri="{FF2B5EF4-FFF2-40B4-BE49-F238E27FC236}">
                  <a16:creationId xmlns:a16="http://schemas.microsoft.com/office/drawing/2014/main" id="{6D0C98B4-70B9-1E4C-BFD0-4B09712A0DCA}"/>
                </a:ext>
              </a:extLst>
            </p:cNvPr>
            <p:cNvGrpSpPr/>
            <p:nvPr/>
          </p:nvGrpSpPr>
          <p:grpSpPr>
            <a:xfrm>
              <a:off x="6154908" y="3038453"/>
              <a:ext cx="657589" cy="3062596"/>
              <a:chOff x="0" y="-1"/>
              <a:chExt cx="657587" cy="3062595"/>
            </a:xfrm>
          </p:grpSpPr>
          <p:sp>
            <p:nvSpPr>
              <p:cNvPr id="256" name="Rechteck">
                <a:extLst>
                  <a:ext uri="{FF2B5EF4-FFF2-40B4-BE49-F238E27FC236}">
                    <a16:creationId xmlns:a16="http://schemas.microsoft.com/office/drawing/2014/main" id="{9EAA3A90-5423-384C-A17F-2035E2DD4064}"/>
                  </a:ext>
                </a:extLst>
              </p:cNvPr>
              <p:cNvSpPr/>
              <p:nvPr/>
            </p:nvSpPr>
            <p:spPr>
              <a:xfrm>
                <a:off x="0" y="-1"/>
                <a:ext cx="657587" cy="3062595"/>
              </a:xfrm>
              <a:prstGeom prst="rect">
                <a:avLst/>
              </a:prstGeom>
              <a:solidFill>
                <a:srgbClr val="53585F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" name="Front…">
                <a:extLst>
                  <a:ext uri="{FF2B5EF4-FFF2-40B4-BE49-F238E27FC236}">
                    <a16:creationId xmlns:a16="http://schemas.microsoft.com/office/drawing/2014/main" id="{AE431201-7C68-5C4A-AE16-5687B2DF40CA}"/>
                  </a:ext>
                </a:extLst>
              </p:cNvPr>
              <p:cNvSpPr txBox="1"/>
              <p:nvPr/>
            </p:nvSpPr>
            <p:spPr>
              <a:xfrm>
                <a:off x="0" y="561801"/>
                <a:ext cx="657587" cy="19389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Front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CU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1..2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Rear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CU</a:t>
                </a: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 sz="14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Helvetica"/>
                </a:endParaRPr>
              </a:p>
              <a:p>
                <a:pPr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400">
                    <a:solidFill>
                      <a:schemeClr val="accent3">
                        <a:lumOff val="44000"/>
                      </a:schemeClr>
                    </a:solidFill>
                    <a:latin typeface="+mj-lt"/>
                    <a:ea typeface="+mj-ea"/>
                    <a:cs typeface="+mj-cs"/>
                    <a:sym typeface="Helvetica"/>
                  </a:rPr>
                  <a:t>1..2</a:t>
                </a:r>
              </a:p>
            </p:txBody>
          </p:sp>
        </p:grpSp>
        <p:sp>
          <p:nvSpPr>
            <p:cNvPr id="255" name="Doppelpfeil">
              <a:extLst>
                <a:ext uri="{FF2B5EF4-FFF2-40B4-BE49-F238E27FC236}">
                  <a16:creationId xmlns:a16="http://schemas.microsoft.com/office/drawing/2014/main" id="{C88C23BB-0C5C-354B-BEDA-FBEEE94312A9}"/>
                </a:ext>
              </a:extLst>
            </p:cNvPr>
            <p:cNvSpPr/>
            <p:nvPr/>
          </p:nvSpPr>
          <p:spPr>
            <a:xfrm rot="5400000">
              <a:off x="6127047" y="2784291"/>
              <a:ext cx="304451" cy="195929"/>
            </a:xfrm>
            <a:prstGeom prst="leftRightArrow">
              <a:avLst>
                <a:gd name="adj1" fmla="val 14094"/>
                <a:gd name="adj2" fmla="val 46707"/>
              </a:avLst>
            </a:prstGeom>
            <a:solidFill>
              <a:srgbClr val="0365C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0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BB206-14DE-4049-957C-F1F388D3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MTCA </a:t>
            </a:r>
            <a:r>
              <a:rPr lang="en-GB" sz="1800" dirty="0"/>
              <a:t>Physical Connections And Controllers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FDEAAB-5EB7-1241-9849-045C7A17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4622800" cy="4732211"/>
          </a:xfrm>
        </p:spPr>
        <p:txBody>
          <a:bodyPr>
            <a:normAutofit/>
          </a:bodyPr>
          <a:lstStyle/>
          <a:p>
            <a:r>
              <a:rPr lang="de-DE" sz="2000" dirty="0"/>
              <a:t>IPMB-L</a:t>
            </a:r>
          </a:p>
          <a:p>
            <a:pPr lvl="1"/>
            <a:r>
              <a:rPr lang="de-DE" sz="1800" dirty="0" err="1"/>
              <a:t>connects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MCMC on </a:t>
            </a:r>
            <a:r>
              <a:rPr lang="de-DE" sz="1800" dirty="0" err="1"/>
              <a:t>the</a:t>
            </a:r>
            <a:r>
              <a:rPr lang="de-DE" sz="1800" dirty="0"/>
              <a:t> MCH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MMC on </a:t>
            </a:r>
            <a:r>
              <a:rPr lang="de-DE" sz="1800" dirty="0" err="1"/>
              <a:t>the</a:t>
            </a:r>
            <a:r>
              <a:rPr lang="de-DE" sz="1800" dirty="0"/>
              <a:t> AMC Modules</a:t>
            </a:r>
          </a:p>
          <a:p>
            <a:pPr lvl="1"/>
            <a:r>
              <a:rPr lang="de-DE" sz="1800" dirty="0"/>
              <a:t>radial </a:t>
            </a:r>
            <a:r>
              <a:rPr lang="de-DE" sz="1800" dirty="0" err="1"/>
              <a:t>architecture</a:t>
            </a:r>
            <a:endParaRPr lang="de-DE" sz="1800" dirty="0"/>
          </a:p>
          <a:p>
            <a:endParaRPr lang="de-DE" sz="2000" dirty="0"/>
          </a:p>
          <a:p>
            <a:r>
              <a:rPr lang="de-DE" sz="2000" dirty="0"/>
              <a:t>IPMB-0 .1</a:t>
            </a:r>
          </a:p>
          <a:p>
            <a:pPr lvl="1"/>
            <a:r>
              <a:rPr lang="de-DE" sz="1800" dirty="0" err="1"/>
              <a:t>connects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MCMC on </a:t>
            </a:r>
            <a:r>
              <a:rPr lang="de-DE" sz="1800" dirty="0" err="1"/>
              <a:t>the</a:t>
            </a:r>
            <a:r>
              <a:rPr lang="de-DE" sz="1800" dirty="0"/>
              <a:t> MCH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EMMC on </a:t>
            </a:r>
            <a:r>
              <a:rPr lang="de-DE" sz="1800" dirty="0" err="1"/>
              <a:t>the</a:t>
            </a:r>
            <a:r>
              <a:rPr lang="de-DE" sz="1800" dirty="0"/>
              <a:t> PMs </a:t>
            </a:r>
            <a:r>
              <a:rPr lang="de-DE" sz="1800" dirty="0" err="1"/>
              <a:t>and</a:t>
            </a:r>
            <a:r>
              <a:rPr lang="de-DE" sz="1800" dirty="0"/>
              <a:t> CUs</a:t>
            </a:r>
          </a:p>
          <a:p>
            <a:pPr lvl="1"/>
            <a:r>
              <a:rPr lang="de-DE" sz="1800" dirty="0" err="1"/>
              <a:t>bussed</a:t>
            </a:r>
            <a:r>
              <a:rPr lang="de-DE" sz="1800" dirty="0"/>
              <a:t> </a:t>
            </a:r>
            <a:r>
              <a:rPr lang="de-DE" sz="1800" dirty="0" err="1"/>
              <a:t>architecture</a:t>
            </a:r>
            <a:endParaRPr lang="de-DE" sz="1800" dirty="0"/>
          </a:p>
          <a:p>
            <a:endParaRPr lang="de-DE" sz="2000" dirty="0"/>
          </a:p>
          <a:p>
            <a:r>
              <a:rPr lang="de-DE" sz="2000" dirty="0"/>
              <a:t>I2C-bus</a:t>
            </a:r>
          </a:p>
          <a:p>
            <a:pPr lvl="1"/>
            <a:r>
              <a:rPr lang="de-DE" sz="1800" dirty="0" err="1"/>
              <a:t>connects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AMC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its</a:t>
            </a:r>
            <a:r>
              <a:rPr lang="de-DE" sz="1800" dirty="0"/>
              <a:t> µRTM</a:t>
            </a:r>
          </a:p>
          <a:p>
            <a:pPr lvl="1"/>
            <a:r>
              <a:rPr lang="de-DE" sz="1800" dirty="0" err="1"/>
              <a:t>the</a:t>
            </a:r>
            <a:r>
              <a:rPr lang="de-DE" sz="1800" dirty="0"/>
              <a:t> µRTM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treated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managed</a:t>
            </a:r>
            <a:r>
              <a:rPr lang="de-DE" sz="1800" dirty="0"/>
              <a:t> FRU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AMC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60BA51-FFA4-B749-AD8D-FF66621D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1444752"/>
            <a:ext cx="55118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E90B-EC51-2748-BDE0-6D2828AC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MTCA </a:t>
            </a:r>
            <a:r>
              <a:rPr lang="en-GB" sz="1800" dirty="0"/>
              <a:t>FRU M states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9FBFE-A034-2344-AF5B-1E21D10C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4343400" cy="4732211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PICMG 3.0 </a:t>
            </a:r>
            <a:r>
              <a:rPr lang="de-DE" dirty="0" err="1"/>
              <a:t>and</a:t>
            </a:r>
            <a:r>
              <a:rPr lang="de-DE" dirty="0"/>
              <a:t> AMC </a:t>
            </a:r>
            <a:r>
              <a:rPr lang="de-DE" dirty="0" err="1"/>
              <a:t>specifications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FRU </a:t>
            </a:r>
            <a:r>
              <a:rPr lang="de-DE" dirty="0" err="1"/>
              <a:t>states</a:t>
            </a:r>
            <a:r>
              <a:rPr lang="de-DE" dirty="0"/>
              <a:t>, aka „M </a:t>
            </a:r>
            <a:r>
              <a:rPr lang="de-DE" dirty="0" err="1"/>
              <a:t>states</a:t>
            </a:r>
            <a:r>
              <a:rPr lang="de-DE" dirty="0"/>
              <a:t>“</a:t>
            </a:r>
          </a:p>
          <a:p>
            <a:endParaRPr lang="de-DE" sz="500" dirty="0"/>
          </a:p>
          <a:p>
            <a:pPr lvl="1"/>
            <a:r>
              <a:rPr lang="de-DE" dirty="0" err="1"/>
              <a:t>Activation</a:t>
            </a:r>
            <a:endParaRPr lang="de-DE" dirty="0"/>
          </a:p>
          <a:p>
            <a:pPr lvl="2"/>
            <a:r>
              <a:rPr lang="de-DE" dirty="0"/>
              <a:t>FRU </a:t>
            </a:r>
            <a:r>
              <a:rPr lang="de-DE" dirty="0" err="1"/>
              <a:t>proceeds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M4 </a:t>
            </a:r>
          </a:p>
          <a:p>
            <a:pPr lvl="1"/>
            <a:r>
              <a:rPr lang="de-DE" dirty="0" err="1"/>
              <a:t>Deactivation</a:t>
            </a:r>
            <a:endParaRPr lang="de-DE" dirty="0"/>
          </a:p>
          <a:p>
            <a:pPr lvl="2"/>
            <a:r>
              <a:rPr lang="de-DE" dirty="0"/>
              <a:t>FRU </a:t>
            </a:r>
            <a:r>
              <a:rPr lang="de-DE" dirty="0" err="1"/>
              <a:t>proceeds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M1</a:t>
            </a:r>
          </a:p>
          <a:p>
            <a:pPr lvl="1"/>
            <a:r>
              <a:rPr lang="de-DE" dirty="0"/>
              <a:t>Error (</a:t>
            </a:r>
            <a:r>
              <a:rPr lang="de-DE" dirty="0" err="1"/>
              <a:t>coms</a:t>
            </a:r>
            <a:r>
              <a:rPr lang="de-DE" dirty="0"/>
              <a:t> lost)</a:t>
            </a:r>
          </a:p>
          <a:p>
            <a:pPr lvl="2"/>
            <a:r>
              <a:rPr lang="de-DE" dirty="0"/>
              <a:t>FRU </a:t>
            </a:r>
            <a:r>
              <a:rPr lang="de-DE" dirty="0" err="1"/>
              <a:t>moves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M7</a:t>
            </a:r>
          </a:p>
          <a:p>
            <a:endParaRPr lang="de-DE" sz="600" dirty="0"/>
          </a:p>
          <a:p>
            <a:r>
              <a:rPr lang="de-DE" dirty="0"/>
              <a:t>MCH </a:t>
            </a:r>
            <a:r>
              <a:rPr lang="de-DE" dirty="0" err="1"/>
              <a:t>decides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M4</a:t>
            </a:r>
          </a:p>
          <a:p>
            <a:endParaRPr lang="de-DE" sz="600" dirty="0"/>
          </a:p>
          <a:p>
            <a:r>
              <a:rPr lang="de-DE" dirty="0"/>
              <a:t>MMC </a:t>
            </a:r>
            <a:r>
              <a:rPr lang="de-DE" dirty="0" err="1"/>
              <a:t>uses</a:t>
            </a:r>
            <a:r>
              <a:rPr lang="de-DE" dirty="0"/>
              <a:t> a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hot-</a:t>
            </a:r>
            <a:r>
              <a:rPr lang="de-DE" dirty="0" err="1"/>
              <a:t>plug</a:t>
            </a:r>
            <a:r>
              <a:rPr lang="de-DE" dirty="0"/>
              <a:t>/</a:t>
            </a:r>
            <a:r>
              <a:rPr lang="de-DE" dirty="0" err="1"/>
              <a:t>swap</a:t>
            </a:r>
            <a:r>
              <a:rPr lang="de-DE" dirty="0"/>
              <a:t> </a:t>
            </a:r>
            <a:r>
              <a:rPr lang="de-DE" dirty="0" err="1"/>
              <a:t>procedure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1BB94E2-B2BE-8F4E-AA29-F85283EEAC27}"/>
              </a:ext>
            </a:extLst>
          </p:cNvPr>
          <p:cNvGrpSpPr/>
          <p:nvPr/>
        </p:nvGrpSpPr>
        <p:grpSpPr>
          <a:xfrm>
            <a:off x="5003801" y="1443055"/>
            <a:ext cx="6438900" cy="4683108"/>
            <a:chOff x="1016605" y="1583794"/>
            <a:chExt cx="7470831" cy="4889995"/>
          </a:xfrm>
        </p:grpSpPr>
        <p:sp>
          <p:nvSpPr>
            <p:cNvPr id="5" name="Oval">
              <a:extLst>
                <a:ext uri="{FF2B5EF4-FFF2-40B4-BE49-F238E27FC236}">
                  <a16:creationId xmlns:a16="http://schemas.microsoft.com/office/drawing/2014/main" id="{ABBBEA68-F2FA-F248-B179-D9596D95493E}"/>
                </a:ext>
              </a:extLst>
            </p:cNvPr>
            <p:cNvSpPr/>
            <p:nvPr/>
          </p:nvSpPr>
          <p:spPr>
            <a:xfrm>
              <a:off x="1170782" y="3545828"/>
              <a:ext cx="1026297" cy="99611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>
              <a:solidFill>
                <a:srgbClr val="000000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" name="Linie">
              <a:extLst>
                <a:ext uri="{FF2B5EF4-FFF2-40B4-BE49-F238E27FC236}">
                  <a16:creationId xmlns:a16="http://schemas.microsoft.com/office/drawing/2014/main" id="{40ACF5EB-661A-F64D-8682-CF9C4BF823DB}"/>
                </a:ext>
              </a:extLst>
            </p:cNvPr>
            <p:cNvSpPr/>
            <p:nvPr/>
          </p:nvSpPr>
          <p:spPr>
            <a:xfrm>
              <a:off x="1231152" y="3847681"/>
              <a:ext cx="935741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7" name="Linie">
              <a:extLst>
                <a:ext uri="{FF2B5EF4-FFF2-40B4-BE49-F238E27FC236}">
                  <a16:creationId xmlns:a16="http://schemas.microsoft.com/office/drawing/2014/main" id="{B9993EE4-2A4C-8C4A-B87B-CA7E9FD2D4EB}"/>
                </a:ext>
              </a:extLst>
            </p:cNvPr>
            <p:cNvSpPr/>
            <p:nvPr/>
          </p:nvSpPr>
          <p:spPr>
            <a:xfrm>
              <a:off x="1200967" y="4179716"/>
              <a:ext cx="965925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8" name="LED long…">
              <a:extLst>
                <a:ext uri="{FF2B5EF4-FFF2-40B4-BE49-F238E27FC236}">
                  <a16:creationId xmlns:a16="http://schemas.microsoft.com/office/drawing/2014/main" id="{3FF21D98-A91E-A644-B214-9996D01988A5}"/>
                </a:ext>
              </a:extLst>
            </p:cNvPr>
            <p:cNvSpPr txBox="1"/>
            <p:nvPr/>
          </p:nvSpPr>
          <p:spPr>
            <a:xfrm>
              <a:off x="1196625" y="4149530"/>
              <a:ext cx="990111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LED long</a:t>
              </a:r>
            </a:p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blink</a:t>
              </a:r>
            </a:p>
          </p:txBody>
        </p:sp>
        <p:sp>
          <p:nvSpPr>
            <p:cNvPr id="9" name="FRU…">
              <a:extLst>
                <a:ext uri="{FF2B5EF4-FFF2-40B4-BE49-F238E27FC236}">
                  <a16:creationId xmlns:a16="http://schemas.microsoft.com/office/drawing/2014/main" id="{7ED922B0-9B6C-3B42-96FE-8077E140546D}"/>
                </a:ext>
              </a:extLst>
            </p:cNvPr>
            <p:cNvSpPr txBox="1"/>
            <p:nvPr/>
          </p:nvSpPr>
          <p:spPr>
            <a:xfrm>
              <a:off x="1050722" y="3817494"/>
              <a:ext cx="1271029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Activation Req.</a:t>
              </a:r>
            </a:p>
          </p:txBody>
        </p:sp>
        <p:sp>
          <p:nvSpPr>
            <p:cNvPr id="10" name="M2">
              <a:extLst>
                <a:ext uri="{FF2B5EF4-FFF2-40B4-BE49-F238E27FC236}">
                  <a16:creationId xmlns:a16="http://schemas.microsoft.com/office/drawing/2014/main" id="{8BEE99D6-6435-AD40-AA2B-5474006769FD}"/>
                </a:ext>
              </a:extLst>
            </p:cNvPr>
            <p:cNvSpPr txBox="1"/>
            <p:nvPr/>
          </p:nvSpPr>
          <p:spPr>
            <a:xfrm>
              <a:off x="1442450" y="3515643"/>
              <a:ext cx="513149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00B0F0"/>
                  </a:solidFill>
                </a:defRPr>
              </a:lvl1pPr>
            </a:lstStyle>
            <a:p>
              <a:r>
                <a:t>M2</a:t>
              </a:r>
            </a:p>
          </p:txBody>
        </p:sp>
        <p:sp>
          <p:nvSpPr>
            <p:cNvPr id="11" name="Oval">
              <a:extLst>
                <a:ext uri="{FF2B5EF4-FFF2-40B4-BE49-F238E27FC236}">
                  <a16:creationId xmlns:a16="http://schemas.microsoft.com/office/drawing/2014/main" id="{5CAA4987-2C81-6345-9DBD-786B55A86744}"/>
                </a:ext>
              </a:extLst>
            </p:cNvPr>
            <p:cNvSpPr/>
            <p:nvPr/>
          </p:nvSpPr>
          <p:spPr>
            <a:xfrm>
              <a:off x="1170782" y="1613979"/>
              <a:ext cx="1026297" cy="996112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>
              <a:solidFill>
                <a:srgbClr val="000000"/>
              </a:solidFill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" name="Linie">
              <a:extLst>
                <a:ext uri="{FF2B5EF4-FFF2-40B4-BE49-F238E27FC236}">
                  <a16:creationId xmlns:a16="http://schemas.microsoft.com/office/drawing/2014/main" id="{2E738094-E272-044D-B293-C620B4B834E3}"/>
                </a:ext>
              </a:extLst>
            </p:cNvPr>
            <p:cNvSpPr/>
            <p:nvPr/>
          </p:nvSpPr>
          <p:spPr>
            <a:xfrm>
              <a:off x="1231152" y="1915832"/>
              <a:ext cx="935741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3" name="Linie">
              <a:extLst>
                <a:ext uri="{FF2B5EF4-FFF2-40B4-BE49-F238E27FC236}">
                  <a16:creationId xmlns:a16="http://schemas.microsoft.com/office/drawing/2014/main" id="{7EF67736-1041-9741-9A81-27D9F0E47D1C}"/>
                </a:ext>
              </a:extLst>
            </p:cNvPr>
            <p:cNvSpPr/>
            <p:nvPr/>
          </p:nvSpPr>
          <p:spPr>
            <a:xfrm>
              <a:off x="1200967" y="2247868"/>
              <a:ext cx="965925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4" name="LED off">
              <a:extLst>
                <a:ext uri="{FF2B5EF4-FFF2-40B4-BE49-F238E27FC236}">
                  <a16:creationId xmlns:a16="http://schemas.microsoft.com/office/drawing/2014/main" id="{3A9C32BD-6DAC-6E4E-A337-B5F1F758897D}"/>
                </a:ext>
              </a:extLst>
            </p:cNvPr>
            <p:cNvSpPr txBox="1"/>
            <p:nvPr/>
          </p:nvSpPr>
          <p:spPr>
            <a:xfrm>
              <a:off x="1321708" y="2217683"/>
              <a:ext cx="724445" cy="2311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900">
                  <a:solidFill>
                    <a:srgbClr val="0070C0"/>
                  </a:solidFill>
                </a:defRPr>
              </a:lvl1pPr>
            </a:lstStyle>
            <a:p>
              <a:r>
                <a:t>LED off</a:t>
              </a:r>
            </a:p>
          </p:txBody>
        </p:sp>
        <p:sp>
          <p:nvSpPr>
            <p:cNvPr id="15" name="FRU…">
              <a:extLst>
                <a:ext uri="{FF2B5EF4-FFF2-40B4-BE49-F238E27FC236}">
                  <a16:creationId xmlns:a16="http://schemas.microsoft.com/office/drawing/2014/main" id="{06BFFA49-EBDA-244C-826B-4820268F690D}"/>
                </a:ext>
              </a:extLst>
            </p:cNvPr>
            <p:cNvSpPr txBox="1"/>
            <p:nvPr/>
          </p:nvSpPr>
          <p:spPr>
            <a:xfrm>
              <a:off x="1016605" y="1885645"/>
              <a:ext cx="1350150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Deactivation </a:t>
              </a:r>
              <a:r>
                <a:rPr sz="600"/>
                <a:t>Req</a:t>
              </a:r>
              <a:r>
                <a:t>.</a:t>
              </a:r>
            </a:p>
          </p:txBody>
        </p:sp>
        <p:sp>
          <p:nvSpPr>
            <p:cNvPr id="16" name="M3">
              <a:extLst>
                <a:ext uri="{FF2B5EF4-FFF2-40B4-BE49-F238E27FC236}">
                  <a16:creationId xmlns:a16="http://schemas.microsoft.com/office/drawing/2014/main" id="{5447DAE2-0B2C-B546-B16C-B1DC4D6D1781}"/>
                </a:ext>
              </a:extLst>
            </p:cNvPr>
            <p:cNvSpPr txBox="1"/>
            <p:nvPr/>
          </p:nvSpPr>
          <p:spPr>
            <a:xfrm>
              <a:off x="1442450" y="1583794"/>
              <a:ext cx="513149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262673"/>
                  </a:solidFill>
                </a:defRPr>
              </a:lvl1pPr>
            </a:lstStyle>
            <a:p>
              <a:r>
                <a:t>M3</a:t>
              </a:r>
            </a:p>
          </p:txBody>
        </p:sp>
        <p:sp>
          <p:nvSpPr>
            <p:cNvPr id="17" name="Oval">
              <a:extLst>
                <a:ext uri="{FF2B5EF4-FFF2-40B4-BE49-F238E27FC236}">
                  <a16:creationId xmlns:a16="http://schemas.microsoft.com/office/drawing/2014/main" id="{BE5EC794-8CE9-7E49-9496-D117FD7640E0}"/>
                </a:ext>
              </a:extLst>
            </p:cNvPr>
            <p:cNvSpPr/>
            <p:nvPr/>
          </p:nvSpPr>
          <p:spPr>
            <a:xfrm>
              <a:off x="1170782" y="5477678"/>
              <a:ext cx="1026297" cy="99611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38100">
              <a:solidFill>
                <a:srgbClr val="000000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8" name="Linie">
              <a:extLst>
                <a:ext uri="{FF2B5EF4-FFF2-40B4-BE49-F238E27FC236}">
                  <a16:creationId xmlns:a16="http://schemas.microsoft.com/office/drawing/2014/main" id="{5C2D0B54-0F4F-7848-AF59-3DDBEBF76519}"/>
                </a:ext>
              </a:extLst>
            </p:cNvPr>
            <p:cNvSpPr/>
            <p:nvPr/>
          </p:nvSpPr>
          <p:spPr>
            <a:xfrm>
              <a:off x="1231151" y="5779530"/>
              <a:ext cx="935741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19" name="Linie">
              <a:extLst>
                <a:ext uri="{FF2B5EF4-FFF2-40B4-BE49-F238E27FC236}">
                  <a16:creationId xmlns:a16="http://schemas.microsoft.com/office/drawing/2014/main" id="{0F63343C-5F80-034C-AACB-FDA89FD0DF82}"/>
                </a:ext>
              </a:extLst>
            </p:cNvPr>
            <p:cNvSpPr/>
            <p:nvPr/>
          </p:nvSpPr>
          <p:spPr>
            <a:xfrm>
              <a:off x="1200967" y="6111566"/>
              <a:ext cx="965924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0" name="LED on">
              <a:extLst>
                <a:ext uri="{FF2B5EF4-FFF2-40B4-BE49-F238E27FC236}">
                  <a16:creationId xmlns:a16="http://schemas.microsoft.com/office/drawing/2014/main" id="{9DCCC69D-6B21-BD48-88F7-201BA9E41606}"/>
                </a:ext>
              </a:extLst>
            </p:cNvPr>
            <p:cNvSpPr txBox="1"/>
            <p:nvPr/>
          </p:nvSpPr>
          <p:spPr>
            <a:xfrm>
              <a:off x="1321707" y="6081381"/>
              <a:ext cx="724445" cy="2311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900">
                  <a:solidFill>
                    <a:srgbClr val="0070C0"/>
                  </a:solidFill>
                </a:defRPr>
              </a:lvl1pPr>
            </a:lstStyle>
            <a:p>
              <a:r>
                <a:t>LED on</a:t>
              </a:r>
            </a:p>
          </p:txBody>
        </p:sp>
        <p:sp>
          <p:nvSpPr>
            <p:cNvPr id="21" name="FRU…">
              <a:extLst>
                <a:ext uri="{FF2B5EF4-FFF2-40B4-BE49-F238E27FC236}">
                  <a16:creationId xmlns:a16="http://schemas.microsoft.com/office/drawing/2014/main" id="{9D685586-7DB4-3345-A6DC-41C3D7556103}"/>
                </a:ext>
              </a:extLst>
            </p:cNvPr>
            <p:cNvSpPr txBox="1"/>
            <p:nvPr/>
          </p:nvSpPr>
          <p:spPr>
            <a:xfrm>
              <a:off x="1140597" y="5749345"/>
              <a:ext cx="1147037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Inactive</a:t>
              </a:r>
            </a:p>
          </p:txBody>
        </p:sp>
        <p:sp>
          <p:nvSpPr>
            <p:cNvPr id="22" name="M1">
              <a:extLst>
                <a:ext uri="{FF2B5EF4-FFF2-40B4-BE49-F238E27FC236}">
                  <a16:creationId xmlns:a16="http://schemas.microsoft.com/office/drawing/2014/main" id="{607C5B6F-B43F-674B-9149-954265EC976B}"/>
                </a:ext>
              </a:extLst>
            </p:cNvPr>
            <p:cNvSpPr txBox="1"/>
            <p:nvPr/>
          </p:nvSpPr>
          <p:spPr>
            <a:xfrm>
              <a:off x="1442448" y="5447493"/>
              <a:ext cx="513149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666666"/>
                  </a:solidFill>
                </a:defRPr>
              </a:lvl1pPr>
            </a:lstStyle>
            <a:p>
              <a:r>
                <a:t>M1</a:t>
              </a:r>
            </a:p>
          </p:txBody>
        </p:sp>
        <p:sp>
          <p:nvSpPr>
            <p:cNvPr id="23" name="Oval">
              <a:extLst>
                <a:ext uri="{FF2B5EF4-FFF2-40B4-BE49-F238E27FC236}">
                  <a16:creationId xmlns:a16="http://schemas.microsoft.com/office/drawing/2014/main" id="{A98F38E3-DCC7-6847-B290-A4EC2FA627E1}"/>
                </a:ext>
              </a:extLst>
            </p:cNvPr>
            <p:cNvSpPr/>
            <p:nvPr/>
          </p:nvSpPr>
          <p:spPr>
            <a:xfrm>
              <a:off x="3026747" y="4426916"/>
              <a:ext cx="1026297" cy="996109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>
              <a:solidFill>
                <a:srgbClr val="000000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4" name="Linie">
              <a:extLst>
                <a:ext uri="{FF2B5EF4-FFF2-40B4-BE49-F238E27FC236}">
                  <a16:creationId xmlns:a16="http://schemas.microsoft.com/office/drawing/2014/main" id="{E7E65361-9602-3C4E-8658-A38549D6E8C4}"/>
                </a:ext>
              </a:extLst>
            </p:cNvPr>
            <p:cNvSpPr/>
            <p:nvPr/>
          </p:nvSpPr>
          <p:spPr>
            <a:xfrm>
              <a:off x="3087116" y="4745078"/>
              <a:ext cx="935741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5" name="Linie">
              <a:extLst>
                <a:ext uri="{FF2B5EF4-FFF2-40B4-BE49-F238E27FC236}">
                  <a16:creationId xmlns:a16="http://schemas.microsoft.com/office/drawing/2014/main" id="{ED91D07F-97B8-5E44-8BE6-651041B85A9F}"/>
                </a:ext>
              </a:extLst>
            </p:cNvPr>
            <p:cNvSpPr/>
            <p:nvPr/>
          </p:nvSpPr>
          <p:spPr>
            <a:xfrm>
              <a:off x="3056932" y="5077116"/>
              <a:ext cx="965924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6" name="LED off">
              <a:extLst>
                <a:ext uri="{FF2B5EF4-FFF2-40B4-BE49-F238E27FC236}">
                  <a16:creationId xmlns:a16="http://schemas.microsoft.com/office/drawing/2014/main" id="{DC6B5266-4C98-DE44-8DE8-552D4CB08247}"/>
                </a:ext>
              </a:extLst>
            </p:cNvPr>
            <p:cNvSpPr txBox="1"/>
            <p:nvPr/>
          </p:nvSpPr>
          <p:spPr>
            <a:xfrm>
              <a:off x="3177673" y="5046929"/>
              <a:ext cx="724445" cy="2311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900">
                  <a:solidFill>
                    <a:srgbClr val="0070C0"/>
                  </a:solidFill>
                </a:defRPr>
              </a:lvl1pPr>
            </a:lstStyle>
            <a:p>
              <a:r>
                <a:t>LED off</a:t>
              </a:r>
            </a:p>
          </p:txBody>
        </p:sp>
        <p:sp>
          <p:nvSpPr>
            <p:cNvPr id="27" name="FRU…">
              <a:extLst>
                <a:ext uri="{FF2B5EF4-FFF2-40B4-BE49-F238E27FC236}">
                  <a16:creationId xmlns:a16="http://schemas.microsoft.com/office/drawing/2014/main" id="{F0C932CE-32B2-1743-92B2-1E78A5BD0542}"/>
                </a:ext>
              </a:extLst>
            </p:cNvPr>
            <p:cNvSpPr txBox="1"/>
            <p:nvPr/>
          </p:nvSpPr>
          <p:spPr>
            <a:xfrm>
              <a:off x="2996562" y="4714893"/>
              <a:ext cx="1147037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Not Installed</a:t>
              </a:r>
            </a:p>
          </p:txBody>
        </p:sp>
        <p:sp>
          <p:nvSpPr>
            <p:cNvPr id="28" name="M0">
              <a:extLst>
                <a:ext uri="{FF2B5EF4-FFF2-40B4-BE49-F238E27FC236}">
                  <a16:creationId xmlns:a16="http://schemas.microsoft.com/office/drawing/2014/main" id="{1422D8ED-AD43-184E-927B-3B21040F8135}"/>
                </a:ext>
              </a:extLst>
            </p:cNvPr>
            <p:cNvSpPr txBox="1"/>
            <p:nvPr/>
          </p:nvSpPr>
          <p:spPr>
            <a:xfrm>
              <a:off x="3298414" y="4413043"/>
              <a:ext cx="513149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/>
              </a:lvl1pPr>
            </a:lstStyle>
            <a:p>
              <a:r>
                <a:t>M0</a:t>
              </a:r>
            </a:p>
          </p:txBody>
        </p:sp>
        <p:sp>
          <p:nvSpPr>
            <p:cNvPr id="29" name="Oval">
              <a:extLst>
                <a:ext uri="{FF2B5EF4-FFF2-40B4-BE49-F238E27FC236}">
                  <a16:creationId xmlns:a16="http://schemas.microsoft.com/office/drawing/2014/main" id="{985AD322-6132-1244-8424-68BAEE99561C}"/>
                </a:ext>
              </a:extLst>
            </p:cNvPr>
            <p:cNvSpPr/>
            <p:nvPr/>
          </p:nvSpPr>
          <p:spPr>
            <a:xfrm>
              <a:off x="5396703" y="2761015"/>
              <a:ext cx="1026297" cy="99611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>
              <a:solidFill>
                <a:srgbClr val="000000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0" name="Linie">
              <a:extLst>
                <a:ext uri="{FF2B5EF4-FFF2-40B4-BE49-F238E27FC236}">
                  <a16:creationId xmlns:a16="http://schemas.microsoft.com/office/drawing/2014/main" id="{C492B34F-D050-0C48-8407-3ED9A7D32ED5}"/>
                </a:ext>
              </a:extLst>
            </p:cNvPr>
            <p:cNvSpPr/>
            <p:nvPr/>
          </p:nvSpPr>
          <p:spPr>
            <a:xfrm>
              <a:off x="5457073" y="3062868"/>
              <a:ext cx="935741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Linie">
              <a:extLst>
                <a:ext uri="{FF2B5EF4-FFF2-40B4-BE49-F238E27FC236}">
                  <a16:creationId xmlns:a16="http://schemas.microsoft.com/office/drawing/2014/main" id="{0CB401A2-9E30-B64C-A705-6C7C6A129DF5}"/>
                </a:ext>
              </a:extLst>
            </p:cNvPr>
            <p:cNvSpPr/>
            <p:nvPr/>
          </p:nvSpPr>
          <p:spPr>
            <a:xfrm>
              <a:off x="5426888" y="3394904"/>
              <a:ext cx="965925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2" name="LED…">
              <a:extLst>
                <a:ext uri="{FF2B5EF4-FFF2-40B4-BE49-F238E27FC236}">
                  <a16:creationId xmlns:a16="http://schemas.microsoft.com/office/drawing/2014/main" id="{11686635-EEDD-A248-AC2E-68B4026CE3E0}"/>
                </a:ext>
              </a:extLst>
            </p:cNvPr>
            <p:cNvSpPr txBox="1"/>
            <p:nvPr/>
          </p:nvSpPr>
          <p:spPr>
            <a:xfrm>
              <a:off x="5547629" y="3364719"/>
              <a:ext cx="724445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LED 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undef.</a:t>
              </a:r>
            </a:p>
          </p:txBody>
        </p:sp>
        <p:sp>
          <p:nvSpPr>
            <p:cNvPr id="33" name="FRU…">
              <a:extLst>
                <a:ext uri="{FF2B5EF4-FFF2-40B4-BE49-F238E27FC236}">
                  <a16:creationId xmlns:a16="http://schemas.microsoft.com/office/drawing/2014/main" id="{4C9C3AA5-D23D-6340-9F20-8DAE47484C63}"/>
                </a:ext>
              </a:extLst>
            </p:cNvPr>
            <p:cNvSpPr txBox="1"/>
            <p:nvPr/>
          </p:nvSpPr>
          <p:spPr>
            <a:xfrm>
              <a:off x="5247075" y="3032681"/>
              <a:ext cx="1305146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>
                  <a:solidFill>
                    <a:srgbClr val="FF0000"/>
                  </a:solidFill>
                </a:defRPr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>
                  <a:solidFill>
                    <a:srgbClr val="FF0000"/>
                  </a:solidFill>
                </a:defRPr>
              </a:pPr>
              <a:r>
                <a:t>Communic. lost</a:t>
              </a:r>
            </a:p>
          </p:txBody>
        </p:sp>
        <p:sp>
          <p:nvSpPr>
            <p:cNvPr id="34" name="M7">
              <a:extLst>
                <a:ext uri="{FF2B5EF4-FFF2-40B4-BE49-F238E27FC236}">
                  <a16:creationId xmlns:a16="http://schemas.microsoft.com/office/drawing/2014/main" id="{D0413891-DB44-2D49-B357-6A9EB8644B7A}"/>
                </a:ext>
              </a:extLst>
            </p:cNvPr>
            <p:cNvSpPr txBox="1"/>
            <p:nvPr/>
          </p:nvSpPr>
          <p:spPr>
            <a:xfrm>
              <a:off x="5668371" y="2730830"/>
              <a:ext cx="513149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FF0000"/>
                  </a:solidFill>
                </a:defRPr>
              </a:lvl1pPr>
            </a:lstStyle>
            <a:p>
              <a:r>
                <a:t>M7</a:t>
              </a:r>
            </a:p>
          </p:txBody>
        </p:sp>
        <p:sp>
          <p:nvSpPr>
            <p:cNvPr id="35" name="Oval">
              <a:extLst>
                <a:ext uri="{FF2B5EF4-FFF2-40B4-BE49-F238E27FC236}">
                  <a16:creationId xmlns:a16="http://schemas.microsoft.com/office/drawing/2014/main" id="{E89DE09C-50EF-B240-81EF-2FF35C1EBD6B}"/>
                </a:ext>
              </a:extLst>
            </p:cNvPr>
            <p:cNvSpPr/>
            <p:nvPr/>
          </p:nvSpPr>
          <p:spPr>
            <a:xfrm>
              <a:off x="7147442" y="1613979"/>
              <a:ext cx="1026297" cy="996112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38100">
              <a:solidFill>
                <a:srgbClr val="000000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" name="Linie">
              <a:extLst>
                <a:ext uri="{FF2B5EF4-FFF2-40B4-BE49-F238E27FC236}">
                  <a16:creationId xmlns:a16="http://schemas.microsoft.com/office/drawing/2014/main" id="{309D8499-3BE5-BC4C-A860-87F93F689D4B}"/>
                </a:ext>
              </a:extLst>
            </p:cNvPr>
            <p:cNvSpPr/>
            <p:nvPr/>
          </p:nvSpPr>
          <p:spPr>
            <a:xfrm>
              <a:off x="7207811" y="1915832"/>
              <a:ext cx="935741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7" name="Linie">
              <a:extLst>
                <a:ext uri="{FF2B5EF4-FFF2-40B4-BE49-F238E27FC236}">
                  <a16:creationId xmlns:a16="http://schemas.microsoft.com/office/drawing/2014/main" id="{B84AF8F2-C673-6049-A831-6308250548F7}"/>
                </a:ext>
              </a:extLst>
            </p:cNvPr>
            <p:cNvSpPr/>
            <p:nvPr/>
          </p:nvSpPr>
          <p:spPr>
            <a:xfrm>
              <a:off x="7177627" y="2247868"/>
              <a:ext cx="965924" cy="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8" name="LED off">
              <a:extLst>
                <a:ext uri="{FF2B5EF4-FFF2-40B4-BE49-F238E27FC236}">
                  <a16:creationId xmlns:a16="http://schemas.microsoft.com/office/drawing/2014/main" id="{8E37A065-D10A-8143-843A-656B07B02FFA}"/>
                </a:ext>
              </a:extLst>
            </p:cNvPr>
            <p:cNvSpPr txBox="1"/>
            <p:nvPr/>
          </p:nvSpPr>
          <p:spPr>
            <a:xfrm>
              <a:off x="7298367" y="2217683"/>
              <a:ext cx="724445" cy="2311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sz="900">
                  <a:solidFill>
                    <a:srgbClr val="0070C0"/>
                  </a:solidFill>
                </a:defRPr>
              </a:lvl1pPr>
            </a:lstStyle>
            <a:p>
              <a:r>
                <a:t>LED off</a:t>
              </a:r>
            </a:p>
          </p:txBody>
        </p:sp>
        <p:sp>
          <p:nvSpPr>
            <p:cNvPr id="39" name="FRU…">
              <a:extLst>
                <a:ext uri="{FF2B5EF4-FFF2-40B4-BE49-F238E27FC236}">
                  <a16:creationId xmlns:a16="http://schemas.microsoft.com/office/drawing/2014/main" id="{ECE8313B-718C-7D45-BE54-20D4EE68BB08}"/>
                </a:ext>
              </a:extLst>
            </p:cNvPr>
            <p:cNvSpPr txBox="1"/>
            <p:nvPr/>
          </p:nvSpPr>
          <p:spPr>
            <a:xfrm>
              <a:off x="7117257" y="1885645"/>
              <a:ext cx="1147037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Active</a:t>
              </a:r>
            </a:p>
          </p:txBody>
        </p:sp>
        <p:sp>
          <p:nvSpPr>
            <p:cNvPr id="40" name="M4">
              <a:extLst>
                <a:ext uri="{FF2B5EF4-FFF2-40B4-BE49-F238E27FC236}">
                  <a16:creationId xmlns:a16="http://schemas.microsoft.com/office/drawing/2014/main" id="{941B17C9-9A67-D64B-BF01-0C45630DDCC2}"/>
                </a:ext>
              </a:extLst>
            </p:cNvPr>
            <p:cNvSpPr txBox="1"/>
            <p:nvPr/>
          </p:nvSpPr>
          <p:spPr>
            <a:xfrm>
              <a:off x="7419109" y="1583794"/>
              <a:ext cx="513149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00B050"/>
                  </a:solidFill>
                </a:defRPr>
              </a:lvl1pPr>
            </a:lstStyle>
            <a:p>
              <a:r>
                <a:t>M4</a:t>
              </a:r>
            </a:p>
          </p:txBody>
        </p:sp>
        <p:sp>
          <p:nvSpPr>
            <p:cNvPr id="41" name="Oval">
              <a:extLst>
                <a:ext uri="{FF2B5EF4-FFF2-40B4-BE49-F238E27FC236}">
                  <a16:creationId xmlns:a16="http://schemas.microsoft.com/office/drawing/2014/main" id="{C653DE3B-AAEF-6647-B991-F0CD17369E1B}"/>
                </a:ext>
              </a:extLst>
            </p:cNvPr>
            <p:cNvSpPr/>
            <p:nvPr/>
          </p:nvSpPr>
          <p:spPr>
            <a:xfrm>
              <a:off x="7177627" y="5477678"/>
              <a:ext cx="1026296" cy="99611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>
              <a:solidFill>
                <a:srgbClr val="0000FF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2" name="Linie">
              <a:extLst>
                <a:ext uri="{FF2B5EF4-FFF2-40B4-BE49-F238E27FC236}">
                  <a16:creationId xmlns:a16="http://schemas.microsoft.com/office/drawing/2014/main" id="{5010CEA2-9E1D-9645-B751-DDAA0F0A82E5}"/>
                </a:ext>
              </a:extLst>
            </p:cNvPr>
            <p:cNvSpPr/>
            <p:nvPr/>
          </p:nvSpPr>
          <p:spPr>
            <a:xfrm>
              <a:off x="7237996" y="5779530"/>
              <a:ext cx="935740" cy="1"/>
            </a:xfrm>
            <a:prstGeom prst="line">
              <a:avLst/>
            </a:prstGeom>
            <a:ln w="12700">
              <a:solidFill>
                <a:srgbClr val="0F5E9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3" name="Linie">
              <a:extLst>
                <a:ext uri="{FF2B5EF4-FFF2-40B4-BE49-F238E27FC236}">
                  <a16:creationId xmlns:a16="http://schemas.microsoft.com/office/drawing/2014/main" id="{5948BEFB-263B-834F-A200-2CAFB7FF3C54}"/>
                </a:ext>
              </a:extLst>
            </p:cNvPr>
            <p:cNvSpPr/>
            <p:nvPr/>
          </p:nvSpPr>
          <p:spPr>
            <a:xfrm>
              <a:off x="7207811" y="6111566"/>
              <a:ext cx="965925" cy="1"/>
            </a:xfrm>
            <a:prstGeom prst="line">
              <a:avLst/>
            </a:prstGeom>
            <a:ln w="12700">
              <a:solidFill>
                <a:srgbClr val="0F5E90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4" name="LED short…">
              <a:extLst>
                <a:ext uri="{FF2B5EF4-FFF2-40B4-BE49-F238E27FC236}">
                  <a16:creationId xmlns:a16="http://schemas.microsoft.com/office/drawing/2014/main" id="{E01F803E-F610-5D43-B8C1-8F4476BC82ED}"/>
                </a:ext>
              </a:extLst>
            </p:cNvPr>
            <p:cNvSpPr txBox="1"/>
            <p:nvPr/>
          </p:nvSpPr>
          <p:spPr>
            <a:xfrm>
              <a:off x="7137285" y="6081379"/>
              <a:ext cx="1080121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LED short</a:t>
              </a:r>
            </a:p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blink</a:t>
              </a:r>
            </a:p>
          </p:txBody>
        </p:sp>
        <p:sp>
          <p:nvSpPr>
            <p:cNvPr id="45" name="FRU…">
              <a:extLst>
                <a:ext uri="{FF2B5EF4-FFF2-40B4-BE49-F238E27FC236}">
                  <a16:creationId xmlns:a16="http://schemas.microsoft.com/office/drawing/2014/main" id="{877628F9-8E3C-D34A-8557-97716E4E17B9}"/>
                </a:ext>
              </a:extLst>
            </p:cNvPr>
            <p:cNvSpPr txBox="1"/>
            <p:nvPr/>
          </p:nvSpPr>
          <p:spPr>
            <a:xfrm>
              <a:off x="6912261" y="5749345"/>
              <a:ext cx="1575175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Deact. In Prog.</a:t>
              </a:r>
            </a:p>
          </p:txBody>
        </p:sp>
        <p:sp>
          <p:nvSpPr>
            <p:cNvPr id="46" name="M6">
              <a:extLst>
                <a:ext uri="{FF2B5EF4-FFF2-40B4-BE49-F238E27FC236}">
                  <a16:creationId xmlns:a16="http://schemas.microsoft.com/office/drawing/2014/main" id="{C50BD13D-1F6C-2A45-AA5C-E2AE88420A29}"/>
                </a:ext>
              </a:extLst>
            </p:cNvPr>
            <p:cNvSpPr txBox="1"/>
            <p:nvPr/>
          </p:nvSpPr>
          <p:spPr>
            <a:xfrm>
              <a:off x="7449294" y="5447493"/>
              <a:ext cx="513148" cy="3073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262673"/>
                  </a:solidFill>
                </a:defRPr>
              </a:lvl1pPr>
            </a:lstStyle>
            <a:p>
              <a:r>
                <a:t>M6</a:t>
              </a:r>
            </a:p>
          </p:txBody>
        </p:sp>
        <p:cxnSp>
          <p:nvCxnSpPr>
            <p:cNvPr id="47" name="Verbindungslinie">
              <a:extLst>
                <a:ext uri="{FF2B5EF4-FFF2-40B4-BE49-F238E27FC236}">
                  <a16:creationId xmlns:a16="http://schemas.microsoft.com/office/drawing/2014/main" id="{32E04FF2-640F-EC4A-A513-B9C3FF01BF8F}"/>
                </a:ext>
              </a:extLst>
            </p:cNvPr>
            <p:cNvCxnSpPr>
              <a:stCxn id="22" idx="0"/>
              <a:endCxn id="5" idx="0"/>
            </p:cNvCxnSpPr>
            <p:nvPr/>
          </p:nvCxnSpPr>
          <p:spPr>
            <a:xfrm flipH="1" flipV="1">
              <a:off x="1683930" y="4043883"/>
              <a:ext cx="15093" cy="1557281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/>
            </a:ln>
          </p:spPr>
        </p:cxnSp>
        <p:sp>
          <p:nvSpPr>
            <p:cNvPr id="48" name="Linie">
              <a:extLst>
                <a:ext uri="{FF2B5EF4-FFF2-40B4-BE49-F238E27FC236}">
                  <a16:creationId xmlns:a16="http://schemas.microsoft.com/office/drawing/2014/main" id="{AB9425AF-0D20-F241-B725-7A77E3D08A95}"/>
                </a:ext>
              </a:extLst>
            </p:cNvPr>
            <p:cNvSpPr/>
            <p:nvPr/>
          </p:nvSpPr>
          <p:spPr>
            <a:xfrm flipH="1" flipV="1">
              <a:off x="1683929" y="2610089"/>
              <a:ext cx="15095" cy="905555"/>
            </a:xfrm>
            <a:prstGeom prst="line">
              <a:avLst/>
            </a:pr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49" name="Linie">
              <a:extLst>
                <a:ext uri="{FF2B5EF4-FFF2-40B4-BE49-F238E27FC236}">
                  <a16:creationId xmlns:a16="http://schemas.microsoft.com/office/drawing/2014/main" id="{77051C6F-E0E5-424C-AEE3-7C9B29A2CB70}"/>
                </a:ext>
              </a:extLst>
            </p:cNvPr>
            <p:cNvSpPr/>
            <p:nvPr/>
          </p:nvSpPr>
          <p:spPr>
            <a:xfrm>
              <a:off x="2046779" y="2464213"/>
              <a:ext cx="5130849" cy="3405873"/>
            </a:xfrm>
            <a:prstGeom prst="line">
              <a:avLst/>
            </a:pr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0" name="Linie">
              <a:extLst>
                <a:ext uri="{FF2B5EF4-FFF2-40B4-BE49-F238E27FC236}">
                  <a16:creationId xmlns:a16="http://schemas.microsoft.com/office/drawing/2014/main" id="{AB74A7A4-AB77-6447-AD5F-4CF964374C47}"/>
                </a:ext>
              </a:extLst>
            </p:cNvPr>
            <p:cNvSpPr/>
            <p:nvPr/>
          </p:nvSpPr>
          <p:spPr>
            <a:xfrm flipV="1">
              <a:off x="2141729" y="2070311"/>
              <a:ext cx="4975528" cy="8539"/>
            </a:xfrm>
            <a:prstGeom prst="line">
              <a:avLst/>
            </a:pr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1" name="Linie">
              <a:extLst>
                <a:ext uri="{FF2B5EF4-FFF2-40B4-BE49-F238E27FC236}">
                  <a16:creationId xmlns:a16="http://schemas.microsoft.com/office/drawing/2014/main" id="{0ABDDEBA-C1E0-A64E-8754-2D772723C740}"/>
                </a:ext>
              </a:extLst>
            </p:cNvPr>
            <p:cNvSpPr/>
            <p:nvPr/>
          </p:nvSpPr>
          <p:spPr>
            <a:xfrm>
              <a:off x="7720960" y="2640274"/>
              <a:ext cx="15094" cy="875372"/>
            </a:xfrm>
            <a:prstGeom prst="line">
              <a:avLst/>
            </a:prstGeom>
            <a:ln w="19050">
              <a:solidFill>
                <a:srgbClr val="0000FF"/>
              </a:solidFill>
              <a:tailEnd type="stealth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2" name="Linie">
              <a:extLst>
                <a:ext uri="{FF2B5EF4-FFF2-40B4-BE49-F238E27FC236}">
                  <a16:creationId xmlns:a16="http://schemas.microsoft.com/office/drawing/2014/main" id="{3EBA031E-1594-7740-A5ED-444A9F7079C0}"/>
                </a:ext>
              </a:extLst>
            </p:cNvPr>
            <p:cNvSpPr/>
            <p:nvPr/>
          </p:nvSpPr>
          <p:spPr>
            <a:xfrm>
              <a:off x="7684774" y="4587194"/>
              <a:ext cx="6000" cy="890485"/>
            </a:xfrm>
            <a:prstGeom prst="line">
              <a:avLst/>
            </a:prstGeom>
            <a:ln w="19050">
              <a:solidFill>
                <a:srgbClr val="0000FF"/>
              </a:solidFill>
              <a:tailEnd type="stealth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3" name="Linie">
              <a:extLst>
                <a:ext uri="{FF2B5EF4-FFF2-40B4-BE49-F238E27FC236}">
                  <a16:creationId xmlns:a16="http://schemas.microsoft.com/office/drawing/2014/main" id="{4718F74F-EF7A-2546-BFFF-16A7918D6844}"/>
                </a:ext>
              </a:extLst>
            </p:cNvPr>
            <p:cNvSpPr/>
            <p:nvPr/>
          </p:nvSpPr>
          <p:spPr>
            <a:xfrm flipH="1" flipV="1">
              <a:off x="2180961" y="6021925"/>
              <a:ext cx="5001330" cy="17366"/>
            </a:xfrm>
            <a:prstGeom prst="line">
              <a:avLst/>
            </a:prstGeom>
            <a:ln w="19050">
              <a:solidFill>
                <a:srgbClr val="0000FF"/>
              </a:solidFill>
              <a:tailEnd type="stealth"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54" name="Linie">
              <a:extLst>
                <a:ext uri="{FF2B5EF4-FFF2-40B4-BE49-F238E27FC236}">
                  <a16:creationId xmlns:a16="http://schemas.microsoft.com/office/drawing/2014/main" id="{517E8607-BA94-2548-89FC-4ACC82B59DD8}"/>
                </a:ext>
              </a:extLst>
            </p:cNvPr>
            <p:cNvSpPr/>
            <p:nvPr/>
          </p:nvSpPr>
          <p:spPr>
            <a:xfrm rot="2338273">
              <a:off x="1701781" y="4508222"/>
              <a:ext cx="595354" cy="92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55" name="Linie">
              <a:extLst>
                <a:ext uri="{FF2B5EF4-FFF2-40B4-BE49-F238E27FC236}">
                  <a16:creationId xmlns:a16="http://schemas.microsoft.com/office/drawing/2014/main" id="{BC85EBF6-390B-CC4C-A166-A26C84DC71BC}"/>
                </a:ext>
              </a:extLst>
            </p:cNvPr>
            <p:cNvSpPr/>
            <p:nvPr/>
          </p:nvSpPr>
          <p:spPr>
            <a:xfrm rot="19261727" flipH="1">
              <a:off x="1041416" y="4517738"/>
              <a:ext cx="595354" cy="92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56" name="Linie">
              <a:extLst>
                <a:ext uri="{FF2B5EF4-FFF2-40B4-BE49-F238E27FC236}">
                  <a16:creationId xmlns:a16="http://schemas.microsoft.com/office/drawing/2014/main" id="{CE820FE9-B149-8A44-A4EF-34A5175F164F}"/>
                </a:ext>
              </a:extLst>
            </p:cNvPr>
            <p:cNvSpPr/>
            <p:nvPr/>
          </p:nvSpPr>
          <p:spPr>
            <a:xfrm rot="15899357">
              <a:off x="2309719" y="4982014"/>
              <a:ext cx="595353" cy="92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57" name="Linie">
              <a:extLst>
                <a:ext uri="{FF2B5EF4-FFF2-40B4-BE49-F238E27FC236}">
                  <a16:creationId xmlns:a16="http://schemas.microsoft.com/office/drawing/2014/main" id="{62642989-F2CF-8243-9256-747B1BF53D12}"/>
                </a:ext>
              </a:extLst>
            </p:cNvPr>
            <p:cNvSpPr/>
            <p:nvPr/>
          </p:nvSpPr>
          <p:spPr>
            <a:xfrm rot="15791149" flipH="1" flipV="1">
              <a:off x="2333377" y="5050622"/>
              <a:ext cx="595353" cy="92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58" name="Linie">
              <a:extLst>
                <a:ext uri="{FF2B5EF4-FFF2-40B4-BE49-F238E27FC236}">
                  <a16:creationId xmlns:a16="http://schemas.microsoft.com/office/drawing/2014/main" id="{2144E54C-CBF3-524B-8783-E6802F5D207D}"/>
                </a:ext>
              </a:extLst>
            </p:cNvPr>
            <p:cNvSpPr/>
            <p:nvPr/>
          </p:nvSpPr>
          <p:spPr>
            <a:xfrm rot="12942953">
              <a:off x="7093931" y="2648233"/>
              <a:ext cx="595354" cy="92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59" name="Linie">
              <a:extLst>
                <a:ext uri="{FF2B5EF4-FFF2-40B4-BE49-F238E27FC236}">
                  <a16:creationId xmlns:a16="http://schemas.microsoft.com/office/drawing/2014/main" id="{0A12FCC6-C600-3E43-8AA9-9D19DD6B4F73}"/>
                </a:ext>
              </a:extLst>
            </p:cNvPr>
            <p:cNvSpPr/>
            <p:nvPr/>
          </p:nvSpPr>
          <p:spPr>
            <a:xfrm rot="8657047" flipH="1">
              <a:off x="7725986" y="2621048"/>
              <a:ext cx="595354" cy="92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60" name="Linie">
              <a:extLst>
                <a:ext uri="{FF2B5EF4-FFF2-40B4-BE49-F238E27FC236}">
                  <a16:creationId xmlns:a16="http://schemas.microsoft.com/office/drawing/2014/main" id="{CB5BA3A7-CEEB-5B42-B569-175A002ED7C7}"/>
                </a:ext>
              </a:extLst>
            </p:cNvPr>
            <p:cNvSpPr/>
            <p:nvPr/>
          </p:nvSpPr>
          <p:spPr>
            <a:xfrm rot="19169341">
              <a:off x="4697144" y="2690878"/>
              <a:ext cx="595354" cy="60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61" name="Linie">
              <a:extLst>
                <a:ext uri="{FF2B5EF4-FFF2-40B4-BE49-F238E27FC236}">
                  <a16:creationId xmlns:a16="http://schemas.microsoft.com/office/drawing/2014/main" id="{84DAE7DB-19F1-E94A-AA1E-35390AAC6EB8}"/>
                </a:ext>
              </a:extLst>
            </p:cNvPr>
            <p:cNvSpPr/>
            <p:nvPr/>
          </p:nvSpPr>
          <p:spPr>
            <a:xfrm rot="9466097">
              <a:off x="5951993" y="3648311"/>
              <a:ext cx="595354" cy="60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62" name="Linie">
              <a:extLst>
                <a:ext uri="{FF2B5EF4-FFF2-40B4-BE49-F238E27FC236}">
                  <a16:creationId xmlns:a16="http://schemas.microsoft.com/office/drawing/2014/main" id="{79A78947-26BA-2040-896E-7FD9E150E343}"/>
                </a:ext>
              </a:extLst>
            </p:cNvPr>
            <p:cNvSpPr/>
            <p:nvPr/>
          </p:nvSpPr>
          <p:spPr>
            <a:xfrm rot="1179386" flipH="1">
              <a:off x="6445556" y="2499361"/>
              <a:ext cx="595354" cy="60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ln w="19050">
              <a:solidFill>
                <a:srgbClr val="000000"/>
              </a:solidFill>
              <a:tailEnd type="stealth"/>
            </a:ln>
          </p:spPr>
          <p:txBody>
            <a:bodyPr lIns="45719" rIns="45719" anchor="ctr"/>
            <a:lstStyle/>
            <a:p>
              <a:pPr algn="ctr">
                <a:defRPr sz="1100"/>
              </a:pPr>
              <a:endParaRPr/>
            </a:p>
          </p:txBody>
        </p:sp>
        <p:sp>
          <p:nvSpPr>
            <p:cNvPr id="63" name="Linie">
              <a:extLst>
                <a:ext uri="{FF2B5EF4-FFF2-40B4-BE49-F238E27FC236}">
                  <a16:creationId xmlns:a16="http://schemas.microsoft.com/office/drawing/2014/main" id="{CE31C524-5204-5D40-92A6-CF1940282B8D}"/>
                </a:ext>
              </a:extLst>
            </p:cNvPr>
            <p:cNvSpPr/>
            <p:nvPr/>
          </p:nvSpPr>
          <p:spPr>
            <a:xfrm>
              <a:off x="7268182" y="3847681"/>
              <a:ext cx="935741" cy="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4" name="Linie">
              <a:extLst>
                <a:ext uri="{FF2B5EF4-FFF2-40B4-BE49-F238E27FC236}">
                  <a16:creationId xmlns:a16="http://schemas.microsoft.com/office/drawing/2014/main" id="{48531ECD-6092-7145-9FBE-93131D4EA8A3}"/>
                </a:ext>
              </a:extLst>
            </p:cNvPr>
            <p:cNvSpPr/>
            <p:nvPr/>
          </p:nvSpPr>
          <p:spPr>
            <a:xfrm>
              <a:off x="7237996" y="4179716"/>
              <a:ext cx="965925" cy="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65" name="LED short…">
              <a:extLst>
                <a:ext uri="{FF2B5EF4-FFF2-40B4-BE49-F238E27FC236}">
                  <a16:creationId xmlns:a16="http://schemas.microsoft.com/office/drawing/2014/main" id="{87C5B3DA-58CD-D841-89FC-94AD81713241}"/>
                </a:ext>
              </a:extLst>
            </p:cNvPr>
            <p:cNvSpPr txBox="1"/>
            <p:nvPr/>
          </p:nvSpPr>
          <p:spPr>
            <a:xfrm>
              <a:off x="7137285" y="4149530"/>
              <a:ext cx="1080120" cy="380366"/>
            </a:xfrm>
            <a:prstGeom prst="rect">
              <a:avLst/>
            </a:prstGeom>
            <a:ln>
              <a:solidFill>
                <a:schemeClr val="accent3">
                  <a:lumOff val="44000"/>
                </a:schemeClr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LED short</a:t>
              </a:r>
            </a:p>
            <a:p>
              <a:pPr algn="ctr">
                <a:defRPr sz="900">
                  <a:solidFill>
                    <a:srgbClr val="0070C0"/>
                  </a:solidFill>
                </a:defRPr>
              </a:pPr>
              <a:r>
                <a:t>blink</a:t>
              </a:r>
            </a:p>
          </p:txBody>
        </p:sp>
        <p:sp>
          <p:nvSpPr>
            <p:cNvPr id="66" name="FRU…">
              <a:extLst>
                <a:ext uri="{FF2B5EF4-FFF2-40B4-BE49-F238E27FC236}">
                  <a16:creationId xmlns:a16="http://schemas.microsoft.com/office/drawing/2014/main" id="{4A93B2A0-FB66-5549-B708-94CB35096CD4}"/>
                </a:ext>
              </a:extLst>
            </p:cNvPr>
            <p:cNvSpPr txBox="1"/>
            <p:nvPr/>
          </p:nvSpPr>
          <p:spPr>
            <a:xfrm>
              <a:off x="7177627" y="3817494"/>
              <a:ext cx="1147036" cy="3708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/>
            <a:p>
              <a:pPr algn="ctr">
                <a:defRPr sz="900"/>
              </a:pPr>
              <a:r>
                <a:t>FRU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defRPr sz="900"/>
              </a:pPr>
              <a:r>
                <a:t>Inactive</a:t>
              </a:r>
            </a:p>
          </p:txBody>
        </p:sp>
        <p:sp>
          <p:nvSpPr>
            <p:cNvPr id="67" name="M5">
              <a:extLst>
                <a:ext uri="{FF2B5EF4-FFF2-40B4-BE49-F238E27FC236}">
                  <a16:creationId xmlns:a16="http://schemas.microsoft.com/office/drawing/2014/main" id="{70A14D9E-5D2B-A349-ABDF-ADF31BBEE4BB}"/>
                </a:ext>
              </a:extLst>
            </p:cNvPr>
            <p:cNvSpPr txBox="1"/>
            <p:nvPr/>
          </p:nvSpPr>
          <p:spPr>
            <a:xfrm>
              <a:off x="7479479" y="3515643"/>
              <a:ext cx="513149" cy="316866"/>
            </a:xfrm>
            <a:prstGeom prst="rect">
              <a:avLst/>
            </a:prstGeom>
            <a:ln>
              <a:solidFill>
                <a:schemeClr val="accent3">
                  <a:lumOff val="44000"/>
                </a:schemeClr>
              </a:solidFill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>
                  <a:solidFill>
                    <a:srgbClr val="00B0F0"/>
                  </a:solidFill>
                </a:defRPr>
              </a:lvl1pPr>
            </a:lstStyle>
            <a:p>
              <a:r>
                <a:t>M5</a:t>
              </a:r>
            </a:p>
          </p:txBody>
        </p:sp>
        <p:sp>
          <p:nvSpPr>
            <p:cNvPr id="68" name="Oval">
              <a:extLst>
                <a:ext uri="{FF2B5EF4-FFF2-40B4-BE49-F238E27FC236}">
                  <a16:creationId xmlns:a16="http://schemas.microsoft.com/office/drawing/2014/main" id="{BF7F6AA7-3E1A-DE48-A2EC-13925061A5C5}"/>
                </a:ext>
              </a:extLst>
            </p:cNvPr>
            <p:cNvSpPr/>
            <p:nvPr/>
          </p:nvSpPr>
          <p:spPr>
            <a:xfrm>
              <a:off x="7207811" y="3545828"/>
              <a:ext cx="1026297" cy="996111"/>
            </a:xfrm>
            <a:prstGeom prst="ellipse">
              <a:avLst/>
            </a:prstGeom>
            <a:ln w="12700">
              <a:solidFill>
                <a:srgbClr val="0000FF"/>
              </a:solidFill>
            </a:ln>
          </p:spPr>
          <p:txBody>
            <a:bodyPr lIns="45719" rIns="45719" anchor="ctr"/>
            <a:lstStyle/>
            <a:p>
              <a:pPr algn="ctr">
                <a:defRPr sz="11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9" name="Kreis">
              <a:extLst>
                <a:ext uri="{FF2B5EF4-FFF2-40B4-BE49-F238E27FC236}">
                  <a16:creationId xmlns:a16="http://schemas.microsoft.com/office/drawing/2014/main" id="{15A1230F-8734-E94A-B340-C53B9999C884}"/>
                </a:ext>
              </a:extLst>
            </p:cNvPr>
            <p:cNvSpPr/>
            <p:nvPr/>
          </p:nvSpPr>
          <p:spPr>
            <a:xfrm>
              <a:off x="3761909" y="5139190"/>
              <a:ext cx="270031" cy="27003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0" name="Kreis">
              <a:extLst>
                <a:ext uri="{FF2B5EF4-FFF2-40B4-BE49-F238E27FC236}">
                  <a16:creationId xmlns:a16="http://schemas.microsoft.com/office/drawing/2014/main" id="{A31927D6-A254-514F-9E9E-10E38C27CFD8}"/>
                </a:ext>
              </a:extLst>
            </p:cNvPr>
            <p:cNvSpPr/>
            <p:nvPr/>
          </p:nvSpPr>
          <p:spPr>
            <a:xfrm>
              <a:off x="1961709" y="6129299"/>
              <a:ext cx="270031" cy="270031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1" name="Kreis">
              <a:extLst>
                <a:ext uri="{FF2B5EF4-FFF2-40B4-BE49-F238E27FC236}">
                  <a16:creationId xmlns:a16="http://schemas.microsoft.com/office/drawing/2014/main" id="{1080ABE0-00C4-4B47-982E-9CB963D4D6AC}"/>
                </a:ext>
              </a:extLst>
            </p:cNvPr>
            <p:cNvSpPr/>
            <p:nvPr/>
          </p:nvSpPr>
          <p:spPr>
            <a:xfrm>
              <a:off x="2006714" y="4194085"/>
              <a:ext cx="270031" cy="270031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2" name="Kreis">
              <a:extLst>
                <a:ext uri="{FF2B5EF4-FFF2-40B4-BE49-F238E27FC236}">
                  <a16:creationId xmlns:a16="http://schemas.microsoft.com/office/drawing/2014/main" id="{09556476-0903-BC43-8F6C-849B7CAD94D3}"/>
                </a:ext>
              </a:extLst>
            </p:cNvPr>
            <p:cNvSpPr/>
            <p:nvPr/>
          </p:nvSpPr>
          <p:spPr>
            <a:xfrm>
              <a:off x="1916704" y="2303875"/>
              <a:ext cx="270031" cy="27003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3" name="Kreis">
              <a:extLst>
                <a:ext uri="{FF2B5EF4-FFF2-40B4-BE49-F238E27FC236}">
                  <a16:creationId xmlns:a16="http://schemas.microsoft.com/office/drawing/2014/main" id="{B6BAEF82-4145-204A-9B0D-21AB3C4C4D2F}"/>
                </a:ext>
              </a:extLst>
            </p:cNvPr>
            <p:cNvSpPr/>
            <p:nvPr/>
          </p:nvSpPr>
          <p:spPr>
            <a:xfrm>
              <a:off x="7992380" y="2168860"/>
              <a:ext cx="270031" cy="27003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4" name="Kreis">
              <a:extLst>
                <a:ext uri="{FF2B5EF4-FFF2-40B4-BE49-F238E27FC236}">
                  <a16:creationId xmlns:a16="http://schemas.microsoft.com/office/drawing/2014/main" id="{23FA8B08-BFA1-3848-BCDB-C2A147A6A6FA}"/>
                </a:ext>
              </a:extLst>
            </p:cNvPr>
            <p:cNvSpPr/>
            <p:nvPr/>
          </p:nvSpPr>
          <p:spPr>
            <a:xfrm>
              <a:off x="8082390" y="4194085"/>
              <a:ext cx="270031" cy="270031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5" name="Kreis">
              <a:extLst>
                <a:ext uri="{FF2B5EF4-FFF2-40B4-BE49-F238E27FC236}">
                  <a16:creationId xmlns:a16="http://schemas.microsoft.com/office/drawing/2014/main" id="{6B3F824B-3606-6B46-B599-CD793646E327}"/>
                </a:ext>
              </a:extLst>
            </p:cNvPr>
            <p:cNvSpPr/>
            <p:nvPr/>
          </p:nvSpPr>
          <p:spPr>
            <a:xfrm>
              <a:off x="8082390" y="6129299"/>
              <a:ext cx="270031" cy="270031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B6DCD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grpSp>
          <p:nvGrpSpPr>
            <p:cNvPr id="76" name="Gruppieren">
              <a:extLst>
                <a:ext uri="{FF2B5EF4-FFF2-40B4-BE49-F238E27FC236}">
                  <a16:creationId xmlns:a16="http://schemas.microsoft.com/office/drawing/2014/main" id="{9422F952-5E51-CD46-89C8-EA02F96755DF}"/>
                </a:ext>
              </a:extLst>
            </p:cNvPr>
            <p:cNvGrpSpPr/>
            <p:nvPr/>
          </p:nvGrpSpPr>
          <p:grpSpPr>
            <a:xfrm>
              <a:off x="6192180" y="3500354"/>
              <a:ext cx="270031" cy="307341"/>
              <a:chOff x="0" y="0"/>
              <a:chExt cx="270030" cy="307340"/>
            </a:xfrm>
          </p:grpSpPr>
          <p:sp>
            <p:nvSpPr>
              <p:cNvPr id="77" name="Kreis">
                <a:extLst>
                  <a:ext uri="{FF2B5EF4-FFF2-40B4-BE49-F238E27FC236}">
                    <a16:creationId xmlns:a16="http://schemas.microsoft.com/office/drawing/2014/main" id="{F3027832-14F1-4140-9CC9-014E891CCF5A}"/>
                  </a:ext>
                </a:extLst>
              </p:cNvPr>
              <p:cNvSpPr/>
              <p:nvPr/>
            </p:nvSpPr>
            <p:spPr>
              <a:xfrm>
                <a:off x="0" y="18654"/>
                <a:ext cx="270031" cy="270032"/>
              </a:xfrm>
              <a:prstGeom prst="ellipse">
                <a:avLst/>
              </a:prstGeom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B6DCD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78" name="?">
                <a:extLst>
                  <a:ext uri="{FF2B5EF4-FFF2-40B4-BE49-F238E27FC236}">
                    <a16:creationId xmlns:a16="http://schemas.microsoft.com/office/drawing/2014/main" id="{09A451E9-9EA9-BA4F-A159-E761E1C65FF2}"/>
                  </a:ext>
                </a:extLst>
              </p:cNvPr>
              <p:cNvSpPr txBox="1"/>
              <p:nvPr/>
            </p:nvSpPr>
            <p:spPr>
              <a:xfrm>
                <a:off x="39545" y="0"/>
                <a:ext cx="190941" cy="3073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>
                  <a:defRPr sz="1400"/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03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0F8EE-2FEA-CE4F-ABE5-24DBBF08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hteck">
            <a:extLst>
              <a:ext uri="{FF2B5EF4-FFF2-40B4-BE49-F238E27FC236}">
                <a16:creationId xmlns:a16="http://schemas.microsoft.com/office/drawing/2014/main" id="{7BD786DD-DC96-F347-8446-D0602B693BBB}"/>
              </a:ext>
            </a:extLst>
          </p:cNvPr>
          <p:cNvSpPr/>
          <p:nvPr/>
        </p:nvSpPr>
        <p:spPr>
          <a:xfrm>
            <a:off x="7950200" y="4102100"/>
            <a:ext cx="1395413" cy="2016125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Rechteck">
            <a:extLst>
              <a:ext uri="{FF2B5EF4-FFF2-40B4-BE49-F238E27FC236}">
                <a16:creationId xmlns:a16="http://schemas.microsoft.com/office/drawing/2014/main" id="{866D1967-7D27-E246-835B-580D24EA6FA4}"/>
              </a:ext>
            </a:extLst>
          </p:cNvPr>
          <p:cNvSpPr/>
          <p:nvPr/>
        </p:nvSpPr>
        <p:spPr>
          <a:xfrm>
            <a:off x="2233612" y="1293813"/>
            <a:ext cx="7112001" cy="1223963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Autonomous mode">
            <a:extLst>
              <a:ext uri="{FF2B5EF4-FFF2-40B4-BE49-F238E27FC236}">
                <a16:creationId xmlns:a16="http://schemas.microsoft.com/office/drawing/2014/main" id="{D0178688-D8BD-0E4E-A612-EEDFD12219B0}"/>
              </a:ext>
            </a:extLst>
          </p:cNvPr>
          <p:cNvSpPr txBox="1"/>
          <p:nvPr/>
        </p:nvSpPr>
        <p:spPr>
          <a:xfrm>
            <a:off x="7451725" y="1573213"/>
            <a:ext cx="1662114" cy="54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Autonomous mode</a:t>
            </a:r>
          </a:p>
        </p:txBody>
      </p:sp>
      <p:sp>
        <p:nvSpPr>
          <p:cNvPr id="6" name="Rechteck">
            <a:extLst>
              <a:ext uri="{FF2B5EF4-FFF2-40B4-BE49-F238E27FC236}">
                <a16:creationId xmlns:a16="http://schemas.microsoft.com/office/drawing/2014/main" id="{5D494346-B15D-D14B-9C2F-D437DB3AD069}"/>
              </a:ext>
            </a:extLst>
          </p:cNvPr>
          <p:cNvSpPr/>
          <p:nvPr/>
        </p:nvSpPr>
        <p:spPr>
          <a:xfrm>
            <a:off x="2233612" y="2662238"/>
            <a:ext cx="7112001" cy="1223963"/>
          </a:xfrm>
          <a:prstGeom prst="rect">
            <a:avLst/>
          </a:prstGeom>
          <a:solidFill>
            <a:srgbClr val="A2F6A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Rechteck">
            <a:extLst>
              <a:ext uri="{FF2B5EF4-FFF2-40B4-BE49-F238E27FC236}">
                <a16:creationId xmlns:a16="http://schemas.microsoft.com/office/drawing/2014/main" id="{250F84CC-1F1F-0242-9BFA-07207DB0A181}"/>
              </a:ext>
            </a:extLst>
          </p:cNvPr>
          <p:cNvSpPr/>
          <p:nvPr/>
        </p:nvSpPr>
        <p:spPr>
          <a:xfrm>
            <a:off x="2233612" y="4029075"/>
            <a:ext cx="1395413" cy="2016125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" name="Gruppieren">
            <a:extLst>
              <a:ext uri="{FF2B5EF4-FFF2-40B4-BE49-F238E27FC236}">
                <a16:creationId xmlns:a16="http://schemas.microsoft.com/office/drawing/2014/main" id="{064EA0F6-111E-2042-A4F1-72C8271F925C}"/>
              </a:ext>
            </a:extLst>
          </p:cNvPr>
          <p:cNvGrpSpPr/>
          <p:nvPr/>
        </p:nvGrpSpPr>
        <p:grpSpPr>
          <a:xfrm>
            <a:off x="7816849" y="2228850"/>
            <a:ext cx="398465" cy="1800225"/>
            <a:chOff x="0" y="0"/>
            <a:chExt cx="398462" cy="1800225"/>
          </a:xfrm>
        </p:grpSpPr>
        <p:sp>
          <p:nvSpPr>
            <p:cNvPr id="9" name="Linie">
              <a:extLst>
                <a:ext uri="{FF2B5EF4-FFF2-40B4-BE49-F238E27FC236}">
                  <a16:creationId xmlns:a16="http://schemas.microsoft.com/office/drawing/2014/main" id="{77833DDC-8778-8445-B233-1709770290C3}"/>
                </a:ext>
              </a:extLst>
            </p:cNvPr>
            <p:cNvSpPr/>
            <p:nvPr/>
          </p:nvSpPr>
          <p:spPr>
            <a:xfrm flipH="1">
              <a:off x="398462" y="0"/>
              <a:ext cx="1" cy="18002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" name="Linie">
              <a:extLst>
                <a:ext uri="{FF2B5EF4-FFF2-40B4-BE49-F238E27FC236}">
                  <a16:creationId xmlns:a16="http://schemas.microsoft.com/office/drawing/2014/main" id="{EB9BDC1B-139B-894A-B82E-7A2EBB044859}"/>
                </a:ext>
              </a:extLst>
            </p:cNvPr>
            <p:cNvSpPr/>
            <p:nvPr/>
          </p:nvSpPr>
          <p:spPr>
            <a:xfrm flipH="1" flipV="1">
              <a:off x="67388" y="-1"/>
              <a:ext cx="331075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" name="Linie">
              <a:extLst>
                <a:ext uri="{FF2B5EF4-FFF2-40B4-BE49-F238E27FC236}">
                  <a16:creationId xmlns:a16="http://schemas.microsoft.com/office/drawing/2014/main" id="{B19F6110-5574-6341-B605-6D26E301ECD0}"/>
                </a:ext>
              </a:extLst>
            </p:cNvPr>
            <p:cNvSpPr/>
            <p:nvPr/>
          </p:nvSpPr>
          <p:spPr>
            <a:xfrm flipH="1">
              <a:off x="65922" y="0"/>
              <a:ext cx="1" cy="14446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" name="Linie">
              <a:extLst>
                <a:ext uri="{FF2B5EF4-FFF2-40B4-BE49-F238E27FC236}">
                  <a16:creationId xmlns:a16="http://schemas.microsoft.com/office/drawing/2014/main" id="{073D285D-ABE6-E947-ABC4-D8F30AB23A77}"/>
                </a:ext>
              </a:extLst>
            </p:cNvPr>
            <p:cNvSpPr/>
            <p:nvPr/>
          </p:nvSpPr>
          <p:spPr>
            <a:xfrm>
              <a:off x="-1" y="144462"/>
              <a:ext cx="13331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3" name="Gruppieren">
            <a:extLst>
              <a:ext uri="{FF2B5EF4-FFF2-40B4-BE49-F238E27FC236}">
                <a16:creationId xmlns:a16="http://schemas.microsoft.com/office/drawing/2014/main" id="{763C3AF5-9B00-FF43-BF39-4F100219CBDD}"/>
              </a:ext>
            </a:extLst>
          </p:cNvPr>
          <p:cNvGrpSpPr/>
          <p:nvPr/>
        </p:nvGrpSpPr>
        <p:grpSpPr>
          <a:xfrm>
            <a:off x="3230563" y="3778250"/>
            <a:ext cx="4918076" cy="503238"/>
            <a:chOff x="0" y="0"/>
            <a:chExt cx="4918075" cy="503238"/>
          </a:xfrm>
        </p:grpSpPr>
        <p:sp>
          <p:nvSpPr>
            <p:cNvPr id="14" name="Linie">
              <a:extLst>
                <a:ext uri="{FF2B5EF4-FFF2-40B4-BE49-F238E27FC236}">
                  <a16:creationId xmlns:a16="http://schemas.microsoft.com/office/drawing/2014/main" id="{850D590E-7639-B641-995A-42884450ACDE}"/>
                </a:ext>
              </a:extLst>
            </p:cNvPr>
            <p:cNvSpPr/>
            <p:nvPr/>
          </p:nvSpPr>
          <p:spPr>
            <a:xfrm>
              <a:off x="4918075" y="0"/>
              <a:ext cx="1" cy="25115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" name="Linie">
              <a:extLst>
                <a:ext uri="{FF2B5EF4-FFF2-40B4-BE49-F238E27FC236}">
                  <a16:creationId xmlns:a16="http://schemas.microsoft.com/office/drawing/2014/main" id="{A40D34E2-CAC3-0C4F-BED9-C8FA1914FF4E}"/>
                </a:ext>
              </a:extLst>
            </p:cNvPr>
            <p:cNvSpPr/>
            <p:nvPr/>
          </p:nvSpPr>
          <p:spPr>
            <a:xfrm flipH="1" flipV="1">
              <a:off x="65945" y="0"/>
              <a:ext cx="4852130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" name="Linie">
              <a:extLst>
                <a:ext uri="{FF2B5EF4-FFF2-40B4-BE49-F238E27FC236}">
                  <a16:creationId xmlns:a16="http://schemas.microsoft.com/office/drawing/2014/main" id="{D6C0C1C2-E88E-864B-BCC5-E33C9F56F6D6}"/>
                </a:ext>
              </a:extLst>
            </p:cNvPr>
            <p:cNvSpPr/>
            <p:nvPr/>
          </p:nvSpPr>
          <p:spPr>
            <a:xfrm>
              <a:off x="65945" y="0"/>
              <a:ext cx="1466" cy="50323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" name="Linie">
              <a:extLst>
                <a:ext uri="{FF2B5EF4-FFF2-40B4-BE49-F238E27FC236}">
                  <a16:creationId xmlns:a16="http://schemas.microsoft.com/office/drawing/2014/main" id="{A734975D-9738-9A49-8720-22D23A33232C}"/>
                </a:ext>
              </a:extLst>
            </p:cNvPr>
            <p:cNvSpPr/>
            <p:nvPr/>
          </p:nvSpPr>
          <p:spPr>
            <a:xfrm>
              <a:off x="-1" y="503237"/>
              <a:ext cx="133358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8" name="Autonomous mode">
            <a:extLst>
              <a:ext uri="{FF2B5EF4-FFF2-40B4-BE49-F238E27FC236}">
                <a16:creationId xmlns:a16="http://schemas.microsoft.com/office/drawing/2014/main" id="{7DFAF489-69FA-254E-A4CF-37792775280B}"/>
              </a:ext>
            </a:extLst>
          </p:cNvPr>
          <p:cNvSpPr txBox="1"/>
          <p:nvPr/>
        </p:nvSpPr>
        <p:spPr>
          <a:xfrm>
            <a:off x="7850982" y="4738867"/>
            <a:ext cx="1662114" cy="544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Autonomous mode</a:t>
            </a:r>
          </a:p>
        </p:txBody>
      </p:sp>
      <p:grpSp>
        <p:nvGrpSpPr>
          <p:cNvPr id="19" name="Gruppieren">
            <a:extLst>
              <a:ext uri="{FF2B5EF4-FFF2-40B4-BE49-F238E27FC236}">
                <a16:creationId xmlns:a16="http://schemas.microsoft.com/office/drawing/2014/main" id="{AB6191FD-FDB1-1045-A37C-A725E721453F}"/>
              </a:ext>
            </a:extLst>
          </p:cNvPr>
          <p:cNvGrpSpPr/>
          <p:nvPr/>
        </p:nvGrpSpPr>
        <p:grpSpPr>
          <a:xfrm>
            <a:off x="3165474" y="3670299"/>
            <a:ext cx="5183189" cy="358777"/>
            <a:chOff x="0" y="0"/>
            <a:chExt cx="5183188" cy="358775"/>
          </a:xfrm>
        </p:grpSpPr>
        <p:sp>
          <p:nvSpPr>
            <p:cNvPr id="20" name="Linie">
              <a:extLst>
                <a:ext uri="{FF2B5EF4-FFF2-40B4-BE49-F238E27FC236}">
                  <a16:creationId xmlns:a16="http://schemas.microsoft.com/office/drawing/2014/main" id="{F412B947-D7EB-1D4C-B2A8-D8C8ED696871}"/>
                </a:ext>
              </a:extLst>
            </p:cNvPr>
            <p:cNvSpPr/>
            <p:nvPr/>
          </p:nvSpPr>
          <p:spPr>
            <a:xfrm flipV="1">
              <a:off x="5183187" y="0"/>
              <a:ext cx="1" cy="358776"/>
            </a:xfrm>
            <a:prstGeom prst="line">
              <a:avLst/>
            </a:prstGeom>
            <a:noFill/>
            <a:ln w="19050" cap="flat">
              <a:solidFill>
                <a:srgbClr val="03C36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" name="Linie">
              <a:extLst>
                <a:ext uri="{FF2B5EF4-FFF2-40B4-BE49-F238E27FC236}">
                  <a16:creationId xmlns:a16="http://schemas.microsoft.com/office/drawing/2014/main" id="{F29967A0-BD95-C34D-94B8-8B13C49B57FF}"/>
                </a:ext>
              </a:extLst>
            </p:cNvPr>
            <p:cNvSpPr/>
            <p:nvPr/>
          </p:nvSpPr>
          <p:spPr>
            <a:xfrm flipH="1" flipV="1">
              <a:off x="-1" y="-1"/>
              <a:ext cx="5183189" cy="1"/>
            </a:xfrm>
            <a:prstGeom prst="line">
              <a:avLst/>
            </a:prstGeom>
            <a:noFill/>
            <a:ln w="19050" cap="flat">
              <a:solidFill>
                <a:srgbClr val="03C36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" name="Linie">
              <a:extLst>
                <a:ext uri="{FF2B5EF4-FFF2-40B4-BE49-F238E27FC236}">
                  <a16:creationId xmlns:a16="http://schemas.microsoft.com/office/drawing/2014/main" id="{4A7B3CD3-2D27-634D-A23A-8434E52068B7}"/>
                </a:ext>
              </a:extLst>
            </p:cNvPr>
            <p:cNvSpPr/>
            <p:nvPr/>
          </p:nvSpPr>
          <p:spPr>
            <a:xfrm flipV="1">
              <a:off x="0" y="0"/>
              <a:ext cx="1" cy="358776"/>
            </a:xfrm>
            <a:prstGeom prst="line">
              <a:avLst/>
            </a:prstGeom>
            <a:noFill/>
            <a:ln w="19050" cap="flat">
              <a:solidFill>
                <a:srgbClr val="03C36C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3" name="Linie">
            <a:extLst>
              <a:ext uri="{FF2B5EF4-FFF2-40B4-BE49-F238E27FC236}">
                <a16:creationId xmlns:a16="http://schemas.microsoft.com/office/drawing/2014/main" id="{B95BAFAE-B691-774D-98C5-E8D49C2E682D}"/>
              </a:ext>
            </a:extLst>
          </p:cNvPr>
          <p:cNvSpPr/>
          <p:nvPr/>
        </p:nvSpPr>
        <p:spPr>
          <a:xfrm flipV="1">
            <a:off x="8415338" y="2517775"/>
            <a:ext cx="1" cy="1511300"/>
          </a:xfrm>
          <a:prstGeom prst="line">
            <a:avLst/>
          </a:prstGeom>
          <a:ln w="19050">
            <a:solidFill>
              <a:srgbClr val="03C36C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PM">
            <a:extLst>
              <a:ext uri="{FF2B5EF4-FFF2-40B4-BE49-F238E27FC236}">
                <a16:creationId xmlns:a16="http://schemas.microsoft.com/office/drawing/2014/main" id="{6EE45842-7E3B-A44C-A9F3-AFFF710F47FF}"/>
              </a:ext>
            </a:extLst>
          </p:cNvPr>
          <p:cNvSpPr txBox="1"/>
          <p:nvPr/>
        </p:nvSpPr>
        <p:spPr>
          <a:xfrm>
            <a:off x="8215313" y="5637212"/>
            <a:ext cx="931863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</a:p>
        </p:txBody>
      </p:sp>
      <p:sp>
        <p:nvSpPr>
          <p:cNvPr id="25" name="NAT-MCH">
            <a:extLst>
              <a:ext uri="{FF2B5EF4-FFF2-40B4-BE49-F238E27FC236}">
                <a16:creationId xmlns:a16="http://schemas.microsoft.com/office/drawing/2014/main" id="{D21D693A-AF63-A640-A6A0-E13D5684A08B}"/>
              </a:ext>
            </a:extLst>
          </p:cNvPr>
          <p:cNvSpPr txBox="1"/>
          <p:nvPr/>
        </p:nvSpPr>
        <p:spPr>
          <a:xfrm>
            <a:off x="2284412" y="5613400"/>
            <a:ext cx="1219201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NAT-MCH</a:t>
            </a:r>
          </a:p>
        </p:txBody>
      </p:sp>
      <p:sp>
        <p:nvSpPr>
          <p:cNvPr id="26" name="CU">
            <a:extLst>
              <a:ext uri="{FF2B5EF4-FFF2-40B4-BE49-F238E27FC236}">
                <a16:creationId xmlns:a16="http://schemas.microsoft.com/office/drawing/2014/main" id="{8F18A629-48B2-2D47-B6E9-80CF19753FF0}"/>
              </a:ext>
            </a:extLst>
          </p:cNvPr>
          <p:cNvSpPr txBox="1"/>
          <p:nvPr/>
        </p:nvSpPr>
        <p:spPr>
          <a:xfrm>
            <a:off x="5259387" y="2157413"/>
            <a:ext cx="930276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A980A4F8-1389-5144-B9BF-2062D1C125BB}"/>
              </a:ext>
            </a:extLst>
          </p:cNvPr>
          <p:cNvSpPr/>
          <p:nvPr/>
        </p:nvSpPr>
        <p:spPr>
          <a:xfrm flipV="1">
            <a:off x="9213850" y="2517775"/>
            <a:ext cx="0" cy="1511300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Linie">
            <a:extLst>
              <a:ext uri="{FF2B5EF4-FFF2-40B4-BE49-F238E27FC236}">
                <a16:creationId xmlns:a16="http://schemas.microsoft.com/office/drawing/2014/main" id="{F4AA94AE-5A33-0440-9BB3-EBC9CADFBC9D}"/>
              </a:ext>
            </a:extLst>
          </p:cNvPr>
          <p:cNvSpPr/>
          <p:nvPr/>
        </p:nvSpPr>
        <p:spPr>
          <a:xfrm flipV="1">
            <a:off x="8947150" y="2517775"/>
            <a:ext cx="0" cy="1511300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" name="Rechteck">
            <a:extLst>
              <a:ext uri="{FF2B5EF4-FFF2-40B4-BE49-F238E27FC236}">
                <a16:creationId xmlns:a16="http://schemas.microsoft.com/office/drawing/2014/main" id="{06CA9C7E-F0DB-E34F-9D01-E9373F1B48B1}"/>
              </a:ext>
            </a:extLst>
          </p:cNvPr>
          <p:cNvSpPr/>
          <p:nvPr/>
        </p:nvSpPr>
        <p:spPr>
          <a:xfrm>
            <a:off x="8016875" y="4030662"/>
            <a:ext cx="1263650" cy="714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" name="Rechteck">
            <a:extLst>
              <a:ext uri="{FF2B5EF4-FFF2-40B4-BE49-F238E27FC236}">
                <a16:creationId xmlns:a16="http://schemas.microsoft.com/office/drawing/2014/main" id="{63579372-1D20-7644-9396-9F26CBA32521}"/>
              </a:ext>
            </a:extLst>
          </p:cNvPr>
          <p:cNvSpPr/>
          <p:nvPr/>
        </p:nvSpPr>
        <p:spPr>
          <a:xfrm>
            <a:off x="2300287" y="4029075"/>
            <a:ext cx="1263651" cy="7143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id="{729F54BC-3D3C-D940-8FB1-26186C77D1C6}"/>
              </a:ext>
            </a:extLst>
          </p:cNvPr>
          <p:cNvSpPr/>
          <p:nvPr/>
        </p:nvSpPr>
        <p:spPr>
          <a:xfrm>
            <a:off x="8348663" y="5973762"/>
            <a:ext cx="598488" cy="730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2" name="Gruppieren">
            <a:extLst>
              <a:ext uri="{FF2B5EF4-FFF2-40B4-BE49-F238E27FC236}">
                <a16:creationId xmlns:a16="http://schemas.microsoft.com/office/drawing/2014/main" id="{AC068718-F420-5949-BED3-6A113826F79E}"/>
              </a:ext>
            </a:extLst>
          </p:cNvPr>
          <p:cNvGrpSpPr/>
          <p:nvPr/>
        </p:nvGrpSpPr>
        <p:grpSpPr>
          <a:xfrm>
            <a:off x="2498724" y="3094037"/>
            <a:ext cx="6581776" cy="935038"/>
            <a:chOff x="0" y="0"/>
            <a:chExt cx="6581775" cy="935037"/>
          </a:xfrm>
        </p:grpSpPr>
        <p:sp>
          <p:nvSpPr>
            <p:cNvPr id="33" name="Linie">
              <a:extLst>
                <a:ext uri="{FF2B5EF4-FFF2-40B4-BE49-F238E27FC236}">
                  <a16:creationId xmlns:a16="http://schemas.microsoft.com/office/drawing/2014/main" id="{2F20972C-9D11-2841-8225-89B83FD3C949}"/>
                </a:ext>
              </a:extLst>
            </p:cNvPr>
            <p:cNvSpPr/>
            <p:nvPr/>
          </p:nvSpPr>
          <p:spPr>
            <a:xfrm flipV="1">
              <a:off x="6581775" y="0"/>
              <a:ext cx="1" cy="935038"/>
            </a:xfrm>
            <a:prstGeom prst="line">
              <a:avLst/>
            </a:prstGeom>
            <a:noFill/>
            <a:ln w="5715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4" name="Linie">
              <a:extLst>
                <a:ext uri="{FF2B5EF4-FFF2-40B4-BE49-F238E27FC236}">
                  <a16:creationId xmlns:a16="http://schemas.microsoft.com/office/drawing/2014/main" id="{D7E8D4CA-9DCD-CA4B-9BC5-4C888291ADBA}"/>
                </a:ext>
              </a:extLst>
            </p:cNvPr>
            <p:cNvSpPr/>
            <p:nvPr/>
          </p:nvSpPr>
          <p:spPr>
            <a:xfrm flipH="1">
              <a:off x="-1" y="0"/>
              <a:ext cx="6581776" cy="1587"/>
            </a:xfrm>
            <a:prstGeom prst="line">
              <a:avLst/>
            </a:prstGeom>
            <a:noFill/>
            <a:ln w="5715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" name="Linie">
              <a:extLst>
                <a:ext uri="{FF2B5EF4-FFF2-40B4-BE49-F238E27FC236}">
                  <a16:creationId xmlns:a16="http://schemas.microsoft.com/office/drawing/2014/main" id="{91AF820F-524A-ED44-830C-29B906F3FBD2}"/>
                </a:ext>
              </a:extLst>
            </p:cNvPr>
            <p:cNvSpPr/>
            <p:nvPr/>
          </p:nvSpPr>
          <p:spPr>
            <a:xfrm flipH="1">
              <a:off x="0" y="0"/>
              <a:ext cx="1" cy="935038"/>
            </a:xfrm>
            <a:prstGeom prst="line">
              <a:avLst/>
            </a:prstGeom>
            <a:noFill/>
            <a:ln w="57150" cap="flat">
              <a:solidFill>
                <a:srgbClr val="CC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6" name="Gruppieren">
            <a:extLst>
              <a:ext uri="{FF2B5EF4-FFF2-40B4-BE49-F238E27FC236}">
                <a16:creationId xmlns:a16="http://schemas.microsoft.com/office/drawing/2014/main" id="{EE0018FE-1701-3B4F-B242-6339BFB53CC1}"/>
              </a:ext>
            </a:extLst>
          </p:cNvPr>
          <p:cNvGrpSpPr/>
          <p:nvPr/>
        </p:nvGrpSpPr>
        <p:grpSpPr>
          <a:xfrm>
            <a:off x="2632074" y="3236912"/>
            <a:ext cx="6181727" cy="792163"/>
            <a:chOff x="0" y="0"/>
            <a:chExt cx="6181725" cy="792162"/>
          </a:xfrm>
        </p:grpSpPr>
        <p:sp>
          <p:nvSpPr>
            <p:cNvPr id="37" name="Linie">
              <a:extLst>
                <a:ext uri="{FF2B5EF4-FFF2-40B4-BE49-F238E27FC236}">
                  <a16:creationId xmlns:a16="http://schemas.microsoft.com/office/drawing/2014/main" id="{31490578-B16A-6F41-B218-609A2289DE05}"/>
                </a:ext>
              </a:extLst>
            </p:cNvPr>
            <p:cNvSpPr/>
            <p:nvPr/>
          </p:nvSpPr>
          <p:spPr>
            <a:xfrm flipV="1">
              <a:off x="6181725" y="0"/>
              <a:ext cx="1" cy="792163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8" name="Linie">
              <a:extLst>
                <a:ext uri="{FF2B5EF4-FFF2-40B4-BE49-F238E27FC236}">
                  <a16:creationId xmlns:a16="http://schemas.microsoft.com/office/drawing/2014/main" id="{FEDF4778-A1DE-7445-9893-E62398599E98}"/>
                </a:ext>
              </a:extLst>
            </p:cNvPr>
            <p:cNvSpPr/>
            <p:nvPr/>
          </p:nvSpPr>
          <p:spPr>
            <a:xfrm flipH="1" flipV="1">
              <a:off x="-1" y="1269"/>
              <a:ext cx="6181726" cy="1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9" name="Linie">
              <a:extLst>
                <a:ext uri="{FF2B5EF4-FFF2-40B4-BE49-F238E27FC236}">
                  <a16:creationId xmlns:a16="http://schemas.microsoft.com/office/drawing/2014/main" id="{90558E6F-511A-3E46-A5B0-30D4288EF2DB}"/>
                </a:ext>
              </a:extLst>
            </p:cNvPr>
            <p:cNvSpPr/>
            <p:nvPr/>
          </p:nvSpPr>
          <p:spPr>
            <a:xfrm flipH="1">
              <a:off x="-1" y="0"/>
              <a:ext cx="1" cy="792163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0" name="Booting">
            <a:extLst>
              <a:ext uri="{FF2B5EF4-FFF2-40B4-BE49-F238E27FC236}">
                <a16:creationId xmlns:a16="http://schemas.microsoft.com/office/drawing/2014/main" id="{691E2C8E-910E-A54E-98DF-AAE60E5E6817}"/>
              </a:ext>
            </a:extLst>
          </p:cNvPr>
          <p:cNvSpPr txBox="1"/>
          <p:nvPr/>
        </p:nvSpPr>
        <p:spPr>
          <a:xfrm>
            <a:off x="1852613" y="4751387"/>
            <a:ext cx="2293937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Booting</a:t>
            </a:r>
          </a:p>
        </p:txBody>
      </p:sp>
      <p:sp>
        <p:nvSpPr>
          <p:cNvPr id="41" name="Pres.">
            <a:extLst>
              <a:ext uri="{FF2B5EF4-FFF2-40B4-BE49-F238E27FC236}">
                <a16:creationId xmlns:a16="http://schemas.microsoft.com/office/drawing/2014/main" id="{49E00859-30D0-294A-AA92-706B1A772019}"/>
              </a:ext>
            </a:extLst>
          </p:cNvPr>
          <p:cNvSpPr txBox="1"/>
          <p:nvPr/>
        </p:nvSpPr>
        <p:spPr>
          <a:xfrm rot="16200000">
            <a:off x="7767873" y="4208227"/>
            <a:ext cx="792163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Pres.</a:t>
            </a:r>
          </a:p>
        </p:txBody>
      </p:sp>
      <p:sp>
        <p:nvSpPr>
          <p:cNvPr id="42" name="Enable">
            <a:extLst>
              <a:ext uri="{FF2B5EF4-FFF2-40B4-BE49-F238E27FC236}">
                <a16:creationId xmlns:a16="http://schemas.microsoft.com/office/drawing/2014/main" id="{BE661DF4-BEF5-714D-93EF-3AC57310549B}"/>
              </a:ext>
            </a:extLst>
          </p:cNvPr>
          <p:cNvSpPr txBox="1"/>
          <p:nvPr/>
        </p:nvSpPr>
        <p:spPr>
          <a:xfrm rot="16200000">
            <a:off x="7964722" y="42796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</a:t>
            </a:r>
          </a:p>
        </p:txBody>
      </p:sp>
      <p:sp>
        <p:nvSpPr>
          <p:cNvPr id="43" name="MP">
            <a:extLst>
              <a:ext uri="{FF2B5EF4-FFF2-40B4-BE49-F238E27FC236}">
                <a16:creationId xmlns:a16="http://schemas.microsoft.com/office/drawing/2014/main" id="{FBCBB10B-926B-C441-9D4E-6332D1698CA6}"/>
              </a:ext>
            </a:extLst>
          </p:cNvPr>
          <p:cNvSpPr txBox="1"/>
          <p:nvPr/>
        </p:nvSpPr>
        <p:spPr>
          <a:xfrm rot="16200000">
            <a:off x="8640203" y="4064559"/>
            <a:ext cx="504826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</a:t>
            </a:r>
          </a:p>
        </p:txBody>
      </p:sp>
      <p:sp>
        <p:nvSpPr>
          <p:cNvPr id="44" name="PP">
            <a:extLst>
              <a:ext uri="{FF2B5EF4-FFF2-40B4-BE49-F238E27FC236}">
                <a16:creationId xmlns:a16="http://schemas.microsoft.com/office/drawing/2014/main" id="{6B26BBFF-193D-6644-8DE3-599951ED9BD8}"/>
              </a:ext>
            </a:extLst>
          </p:cNvPr>
          <p:cNvSpPr txBox="1"/>
          <p:nvPr/>
        </p:nvSpPr>
        <p:spPr>
          <a:xfrm rot="16200000">
            <a:off x="8891028" y="4064559"/>
            <a:ext cx="504826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</a:p>
        </p:txBody>
      </p:sp>
      <p:sp>
        <p:nvSpPr>
          <p:cNvPr id="45" name="IPMB-0">
            <a:extLst>
              <a:ext uri="{FF2B5EF4-FFF2-40B4-BE49-F238E27FC236}">
                <a16:creationId xmlns:a16="http://schemas.microsoft.com/office/drawing/2014/main" id="{75181D4E-09A4-B944-A751-C4ED479426AE}"/>
              </a:ext>
            </a:extLst>
          </p:cNvPr>
          <p:cNvSpPr txBox="1"/>
          <p:nvPr/>
        </p:nvSpPr>
        <p:spPr>
          <a:xfrm rot="16200000">
            <a:off x="8231422" y="42796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IPMB-0</a:t>
            </a:r>
          </a:p>
        </p:txBody>
      </p:sp>
      <p:sp>
        <p:nvSpPr>
          <p:cNvPr id="46" name="IPMB-0">
            <a:extLst>
              <a:ext uri="{FF2B5EF4-FFF2-40B4-BE49-F238E27FC236}">
                <a16:creationId xmlns:a16="http://schemas.microsoft.com/office/drawing/2014/main" id="{3D7A0076-EA1B-8B4E-ACC3-A47D8DAB29A7}"/>
              </a:ext>
            </a:extLst>
          </p:cNvPr>
          <p:cNvSpPr txBox="1"/>
          <p:nvPr/>
        </p:nvSpPr>
        <p:spPr>
          <a:xfrm rot="16200000">
            <a:off x="2648184" y="42796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IPMB-0</a:t>
            </a:r>
          </a:p>
        </p:txBody>
      </p:sp>
      <p:grpSp>
        <p:nvGrpSpPr>
          <p:cNvPr id="47" name="Gruppieren">
            <a:extLst>
              <a:ext uri="{FF2B5EF4-FFF2-40B4-BE49-F238E27FC236}">
                <a16:creationId xmlns:a16="http://schemas.microsoft.com/office/drawing/2014/main" id="{C2D3C242-45D9-CA4C-8ABC-E386123BA42C}"/>
              </a:ext>
            </a:extLst>
          </p:cNvPr>
          <p:cNvGrpSpPr/>
          <p:nvPr/>
        </p:nvGrpSpPr>
        <p:grpSpPr>
          <a:xfrm>
            <a:off x="3032124" y="2517775"/>
            <a:ext cx="5581651" cy="1511300"/>
            <a:chOff x="0" y="0"/>
            <a:chExt cx="5581650" cy="1511300"/>
          </a:xfrm>
        </p:grpSpPr>
        <p:sp>
          <p:nvSpPr>
            <p:cNvPr id="48" name="Linie">
              <a:extLst>
                <a:ext uri="{FF2B5EF4-FFF2-40B4-BE49-F238E27FC236}">
                  <a16:creationId xmlns:a16="http://schemas.microsoft.com/office/drawing/2014/main" id="{284530A7-C774-9446-97B7-5AB8D8D47DB8}"/>
                </a:ext>
              </a:extLst>
            </p:cNvPr>
            <p:cNvSpPr/>
            <p:nvPr/>
          </p:nvSpPr>
          <p:spPr>
            <a:xfrm flipV="1">
              <a:off x="5581650" y="936625"/>
              <a:ext cx="0" cy="574675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9" name="Linie">
              <a:extLst>
                <a:ext uri="{FF2B5EF4-FFF2-40B4-BE49-F238E27FC236}">
                  <a16:creationId xmlns:a16="http://schemas.microsoft.com/office/drawing/2014/main" id="{AC700572-D671-6E4F-8C7A-0A2A0F21BE7B}"/>
                </a:ext>
              </a:extLst>
            </p:cNvPr>
            <p:cNvSpPr/>
            <p:nvPr/>
          </p:nvSpPr>
          <p:spPr>
            <a:xfrm flipH="1" flipV="1">
              <a:off x="-1" y="937894"/>
              <a:ext cx="5581651" cy="1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0" name="Linie">
              <a:extLst>
                <a:ext uri="{FF2B5EF4-FFF2-40B4-BE49-F238E27FC236}">
                  <a16:creationId xmlns:a16="http://schemas.microsoft.com/office/drawing/2014/main" id="{CFEFAB66-6031-9D45-A359-712438BC66A9}"/>
                </a:ext>
              </a:extLst>
            </p:cNvPr>
            <p:cNvSpPr/>
            <p:nvPr/>
          </p:nvSpPr>
          <p:spPr>
            <a:xfrm flipV="1">
              <a:off x="0" y="936625"/>
              <a:ext cx="1" cy="574675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51" name="Linie">
              <a:extLst>
                <a:ext uri="{FF2B5EF4-FFF2-40B4-BE49-F238E27FC236}">
                  <a16:creationId xmlns:a16="http://schemas.microsoft.com/office/drawing/2014/main" id="{0E25F967-C6C3-DD42-9CE1-98DEFA05EFB8}"/>
                </a:ext>
              </a:extLst>
            </p:cNvPr>
            <p:cNvSpPr/>
            <p:nvPr/>
          </p:nvSpPr>
          <p:spPr>
            <a:xfrm flipV="1">
              <a:off x="4519524" y="0"/>
              <a:ext cx="1" cy="936625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2" name="Operational">
            <a:extLst>
              <a:ext uri="{FF2B5EF4-FFF2-40B4-BE49-F238E27FC236}">
                <a16:creationId xmlns:a16="http://schemas.microsoft.com/office/drawing/2014/main" id="{B2CB1A89-D48E-F94B-AE57-799F348885EB}"/>
              </a:ext>
            </a:extLst>
          </p:cNvPr>
          <p:cNvSpPr txBox="1"/>
          <p:nvPr/>
        </p:nvSpPr>
        <p:spPr>
          <a:xfrm>
            <a:off x="2134393" y="4745858"/>
            <a:ext cx="1593851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grpSp>
        <p:nvGrpSpPr>
          <p:cNvPr id="53" name="Gruppieren">
            <a:extLst>
              <a:ext uri="{FF2B5EF4-FFF2-40B4-BE49-F238E27FC236}">
                <a16:creationId xmlns:a16="http://schemas.microsoft.com/office/drawing/2014/main" id="{82E47FA7-4958-C740-8265-C13735B19D15}"/>
              </a:ext>
            </a:extLst>
          </p:cNvPr>
          <p:cNvGrpSpPr/>
          <p:nvPr/>
        </p:nvGrpSpPr>
        <p:grpSpPr>
          <a:xfrm>
            <a:off x="4160838" y="1330324"/>
            <a:ext cx="3089276" cy="1150941"/>
            <a:chOff x="0" y="0"/>
            <a:chExt cx="3089275" cy="1150939"/>
          </a:xfrm>
        </p:grpSpPr>
        <p:grpSp>
          <p:nvGrpSpPr>
            <p:cNvPr id="54" name="Gruppieren">
              <a:extLst>
                <a:ext uri="{FF2B5EF4-FFF2-40B4-BE49-F238E27FC236}">
                  <a16:creationId xmlns:a16="http://schemas.microsoft.com/office/drawing/2014/main" id="{93CE2FC3-FD38-2B4C-BE18-4A4C035F91F8}"/>
                </a:ext>
              </a:extLst>
            </p:cNvPr>
            <p:cNvGrpSpPr/>
            <p:nvPr/>
          </p:nvGrpSpPr>
          <p:grpSpPr>
            <a:xfrm>
              <a:off x="0" y="-1"/>
              <a:ext cx="1096196" cy="1150941"/>
              <a:chOff x="0" y="0"/>
              <a:chExt cx="1096195" cy="1150939"/>
            </a:xfrm>
          </p:grpSpPr>
          <p:sp>
            <p:nvSpPr>
              <p:cNvPr id="62" name="Oval">
                <a:extLst>
                  <a:ext uri="{FF2B5EF4-FFF2-40B4-BE49-F238E27FC236}">
                    <a16:creationId xmlns:a16="http://schemas.microsoft.com/office/drawing/2014/main" id="{CFC68420-47CA-334E-890F-FE87D47013DE}"/>
                  </a:ext>
                </a:extLst>
              </p:cNvPr>
              <p:cNvSpPr/>
              <p:nvPr/>
            </p:nvSpPr>
            <p:spPr>
              <a:xfrm>
                <a:off x="32241" y="34925"/>
                <a:ext cx="1063955" cy="1116015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" name="Rechteck">
                <a:extLst>
                  <a:ext uri="{FF2B5EF4-FFF2-40B4-BE49-F238E27FC236}">
                    <a16:creationId xmlns:a16="http://schemas.microsoft.com/office/drawing/2014/main" id="{405AF430-E151-F94B-84E5-56A9A00F2900}"/>
                  </a:ext>
                </a:extLst>
              </p:cNvPr>
              <p:cNvSpPr/>
              <p:nvPr/>
            </p:nvSpPr>
            <p:spPr>
              <a:xfrm>
                <a:off x="0" y="0"/>
                <a:ext cx="1096194" cy="1150938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" name="Oval">
                <a:extLst>
                  <a:ext uri="{FF2B5EF4-FFF2-40B4-BE49-F238E27FC236}">
                    <a16:creationId xmlns:a16="http://schemas.microsoft.com/office/drawing/2014/main" id="{438797BD-1E6D-FA47-8CC2-D2DE188C0C75}"/>
                  </a:ext>
                </a:extLst>
              </p:cNvPr>
              <p:cNvSpPr/>
              <p:nvPr/>
            </p:nvSpPr>
            <p:spPr>
              <a:xfrm>
                <a:off x="995074" y="3492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" name="Oval">
                <a:extLst>
                  <a:ext uri="{FF2B5EF4-FFF2-40B4-BE49-F238E27FC236}">
                    <a16:creationId xmlns:a16="http://schemas.microsoft.com/office/drawing/2014/main" id="{BC29D92D-6E4A-5C47-AE5D-5AA0D24EFF3C}"/>
                  </a:ext>
                </a:extLst>
              </p:cNvPr>
              <p:cNvSpPr/>
              <p:nvPr/>
            </p:nvSpPr>
            <p:spPr>
              <a:xfrm>
                <a:off x="32241" y="36512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6" name="Oval">
                <a:extLst>
                  <a:ext uri="{FF2B5EF4-FFF2-40B4-BE49-F238E27FC236}">
                    <a16:creationId xmlns:a16="http://schemas.microsoft.com/office/drawing/2014/main" id="{3E5DBF86-48F1-5041-A6BF-C9A278646484}"/>
                  </a:ext>
                </a:extLst>
              </p:cNvPr>
              <p:cNvSpPr/>
              <p:nvPr/>
            </p:nvSpPr>
            <p:spPr>
              <a:xfrm>
                <a:off x="32241" y="104457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7" name="Oval">
                <a:extLst>
                  <a:ext uri="{FF2B5EF4-FFF2-40B4-BE49-F238E27FC236}">
                    <a16:creationId xmlns:a16="http://schemas.microsoft.com/office/drawing/2014/main" id="{05D53251-FBB5-1D4A-B54B-64D9951EE973}"/>
                  </a:ext>
                </a:extLst>
              </p:cNvPr>
              <p:cNvSpPr/>
              <p:nvPr/>
            </p:nvSpPr>
            <p:spPr>
              <a:xfrm>
                <a:off x="995074" y="1042987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5" name="Gruppieren">
              <a:extLst>
                <a:ext uri="{FF2B5EF4-FFF2-40B4-BE49-F238E27FC236}">
                  <a16:creationId xmlns:a16="http://schemas.microsoft.com/office/drawing/2014/main" id="{3A5E87D8-1EEF-8D4D-A86B-B9CBEBC3DCB5}"/>
                </a:ext>
              </a:extLst>
            </p:cNvPr>
            <p:cNvGrpSpPr/>
            <p:nvPr/>
          </p:nvGrpSpPr>
          <p:grpSpPr>
            <a:xfrm>
              <a:off x="1993080" y="-1"/>
              <a:ext cx="1096196" cy="1150941"/>
              <a:chOff x="0" y="0"/>
              <a:chExt cx="1096195" cy="1150939"/>
            </a:xfrm>
          </p:grpSpPr>
          <p:sp>
            <p:nvSpPr>
              <p:cNvPr id="56" name="Oval">
                <a:extLst>
                  <a:ext uri="{FF2B5EF4-FFF2-40B4-BE49-F238E27FC236}">
                    <a16:creationId xmlns:a16="http://schemas.microsoft.com/office/drawing/2014/main" id="{9B0F8BFC-4689-8345-804B-12C89EA4C674}"/>
                  </a:ext>
                </a:extLst>
              </p:cNvPr>
              <p:cNvSpPr/>
              <p:nvPr/>
            </p:nvSpPr>
            <p:spPr>
              <a:xfrm>
                <a:off x="32241" y="34925"/>
                <a:ext cx="1063955" cy="1116015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7" name="Rechteck">
                <a:extLst>
                  <a:ext uri="{FF2B5EF4-FFF2-40B4-BE49-F238E27FC236}">
                    <a16:creationId xmlns:a16="http://schemas.microsoft.com/office/drawing/2014/main" id="{A9916244-000E-B346-A0AF-DBF872BDA0E5}"/>
                  </a:ext>
                </a:extLst>
              </p:cNvPr>
              <p:cNvSpPr/>
              <p:nvPr/>
            </p:nvSpPr>
            <p:spPr>
              <a:xfrm>
                <a:off x="0" y="0"/>
                <a:ext cx="1096194" cy="1150938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Oval">
                <a:extLst>
                  <a:ext uri="{FF2B5EF4-FFF2-40B4-BE49-F238E27FC236}">
                    <a16:creationId xmlns:a16="http://schemas.microsoft.com/office/drawing/2014/main" id="{70B19DE5-7EA8-634B-B3A1-33641017E0CE}"/>
                  </a:ext>
                </a:extLst>
              </p:cNvPr>
              <p:cNvSpPr/>
              <p:nvPr/>
            </p:nvSpPr>
            <p:spPr>
              <a:xfrm>
                <a:off x="995074" y="3492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9" name="Oval">
                <a:extLst>
                  <a:ext uri="{FF2B5EF4-FFF2-40B4-BE49-F238E27FC236}">
                    <a16:creationId xmlns:a16="http://schemas.microsoft.com/office/drawing/2014/main" id="{A36CBB94-FAE1-BB45-8795-19043C1784B8}"/>
                  </a:ext>
                </a:extLst>
              </p:cNvPr>
              <p:cNvSpPr/>
              <p:nvPr/>
            </p:nvSpPr>
            <p:spPr>
              <a:xfrm>
                <a:off x="32241" y="36512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" name="Oval">
                <a:extLst>
                  <a:ext uri="{FF2B5EF4-FFF2-40B4-BE49-F238E27FC236}">
                    <a16:creationId xmlns:a16="http://schemas.microsoft.com/office/drawing/2014/main" id="{B1AED9FC-959F-B246-A750-8A7DE9ED8DAE}"/>
                  </a:ext>
                </a:extLst>
              </p:cNvPr>
              <p:cNvSpPr/>
              <p:nvPr/>
            </p:nvSpPr>
            <p:spPr>
              <a:xfrm>
                <a:off x="32241" y="104457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1" name="Oval">
                <a:extLst>
                  <a:ext uri="{FF2B5EF4-FFF2-40B4-BE49-F238E27FC236}">
                    <a16:creationId xmlns:a16="http://schemas.microsoft.com/office/drawing/2014/main" id="{A3C2FEC9-A0B2-9B46-A5EC-20CBC52C7A6C}"/>
                  </a:ext>
                </a:extLst>
              </p:cNvPr>
              <p:cNvSpPr/>
              <p:nvPr/>
            </p:nvSpPr>
            <p:spPr>
              <a:xfrm>
                <a:off x="995074" y="1042987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68" name="Gruppieren">
            <a:extLst>
              <a:ext uri="{FF2B5EF4-FFF2-40B4-BE49-F238E27FC236}">
                <a16:creationId xmlns:a16="http://schemas.microsoft.com/office/drawing/2014/main" id="{0DAEE6E1-D32A-6E41-B6EA-9789D604C5E9}"/>
              </a:ext>
            </a:extLst>
          </p:cNvPr>
          <p:cNvGrpSpPr/>
          <p:nvPr/>
        </p:nvGrpSpPr>
        <p:grpSpPr>
          <a:xfrm>
            <a:off x="4229832" y="1401763"/>
            <a:ext cx="2955926" cy="1008063"/>
            <a:chOff x="0" y="0"/>
            <a:chExt cx="2955925" cy="1008062"/>
          </a:xfrm>
        </p:grpSpPr>
        <p:grpSp>
          <p:nvGrpSpPr>
            <p:cNvPr id="69" name="Gruppieren">
              <a:extLst>
                <a:ext uri="{FF2B5EF4-FFF2-40B4-BE49-F238E27FC236}">
                  <a16:creationId xmlns:a16="http://schemas.microsoft.com/office/drawing/2014/main" id="{67A6B855-DDB1-9F4C-A011-6AC0A5E9C5F2}"/>
                </a:ext>
              </a:extLst>
            </p:cNvPr>
            <p:cNvGrpSpPr/>
            <p:nvPr/>
          </p:nvGrpSpPr>
          <p:grpSpPr>
            <a:xfrm>
              <a:off x="0" y="0"/>
              <a:ext cx="963825" cy="1008063"/>
              <a:chOff x="0" y="0"/>
              <a:chExt cx="963824" cy="1008062"/>
            </a:xfrm>
          </p:grpSpPr>
          <p:sp>
            <p:nvSpPr>
              <p:cNvPr id="76" name="Oval">
                <a:extLst>
                  <a:ext uri="{FF2B5EF4-FFF2-40B4-BE49-F238E27FC236}">
                    <a16:creationId xmlns:a16="http://schemas.microsoft.com/office/drawing/2014/main" id="{01206A1B-DC76-1D46-8E26-7F00556F4AE8}"/>
                  </a:ext>
                </a:extLst>
              </p:cNvPr>
              <p:cNvSpPr/>
              <p:nvPr/>
            </p:nvSpPr>
            <p:spPr>
              <a:xfrm>
                <a:off x="330307" y="323849"/>
                <a:ext cx="300281" cy="323851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" name="Form">
                <a:extLst>
                  <a:ext uri="{FF2B5EF4-FFF2-40B4-BE49-F238E27FC236}">
                    <a16:creationId xmlns:a16="http://schemas.microsoft.com/office/drawing/2014/main" id="{9125110D-49C9-8F43-B8EE-5248A87B43C9}"/>
                  </a:ext>
                </a:extLst>
              </p:cNvPr>
              <p:cNvSpPr/>
              <p:nvPr/>
            </p:nvSpPr>
            <p:spPr>
              <a:xfrm>
                <a:off x="362532" y="0"/>
                <a:ext cx="234366" cy="360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" name="Form">
                <a:extLst>
                  <a:ext uri="{FF2B5EF4-FFF2-40B4-BE49-F238E27FC236}">
                    <a16:creationId xmlns:a16="http://schemas.microsoft.com/office/drawing/2014/main" id="{D433145D-DFE1-8140-8E99-172745812138}"/>
                  </a:ext>
                </a:extLst>
              </p:cNvPr>
              <p:cNvSpPr/>
              <p:nvPr/>
            </p:nvSpPr>
            <p:spPr>
              <a:xfrm rot="10800000">
                <a:off x="363997" y="647699"/>
                <a:ext cx="234366" cy="36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" name="Form">
                <a:extLst>
                  <a:ext uri="{FF2B5EF4-FFF2-40B4-BE49-F238E27FC236}">
                    <a16:creationId xmlns:a16="http://schemas.microsoft.com/office/drawing/2014/main" id="{7FD8EA67-C036-C548-96ED-F5DDBB46A146}"/>
                  </a:ext>
                </a:extLst>
              </p:cNvPr>
              <p:cNvSpPr/>
              <p:nvPr/>
            </p:nvSpPr>
            <p:spPr>
              <a:xfrm rot="16200000">
                <a:off x="3925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0" name="Form">
                <a:extLst>
                  <a:ext uri="{FF2B5EF4-FFF2-40B4-BE49-F238E27FC236}">
                    <a16:creationId xmlns:a16="http://schemas.microsoft.com/office/drawing/2014/main" id="{40A09C9C-7B28-5848-AEDD-2DEFB6D4D7F4}"/>
                  </a:ext>
                </a:extLst>
              </p:cNvPr>
              <p:cNvSpPr/>
              <p:nvPr/>
            </p:nvSpPr>
            <p:spPr>
              <a:xfrm rot="5400000">
                <a:off x="67057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0" name="Gruppieren">
              <a:extLst>
                <a:ext uri="{FF2B5EF4-FFF2-40B4-BE49-F238E27FC236}">
                  <a16:creationId xmlns:a16="http://schemas.microsoft.com/office/drawing/2014/main" id="{7177CACB-48D0-2E40-81DF-6FE49C906577}"/>
                </a:ext>
              </a:extLst>
            </p:cNvPr>
            <p:cNvGrpSpPr/>
            <p:nvPr/>
          </p:nvGrpSpPr>
          <p:grpSpPr>
            <a:xfrm>
              <a:off x="1992100" y="0"/>
              <a:ext cx="963826" cy="1008063"/>
              <a:chOff x="0" y="0"/>
              <a:chExt cx="963824" cy="1008062"/>
            </a:xfrm>
          </p:grpSpPr>
          <p:sp>
            <p:nvSpPr>
              <p:cNvPr id="71" name="Oval">
                <a:extLst>
                  <a:ext uri="{FF2B5EF4-FFF2-40B4-BE49-F238E27FC236}">
                    <a16:creationId xmlns:a16="http://schemas.microsoft.com/office/drawing/2014/main" id="{03526098-A244-5240-8877-5EEA7081E4AA}"/>
                  </a:ext>
                </a:extLst>
              </p:cNvPr>
              <p:cNvSpPr/>
              <p:nvPr/>
            </p:nvSpPr>
            <p:spPr>
              <a:xfrm>
                <a:off x="330307" y="323849"/>
                <a:ext cx="300281" cy="323851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" name="Form">
                <a:extLst>
                  <a:ext uri="{FF2B5EF4-FFF2-40B4-BE49-F238E27FC236}">
                    <a16:creationId xmlns:a16="http://schemas.microsoft.com/office/drawing/2014/main" id="{0055A711-B787-4E4B-80E0-1834CEB870DA}"/>
                  </a:ext>
                </a:extLst>
              </p:cNvPr>
              <p:cNvSpPr/>
              <p:nvPr/>
            </p:nvSpPr>
            <p:spPr>
              <a:xfrm>
                <a:off x="362532" y="0"/>
                <a:ext cx="234366" cy="360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" name="Form">
                <a:extLst>
                  <a:ext uri="{FF2B5EF4-FFF2-40B4-BE49-F238E27FC236}">
                    <a16:creationId xmlns:a16="http://schemas.microsoft.com/office/drawing/2014/main" id="{73356847-0105-2D4C-B4B5-43F12ECE6BC6}"/>
                  </a:ext>
                </a:extLst>
              </p:cNvPr>
              <p:cNvSpPr/>
              <p:nvPr/>
            </p:nvSpPr>
            <p:spPr>
              <a:xfrm rot="10800000">
                <a:off x="363997" y="647699"/>
                <a:ext cx="234366" cy="36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" name="Form">
                <a:extLst>
                  <a:ext uri="{FF2B5EF4-FFF2-40B4-BE49-F238E27FC236}">
                    <a16:creationId xmlns:a16="http://schemas.microsoft.com/office/drawing/2014/main" id="{41A23E4A-7D6F-4B40-A93D-FB46DC0F1683}"/>
                  </a:ext>
                </a:extLst>
              </p:cNvPr>
              <p:cNvSpPr/>
              <p:nvPr/>
            </p:nvSpPr>
            <p:spPr>
              <a:xfrm rot="16200000">
                <a:off x="3925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" name="Form">
                <a:extLst>
                  <a:ext uri="{FF2B5EF4-FFF2-40B4-BE49-F238E27FC236}">
                    <a16:creationId xmlns:a16="http://schemas.microsoft.com/office/drawing/2014/main" id="{3BEBC7D2-DAC4-BB41-9E93-8FBDC44A3078}"/>
                  </a:ext>
                </a:extLst>
              </p:cNvPr>
              <p:cNvSpPr/>
              <p:nvPr/>
            </p:nvSpPr>
            <p:spPr>
              <a:xfrm rot="5400000">
                <a:off x="67057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81" name="Booting">
            <a:extLst>
              <a:ext uri="{FF2B5EF4-FFF2-40B4-BE49-F238E27FC236}">
                <a16:creationId xmlns:a16="http://schemas.microsoft.com/office/drawing/2014/main" id="{429F5949-F8C5-B44E-A454-5AB184CA2628}"/>
              </a:ext>
            </a:extLst>
          </p:cNvPr>
          <p:cNvSpPr txBox="1"/>
          <p:nvPr/>
        </p:nvSpPr>
        <p:spPr>
          <a:xfrm>
            <a:off x="7318375" y="1568991"/>
            <a:ext cx="1928814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Booting</a:t>
            </a:r>
          </a:p>
        </p:txBody>
      </p:sp>
      <p:grpSp>
        <p:nvGrpSpPr>
          <p:cNvPr id="82" name="Gruppieren">
            <a:extLst>
              <a:ext uri="{FF2B5EF4-FFF2-40B4-BE49-F238E27FC236}">
                <a16:creationId xmlns:a16="http://schemas.microsoft.com/office/drawing/2014/main" id="{AB6CA94C-95C1-D84B-8DAE-6C6788FEA985}"/>
              </a:ext>
            </a:extLst>
          </p:cNvPr>
          <p:cNvGrpSpPr/>
          <p:nvPr/>
        </p:nvGrpSpPr>
        <p:grpSpPr>
          <a:xfrm>
            <a:off x="4229832" y="1419225"/>
            <a:ext cx="963614" cy="1008064"/>
            <a:chOff x="0" y="0"/>
            <a:chExt cx="963612" cy="1008063"/>
          </a:xfrm>
        </p:grpSpPr>
        <p:sp>
          <p:nvSpPr>
            <p:cNvPr id="83" name="Oval">
              <a:extLst>
                <a:ext uri="{FF2B5EF4-FFF2-40B4-BE49-F238E27FC236}">
                  <a16:creationId xmlns:a16="http://schemas.microsoft.com/office/drawing/2014/main" id="{D9123A42-753F-0B4E-A605-6F91F66B4DA6}"/>
                </a:ext>
              </a:extLst>
            </p:cNvPr>
            <p:cNvSpPr/>
            <p:nvPr/>
          </p:nvSpPr>
          <p:spPr>
            <a:xfrm>
              <a:off x="330235" y="323850"/>
              <a:ext cx="300215" cy="32385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" name="Form">
              <a:extLst>
                <a:ext uri="{FF2B5EF4-FFF2-40B4-BE49-F238E27FC236}">
                  <a16:creationId xmlns:a16="http://schemas.microsoft.com/office/drawing/2014/main" id="{965448AD-8FA3-7B42-8D73-2058A6B41C07}"/>
                </a:ext>
              </a:extLst>
            </p:cNvPr>
            <p:cNvSpPr/>
            <p:nvPr/>
          </p:nvSpPr>
          <p:spPr>
            <a:xfrm>
              <a:off x="362453" y="0"/>
              <a:ext cx="234314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5" name="Form">
              <a:extLst>
                <a:ext uri="{FF2B5EF4-FFF2-40B4-BE49-F238E27FC236}">
                  <a16:creationId xmlns:a16="http://schemas.microsoft.com/office/drawing/2014/main" id="{BEB869A9-DE90-B747-977F-0A9F214D3125}"/>
                </a:ext>
              </a:extLst>
            </p:cNvPr>
            <p:cNvSpPr/>
            <p:nvPr/>
          </p:nvSpPr>
          <p:spPr>
            <a:xfrm rot="10800000">
              <a:off x="363917" y="647700"/>
              <a:ext cx="234314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6" name="Form">
              <a:extLst>
                <a:ext uri="{FF2B5EF4-FFF2-40B4-BE49-F238E27FC236}">
                  <a16:creationId xmlns:a16="http://schemas.microsoft.com/office/drawing/2014/main" id="{9B1DAB7E-9611-394F-9F44-8B204BCECA79}"/>
                </a:ext>
              </a:extLst>
            </p:cNvPr>
            <p:cNvSpPr/>
            <p:nvPr/>
          </p:nvSpPr>
          <p:spPr>
            <a:xfrm rot="16200000">
              <a:off x="39215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" name="Form">
              <a:extLst>
                <a:ext uri="{FF2B5EF4-FFF2-40B4-BE49-F238E27FC236}">
                  <a16:creationId xmlns:a16="http://schemas.microsoft.com/office/drawing/2014/main" id="{8D52A8C2-AE1E-8B49-A877-E88D1C46B0BB}"/>
                </a:ext>
              </a:extLst>
            </p:cNvPr>
            <p:cNvSpPr/>
            <p:nvPr/>
          </p:nvSpPr>
          <p:spPr>
            <a:xfrm rot="5400000">
              <a:off x="670397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8" name="Gruppieren">
            <a:extLst>
              <a:ext uri="{FF2B5EF4-FFF2-40B4-BE49-F238E27FC236}">
                <a16:creationId xmlns:a16="http://schemas.microsoft.com/office/drawing/2014/main" id="{A4A65D89-E055-E244-9692-9037FF698FD4}"/>
              </a:ext>
            </a:extLst>
          </p:cNvPr>
          <p:cNvGrpSpPr/>
          <p:nvPr/>
        </p:nvGrpSpPr>
        <p:grpSpPr>
          <a:xfrm>
            <a:off x="6222145" y="1419225"/>
            <a:ext cx="963613" cy="1008064"/>
            <a:chOff x="0" y="0"/>
            <a:chExt cx="963612" cy="1008063"/>
          </a:xfrm>
        </p:grpSpPr>
        <p:sp>
          <p:nvSpPr>
            <p:cNvPr id="89" name="Oval">
              <a:extLst>
                <a:ext uri="{FF2B5EF4-FFF2-40B4-BE49-F238E27FC236}">
                  <a16:creationId xmlns:a16="http://schemas.microsoft.com/office/drawing/2014/main" id="{40A2220B-105C-3746-9F92-E104E17B053B}"/>
                </a:ext>
              </a:extLst>
            </p:cNvPr>
            <p:cNvSpPr/>
            <p:nvPr/>
          </p:nvSpPr>
          <p:spPr>
            <a:xfrm>
              <a:off x="330234" y="323850"/>
              <a:ext cx="300215" cy="32385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" name="Form">
              <a:extLst>
                <a:ext uri="{FF2B5EF4-FFF2-40B4-BE49-F238E27FC236}">
                  <a16:creationId xmlns:a16="http://schemas.microsoft.com/office/drawing/2014/main" id="{20B0FA51-8213-1F44-AAE1-3B6E70CA4994}"/>
                </a:ext>
              </a:extLst>
            </p:cNvPr>
            <p:cNvSpPr/>
            <p:nvPr/>
          </p:nvSpPr>
          <p:spPr>
            <a:xfrm>
              <a:off x="362452" y="0"/>
              <a:ext cx="234314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Form">
              <a:extLst>
                <a:ext uri="{FF2B5EF4-FFF2-40B4-BE49-F238E27FC236}">
                  <a16:creationId xmlns:a16="http://schemas.microsoft.com/office/drawing/2014/main" id="{25D4095F-2C23-7148-9122-A5CD223140BD}"/>
                </a:ext>
              </a:extLst>
            </p:cNvPr>
            <p:cNvSpPr/>
            <p:nvPr/>
          </p:nvSpPr>
          <p:spPr>
            <a:xfrm rot="10800000">
              <a:off x="363917" y="647700"/>
              <a:ext cx="234314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" name="Form">
              <a:extLst>
                <a:ext uri="{FF2B5EF4-FFF2-40B4-BE49-F238E27FC236}">
                  <a16:creationId xmlns:a16="http://schemas.microsoft.com/office/drawing/2014/main" id="{D2E3BDD8-9229-4743-A575-E1783B5B262B}"/>
                </a:ext>
              </a:extLst>
            </p:cNvPr>
            <p:cNvSpPr/>
            <p:nvPr/>
          </p:nvSpPr>
          <p:spPr>
            <a:xfrm rot="16200000">
              <a:off x="39215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3" name="Form">
              <a:extLst>
                <a:ext uri="{FF2B5EF4-FFF2-40B4-BE49-F238E27FC236}">
                  <a16:creationId xmlns:a16="http://schemas.microsoft.com/office/drawing/2014/main" id="{524D526B-D8A5-EB48-A1DB-5941DA4BE27F}"/>
                </a:ext>
              </a:extLst>
            </p:cNvPr>
            <p:cNvSpPr/>
            <p:nvPr/>
          </p:nvSpPr>
          <p:spPr>
            <a:xfrm rot="5400000">
              <a:off x="670396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4" name="Gruppieren">
            <a:extLst>
              <a:ext uri="{FF2B5EF4-FFF2-40B4-BE49-F238E27FC236}">
                <a16:creationId xmlns:a16="http://schemas.microsoft.com/office/drawing/2014/main" id="{3E3AE073-DDF2-484A-BB28-227D0A51E86F}"/>
              </a:ext>
            </a:extLst>
          </p:cNvPr>
          <p:cNvGrpSpPr/>
          <p:nvPr/>
        </p:nvGrpSpPr>
        <p:grpSpPr>
          <a:xfrm>
            <a:off x="4261330" y="1476640"/>
            <a:ext cx="880018" cy="894236"/>
            <a:chOff x="0" y="0"/>
            <a:chExt cx="880017" cy="894234"/>
          </a:xfrm>
        </p:grpSpPr>
        <p:sp>
          <p:nvSpPr>
            <p:cNvPr id="95" name="Oval">
              <a:extLst>
                <a:ext uri="{FF2B5EF4-FFF2-40B4-BE49-F238E27FC236}">
                  <a16:creationId xmlns:a16="http://schemas.microsoft.com/office/drawing/2014/main" id="{57FB36C5-D892-804D-8FEB-8CDCAAB45356}"/>
                </a:ext>
              </a:extLst>
            </p:cNvPr>
            <p:cNvSpPr/>
            <p:nvPr/>
          </p:nvSpPr>
          <p:spPr>
            <a:xfrm rot="19007952">
              <a:off x="286438" y="271884"/>
              <a:ext cx="300215" cy="32385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" name="Form">
              <a:extLst>
                <a:ext uri="{FF2B5EF4-FFF2-40B4-BE49-F238E27FC236}">
                  <a16:creationId xmlns:a16="http://schemas.microsoft.com/office/drawing/2014/main" id="{225F4102-D965-744F-ACF7-08B9C6681B15}"/>
                </a:ext>
              </a:extLst>
            </p:cNvPr>
            <p:cNvSpPr/>
            <p:nvPr/>
          </p:nvSpPr>
          <p:spPr>
            <a:xfrm rot="19007952">
              <a:off x="109658" y="31363"/>
              <a:ext cx="234314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Form">
              <a:extLst>
                <a:ext uri="{FF2B5EF4-FFF2-40B4-BE49-F238E27FC236}">
                  <a16:creationId xmlns:a16="http://schemas.microsoft.com/office/drawing/2014/main" id="{90B7D1B9-7CDC-A34A-A05C-AB83E8E17EA7}"/>
                </a:ext>
              </a:extLst>
            </p:cNvPr>
            <p:cNvSpPr/>
            <p:nvPr/>
          </p:nvSpPr>
          <p:spPr>
            <a:xfrm rot="8207952">
              <a:off x="554113" y="502508"/>
              <a:ext cx="234314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" name="Form">
              <a:extLst>
                <a:ext uri="{FF2B5EF4-FFF2-40B4-BE49-F238E27FC236}">
                  <a16:creationId xmlns:a16="http://schemas.microsoft.com/office/drawing/2014/main" id="{5D5C14AA-4317-EE47-8FA7-E8D9DA086994}"/>
                </a:ext>
              </a:extLst>
            </p:cNvPr>
            <p:cNvSpPr/>
            <p:nvPr/>
          </p:nvSpPr>
          <p:spPr>
            <a:xfrm rot="13607952">
              <a:off x="81103" y="483209"/>
              <a:ext cx="254001" cy="33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Form">
              <a:extLst>
                <a:ext uri="{FF2B5EF4-FFF2-40B4-BE49-F238E27FC236}">
                  <a16:creationId xmlns:a16="http://schemas.microsoft.com/office/drawing/2014/main" id="{0FF4003C-910A-E845-922B-06A9A8E4D35F}"/>
                </a:ext>
              </a:extLst>
            </p:cNvPr>
            <p:cNvSpPr/>
            <p:nvPr/>
          </p:nvSpPr>
          <p:spPr>
            <a:xfrm rot="2807952">
              <a:off x="541208" y="51129"/>
              <a:ext cx="254001" cy="33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0" name="Gruppieren">
            <a:extLst>
              <a:ext uri="{FF2B5EF4-FFF2-40B4-BE49-F238E27FC236}">
                <a16:creationId xmlns:a16="http://schemas.microsoft.com/office/drawing/2014/main" id="{DC7C8A40-D02E-3A4C-8FA1-BD8044697CAE}"/>
              </a:ext>
            </a:extLst>
          </p:cNvPr>
          <p:cNvGrpSpPr/>
          <p:nvPr/>
        </p:nvGrpSpPr>
        <p:grpSpPr>
          <a:xfrm>
            <a:off x="6241141" y="1458183"/>
            <a:ext cx="900751" cy="907959"/>
            <a:chOff x="0" y="0"/>
            <a:chExt cx="900750" cy="907957"/>
          </a:xfrm>
        </p:grpSpPr>
        <p:sp>
          <p:nvSpPr>
            <p:cNvPr id="101" name="Oval">
              <a:extLst>
                <a:ext uri="{FF2B5EF4-FFF2-40B4-BE49-F238E27FC236}">
                  <a16:creationId xmlns:a16="http://schemas.microsoft.com/office/drawing/2014/main" id="{C3D515B3-F0C6-374A-9B74-7E373415F2F3}"/>
                </a:ext>
              </a:extLst>
            </p:cNvPr>
            <p:cNvSpPr/>
            <p:nvPr/>
          </p:nvSpPr>
          <p:spPr>
            <a:xfrm rot="18878375">
              <a:off x="286019" y="305163"/>
              <a:ext cx="325439" cy="29886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Form">
              <a:extLst>
                <a:ext uri="{FF2B5EF4-FFF2-40B4-BE49-F238E27FC236}">
                  <a16:creationId xmlns:a16="http://schemas.microsoft.com/office/drawing/2014/main" id="{BECFCE15-572B-FB40-BDA1-D94B7EF0C717}"/>
                </a:ext>
              </a:extLst>
            </p:cNvPr>
            <p:cNvSpPr/>
            <p:nvPr/>
          </p:nvSpPr>
          <p:spPr>
            <a:xfrm rot="18878375">
              <a:off x="120517" y="90726"/>
              <a:ext cx="254001" cy="33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" name="Form">
              <a:extLst>
                <a:ext uri="{FF2B5EF4-FFF2-40B4-BE49-F238E27FC236}">
                  <a16:creationId xmlns:a16="http://schemas.microsoft.com/office/drawing/2014/main" id="{D08103F6-1EAF-2048-8BC9-CBB55E2803BF}"/>
                </a:ext>
              </a:extLst>
            </p:cNvPr>
            <p:cNvSpPr/>
            <p:nvPr/>
          </p:nvSpPr>
          <p:spPr>
            <a:xfrm rot="8078375">
              <a:off x="546935" y="509581"/>
              <a:ext cx="254001" cy="33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" name="Form">
              <a:extLst>
                <a:ext uri="{FF2B5EF4-FFF2-40B4-BE49-F238E27FC236}">
                  <a16:creationId xmlns:a16="http://schemas.microsoft.com/office/drawing/2014/main" id="{FF78123E-5BC7-6748-B787-B86F1E26317E}"/>
                </a:ext>
              </a:extLst>
            </p:cNvPr>
            <p:cNvSpPr/>
            <p:nvPr/>
          </p:nvSpPr>
          <p:spPr>
            <a:xfrm rot="13478375">
              <a:off x="92796" y="517220"/>
              <a:ext cx="234400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Form">
              <a:extLst>
                <a:ext uri="{FF2B5EF4-FFF2-40B4-BE49-F238E27FC236}">
                  <a16:creationId xmlns:a16="http://schemas.microsoft.com/office/drawing/2014/main" id="{6ACABE12-3B10-B34E-B060-9F74FE34C444}"/>
                </a:ext>
              </a:extLst>
            </p:cNvPr>
            <p:cNvSpPr/>
            <p:nvPr/>
          </p:nvSpPr>
          <p:spPr>
            <a:xfrm rot="2678375">
              <a:off x="573554" y="30375"/>
              <a:ext cx="234401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6" name="Gruppieren">
            <a:extLst>
              <a:ext uri="{FF2B5EF4-FFF2-40B4-BE49-F238E27FC236}">
                <a16:creationId xmlns:a16="http://schemas.microsoft.com/office/drawing/2014/main" id="{630E64B1-3701-E94B-B2EE-56D08221CE1A}"/>
              </a:ext>
            </a:extLst>
          </p:cNvPr>
          <p:cNvGrpSpPr/>
          <p:nvPr/>
        </p:nvGrpSpPr>
        <p:grpSpPr>
          <a:xfrm>
            <a:off x="9340850" y="4613620"/>
            <a:ext cx="719139" cy="930276"/>
            <a:chOff x="0" y="0"/>
            <a:chExt cx="719138" cy="930275"/>
          </a:xfrm>
        </p:grpSpPr>
        <p:sp>
          <p:nvSpPr>
            <p:cNvPr id="107" name="Form">
              <a:extLst>
                <a:ext uri="{FF2B5EF4-FFF2-40B4-BE49-F238E27FC236}">
                  <a16:creationId xmlns:a16="http://schemas.microsoft.com/office/drawing/2014/main" id="{26936679-731B-0741-BE9D-6A58D9BC7CBD}"/>
                </a:ext>
              </a:extLst>
            </p:cNvPr>
            <p:cNvSpPr/>
            <p:nvPr/>
          </p:nvSpPr>
          <p:spPr>
            <a:xfrm rot="16200000">
              <a:off x="-71874" y="112893"/>
              <a:ext cx="862886" cy="71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CC33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8" name="AC">
              <a:extLst>
                <a:ext uri="{FF2B5EF4-FFF2-40B4-BE49-F238E27FC236}">
                  <a16:creationId xmlns:a16="http://schemas.microsoft.com/office/drawing/2014/main" id="{897AFCC7-37C0-B34F-8FE8-AD6E4F278BBE}"/>
                </a:ext>
              </a:extLst>
            </p:cNvPr>
            <p:cNvSpPr txBox="1"/>
            <p:nvPr/>
          </p:nvSpPr>
          <p:spPr>
            <a:xfrm rot="16200000">
              <a:off x="-129063" y="307361"/>
              <a:ext cx="930276" cy="3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 defTabSz="914400">
                <a:spcBef>
                  <a:spcPts val="900"/>
                </a:spcBef>
                <a:defRPr sz="1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2400" b="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</a:t>
              </a:r>
            </a:p>
          </p:txBody>
        </p:sp>
      </p:grpSp>
      <p:sp>
        <p:nvSpPr>
          <p:cNvPr id="109" name="♥">
            <a:extLst>
              <a:ext uri="{FF2B5EF4-FFF2-40B4-BE49-F238E27FC236}">
                <a16:creationId xmlns:a16="http://schemas.microsoft.com/office/drawing/2014/main" id="{9960FBB7-0D1D-FF4C-BC9F-EA4EC95483F1}"/>
              </a:ext>
            </a:extLst>
          </p:cNvPr>
          <p:cNvSpPr txBox="1"/>
          <p:nvPr/>
        </p:nvSpPr>
        <p:spPr>
          <a:xfrm>
            <a:off x="4826000" y="3057525"/>
            <a:ext cx="2027239" cy="71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2600"/>
              </a:spcBef>
              <a:defRPr sz="4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♥</a:t>
            </a:r>
          </a:p>
        </p:txBody>
      </p:sp>
      <p:sp>
        <p:nvSpPr>
          <p:cNvPr id="110" name="♥">
            <a:extLst>
              <a:ext uri="{FF2B5EF4-FFF2-40B4-BE49-F238E27FC236}">
                <a16:creationId xmlns:a16="http://schemas.microsoft.com/office/drawing/2014/main" id="{C2C7E025-5A0B-DB41-8105-FD7AA6DF3738}"/>
              </a:ext>
            </a:extLst>
          </p:cNvPr>
          <p:cNvSpPr txBox="1"/>
          <p:nvPr/>
        </p:nvSpPr>
        <p:spPr>
          <a:xfrm>
            <a:off x="4892675" y="3238500"/>
            <a:ext cx="1195388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♥</a:t>
            </a:r>
          </a:p>
        </p:txBody>
      </p:sp>
      <p:sp>
        <p:nvSpPr>
          <p:cNvPr id="111" name="Operational">
            <a:extLst>
              <a:ext uri="{FF2B5EF4-FFF2-40B4-BE49-F238E27FC236}">
                <a16:creationId xmlns:a16="http://schemas.microsoft.com/office/drawing/2014/main" id="{C6A609BB-7CA8-AE4A-9259-EC29D4739812}"/>
              </a:ext>
            </a:extLst>
          </p:cNvPr>
          <p:cNvSpPr txBox="1"/>
          <p:nvPr/>
        </p:nvSpPr>
        <p:spPr>
          <a:xfrm>
            <a:off x="7884319" y="4810918"/>
            <a:ext cx="1595439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sp>
        <p:nvSpPr>
          <p:cNvPr id="112" name="Operational">
            <a:extLst>
              <a:ext uri="{FF2B5EF4-FFF2-40B4-BE49-F238E27FC236}">
                <a16:creationId xmlns:a16="http://schemas.microsoft.com/office/drawing/2014/main" id="{9D3BF46C-5EB3-8047-B4C8-0CDD32729C62}"/>
              </a:ext>
            </a:extLst>
          </p:cNvPr>
          <p:cNvSpPr txBox="1"/>
          <p:nvPr/>
        </p:nvSpPr>
        <p:spPr>
          <a:xfrm>
            <a:off x="7485062" y="1559899"/>
            <a:ext cx="1595438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sp>
        <p:nvSpPr>
          <p:cNvPr id="113" name="Booting">
            <a:extLst>
              <a:ext uri="{FF2B5EF4-FFF2-40B4-BE49-F238E27FC236}">
                <a16:creationId xmlns:a16="http://schemas.microsoft.com/office/drawing/2014/main" id="{0B0A05B0-8EE8-4248-9A43-8F5B9B1FCDFA}"/>
              </a:ext>
            </a:extLst>
          </p:cNvPr>
          <p:cNvSpPr txBox="1"/>
          <p:nvPr/>
        </p:nvSpPr>
        <p:spPr>
          <a:xfrm>
            <a:off x="7653465" y="4810918"/>
            <a:ext cx="1928812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Booting</a:t>
            </a:r>
          </a:p>
        </p:txBody>
      </p:sp>
      <p:sp>
        <p:nvSpPr>
          <p:cNvPr id="114" name="source: Schroff">
            <a:extLst>
              <a:ext uri="{FF2B5EF4-FFF2-40B4-BE49-F238E27FC236}">
                <a16:creationId xmlns:a16="http://schemas.microsoft.com/office/drawing/2014/main" id="{BE9ACCA5-0C7C-8943-9ED8-186E00D09576}"/>
              </a:ext>
            </a:extLst>
          </p:cNvPr>
          <p:cNvSpPr txBox="1"/>
          <p:nvPr/>
        </p:nvSpPr>
        <p:spPr>
          <a:xfrm>
            <a:off x="4927600" y="5730875"/>
            <a:ext cx="108001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000">
                <a:latin typeface="Verdana"/>
                <a:ea typeface="Verdana"/>
                <a:cs typeface="Verdana"/>
                <a:sym typeface="Verdana"/>
              </a:rPr>
              <a:t>source: Schroff</a:t>
            </a:r>
          </a:p>
        </p:txBody>
      </p:sp>
      <p:sp>
        <p:nvSpPr>
          <p:cNvPr id="115" name="Kreis">
            <a:extLst>
              <a:ext uri="{FF2B5EF4-FFF2-40B4-BE49-F238E27FC236}">
                <a16:creationId xmlns:a16="http://schemas.microsoft.com/office/drawing/2014/main" id="{A44F7C59-3813-AC46-972A-DD32991CB5D9}"/>
              </a:ext>
            </a:extLst>
          </p:cNvPr>
          <p:cNvSpPr/>
          <p:nvPr/>
        </p:nvSpPr>
        <p:spPr>
          <a:xfrm>
            <a:off x="3219450" y="5327650"/>
            <a:ext cx="215900" cy="2159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" name="Kreis">
            <a:extLst>
              <a:ext uri="{FF2B5EF4-FFF2-40B4-BE49-F238E27FC236}">
                <a16:creationId xmlns:a16="http://schemas.microsoft.com/office/drawing/2014/main" id="{D1A4F394-27B7-9B46-B990-FB5D10B2D8D4}"/>
              </a:ext>
            </a:extLst>
          </p:cNvPr>
          <p:cNvSpPr/>
          <p:nvPr/>
        </p:nvSpPr>
        <p:spPr>
          <a:xfrm>
            <a:off x="3219450" y="5327650"/>
            <a:ext cx="215900" cy="2159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7" name="Kreis">
            <a:extLst>
              <a:ext uri="{FF2B5EF4-FFF2-40B4-BE49-F238E27FC236}">
                <a16:creationId xmlns:a16="http://schemas.microsoft.com/office/drawing/2014/main" id="{0A32EB9C-97D1-F94F-9828-C5948A80D142}"/>
              </a:ext>
            </a:extLst>
          </p:cNvPr>
          <p:cNvSpPr/>
          <p:nvPr/>
        </p:nvSpPr>
        <p:spPr>
          <a:xfrm>
            <a:off x="3219450" y="5327650"/>
            <a:ext cx="215900" cy="2159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" name="LEDs:">
            <a:extLst>
              <a:ext uri="{FF2B5EF4-FFF2-40B4-BE49-F238E27FC236}">
                <a16:creationId xmlns:a16="http://schemas.microsoft.com/office/drawing/2014/main" id="{41D06484-EDFC-5545-8ADE-1ADF0BD34468}"/>
              </a:ext>
            </a:extLst>
          </p:cNvPr>
          <p:cNvSpPr txBox="1"/>
          <p:nvPr/>
        </p:nvSpPr>
        <p:spPr>
          <a:xfrm>
            <a:off x="2284412" y="5254625"/>
            <a:ext cx="785813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LEDs:</a:t>
            </a:r>
          </a:p>
        </p:txBody>
      </p:sp>
    </p:spTree>
    <p:extLst>
      <p:ext uri="{BB962C8B-B14F-4D97-AF65-F5344CB8AC3E}">
        <p14:creationId xmlns:p14="http://schemas.microsoft.com/office/powerpoint/2010/main" val="20826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800"/>
                            </p:stCondLst>
                            <p:childTnLst>
                              <p:par>
                                <p:cTn id="110" presetID="10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 advAuto="0"/>
      <p:bldP spid="8" grpId="0" animBg="1" advAuto="0"/>
      <p:bldP spid="13" grpId="0" animBg="1" advAuto="0"/>
      <p:bldP spid="18" grpId="0" animBg="1" advAuto="0"/>
      <p:bldP spid="18" grpId="1" animBg="1" advAuto="0"/>
      <p:bldP spid="19" grpId="0" animBg="1" advAuto="0"/>
      <p:bldP spid="23" grpId="0" animBg="1" advAuto="0"/>
      <p:bldP spid="27" grpId="0" animBg="1" advAuto="0"/>
      <p:bldP spid="28" grpId="0" animBg="1" advAuto="0"/>
      <p:bldP spid="32" grpId="0" animBg="1" advAuto="0"/>
      <p:bldP spid="36" grpId="0" animBg="1" advAuto="0"/>
      <p:bldP spid="40" grpId="0" animBg="1" advAuto="0"/>
      <p:bldP spid="40" grpId="1" animBg="1" advAuto="0"/>
      <p:bldP spid="41" grpId="0" animBg="1" advAuto="0"/>
      <p:bldP spid="42" grpId="0" animBg="1" advAuto="0"/>
      <p:bldP spid="43" grpId="0" animBg="1" advAuto="0"/>
      <p:bldP spid="44" grpId="0" animBg="1" advAuto="0"/>
      <p:bldP spid="45" grpId="0" animBg="1" advAuto="0"/>
      <p:bldP spid="46" grpId="0" animBg="1" advAuto="0"/>
      <p:bldP spid="47" grpId="0" animBg="1" advAuto="0"/>
      <p:bldP spid="52" grpId="0" animBg="1" advAuto="0"/>
      <p:bldP spid="68" grpId="0" animBg="1" advAuto="0"/>
      <p:bldP spid="81" grpId="0" animBg="1" advAuto="0"/>
      <p:bldP spid="81" grpId="1" animBg="1" advAuto="0"/>
      <p:bldP spid="82" grpId="0" animBg="1" advAuto="0"/>
      <p:bldP spid="88" grpId="0" animBg="1" advAuto="0"/>
      <p:bldP spid="94" grpId="0" animBg="1" advAuto="0"/>
      <p:bldP spid="100" grpId="0" animBg="1" advAuto="0"/>
      <p:bldP spid="106" grpId="0" animBg="1" advAuto="0"/>
      <p:bldP spid="109" grpId="0" animBg="1" advAuto="0"/>
      <p:bldP spid="110" grpId="0" animBg="1" advAuto="0"/>
      <p:bldP spid="111" grpId="0" animBg="1" advAuto="0"/>
      <p:bldP spid="112" grpId="0" animBg="1" advAuto="0"/>
      <p:bldP spid="113" grpId="0" animBg="1" advAuto="0"/>
      <p:bldP spid="113" grpId="1" animBg="1" advAuto="0"/>
      <p:bldP spid="115" grpId="0" animBg="1" advAuto="0"/>
      <p:bldP spid="115" grpId="1" animBg="1" advAuto="0"/>
      <p:bldP spid="116" grpId="0" animBg="1" advAuto="0"/>
      <p:bldP spid="116" grpId="1" animBg="1" advAuto="0"/>
      <p:bldP spid="11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C53E-7BD1-464D-AF73-382C8A51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hteck">
            <a:extLst>
              <a:ext uri="{FF2B5EF4-FFF2-40B4-BE49-F238E27FC236}">
                <a16:creationId xmlns:a16="http://schemas.microsoft.com/office/drawing/2014/main" id="{EFA99F53-7862-E049-9F0A-AFFAE766B1C2}"/>
              </a:ext>
            </a:extLst>
          </p:cNvPr>
          <p:cNvSpPr/>
          <p:nvPr/>
        </p:nvSpPr>
        <p:spPr>
          <a:xfrm>
            <a:off x="2284412" y="2700338"/>
            <a:ext cx="7112001" cy="1223963"/>
          </a:xfrm>
          <a:prstGeom prst="rect">
            <a:avLst/>
          </a:prstGeom>
          <a:solidFill>
            <a:srgbClr val="A2F6AC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Rechteck">
            <a:extLst>
              <a:ext uri="{FF2B5EF4-FFF2-40B4-BE49-F238E27FC236}">
                <a16:creationId xmlns:a16="http://schemas.microsoft.com/office/drawing/2014/main" id="{D7EDFF10-BDE7-F945-816A-125C3102B501}"/>
              </a:ext>
            </a:extLst>
          </p:cNvPr>
          <p:cNvSpPr/>
          <p:nvPr/>
        </p:nvSpPr>
        <p:spPr>
          <a:xfrm>
            <a:off x="2284412" y="1331913"/>
            <a:ext cx="7112001" cy="1223963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" name="Rechteck">
            <a:extLst>
              <a:ext uri="{FF2B5EF4-FFF2-40B4-BE49-F238E27FC236}">
                <a16:creationId xmlns:a16="http://schemas.microsoft.com/office/drawing/2014/main" id="{51CA8A3A-5869-2149-AF2B-C94C919B71B9}"/>
              </a:ext>
            </a:extLst>
          </p:cNvPr>
          <p:cNvSpPr/>
          <p:nvPr/>
        </p:nvSpPr>
        <p:spPr>
          <a:xfrm>
            <a:off x="8001000" y="4067175"/>
            <a:ext cx="1395413" cy="2016125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Rechteck">
            <a:extLst>
              <a:ext uri="{FF2B5EF4-FFF2-40B4-BE49-F238E27FC236}">
                <a16:creationId xmlns:a16="http://schemas.microsoft.com/office/drawing/2014/main" id="{5FC68BE4-7894-0E47-A9CC-7192345D66AF}"/>
              </a:ext>
            </a:extLst>
          </p:cNvPr>
          <p:cNvSpPr/>
          <p:nvPr/>
        </p:nvSpPr>
        <p:spPr>
          <a:xfrm>
            <a:off x="2284412" y="4067175"/>
            <a:ext cx="1395413" cy="2016125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7" name="Gruppieren">
            <a:extLst>
              <a:ext uri="{FF2B5EF4-FFF2-40B4-BE49-F238E27FC236}">
                <a16:creationId xmlns:a16="http://schemas.microsoft.com/office/drawing/2014/main" id="{876827ED-C702-1B42-9DB8-B4C3A3D319CC}"/>
              </a:ext>
            </a:extLst>
          </p:cNvPr>
          <p:cNvGrpSpPr/>
          <p:nvPr/>
        </p:nvGrpSpPr>
        <p:grpSpPr>
          <a:xfrm>
            <a:off x="7867649" y="2266950"/>
            <a:ext cx="398465" cy="1800225"/>
            <a:chOff x="0" y="0"/>
            <a:chExt cx="398462" cy="1800225"/>
          </a:xfrm>
        </p:grpSpPr>
        <p:sp>
          <p:nvSpPr>
            <p:cNvPr id="8" name="Linie">
              <a:extLst>
                <a:ext uri="{FF2B5EF4-FFF2-40B4-BE49-F238E27FC236}">
                  <a16:creationId xmlns:a16="http://schemas.microsoft.com/office/drawing/2014/main" id="{F5EB4A8D-00A2-A645-ABC5-26DC68E63B49}"/>
                </a:ext>
              </a:extLst>
            </p:cNvPr>
            <p:cNvSpPr/>
            <p:nvPr/>
          </p:nvSpPr>
          <p:spPr>
            <a:xfrm flipH="1">
              <a:off x="398462" y="0"/>
              <a:ext cx="1" cy="1800225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" name="Linie">
              <a:extLst>
                <a:ext uri="{FF2B5EF4-FFF2-40B4-BE49-F238E27FC236}">
                  <a16:creationId xmlns:a16="http://schemas.microsoft.com/office/drawing/2014/main" id="{A198E25C-968F-2046-9CF1-CAABF4A10914}"/>
                </a:ext>
              </a:extLst>
            </p:cNvPr>
            <p:cNvSpPr/>
            <p:nvPr/>
          </p:nvSpPr>
          <p:spPr>
            <a:xfrm flipH="1" flipV="1">
              <a:off x="67388" y="-1"/>
              <a:ext cx="331075" cy="1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" name="Linie">
              <a:extLst>
                <a:ext uri="{FF2B5EF4-FFF2-40B4-BE49-F238E27FC236}">
                  <a16:creationId xmlns:a16="http://schemas.microsoft.com/office/drawing/2014/main" id="{726F8E28-C8EE-8E42-9DB0-D95057DE54FC}"/>
                </a:ext>
              </a:extLst>
            </p:cNvPr>
            <p:cNvSpPr/>
            <p:nvPr/>
          </p:nvSpPr>
          <p:spPr>
            <a:xfrm flipH="1">
              <a:off x="65922" y="0"/>
              <a:ext cx="1" cy="144463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" name="Linie">
              <a:extLst>
                <a:ext uri="{FF2B5EF4-FFF2-40B4-BE49-F238E27FC236}">
                  <a16:creationId xmlns:a16="http://schemas.microsoft.com/office/drawing/2014/main" id="{DABF7F17-75E7-0C4D-AEA8-C4F813C20B7E}"/>
                </a:ext>
              </a:extLst>
            </p:cNvPr>
            <p:cNvSpPr/>
            <p:nvPr/>
          </p:nvSpPr>
          <p:spPr>
            <a:xfrm>
              <a:off x="-1" y="144462"/>
              <a:ext cx="133311" cy="1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2" name="Gruppieren">
            <a:extLst>
              <a:ext uri="{FF2B5EF4-FFF2-40B4-BE49-F238E27FC236}">
                <a16:creationId xmlns:a16="http://schemas.microsoft.com/office/drawing/2014/main" id="{97C44A46-E020-6949-809B-201E02605578}"/>
              </a:ext>
            </a:extLst>
          </p:cNvPr>
          <p:cNvGrpSpPr/>
          <p:nvPr/>
        </p:nvGrpSpPr>
        <p:grpSpPr>
          <a:xfrm>
            <a:off x="3249613" y="3563937"/>
            <a:ext cx="4951413" cy="792163"/>
            <a:chOff x="0" y="0"/>
            <a:chExt cx="4951412" cy="792162"/>
          </a:xfrm>
        </p:grpSpPr>
        <p:sp>
          <p:nvSpPr>
            <p:cNvPr id="13" name="Linie">
              <a:extLst>
                <a:ext uri="{FF2B5EF4-FFF2-40B4-BE49-F238E27FC236}">
                  <a16:creationId xmlns:a16="http://schemas.microsoft.com/office/drawing/2014/main" id="{619EE4D4-BFBF-8444-A0FA-38AF6E197CED}"/>
                </a:ext>
              </a:extLst>
            </p:cNvPr>
            <p:cNvSpPr/>
            <p:nvPr/>
          </p:nvSpPr>
          <p:spPr>
            <a:xfrm>
              <a:off x="4951412" y="-1"/>
              <a:ext cx="1" cy="503238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" name="Linie">
              <a:extLst>
                <a:ext uri="{FF2B5EF4-FFF2-40B4-BE49-F238E27FC236}">
                  <a16:creationId xmlns:a16="http://schemas.microsoft.com/office/drawing/2014/main" id="{DBE0F3B3-5499-A14D-9A19-70F1C243CAA8}"/>
                </a:ext>
              </a:extLst>
            </p:cNvPr>
            <p:cNvSpPr/>
            <p:nvPr/>
          </p:nvSpPr>
          <p:spPr>
            <a:xfrm flipH="1" flipV="1">
              <a:off x="66207" y="-1"/>
              <a:ext cx="4885205" cy="1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" name="Linie">
              <a:extLst>
                <a:ext uri="{FF2B5EF4-FFF2-40B4-BE49-F238E27FC236}">
                  <a16:creationId xmlns:a16="http://schemas.microsoft.com/office/drawing/2014/main" id="{CB695DA8-7FF4-134F-96F9-2A8DCA2CE183}"/>
                </a:ext>
              </a:extLst>
            </p:cNvPr>
            <p:cNvSpPr/>
            <p:nvPr/>
          </p:nvSpPr>
          <p:spPr>
            <a:xfrm flipH="1">
              <a:off x="63389" y="0"/>
              <a:ext cx="2818" cy="792163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" name="Linie">
              <a:extLst>
                <a:ext uri="{FF2B5EF4-FFF2-40B4-BE49-F238E27FC236}">
                  <a16:creationId xmlns:a16="http://schemas.microsoft.com/office/drawing/2014/main" id="{9D12D76D-76D6-9049-9F65-FFCA1C7F8721}"/>
                </a:ext>
              </a:extLst>
            </p:cNvPr>
            <p:cNvSpPr/>
            <p:nvPr/>
          </p:nvSpPr>
          <p:spPr>
            <a:xfrm>
              <a:off x="0" y="792162"/>
              <a:ext cx="133822" cy="1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7" name="Gruppieren">
            <a:extLst>
              <a:ext uri="{FF2B5EF4-FFF2-40B4-BE49-F238E27FC236}">
                <a16:creationId xmlns:a16="http://schemas.microsoft.com/office/drawing/2014/main" id="{CF1CE037-AE10-3340-9564-AECB71E33A6A}"/>
              </a:ext>
            </a:extLst>
          </p:cNvPr>
          <p:cNvGrpSpPr/>
          <p:nvPr/>
        </p:nvGrpSpPr>
        <p:grpSpPr>
          <a:xfrm>
            <a:off x="3181349" y="3419475"/>
            <a:ext cx="5284789" cy="647700"/>
            <a:chOff x="0" y="0"/>
            <a:chExt cx="5284788" cy="647700"/>
          </a:xfrm>
        </p:grpSpPr>
        <p:sp>
          <p:nvSpPr>
            <p:cNvPr id="18" name="Linie">
              <a:extLst>
                <a:ext uri="{FF2B5EF4-FFF2-40B4-BE49-F238E27FC236}">
                  <a16:creationId xmlns:a16="http://schemas.microsoft.com/office/drawing/2014/main" id="{C4C4E555-86B2-144D-B1F9-249E4215C54C}"/>
                </a:ext>
              </a:extLst>
            </p:cNvPr>
            <p:cNvSpPr/>
            <p:nvPr/>
          </p:nvSpPr>
          <p:spPr>
            <a:xfrm flipV="1">
              <a:off x="5284787" y="0"/>
              <a:ext cx="1" cy="647700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" name="Linie">
              <a:extLst>
                <a:ext uri="{FF2B5EF4-FFF2-40B4-BE49-F238E27FC236}">
                  <a16:creationId xmlns:a16="http://schemas.microsoft.com/office/drawing/2014/main" id="{084FB55A-69A6-0347-94D1-B89882177603}"/>
                </a:ext>
              </a:extLst>
            </p:cNvPr>
            <p:cNvSpPr/>
            <p:nvPr/>
          </p:nvSpPr>
          <p:spPr>
            <a:xfrm flipH="1" flipV="1">
              <a:off x="-1" y="0"/>
              <a:ext cx="5284789" cy="1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" name="Linie">
              <a:extLst>
                <a:ext uri="{FF2B5EF4-FFF2-40B4-BE49-F238E27FC236}">
                  <a16:creationId xmlns:a16="http://schemas.microsoft.com/office/drawing/2014/main" id="{D36B756D-08AC-FF4A-98B5-0B0F113ADC4A}"/>
                </a:ext>
              </a:extLst>
            </p:cNvPr>
            <p:cNvSpPr/>
            <p:nvPr/>
          </p:nvSpPr>
          <p:spPr>
            <a:xfrm flipV="1">
              <a:off x="-1" y="0"/>
              <a:ext cx="2" cy="647700"/>
            </a:xfrm>
            <a:prstGeom prst="line">
              <a:avLst/>
            </a:prstGeom>
            <a:noFill/>
            <a:ln w="19050" cap="flat">
              <a:solidFill>
                <a:srgbClr val="B6B6B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1" name="Linie">
            <a:extLst>
              <a:ext uri="{FF2B5EF4-FFF2-40B4-BE49-F238E27FC236}">
                <a16:creationId xmlns:a16="http://schemas.microsoft.com/office/drawing/2014/main" id="{64B60E42-9322-4549-9367-45F64BDB3A5E}"/>
              </a:ext>
            </a:extLst>
          </p:cNvPr>
          <p:cNvSpPr/>
          <p:nvPr/>
        </p:nvSpPr>
        <p:spPr>
          <a:xfrm flipV="1">
            <a:off x="8532813" y="2555875"/>
            <a:ext cx="1" cy="1511300"/>
          </a:xfrm>
          <a:prstGeom prst="line">
            <a:avLst/>
          </a:prstGeom>
          <a:ln w="19050">
            <a:solidFill>
              <a:srgbClr val="B6B6B6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" name="PM">
            <a:extLst>
              <a:ext uri="{FF2B5EF4-FFF2-40B4-BE49-F238E27FC236}">
                <a16:creationId xmlns:a16="http://schemas.microsoft.com/office/drawing/2014/main" id="{BA83878F-6C01-DD47-8BC6-0FA4348DE4AA}"/>
              </a:ext>
            </a:extLst>
          </p:cNvPr>
          <p:cNvSpPr txBox="1"/>
          <p:nvPr/>
        </p:nvSpPr>
        <p:spPr>
          <a:xfrm>
            <a:off x="8234363" y="5675312"/>
            <a:ext cx="930276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</a:p>
        </p:txBody>
      </p:sp>
      <p:sp>
        <p:nvSpPr>
          <p:cNvPr id="23" name="CU">
            <a:extLst>
              <a:ext uri="{FF2B5EF4-FFF2-40B4-BE49-F238E27FC236}">
                <a16:creationId xmlns:a16="http://schemas.microsoft.com/office/drawing/2014/main" id="{825656A7-B992-B84A-AC1E-95E53F274497}"/>
              </a:ext>
            </a:extLst>
          </p:cNvPr>
          <p:cNvSpPr txBox="1"/>
          <p:nvPr/>
        </p:nvSpPr>
        <p:spPr>
          <a:xfrm>
            <a:off x="5310187" y="2195513"/>
            <a:ext cx="930276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</a:p>
        </p:txBody>
      </p:sp>
      <p:sp>
        <p:nvSpPr>
          <p:cNvPr id="24" name="Linie">
            <a:extLst>
              <a:ext uri="{FF2B5EF4-FFF2-40B4-BE49-F238E27FC236}">
                <a16:creationId xmlns:a16="http://schemas.microsoft.com/office/drawing/2014/main" id="{D69CBDFE-B916-FB4B-99B3-85F3F9CD1B7A}"/>
              </a:ext>
            </a:extLst>
          </p:cNvPr>
          <p:cNvSpPr/>
          <p:nvPr/>
        </p:nvSpPr>
        <p:spPr>
          <a:xfrm flipV="1">
            <a:off x="9296400" y="2555875"/>
            <a:ext cx="0" cy="1511300"/>
          </a:xfrm>
          <a:prstGeom prst="line">
            <a:avLst/>
          </a:prstGeom>
          <a:ln w="57150">
            <a:solidFill>
              <a:srgbClr val="B6B6B6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" name="Linie">
            <a:extLst>
              <a:ext uri="{FF2B5EF4-FFF2-40B4-BE49-F238E27FC236}">
                <a16:creationId xmlns:a16="http://schemas.microsoft.com/office/drawing/2014/main" id="{007DCC88-A0D7-5841-9AA0-3CC9E1576AA5}"/>
              </a:ext>
            </a:extLst>
          </p:cNvPr>
          <p:cNvSpPr/>
          <p:nvPr/>
        </p:nvSpPr>
        <p:spPr>
          <a:xfrm flipV="1">
            <a:off x="8964613" y="2555875"/>
            <a:ext cx="1" cy="1511300"/>
          </a:xfrm>
          <a:prstGeom prst="line">
            <a:avLst/>
          </a:prstGeom>
          <a:ln w="38100">
            <a:solidFill>
              <a:srgbClr val="B6B6B6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" name="Rechteck">
            <a:extLst>
              <a:ext uri="{FF2B5EF4-FFF2-40B4-BE49-F238E27FC236}">
                <a16:creationId xmlns:a16="http://schemas.microsoft.com/office/drawing/2014/main" id="{5EB10AEF-76D6-EC49-980E-4CF661A83AD6}"/>
              </a:ext>
            </a:extLst>
          </p:cNvPr>
          <p:cNvSpPr/>
          <p:nvPr/>
        </p:nvSpPr>
        <p:spPr>
          <a:xfrm>
            <a:off x="8067675" y="4068762"/>
            <a:ext cx="1263650" cy="7143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" name="Rechteck">
            <a:extLst>
              <a:ext uri="{FF2B5EF4-FFF2-40B4-BE49-F238E27FC236}">
                <a16:creationId xmlns:a16="http://schemas.microsoft.com/office/drawing/2014/main" id="{9DFAF70D-5474-1F4B-A019-6EB6E5FB1668}"/>
              </a:ext>
            </a:extLst>
          </p:cNvPr>
          <p:cNvSpPr/>
          <p:nvPr/>
        </p:nvSpPr>
        <p:spPr>
          <a:xfrm>
            <a:off x="2351087" y="4067175"/>
            <a:ext cx="1263651" cy="7143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" name="Rechteck">
            <a:extLst>
              <a:ext uri="{FF2B5EF4-FFF2-40B4-BE49-F238E27FC236}">
                <a16:creationId xmlns:a16="http://schemas.microsoft.com/office/drawing/2014/main" id="{6D4D3F45-6FC5-5D4E-A662-930CEE3084E9}"/>
              </a:ext>
            </a:extLst>
          </p:cNvPr>
          <p:cNvSpPr/>
          <p:nvPr/>
        </p:nvSpPr>
        <p:spPr>
          <a:xfrm>
            <a:off x="8399463" y="6011862"/>
            <a:ext cx="598488" cy="730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9" name="Gruppieren">
            <a:extLst>
              <a:ext uri="{FF2B5EF4-FFF2-40B4-BE49-F238E27FC236}">
                <a16:creationId xmlns:a16="http://schemas.microsoft.com/office/drawing/2014/main" id="{AECEE313-639B-F743-8001-14C8D49A3C6E}"/>
              </a:ext>
            </a:extLst>
          </p:cNvPr>
          <p:cNvGrpSpPr/>
          <p:nvPr/>
        </p:nvGrpSpPr>
        <p:grpSpPr>
          <a:xfrm>
            <a:off x="2749549" y="2808288"/>
            <a:ext cx="6448427" cy="1258888"/>
            <a:chOff x="0" y="0"/>
            <a:chExt cx="6448425" cy="1258887"/>
          </a:xfrm>
        </p:grpSpPr>
        <p:sp>
          <p:nvSpPr>
            <p:cNvPr id="30" name="Linie">
              <a:extLst>
                <a:ext uri="{FF2B5EF4-FFF2-40B4-BE49-F238E27FC236}">
                  <a16:creationId xmlns:a16="http://schemas.microsoft.com/office/drawing/2014/main" id="{7EE8D8E2-47BD-1644-98C2-40C7712B2EDA}"/>
                </a:ext>
              </a:extLst>
            </p:cNvPr>
            <p:cNvSpPr/>
            <p:nvPr/>
          </p:nvSpPr>
          <p:spPr>
            <a:xfrm flipV="1">
              <a:off x="6448425" y="0"/>
              <a:ext cx="1" cy="1258888"/>
            </a:xfrm>
            <a:prstGeom prst="line">
              <a:avLst/>
            </a:prstGeom>
            <a:noFill/>
            <a:ln w="571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1" name="Linie">
              <a:extLst>
                <a:ext uri="{FF2B5EF4-FFF2-40B4-BE49-F238E27FC236}">
                  <a16:creationId xmlns:a16="http://schemas.microsoft.com/office/drawing/2014/main" id="{AF4AB08B-3B96-2F4B-B1C1-8E38EE7E6021}"/>
                </a:ext>
              </a:extLst>
            </p:cNvPr>
            <p:cNvSpPr/>
            <p:nvPr/>
          </p:nvSpPr>
          <p:spPr>
            <a:xfrm flipH="1">
              <a:off x="-1" y="0"/>
              <a:ext cx="6448426" cy="2137"/>
            </a:xfrm>
            <a:prstGeom prst="line">
              <a:avLst/>
            </a:prstGeom>
            <a:noFill/>
            <a:ln w="5715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2" name="Linie">
              <a:extLst>
                <a:ext uri="{FF2B5EF4-FFF2-40B4-BE49-F238E27FC236}">
                  <a16:creationId xmlns:a16="http://schemas.microsoft.com/office/drawing/2014/main" id="{7F701335-ECCF-CA48-B2F0-2421C87F72FE}"/>
                </a:ext>
              </a:extLst>
            </p:cNvPr>
            <p:cNvSpPr/>
            <p:nvPr/>
          </p:nvSpPr>
          <p:spPr>
            <a:xfrm flipH="1">
              <a:off x="-1" y="0"/>
              <a:ext cx="1" cy="1258888"/>
            </a:xfrm>
            <a:prstGeom prst="line">
              <a:avLst/>
            </a:prstGeom>
            <a:noFill/>
            <a:ln w="57150" cap="flat">
              <a:solidFill>
                <a:srgbClr val="B6B6B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33" name="Gruppieren">
            <a:extLst>
              <a:ext uri="{FF2B5EF4-FFF2-40B4-BE49-F238E27FC236}">
                <a16:creationId xmlns:a16="http://schemas.microsoft.com/office/drawing/2014/main" id="{EAE6B8BD-0B4E-4247-B554-94EA374821BC}"/>
              </a:ext>
            </a:extLst>
          </p:cNvPr>
          <p:cNvGrpSpPr/>
          <p:nvPr/>
        </p:nvGrpSpPr>
        <p:grpSpPr>
          <a:xfrm>
            <a:off x="2916237" y="3059112"/>
            <a:ext cx="5981702" cy="1008063"/>
            <a:chOff x="0" y="0"/>
            <a:chExt cx="5981700" cy="1008062"/>
          </a:xfrm>
        </p:grpSpPr>
        <p:sp>
          <p:nvSpPr>
            <p:cNvPr id="34" name="Linie">
              <a:extLst>
                <a:ext uri="{FF2B5EF4-FFF2-40B4-BE49-F238E27FC236}">
                  <a16:creationId xmlns:a16="http://schemas.microsoft.com/office/drawing/2014/main" id="{283DF09E-2219-5943-8E5F-1A81A09CF210}"/>
                </a:ext>
              </a:extLst>
            </p:cNvPr>
            <p:cNvSpPr/>
            <p:nvPr/>
          </p:nvSpPr>
          <p:spPr>
            <a:xfrm flipV="1">
              <a:off x="5981700" y="0"/>
              <a:ext cx="1" cy="1008063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5" name="Linie">
              <a:extLst>
                <a:ext uri="{FF2B5EF4-FFF2-40B4-BE49-F238E27FC236}">
                  <a16:creationId xmlns:a16="http://schemas.microsoft.com/office/drawing/2014/main" id="{E5C30CCA-7288-8046-8D6A-CFC080D60C81}"/>
                </a:ext>
              </a:extLst>
            </p:cNvPr>
            <p:cNvSpPr/>
            <p:nvPr/>
          </p:nvSpPr>
          <p:spPr>
            <a:xfrm flipH="1" flipV="1">
              <a:off x="-1" y="1269"/>
              <a:ext cx="5981701" cy="1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6" name="Linie">
              <a:extLst>
                <a:ext uri="{FF2B5EF4-FFF2-40B4-BE49-F238E27FC236}">
                  <a16:creationId xmlns:a16="http://schemas.microsoft.com/office/drawing/2014/main" id="{0D0C7CD0-9D85-3641-94B6-ED26259C59BF}"/>
                </a:ext>
              </a:extLst>
            </p:cNvPr>
            <p:cNvSpPr/>
            <p:nvPr/>
          </p:nvSpPr>
          <p:spPr>
            <a:xfrm flipH="1">
              <a:off x="-1" y="0"/>
              <a:ext cx="2" cy="1008063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7" name="Pres.">
            <a:extLst>
              <a:ext uri="{FF2B5EF4-FFF2-40B4-BE49-F238E27FC236}">
                <a16:creationId xmlns:a16="http://schemas.microsoft.com/office/drawing/2014/main" id="{72C96F4E-FBA2-7C4E-B478-3FC0209C649A}"/>
              </a:ext>
            </a:extLst>
          </p:cNvPr>
          <p:cNvSpPr txBox="1"/>
          <p:nvPr/>
        </p:nvSpPr>
        <p:spPr>
          <a:xfrm rot="16200000">
            <a:off x="7785335" y="4246327"/>
            <a:ext cx="792163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Pres.</a:t>
            </a:r>
          </a:p>
        </p:txBody>
      </p:sp>
      <p:sp>
        <p:nvSpPr>
          <p:cNvPr id="38" name="Enable">
            <a:extLst>
              <a:ext uri="{FF2B5EF4-FFF2-40B4-BE49-F238E27FC236}">
                <a16:creationId xmlns:a16="http://schemas.microsoft.com/office/drawing/2014/main" id="{70D07CD9-7376-F54F-80A5-5EE5832E1D38}"/>
              </a:ext>
            </a:extLst>
          </p:cNvPr>
          <p:cNvSpPr txBox="1"/>
          <p:nvPr/>
        </p:nvSpPr>
        <p:spPr>
          <a:xfrm rot="16200000">
            <a:off x="8069497" y="43177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Enable</a:t>
            </a:r>
          </a:p>
        </p:txBody>
      </p:sp>
      <p:sp>
        <p:nvSpPr>
          <p:cNvPr id="39" name="MP">
            <a:extLst>
              <a:ext uri="{FF2B5EF4-FFF2-40B4-BE49-F238E27FC236}">
                <a16:creationId xmlns:a16="http://schemas.microsoft.com/office/drawing/2014/main" id="{EF2D90AE-48C3-534E-8DDB-A170841A657B}"/>
              </a:ext>
            </a:extLst>
          </p:cNvPr>
          <p:cNvSpPr txBox="1"/>
          <p:nvPr/>
        </p:nvSpPr>
        <p:spPr>
          <a:xfrm rot="16200000">
            <a:off x="8659253" y="4102659"/>
            <a:ext cx="504826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</a:t>
            </a:r>
          </a:p>
        </p:txBody>
      </p:sp>
      <p:sp>
        <p:nvSpPr>
          <p:cNvPr id="40" name="PP">
            <a:extLst>
              <a:ext uri="{FF2B5EF4-FFF2-40B4-BE49-F238E27FC236}">
                <a16:creationId xmlns:a16="http://schemas.microsoft.com/office/drawing/2014/main" id="{4F6A21C9-73B7-3E47-8216-86DB86C880DA}"/>
              </a:ext>
            </a:extLst>
          </p:cNvPr>
          <p:cNvSpPr txBox="1"/>
          <p:nvPr/>
        </p:nvSpPr>
        <p:spPr>
          <a:xfrm rot="16200000">
            <a:off x="8957703" y="4102659"/>
            <a:ext cx="504826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</a:t>
            </a:r>
          </a:p>
        </p:txBody>
      </p:sp>
      <p:sp>
        <p:nvSpPr>
          <p:cNvPr id="41" name="IPMB-0">
            <a:extLst>
              <a:ext uri="{FF2B5EF4-FFF2-40B4-BE49-F238E27FC236}">
                <a16:creationId xmlns:a16="http://schemas.microsoft.com/office/drawing/2014/main" id="{36B8D646-6FD3-1E44-82AF-78C694C24E69}"/>
              </a:ext>
            </a:extLst>
          </p:cNvPr>
          <p:cNvSpPr txBox="1"/>
          <p:nvPr/>
        </p:nvSpPr>
        <p:spPr>
          <a:xfrm rot="16200000">
            <a:off x="8282222" y="43177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IPMB-0</a:t>
            </a:r>
          </a:p>
        </p:txBody>
      </p:sp>
      <p:sp>
        <p:nvSpPr>
          <p:cNvPr id="42" name="IPMB-0">
            <a:extLst>
              <a:ext uri="{FF2B5EF4-FFF2-40B4-BE49-F238E27FC236}">
                <a16:creationId xmlns:a16="http://schemas.microsoft.com/office/drawing/2014/main" id="{05B520F8-220A-7649-B1D9-FA9EAB70B163}"/>
              </a:ext>
            </a:extLst>
          </p:cNvPr>
          <p:cNvSpPr txBox="1"/>
          <p:nvPr/>
        </p:nvSpPr>
        <p:spPr>
          <a:xfrm rot="16200000">
            <a:off x="2649772" y="43177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IPMB-0</a:t>
            </a:r>
          </a:p>
        </p:txBody>
      </p:sp>
      <p:sp>
        <p:nvSpPr>
          <p:cNvPr id="43" name="Operational">
            <a:extLst>
              <a:ext uri="{FF2B5EF4-FFF2-40B4-BE49-F238E27FC236}">
                <a16:creationId xmlns:a16="http://schemas.microsoft.com/office/drawing/2014/main" id="{3DF3DFF4-B258-C846-96EB-FB12C7EC4728}"/>
              </a:ext>
            </a:extLst>
          </p:cNvPr>
          <p:cNvSpPr txBox="1"/>
          <p:nvPr/>
        </p:nvSpPr>
        <p:spPr>
          <a:xfrm>
            <a:off x="2219325" y="4895850"/>
            <a:ext cx="1593850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grpSp>
        <p:nvGrpSpPr>
          <p:cNvPr id="44" name="Gruppieren">
            <a:extLst>
              <a:ext uri="{FF2B5EF4-FFF2-40B4-BE49-F238E27FC236}">
                <a16:creationId xmlns:a16="http://schemas.microsoft.com/office/drawing/2014/main" id="{D9BA94A0-339D-5544-8666-DBEBC25AC8C7}"/>
              </a:ext>
            </a:extLst>
          </p:cNvPr>
          <p:cNvGrpSpPr/>
          <p:nvPr/>
        </p:nvGrpSpPr>
        <p:grpSpPr>
          <a:xfrm>
            <a:off x="4211638" y="1368424"/>
            <a:ext cx="3089276" cy="1150941"/>
            <a:chOff x="0" y="0"/>
            <a:chExt cx="3089275" cy="1150939"/>
          </a:xfrm>
        </p:grpSpPr>
        <p:grpSp>
          <p:nvGrpSpPr>
            <p:cNvPr id="45" name="Gruppieren">
              <a:extLst>
                <a:ext uri="{FF2B5EF4-FFF2-40B4-BE49-F238E27FC236}">
                  <a16:creationId xmlns:a16="http://schemas.microsoft.com/office/drawing/2014/main" id="{28C22CF5-BAA4-8948-A9D7-E9203FF45295}"/>
                </a:ext>
              </a:extLst>
            </p:cNvPr>
            <p:cNvGrpSpPr/>
            <p:nvPr/>
          </p:nvGrpSpPr>
          <p:grpSpPr>
            <a:xfrm>
              <a:off x="0" y="-1"/>
              <a:ext cx="1096196" cy="1150941"/>
              <a:chOff x="0" y="0"/>
              <a:chExt cx="1096195" cy="1150939"/>
            </a:xfrm>
          </p:grpSpPr>
          <p:sp>
            <p:nvSpPr>
              <p:cNvPr id="53" name="Oval">
                <a:extLst>
                  <a:ext uri="{FF2B5EF4-FFF2-40B4-BE49-F238E27FC236}">
                    <a16:creationId xmlns:a16="http://schemas.microsoft.com/office/drawing/2014/main" id="{8FB470EA-6B4F-0A4A-BD56-AAC395A70DAE}"/>
                  </a:ext>
                </a:extLst>
              </p:cNvPr>
              <p:cNvSpPr/>
              <p:nvPr/>
            </p:nvSpPr>
            <p:spPr>
              <a:xfrm>
                <a:off x="32241" y="34925"/>
                <a:ext cx="1063955" cy="1116015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4" name="Rechteck">
                <a:extLst>
                  <a:ext uri="{FF2B5EF4-FFF2-40B4-BE49-F238E27FC236}">
                    <a16:creationId xmlns:a16="http://schemas.microsoft.com/office/drawing/2014/main" id="{FC2361B1-B62A-DA4A-80FC-49D1D40AE8A0}"/>
                  </a:ext>
                </a:extLst>
              </p:cNvPr>
              <p:cNvSpPr/>
              <p:nvPr/>
            </p:nvSpPr>
            <p:spPr>
              <a:xfrm>
                <a:off x="0" y="0"/>
                <a:ext cx="1096194" cy="1150938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5" name="Oval">
                <a:extLst>
                  <a:ext uri="{FF2B5EF4-FFF2-40B4-BE49-F238E27FC236}">
                    <a16:creationId xmlns:a16="http://schemas.microsoft.com/office/drawing/2014/main" id="{47DCE8C3-A1A6-904D-8DA9-E4F81FC7EB87}"/>
                  </a:ext>
                </a:extLst>
              </p:cNvPr>
              <p:cNvSpPr/>
              <p:nvPr/>
            </p:nvSpPr>
            <p:spPr>
              <a:xfrm>
                <a:off x="995074" y="3492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6" name="Oval">
                <a:extLst>
                  <a:ext uri="{FF2B5EF4-FFF2-40B4-BE49-F238E27FC236}">
                    <a16:creationId xmlns:a16="http://schemas.microsoft.com/office/drawing/2014/main" id="{28D0B3CF-C495-7A4E-BA28-D4107F08DB7B}"/>
                  </a:ext>
                </a:extLst>
              </p:cNvPr>
              <p:cNvSpPr/>
              <p:nvPr/>
            </p:nvSpPr>
            <p:spPr>
              <a:xfrm>
                <a:off x="32241" y="36512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7" name="Oval">
                <a:extLst>
                  <a:ext uri="{FF2B5EF4-FFF2-40B4-BE49-F238E27FC236}">
                    <a16:creationId xmlns:a16="http://schemas.microsoft.com/office/drawing/2014/main" id="{BD2EAC6D-0B94-8347-A882-39ADBBC8EC8D}"/>
                  </a:ext>
                </a:extLst>
              </p:cNvPr>
              <p:cNvSpPr/>
              <p:nvPr/>
            </p:nvSpPr>
            <p:spPr>
              <a:xfrm>
                <a:off x="32241" y="104457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Oval">
                <a:extLst>
                  <a:ext uri="{FF2B5EF4-FFF2-40B4-BE49-F238E27FC236}">
                    <a16:creationId xmlns:a16="http://schemas.microsoft.com/office/drawing/2014/main" id="{45C555A4-AE8C-6C42-9F71-8AD79ED2432D}"/>
                  </a:ext>
                </a:extLst>
              </p:cNvPr>
              <p:cNvSpPr/>
              <p:nvPr/>
            </p:nvSpPr>
            <p:spPr>
              <a:xfrm>
                <a:off x="995074" y="1042987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46" name="Gruppieren">
              <a:extLst>
                <a:ext uri="{FF2B5EF4-FFF2-40B4-BE49-F238E27FC236}">
                  <a16:creationId xmlns:a16="http://schemas.microsoft.com/office/drawing/2014/main" id="{0DE3840C-2B1F-EC40-9CEA-45882FA50C89}"/>
                </a:ext>
              </a:extLst>
            </p:cNvPr>
            <p:cNvGrpSpPr/>
            <p:nvPr/>
          </p:nvGrpSpPr>
          <p:grpSpPr>
            <a:xfrm>
              <a:off x="1993080" y="-1"/>
              <a:ext cx="1096196" cy="1150941"/>
              <a:chOff x="0" y="0"/>
              <a:chExt cx="1096195" cy="1150939"/>
            </a:xfrm>
          </p:grpSpPr>
          <p:sp>
            <p:nvSpPr>
              <p:cNvPr id="47" name="Oval">
                <a:extLst>
                  <a:ext uri="{FF2B5EF4-FFF2-40B4-BE49-F238E27FC236}">
                    <a16:creationId xmlns:a16="http://schemas.microsoft.com/office/drawing/2014/main" id="{FA5A8B10-8599-1F4D-B272-44462C552B33}"/>
                  </a:ext>
                </a:extLst>
              </p:cNvPr>
              <p:cNvSpPr/>
              <p:nvPr/>
            </p:nvSpPr>
            <p:spPr>
              <a:xfrm>
                <a:off x="32241" y="34925"/>
                <a:ext cx="1063955" cy="1116015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8" name="Rechteck">
                <a:extLst>
                  <a:ext uri="{FF2B5EF4-FFF2-40B4-BE49-F238E27FC236}">
                    <a16:creationId xmlns:a16="http://schemas.microsoft.com/office/drawing/2014/main" id="{5BCDA429-9170-9F4F-B04C-E947C93F14FE}"/>
                  </a:ext>
                </a:extLst>
              </p:cNvPr>
              <p:cNvSpPr/>
              <p:nvPr/>
            </p:nvSpPr>
            <p:spPr>
              <a:xfrm>
                <a:off x="0" y="0"/>
                <a:ext cx="1096194" cy="1150938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9" name="Oval">
                <a:extLst>
                  <a:ext uri="{FF2B5EF4-FFF2-40B4-BE49-F238E27FC236}">
                    <a16:creationId xmlns:a16="http://schemas.microsoft.com/office/drawing/2014/main" id="{530449A7-D13E-CE4A-894B-585166AE5819}"/>
                  </a:ext>
                </a:extLst>
              </p:cNvPr>
              <p:cNvSpPr/>
              <p:nvPr/>
            </p:nvSpPr>
            <p:spPr>
              <a:xfrm>
                <a:off x="995074" y="3492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" name="Oval">
                <a:extLst>
                  <a:ext uri="{FF2B5EF4-FFF2-40B4-BE49-F238E27FC236}">
                    <a16:creationId xmlns:a16="http://schemas.microsoft.com/office/drawing/2014/main" id="{9DC0248D-5291-1040-B947-48633A4E1D0F}"/>
                  </a:ext>
                </a:extLst>
              </p:cNvPr>
              <p:cNvSpPr/>
              <p:nvPr/>
            </p:nvSpPr>
            <p:spPr>
              <a:xfrm>
                <a:off x="32241" y="36512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" name="Oval">
                <a:extLst>
                  <a:ext uri="{FF2B5EF4-FFF2-40B4-BE49-F238E27FC236}">
                    <a16:creationId xmlns:a16="http://schemas.microsoft.com/office/drawing/2014/main" id="{AE3057BC-050D-F44F-AC47-873CB39B3358}"/>
                  </a:ext>
                </a:extLst>
              </p:cNvPr>
              <p:cNvSpPr/>
              <p:nvPr/>
            </p:nvSpPr>
            <p:spPr>
              <a:xfrm>
                <a:off x="32241" y="1044575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" name="Oval">
                <a:extLst>
                  <a:ext uri="{FF2B5EF4-FFF2-40B4-BE49-F238E27FC236}">
                    <a16:creationId xmlns:a16="http://schemas.microsoft.com/office/drawing/2014/main" id="{2C6DD740-8CCA-0F43-91E7-A3E625166956}"/>
                  </a:ext>
                </a:extLst>
              </p:cNvPr>
              <p:cNvSpPr/>
              <p:nvPr/>
            </p:nvSpPr>
            <p:spPr>
              <a:xfrm>
                <a:off x="995074" y="1042987"/>
                <a:ext cx="67415" cy="71439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59" name="Gruppieren">
            <a:extLst>
              <a:ext uri="{FF2B5EF4-FFF2-40B4-BE49-F238E27FC236}">
                <a16:creationId xmlns:a16="http://schemas.microsoft.com/office/drawing/2014/main" id="{FCA5EF08-6498-E240-B294-539FADFB3798}"/>
              </a:ext>
            </a:extLst>
          </p:cNvPr>
          <p:cNvGrpSpPr/>
          <p:nvPr/>
        </p:nvGrpSpPr>
        <p:grpSpPr>
          <a:xfrm>
            <a:off x="4280632" y="1439863"/>
            <a:ext cx="2955926" cy="1008063"/>
            <a:chOff x="0" y="0"/>
            <a:chExt cx="2955925" cy="1008062"/>
          </a:xfrm>
        </p:grpSpPr>
        <p:grpSp>
          <p:nvGrpSpPr>
            <p:cNvPr id="60" name="Gruppieren">
              <a:extLst>
                <a:ext uri="{FF2B5EF4-FFF2-40B4-BE49-F238E27FC236}">
                  <a16:creationId xmlns:a16="http://schemas.microsoft.com/office/drawing/2014/main" id="{22FCB8B7-8CAA-0A40-A110-576638EB5926}"/>
                </a:ext>
              </a:extLst>
            </p:cNvPr>
            <p:cNvGrpSpPr/>
            <p:nvPr/>
          </p:nvGrpSpPr>
          <p:grpSpPr>
            <a:xfrm>
              <a:off x="0" y="0"/>
              <a:ext cx="963825" cy="1008063"/>
              <a:chOff x="0" y="0"/>
              <a:chExt cx="963824" cy="1008062"/>
            </a:xfrm>
          </p:grpSpPr>
          <p:sp>
            <p:nvSpPr>
              <p:cNvPr id="67" name="Oval">
                <a:extLst>
                  <a:ext uri="{FF2B5EF4-FFF2-40B4-BE49-F238E27FC236}">
                    <a16:creationId xmlns:a16="http://schemas.microsoft.com/office/drawing/2014/main" id="{7E6D6B70-F35F-7A4A-8E57-FA486D4B8B0C}"/>
                  </a:ext>
                </a:extLst>
              </p:cNvPr>
              <p:cNvSpPr/>
              <p:nvPr/>
            </p:nvSpPr>
            <p:spPr>
              <a:xfrm>
                <a:off x="330307" y="323849"/>
                <a:ext cx="300281" cy="323851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8" name="Form">
                <a:extLst>
                  <a:ext uri="{FF2B5EF4-FFF2-40B4-BE49-F238E27FC236}">
                    <a16:creationId xmlns:a16="http://schemas.microsoft.com/office/drawing/2014/main" id="{1DEA9249-8183-EA49-9016-39B17F8FC2F2}"/>
                  </a:ext>
                </a:extLst>
              </p:cNvPr>
              <p:cNvSpPr/>
              <p:nvPr/>
            </p:nvSpPr>
            <p:spPr>
              <a:xfrm>
                <a:off x="362532" y="0"/>
                <a:ext cx="234366" cy="360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9" name="Form">
                <a:extLst>
                  <a:ext uri="{FF2B5EF4-FFF2-40B4-BE49-F238E27FC236}">
                    <a16:creationId xmlns:a16="http://schemas.microsoft.com/office/drawing/2014/main" id="{0246FC8B-F480-5F45-8583-938B83A7AC5A}"/>
                  </a:ext>
                </a:extLst>
              </p:cNvPr>
              <p:cNvSpPr/>
              <p:nvPr/>
            </p:nvSpPr>
            <p:spPr>
              <a:xfrm rot="10800000">
                <a:off x="363997" y="647699"/>
                <a:ext cx="234366" cy="36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" name="Form">
                <a:extLst>
                  <a:ext uri="{FF2B5EF4-FFF2-40B4-BE49-F238E27FC236}">
                    <a16:creationId xmlns:a16="http://schemas.microsoft.com/office/drawing/2014/main" id="{73D8E313-821C-C44A-AE08-42E0E8739F59}"/>
                  </a:ext>
                </a:extLst>
              </p:cNvPr>
              <p:cNvSpPr/>
              <p:nvPr/>
            </p:nvSpPr>
            <p:spPr>
              <a:xfrm rot="16200000">
                <a:off x="3925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" name="Form">
                <a:extLst>
                  <a:ext uri="{FF2B5EF4-FFF2-40B4-BE49-F238E27FC236}">
                    <a16:creationId xmlns:a16="http://schemas.microsoft.com/office/drawing/2014/main" id="{C5E5F3B5-E25B-8241-8BCC-A5E8C3C7A6DE}"/>
                  </a:ext>
                </a:extLst>
              </p:cNvPr>
              <p:cNvSpPr/>
              <p:nvPr/>
            </p:nvSpPr>
            <p:spPr>
              <a:xfrm rot="5400000">
                <a:off x="67057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61" name="Gruppieren">
              <a:extLst>
                <a:ext uri="{FF2B5EF4-FFF2-40B4-BE49-F238E27FC236}">
                  <a16:creationId xmlns:a16="http://schemas.microsoft.com/office/drawing/2014/main" id="{50240143-0066-A547-880F-5850BFED8493}"/>
                </a:ext>
              </a:extLst>
            </p:cNvPr>
            <p:cNvGrpSpPr/>
            <p:nvPr/>
          </p:nvGrpSpPr>
          <p:grpSpPr>
            <a:xfrm>
              <a:off x="1992100" y="0"/>
              <a:ext cx="963826" cy="1008063"/>
              <a:chOff x="0" y="0"/>
              <a:chExt cx="963824" cy="1008062"/>
            </a:xfrm>
          </p:grpSpPr>
          <p:sp>
            <p:nvSpPr>
              <p:cNvPr id="62" name="Oval">
                <a:extLst>
                  <a:ext uri="{FF2B5EF4-FFF2-40B4-BE49-F238E27FC236}">
                    <a16:creationId xmlns:a16="http://schemas.microsoft.com/office/drawing/2014/main" id="{3DD3C0C6-5CD7-4A45-9EFF-524B68E55059}"/>
                  </a:ext>
                </a:extLst>
              </p:cNvPr>
              <p:cNvSpPr/>
              <p:nvPr/>
            </p:nvSpPr>
            <p:spPr>
              <a:xfrm>
                <a:off x="330307" y="323849"/>
                <a:ext cx="300281" cy="323851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" name="Form">
                <a:extLst>
                  <a:ext uri="{FF2B5EF4-FFF2-40B4-BE49-F238E27FC236}">
                    <a16:creationId xmlns:a16="http://schemas.microsoft.com/office/drawing/2014/main" id="{CE810C40-BE7B-0B46-B1A7-E54F98B0EAFE}"/>
                  </a:ext>
                </a:extLst>
              </p:cNvPr>
              <p:cNvSpPr/>
              <p:nvPr/>
            </p:nvSpPr>
            <p:spPr>
              <a:xfrm>
                <a:off x="362532" y="0"/>
                <a:ext cx="234366" cy="360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" name="Form">
                <a:extLst>
                  <a:ext uri="{FF2B5EF4-FFF2-40B4-BE49-F238E27FC236}">
                    <a16:creationId xmlns:a16="http://schemas.microsoft.com/office/drawing/2014/main" id="{93D091F8-6D96-4D45-9002-538317A8DF8F}"/>
                  </a:ext>
                </a:extLst>
              </p:cNvPr>
              <p:cNvSpPr/>
              <p:nvPr/>
            </p:nvSpPr>
            <p:spPr>
              <a:xfrm rot="10800000">
                <a:off x="363997" y="647699"/>
                <a:ext cx="234366" cy="36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" name="Form">
                <a:extLst>
                  <a:ext uri="{FF2B5EF4-FFF2-40B4-BE49-F238E27FC236}">
                    <a16:creationId xmlns:a16="http://schemas.microsoft.com/office/drawing/2014/main" id="{B31065E6-65BA-0741-A746-88E0AC0FFEBA}"/>
                  </a:ext>
                </a:extLst>
              </p:cNvPr>
              <p:cNvSpPr/>
              <p:nvPr/>
            </p:nvSpPr>
            <p:spPr>
              <a:xfrm rot="16200000">
                <a:off x="3925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6" name="Form">
                <a:extLst>
                  <a:ext uri="{FF2B5EF4-FFF2-40B4-BE49-F238E27FC236}">
                    <a16:creationId xmlns:a16="http://schemas.microsoft.com/office/drawing/2014/main" id="{16A5E122-115E-BC48-8437-1E2437FD9C4F}"/>
                  </a:ext>
                </a:extLst>
              </p:cNvPr>
              <p:cNvSpPr/>
              <p:nvPr/>
            </p:nvSpPr>
            <p:spPr>
              <a:xfrm rot="5400000">
                <a:off x="670572" y="320316"/>
                <a:ext cx="254001" cy="33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72" name="Gruppieren">
            <a:extLst>
              <a:ext uri="{FF2B5EF4-FFF2-40B4-BE49-F238E27FC236}">
                <a16:creationId xmlns:a16="http://schemas.microsoft.com/office/drawing/2014/main" id="{1DF4C538-8045-AF47-8C97-C56FE60A19BC}"/>
              </a:ext>
            </a:extLst>
          </p:cNvPr>
          <p:cNvGrpSpPr/>
          <p:nvPr/>
        </p:nvGrpSpPr>
        <p:grpSpPr>
          <a:xfrm>
            <a:off x="4280632" y="1457325"/>
            <a:ext cx="963614" cy="1008064"/>
            <a:chOff x="0" y="0"/>
            <a:chExt cx="963612" cy="1008063"/>
          </a:xfrm>
        </p:grpSpPr>
        <p:sp>
          <p:nvSpPr>
            <p:cNvPr id="73" name="Oval">
              <a:extLst>
                <a:ext uri="{FF2B5EF4-FFF2-40B4-BE49-F238E27FC236}">
                  <a16:creationId xmlns:a16="http://schemas.microsoft.com/office/drawing/2014/main" id="{BAC42AA0-75D2-6740-84D4-4621992A4062}"/>
                </a:ext>
              </a:extLst>
            </p:cNvPr>
            <p:cNvSpPr/>
            <p:nvPr/>
          </p:nvSpPr>
          <p:spPr>
            <a:xfrm>
              <a:off x="330235" y="323850"/>
              <a:ext cx="300215" cy="32385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" name="Form">
              <a:extLst>
                <a:ext uri="{FF2B5EF4-FFF2-40B4-BE49-F238E27FC236}">
                  <a16:creationId xmlns:a16="http://schemas.microsoft.com/office/drawing/2014/main" id="{98A5AC0F-4CE3-134D-9E6A-02E6512E9AC7}"/>
                </a:ext>
              </a:extLst>
            </p:cNvPr>
            <p:cNvSpPr/>
            <p:nvPr/>
          </p:nvSpPr>
          <p:spPr>
            <a:xfrm>
              <a:off x="362453" y="0"/>
              <a:ext cx="234314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" name="Form">
              <a:extLst>
                <a:ext uri="{FF2B5EF4-FFF2-40B4-BE49-F238E27FC236}">
                  <a16:creationId xmlns:a16="http://schemas.microsoft.com/office/drawing/2014/main" id="{E0569D65-6D82-DC4F-961E-8B1002875024}"/>
                </a:ext>
              </a:extLst>
            </p:cNvPr>
            <p:cNvSpPr/>
            <p:nvPr/>
          </p:nvSpPr>
          <p:spPr>
            <a:xfrm rot="10800000">
              <a:off x="363917" y="647700"/>
              <a:ext cx="234314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Form">
              <a:extLst>
                <a:ext uri="{FF2B5EF4-FFF2-40B4-BE49-F238E27FC236}">
                  <a16:creationId xmlns:a16="http://schemas.microsoft.com/office/drawing/2014/main" id="{4288DF57-BE21-D04B-B9BD-DB6E9B60F83B}"/>
                </a:ext>
              </a:extLst>
            </p:cNvPr>
            <p:cNvSpPr/>
            <p:nvPr/>
          </p:nvSpPr>
          <p:spPr>
            <a:xfrm rot="16200000">
              <a:off x="39215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" name="Form">
              <a:extLst>
                <a:ext uri="{FF2B5EF4-FFF2-40B4-BE49-F238E27FC236}">
                  <a16:creationId xmlns:a16="http://schemas.microsoft.com/office/drawing/2014/main" id="{17EF918F-2704-4F4C-B8E2-7E7878241170}"/>
                </a:ext>
              </a:extLst>
            </p:cNvPr>
            <p:cNvSpPr/>
            <p:nvPr/>
          </p:nvSpPr>
          <p:spPr>
            <a:xfrm rot="5400000">
              <a:off x="670397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8" name="Gruppieren">
            <a:extLst>
              <a:ext uri="{FF2B5EF4-FFF2-40B4-BE49-F238E27FC236}">
                <a16:creationId xmlns:a16="http://schemas.microsoft.com/office/drawing/2014/main" id="{B8F1D644-6898-2847-A0FD-50C79C3AD5BB}"/>
              </a:ext>
            </a:extLst>
          </p:cNvPr>
          <p:cNvGrpSpPr/>
          <p:nvPr/>
        </p:nvGrpSpPr>
        <p:grpSpPr>
          <a:xfrm>
            <a:off x="6272945" y="1457325"/>
            <a:ext cx="963613" cy="1008064"/>
            <a:chOff x="0" y="0"/>
            <a:chExt cx="963612" cy="1008063"/>
          </a:xfrm>
        </p:grpSpPr>
        <p:sp>
          <p:nvSpPr>
            <p:cNvPr id="79" name="Oval">
              <a:extLst>
                <a:ext uri="{FF2B5EF4-FFF2-40B4-BE49-F238E27FC236}">
                  <a16:creationId xmlns:a16="http://schemas.microsoft.com/office/drawing/2014/main" id="{D2A3985E-5635-A941-8B00-E8C3F6CBDBEB}"/>
                </a:ext>
              </a:extLst>
            </p:cNvPr>
            <p:cNvSpPr/>
            <p:nvPr/>
          </p:nvSpPr>
          <p:spPr>
            <a:xfrm>
              <a:off x="330234" y="323850"/>
              <a:ext cx="300215" cy="32385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Form">
              <a:extLst>
                <a:ext uri="{FF2B5EF4-FFF2-40B4-BE49-F238E27FC236}">
                  <a16:creationId xmlns:a16="http://schemas.microsoft.com/office/drawing/2014/main" id="{57918298-463D-4741-AB60-702CD4D4A464}"/>
                </a:ext>
              </a:extLst>
            </p:cNvPr>
            <p:cNvSpPr/>
            <p:nvPr/>
          </p:nvSpPr>
          <p:spPr>
            <a:xfrm>
              <a:off x="362452" y="0"/>
              <a:ext cx="234314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" name="Form">
              <a:extLst>
                <a:ext uri="{FF2B5EF4-FFF2-40B4-BE49-F238E27FC236}">
                  <a16:creationId xmlns:a16="http://schemas.microsoft.com/office/drawing/2014/main" id="{FB55B496-6E1E-D94F-AD46-28D8AC0504F2}"/>
                </a:ext>
              </a:extLst>
            </p:cNvPr>
            <p:cNvSpPr/>
            <p:nvPr/>
          </p:nvSpPr>
          <p:spPr>
            <a:xfrm rot="10800000">
              <a:off x="363917" y="647700"/>
              <a:ext cx="234314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" name="Form">
              <a:extLst>
                <a:ext uri="{FF2B5EF4-FFF2-40B4-BE49-F238E27FC236}">
                  <a16:creationId xmlns:a16="http://schemas.microsoft.com/office/drawing/2014/main" id="{E04A1AD4-61CF-AB48-9D90-622A247C7C97}"/>
                </a:ext>
              </a:extLst>
            </p:cNvPr>
            <p:cNvSpPr/>
            <p:nvPr/>
          </p:nvSpPr>
          <p:spPr>
            <a:xfrm rot="16200000">
              <a:off x="39215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" name="Form">
              <a:extLst>
                <a:ext uri="{FF2B5EF4-FFF2-40B4-BE49-F238E27FC236}">
                  <a16:creationId xmlns:a16="http://schemas.microsoft.com/office/drawing/2014/main" id="{EA07AA34-A1FF-AC46-BD11-1CD8C9F8E73E}"/>
                </a:ext>
              </a:extLst>
            </p:cNvPr>
            <p:cNvSpPr/>
            <p:nvPr/>
          </p:nvSpPr>
          <p:spPr>
            <a:xfrm rot="5400000">
              <a:off x="670396" y="320353"/>
              <a:ext cx="254001" cy="33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4" name="Gruppieren">
            <a:extLst>
              <a:ext uri="{FF2B5EF4-FFF2-40B4-BE49-F238E27FC236}">
                <a16:creationId xmlns:a16="http://schemas.microsoft.com/office/drawing/2014/main" id="{9E7EB26D-1A53-D24C-A994-4EED1FF5EFDD}"/>
              </a:ext>
            </a:extLst>
          </p:cNvPr>
          <p:cNvGrpSpPr/>
          <p:nvPr/>
        </p:nvGrpSpPr>
        <p:grpSpPr>
          <a:xfrm>
            <a:off x="4312130" y="1514740"/>
            <a:ext cx="880018" cy="894236"/>
            <a:chOff x="0" y="0"/>
            <a:chExt cx="880017" cy="894234"/>
          </a:xfrm>
        </p:grpSpPr>
        <p:sp>
          <p:nvSpPr>
            <p:cNvPr id="85" name="Oval">
              <a:extLst>
                <a:ext uri="{FF2B5EF4-FFF2-40B4-BE49-F238E27FC236}">
                  <a16:creationId xmlns:a16="http://schemas.microsoft.com/office/drawing/2014/main" id="{7DED6ED5-37B9-8347-B293-E241BBBD7398}"/>
                </a:ext>
              </a:extLst>
            </p:cNvPr>
            <p:cNvSpPr/>
            <p:nvPr/>
          </p:nvSpPr>
          <p:spPr>
            <a:xfrm rot="19007952">
              <a:off x="286438" y="271884"/>
              <a:ext cx="300215" cy="32385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6" name="Form">
              <a:extLst>
                <a:ext uri="{FF2B5EF4-FFF2-40B4-BE49-F238E27FC236}">
                  <a16:creationId xmlns:a16="http://schemas.microsoft.com/office/drawing/2014/main" id="{4BC72DAA-730B-CA43-8444-CDAC08508C40}"/>
                </a:ext>
              </a:extLst>
            </p:cNvPr>
            <p:cNvSpPr/>
            <p:nvPr/>
          </p:nvSpPr>
          <p:spPr>
            <a:xfrm rot="19007952">
              <a:off x="109658" y="31363"/>
              <a:ext cx="234314" cy="36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" name="Form">
              <a:extLst>
                <a:ext uri="{FF2B5EF4-FFF2-40B4-BE49-F238E27FC236}">
                  <a16:creationId xmlns:a16="http://schemas.microsoft.com/office/drawing/2014/main" id="{41D9EE88-39D7-D349-B9FB-6BC8166D6ECA}"/>
                </a:ext>
              </a:extLst>
            </p:cNvPr>
            <p:cNvSpPr/>
            <p:nvPr/>
          </p:nvSpPr>
          <p:spPr>
            <a:xfrm rot="8207952">
              <a:off x="554113" y="502508"/>
              <a:ext cx="234314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" name="Form">
              <a:extLst>
                <a:ext uri="{FF2B5EF4-FFF2-40B4-BE49-F238E27FC236}">
                  <a16:creationId xmlns:a16="http://schemas.microsoft.com/office/drawing/2014/main" id="{CA8A714B-20FB-A44F-8133-0FFE5A12BC05}"/>
                </a:ext>
              </a:extLst>
            </p:cNvPr>
            <p:cNvSpPr/>
            <p:nvPr/>
          </p:nvSpPr>
          <p:spPr>
            <a:xfrm rot="13607952">
              <a:off x="81103" y="483209"/>
              <a:ext cx="254001" cy="33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" name="Form">
              <a:extLst>
                <a:ext uri="{FF2B5EF4-FFF2-40B4-BE49-F238E27FC236}">
                  <a16:creationId xmlns:a16="http://schemas.microsoft.com/office/drawing/2014/main" id="{3EC08FF4-4B7F-E245-A265-C1B40D55E81C}"/>
                </a:ext>
              </a:extLst>
            </p:cNvPr>
            <p:cNvSpPr/>
            <p:nvPr/>
          </p:nvSpPr>
          <p:spPr>
            <a:xfrm rot="2807952">
              <a:off x="541208" y="51129"/>
              <a:ext cx="254001" cy="33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0" name="Gruppieren">
            <a:extLst>
              <a:ext uri="{FF2B5EF4-FFF2-40B4-BE49-F238E27FC236}">
                <a16:creationId xmlns:a16="http://schemas.microsoft.com/office/drawing/2014/main" id="{22FBA1B2-DCAE-0242-8DF2-E10478642BD2}"/>
              </a:ext>
            </a:extLst>
          </p:cNvPr>
          <p:cNvGrpSpPr/>
          <p:nvPr/>
        </p:nvGrpSpPr>
        <p:grpSpPr>
          <a:xfrm>
            <a:off x="6291941" y="1496283"/>
            <a:ext cx="900751" cy="907959"/>
            <a:chOff x="0" y="0"/>
            <a:chExt cx="900750" cy="907957"/>
          </a:xfrm>
        </p:grpSpPr>
        <p:sp>
          <p:nvSpPr>
            <p:cNvPr id="91" name="Oval">
              <a:extLst>
                <a:ext uri="{FF2B5EF4-FFF2-40B4-BE49-F238E27FC236}">
                  <a16:creationId xmlns:a16="http://schemas.microsoft.com/office/drawing/2014/main" id="{5C5B88FC-258D-0742-8222-1B6D2F6B46C0}"/>
                </a:ext>
              </a:extLst>
            </p:cNvPr>
            <p:cNvSpPr/>
            <p:nvPr/>
          </p:nvSpPr>
          <p:spPr>
            <a:xfrm rot="18878375">
              <a:off x="286019" y="305163"/>
              <a:ext cx="325439" cy="298861"/>
            </a:xfrm>
            <a:prstGeom prst="ellipse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" name="Form">
              <a:extLst>
                <a:ext uri="{FF2B5EF4-FFF2-40B4-BE49-F238E27FC236}">
                  <a16:creationId xmlns:a16="http://schemas.microsoft.com/office/drawing/2014/main" id="{77207B3D-B13E-274F-A268-83B8A9220FA8}"/>
                </a:ext>
              </a:extLst>
            </p:cNvPr>
            <p:cNvSpPr/>
            <p:nvPr/>
          </p:nvSpPr>
          <p:spPr>
            <a:xfrm rot="18878375">
              <a:off x="120517" y="90726"/>
              <a:ext cx="254001" cy="33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3" name="Form">
              <a:extLst>
                <a:ext uri="{FF2B5EF4-FFF2-40B4-BE49-F238E27FC236}">
                  <a16:creationId xmlns:a16="http://schemas.microsoft.com/office/drawing/2014/main" id="{6E1D0898-47EE-3147-86D8-DF0226969005}"/>
                </a:ext>
              </a:extLst>
            </p:cNvPr>
            <p:cNvSpPr/>
            <p:nvPr/>
          </p:nvSpPr>
          <p:spPr>
            <a:xfrm rot="8078375">
              <a:off x="546935" y="509581"/>
              <a:ext cx="254001" cy="33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Form">
              <a:extLst>
                <a:ext uri="{FF2B5EF4-FFF2-40B4-BE49-F238E27FC236}">
                  <a16:creationId xmlns:a16="http://schemas.microsoft.com/office/drawing/2014/main" id="{A1F76309-8979-3846-805C-96688550C9B6}"/>
                </a:ext>
              </a:extLst>
            </p:cNvPr>
            <p:cNvSpPr/>
            <p:nvPr/>
          </p:nvSpPr>
          <p:spPr>
            <a:xfrm rot="13478375">
              <a:off x="92796" y="517220"/>
              <a:ext cx="234400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5" name="Form">
              <a:extLst>
                <a:ext uri="{FF2B5EF4-FFF2-40B4-BE49-F238E27FC236}">
                  <a16:creationId xmlns:a16="http://schemas.microsoft.com/office/drawing/2014/main" id="{F301A13A-32C7-2247-A88F-DF021DDE5EFB}"/>
                </a:ext>
              </a:extLst>
            </p:cNvPr>
            <p:cNvSpPr/>
            <p:nvPr/>
          </p:nvSpPr>
          <p:spPr>
            <a:xfrm rot="2678375">
              <a:off x="573554" y="30375"/>
              <a:ext cx="234401" cy="36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6" name="♥">
            <a:extLst>
              <a:ext uri="{FF2B5EF4-FFF2-40B4-BE49-F238E27FC236}">
                <a16:creationId xmlns:a16="http://schemas.microsoft.com/office/drawing/2014/main" id="{A7540249-7DE2-0B43-81B4-63171683625F}"/>
              </a:ext>
            </a:extLst>
          </p:cNvPr>
          <p:cNvSpPr txBox="1"/>
          <p:nvPr/>
        </p:nvSpPr>
        <p:spPr>
          <a:xfrm>
            <a:off x="4876800" y="2838450"/>
            <a:ext cx="2027239" cy="71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2600"/>
              </a:spcBef>
              <a:defRPr sz="44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♥</a:t>
            </a:r>
          </a:p>
        </p:txBody>
      </p:sp>
      <p:sp>
        <p:nvSpPr>
          <p:cNvPr id="97" name="♥">
            <a:extLst>
              <a:ext uri="{FF2B5EF4-FFF2-40B4-BE49-F238E27FC236}">
                <a16:creationId xmlns:a16="http://schemas.microsoft.com/office/drawing/2014/main" id="{8D1FC87A-5F72-AE4D-AE13-1F7ECD718918}"/>
              </a:ext>
            </a:extLst>
          </p:cNvPr>
          <p:cNvSpPr txBox="1"/>
          <p:nvPr/>
        </p:nvSpPr>
        <p:spPr>
          <a:xfrm>
            <a:off x="4943475" y="2987675"/>
            <a:ext cx="1195388" cy="43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♥</a:t>
            </a:r>
          </a:p>
        </p:txBody>
      </p:sp>
      <p:sp>
        <p:nvSpPr>
          <p:cNvPr id="98" name="Operational">
            <a:extLst>
              <a:ext uri="{FF2B5EF4-FFF2-40B4-BE49-F238E27FC236}">
                <a16:creationId xmlns:a16="http://schemas.microsoft.com/office/drawing/2014/main" id="{2C149CD3-2F73-DE43-90B9-797A0F806E7A}"/>
              </a:ext>
            </a:extLst>
          </p:cNvPr>
          <p:cNvSpPr txBox="1"/>
          <p:nvPr/>
        </p:nvSpPr>
        <p:spPr>
          <a:xfrm>
            <a:off x="7902575" y="4932362"/>
            <a:ext cx="1593850" cy="3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sp>
        <p:nvSpPr>
          <p:cNvPr id="99" name="Operational">
            <a:extLst>
              <a:ext uri="{FF2B5EF4-FFF2-40B4-BE49-F238E27FC236}">
                <a16:creationId xmlns:a16="http://schemas.microsoft.com/office/drawing/2014/main" id="{221767ED-A4E1-5747-A226-91C4CF1E36DB}"/>
              </a:ext>
            </a:extLst>
          </p:cNvPr>
          <p:cNvSpPr txBox="1"/>
          <p:nvPr/>
        </p:nvSpPr>
        <p:spPr>
          <a:xfrm>
            <a:off x="7602537" y="1619250"/>
            <a:ext cx="1595438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grpSp>
        <p:nvGrpSpPr>
          <p:cNvPr id="100" name="Gruppieren">
            <a:extLst>
              <a:ext uri="{FF2B5EF4-FFF2-40B4-BE49-F238E27FC236}">
                <a16:creationId xmlns:a16="http://schemas.microsoft.com/office/drawing/2014/main" id="{4693EAEA-8C93-3246-BC93-1F5F190B020D}"/>
              </a:ext>
            </a:extLst>
          </p:cNvPr>
          <p:cNvGrpSpPr/>
          <p:nvPr/>
        </p:nvGrpSpPr>
        <p:grpSpPr>
          <a:xfrm>
            <a:off x="5508624" y="3132137"/>
            <a:ext cx="3324226" cy="935038"/>
            <a:chOff x="0" y="0"/>
            <a:chExt cx="3324225" cy="935037"/>
          </a:xfrm>
        </p:grpSpPr>
        <p:sp>
          <p:nvSpPr>
            <p:cNvPr id="101" name="Linie">
              <a:extLst>
                <a:ext uri="{FF2B5EF4-FFF2-40B4-BE49-F238E27FC236}">
                  <a16:creationId xmlns:a16="http://schemas.microsoft.com/office/drawing/2014/main" id="{EFEB3689-B811-434B-93F3-0D79A198CE73}"/>
                </a:ext>
              </a:extLst>
            </p:cNvPr>
            <p:cNvSpPr/>
            <p:nvPr/>
          </p:nvSpPr>
          <p:spPr>
            <a:xfrm flipV="1">
              <a:off x="3324224" y="0"/>
              <a:ext cx="1" cy="935038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2" name="Linie">
              <a:extLst>
                <a:ext uri="{FF2B5EF4-FFF2-40B4-BE49-F238E27FC236}">
                  <a16:creationId xmlns:a16="http://schemas.microsoft.com/office/drawing/2014/main" id="{CF37ADC1-4315-2A48-A276-30B0FDB18996}"/>
                </a:ext>
              </a:extLst>
            </p:cNvPr>
            <p:cNvSpPr/>
            <p:nvPr/>
          </p:nvSpPr>
          <p:spPr>
            <a:xfrm flipH="1" flipV="1">
              <a:off x="-1" y="1270"/>
              <a:ext cx="3324226" cy="1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3" name="Linie">
              <a:extLst>
                <a:ext uri="{FF2B5EF4-FFF2-40B4-BE49-F238E27FC236}">
                  <a16:creationId xmlns:a16="http://schemas.microsoft.com/office/drawing/2014/main" id="{EB3E83B6-AC5F-1047-AC1E-008DBF25126A}"/>
                </a:ext>
              </a:extLst>
            </p:cNvPr>
            <p:cNvSpPr/>
            <p:nvPr/>
          </p:nvSpPr>
          <p:spPr>
            <a:xfrm flipV="1">
              <a:off x="-1" y="0"/>
              <a:ext cx="2" cy="935038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04" name="Gruppieren">
            <a:extLst>
              <a:ext uri="{FF2B5EF4-FFF2-40B4-BE49-F238E27FC236}">
                <a16:creationId xmlns:a16="http://schemas.microsoft.com/office/drawing/2014/main" id="{59E5290F-3AC7-6B4C-A9CE-25408EB6B185}"/>
              </a:ext>
            </a:extLst>
          </p:cNvPr>
          <p:cNvGrpSpPr/>
          <p:nvPr/>
        </p:nvGrpSpPr>
        <p:grpSpPr>
          <a:xfrm>
            <a:off x="5375274" y="2879725"/>
            <a:ext cx="3722689" cy="1187450"/>
            <a:chOff x="0" y="0"/>
            <a:chExt cx="3722688" cy="1187450"/>
          </a:xfrm>
        </p:grpSpPr>
        <p:sp>
          <p:nvSpPr>
            <p:cNvPr id="105" name="Linie">
              <a:extLst>
                <a:ext uri="{FF2B5EF4-FFF2-40B4-BE49-F238E27FC236}">
                  <a16:creationId xmlns:a16="http://schemas.microsoft.com/office/drawing/2014/main" id="{942F838E-173D-D046-BFB3-E90A5447A490}"/>
                </a:ext>
              </a:extLst>
            </p:cNvPr>
            <p:cNvSpPr/>
            <p:nvPr/>
          </p:nvSpPr>
          <p:spPr>
            <a:xfrm flipV="1">
              <a:off x="3722687" y="0"/>
              <a:ext cx="1" cy="1187450"/>
            </a:xfrm>
            <a:prstGeom prst="line">
              <a:avLst/>
            </a:prstGeom>
            <a:noFill/>
            <a:ln w="5715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6" name="Linie">
              <a:extLst>
                <a:ext uri="{FF2B5EF4-FFF2-40B4-BE49-F238E27FC236}">
                  <a16:creationId xmlns:a16="http://schemas.microsoft.com/office/drawing/2014/main" id="{BA3F8F24-F1B1-2241-B6C9-424ECCDEF9E3}"/>
                </a:ext>
              </a:extLst>
            </p:cNvPr>
            <p:cNvSpPr/>
            <p:nvPr/>
          </p:nvSpPr>
          <p:spPr>
            <a:xfrm flipH="1">
              <a:off x="-1" y="34924"/>
              <a:ext cx="3722689" cy="1589"/>
            </a:xfrm>
            <a:prstGeom prst="line">
              <a:avLst/>
            </a:prstGeom>
            <a:noFill/>
            <a:ln w="5715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7" name="Linie">
              <a:extLst>
                <a:ext uri="{FF2B5EF4-FFF2-40B4-BE49-F238E27FC236}">
                  <a16:creationId xmlns:a16="http://schemas.microsoft.com/office/drawing/2014/main" id="{CF0BDE39-C5D1-AC48-85A3-814DBDAA99A9}"/>
                </a:ext>
              </a:extLst>
            </p:cNvPr>
            <p:cNvSpPr/>
            <p:nvPr/>
          </p:nvSpPr>
          <p:spPr>
            <a:xfrm flipV="1">
              <a:off x="-1" y="0"/>
              <a:ext cx="2" cy="1187450"/>
            </a:xfrm>
            <a:prstGeom prst="line">
              <a:avLst/>
            </a:prstGeom>
            <a:noFill/>
            <a:ln w="57150" cap="flat">
              <a:solidFill>
                <a:srgbClr val="CC33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08" name="Gruppieren">
            <a:extLst>
              <a:ext uri="{FF2B5EF4-FFF2-40B4-BE49-F238E27FC236}">
                <a16:creationId xmlns:a16="http://schemas.microsoft.com/office/drawing/2014/main" id="{9076A8DA-F8CE-F641-8B1B-46AA1CE768E7}"/>
              </a:ext>
            </a:extLst>
          </p:cNvPr>
          <p:cNvGrpSpPr/>
          <p:nvPr/>
        </p:nvGrpSpPr>
        <p:grpSpPr>
          <a:xfrm>
            <a:off x="5210175" y="4067175"/>
            <a:ext cx="1395413" cy="2017713"/>
            <a:chOff x="0" y="0"/>
            <a:chExt cx="1395412" cy="2017712"/>
          </a:xfrm>
        </p:grpSpPr>
        <p:sp>
          <p:nvSpPr>
            <p:cNvPr id="109" name="Rechteck">
              <a:extLst>
                <a:ext uri="{FF2B5EF4-FFF2-40B4-BE49-F238E27FC236}">
                  <a16:creationId xmlns:a16="http://schemas.microsoft.com/office/drawing/2014/main" id="{3BC79CFD-33CF-454F-BDC6-5FD3C32BAD97}"/>
                </a:ext>
              </a:extLst>
            </p:cNvPr>
            <p:cNvSpPr/>
            <p:nvPr/>
          </p:nvSpPr>
          <p:spPr>
            <a:xfrm>
              <a:off x="0" y="1587"/>
              <a:ext cx="1395413" cy="2016126"/>
            </a:xfrm>
            <a:prstGeom prst="rect">
              <a:avLst/>
            </a:prstGeom>
            <a:solidFill>
              <a:srgbClr val="FFFF99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0" name="Rechteck">
              <a:extLst>
                <a:ext uri="{FF2B5EF4-FFF2-40B4-BE49-F238E27FC236}">
                  <a16:creationId xmlns:a16="http://schemas.microsoft.com/office/drawing/2014/main" id="{4A2FA846-44D7-5B44-B995-8B5A8215DCEB}"/>
                </a:ext>
              </a:extLst>
            </p:cNvPr>
            <p:cNvSpPr/>
            <p:nvPr/>
          </p:nvSpPr>
          <p:spPr>
            <a:xfrm>
              <a:off x="65959" y="0"/>
              <a:ext cx="1263494" cy="71438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1" name="AMC">
              <a:extLst>
                <a:ext uri="{FF2B5EF4-FFF2-40B4-BE49-F238E27FC236}">
                  <a16:creationId xmlns:a16="http://schemas.microsoft.com/office/drawing/2014/main" id="{D5DFB517-7AB5-1748-B740-FCD3987F1FDB}"/>
                </a:ext>
              </a:extLst>
            </p:cNvPr>
            <p:cNvSpPr txBox="1"/>
            <p:nvPr/>
          </p:nvSpPr>
          <p:spPr>
            <a:xfrm>
              <a:off x="199344" y="1620837"/>
              <a:ext cx="930764" cy="315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 defTabSz="914400">
                <a:spcBef>
                  <a:spcPts val="900"/>
                </a:spcBef>
                <a:defRPr sz="1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2400" b="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AMC</a:t>
              </a:r>
            </a:p>
          </p:txBody>
        </p:sp>
      </p:grpSp>
      <p:sp>
        <p:nvSpPr>
          <p:cNvPr id="112" name="IPMB-L">
            <a:extLst>
              <a:ext uri="{FF2B5EF4-FFF2-40B4-BE49-F238E27FC236}">
                <a16:creationId xmlns:a16="http://schemas.microsoft.com/office/drawing/2014/main" id="{43130B03-2DFA-EE44-A289-B7B2F59D2CFA}"/>
              </a:ext>
            </a:extLst>
          </p:cNvPr>
          <p:cNvSpPr txBox="1"/>
          <p:nvPr/>
        </p:nvSpPr>
        <p:spPr>
          <a:xfrm rot="16200000">
            <a:off x="3118084" y="4317765"/>
            <a:ext cx="792164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IPMB-L</a:t>
            </a:r>
          </a:p>
        </p:txBody>
      </p:sp>
      <p:grpSp>
        <p:nvGrpSpPr>
          <p:cNvPr id="113" name="Gruppieren">
            <a:extLst>
              <a:ext uri="{FF2B5EF4-FFF2-40B4-BE49-F238E27FC236}">
                <a16:creationId xmlns:a16="http://schemas.microsoft.com/office/drawing/2014/main" id="{D298C4C0-B3FD-184B-BA86-730398DCFE7B}"/>
              </a:ext>
            </a:extLst>
          </p:cNvPr>
          <p:cNvGrpSpPr/>
          <p:nvPr/>
        </p:nvGrpSpPr>
        <p:grpSpPr>
          <a:xfrm>
            <a:off x="6040437" y="3492500"/>
            <a:ext cx="2359026" cy="574675"/>
            <a:chOff x="0" y="0"/>
            <a:chExt cx="2359025" cy="574675"/>
          </a:xfrm>
        </p:grpSpPr>
        <p:sp>
          <p:nvSpPr>
            <p:cNvPr id="114" name="Linie">
              <a:extLst>
                <a:ext uri="{FF2B5EF4-FFF2-40B4-BE49-F238E27FC236}">
                  <a16:creationId xmlns:a16="http://schemas.microsoft.com/office/drawing/2014/main" id="{43D0C6E4-198A-E04C-B98C-36CBC6F5A09D}"/>
                </a:ext>
              </a:extLst>
            </p:cNvPr>
            <p:cNvSpPr/>
            <p:nvPr/>
          </p:nvSpPr>
          <p:spPr>
            <a:xfrm flipV="1">
              <a:off x="2359025" y="0"/>
              <a:ext cx="0" cy="574675"/>
            </a:xfrm>
            <a:prstGeom prst="line">
              <a:avLst/>
            </a:prstGeom>
            <a:noFill/>
            <a:ln w="19050" cap="flat">
              <a:solidFill>
                <a:srgbClr val="03C36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5" name="Linie">
              <a:extLst>
                <a:ext uri="{FF2B5EF4-FFF2-40B4-BE49-F238E27FC236}">
                  <a16:creationId xmlns:a16="http://schemas.microsoft.com/office/drawing/2014/main" id="{69E33486-0EFF-A849-87B2-F9F1081AFF57}"/>
                </a:ext>
              </a:extLst>
            </p:cNvPr>
            <p:cNvSpPr/>
            <p:nvPr/>
          </p:nvSpPr>
          <p:spPr>
            <a:xfrm flipH="1" flipV="1">
              <a:off x="-1" y="-1"/>
              <a:ext cx="2359026" cy="1"/>
            </a:xfrm>
            <a:prstGeom prst="line">
              <a:avLst/>
            </a:prstGeom>
            <a:noFill/>
            <a:ln w="19050" cap="flat">
              <a:solidFill>
                <a:srgbClr val="03C36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6" name="Linie">
              <a:extLst>
                <a:ext uri="{FF2B5EF4-FFF2-40B4-BE49-F238E27FC236}">
                  <a16:creationId xmlns:a16="http://schemas.microsoft.com/office/drawing/2014/main" id="{AC219FAB-C474-554C-9342-3017B4FEFDF8}"/>
                </a:ext>
              </a:extLst>
            </p:cNvPr>
            <p:cNvSpPr/>
            <p:nvPr/>
          </p:nvSpPr>
          <p:spPr>
            <a:xfrm flipV="1">
              <a:off x="-1" y="0"/>
              <a:ext cx="1" cy="574675"/>
            </a:xfrm>
            <a:prstGeom prst="line">
              <a:avLst/>
            </a:prstGeom>
            <a:noFill/>
            <a:ln w="19050" cap="flat">
              <a:solidFill>
                <a:srgbClr val="03C36C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17" name="Gruppieren">
            <a:extLst>
              <a:ext uri="{FF2B5EF4-FFF2-40B4-BE49-F238E27FC236}">
                <a16:creationId xmlns:a16="http://schemas.microsoft.com/office/drawing/2014/main" id="{BECC4EB9-B7E0-ED43-8334-F0558FE93ECA}"/>
              </a:ext>
            </a:extLst>
          </p:cNvPr>
          <p:cNvGrpSpPr/>
          <p:nvPr/>
        </p:nvGrpSpPr>
        <p:grpSpPr>
          <a:xfrm>
            <a:off x="6073775" y="3635375"/>
            <a:ext cx="2060576" cy="793433"/>
            <a:chOff x="0" y="0"/>
            <a:chExt cx="2060574" cy="793432"/>
          </a:xfrm>
        </p:grpSpPr>
        <p:sp>
          <p:nvSpPr>
            <p:cNvPr id="118" name="Linie">
              <a:extLst>
                <a:ext uri="{FF2B5EF4-FFF2-40B4-BE49-F238E27FC236}">
                  <a16:creationId xmlns:a16="http://schemas.microsoft.com/office/drawing/2014/main" id="{F21D94F1-C627-D34D-AF49-4A7E307A2F81}"/>
                </a:ext>
              </a:extLst>
            </p:cNvPr>
            <p:cNvSpPr/>
            <p:nvPr/>
          </p:nvSpPr>
          <p:spPr>
            <a:xfrm flipV="1">
              <a:off x="2060574" y="0"/>
              <a:ext cx="1" cy="43180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9" name="Linie">
              <a:extLst>
                <a:ext uri="{FF2B5EF4-FFF2-40B4-BE49-F238E27FC236}">
                  <a16:creationId xmlns:a16="http://schemas.microsoft.com/office/drawing/2014/main" id="{4C764A8F-42FA-4648-9B20-A3E15707E328}"/>
                </a:ext>
              </a:extLst>
            </p:cNvPr>
            <p:cNvSpPr/>
            <p:nvPr/>
          </p:nvSpPr>
          <p:spPr>
            <a:xfrm flipH="1" flipV="1">
              <a:off x="65949" y="1270"/>
              <a:ext cx="1994626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0" name="Linie">
              <a:extLst>
                <a:ext uri="{FF2B5EF4-FFF2-40B4-BE49-F238E27FC236}">
                  <a16:creationId xmlns:a16="http://schemas.microsoft.com/office/drawing/2014/main" id="{B2D26F1B-C44D-2545-87E0-E1859CECD291}"/>
                </a:ext>
              </a:extLst>
            </p:cNvPr>
            <p:cNvSpPr/>
            <p:nvPr/>
          </p:nvSpPr>
          <p:spPr>
            <a:xfrm flipV="1">
              <a:off x="65949" y="0"/>
              <a:ext cx="1" cy="79216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1" name="Linie">
              <a:extLst>
                <a:ext uri="{FF2B5EF4-FFF2-40B4-BE49-F238E27FC236}">
                  <a16:creationId xmlns:a16="http://schemas.microsoft.com/office/drawing/2014/main" id="{7D4BD043-EDFE-4F41-8997-3DEE74288613}"/>
                </a:ext>
              </a:extLst>
            </p:cNvPr>
            <p:cNvSpPr/>
            <p:nvPr/>
          </p:nvSpPr>
          <p:spPr>
            <a:xfrm flipH="1">
              <a:off x="0" y="793432"/>
              <a:ext cx="1319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22" name="MMC…">
            <a:extLst>
              <a:ext uri="{FF2B5EF4-FFF2-40B4-BE49-F238E27FC236}">
                <a16:creationId xmlns:a16="http://schemas.microsoft.com/office/drawing/2014/main" id="{AD45219C-6431-2A4D-85C2-DFFF02BA4A66}"/>
              </a:ext>
            </a:extLst>
          </p:cNvPr>
          <p:cNvSpPr txBox="1"/>
          <p:nvPr/>
        </p:nvSpPr>
        <p:spPr>
          <a:xfrm>
            <a:off x="5141912" y="4932362"/>
            <a:ext cx="1595438" cy="481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/>
          <a:p>
            <a:pPr algn="ctr" defTabSz="914400">
              <a:lnSpc>
                <a:spcPct val="50000"/>
              </a:lnSpc>
              <a:spcBef>
                <a:spcPts val="300"/>
              </a:spcBef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MMC</a:t>
            </a:r>
          </a:p>
          <a:p>
            <a:pPr algn="ctr" defTabSz="914400">
              <a:lnSpc>
                <a:spcPct val="50000"/>
              </a:lnSpc>
              <a:spcBef>
                <a:spcPts val="300"/>
              </a:spcBef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operational</a:t>
            </a:r>
          </a:p>
        </p:txBody>
      </p:sp>
      <p:sp>
        <p:nvSpPr>
          <p:cNvPr id="123" name="Linie">
            <a:extLst>
              <a:ext uri="{FF2B5EF4-FFF2-40B4-BE49-F238E27FC236}">
                <a16:creationId xmlns:a16="http://schemas.microsoft.com/office/drawing/2014/main" id="{3E6EEE5D-385B-7E47-B192-CC4555DD53DE}"/>
              </a:ext>
            </a:extLst>
          </p:cNvPr>
          <p:cNvSpPr/>
          <p:nvPr/>
        </p:nvSpPr>
        <p:spPr>
          <a:xfrm flipV="1">
            <a:off x="2451100" y="3275012"/>
            <a:ext cx="0" cy="792163"/>
          </a:xfrm>
          <a:prstGeom prst="line">
            <a:avLst/>
          </a:prstGeom>
          <a:ln w="38100">
            <a:solidFill>
              <a:srgbClr val="000081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I2C">
            <a:extLst>
              <a:ext uri="{FF2B5EF4-FFF2-40B4-BE49-F238E27FC236}">
                <a16:creationId xmlns:a16="http://schemas.microsoft.com/office/drawing/2014/main" id="{1DC803E2-C278-4640-B1B4-1A0F983758F9}"/>
              </a:ext>
            </a:extLst>
          </p:cNvPr>
          <p:cNvSpPr txBox="1"/>
          <p:nvPr/>
        </p:nvSpPr>
        <p:spPr>
          <a:xfrm rot="16200000">
            <a:off x="2139391" y="4174096"/>
            <a:ext cx="647701" cy="29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80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I2C</a:t>
            </a:r>
          </a:p>
        </p:txBody>
      </p:sp>
      <p:grpSp>
        <p:nvGrpSpPr>
          <p:cNvPr id="125" name="Gruppieren">
            <a:extLst>
              <a:ext uri="{FF2B5EF4-FFF2-40B4-BE49-F238E27FC236}">
                <a16:creationId xmlns:a16="http://schemas.microsoft.com/office/drawing/2014/main" id="{B0493160-4089-634A-BF34-8D6AA43C41DF}"/>
              </a:ext>
            </a:extLst>
          </p:cNvPr>
          <p:cNvGrpSpPr/>
          <p:nvPr/>
        </p:nvGrpSpPr>
        <p:grpSpPr>
          <a:xfrm>
            <a:off x="8094663" y="3959225"/>
            <a:ext cx="1228726" cy="1476375"/>
            <a:chOff x="0" y="0"/>
            <a:chExt cx="1228725" cy="1476374"/>
          </a:xfrm>
        </p:grpSpPr>
        <p:sp>
          <p:nvSpPr>
            <p:cNvPr id="126" name="Rechteck">
              <a:extLst>
                <a:ext uri="{FF2B5EF4-FFF2-40B4-BE49-F238E27FC236}">
                  <a16:creationId xmlns:a16="http://schemas.microsoft.com/office/drawing/2014/main" id="{A85295C0-7B3D-C74A-9D69-4DEB18AEF6B7}"/>
                </a:ext>
              </a:extLst>
            </p:cNvPr>
            <p:cNvSpPr/>
            <p:nvPr/>
          </p:nvSpPr>
          <p:spPr>
            <a:xfrm>
              <a:off x="0" y="684212"/>
              <a:ext cx="1228725" cy="79216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27" name="Gruppieren">
              <a:extLst>
                <a:ext uri="{FF2B5EF4-FFF2-40B4-BE49-F238E27FC236}">
                  <a16:creationId xmlns:a16="http://schemas.microsoft.com/office/drawing/2014/main" id="{DBE5117F-E0BB-3C44-9911-2E7B40EA80D8}"/>
                </a:ext>
              </a:extLst>
            </p:cNvPr>
            <p:cNvGrpSpPr/>
            <p:nvPr/>
          </p:nvGrpSpPr>
          <p:grpSpPr>
            <a:xfrm>
              <a:off x="133270" y="828675"/>
              <a:ext cx="929965" cy="576263"/>
              <a:chOff x="0" y="0"/>
              <a:chExt cx="929963" cy="576262"/>
            </a:xfrm>
          </p:grpSpPr>
          <p:sp>
            <p:nvSpPr>
              <p:cNvPr id="129" name="Rechteck">
                <a:extLst>
                  <a:ext uri="{FF2B5EF4-FFF2-40B4-BE49-F238E27FC236}">
                    <a16:creationId xmlns:a16="http://schemas.microsoft.com/office/drawing/2014/main" id="{79695A9A-2E18-7D40-9E6C-2AB9062401F6}"/>
                  </a:ext>
                </a:extLst>
              </p:cNvPr>
              <p:cNvSpPr/>
              <p:nvPr/>
            </p:nvSpPr>
            <p:spPr>
              <a:xfrm>
                <a:off x="133270" y="107949"/>
                <a:ext cx="664889" cy="360364"/>
              </a:xfrm>
              <a:prstGeom prst="rect">
                <a:avLst/>
              </a:pr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0" name="FRU-ID">
                <a:extLst>
                  <a:ext uri="{FF2B5EF4-FFF2-40B4-BE49-F238E27FC236}">
                    <a16:creationId xmlns:a16="http://schemas.microsoft.com/office/drawing/2014/main" id="{6EE232A3-9F80-F349-B384-978C1CB34BF6}"/>
                  </a:ext>
                </a:extLst>
              </p:cNvPr>
              <p:cNvSpPr txBox="1"/>
              <p:nvPr/>
            </p:nvSpPr>
            <p:spPr>
              <a:xfrm>
                <a:off x="0" y="107950"/>
                <a:ext cx="929964" cy="3155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 algn="ctr" defTabSz="914400">
                  <a:spcBef>
                    <a:spcPts val="900"/>
                  </a:spcBef>
                  <a:defRPr sz="16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24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600" b="1">
                    <a:latin typeface="Arial"/>
                    <a:ea typeface="Arial"/>
                    <a:cs typeface="Arial"/>
                    <a:sym typeface="Arial"/>
                  </a:rPr>
                  <a:t>FRU-ID</a:t>
                </a:r>
              </a:p>
            </p:txBody>
          </p:sp>
          <p:grpSp>
            <p:nvGrpSpPr>
              <p:cNvPr id="131" name="Gruppieren">
                <a:extLst>
                  <a:ext uri="{FF2B5EF4-FFF2-40B4-BE49-F238E27FC236}">
                    <a16:creationId xmlns:a16="http://schemas.microsoft.com/office/drawing/2014/main" id="{4D09582A-6443-1D41-9DF1-F8E31EE70F12}"/>
                  </a:ext>
                </a:extLst>
              </p:cNvPr>
              <p:cNvGrpSpPr/>
              <p:nvPr/>
            </p:nvGrpSpPr>
            <p:grpSpPr>
              <a:xfrm>
                <a:off x="199173" y="0"/>
                <a:ext cx="531618" cy="107950"/>
                <a:chOff x="0" y="0"/>
                <a:chExt cx="531617" cy="107950"/>
              </a:xfrm>
            </p:grpSpPr>
            <p:sp>
              <p:nvSpPr>
                <p:cNvPr id="137" name="Rechteck">
                  <a:extLst>
                    <a:ext uri="{FF2B5EF4-FFF2-40B4-BE49-F238E27FC236}">
                      <a16:creationId xmlns:a16="http://schemas.microsoft.com/office/drawing/2014/main" id="{B19EDFEC-23DD-2749-BC29-25B739E7F30B}"/>
                    </a:ext>
                  </a:extLst>
                </p:cNvPr>
                <p:cNvSpPr/>
                <p:nvPr/>
              </p:nvSpPr>
              <p:spPr>
                <a:xfrm>
                  <a:off x="133270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8" name="Rechteck">
                  <a:extLst>
                    <a:ext uri="{FF2B5EF4-FFF2-40B4-BE49-F238E27FC236}">
                      <a16:creationId xmlns:a16="http://schemas.microsoft.com/office/drawing/2014/main" id="{2D561AF6-E65D-C649-9DA0-85B29D17A482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9" name="Rechteck">
                  <a:extLst>
                    <a:ext uri="{FF2B5EF4-FFF2-40B4-BE49-F238E27FC236}">
                      <a16:creationId xmlns:a16="http://schemas.microsoft.com/office/drawing/2014/main" id="{6D1BC255-2705-B346-B4EE-F2CA5CD5D46C}"/>
                    </a:ext>
                  </a:extLst>
                </p:cNvPr>
                <p:cNvSpPr/>
                <p:nvPr/>
              </p:nvSpPr>
              <p:spPr>
                <a:xfrm>
                  <a:off x="298760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0" name="Rechteck">
                  <a:extLst>
                    <a:ext uri="{FF2B5EF4-FFF2-40B4-BE49-F238E27FC236}">
                      <a16:creationId xmlns:a16="http://schemas.microsoft.com/office/drawing/2014/main" id="{E4CB0AA0-4BD4-594D-9644-F8B0981DABBD}"/>
                    </a:ext>
                  </a:extLst>
                </p:cNvPr>
                <p:cNvSpPr/>
                <p:nvPr/>
              </p:nvSpPr>
              <p:spPr>
                <a:xfrm>
                  <a:off x="464250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32" name="Gruppieren">
                <a:extLst>
                  <a:ext uri="{FF2B5EF4-FFF2-40B4-BE49-F238E27FC236}">
                    <a16:creationId xmlns:a16="http://schemas.microsoft.com/office/drawing/2014/main" id="{CCB855C9-A834-E44A-B038-7207C070F40F}"/>
                  </a:ext>
                </a:extLst>
              </p:cNvPr>
              <p:cNvGrpSpPr/>
              <p:nvPr/>
            </p:nvGrpSpPr>
            <p:grpSpPr>
              <a:xfrm>
                <a:off x="199173" y="468312"/>
                <a:ext cx="531618" cy="107951"/>
                <a:chOff x="0" y="0"/>
                <a:chExt cx="531617" cy="107950"/>
              </a:xfrm>
            </p:grpSpPr>
            <p:sp>
              <p:nvSpPr>
                <p:cNvPr id="133" name="Rechteck">
                  <a:extLst>
                    <a:ext uri="{FF2B5EF4-FFF2-40B4-BE49-F238E27FC236}">
                      <a16:creationId xmlns:a16="http://schemas.microsoft.com/office/drawing/2014/main" id="{3BAEE3DF-35D1-304B-8E2F-D7A32D3B2A9C}"/>
                    </a:ext>
                  </a:extLst>
                </p:cNvPr>
                <p:cNvSpPr/>
                <p:nvPr/>
              </p:nvSpPr>
              <p:spPr>
                <a:xfrm>
                  <a:off x="133270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4" name="Rechteck">
                  <a:extLst>
                    <a:ext uri="{FF2B5EF4-FFF2-40B4-BE49-F238E27FC236}">
                      <a16:creationId xmlns:a16="http://schemas.microsoft.com/office/drawing/2014/main" id="{8CD40D97-02B4-4E42-8947-4E85470CF9C8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5" name="Rechteck">
                  <a:extLst>
                    <a:ext uri="{FF2B5EF4-FFF2-40B4-BE49-F238E27FC236}">
                      <a16:creationId xmlns:a16="http://schemas.microsoft.com/office/drawing/2014/main" id="{9F94FBE3-909C-EC42-AE20-47C74703E5C8}"/>
                    </a:ext>
                  </a:extLst>
                </p:cNvPr>
                <p:cNvSpPr/>
                <p:nvPr/>
              </p:nvSpPr>
              <p:spPr>
                <a:xfrm>
                  <a:off x="298760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6" name="Rechteck">
                  <a:extLst>
                    <a:ext uri="{FF2B5EF4-FFF2-40B4-BE49-F238E27FC236}">
                      <a16:creationId xmlns:a16="http://schemas.microsoft.com/office/drawing/2014/main" id="{6FFA7F25-BB9A-D744-B420-C370E093F087}"/>
                    </a:ext>
                  </a:extLst>
                </p:cNvPr>
                <p:cNvSpPr/>
                <p:nvPr/>
              </p:nvSpPr>
              <p:spPr>
                <a:xfrm>
                  <a:off x="464250" y="0"/>
                  <a:ext cx="67368" cy="10795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128" name="Linie">
              <a:extLst>
                <a:ext uri="{FF2B5EF4-FFF2-40B4-BE49-F238E27FC236}">
                  <a16:creationId xmlns:a16="http://schemas.microsoft.com/office/drawing/2014/main" id="{A8A2BD60-FE4B-FE45-881E-788C59ECCC6A}"/>
                </a:ext>
              </a:extLst>
            </p:cNvPr>
            <p:cNvSpPr/>
            <p:nvPr/>
          </p:nvSpPr>
          <p:spPr>
            <a:xfrm flipV="1">
              <a:off x="597520" y="0"/>
              <a:ext cx="1" cy="936625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41" name="Gruppieren">
            <a:extLst>
              <a:ext uri="{FF2B5EF4-FFF2-40B4-BE49-F238E27FC236}">
                <a16:creationId xmlns:a16="http://schemas.microsoft.com/office/drawing/2014/main" id="{F1766EB4-63BE-4647-8C5D-C0BCE36A64DF}"/>
              </a:ext>
            </a:extLst>
          </p:cNvPr>
          <p:cNvGrpSpPr/>
          <p:nvPr/>
        </p:nvGrpSpPr>
        <p:grpSpPr>
          <a:xfrm>
            <a:off x="3049587" y="2555875"/>
            <a:ext cx="5614989" cy="1511301"/>
            <a:chOff x="0" y="0"/>
            <a:chExt cx="5614987" cy="1511299"/>
          </a:xfrm>
        </p:grpSpPr>
        <p:sp>
          <p:nvSpPr>
            <p:cNvPr id="142" name="Linie">
              <a:extLst>
                <a:ext uri="{FF2B5EF4-FFF2-40B4-BE49-F238E27FC236}">
                  <a16:creationId xmlns:a16="http://schemas.microsoft.com/office/drawing/2014/main" id="{92999864-2DE4-7A44-8254-E56EE11147C2}"/>
                </a:ext>
              </a:extLst>
            </p:cNvPr>
            <p:cNvSpPr/>
            <p:nvPr/>
          </p:nvSpPr>
          <p:spPr>
            <a:xfrm flipV="1">
              <a:off x="5614987" y="684213"/>
              <a:ext cx="1" cy="827088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3" name="Linie">
              <a:extLst>
                <a:ext uri="{FF2B5EF4-FFF2-40B4-BE49-F238E27FC236}">
                  <a16:creationId xmlns:a16="http://schemas.microsoft.com/office/drawing/2014/main" id="{3F694A3A-BF05-CE4A-ACA0-7D93FAEAA894}"/>
                </a:ext>
              </a:extLst>
            </p:cNvPr>
            <p:cNvSpPr/>
            <p:nvPr/>
          </p:nvSpPr>
          <p:spPr>
            <a:xfrm flipH="1" flipV="1">
              <a:off x="0" y="685482"/>
              <a:ext cx="5614988" cy="1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4" name="Linie">
              <a:extLst>
                <a:ext uri="{FF2B5EF4-FFF2-40B4-BE49-F238E27FC236}">
                  <a16:creationId xmlns:a16="http://schemas.microsoft.com/office/drawing/2014/main" id="{EF3F882A-0DD0-5842-A28F-861DFE776D2D}"/>
                </a:ext>
              </a:extLst>
            </p:cNvPr>
            <p:cNvSpPr/>
            <p:nvPr/>
          </p:nvSpPr>
          <p:spPr>
            <a:xfrm flipV="1">
              <a:off x="-1" y="684213"/>
              <a:ext cx="1" cy="827088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5" name="Linie">
              <a:extLst>
                <a:ext uri="{FF2B5EF4-FFF2-40B4-BE49-F238E27FC236}">
                  <a16:creationId xmlns:a16="http://schemas.microsoft.com/office/drawing/2014/main" id="{9B4EB45F-E780-A948-9057-B66AAF6C5F9D}"/>
                </a:ext>
              </a:extLst>
            </p:cNvPr>
            <p:cNvSpPr/>
            <p:nvPr/>
          </p:nvSpPr>
          <p:spPr>
            <a:xfrm flipV="1">
              <a:off x="4583423" y="0"/>
              <a:ext cx="1" cy="684213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46" name="Gruppieren">
            <a:extLst>
              <a:ext uri="{FF2B5EF4-FFF2-40B4-BE49-F238E27FC236}">
                <a16:creationId xmlns:a16="http://schemas.microsoft.com/office/drawing/2014/main" id="{BE8B56A7-1919-8D47-8A69-161743E80282}"/>
              </a:ext>
            </a:extLst>
          </p:cNvPr>
          <p:cNvGrpSpPr/>
          <p:nvPr/>
        </p:nvGrpSpPr>
        <p:grpSpPr>
          <a:xfrm>
            <a:off x="3049587" y="2557463"/>
            <a:ext cx="5614989" cy="1511301"/>
            <a:chOff x="0" y="0"/>
            <a:chExt cx="5614987" cy="1511299"/>
          </a:xfrm>
        </p:grpSpPr>
        <p:sp>
          <p:nvSpPr>
            <p:cNvPr id="147" name="Linie">
              <a:extLst>
                <a:ext uri="{FF2B5EF4-FFF2-40B4-BE49-F238E27FC236}">
                  <a16:creationId xmlns:a16="http://schemas.microsoft.com/office/drawing/2014/main" id="{2CE9F7A5-E62E-7C40-B3DF-7EC9FBB16123}"/>
                </a:ext>
              </a:extLst>
            </p:cNvPr>
            <p:cNvSpPr/>
            <p:nvPr/>
          </p:nvSpPr>
          <p:spPr>
            <a:xfrm flipV="1">
              <a:off x="5614987" y="684213"/>
              <a:ext cx="1" cy="827088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8" name="Linie">
              <a:extLst>
                <a:ext uri="{FF2B5EF4-FFF2-40B4-BE49-F238E27FC236}">
                  <a16:creationId xmlns:a16="http://schemas.microsoft.com/office/drawing/2014/main" id="{EF776FAB-808B-3443-963D-5A52E9CF3E97}"/>
                </a:ext>
              </a:extLst>
            </p:cNvPr>
            <p:cNvSpPr/>
            <p:nvPr/>
          </p:nvSpPr>
          <p:spPr>
            <a:xfrm flipH="1" flipV="1">
              <a:off x="0" y="685482"/>
              <a:ext cx="5614988" cy="1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9" name="Linie">
              <a:extLst>
                <a:ext uri="{FF2B5EF4-FFF2-40B4-BE49-F238E27FC236}">
                  <a16:creationId xmlns:a16="http://schemas.microsoft.com/office/drawing/2014/main" id="{42BA3F38-F4AF-E341-9651-E625598A32C6}"/>
                </a:ext>
              </a:extLst>
            </p:cNvPr>
            <p:cNvSpPr/>
            <p:nvPr/>
          </p:nvSpPr>
          <p:spPr>
            <a:xfrm flipV="1">
              <a:off x="-1" y="684213"/>
              <a:ext cx="1" cy="827088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0" name="Linie">
              <a:extLst>
                <a:ext uri="{FF2B5EF4-FFF2-40B4-BE49-F238E27FC236}">
                  <a16:creationId xmlns:a16="http://schemas.microsoft.com/office/drawing/2014/main" id="{20848C41-3BD2-0040-826E-80DD588884A7}"/>
                </a:ext>
              </a:extLst>
            </p:cNvPr>
            <p:cNvSpPr/>
            <p:nvPr/>
          </p:nvSpPr>
          <p:spPr>
            <a:xfrm flipV="1">
              <a:off x="4583423" y="0"/>
              <a:ext cx="1" cy="684213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51" name="Gruppieren">
            <a:extLst>
              <a:ext uri="{FF2B5EF4-FFF2-40B4-BE49-F238E27FC236}">
                <a16:creationId xmlns:a16="http://schemas.microsoft.com/office/drawing/2014/main" id="{E7E657B9-BE7F-8640-AB9C-886CE0BF984C}"/>
              </a:ext>
            </a:extLst>
          </p:cNvPr>
          <p:cNvGrpSpPr/>
          <p:nvPr/>
        </p:nvGrpSpPr>
        <p:grpSpPr>
          <a:xfrm>
            <a:off x="3049587" y="2555875"/>
            <a:ext cx="5614989" cy="1511301"/>
            <a:chOff x="0" y="0"/>
            <a:chExt cx="5614987" cy="1511299"/>
          </a:xfrm>
        </p:grpSpPr>
        <p:sp>
          <p:nvSpPr>
            <p:cNvPr id="152" name="Linie">
              <a:extLst>
                <a:ext uri="{FF2B5EF4-FFF2-40B4-BE49-F238E27FC236}">
                  <a16:creationId xmlns:a16="http://schemas.microsoft.com/office/drawing/2014/main" id="{A75ABE28-B82A-9B49-95C9-C25438FBCCAA}"/>
                </a:ext>
              </a:extLst>
            </p:cNvPr>
            <p:cNvSpPr/>
            <p:nvPr/>
          </p:nvSpPr>
          <p:spPr>
            <a:xfrm flipV="1">
              <a:off x="5614987" y="684213"/>
              <a:ext cx="1" cy="827088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3" name="Linie">
              <a:extLst>
                <a:ext uri="{FF2B5EF4-FFF2-40B4-BE49-F238E27FC236}">
                  <a16:creationId xmlns:a16="http://schemas.microsoft.com/office/drawing/2014/main" id="{B8B09C2E-50BC-B14B-A549-E7DA0F288ED4}"/>
                </a:ext>
              </a:extLst>
            </p:cNvPr>
            <p:cNvSpPr/>
            <p:nvPr/>
          </p:nvSpPr>
          <p:spPr>
            <a:xfrm flipH="1" flipV="1">
              <a:off x="0" y="685482"/>
              <a:ext cx="5614988" cy="1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" name="Linie">
              <a:extLst>
                <a:ext uri="{FF2B5EF4-FFF2-40B4-BE49-F238E27FC236}">
                  <a16:creationId xmlns:a16="http://schemas.microsoft.com/office/drawing/2014/main" id="{39B46E6E-1EA8-3648-A7FB-92C53064B644}"/>
                </a:ext>
              </a:extLst>
            </p:cNvPr>
            <p:cNvSpPr/>
            <p:nvPr/>
          </p:nvSpPr>
          <p:spPr>
            <a:xfrm flipV="1">
              <a:off x="-1" y="684213"/>
              <a:ext cx="1" cy="827088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5" name="Linie">
              <a:extLst>
                <a:ext uri="{FF2B5EF4-FFF2-40B4-BE49-F238E27FC236}">
                  <a16:creationId xmlns:a16="http://schemas.microsoft.com/office/drawing/2014/main" id="{2B1290B7-F7C1-BA42-AFD6-189534B2F7C6}"/>
                </a:ext>
              </a:extLst>
            </p:cNvPr>
            <p:cNvSpPr/>
            <p:nvPr/>
          </p:nvSpPr>
          <p:spPr>
            <a:xfrm flipV="1">
              <a:off x="4583423" y="0"/>
              <a:ext cx="1" cy="684213"/>
            </a:xfrm>
            <a:prstGeom prst="line">
              <a:avLst/>
            </a:prstGeom>
            <a:noFill/>
            <a:ln w="38100" cap="flat">
              <a:solidFill>
                <a:srgbClr val="CC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56" name="Gruppieren">
            <a:extLst>
              <a:ext uri="{FF2B5EF4-FFF2-40B4-BE49-F238E27FC236}">
                <a16:creationId xmlns:a16="http://schemas.microsoft.com/office/drawing/2014/main" id="{AA3415EE-6348-6E43-A65E-2A6BEAC5A537}"/>
              </a:ext>
            </a:extLst>
          </p:cNvPr>
          <p:cNvGrpSpPr/>
          <p:nvPr/>
        </p:nvGrpSpPr>
        <p:grpSpPr>
          <a:xfrm>
            <a:off x="5070475" y="4716462"/>
            <a:ext cx="1593850" cy="757238"/>
            <a:chOff x="0" y="0"/>
            <a:chExt cx="1593850" cy="757237"/>
          </a:xfrm>
        </p:grpSpPr>
        <p:sp>
          <p:nvSpPr>
            <p:cNvPr id="157" name="Rechteck">
              <a:extLst>
                <a:ext uri="{FF2B5EF4-FFF2-40B4-BE49-F238E27FC236}">
                  <a16:creationId xmlns:a16="http://schemas.microsoft.com/office/drawing/2014/main" id="{F134555E-74A0-8244-A012-76D6F7AC529B}"/>
                </a:ext>
              </a:extLst>
            </p:cNvPr>
            <p:cNvSpPr/>
            <p:nvPr/>
          </p:nvSpPr>
          <p:spPr>
            <a:xfrm>
              <a:off x="165537" y="-1"/>
              <a:ext cx="1296469" cy="757239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Operational">
              <a:extLst>
                <a:ext uri="{FF2B5EF4-FFF2-40B4-BE49-F238E27FC236}">
                  <a16:creationId xmlns:a16="http://schemas.microsoft.com/office/drawing/2014/main" id="{8559D2BE-2956-9240-961C-83C0AF122A02}"/>
                </a:ext>
              </a:extLst>
            </p:cNvPr>
            <p:cNvSpPr txBox="1"/>
            <p:nvPr/>
          </p:nvSpPr>
          <p:spPr>
            <a:xfrm>
              <a:off x="0" y="180974"/>
              <a:ext cx="1593850" cy="315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 defTabSz="914400">
                <a:spcBef>
                  <a:spcPts val="900"/>
                </a:spcBef>
                <a:defRPr sz="1600" b="1">
                  <a:solidFill>
                    <a:srgbClr val="CC33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2400" b="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 b="1">
                  <a:solidFill>
                    <a:srgbClr val="CC3300"/>
                  </a:solidFill>
                  <a:latin typeface="Arial"/>
                  <a:ea typeface="Arial"/>
                  <a:cs typeface="Arial"/>
                  <a:sym typeface="Arial"/>
                </a:rPr>
                <a:t>Operational</a:t>
              </a:r>
            </a:p>
          </p:txBody>
        </p:sp>
      </p:grpSp>
      <p:grpSp>
        <p:nvGrpSpPr>
          <p:cNvPr id="159" name="Gruppieren">
            <a:extLst>
              <a:ext uri="{FF2B5EF4-FFF2-40B4-BE49-F238E27FC236}">
                <a16:creationId xmlns:a16="http://schemas.microsoft.com/office/drawing/2014/main" id="{CD34DD4C-8E2A-2C4F-B94C-7169A41CF2CC}"/>
              </a:ext>
            </a:extLst>
          </p:cNvPr>
          <p:cNvGrpSpPr/>
          <p:nvPr/>
        </p:nvGrpSpPr>
        <p:grpSpPr>
          <a:xfrm>
            <a:off x="2451099" y="3024187"/>
            <a:ext cx="996951" cy="576263"/>
            <a:chOff x="0" y="0"/>
            <a:chExt cx="996949" cy="576261"/>
          </a:xfrm>
        </p:grpSpPr>
        <p:grpSp>
          <p:nvGrpSpPr>
            <p:cNvPr id="160" name="Gruppieren">
              <a:extLst>
                <a:ext uri="{FF2B5EF4-FFF2-40B4-BE49-F238E27FC236}">
                  <a16:creationId xmlns:a16="http://schemas.microsoft.com/office/drawing/2014/main" id="{C66402E6-AF2A-684C-A102-638094ACC7A4}"/>
                </a:ext>
              </a:extLst>
            </p:cNvPr>
            <p:cNvGrpSpPr/>
            <p:nvPr/>
          </p:nvGrpSpPr>
          <p:grpSpPr>
            <a:xfrm>
              <a:off x="67341" y="-1"/>
              <a:ext cx="929609" cy="576263"/>
              <a:chOff x="0" y="0"/>
              <a:chExt cx="929607" cy="576261"/>
            </a:xfrm>
          </p:grpSpPr>
          <p:sp>
            <p:nvSpPr>
              <p:cNvPr id="162" name="Rechteck">
                <a:extLst>
                  <a:ext uri="{FF2B5EF4-FFF2-40B4-BE49-F238E27FC236}">
                    <a16:creationId xmlns:a16="http://schemas.microsoft.com/office/drawing/2014/main" id="{B75BBB09-DD61-1E49-A5AE-AACD7D020AF5}"/>
                  </a:ext>
                </a:extLst>
              </p:cNvPr>
              <p:cNvSpPr/>
              <p:nvPr/>
            </p:nvSpPr>
            <p:spPr>
              <a:xfrm>
                <a:off x="133219" y="107949"/>
                <a:ext cx="664634" cy="360363"/>
              </a:xfrm>
              <a:prstGeom prst="rect">
                <a:avLst/>
              </a:pr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" name="FRU-ID">
                <a:extLst>
                  <a:ext uri="{FF2B5EF4-FFF2-40B4-BE49-F238E27FC236}">
                    <a16:creationId xmlns:a16="http://schemas.microsoft.com/office/drawing/2014/main" id="{5FFBB777-91C7-4345-9D56-806FC1C7F679}"/>
                  </a:ext>
                </a:extLst>
              </p:cNvPr>
              <p:cNvSpPr txBox="1"/>
              <p:nvPr/>
            </p:nvSpPr>
            <p:spPr>
              <a:xfrm>
                <a:off x="0" y="107949"/>
                <a:ext cx="929608" cy="315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 algn="ctr" defTabSz="914400">
                  <a:spcBef>
                    <a:spcPts val="900"/>
                  </a:spcBef>
                  <a:defRPr sz="16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24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600" b="1">
                    <a:latin typeface="Arial"/>
                    <a:ea typeface="Arial"/>
                    <a:cs typeface="Arial"/>
                    <a:sym typeface="Arial"/>
                  </a:rPr>
                  <a:t>FRU-ID</a:t>
                </a:r>
              </a:p>
            </p:txBody>
          </p:sp>
          <p:grpSp>
            <p:nvGrpSpPr>
              <p:cNvPr id="164" name="Gruppieren">
                <a:extLst>
                  <a:ext uri="{FF2B5EF4-FFF2-40B4-BE49-F238E27FC236}">
                    <a16:creationId xmlns:a16="http://schemas.microsoft.com/office/drawing/2014/main" id="{25F4B6EE-BBFA-9C47-B154-323CDA0E801C}"/>
                  </a:ext>
                </a:extLst>
              </p:cNvPr>
              <p:cNvGrpSpPr/>
              <p:nvPr/>
            </p:nvGrpSpPr>
            <p:grpSpPr>
              <a:xfrm>
                <a:off x="199097" y="-1"/>
                <a:ext cx="531414" cy="107950"/>
                <a:chOff x="0" y="0"/>
                <a:chExt cx="531413" cy="107949"/>
              </a:xfrm>
            </p:grpSpPr>
            <p:sp>
              <p:nvSpPr>
                <p:cNvPr id="170" name="Rechteck">
                  <a:extLst>
                    <a:ext uri="{FF2B5EF4-FFF2-40B4-BE49-F238E27FC236}">
                      <a16:creationId xmlns:a16="http://schemas.microsoft.com/office/drawing/2014/main" id="{363A2C7C-5DF6-9F41-A72C-9E9BFFEADA1C}"/>
                    </a:ext>
                  </a:extLst>
                </p:cNvPr>
                <p:cNvSpPr/>
                <p:nvPr/>
              </p:nvSpPr>
              <p:spPr>
                <a:xfrm>
                  <a:off x="133219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1" name="Rechteck">
                  <a:extLst>
                    <a:ext uri="{FF2B5EF4-FFF2-40B4-BE49-F238E27FC236}">
                      <a16:creationId xmlns:a16="http://schemas.microsoft.com/office/drawing/2014/main" id="{0B56C57A-F151-B94A-859C-DFFE6F8540EE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2" name="Rechteck">
                  <a:extLst>
                    <a:ext uri="{FF2B5EF4-FFF2-40B4-BE49-F238E27FC236}">
                      <a16:creationId xmlns:a16="http://schemas.microsoft.com/office/drawing/2014/main" id="{6E7FFCFC-8127-2A4B-9B67-4C37BCF2745C}"/>
                    </a:ext>
                  </a:extLst>
                </p:cNvPr>
                <p:cNvSpPr/>
                <p:nvPr/>
              </p:nvSpPr>
              <p:spPr>
                <a:xfrm>
                  <a:off x="298645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3" name="Rechteck">
                  <a:extLst>
                    <a:ext uri="{FF2B5EF4-FFF2-40B4-BE49-F238E27FC236}">
                      <a16:creationId xmlns:a16="http://schemas.microsoft.com/office/drawing/2014/main" id="{ECF25509-01BA-A340-801F-E493D89D548C}"/>
                    </a:ext>
                  </a:extLst>
                </p:cNvPr>
                <p:cNvSpPr/>
                <p:nvPr/>
              </p:nvSpPr>
              <p:spPr>
                <a:xfrm>
                  <a:off x="464072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65" name="Gruppieren">
                <a:extLst>
                  <a:ext uri="{FF2B5EF4-FFF2-40B4-BE49-F238E27FC236}">
                    <a16:creationId xmlns:a16="http://schemas.microsoft.com/office/drawing/2014/main" id="{5BA0262D-62D2-C74F-83FA-9EE4185C51F8}"/>
                  </a:ext>
                </a:extLst>
              </p:cNvPr>
              <p:cNvGrpSpPr/>
              <p:nvPr/>
            </p:nvGrpSpPr>
            <p:grpSpPr>
              <a:xfrm>
                <a:off x="199097" y="468312"/>
                <a:ext cx="531414" cy="107950"/>
                <a:chOff x="0" y="0"/>
                <a:chExt cx="531413" cy="107949"/>
              </a:xfrm>
            </p:grpSpPr>
            <p:sp>
              <p:nvSpPr>
                <p:cNvPr id="166" name="Rechteck">
                  <a:extLst>
                    <a:ext uri="{FF2B5EF4-FFF2-40B4-BE49-F238E27FC236}">
                      <a16:creationId xmlns:a16="http://schemas.microsoft.com/office/drawing/2014/main" id="{5D63A317-8AD5-F743-AE8E-C07D9CC7B1F6}"/>
                    </a:ext>
                  </a:extLst>
                </p:cNvPr>
                <p:cNvSpPr/>
                <p:nvPr/>
              </p:nvSpPr>
              <p:spPr>
                <a:xfrm>
                  <a:off x="133219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7" name="Rechteck">
                  <a:extLst>
                    <a:ext uri="{FF2B5EF4-FFF2-40B4-BE49-F238E27FC236}">
                      <a16:creationId xmlns:a16="http://schemas.microsoft.com/office/drawing/2014/main" id="{86B650D8-0512-A04E-8E0F-E9260765686A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8" name="Rechteck">
                  <a:extLst>
                    <a:ext uri="{FF2B5EF4-FFF2-40B4-BE49-F238E27FC236}">
                      <a16:creationId xmlns:a16="http://schemas.microsoft.com/office/drawing/2014/main" id="{1ECB3DF4-7F57-774E-8316-9D4465101B31}"/>
                    </a:ext>
                  </a:extLst>
                </p:cNvPr>
                <p:cNvSpPr/>
                <p:nvPr/>
              </p:nvSpPr>
              <p:spPr>
                <a:xfrm>
                  <a:off x="298645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9" name="Rechteck">
                  <a:extLst>
                    <a:ext uri="{FF2B5EF4-FFF2-40B4-BE49-F238E27FC236}">
                      <a16:creationId xmlns:a16="http://schemas.microsoft.com/office/drawing/2014/main" id="{BA7D0967-CC38-F047-8C2F-AA7BD2C92584}"/>
                    </a:ext>
                  </a:extLst>
                </p:cNvPr>
                <p:cNvSpPr/>
                <p:nvPr/>
              </p:nvSpPr>
              <p:spPr>
                <a:xfrm>
                  <a:off x="464072" y="-1"/>
                  <a:ext cx="67342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161" name="Linie">
              <a:extLst>
                <a:ext uri="{FF2B5EF4-FFF2-40B4-BE49-F238E27FC236}">
                  <a16:creationId xmlns:a16="http://schemas.microsoft.com/office/drawing/2014/main" id="{DABBF7B4-4CE8-A945-A7DF-4A6D9A407403}"/>
                </a:ext>
              </a:extLst>
            </p:cNvPr>
            <p:cNvSpPr/>
            <p:nvPr/>
          </p:nvSpPr>
          <p:spPr>
            <a:xfrm flipV="1">
              <a:off x="0" y="250825"/>
              <a:ext cx="199098" cy="1588"/>
            </a:xfrm>
            <a:prstGeom prst="line">
              <a:avLst/>
            </a:prstGeom>
            <a:noFill/>
            <a:ln w="38100" cap="flat">
              <a:solidFill>
                <a:srgbClr val="00008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74" name="Gruppieren">
            <a:extLst>
              <a:ext uri="{FF2B5EF4-FFF2-40B4-BE49-F238E27FC236}">
                <a16:creationId xmlns:a16="http://schemas.microsoft.com/office/drawing/2014/main" id="{171362C4-81F3-7143-A491-EF8AF1D90592}"/>
              </a:ext>
            </a:extLst>
          </p:cNvPr>
          <p:cNvGrpSpPr/>
          <p:nvPr/>
        </p:nvGrpSpPr>
        <p:grpSpPr>
          <a:xfrm>
            <a:off x="3514724" y="3708399"/>
            <a:ext cx="2392365" cy="358777"/>
            <a:chOff x="0" y="0"/>
            <a:chExt cx="2392363" cy="358775"/>
          </a:xfrm>
        </p:grpSpPr>
        <p:sp>
          <p:nvSpPr>
            <p:cNvPr id="175" name="Linie">
              <a:extLst>
                <a:ext uri="{FF2B5EF4-FFF2-40B4-BE49-F238E27FC236}">
                  <a16:creationId xmlns:a16="http://schemas.microsoft.com/office/drawing/2014/main" id="{2050A6FE-BAF1-DB4D-9AE4-4FB7CF43A0CF}"/>
                </a:ext>
              </a:extLst>
            </p:cNvPr>
            <p:cNvSpPr/>
            <p:nvPr/>
          </p:nvSpPr>
          <p:spPr>
            <a:xfrm flipV="1">
              <a:off x="0" y="1580"/>
              <a:ext cx="1" cy="357196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6" name="Linie">
              <a:extLst>
                <a:ext uri="{FF2B5EF4-FFF2-40B4-BE49-F238E27FC236}">
                  <a16:creationId xmlns:a16="http://schemas.microsoft.com/office/drawing/2014/main" id="{5E6A3231-332B-C244-928F-9A07B48A685F}"/>
                </a:ext>
              </a:extLst>
            </p:cNvPr>
            <p:cNvSpPr/>
            <p:nvPr/>
          </p:nvSpPr>
          <p:spPr>
            <a:xfrm>
              <a:off x="-1" y="-1"/>
              <a:ext cx="2392364" cy="1582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7" name="Linie">
              <a:extLst>
                <a:ext uri="{FF2B5EF4-FFF2-40B4-BE49-F238E27FC236}">
                  <a16:creationId xmlns:a16="http://schemas.microsoft.com/office/drawing/2014/main" id="{D263229D-43F8-DA4E-BC19-7A3F842E6AC4}"/>
                </a:ext>
              </a:extLst>
            </p:cNvPr>
            <p:cNvSpPr/>
            <p:nvPr/>
          </p:nvSpPr>
          <p:spPr>
            <a:xfrm flipV="1">
              <a:off x="2392363" y="1580"/>
              <a:ext cx="1" cy="357196"/>
            </a:xfrm>
            <a:prstGeom prst="line">
              <a:avLst/>
            </a:prstGeom>
            <a:noFill/>
            <a:ln w="38100" cap="flat">
              <a:solidFill>
                <a:srgbClr val="B6B6B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78" name="Gruppieren">
            <a:extLst>
              <a:ext uri="{FF2B5EF4-FFF2-40B4-BE49-F238E27FC236}">
                <a16:creationId xmlns:a16="http://schemas.microsoft.com/office/drawing/2014/main" id="{E13A4A28-C7CC-D445-AB7B-0F9A161BDE3A}"/>
              </a:ext>
            </a:extLst>
          </p:cNvPr>
          <p:cNvGrpSpPr/>
          <p:nvPr/>
        </p:nvGrpSpPr>
        <p:grpSpPr>
          <a:xfrm>
            <a:off x="3514724" y="3708399"/>
            <a:ext cx="2392365" cy="358777"/>
            <a:chOff x="0" y="0"/>
            <a:chExt cx="2392363" cy="358775"/>
          </a:xfrm>
        </p:grpSpPr>
        <p:sp>
          <p:nvSpPr>
            <p:cNvPr id="179" name="Linie">
              <a:extLst>
                <a:ext uri="{FF2B5EF4-FFF2-40B4-BE49-F238E27FC236}">
                  <a16:creationId xmlns:a16="http://schemas.microsoft.com/office/drawing/2014/main" id="{50DCA7D7-0DC3-DE41-9238-49B21A184DB8}"/>
                </a:ext>
              </a:extLst>
            </p:cNvPr>
            <p:cNvSpPr/>
            <p:nvPr/>
          </p:nvSpPr>
          <p:spPr>
            <a:xfrm flipV="1">
              <a:off x="0" y="1580"/>
              <a:ext cx="1" cy="357196"/>
            </a:xfrm>
            <a:prstGeom prst="line">
              <a:avLst/>
            </a:prstGeom>
            <a:noFill/>
            <a:ln w="38100" cap="flat">
              <a:solidFill>
                <a:srgbClr val="78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" name="Linie">
              <a:extLst>
                <a:ext uri="{FF2B5EF4-FFF2-40B4-BE49-F238E27FC236}">
                  <a16:creationId xmlns:a16="http://schemas.microsoft.com/office/drawing/2014/main" id="{CCEC9B02-107B-B548-89AD-CFDEDBA57144}"/>
                </a:ext>
              </a:extLst>
            </p:cNvPr>
            <p:cNvSpPr/>
            <p:nvPr/>
          </p:nvSpPr>
          <p:spPr>
            <a:xfrm>
              <a:off x="-1" y="-1"/>
              <a:ext cx="2392364" cy="1582"/>
            </a:xfrm>
            <a:prstGeom prst="line">
              <a:avLst/>
            </a:prstGeom>
            <a:noFill/>
            <a:ln w="38100" cap="flat">
              <a:solidFill>
                <a:srgbClr val="78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1" name="Linie">
              <a:extLst>
                <a:ext uri="{FF2B5EF4-FFF2-40B4-BE49-F238E27FC236}">
                  <a16:creationId xmlns:a16="http://schemas.microsoft.com/office/drawing/2014/main" id="{E6EF127F-00A0-B643-98F2-B2C731750AB2}"/>
                </a:ext>
              </a:extLst>
            </p:cNvPr>
            <p:cNvSpPr/>
            <p:nvPr/>
          </p:nvSpPr>
          <p:spPr>
            <a:xfrm flipV="1">
              <a:off x="2392363" y="1580"/>
              <a:ext cx="1" cy="357196"/>
            </a:xfrm>
            <a:prstGeom prst="line">
              <a:avLst/>
            </a:prstGeom>
            <a:noFill/>
            <a:ln w="38100" cap="flat">
              <a:solidFill>
                <a:srgbClr val="78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82" name="Gruppieren">
            <a:extLst>
              <a:ext uri="{FF2B5EF4-FFF2-40B4-BE49-F238E27FC236}">
                <a16:creationId xmlns:a16="http://schemas.microsoft.com/office/drawing/2014/main" id="{7B1EE033-3E65-DA47-92D0-45A7957D80E4}"/>
              </a:ext>
            </a:extLst>
          </p:cNvPr>
          <p:cNvGrpSpPr/>
          <p:nvPr/>
        </p:nvGrpSpPr>
        <p:grpSpPr>
          <a:xfrm>
            <a:off x="9391650" y="4497180"/>
            <a:ext cx="719139" cy="930276"/>
            <a:chOff x="0" y="0"/>
            <a:chExt cx="719138" cy="930275"/>
          </a:xfrm>
        </p:grpSpPr>
        <p:sp>
          <p:nvSpPr>
            <p:cNvPr id="183" name="Form">
              <a:extLst>
                <a:ext uri="{FF2B5EF4-FFF2-40B4-BE49-F238E27FC236}">
                  <a16:creationId xmlns:a16="http://schemas.microsoft.com/office/drawing/2014/main" id="{BE174749-650C-7D46-9827-828678160451}"/>
                </a:ext>
              </a:extLst>
            </p:cNvPr>
            <p:cNvSpPr/>
            <p:nvPr/>
          </p:nvSpPr>
          <p:spPr>
            <a:xfrm rot="16200000">
              <a:off x="-71874" y="112893"/>
              <a:ext cx="862886" cy="71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0800" y="0"/>
                  </a:lnTo>
                  <a:lnTo>
                    <a:pt x="21600" y="5400"/>
                  </a:lnTo>
                  <a:lnTo>
                    <a:pt x="16200" y="54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CC33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4" name="-48V">
              <a:extLst>
                <a:ext uri="{FF2B5EF4-FFF2-40B4-BE49-F238E27FC236}">
                  <a16:creationId xmlns:a16="http://schemas.microsoft.com/office/drawing/2014/main" id="{20CBC5CA-CFEF-3047-A2EA-9680327C3974}"/>
                </a:ext>
              </a:extLst>
            </p:cNvPr>
            <p:cNvSpPr txBox="1"/>
            <p:nvPr/>
          </p:nvSpPr>
          <p:spPr>
            <a:xfrm rot="16200000">
              <a:off x="-129063" y="307361"/>
              <a:ext cx="930276" cy="3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ctr" defTabSz="914400">
                <a:spcBef>
                  <a:spcPts val="900"/>
                </a:spcBef>
                <a:defRPr sz="1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2400" b="0">
                  <a:solidFill>
                    <a:schemeClr val="accent3">
                      <a:lumOff val="44000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z="1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-48V</a:t>
              </a:r>
            </a:p>
          </p:txBody>
        </p:sp>
      </p:grpSp>
      <p:sp>
        <p:nvSpPr>
          <p:cNvPr id="185" name="source: Schroff">
            <a:extLst>
              <a:ext uri="{FF2B5EF4-FFF2-40B4-BE49-F238E27FC236}">
                <a16:creationId xmlns:a16="http://schemas.microsoft.com/office/drawing/2014/main" id="{12DFA078-4481-3C46-83A8-FBFB542AC08C}"/>
              </a:ext>
            </a:extLst>
          </p:cNvPr>
          <p:cNvSpPr txBox="1"/>
          <p:nvPr/>
        </p:nvSpPr>
        <p:spPr>
          <a:xfrm>
            <a:off x="3919538" y="5768975"/>
            <a:ext cx="108001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000">
                <a:latin typeface="Verdana"/>
                <a:ea typeface="Verdana"/>
                <a:cs typeface="Verdana"/>
                <a:sym typeface="Verdana"/>
              </a:rPr>
              <a:t>source: Schroff</a:t>
            </a:r>
          </a:p>
        </p:txBody>
      </p:sp>
      <p:grpSp>
        <p:nvGrpSpPr>
          <p:cNvPr id="186" name="Gruppieren">
            <a:extLst>
              <a:ext uri="{FF2B5EF4-FFF2-40B4-BE49-F238E27FC236}">
                <a16:creationId xmlns:a16="http://schemas.microsoft.com/office/drawing/2014/main" id="{80CF952B-856D-5C41-801A-4C44B26E4DF1}"/>
              </a:ext>
            </a:extLst>
          </p:cNvPr>
          <p:cNvGrpSpPr/>
          <p:nvPr/>
        </p:nvGrpSpPr>
        <p:grpSpPr>
          <a:xfrm>
            <a:off x="5286375" y="4103688"/>
            <a:ext cx="1262063" cy="1331912"/>
            <a:chOff x="0" y="0"/>
            <a:chExt cx="1262062" cy="1331911"/>
          </a:xfrm>
        </p:grpSpPr>
        <p:sp>
          <p:nvSpPr>
            <p:cNvPr id="187" name="Rechteck">
              <a:extLst>
                <a:ext uri="{FF2B5EF4-FFF2-40B4-BE49-F238E27FC236}">
                  <a16:creationId xmlns:a16="http://schemas.microsoft.com/office/drawing/2014/main" id="{AE4DD349-DF17-294E-A0F6-23388AE19E06}"/>
                </a:ext>
              </a:extLst>
            </p:cNvPr>
            <p:cNvSpPr/>
            <p:nvPr/>
          </p:nvSpPr>
          <p:spPr>
            <a:xfrm>
              <a:off x="0" y="539749"/>
              <a:ext cx="1262063" cy="792163"/>
            </a:xfrm>
            <a:prstGeom prst="rect">
              <a:avLst/>
            </a:prstGeom>
            <a:solidFill>
              <a:srgbClr val="FFFF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88" name="Gruppieren">
              <a:extLst>
                <a:ext uri="{FF2B5EF4-FFF2-40B4-BE49-F238E27FC236}">
                  <a16:creationId xmlns:a16="http://schemas.microsoft.com/office/drawing/2014/main" id="{015BA614-C77A-BA48-AB6D-F12F0B24A0DE}"/>
                </a:ext>
              </a:extLst>
            </p:cNvPr>
            <p:cNvGrpSpPr/>
            <p:nvPr/>
          </p:nvGrpSpPr>
          <p:grpSpPr>
            <a:xfrm>
              <a:off x="165636" y="684212"/>
              <a:ext cx="930790" cy="576262"/>
              <a:chOff x="0" y="0"/>
              <a:chExt cx="930789" cy="576261"/>
            </a:xfrm>
          </p:grpSpPr>
          <p:sp>
            <p:nvSpPr>
              <p:cNvPr id="190" name="Rechteck">
                <a:extLst>
                  <a:ext uri="{FF2B5EF4-FFF2-40B4-BE49-F238E27FC236}">
                    <a16:creationId xmlns:a16="http://schemas.microsoft.com/office/drawing/2014/main" id="{1DCFE5E2-EE3F-A84C-B196-B0096A8C3B63}"/>
                  </a:ext>
                </a:extLst>
              </p:cNvPr>
              <p:cNvSpPr/>
              <p:nvPr/>
            </p:nvSpPr>
            <p:spPr>
              <a:xfrm>
                <a:off x="133388" y="107949"/>
                <a:ext cx="665479" cy="360363"/>
              </a:xfrm>
              <a:prstGeom prst="rect">
                <a:avLst/>
              </a:pr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1" name="FRU-ID">
                <a:extLst>
                  <a:ext uri="{FF2B5EF4-FFF2-40B4-BE49-F238E27FC236}">
                    <a16:creationId xmlns:a16="http://schemas.microsoft.com/office/drawing/2014/main" id="{3A0911F6-7840-7149-AB54-3FC883778532}"/>
                  </a:ext>
                </a:extLst>
              </p:cNvPr>
              <p:cNvSpPr txBox="1"/>
              <p:nvPr/>
            </p:nvSpPr>
            <p:spPr>
              <a:xfrm>
                <a:off x="-1" y="107949"/>
                <a:ext cx="930791" cy="315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6799" tIns="46799" rIns="46799" bIns="46799" numCol="1" anchor="t">
                <a:spAutoFit/>
              </a:bodyPr>
              <a:lstStyle>
                <a:lvl1pPr algn="ctr" defTabSz="914400">
                  <a:spcBef>
                    <a:spcPts val="900"/>
                  </a:spcBef>
                  <a:defRPr sz="16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 sz="2400" b="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z="1600" b="1">
                    <a:latin typeface="Arial"/>
                    <a:ea typeface="Arial"/>
                    <a:cs typeface="Arial"/>
                    <a:sym typeface="Arial"/>
                  </a:rPr>
                  <a:t>FRU-ID</a:t>
                </a:r>
              </a:p>
            </p:txBody>
          </p:sp>
          <p:grpSp>
            <p:nvGrpSpPr>
              <p:cNvPr id="192" name="Gruppieren">
                <a:extLst>
                  <a:ext uri="{FF2B5EF4-FFF2-40B4-BE49-F238E27FC236}">
                    <a16:creationId xmlns:a16="http://schemas.microsoft.com/office/drawing/2014/main" id="{AD74E68F-7396-3040-A812-EF5FA337E492}"/>
                  </a:ext>
                </a:extLst>
              </p:cNvPr>
              <p:cNvGrpSpPr/>
              <p:nvPr/>
            </p:nvGrpSpPr>
            <p:grpSpPr>
              <a:xfrm>
                <a:off x="199350" y="0"/>
                <a:ext cx="532090" cy="107950"/>
                <a:chOff x="0" y="0"/>
                <a:chExt cx="532089" cy="107949"/>
              </a:xfrm>
            </p:grpSpPr>
            <p:sp>
              <p:nvSpPr>
                <p:cNvPr id="198" name="Rechteck">
                  <a:extLst>
                    <a:ext uri="{FF2B5EF4-FFF2-40B4-BE49-F238E27FC236}">
                      <a16:creationId xmlns:a16="http://schemas.microsoft.com/office/drawing/2014/main" id="{B73E5BAE-FB1E-9C4B-9F04-D860EFB2C9F1}"/>
                    </a:ext>
                  </a:extLst>
                </p:cNvPr>
                <p:cNvSpPr/>
                <p:nvPr/>
              </p:nvSpPr>
              <p:spPr>
                <a:xfrm>
                  <a:off x="133388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9" name="Rechteck">
                  <a:extLst>
                    <a:ext uri="{FF2B5EF4-FFF2-40B4-BE49-F238E27FC236}">
                      <a16:creationId xmlns:a16="http://schemas.microsoft.com/office/drawing/2014/main" id="{74EDA909-E545-014A-993A-3B1BF5EABDF7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0" name="Rechteck">
                  <a:extLst>
                    <a:ext uri="{FF2B5EF4-FFF2-40B4-BE49-F238E27FC236}">
                      <a16:creationId xmlns:a16="http://schemas.microsoft.com/office/drawing/2014/main" id="{0E33025F-6792-D14F-BADD-8830EBB165EA}"/>
                    </a:ext>
                  </a:extLst>
                </p:cNvPr>
                <p:cNvSpPr/>
                <p:nvPr/>
              </p:nvSpPr>
              <p:spPr>
                <a:xfrm>
                  <a:off x="299025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1" name="Rechteck">
                  <a:extLst>
                    <a:ext uri="{FF2B5EF4-FFF2-40B4-BE49-F238E27FC236}">
                      <a16:creationId xmlns:a16="http://schemas.microsoft.com/office/drawing/2014/main" id="{EA97F2ED-D29F-7B44-AEE3-FDC32D8E1336}"/>
                    </a:ext>
                  </a:extLst>
                </p:cNvPr>
                <p:cNvSpPr/>
                <p:nvPr/>
              </p:nvSpPr>
              <p:spPr>
                <a:xfrm>
                  <a:off x="464661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93" name="Gruppieren">
                <a:extLst>
                  <a:ext uri="{FF2B5EF4-FFF2-40B4-BE49-F238E27FC236}">
                    <a16:creationId xmlns:a16="http://schemas.microsoft.com/office/drawing/2014/main" id="{346D5EB6-FC94-B743-B2E2-282F5D1CED9A}"/>
                  </a:ext>
                </a:extLst>
              </p:cNvPr>
              <p:cNvGrpSpPr/>
              <p:nvPr/>
            </p:nvGrpSpPr>
            <p:grpSpPr>
              <a:xfrm>
                <a:off x="199350" y="468312"/>
                <a:ext cx="532090" cy="107950"/>
                <a:chOff x="0" y="0"/>
                <a:chExt cx="532089" cy="107949"/>
              </a:xfrm>
            </p:grpSpPr>
            <p:sp>
              <p:nvSpPr>
                <p:cNvPr id="194" name="Rechteck">
                  <a:extLst>
                    <a:ext uri="{FF2B5EF4-FFF2-40B4-BE49-F238E27FC236}">
                      <a16:creationId xmlns:a16="http://schemas.microsoft.com/office/drawing/2014/main" id="{BD07CE27-2994-2E44-AA0B-715072659CCD}"/>
                    </a:ext>
                  </a:extLst>
                </p:cNvPr>
                <p:cNvSpPr/>
                <p:nvPr/>
              </p:nvSpPr>
              <p:spPr>
                <a:xfrm>
                  <a:off x="133388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5" name="Rechteck">
                  <a:extLst>
                    <a:ext uri="{FF2B5EF4-FFF2-40B4-BE49-F238E27FC236}">
                      <a16:creationId xmlns:a16="http://schemas.microsoft.com/office/drawing/2014/main" id="{57931B78-0092-514D-BEDD-6F5D3F8D51AB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6" name="Rechteck">
                  <a:extLst>
                    <a:ext uri="{FF2B5EF4-FFF2-40B4-BE49-F238E27FC236}">
                      <a16:creationId xmlns:a16="http://schemas.microsoft.com/office/drawing/2014/main" id="{B27F1ECA-A50A-024E-A318-D17FBC3E848A}"/>
                    </a:ext>
                  </a:extLst>
                </p:cNvPr>
                <p:cNvSpPr/>
                <p:nvPr/>
              </p:nvSpPr>
              <p:spPr>
                <a:xfrm>
                  <a:off x="299025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7" name="Rechteck">
                  <a:extLst>
                    <a:ext uri="{FF2B5EF4-FFF2-40B4-BE49-F238E27FC236}">
                      <a16:creationId xmlns:a16="http://schemas.microsoft.com/office/drawing/2014/main" id="{AF830D01-D4EE-2B4D-95DD-F93F8B251743}"/>
                    </a:ext>
                  </a:extLst>
                </p:cNvPr>
                <p:cNvSpPr/>
                <p:nvPr/>
              </p:nvSpPr>
              <p:spPr>
                <a:xfrm>
                  <a:off x="464661" y="-1"/>
                  <a:ext cx="67428" cy="107951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189" name="Linie">
              <a:extLst>
                <a:ext uri="{FF2B5EF4-FFF2-40B4-BE49-F238E27FC236}">
                  <a16:creationId xmlns:a16="http://schemas.microsoft.com/office/drawing/2014/main" id="{B7AF16AD-80AA-9941-BB97-DD7DEB012537}"/>
                </a:ext>
              </a:extLst>
            </p:cNvPr>
            <p:cNvSpPr/>
            <p:nvPr/>
          </p:nvSpPr>
          <p:spPr>
            <a:xfrm flipV="1">
              <a:off x="631764" y="0"/>
              <a:ext cx="1" cy="792163"/>
            </a:xfrm>
            <a:prstGeom prst="line">
              <a:avLst/>
            </a:prstGeom>
            <a:noFill/>
            <a:ln w="38100" cap="flat">
              <a:solidFill>
                <a:srgbClr val="78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02" name="Kreis">
            <a:extLst>
              <a:ext uri="{FF2B5EF4-FFF2-40B4-BE49-F238E27FC236}">
                <a16:creationId xmlns:a16="http://schemas.microsoft.com/office/drawing/2014/main" id="{8BCADAC1-F7A9-E242-9CCC-7DA12B8B67B7}"/>
              </a:ext>
            </a:extLst>
          </p:cNvPr>
          <p:cNvSpPr/>
          <p:nvPr/>
        </p:nvSpPr>
        <p:spPr>
          <a:xfrm>
            <a:off x="6223000" y="5437187"/>
            <a:ext cx="215900" cy="21590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Kreis">
            <a:extLst>
              <a:ext uri="{FF2B5EF4-FFF2-40B4-BE49-F238E27FC236}">
                <a16:creationId xmlns:a16="http://schemas.microsoft.com/office/drawing/2014/main" id="{77561384-B52E-9548-BB7A-4404DC374A08}"/>
              </a:ext>
            </a:extLst>
          </p:cNvPr>
          <p:cNvSpPr/>
          <p:nvPr/>
        </p:nvSpPr>
        <p:spPr>
          <a:xfrm>
            <a:off x="6223000" y="5437187"/>
            <a:ext cx="215900" cy="215901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NAT-MCH">
            <a:extLst>
              <a:ext uri="{FF2B5EF4-FFF2-40B4-BE49-F238E27FC236}">
                <a16:creationId xmlns:a16="http://schemas.microsoft.com/office/drawing/2014/main" id="{A8F7A040-9E56-954F-A440-D7A9EC4CFAA5}"/>
              </a:ext>
            </a:extLst>
          </p:cNvPr>
          <p:cNvSpPr txBox="1"/>
          <p:nvPr/>
        </p:nvSpPr>
        <p:spPr>
          <a:xfrm>
            <a:off x="2335212" y="5651500"/>
            <a:ext cx="1219201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NAT-MCH</a:t>
            </a:r>
          </a:p>
        </p:txBody>
      </p:sp>
      <p:sp>
        <p:nvSpPr>
          <p:cNvPr id="205" name="LEDs:">
            <a:extLst>
              <a:ext uri="{FF2B5EF4-FFF2-40B4-BE49-F238E27FC236}">
                <a16:creationId xmlns:a16="http://schemas.microsoft.com/office/drawing/2014/main" id="{19C2B676-5814-804F-97CD-145B1F2BE30A}"/>
              </a:ext>
            </a:extLst>
          </p:cNvPr>
          <p:cNvSpPr txBox="1"/>
          <p:nvPr/>
        </p:nvSpPr>
        <p:spPr>
          <a:xfrm>
            <a:off x="2335212" y="5292725"/>
            <a:ext cx="785813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LEDs:</a:t>
            </a:r>
          </a:p>
        </p:txBody>
      </p:sp>
      <p:sp>
        <p:nvSpPr>
          <p:cNvPr id="206" name="Kreis">
            <a:extLst>
              <a:ext uri="{FF2B5EF4-FFF2-40B4-BE49-F238E27FC236}">
                <a16:creationId xmlns:a16="http://schemas.microsoft.com/office/drawing/2014/main" id="{41C46FEE-F6DB-A149-ADF7-EDFDE3A78DE9}"/>
              </a:ext>
            </a:extLst>
          </p:cNvPr>
          <p:cNvSpPr/>
          <p:nvPr/>
        </p:nvSpPr>
        <p:spPr>
          <a:xfrm>
            <a:off x="3270250" y="5365750"/>
            <a:ext cx="215900" cy="2159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Kreis">
            <a:extLst>
              <a:ext uri="{FF2B5EF4-FFF2-40B4-BE49-F238E27FC236}">
                <a16:creationId xmlns:a16="http://schemas.microsoft.com/office/drawing/2014/main" id="{939D174A-1E93-9B4E-A1F7-A0B429AACDDE}"/>
              </a:ext>
            </a:extLst>
          </p:cNvPr>
          <p:cNvSpPr/>
          <p:nvPr/>
        </p:nvSpPr>
        <p:spPr>
          <a:xfrm>
            <a:off x="6223000" y="5437187"/>
            <a:ext cx="215900" cy="215901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LEDs:">
            <a:extLst>
              <a:ext uri="{FF2B5EF4-FFF2-40B4-BE49-F238E27FC236}">
                <a16:creationId xmlns:a16="http://schemas.microsoft.com/office/drawing/2014/main" id="{F196EC25-31D9-BE47-AE53-79596FBD56D0}"/>
              </a:ext>
            </a:extLst>
          </p:cNvPr>
          <p:cNvSpPr txBox="1"/>
          <p:nvPr/>
        </p:nvSpPr>
        <p:spPr>
          <a:xfrm>
            <a:off x="5221287" y="5387975"/>
            <a:ext cx="785813" cy="3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spAutoFit/>
          </a:bodyPr>
          <a:lstStyle>
            <a:lvl1pPr algn="ctr" defTabSz="914400">
              <a:spcBef>
                <a:spcPts val="9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 b="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LEDs:</a:t>
            </a:r>
          </a:p>
        </p:txBody>
      </p:sp>
    </p:spTree>
    <p:extLst>
      <p:ext uri="{BB962C8B-B14F-4D97-AF65-F5344CB8AC3E}">
        <p14:creationId xmlns:p14="http://schemas.microsoft.com/office/powerpoint/2010/main" val="29183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"/>
                            </p:stCondLst>
                            <p:childTnLst>
                              <p:par>
                                <p:cTn id="28" presetID="10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10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  <p:bldP spid="72" grpId="0" animBg="1" advAuto="0"/>
      <p:bldP spid="78" grpId="0" animBg="1" advAuto="0"/>
      <p:bldP spid="84" grpId="0" animBg="1" advAuto="0"/>
      <p:bldP spid="90" grpId="0" animBg="1" advAuto="0"/>
      <p:bldP spid="96" grpId="0" animBg="1" advAuto="0"/>
      <p:bldP spid="97" grpId="0" animBg="1" advAuto="0"/>
      <p:bldP spid="100" grpId="0" animBg="1" advAuto="0"/>
      <p:bldP spid="104" grpId="0" animBg="1" advAuto="0"/>
      <p:bldP spid="108" grpId="0" animBg="1" advAuto="0"/>
      <p:bldP spid="113" grpId="0" animBg="1" advAuto="0"/>
      <p:bldP spid="117" grpId="0" animBg="1" advAuto="0"/>
      <p:bldP spid="122" grpId="0" animBg="1" advAuto="0"/>
      <p:bldP spid="123" grpId="0" animBg="1" advAuto="0"/>
      <p:bldP spid="125" grpId="0" animBg="1" advAuto="0"/>
      <p:bldP spid="141" grpId="0" animBg="1" advAuto="0"/>
      <p:bldP spid="146" grpId="0" animBg="1" advAuto="0"/>
      <p:bldP spid="151" grpId="0" animBg="1" advAuto="0"/>
      <p:bldP spid="156" grpId="0" animBg="1" advAuto="0"/>
      <p:bldP spid="159" grpId="0" animBg="1" advAuto="0"/>
      <p:bldP spid="174" grpId="0" animBg="1" advAuto="0"/>
      <p:bldP spid="178" grpId="0" animBg="1" advAuto="0"/>
      <p:bldP spid="186" grpId="0" animBg="1" advAuto="0"/>
      <p:bldP spid="202" grpId="0" animBg="1" advAuto="0"/>
      <p:bldP spid="202" grpId="1" animBg="1" advAuto="0"/>
      <p:bldP spid="203" grpId="0" animBg="1" advAuto="0"/>
      <p:bldP spid="203" grpId="1" animBg="1" advAuto="0"/>
      <p:bldP spid="207" grpId="0" animBg="1" advAuto="0"/>
      <p:bldP spid="208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20880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2D496-FFBA-7242-8573-C0A42B1A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</a:t>
            </a:r>
            <a:r>
              <a:rPr lang="en-GB" dirty="0" err="1"/>
              <a:t>xTCA</a:t>
            </a:r>
            <a:r>
              <a:rPr lang="en-GB" dirty="0"/>
              <a:t> </a:t>
            </a:r>
            <a:r>
              <a:rPr lang="en-GB" sz="1800" dirty="0"/>
              <a:t>What is behind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B20D50-AED2-AA4C-A5D2-DFF48592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Hardware </a:t>
            </a:r>
            <a:r>
              <a:rPr lang="de-DE" dirty="0" err="1"/>
              <a:t>supervision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(remote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Intelligent </a:t>
            </a:r>
            <a:r>
              <a:rPr lang="de-DE" dirty="0" err="1"/>
              <a:t>handling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  <a:p>
            <a:pPr lvl="1"/>
            <a:r>
              <a:rPr lang="de-DE" dirty="0" err="1"/>
              <a:t>Abstraction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endParaRPr lang="de-DE" dirty="0"/>
          </a:p>
          <a:p>
            <a:pPr lvl="1"/>
            <a:r>
              <a:rPr lang="de-DE" dirty="0"/>
              <a:t>Operating system </a:t>
            </a:r>
            <a:r>
              <a:rPr lang="de-DE" dirty="0" err="1"/>
              <a:t>independent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=&gt; I</a:t>
            </a:r>
            <a:r>
              <a:rPr lang="de-DE" baseline="30000" dirty="0"/>
              <a:t>2</a:t>
            </a:r>
            <a:r>
              <a:rPr lang="de-DE" dirty="0"/>
              <a:t>C (</a:t>
            </a:r>
            <a:r>
              <a:rPr lang="de-DE" b="1" dirty="0" err="1"/>
              <a:t>I</a:t>
            </a:r>
            <a:r>
              <a:rPr lang="de-DE" dirty="0" err="1"/>
              <a:t>nter</a:t>
            </a:r>
            <a:r>
              <a:rPr lang="de-DE" dirty="0"/>
              <a:t> </a:t>
            </a:r>
            <a:r>
              <a:rPr lang="de-DE" b="1" dirty="0"/>
              <a:t>I</a:t>
            </a:r>
            <a:r>
              <a:rPr lang="de-DE" dirty="0"/>
              <a:t>ntegrated </a:t>
            </a:r>
            <a:r>
              <a:rPr lang="de-DE" b="1" dirty="0"/>
              <a:t>C</a:t>
            </a:r>
            <a:r>
              <a:rPr lang="de-DE" dirty="0"/>
              <a:t>ircuit)</a:t>
            </a:r>
          </a:p>
          <a:p>
            <a:pPr marL="0" indent="0">
              <a:buNone/>
            </a:pPr>
            <a:r>
              <a:rPr lang="de-DE" dirty="0"/>
              <a:t>      =&gt; IPMI (</a:t>
            </a:r>
            <a:r>
              <a:rPr lang="de-DE" b="1" dirty="0"/>
              <a:t>I</a:t>
            </a:r>
            <a:r>
              <a:rPr lang="de-DE" dirty="0"/>
              <a:t>ntelligent </a:t>
            </a:r>
            <a:r>
              <a:rPr lang="de-DE" b="1" dirty="0" err="1"/>
              <a:t>P</a:t>
            </a:r>
            <a:r>
              <a:rPr lang="de-DE" dirty="0" err="1"/>
              <a:t>latform</a:t>
            </a:r>
            <a:r>
              <a:rPr lang="de-DE" dirty="0"/>
              <a:t> </a:t>
            </a:r>
            <a:r>
              <a:rPr lang="de-DE" b="1" dirty="0"/>
              <a:t>M</a:t>
            </a:r>
            <a:r>
              <a:rPr lang="de-DE" dirty="0"/>
              <a:t>anagement </a:t>
            </a:r>
            <a:r>
              <a:rPr lang="de-DE" b="1" dirty="0"/>
              <a:t>I</a:t>
            </a:r>
            <a:r>
              <a:rPr lang="de-DE" dirty="0"/>
              <a:t>nterface)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2009B-1A30-274D-B85C-3A9F75BD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3"/>
            <a:ext cx="10882746" cy="4559232"/>
          </a:xfrm>
        </p:spPr>
        <p:txBody>
          <a:bodyPr/>
          <a:lstStyle/>
          <a:p>
            <a:r>
              <a:rPr lang="de-DE" dirty="0"/>
              <a:t>I</a:t>
            </a:r>
            <a:r>
              <a:rPr lang="de-DE" baseline="30000" dirty="0"/>
              <a:t>2</a:t>
            </a:r>
            <a:r>
              <a:rPr lang="de-DE" dirty="0"/>
              <a:t>C (</a:t>
            </a:r>
            <a:r>
              <a:rPr lang="de-DE" b="1" dirty="0" err="1"/>
              <a:t>I</a:t>
            </a:r>
            <a:r>
              <a:rPr lang="de-DE" dirty="0" err="1"/>
              <a:t>nter</a:t>
            </a:r>
            <a:r>
              <a:rPr lang="de-DE" dirty="0"/>
              <a:t> </a:t>
            </a:r>
            <a:r>
              <a:rPr lang="de-DE" b="1" dirty="0"/>
              <a:t>I</a:t>
            </a:r>
            <a:r>
              <a:rPr lang="de-DE" dirty="0"/>
              <a:t>ntegrated </a:t>
            </a:r>
            <a:r>
              <a:rPr lang="de-DE" b="1" dirty="0"/>
              <a:t>C</a:t>
            </a:r>
            <a:r>
              <a:rPr lang="de-DE" dirty="0"/>
              <a:t>ircuit):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wire</a:t>
            </a:r>
            <a:r>
              <a:rPr lang="de-DE" dirty="0"/>
              <a:t> multi-master </a:t>
            </a:r>
            <a:r>
              <a:rPr lang="de-DE" dirty="0" err="1"/>
              <a:t>capable</a:t>
            </a:r>
            <a:r>
              <a:rPr lang="de-DE" dirty="0"/>
              <a:t> </a:t>
            </a:r>
            <a:r>
              <a:rPr lang="de-DE" dirty="0" err="1"/>
              <a:t>bus</a:t>
            </a:r>
            <a:endParaRPr lang="de-DE" dirty="0"/>
          </a:p>
          <a:p>
            <a:r>
              <a:rPr lang="de-DE" dirty="0"/>
              <a:t>IPMI </a:t>
            </a:r>
            <a:r>
              <a:rPr lang="de-DE" dirty="0" err="1"/>
              <a:t>protocol</a:t>
            </a:r>
            <a:endParaRPr lang="de-DE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r>
              <a:rPr lang="de-DE" dirty="0"/>
              <a:t>RMCP (</a:t>
            </a:r>
            <a:r>
              <a:rPr lang="de-DE" b="1" dirty="0"/>
              <a:t>R</a:t>
            </a:r>
            <a:r>
              <a:rPr lang="de-DE" dirty="0"/>
              <a:t>emote </a:t>
            </a:r>
            <a:r>
              <a:rPr lang="de-DE" b="1" dirty="0"/>
              <a:t>M</a:t>
            </a:r>
            <a:r>
              <a:rPr lang="de-DE" dirty="0"/>
              <a:t>anagement </a:t>
            </a:r>
            <a:r>
              <a:rPr lang="de-DE" b="1" dirty="0"/>
              <a:t>C</a:t>
            </a:r>
            <a:r>
              <a:rPr lang="de-DE" dirty="0"/>
              <a:t>ontrol </a:t>
            </a:r>
            <a:r>
              <a:rPr lang="de-DE" b="1" dirty="0"/>
              <a:t>P</a:t>
            </a:r>
            <a:r>
              <a:rPr lang="de-DE" dirty="0"/>
              <a:t>rotocol)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1F9A71-8404-0640-9313-A85041C7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</a:t>
            </a:r>
            <a:r>
              <a:rPr lang="en-GB" dirty="0" err="1"/>
              <a:t>xTCA</a:t>
            </a:r>
            <a:r>
              <a:rPr lang="en-GB" dirty="0"/>
              <a:t> </a:t>
            </a:r>
            <a:r>
              <a:rPr lang="en-GB" sz="1800" dirty="0"/>
              <a:t>IPMI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AC3C7D-31EB-804F-95AB-6E081BF4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836" y="2672081"/>
            <a:ext cx="6066287" cy="215008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E2861CB-F232-A045-A225-5A62E256B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637" y="2028329"/>
            <a:ext cx="6138820" cy="533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D7C4EE-9156-C94C-9E59-5AAC46508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30" y="5403404"/>
            <a:ext cx="7277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18084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4B18D-A742-B342-A4BF-D4C19667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MTCA </a:t>
            </a:r>
            <a:r>
              <a:rPr lang="en-GB" sz="1800" dirty="0"/>
              <a:t>Management Structure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823B21-366F-E348-8141-207C37BA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1323078"/>
            <a:ext cx="9067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38466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2C444-1E9C-BF47-AB78-EACD28DC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 Carrier Hub (MCH) </a:t>
            </a:r>
            <a:r>
              <a:rPr lang="en-GB" sz="1800" dirty="0"/>
              <a:t>Adaptable to application demands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4EE53E-8666-9147-B349-FE22222E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619500"/>
            <a:ext cx="10103318" cy="25574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Basic Module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GbE</a:t>
            </a:r>
            <a:r>
              <a:rPr lang="de-DE" dirty="0"/>
              <a:t>-Switch </a:t>
            </a:r>
            <a:r>
              <a:rPr lang="de-DE" dirty="0" err="1"/>
              <a:t>to</a:t>
            </a:r>
            <a:r>
              <a:rPr lang="de-DE" dirty="0"/>
              <a:t> all AMC </a:t>
            </a:r>
            <a:r>
              <a:rPr lang="de-DE" dirty="0" err="1"/>
              <a:t>slots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/>
              <a:t>Management: </a:t>
            </a:r>
            <a:r>
              <a:rPr lang="de-DE" b="1" dirty="0" err="1"/>
              <a:t>carrier</a:t>
            </a:r>
            <a:r>
              <a:rPr lang="de-DE" b="1" dirty="0"/>
              <a:t> </a:t>
            </a:r>
            <a:r>
              <a:rPr lang="de-DE" b="1" dirty="0" err="1"/>
              <a:t>manager</a:t>
            </a:r>
            <a:r>
              <a:rPr lang="de-DE" b="1" dirty="0"/>
              <a:t>, </a:t>
            </a:r>
            <a:r>
              <a:rPr lang="de-DE" b="1" dirty="0" err="1"/>
              <a:t>shelf</a:t>
            </a:r>
            <a:r>
              <a:rPr lang="de-DE" b="1" dirty="0"/>
              <a:t> </a:t>
            </a:r>
            <a:r>
              <a:rPr lang="de-DE" b="1" dirty="0" err="1"/>
              <a:t>manager</a:t>
            </a:r>
            <a:r>
              <a:rPr lang="de-DE" b="1" dirty="0"/>
              <a:t>, system </a:t>
            </a:r>
            <a:r>
              <a:rPr lang="de-DE" b="1" dirty="0" err="1"/>
              <a:t>manager</a:t>
            </a:r>
            <a:endParaRPr lang="de-DE" b="1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Clock</a:t>
            </a:r>
            <a:r>
              <a:rPr lang="de-DE" dirty="0"/>
              <a:t> Module </a:t>
            </a:r>
            <a:r>
              <a:rPr lang="de-DE" dirty="0" err="1"/>
              <a:t>for</a:t>
            </a:r>
            <a:r>
              <a:rPr lang="de-DE" dirty="0"/>
              <a:t> CLK #1-3 </a:t>
            </a:r>
            <a:r>
              <a:rPr lang="de-DE" dirty="0" err="1"/>
              <a:t>to</a:t>
            </a:r>
            <a:r>
              <a:rPr lang="de-DE" dirty="0"/>
              <a:t> all AMC </a:t>
            </a:r>
            <a:r>
              <a:rPr lang="de-DE" dirty="0" err="1"/>
              <a:t>slots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Fat</a:t>
            </a:r>
            <a:r>
              <a:rPr lang="de-DE" dirty="0"/>
              <a:t> Pipe Hub Module </a:t>
            </a:r>
            <a:r>
              <a:rPr lang="de-DE" dirty="0" err="1"/>
              <a:t>for</a:t>
            </a:r>
            <a:r>
              <a:rPr lang="de-DE" dirty="0"/>
              <a:t> AMC </a:t>
            </a:r>
            <a:r>
              <a:rPr lang="de-DE" dirty="0" err="1"/>
              <a:t>slots</a:t>
            </a:r>
            <a:r>
              <a:rPr lang="de-DE" dirty="0"/>
              <a:t> #1-6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Fat</a:t>
            </a:r>
            <a:r>
              <a:rPr lang="de-DE" dirty="0"/>
              <a:t> Pipe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AMC </a:t>
            </a:r>
            <a:r>
              <a:rPr lang="de-DE" dirty="0" err="1"/>
              <a:t>slots</a:t>
            </a:r>
            <a:r>
              <a:rPr lang="de-DE" dirty="0"/>
              <a:t> #7-12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45F4E4-386A-F94B-9E4F-4AF28A9C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536700"/>
            <a:ext cx="9144000" cy="18923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959C33-78C9-844C-BD45-2B94ACBB9402}"/>
              </a:ext>
            </a:extLst>
          </p:cNvPr>
          <p:cNvSpPr/>
          <p:nvPr/>
        </p:nvSpPr>
        <p:spPr>
          <a:xfrm>
            <a:off x="10071100" y="1513578"/>
            <a:ext cx="78740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GB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13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050FB6F-38DD-3F41-9855-ECC1AC593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160286"/>
            <a:ext cx="9436100" cy="498016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334E5B1-93F2-454C-BA60-817802B1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52"/>
          </a:xfrm>
        </p:spPr>
        <p:txBody>
          <a:bodyPr/>
          <a:lstStyle/>
          <a:p>
            <a:r>
              <a:rPr lang="en-GB" dirty="0"/>
              <a:t>MTCA Carrier Hub (MCH) </a:t>
            </a:r>
            <a:r>
              <a:rPr lang="en-GB" sz="1800" dirty="0"/>
              <a:t>Adaptable to application demands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B552CB-3BAA-C140-BE2F-43E0429A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72" y="939800"/>
            <a:ext cx="2595578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33894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A29FB-AAE9-C940-ACB6-31CF251C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</a:t>
            </a:r>
            <a:r>
              <a:rPr lang="en-GB" dirty="0" err="1"/>
              <a:t>xTCA</a:t>
            </a:r>
            <a:r>
              <a:rPr lang="en-GB" dirty="0"/>
              <a:t> </a:t>
            </a:r>
            <a:r>
              <a:rPr lang="en-GB" sz="1800" dirty="0"/>
              <a:t>What can you do?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C804D-F1BC-5C47-8FF3-BBF6BBAF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“Who”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my</a:t>
            </a:r>
            <a:r>
              <a:rPr lang="de-DE" dirty="0"/>
              <a:t> system?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(aka “FRU”)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FRU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connections</a:t>
            </a:r>
            <a:r>
              <a:rPr lang="de-DE" dirty="0"/>
              <a:t> (AMCs) </a:t>
            </a:r>
            <a:r>
              <a:rPr lang="de-DE" dirty="0" err="1"/>
              <a:t>or</a:t>
            </a:r>
            <a:r>
              <a:rPr lang="de-DE" dirty="0"/>
              <a:t> RPMs (CUs)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system?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sensors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, </a:t>
            </a:r>
            <a:r>
              <a:rPr lang="de-DE" dirty="0" err="1"/>
              <a:t>voltage</a:t>
            </a:r>
            <a:r>
              <a:rPr lang="de-DE" dirty="0"/>
              <a:t>, </a:t>
            </a:r>
            <a:r>
              <a:rPr lang="de-DE" dirty="0" err="1"/>
              <a:t>temperature</a:t>
            </a:r>
            <a:endParaRPr lang="de-DE" dirty="0"/>
          </a:p>
          <a:p>
            <a:pPr lvl="1"/>
            <a:r>
              <a:rPr lang="de-DE" dirty="0"/>
              <a:t>i.e. </a:t>
            </a:r>
            <a:r>
              <a:rPr lang="de-DE" dirty="0" err="1"/>
              <a:t>events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 </a:t>
            </a:r>
            <a:r>
              <a:rPr lang="de-DE" dirty="0" err="1"/>
              <a:t>interfere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FRUs?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sensors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system?</a:t>
            </a:r>
          </a:p>
          <a:p>
            <a:pPr lvl="1"/>
            <a:r>
              <a:rPr lang="de-DE" dirty="0"/>
              <a:t>i.e. hot-swap FRUs</a:t>
            </a:r>
          </a:p>
        </p:txBody>
      </p:sp>
    </p:spTree>
    <p:extLst>
      <p:ext uri="{BB962C8B-B14F-4D97-AF65-F5344CB8AC3E}">
        <p14:creationId xmlns:p14="http://schemas.microsoft.com/office/powerpoint/2010/main" val="35889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DA31-AE04-6548-9E69-77570DB6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NATview</a:t>
            </a:r>
            <a:r>
              <a:rPr lang="en-GB" dirty="0"/>
              <a:t> Power Configuration Manager </a:t>
            </a:r>
            <a:r>
              <a:rPr lang="en-GB" sz="1800" dirty="0"/>
              <a:t>Redundancy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55B895-21C0-5C4B-8D34-3A6EC679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0" y="1222784"/>
            <a:ext cx="11656560" cy="48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DA31-AE04-6548-9E69-77570DB6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NATview</a:t>
            </a:r>
            <a:r>
              <a:rPr lang="en-GB" dirty="0"/>
              <a:t> Power Configuration Manager </a:t>
            </a:r>
            <a:r>
              <a:rPr lang="en-GB" sz="1800" dirty="0"/>
              <a:t>n+1 Redundancy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675602-635E-F149-B246-B9E9092B5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0" y="1222784"/>
            <a:ext cx="11632750" cy="48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6C1C2-B75A-5248-AC6C-3B3A587D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CLI commands of NAT-MCH </a:t>
            </a:r>
            <a:r>
              <a:rPr lang="en-GB" sz="1800" dirty="0"/>
              <a:t>example and excerpt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D950F5-281C-614A-ADE1-008CE444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 err="1"/>
              <a:t>imsg_info</a:t>
            </a:r>
            <a:r>
              <a:rPr lang="de-DE" dirty="0"/>
              <a:t> – </a:t>
            </a:r>
            <a:r>
              <a:rPr lang="de-DE" dirty="0" err="1"/>
              <a:t>lists</a:t>
            </a:r>
            <a:r>
              <a:rPr lang="de-DE" dirty="0"/>
              <a:t> all </a:t>
            </a:r>
            <a:r>
              <a:rPr lang="de-DE" b="1" dirty="0"/>
              <a:t>IPMI </a:t>
            </a:r>
            <a:r>
              <a:rPr lang="de-DE" b="1" dirty="0" err="1"/>
              <a:t>messages</a:t>
            </a:r>
            <a:r>
              <a:rPr lang="de-DE" b="1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MCH</a:t>
            </a:r>
          </a:p>
          <a:p>
            <a:pPr lvl="1"/>
            <a:r>
              <a:rPr lang="de-DE" dirty="0"/>
              <a:t>Prints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IPMI </a:t>
            </a:r>
            <a:r>
              <a:rPr lang="de-DE" dirty="0" err="1"/>
              <a:t>messages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Host (RMCP) 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print</a:t>
            </a:r>
            <a:r>
              <a:rPr lang="de-DE" dirty="0"/>
              <a:t> a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IPMI </a:t>
            </a:r>
            <a:r>
              <a:rPr lang="de-DE" dirty="0" err="1"/>
              <a:t>messages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MCH.</a:t>
            </a:r>
          </a:p>
          <a:p>
            <a:r>
              <a:rPr lang="de-DE" b="1" dirty="0" err="1"/>
              <a:t>show_ekey</a:t>
            </a:r>
            <a:r>
              <a:rPr lang="de-DE" b="1" dirty="0"/>
              <a:t> - </a:t>
            </a:r>
            <a:r>
              <a:rPr lang="de-DE" dirty="0" err="1"/>
              <a:t>shows</a:t>
            </a:r>
            <a:r>
              <a:rPr lang="de-DE" b="1" dirty="0"/>
              <a:t> </a:t>
            </a:r>
            <a:r>
              <a:rPr lang="de-DE" b="1" dirty="0" err="1"/>
              <a:t>results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e-keying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dirty="0"/>
              <a:t>, i.e. all </a:t>
            </a:r>
            <a:r>
              <a:rPr lang="de-DE" dirty="0" err="1"/>
              <a:t>activated</a:t>
            </a:r>
            <a:r>
              <a:rPr lang="de-DE" dirty="0"/>
              <a:t> </a:t>
            </a:r>
            <a:r>
              <a:rPr lang="de-DE" dirty="0" err="1"/>
              <a:t>connections</a:t>
            </a:r>
            <a:endParaRPr lang="de-DE" dirty="0"/>
          </a:p>
          <a:p>
            <a:r>
              <a:rPr lang="de-DE" b="1" dirty="0" err="1"/>
              <a:t>show_fru</a:t>
            </a:r>
            <a:r>
              <a:rPr lang="de-DE" b="1" dirty="0"/>
              <a:t> - </a:t>
            </a:r>
            <a:r>
              <a:rPr lang="de-DE" dirty="0" err="1"/>
              <a:t>lists</a:t>
            </a:r>
            <a:r>
              <a:rPr lang="de-DE" b="1" dirty="0"/>
              <a:t> all FRUs </a:t>
            </a:r>
            <a:r>
              <a:rPr lang="de-DE" dirty="0"/>
              <a:t>in system</a:t>
            </a:r>
          </a:p>
          <a:p>
            <a:r>
              <a:rPr lang="de-DE" b="1" dirty="0" err="1"/>
              <a:t>show_fruinfo</a:t>
            </a:r>
            <a:r>
              <a:rPr lang="de-DE" b="1" dirty="0"/>
              <a:t> – </a:t>
            </a:r>
            <a:r>
              <a:rPr lang="de-DE" dirty="0" err="1"/>
              <a:t>lists</a:t>
            </a:r>
            <a:r>
              <a:rPr lang="de-DE" b="1" dirty="0"/>
              <a:t> </a:t>
            </a:r>
            <a:r>
              <a:rPr lang="de-DE" b="1" dirty="0" err="1"/>
              <a:t>contents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b="1" dirty="0"/>
              <a:t>FRU</a:t>
            </a:r>
          </a:p>
          <a:p>
            <a:r>
              <a:rPr lang="de-DE" b="1" dirty="0" err="1"/>
              <a:t>show_cu</a:t>
            </a:r>
            <a:r>
              <a:rPr lang="de-DE" b="1" dirty="0"/>
              <a:t> -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</a:t>
            </a:r>
            <a:r>
              <a:rPr lang="de-DE" b="1" dirty="0"/>
              <a:t> </a:t>
            </a:r>
            <a:r>
              <a:rPr lang="de-DE" b="1" dirty="0" err="1"/>
              <a:t>cooling</a:t>
            </a:r>
            <a:r>
              <a:rPr lang="de-DE" b="1" dirty="0"/>
              <a:t> </a:t>
            </a:r>
            <a:r>
              <a:rPr lang="de-DE" b="1" dirty="0" err="1"/>
              <a:t>units</a:t>
            </a:r>
            <a:r>
              <a:rPr lang="de-DE" b="1" dirty="0"/>
              <a:t> </a:t>
            </a:r>
            <a:endParaRPr lang="de-DE" dirty="0"/>
          </a:p>
          <a:p>
            <a:r>
              <a:rPr lang="de-DE" b="1" dirty="0" err="1"/>
              <a:t>show_pm</a:t>
            </a:r>
            <a:r>
              <a:rPr lang="de-DE" b="1" dirty="0"/>
              <a:t> -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b="1" dirty="0"/>
              <a:t>power </a:t>
            </a:r>
            <a:r>
              <a:rPr lang="de-DE" b="1" dirty="0" err="1"/>
              <a:t>modules</a:t>
            </a:r>
            <a:endParaRPr lang="de-DE" dirty="0"/>
          </a:p>
          <a:p>
            <a:r>
              <a:rPr lang="de-DE" b="1" dirty="0" err="1"/>
              <a:t>show_sensorinfo</a:t>
            </a:r>
            <a:r>
              <a:rPr lang="de-DE" b="1" dirty="0"/>
              <a:t> </a:t>
            </a:r>
            <a:r>
              <a:rPr lang="de-DE" dirty="0" err="1"/>
              <a:t>fru_id</a:t>
            </a:r>
            <a:r>
              <a:rPr lang="de-DE" dirty="0"/>
              <a:t> –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b="1" dirty="0"/>
              <a:t> all </a:t>
            </a:r>
            <a:r>
              <a:rPr lang="de-DE" b="1" dirty="0" err="1"/>
              <a:t>sensors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b="1" dirty="0"/>
              <a:t>FRU</a:t>
            </a:r>
          </a:p>
          <a:p>
            <a:r>
              <a:rPr lang="de-DE" b="1" dirty="0" err="1"/>
              <a:t>fan_ctl</a:t>
            </a:r>
            <a:r>
              <a:rPr lang="de-DE" b="1" dirty="0"/>
              <a:t>  -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b="1" dirty="0" err="1"/>
              <a:t>manual</a:t>
            </a:r>
            <a:r>
              <a:rPr lang="de-DE" b="1" dirty="0"/>
              <a:t> </a:t>
            </a:r>
            <a:r>
              <a:rPr lang="de-DE" b="1" dirty="0" err="1"/>
              <a:t>control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cooling</a:t>
            </a:r>
            <a:r>
              <a:rPr lang="de-DE" b="1" dirty="0"/>
              <a:t> </a:t>
            </a:r>
            <a:r>
              <a:rPr lang="de-DE" b="1" dirty="0" err="1"/>
              <a:t>units</a:t>
            </a:r>
            <a:endParaRPr lang="de-DE" dirty="0"/>
          </a:p>
          <a:p>
            <a:r>
              <a:rPr lang="de-DE" b="1" dirty="0" err="1"/>
              <a:t>shutdown</a:t>
            </a:r>
            <a:r>
              <a:rPr lang="de-DE" b="1" dirty="0"/>
              <a:t> </a:t>
            </a:r>
            <a:r>
              <a:rPr lang="de-DE" dirty="0" err="1"/>
              <a:t>fru_id</a:t>
            </a:r>
            <a:r>
              <a:rPr lang="de-DE" dirty="0"/>
              <a:t>/all – </a:t>
            </a:r>
            <a:r>
              <a:rPr lang="de-DE" dirty="0" err="1"/>
              <a:t>initiates</a:t>
            </a:r>
            <a:r>
              <a:rPr lang="de-DE" dirty="0"/>
              <a:t> </a:t>
            </a:r>
            <a:r>
              <a:rPr lang="de-DE" b="1" dirty="0" err="1"/>
              <a:t>gracefull</a:t>
            </a:r>
            <a:r>
              <a:rPr lang="de-DE" b="1" dirty="0"/>
              <a:t> </a:t>
            </a:r>
            <a:r>
              <a:rPr lang="de-DE" b="1" dirty="0" err="1"/>
              <a:t>shutdown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all</a:t>
            </a:r>
            <a:r>
              <a:rPr lang="de-DE" b="1" dirty="0"/>
              <a:t> FRU</a:t>
            </a:r>
            <a:r>
              <a:rPr lang="de-DE" dirty="0"/>
              <a:t>s</a:t>
            </a:r>
          </a:p>
          <a:p>
            <a:r>
              <a:rPr lang="de-DE" b="1" dirty="0" err="1"/>
              <a:t>fru_start</a:t>
            </a:r>
            <a:r>
              <a:rPr lang="de-DE" b="1" dirty="0"/>
              <a:t> </a:t>
            </a:r>
            <a:r>
              <a:rPr lang="de-DE" dirty="0" err="1"/>
              <a:t>fru_id</a:t>
            </a:r>
            <a:r>
              <a:rPr lang="de-DE" dirty="0"/>
              <a:t> – </a:t>
            </a:r>
            <a:r>
              <a:rPr lang="de-DE" dirty="0" err="1"/>
              <a:t>initiates</a:t>
            </a:r>
            <a:r>
              <a:rPr lang="de-DE" dirty="0"/>
              <a:t> </a:t>
            </a:r>
            <a:r>
              <a:rPr lang="de-DE" b="1" dirty="0" err="1"/>
              <a:t>gracefull</a:t>
            </a:r>
            <a:r>
              <a:rPr lang="de-DE" b="1" dirty="0"/>
              <a:t> </a:t>
            </a:r>
            <a:r>
              <a:rPr lang="de-DE" b="1" dirty="0" err="1"/>
              <a:t>start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b="1" dirty="0"/>
              <a:t>FRU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0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799FB1C-DB44-1844-8069-17C86B3C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679450"/>
            <a:ext cx="8432800" cy="55499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66A3774-7A69-0249-889B-DA60C3DF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52"/>
          </a:xfrm>
        </p:spPr>
        <p:txBody>
          <a:bodyPr/>
          <a:lstStyle/>
          <a:p>
            <a:r>
              <a:rPr lang="en-GB" dirty="0"/>
              <a:t>Inventory: </a:t>
            </a:r>
            <a:r>
              <a:rPr lang="en-GB" b="0" i="1" dirty="0" err="1">
                <a:latin typeface="Courier Oblique" pitchFamily="2" charset="0"/>
              </a:rPr>
              <a:t>show_fru</a:t>
            </a:r>
            <a:endParaRPr lang="en-GB" b="0" i="1" dirty="0">
              <a:latin typeface="Courier Obliq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16755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602E6-C207-E643-9809-4AFD1D53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 !</a:t>
            </a:r>
          </a:p>
        </p:txBody>
      </p:sp>
      <p:sp>
        <p:nvSpPr>
          <p:cNvPr id="4" name="Dipl. Phys. Heiko Körte…">
            <a:extLst>
              <a:ext uri="{FF2B5EF4-FFF2-40B4-BE49-F238E27FC236}">
                <a16:creationId xmlns:a16="http://schemas.microsoft.com/office/drawing/2014/main" id="{27B58FF3-1334-2543-9B21-475216068F31}"/>
              </a:ext>
            </a:extLst>
          </p:cNvPr>
          <p:cNvSpPr txBox="1"/>
          <p:nvPr/>
        </p:nvSpPr>
        <p:spPr>
          <a:xfrm>
            <a:off x="942202" y="1435839"/>
            <a:ext cx="3186966" cy="314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latin typeface="Verdana"/>
                <a:ea typeface="Verdana"/>
                <a:cs typeface="Verdana"/>
                <a:sym typeface="Verdana"/>
              </a:rPr>
              <a:t>Heiko Körte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 dirty="0">
                <a:latin typeface="Verdana"/>
                <a:ea typeface="Verdana"/>
                <a:cs typeface="Verdana"/>
                <a:sym typeface="Verdana"/>
              </a:rPr>
              <a:t>Director Sales &amp; Marketing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>
                <a:latin typeface="Verdana"/>
                <a:ea typeface="Verdana"/>
                <a:cs typeface="Verdana"/>
                <a:sym typeface="Verdana"/>
              </a:rPr>
              <a:t>heiko.koerte@nateurope.com</a:t>
            </a:r>
            <a:r>
              <a:rPr sz="14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1600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1600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N.A.T. GmbH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Konrad-</a:t>
            </a:r>
            <a:r>
              <a:rPr sz="1600" dirty="0" err="1"/>
              <a:t>Zuse</a:t>
            </a:r>
            <a:r>
              <a:rPr sz="1600" dirty="0"/>
              <a:t>-Platz 9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600" dirty="0"/>
              <a:t>53227 Bonn, Germany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1600" dirty="0"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b="1" dirty="0" err="1">
                <a:solidFill>
                  <a:srgbClr val="0D0D0D"/>
                </a:solidFill>
              </a:rPr>
              <a:t>www.nateurope.com</a:t>
            </a:r>
            <a:endParaRPr sz="2000" b="1" dirty="0">
              <a:solidFill>
                <a:srgbClr val="0D0D0D"/>
              </a:solidFill>
            </a:endParaRP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solidFill>
                <a:srgbClr val="0D0D0D"/>
              </a:solidFill>
            </a:endParaRPr>
          </a:p>
        </p:txBody>
      </p:sp>
      <p:pic>
        <p:nvPicPr>
          <p:cNvPr id="5" name="image84.png" descr="image84.png">
            <a:extLst>
              <a:ext uri="{FF2B5EF4-FFF2-40B4-BE49-F238E27FC236}">
                <a16:creationId xmlns:a16="http://schemas.microsoft.com/office/drawing/2014/main" id="{E07A86AA-B502-F64F-B5E2-2E64D37C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67" y="1808780"/>
            <a:ext cx="3186966" cy="32404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01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AED41-38D9-0747-8FAC-0EC26F75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N.A.T. – who we 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1009BB-D028-C040-8B28-0A4012C5FDCA}"/>
              </a:ext>
            </a:extLst>
          </p:cNvPr>
          <p:cNvSpPr txBox="1">
            <a:spLocks/>
          </p:cNvSpPr>
          <p:nvPr/>
        </p:nvSpPr>
        <p:spPr>
          <a:xfrm>
            <a:off x="838200" y="1444752"/>
            <a:ext cx="7034048" cy="47322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Gesellschaft für </a:t>
            </a:r>
            <a:r>
              <a:rPr lang="de-DE" sz="2400" b="1">
                <a:solidFill>
                  <a:srgbClr val="FFC000"/>
                </a:solidFill>
              </a:rPr>
              <a:t>N</a:t>
            </a:r>
            <a:r>
              <a:rPr lang="de-DE" sz="2400"/>
              <a:t>etzwerk- und </a:t>
            </a:r>
            <a:r>
              <a:rPr lang="de-DE" sz="2400" b="1">
                <a:solidFill>
                  <a:srgbClr val="FFC000"/>
                </a:solidFill>
              </a:rPr>
              <a:t>A</a:t>
            </a:r>
            <a:r>
              <a:rPr lang="de-DE" sz="2400"/>
              <a:t>utomatisierungs-</a:t>
            </a:r>
            <a:r>
              <a:rPr lang="de-DE" sz="2400" b="1">
                <a:solidFill>
                  <a:srgbClr val="FFC000"/>
                </a:solidFill>
              </a:rPr>
              <a:t>T</a:t>
            </a:r>
            <a:r>
              <a:rPr lang="de-DE" sz="2400"/>
              <a:t>echnologie mit beschränkter Haftung =&gt; </a:t>
            </a:r>
            <a:r>
              <a:rPr lang="de-DE" sz="2400" b="1">
                <a:solidFill>
                  <a:srgbClr val="FFC000"/>
                </a:solidFill>
              </a:rPr>
              <a:t>N</a:t>
            </a:r>
            <a:r>
              <a:rPr lang="de-DE" sz="2400">
                <a:solidFill>
                  <a:srgbClr val="FFC000"/>
                </a:solidFill>
              </a:rPr>
              <a:t>.</a:t>
            </a:r>
            <a:r>
              <a:rPr lang="de-DE" sz="2400" b="1">
                <a:solidFill>
                  <a:srgbClr val="FFC000"/>
                </a:solidFill>
              </a:rPr>
              <a:t>A</a:t>
            </a:r>
            <a:r>
              <a:rPr lang="de-DE" sz="2400">
                <a:solidFill>
                  <a:srgbClr val="FFC000"/>
                </a:solidFill>
              </a:rPr>
              <a:t>.</a:t>
            </a:r>
            <a:r>
              <a:rPr lang="de-DE" sz="2400" b="1">
                <a:solidFill>
                  <a:srgbClr val="FFC000"/>
                </a:solidFill>
              </a:rPr>
              <a:t>T</a:t>
            </a:r>
            <a:r>
              <a:rPr lang="de-DE" sz="2400">
                <a:solidFill>
                  <a:srgbClr val="FFC000"/>
                </a:solidFill>
              </a:rPr>
              <a:t>.</a:t>
            </a:r>
          </a:p>
          <a:p>
            <a:r>
              <a:rPr lang="de-DE" sz="2400"/>
              <a:t>Founded in 1990</a:t>
            </a:r>
          </a:p>
          <a:p>
            <a:r>
              <a:rPr lang="de-DE" sz="2400"/>
              <a:t>Proud to provide quality ”made in Germany”</a:t>
            </a:r>
          </a:p>
          <a:p>
            <a:pPr lvl="1"/>
            <a:r>
              <a:rPr lang="de-DE" sz="2000"/>
              <a:t>since more than 30 years by 25 highly professional employees</a:t>
            </a:r>
          </a:p>
          <a:p>
            <a:r>
              <a:rPr lang="de-DE" sz="2400"/>
              <a:t>Privately owned and owner lead business</a:t>
            </a:r>
          </a:p>
          <a:p>
            <a:r>
              <a:rPr lang="de-DE" sz="2400"/>
              <a:t>Own purpose-built building of more than 1,600m</a:t>
            </a:r>
            <a:r>
              <a:rPr lang="de-DE" sz="2400" baseline="30000"/>
              <a:t>2</a:t>
            </a:r>
            <a:r>
              <a:rPr lang="de-DE" sz="2400"/>
              <a:t> (17,222ft</a:t>
            </a:r>
            <a:r>
              <a:rPr lang="de-DE" sz="2400" baseline="30000"/>
              <a:t>2</a:t>
            </a:r>
            <a:r>
              <a:rPr lang="de-DE" sz="2400"/>
              <a:t>) with on-site centers for </a:t>
            </a:r>
          </a:p>
          <a:p>
            <a:pPr lvl="1"/>
            <a:r>
              <a:rPr lang="de-DE" sz="2000"/>
              <a:t>hardware and software design</a:t>
            </a:r>
          </a:p>
          <a:p>
            <a:pPr lvl="1"/>
            <a:r>
              <a:rPr lang="de-DE" sz="2000"/>
              <a:t>pre-manufacturing and test + repair</a:t>
            </a: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4C7620-8A75-5840-A99B-736F148BF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721" y="779738"/>
            <a:ext cx="2159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C1105-DABA-5640-AC28-DE771D2D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A3230-EF85-F74A-AB52-D794B7333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54F57-54B2-734E-83D0-5BA5ECDE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Abbreviations </a:t>
            </a:r>
            <a:r>
              <a:rPr lang="en-GB" sz="1800" dirty="0"/>
              <a:t>ATCA AMC MicroTCA MTCA </a:t>
            </a:r>
            <a:r>
              <a:rPr lang="en-GB" sz="1800" dirty="0" err="1"/>
              <a:t>uTCA</a:t>
            </a:r>
            <a:r>
              <a:rPr lang="en-GB" sz="1800" dirty="0"/>
              <a:t> µTCA </a:t>
            </a:r>
            <a:r>
              <a:rPr lang="en-GB" sz="1800" dirty="0" err="1"/>
              <a:t>xTCA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BF59C6-82D5-8346-8F71-2903A431A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228585"/>
            <a:ext cx="86741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A0987-CA3B-474A-86E2-F2CC0DD1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Look At ATCA </a:t>
            </a:r>
            <a:r>
              <a:rPr lang="en-GB" sz="1800" dirty="0"/>
              <a:t>ATCA Shelf Elements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4268B2-0DDB-344E-82DF-31B02D28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36042"/>
            <a:ext cx="8534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A63657-8594-0441-AE40-3D971937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The </a:t>
            </a:r>
            <a:r>
              <a:rPr lang="de-DE" sz="2000" dirty="0" err="1"/>
              <a:t>basic</a:t>
            </a:r>
            <a:r>
              <a:rPr lang="de-DE" sz="2000" dirty="0"/>
              <a:t> </a:t>
            </a:r>
            <a:r>
              <a:rPr lang="de-DE" sz="2000" dirty="0" err="1"/>
              <a:t>idea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MTCA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a </a:t>
            </a:r>
            <a:r>
              <a:rPr lang="de-DE" sz="2000" dirty="0" err="1"/>
              <a:t>shelf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contains</a:t>
            </a:r>
            <a:r>
              <a:rPr lang="de-DE" sz="2000" dirty="0"/>
              <a:t> just AMC </a:t>
            </a:r>
            <a:r>
              <a:rPr lang="de-DE" sz="2000" dirty="0" err="1"/>
              <a:t>modules</a:t>
            </a:r>
            <a:endParaRPr lang="de-DE" sz="2000" dirty="0"/>
          </a:p>
          <a:p>
            <a:r>
              <a:rPr lang="de-DE" sz="2000" dirty="0"/>
              <a:t>Backplane </a:t>
            </a:r>
            <a:r>
              <a:rPr lang="de-DE" sz="2000" dirty="0" err="1"/>
              <a:t>directly</a:t>
            </a:r>
            <a:r>
              <a:rPr lang="de-DE" sz="2000" dirty="0"/>
              <a:t> </a:t>
            </a:r>
            <a:r>
              <a:rPr lang="de-DE" sz="2000" dirty="0" err="1"/>
              <a:t>accepts</a:t>
            </a:r>
            <a:r>
              <a:rPr lang="de-DE" sz="2000" dirty="0"/>
              <a:t> AMC </a:t>
            </a:r>
            <a:r>
              <a:rPr lang="de-DE" sz="2000" dirty="0" err="1"/>
              <a:t>modules</a:t>
            </a:r>
            <a:endParaRPr lang="de-DE" sz="2000" dirty="0"/>
          </a:p>
          <a:p>
            <a:r>
              <a:rPr lang="de-DE" sz="2000" dirty="0"/>
              <a:t>AMCs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interchangeable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ATCA </a:t>
            </a:r>
            <a:r>
              <a:rPr lang="de-DE" sz="2000" dirty="0" err="1"/>
              <a:t>and</a:t>
            </a:r>
            <a:r>
              <a:rPr lang="de-DE" sz="2000" dirty="0"/>
              <a:t> MTCA</a:t>
            </a:r>
          </a:p>
          <a:p>
            <a:r>
              <a:rPr lang="de-DE" sz="2000" dirty="0"/>
              <a:t>The </a:t>
            </a:r>
            <a:r>
              <a:rPr lang="de-DE" sz="2000" dirty="0" err="1"/>
              <a:t>infrastructure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ATCA Carrier was </a:t>
            </a:r>
            <a:r>
              <a:rPr lang="de-DE" sz="2000" dirty="0" err="1"/>
              <a:t>adapted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MTCA </a:t>
            </a:r>
            <a:r>
              <a:rPr lang="de-DE" sz="2000" dirty="0" err="1"/>
              <a:t>shelf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(power </a:t>
            </a:r>
            <a:r>
              <a:rPr lang="de-DE" sz="2000" dirty="0" err="1"/>
              <a:t>management</a:t>
            </a:r>
            <a:r>
              <a:rPr lang="de-DE" sz="2000" dirty="0"/>
              <a:t> </a:t>
            </a:r>
            <a:r>
              <a:rPr lang="de-DE" sz="2000" dirty="0" err="1"/>
              <a:t>switching</a:t>
            </a:r>
            <a:r>
              <a:rPr lang="de-DE" sz="2000" dirty="0"/>
              <a:t>)</a:t>
            </a:r>
          </a:p>
          <a:p>
            <a:r>
              <a:rPr lang="de-DE" sz="2000" dirty="0"/>
              <a:t>power </a:t>
            </a:r>
            <a:r>
              <a:rPr lang="de-DE" sz="2000" dirty="0" err="1"/>
              <a:t>input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all </a:t>
            </a:r>
            <a:r>
              <a:rPr lang="de-DE" sz="2000" dirty="0" err="1"/>
              <a:t>outputs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front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B248A6-0331-9849-AB93-363CD57B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2875721"/>
            <a:ext cx="6667500" cy="330124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6275315-4D89-A14B-8128-4A8D4987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52"/>
          </a:xfrm>
        </p:spPr>
        <p:txBody>
          <a:bodyPr/>
          <a:lstStyle/>
          <a:p>
            <a:r>
              <a:rPr lang="en-GB" dirty="0"/>
              <a:t>Quick Look At ATCA </a:t>
            </a:r>
            <a:r>
              <a:rPr lang="en-GB" sz="1800" dirty="0"/>
              <a:t>How to migrate from ATCA to MTCA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8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433FD-23DC-EF4F-BA07-ACAEF232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ATCA and MTCA Specifications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D3E21C-FA8B-9544-A23B-802F04AC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6" y="1323078"/>
            <a:ext cx="10261188" cy="48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9236F-B3C1-FD4F-8C8A-4514F228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in </a:t>
            </a:r>
            <a:r>
              <a:rPr lang="en-GB" dirty="0" err="1"/>
              <a:t>xTCA</a:t>
            </a:r>
            <a:r>
              <a:rPr lang="en-GB" dirty="0"/>
              <a:t> </a:t>
            </a:r>
            <a:r>
              <a:rPr lang="en-GB" sz="1800" dirty="0"/>
              <a:t>Software structure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CE9D84-72B2-E04B-9B84-B404F318A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323078"/>
            <a:ext cx="8280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E61933-666F-3E40-A081-6719F675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52"/>
          </a:xfrm>
        </p:spPr>
        <p:txBody>
          <a:bodyPr/>
          <a:lstStyle/>
          <a:p>
            <a:r>
              <a:rPr lang="en-GB" dirty="0"/>
              <a:t>Management in </a:t>
            </a:r>
            <a:r>
              <a:rPr lang="en-GB" dirty="0" err="1"/>
              <a:t>xTCA</a:t>
            </a:r>
            <a:r>
              <a:rPr lang="en-GB" dirty="0"/>
              <a:t> </a:t>
            </a:r>
            <a:r>
              <a:rPr lang="en-GB" sz="1800" dirty="0"/>
              <a:t>Software structure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1DE717-414E-0845-865E-9ED1D62E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219200"/>
            <a:ext cx="8280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C5692-7BAB-1440-9C7E-8980515E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numbers to remember </a:t>
            </a:r>
            <a:r>
              <a:rPr lang="en-GB" sz="1800" dirty="0"/>
              <a:t>FRU and I</a:t>
            </a:r>
            <a:r>
              <a:rPr lang="en-GB" sz="1800" baseline="30000" dirty="0"/>
              <a:t>2</a:t>
            </a:r>
            <a:r>
              <a:rPr lang="en-GB" sz="1800" dirty="0"/>
              <a:t>C addresses</a:t>
            </a:r>
            <a:endParaRPr lang="en-GB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374DF52-9551-2246-A7F8-0853D982A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02915"/>
              </p:ext>
            </p:extLst>
          </p:nvPr>
        </p:nvGraphicFramePr>
        <p:xfrm>
          <a:off x="939800" y="1341914"/>
          <a:ext cx="10172700" cy="4706006"/>
        </p:xfrm>
        <a:graphic>
          <a:graphicData uri="http://schemas.openxmlformats.org/drawingml/2006/table">
            <a:tbl>
              <a:tblPr/>
              <a:tblGrid>
                <a:gridCol w="3427418">
                  <a:extLst>
                    <a:ext uri="{9D8B030D-6E8A-4147-A177-3AD203B41FA5}">
                      <a16:colId xmlns:a16="http://schemas.microsoft.com/office/drawing/2014/main" val="959855864"/>
                    </a:ext>
                  </a:extLst>
                </a:gridCol>
                <a:gridCol w="2316245">
                  <a:extLst>
                    <a:ext uri="{9D8B030D-6E8A-4147-A177-3AD203B41FA5}">
                      <a16:colId xmlns:a16="http://schemas.microsoft.com/office/drawing/2014/main" val="2557336008"/>
                    </a:ext>
                  </a:extLst>
                </a:gridCol>
                <a:gridCol w="1878036">
                  <a:extLst>
                    <a:ext uri="{9D8B030D-6E8A-4147-A177-3AD203B41FA5}">
                      <a16:colId xmlns:a16="http://schemas.microsoft.com/office/drawing/2014/main" val="3924054817"/>
                    </a:ext>
                  </a:extLst>
                </a:gridCol>
                <a:gridCol w="2551001">
                  <a:extLst>
                    <a:ext uri="{9D8B030D-6E8A-4147-A177-3AD203B41FA5}">
                      <a16:colId xmlns:a16="http://schemas.microsoft.com/office/drawing/2014/main" val="4017015551"/>
                    </a:ext>
                  </a:extLst>
                </a:gridCol>
              </a:tblGrid>
              <a:tr h="175705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Device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Site No.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FRU ID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r>
                        <a:rPr lang="de-DE" sz="12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 Addr.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74640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MCH-CM  (Carrier Mngt.) 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0x20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15025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MCMC 1 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0x10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76000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MCMC 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4381"/>
                  </a:ext>
                </a:extLst>
              </a:tr>
              <a:tr h="336791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AMC 1-12 AMC 13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1-12 13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5-16 29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0x72-0x88 0xa2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76124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CU 1 CU 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40 41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0xA8 0xAA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9867"/>
                  </a:ext>
                </a:extLst>
              </a:tr>
              <a:tr h="336791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PM 1 PM 2 PM 3 PM 4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1 2 3 4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50 51 51 53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0xC2 0xC4 0xC6 0xC8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36058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MCH-CLK 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0x14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94310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MCH-CLK 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0x18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2124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MCH-Hub 1 (PCIe SRIO XAUI)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0x16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2439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MCH-Hub 2 (PCIe SRIO XAUI)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0x1a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08469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MCH-RTM 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0x1c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62259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MCH-RTM 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0x1e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35334"/>
                  </a:ext>
                </a:extLst>
              </a:tr>
              <a:tr h="175705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OEM 1-19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1-19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60-78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0x42-0x66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96953"/>
                  </a:ext>
                </a:extLst>
              </a:tr>
              <a:tr h="351411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µRTM 1-12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200">
                          <a:effectLst/>
                          <a:latin typeface="Helvetica" pitchFamily="2" charset="0"/>
                        </a:rPr>
                      </a:br>
                      <a:endParaRPr lang="de-DE" sz="12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90-101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0x72 0x74-0x88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40363"/>
                  </a:ext>
                </a:extLst>
              </a:tr>
              <a:tr h="505186">
                <a:tc>
                  <a:txBody>
                    <a:bodyPr/>
                    <a:lstStyle/>
                    <a:p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Carrier FRU (backplane FRU)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253</a:t>
                      </a:r>
                      <a:endParaRPr lang="de-DE" sz="12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0xA4</a:t>
                      </a:r>
                      <a:endParaRPr lang="de-DE" sz="120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0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BE23E88-439E-1048-BD14-B33D02A0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952"/>
          </a:xfrm>
        </p:spPr>
        <p:txBody>
          <a:bodyPr/>
          <a:lstStyle/>
          <a:p>
            <a:r>
              <a:rPr lang="en-GB" dirty="0"/>
              <a:t>Useful numbers to remember </a:t>
            </a:r>
            <a:r>
              <a:rPr lang="en-GB" sz="1800" dirty="0"/>
              <a:t>FRU and I</a:t>
            </a:r>
            <a:r>
              <a:rPr lang="en-GB" sz="1800" baseline="30000" dirty="0"/>
              <a:t>2</a:t>
            </a:r>
            <a:r>
              <a:rPr lang="en-GB" sz="1800" dirty="0"/>
              <a:t>C addresses</a:t>
            </a:r>
            <a:endParaRPr lang="en-GB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0BB430A-A850-144D-B12D-4123F1F5E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53198"/>
              </p:ext>
            </p:extLst>
          </p:nvPr>
        </p:nvGraphicFramePr>
        <p:xfrm>
          <a:off x="990600" y="1380015"/>
          <a:ext cx="10248899" cy="4715081"/>
        </p:xfrm>
        <a:graphic>
          <a:graphicData uri="http://schemas.openxmlformats.org/drawingml/2006/table">
            <a:tbl>
              <a:tblPr/>
              <a:tblGrid>
                <a:gridCol w="3957651">
                  <a:extLst>
                    <a:ext uri="{9D8B030D-6E8A-4147-A177-3AD203B41FA5}">
                      <a16:colId xmlns:a16="http://schemas.microsoft.com/office/drawing/2014/main" val="2970368952"/>
                    </a:ext>
                  </a:extLst>
                </a:gridCol>
                <a:gridCol w="1829034">
                  <a:extLst>
                    <a:ext uri="{9D8B030D-6E8A-4147-A177-3AD203B41FA5}">
                      <a16:colId xmlns:a16="http://schemas.microsoft.com/office/drawing/2014/main" val="419369920"/>
                    </a:ext>
                  </a:extLst>
                </a:gridCol>
                <a:gridCol w="1892106">
                  <a:extLst>
                    <a:ext uri="{9D8B030D-6E8A-4147-A177-3AD203B41FA5}">
                      <a16:colId xmlns:a16="http://schemas.microsoft.com/office/drawing/2014/main" val="2690395753"/>
                    </a:ext>
                  </a:extLst>
                </a:gridCol>
                <a:gridCol w="2570108">
                  <a:extLst>
                    <a:ext uri="{9D8B030D-6E8A-4147-A177-3AD203B41FA5}">
                      <a16:colId xmlns:a16="http://schemas.microsoft.com/office/drawing/2014/main" val="3712933535"/>
                    </a:ext>
                  </a:extLst>
                </a:gridCol>
              </a:tblGrid>
              <a:tr h="165372"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Device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Site No.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FRU ID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r>
                        <a:rPr lang="de-DE" sz="1100" b="1" baseline="3000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de-DE" sz="11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 Addr.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76656"/>
                  </a:ext>
                </a:extLst>
              </a:tr>
              <a:tr h="293429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AMC13 in MCH 1 slot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0xa2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53142"/>
                  </a:ext>
                </a:extLst>
              </a:tr>
              <a:tr h="293429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AMC13 in MCH 2 slot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0xa4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29082"/>
                  </a:ext>
                </a:extLst>
              </a:tr>
              <a:tr h="165372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Telco alarm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36500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Carrier Manager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0x20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56483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physical Shelf FRU Info 1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75337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physical Shelf FRU Info 2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29934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Reserved for further AMCs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17-28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85962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Reserved for further RTMs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102-124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77322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Reserved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125-127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997439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Local Shelf Manager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128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49804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logical ShM (backplane FRU-Info)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254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10686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Implementation defined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80-89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36003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reserved for OEM modules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66-78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81351"/>
                  </a:ext>
                </a:extLst>
              </a:tr>
              <a:tr h="330744"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reserved for PM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>
                          <a:effectLst/>
                          <a:latin typeface="Helvetica" pitchFamily="2" charset="0"/>
                        </a:rPr>
                      </a:br>
                      <a:endParaRPr lang="de-DE" sz="110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54-59</a:t>
                      </a:r>
                      <a:endParaRPr lang="de-DE" sz="110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de-DE" sz="1100" dirty="0">
                          <a:effectLst/>
                          <a:latin typeface="Helvetica" pitchFamily="2" charset="0"/>
                        </a:rPr>
                      </a:br>
                      <a:endParaRPr lang="de-DE" sz="1100" dirty="0">
                        <a:effectLst/>
                        <a:latin typeface="Helvetica" pitchFamily="2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1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4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3156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2B9508-24F6-4243-8397-1F254D08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3"/>
            <a:ext cx="8875643" cy="1984248"/>
          </a:xfrm>
        </p:spPr>
        <p:txBody>
          <a:bodyPr>
            <a:normAutofit/>
          </a:bodyPr>
          <a:lstStyle/>
          <a:p>
            <a:r>
              <a:rPr lang="de-DE" sz="2400" dirty="0" err="1"/>
              <a:t>Initially</a:t>
            </a:r>
            <a:r>
              <a:rPr lang="de-DE" sz="2400" dirty="0"/>
              <a:t> </a:t>
            </a:r>
            <a:r>
              <a:rPr lang="de-DE" sz="2400" dirty="0" err="1"/>
              <a:t>developed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extension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ATCA Boards</a:t>
            </a:r>
          </a:p>
          <a:p>
            <a:r>
              <a:rPr lang="de-DE" sz="2400" dirty="0" err="1"/>
              <a:t>Fully</a:t>
            </a:r>
            <a:r>
              <a:rPr lang="de-DE" sz="2400" dirty="0"/>
              <a:t> </a:t>
            </a:r>
            <a:r>
              <a:rPr lang="de-DE" sz="2400" dirty="0" err="1"/>
              <a:t>integrated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ATCA IPMI </a:t>
            </a:r>
            <a:r>
              <a:rPr lang="de-DE" sz="2400" dirty="0" err="1"/>
              <a:t>management</a:t>
            </a:r>
            <a:r>
              <a:rPr lang="de-DE" sz="2400" dirty="0"/>
              <a:t> </a:t>
            </a:r>
            <a:r>
              <a:rPr lang="de-DE" sz="2400" dirty="0" err="1"/>
              <a:t>structure</a:t>
            </a:r>
            <a:endParaRPr lang="de-DE" sz="2400" dirty="0"/>
          </a:p>
          <a:p>
            <a:r>
              <a:rPr lang="de-DE" sz="2400" dirty="0" err="1"/>
              <a:t>Plugged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a so </a:t>
            </a:r>
            <a:r>
              <a:rPr lang="de-DE" sz="2400" dirty="0" err="1"/>
              <a:t>called</a:t>
            </a:r>
            <a:r>
              <a:rPr lang="de-DE" sz="2400" dirty="0"/>
              <a:t> ATCA Carrier</a:t>
            </a:r>
          </a:p>
          <a:p>
            <a:r>
              <a:rPr lang="de-DE" sz="2400" dirty="0"/>
              <a:t>Hot Swap </a:t>
            </a:r>
            <a:r>
              <a:rPr lang="de-DE" sz="2400" dirty="0" err="1"/>
              <a:t>capability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6C275E-791A-F14C-9BFD-4FD84D8A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9" y="2175014"/>
            <a:ext cx="8610600" cy="3886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8885247-F8C7-8546-B555-3DD05E1F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Look At ATCA </a:t>
            </a:r>
            <a:r>
              <a:rPr lang="en-GB" sz="1800" dirty="0"/>
              <a:t>AMC Modules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F8E9-B8A3-5D4F-8C27-31456E2C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Look At ATCA </a:t>
            </a:r>
            <a:r>
              <a:rPr lang="en-GB" sz="1800" dirty="0"/>
              <a:t>ATCA carrier – the environment an AMC module lives in</a:t>
            </a:r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4931D6B-2B55-2248-8C7A-2FE7D8F18685}"/>
              </a:ext>
            </a:extLst>
          </p:cNvPr>
          <p:cNvSpPr txBox="1">
            <a:spLocks/>
          </p:cNvSpPr>
          <p:nvPr/>
        </p:nvSpPr>
        <p:spPr>
          <a:xfrm>
            <a:off x="5261987" y="1431372"/>
            <a:ext cx="6091813" cy="473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Idea for MTCA: directly plug AMC onto backplane</a:t>
            </a:r>
          </a:p>
          <a:p>
            <a:r>
              <a:rPr lang="en-GB" dirty="0"/>
              <a:t>Requires “virtual carrier” providing</a:t>
            </a:r>
          </a:p>
          <a:p>
            <a:pPr lvl="1"/>
            <a:r>
              <a:rPr lang="en-GB" dirty="0"/>
              <a:t>Power, management, CLK, Switching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9B414D-A7CC-A24C-992A-C0315B46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2530"/>
            <a:ext cx="4711700" cy="457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88DBCF-86E8-914A-8726-B8D16F2F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74" y="3429000"/>
            <a:ext cx="3813166" cy="24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F8E9-B8A3-5D4F-8C27-31456E2C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Look At ATCA </a:t>
            </a:r>
            <a:r>
              <a:rPr lang="en-GB" sz="1800" dirty="0"/>
              <a:t>How to migrate from ATCA to MTCA</a:t>
            </a:r>
            <a:endParaRPr lang="en-GB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4931D6B-2B55-2248-8C7A-2FE7D8F18685}"/>
              </a:ext>
            </a:extLst>
          </p:cNvPr>
          <p:cNvSpPr txBox="1">
            <a:spLocks/>
          </p:cNvSpPr>
          <p:nvPr/>
        </p:nvSpPr>
        <p:spPr>
          <a:xfrm>
            <a:off x="5261987" y="1431372"/>
            <a:ext cx="6091813" cy="473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“virtual carrier” consists of</a:t>
            </a:r>
          </a:p>
          <a:p>
            <a:pPr lvl="1"/>
            <a:r>
              <a:rPr lang="en-GB" dirty="0"/>
              <a:t>MTCA chassis incl. backplane and CUs</a:t>
            </a:r>
          </a:p>
          <a:p>
            <a:pPr lvl="1"/>
            <a:r>
              <a:rPr lang="en-GB" dirty="0"/>
              <a:t>Power Module</a:t>
            </a:r>
          </a:p>
          <a:p>
            <a:pPr lvl="1"/>
            <a:r>
              <a:rPr lang="en-GB" dirty="0"/>
              <a:t>MCH for management, CLK, switching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9B414D-A7CC-A24C-992A-C0315B46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2530"/>
            <a:ext cx="4711700" cy="4572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913043-1E83-1243-9376-C5FF347DC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621" y="3429000"/>
            <a:ext cx="4203700" cy="22733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B9AB958-4288-5947-843A-E29B19A78F09}"/>
              </a:ext>
            </a:extLst>
          </p:cNvPr>
          <p:cNvCxnSpPr/>
          <p:nvPr/>
        </p:nvCxnSpPr>
        <p:spPr>
          <a:xfrm>
            <a:off x="2572378" y="2441749"/>
            <a:ext cx="6380703" cy="175846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A94F00F-5E86-BE45-AA99-56B64ADD7933}"/>
              </a:ext>
            </a:extLst>
          </p:cNvPr>
          <p:cNvCxnSpPr>
            <a:cxnSpLocks/>
          </p:cNvCxnSpPr>
          <p:nvPr/>
        </p:nvCxnSpPr>
        <p:spPr>
          <a:xfrm flipV="1">
            <a:off x="2592288" y="5088835"/>
            <a:ext cx="6776999" cy="986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8FF513F-4052-3949-A101-F18113B95E47}"/>
              </a:ext>
            </a:extLst>
          </p:cNvPr>
          <p:cNvCxnSpPr>
            <a:cxnSpLocks/>
          </p:cNvCxnSpPr>
          <p:nvPr/>
        </p:nvCxnSpPr>
        <p:spPr>
          <a:xfrm>
            <a:off x="4187687" y="3962400"/>
            <a:ext cx="3856383" cy="48701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27E8F00-8773-0940-A6D9-038739D380B9}"/>
              </a:ext>
            </a:extLst>
          </p:cNvPr>
          <p:cNvCxnSpPr>
            <a:cxnSpLocks/>
          </p:cNvCxnSpPr>
          <p:nvPr/>
        </p:nvCxnSpPr>
        <p:spPr>
          <a:xfrm flipV="1">
            <a:off x="4076214" y="4733611"/>
            <a:ext cx="3465685" cy="95582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9ABC8-9509-9C44-B40F-260E33AD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EFA992-AE81-5347-9975-4BD76A378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err="1"/>
              <a:t>About</a:t>
            </a:r>
            <a:r>
              <a:rPr lang="de-DE" dirty="0"/>
              <a:t> N.A.T.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From</a:t>
            </a:r>
            <a:r>
              <a:rPr lang="de-DE" dirty="0"/>
              <a:t> ATCA </a:t>
            </a:r>
            <a:r>
              <a:rPr lang="de-DE" dirty="0" err="1"/>
              <a:t>to</a:t>
            </a:r>
            <a:r>
              <a:rPr lang="de-DE" dirty="0"/>
              <a:t> MTCA -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err="1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do?</a:t>
            </a:r>
          </a:p>
        </p:txBody>
      </p:sp>
    </p:spTree>
    <p:extLst>
      <p:ext uri="{BB962C8B-B14F-4D97-AF65-F5344CB8AC3E}">
        <p14:creationId xmlns:p14="http://schemas.microsoft.com/office/powerpoint/2010/main" val="16840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45D83-1C3C-4740-8823-66FDC58C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  <a:r>
              <a:rPr lang="en-GB" sz="1800" dirty="0"/>
              <a:t>Why do we need it?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825CA1-DF70-0542-B143-FD2A8437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“Who”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my</a:t>
            </a:r>
            <a:r>
              <a:rPr lang="de-DE" dirty="0"/>
              <a:t> system?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(aka “FRU”)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en-US" dirty="0"/>
              <a:t>capabilities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FRU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connections</a:t>
            </a:r>
            <a:r>
              <a:rPr lang="de-DE" dirty="0"/>
              <a:t> (AMCs) </a:t>
            </a:r>
            <a:r>
              <a:rPr lang="de-DE" dirty="0" err="1"/>
              <a:t>or</a:t>
            </a:r>
            <a:r>
              <a:rPr lang="de-DE" dirty="0"/>
              <a:t> RPMs (CUs)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system?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sensors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, </a:t>
            </a:r>
            <a:r>
              <a:rPr lang="de-DE" dirty="0" err="1"/>
              <a:t>voltage</a:t>
            </a:r>
            <a:r>
              <a:rPr lang="de-DE" dirty="0"/>
              <a:t>, </a:t>
            </a:r>
            <a:r>
              <a:rPr lang="de-DE" dirty="0" err="1"/>
              <a:t>temperature</a:t>
            </a:r>
            <a:endParaRPr lang="de-DE" dirty="0"/>
          </a:p>
          <a:p>
            <a:pPr lvl="1"/>
            <a:r>
              <a:rPr lang="de-DE" dirty="0"/>
              <a:t>i.e. </a:t>
            </a:r>
            <a:r>
              <a:rPr lang="de-DE" dirty="0" err="1"/>
              <a:t>events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FRUs?</a:t>
            </a:r>
          </a:p>
          <a:p>
            <a:pPr lvl="1"/>
            <a:r>
              <a:rPr lang="de-DE" dirty="0"/>
              <a:t>i.e. </a:t>
            </a:r>
            <a:r>
              <a:rPr lang="de-DE" dirty="0" err="1"/>
              <a:t>manipulation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sensors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system?</a:t>
            </a:r>
          </a:p>
          <a:p>
            <a:pPr lvl="1"/>
            <a:r>
              <a:rPr lang="de-DE" dirty="0"/>
              <a:t>i.e. hot-swap FRUs</a:t>
            </a:r>
          </a:p>
        </p:txBody>
      </p:sp>
    </p:spTree>
    <p:extLst>
      <p:ext uri="{BB962C8B-B14F-4D97-AF65-F5344CB8AC3E}">
        <p14:creationId xmlns:p14="http://schemas.microsoft.com/office/powerpoint/2010/main" val="19852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_PPTX_Template_PROPRIETARY_200710" id="{7DCBD1AA-820D-2641-A060-9A3F908D55BE}" vid="{0055CC72-A1AD-8E44-A370-4FA4B56C029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1856</Words>
  <Application>Microsoft Macintosh PowerPoint</Application>
  <PresentationFormat>Breitbild</PresentationFormat>
  <Paragraphs>556</Paragraphs>
  <Slides>38</Slides>
  <Notes>5</Notes>
  <HiddenSlides>9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Courier Oblique</vt:lpstr>
      <vt:lpstr>Helvetica</vt:lpstr>
      <vt:lpstr>Verdana</vt:lpstr>
      <vt:lpstr>Office</vt:lpstr>
      <vt:lpstr>Tutorial MicroTCA Management “How to become a MicroTCA expert in 35 minutes”</vt:lpstr>
      <vt:lpstr>Agenda</vt:lpstr>
      <vt:lpstr>About N.A.T. – who we are</vt:lpstr>
      <vt:lpstr>Agenda</vt:lpstr>
      <vt:lpstr>Quick Look At ATCA AMC Modules</vt:lpstr>
      <vt:lpstr>Quick Look At ATCA ATCA carrier – the environment an AMC module lives in</vt:lpstr>
      <vt:lpstr>Quick Look At ATCA How to migrate from ATCA to MTCA</vt:lpstr>
      <vt:lpstr>Agenda</vt:lpstr>
      <vt:lpstr>Management Why do we need it?</vt:lpstr>
      <vt:lpstr>MTCA.0.1.2.3.4 Infrastructure of a MTCA system</vt:lpstr>
      <vt:lpstr>Management in MTCA Physical Connections And Controllers</vt:lpstr>
      <vt:lpstr>Management in MTCA FRU M states</vt:lpstr>
      <vt:lpstr>PowerPoint-Präsentation</vt:lpstr>
      <vt:lpstr>PowerPoint-Präsentation</vt:lpstr>
      <vt:lpstr>Agenda</vt:lpstr>
      <vt:lpstr>Management in xTCA What is behind</vt:lpstr>
      <vt:lpstr>Management in xTCA IPMI</vt:lpstr>
      <vt:lpstr>Agenda</vt:lpstr>
      <vt:lpstr>Management in MTCA Management Structure</vt:lpstr>
      <vt:lpstr>MTCA Carrier Hub (MCH) Adaptable to application demands</vt:lpstr>
      <vt:lpstr>MTCA Carrier Hub (MCH) Adaptable to application demands</vt:lpstr>
      <vt:lpstr>Agenda</vt:lpstr>
      <vt:lpstr>Management in xTCA What can you do?</vt:lpstr>
      <vt:lpstr>NATview Power Configuration Manager Redundancy</vt:lpstr>
      <vt:lpstr>NATview Power Configuration Manager n+1 Redundancy</vt:lpstr>
      <vt:lpstr>Important CLI commands of NAT-MCH example and excerpt</vt:lpstr>
      <vt:lpstr>Inventory: show_fru</vt:lpstr>
      <vt:lpstr>Summary</vt:lpstr>
      <vt:lpstr>Thank you for your attention !</vt:lpstr>
      <vt:lpstr>Repository</vt:lpstr>
      <vt:lpstr>Common Abbreviations ATCA AMC MicroTCA MTCA uTCA µTCA xTCA</vt:lpstr>
      <vt:lpstr>Quick Look At ATCA ATCA Shelf Elements</vt:lpstr>
      <vt:lpstr>Quick Look At ATCA How to migrate from ATCA to MTCA</vt:lpstr>
      <vt:lpstr>ATCA and MTCA Specifications</vt:lpstr>
      <vt:lpstr>Management in xTCA Software structure</vt:lpstr>
      <vt:lpstr>Management in xTCA Software structure</vt:lpstr>
      <vt:lpstr>Useful numbers to remember FRU and I2C addresses</vt:lpstr>
      <vt:lpstr>Useful numbers to remember FRU and I2C addresses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in MTCA and ATCA systems</dc:title>
  <dc:creator>Heiko Körte</dc:creator>
  <cp:lastModifiedBy>Heiko Körte</cp:lastModifiedBy>
  <cp:revision>17</cp:revision>
  <dcterms:created xsi:type="dcterms:W3CDTF">2021-08-18T10:11:32Z</dcterms:created>
  <dcterms:modified xsi:type="dcterms:W3CDTF">2022-12-02T14:13:49Z</dcterms:modified>
</cp:coreProperties>
</file>