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82" r:id="rId4"/>
    <p:sldId id="286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22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37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04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7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91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01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5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76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2433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03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94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BBAA-A093-41F7-83B3-FBA56EC269EB}" type="datetimeFigureOut">
              <a:rPr lang="en-IL" smtClean="0"/>
              <a:t>02/08/2022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8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E642-B734-421F-9EB7-1CCF1ED1E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Calorimeter Optimization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A0DBA-B23A-4DA9-81ED-65E0CD071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02-08-2022 mini update</a:t>
            </a:r>
          </a:p>
          <a:p>
            <a:r>
              <a:rPr lang="en-US" dirty="0"/>
              <a:t>Michal elad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69136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333BFE2-C49F-46A9-A013-656B9A365D9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Resolution energy fit – 15 layers</a:t>
                </a:r>
                <a:br>
                  <a:rPr lang="en-US" dirty="0"/>
                </a:br>
                <a:r>
                  <a:rPr lang="en-US" sz="1200" dirty="0"/>
                  <a:t>missing layers reconstructed with a linear assumption</a:t>
                </a:r>
                <a:br>
                  <a:rPr lang="en-US" sz="1200" dirty="0"/>
                </a:br>
                <a:r>
                  <a:rPr lang="en-US" sz="1200" dirty="0"/>
                  <a:t>only points within the range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𝑒𝑠𝑡𝑖𝑚𝑎𝑡𝑒𝑑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±4</m:t>
                    </m:r>
                    <m:sSub>
                      <m:sSub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𝑒𝑠𝑡𝑖𝑚𝑎𝑡𝑒𝑑</m:t>
                        </m:r>
                      </m:sub>
                    </m:sSub>
                  </m:oMath>
                </a14:m>
                <a:r>
                  <a:rPr lang="en-US" sz="1200" dirty="0"/>
                  <a:t> were used for the fit</a:t>
                </a:r>
                <a:endParaRPr lang="en-IL" sz="1200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333BFE2-C49F-46A9-A013-656B9A365D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D428B2F9-E11F-022D-216E-114498C9B2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6" t="8980" r="9209" b="6667"/>
          <a:stretch/>
        </p:blipFill>
        <p:spPr>
          <a:xfrm>
            <a:off x="2220900" y="2000120"/>
            <a:ext cx="7750200" cy="466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FE2-C49F-46A9-A013-656B9A36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energy fit – 15 layers</a:t>
            </a:r>
            <a:br>
              <a:rPr lang="en-US" dirty="0"/>
            </a:br>
            <a:r>
              <a:rPr lang="en-US" sz="1200" dirty="0"/>
              <a:t>missing layers reconstructed with a linear assumption</a:t>
            </a:r>
            <a:br>
              <a:rPr lang="en-US" sz="1200" dirty="0"/>
            </a:br>
            <a:r>
              <a:rPr lang="en-US" sz="1200" dirty="0"/>
              <a:t>with added uncertainties</a:t>
            </a:r>
            <a:endParaRPr lang="en-IL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809F3D-B137-9F2D-40C2-26816AFCA0D1}"/>
                  </a:ext>
                </a:extLst>
              </p:cNvPr>
              <p:cNvSpPr/>
              <p:nvPr/>
            </p:nvSpPr>
            <p:spPr>
              <a:xfrm>
                <a:off x="1451579" y="2092851"/>
                <a:ext cx="1599049" cy="217960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 points’ relative uncertainties</a:t>
                </a:r>
              </a:p>
              <a:p>
                <a:pPr algn="ctr"/>
                <a:r>
                  <a:rPr lang="en-US" dirty="0"/>
                  <a:t>are about 1.14%</a:t>
                </a:r>
              </a:p>
              <a:p>
                <a:pPr algn="ctr"/>
                <a:endParaRPr lang="en-US" dirty="0"/>
              </a:p>
              <a:p>
                <a:pPr algn="ctr"/>
                <a:r>
                  <a:rPr lang="en-US" sz="1200" dirty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latin typeface="Cambria Math" panose="02040503050406030204" pitchFamily="18" charset="0"/>
                      </a:rPr>
                      <m:t>Δ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200" dirty="0"/>
                  <a:t>)</a:t>
                </a: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809F3D-B137-9F2D-40C2-26816AFCA0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579" y="2092851"/>
                <a:ext cx="1599049" cy="21796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31B2F37F-4311-0B92-F9A0-990CF6C6FD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2092851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430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FE2-C49F-46A9-A013-656B9A36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energy fit – 15 layers</a:t>
            </a:r>
            <a:br>
              <a:rPr lang="en-US" dirty="0"/>
            </a:br>
            <a:r>
              <a:rPr lang="en-US" sz="1200" dirty="0"/>
              <a:t>missing layers reconstructed with a linear assumption</a:t>
            </a:r>
            <a:br>
              <a:rPr lang="en-US" sz="1200" dirty="0"/>
            </a:br>
            <a:r>
              <a:rPr lang="en-US" sz="1200" dirty="0"/>
              <a:t>with added uncertainties</a:t>
            </a:r>
            <a:endParaRPr lang="en-IL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809F3D-B137-9F2D-40C2-26816AFCA0D1}"/>
                  </a:ext>
                </a:extLst>
              </p:cNvPr>
              <p:cNvSpPr/>
              <p:nvPr/>
            </p:nvSpPr>
            <p:spPr>
              <a:xfrm>
                <a:off x="1451579" y="2092851"/>
                <a:ext cx="1599049" cy="217960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 points’ relative uncertainties</a:t>
                </a:r>
              </a:p>
              <a:p>
                <a:pPr algn="ctr"/>
                <a:r>
                  <a:rPr lang="en-US" dirty="0"/>
                  <a:t>are about 1.14%</a:t>
                </a:r>
              </a:p>
              <a:p>
                <a:pPr algn="ctr"/>
                <a:endParaRPr lang="en-US" dirty="0"/>
              </a:p>
              <a:p>
                <a:pPr algn="ctr"/>
                <a:r>
                  <a:rPr lang="en-US" sz="1200" dirty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latin typeface="Cambria Math" panose="02040503050406030204" pitchFamily="18" charset="0"/>
                      </a:rPr>
                      <m:t>Δ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200" dirty="0"/>
                  <a:t>)</a:t>
                </a: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809F3D-B137-9F2D-40C2-26816AFCA0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579" y="2092851"/>
                <a:ext cx="1599049" cy="21796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B1D86824-87C5-3F4B-AD8A-467F6DE967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2092851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86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FE2-C49F-46A9-A013-656B9A36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energy fit – 15 layers</a:t>
            </a:r>
            <a:br>
              <a:rPr lang="en-US" dirty="0"/>
            </a:br>
            <a:r>
              <a:rPr lang="en-US" sz="1200" dirty="0"/>
              <a:t>missing layers reconstructed with a linear assumption</a:t>
            </a:r>
            <a:br>
              <a:rPr lang="en-US" sz="1200" dirty="0"/>
            </a:br>
            <a:r>
              <a:rPr lang="en-US" sz="1200" dirty="0"/>
              <a:t>with added uncertainties</a:t>
            </a:r>
            <a:endParaRPr lang="en-IL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809F3D-B137-9F2D-40C2-26816AFCA0D1}"/>
                  </a:ext>
                </a:extLst>
              </p:cNvPr>
              <p:cNvSpPr/>
              <p:nvPr/>
            </p:nvSpPr>
            <p:spPr>
              <a:xfrm>
                <a:off x="1451579" y="2092851"/>
                <a:ext cx="1599049" cy="217960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 points’ relative uncertainties</a:t>
                </a:r>
              </a:p>
              <a:p>
                <a:pPr algn="ctr"/>
                <a:r>
                  <a:rPr lang="en-US" dirty="0"/>
                  <a:t>are about 1.14%</a:t>
                </a:r>
              </a:p>
              <a:p>
                <a:pPr algn="ctr"/>
                <a:endParaRPr lang="en-US" dirty="0"/>
              </a:p>
              <a:p>
                <a:pPr algn="ctr"/>
                <a:r>
                  <a:rPr lang="en-US" sz="1200" dirty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latin typeface="Cambria Math" panose="02040503050406030204" pitchFamily="18" charset="0"/>
                      </a:rPr>
                      <m:t>Δ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200" dirty="0"/>
                  <a:t>)</a:t>
                </a: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809F3D-B137-9F2D-40C2-26816AFCA0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579" y="2092851"/>
                <a:ext cx="1599049" cy="21796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9161FAEE-2A84-A1C2-BD59-B773F25F9A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2092851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0487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99</TotalTime>
  <Words>135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Gill Sans MT</vt:lpstr>
      <vt:lpstr>Gallery</vt:lpstr>
      <vt:lpstr>Calorimeter Optimization</vt:lpstr>
      <vt:lpstr>Resolution energy fit – 15 layers missing layers reconstructed with a linear assumption only points within the range μ_estimated±4σ_estimated were used for the fit</vt:lpstr>
      <vt:lpstr>Resolution energy fit – 15 layers missing layers reconstructed with a linear assumption with added uncertainties</vt:lpstr>
      <vt:lpstr>Resolution energy fit – 15 layers missing layers reconstructed with a linear assumption with added uncertainties</vt:lpstr>
      <vt:lpstr>Resolution energy fit – 15 layers missing layers reconstructed with a linear assumption with added uncertainties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Calorimeter Optimization</dc:title>
  <dc:creator>michal elad</dc:creator>
  <cp:lastModifiedBy>michal elad</cp:lastModifiedBy>
  <cp:revision>15</cp:revision>
  <dcterms:created xsi:type="dcterms:W3CDTF">2022-04-09T12:51:48Z</dcterms:created>
  <dcterms:modified xsi:type="dcterms:W3CDTF">2022-08-02T11:53:52Z</dcterms:modified>
</cp:coreProperties>
</file>