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16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01/01/2023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4228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01/01/2023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4373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01/01/2023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0049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01/01/2023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2724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01/01/2023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6913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01/01/2023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5019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01/01/2023</a:t>
            </a:fld>
            <a:endParaRPr lang="en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7057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01/01/2023</a:t>
            </a:fld>
            <a:endParaRPr lang="en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2763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01/01/2023</a:t>
            </a:fld>
            <a:endParaRPr lang="en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32433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01/01/2023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7032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868BBAA-A093-41F7-83B3-FBA56EC269EB}" type="datetimeFigureOut">
              <a:rPr lang="en-IL" smtClean="0"/>
              <a:t>01/01/2023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4940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8BBAA-A093-41F7-83B3-FBA56EC269EB}" type="datetimeFigureOut">
              <a:rPr lang="en-IL" smtClean="0"/>
              <a:t>01/01/2023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1184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7E642-B734-421F-9EB7-1CCF1ED1E9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Calorimeter Optimization</a:t>
            </a:r>
            <a:endParaRPr lang="en-I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FA0DBA-B23A-4DA9-81ED-65E0CD071B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01-01-2023 update</a:t>
            </a:r>
          </a:p>
          <a:p>
            <a:r>
              <a:rPr lang="en-US" dirty="0"/>
              <a:t>Michal elad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2691365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741FEE9-0F9B-9701-467C-D2DAF98C8487}"/>
              </a:ext>
            </a:extLst>
          </p:cNvPr>
          <p:cNvSpPr txBox="1"/>
          <p:nvPr/>
        </p:nvSpPr>
        <p:spPr>
          <a:xfrm>
            <a:off x="597529" y="697117"/>
            <a:ext cx="38567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2.0 GeV only</a:t>
            </a:r>
          </a:p>
          <a:p>
            <a:endParaRPr lang="en-US" sz="1400" dirty="0"/>
          </a:p>
          <a:p>
            <a:endParaRPr lang="en-IL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5581E3A-2705-DE8A-0F71-02DE8A8EDA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101"/>
          <a:stretch/>
        </p:blipFill>
        <p:spPr>
          <a:xfrm>
            <a:off x="597529" y="1913186"/>
            <a:ext cx="2619741" cy="78791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A94F269-61AB-0B6C-CE5E-A0EC32AA3C1D}"/>
                  </a:ext>
                </a:extLst>
              </p:cNvPr>
              <p:cNvSpPr txBox="1"/>
              <p:nvPr/>
            </p:nvSpPr>
            <p:spPr>
              <a:xfrm>
                <a:off x="597529" y="2996546"/>
                <a:ext cx="3856776" cy="8002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/>
                  <a:t>Minimize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+1000∗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𝜇</m:t>
                            </m:r>
                          </m:e>
                        </m:d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u="sng" dirty="0"/>
              </a:p>
              <a:p>
                <a:r>
                  <a:rPr lang="en-US" sz="1400" dirty="0"/>
                  <a:t>Using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u="sng" dirty="0"/>
              </a:p>
              <a:p>
                <a:endParaRPr lang="en-IL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A94F269-61AB-0B6C-CE5E-A0EC32AA3C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29" y="2996546"/>
                <a:ext cx="3856776" cy="800219"/>
              </a:xfrm>
              <a:prstGeom prst="rect">
                <a:avLst/>
              </a:prstGeom>
              <a:blipFill>
                <a:blip r:embed="rId3"/>
                <a:stretch>
                  <a:fillRect l="-474" t="-1527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FCC7F218-ACC7-3A25-9A59-DDE84852CB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529" y="3616202"/>
            <a:ext cx="2457793" cy="85737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CDD7DC1-5555-D32F-6E6E-17E56F0CF5E1}"/>
                  </a:ext>
                </a:extLst>
              </p:cNvPr>
              <p:cNvSpPr txBox="1"/>
              <p:nvPr/>
            </p:nvSpPr>
            <p:spPr>
              <a:xfrm>
                <a:off x="9361284" y="2763518"/>
                <a:ext cx="2014396" cy="147732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𝑇h𝑒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𝑣𝑎𝑙𝑢𝑒𝑠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𝑎𝑟𝑒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𝑐𝑎𝑙𝑐𝑢𝑙𝑎𝑡𝑒𝑑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𝑛𝑢𝑚𝑒𝑟𝑖𝑐𝑎𝑙𝑙𝑦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𝑎𝑛𝑑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𝑎𝑟𝑒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𝑛𝑜𝑡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𝑓𝑟𝑜𝑚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𝑔𝑎𝑢𝑠𝑠𝑖𝑎𝑛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𝑓𝑖𝑡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CDD7DC1-5555-D32F-6E6E-17E56F0CF5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1284" y="2763518"/>
                <a:ext cx="2014396" cy="1477328"/>
              </a:xfrm>
              <a:prstGeom prst="rect">
                <a:avLst/>
              </a:prstGeom>
              <a:blipFill>
                <a:blip r:embed="rId5"/>
                <a:stretch>
                  <a:fillRect b="-2033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>
            <a:extLst>
              <a:ext uri="{FF2B5EF4-FFF2-40B4-BE49-F238E27FC236}">
                <a16:creationId xmlns:a16="http://schemas.microsoft.com/office/drawing/2014/main" id="{55AC58CF-1FAA-9E66-7C07-668576517294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251"/>
          <a:stretch/>
        </p:blipFill>
        <p:spPr>
          <a:xfrm>
            <a:off x="4843287" y="3146198"/>
            <a:ext cx="2505425" cy="268916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8DA21AE-F400-CD44-1EE9-DCCAA0B8C4DE}"/>
              </a:ext>
            </a:extLst>
          </p:cNvPr>
          <p:cNvSpPr txBox="1"/>
          <p:nvPr/>
        </p:nvSpPr>
        <p:spPr>
          <a:xfrm>
            <a:off x="4843287" y="697117"/>
            <a:ext cx="3856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2.0, 8.0, 14.0 GeV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C8AA770-505E-298B-0125-B56EECB0E2B0}"/>
                  </a:ext>
                </a:extLst>
              </p:cNvPr>
              <p:cNvSpPr txBox="1"/>
              <p:nvPr/>
            </p:nvSpPr>
            <p:spPr>
              <a:xfrm>
                <a:off x="4843287" y="2502442"/>
                <a:ext cx="3856776" cy="8708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/>
                  <a:t>Minimize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+1000∗</m:t>
                        </m:r>
                        <m:sSup>
                          <m:sSup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Sup>
                                  <m:sSub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p>
                                </m:sSubSup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endParaRPr lang="en-US" sz="1400" dirty="0"/>
              </a:p>
              <a:p>
                <a:r>
                  <a:rPr lang="en-US" sz="1400" dirty="0"/>
                  <a:t>Using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u="sng" dirty="0"/>
              </a:p>
              <a:p>
                <a:endParaRPr lang="en-IL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C8AA770-505E-298B-0125-B56EECB0E2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3287" y="2502442"/>
                <a:ext cx="3856776" cy="870879"/>
              </a:xfrm>
              <a:prstGeom prst="rect">
                <a:avLst/>
              </a:prstGeom>
              <a:blipFill>
                <a:blip r:embed="rId7"/>
                <a:stretch>
                  <a:fillRect l="-475" t="-29577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665519F4-9054-9326-7840-C994B297B736}"/>
              </a:ext>
            </a:extLst>
          </p:cNvPr>
          <p:cNvSpPr/>
          <p:nvPr/>
        </p:nvSpPr>
        <p:spPr>
          <a:xfrm>
            <a:off x="488887" y="633743"/>
            <a:ext cx="3223034" cy="39835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2726958-7011-396C-97D3-530F14AC971E}"/>
              </a:ext>
            </a:extLst>
          </p:cNvPr>
          <p:cNvCxnSpPr>
            <a:cxnSpLocks/>
          </p:cNvCxnSpPr>
          <p:nvPr/>
        </p:nvCxnSpPr>
        <p:spPr>
          <a:xfrm>
            <a:off x="488887" y="2865143"/>
            <a:ext cx="3223034" cy="0"/>
          </a:xfrm>
          <a:prstGeom prst="line">
            <a:avLst/>
          </a:prstGeom>
          <a:ln>
            <a:solidFill>
              <a:srgbClr val="88163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99350DD-7F46-2519-AFC2-993356FDAECA}"/>
                  </a:ext>
                </a:extLst>
              </p:cNvPr>
              <p:cNvSpPr txBox="1"/>
              <p:nvPr/>
            </p:nvSpPr>
            <p:spPr>
              <a:xfrm>
                <a:off x="597529" y="1313866"/>
                <a:ext cx="3856776" cy="8002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/>
                  <a:t>Minimize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u="sng" dirty="0"/>
              </a:p>
              <a:p>
                <a:r>
                  <a:rPr lang="en-US" sz="1400" dirty="0"/>
                  <a:t>Using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endParaRPr lang="en-US" u="sng" dirty="0"/>
              </a:p>
              <a:p>
                <a:endParaRPr lang="en-IL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99350DD-7F46-2519-AFC2-993356FDAE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29" y="1313866"/>
                <a:ext cx="3856776" cy="800219"/>
              </a:xfrm>
              <a:prstGeom prst="rect">
                <a:avLst/>
              </a:prstGeom>
              <a:blipFill>
                <a:blip r:embed="rId8"/>
                <a:stretch>
                  <a:fillRect l="-474" t="-1527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5857691-E370-C176-120C-28972BD2845D}"/>
              </a:ext>
            </a:extLst>
          </p:cNvPr>
          <p:cNvCxnSpPr>
            <a:cxnSpLocks/>
          </p:cNvCxnSpPr>
          <p:nvPr/>
        </p:nvCxnSpPr>
        <p:spPr>
          <a:xfrm>
            <a:off x="488887" y="1205899"/>
            <a:ext cx="3223034" cy="0"/>
          </a:xfrm>
          <a:prstGeom prst="line">
            <a:avLst/>
          </a:prstGeom>
          <a:ln>
            <a:solidFill>
              <a:srgbClr val="88163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CAE4D544-6C1E-CDEF-E584-FDFA189DD597}"/>
              </a:ext>
            </a:extLst>
          </p:cNvPr>
          <p:cNvSpPr/>
          <p:nvPr/>
        </p:nvSpPr>
        <p:spPr>
          <a:xfrm>
            <a:off x="4707485" y="633742"/>
            <a:ext cx="3223034" cy="52781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F03F6B8-8715-5049-0D8F-72DDFF75C99F}"/>
              </a:ext>
            </a:extLst>
          </p:cNvPr>
          <p:cNvCxnSpPr>
            <a:cxnSpLocks/>
          </p:cNvCxnSpPr>
          <p:nvPr/>
        </p:nvCxnSpPr>
        <p:spPr>
          <a:xfrm>
            <a:off x="4707485" y="1205899"/>
            <a:ext cx="3223034" cy="0"/>
          </a:xfrm>
          <a:prstGeom prst="line">
            <a:avLst/>
          </a:prstGeom>
          <a:ln>
            <a:solidFill>
              <a:srgbClr val="88163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AFE0265-3494-9309-49FE-C285B453C9D6}"/>
                  </a:ext>
                </a:extLst>
              </p:cNvPr>
              <p:cNvSpPr txBox="1"/>
              <p:nvPr/>
            </p:nvSpPr>
            <p:spPr>
              <a:xfrm>
                <a:off x="4843287" y="1313866"/>
                <a:ext cx="3856776" cy="13208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/>
                  <a:t>Minimize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p>
                            </m:sSubSup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𝜇</m:t>
                                </m:r>
                              </m:e>
                              <m: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endParaRPr lang="en-US" u="sng" dirty="0"/>
              </a:p>
              <a:p>
                <a:r>
                  <a:rPr lang="en-US" sz="1400" dirty="0"/>
                  <a:t>Using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u="sng" dirty="0"/>
              </a:p>
              <a:p>
                <a:endParaRPr lang="en-US" u="sng" dirty="0"/>
              </a:p>
              <a:p>
                <a:r>
                  <a:rPr lang="en-US" sz="1400" dirty="0"/>
                  <a:t>Had some difficulties.</a:t>
                </a:r>
              </a:p>
              <a:p>
                <a:endParaRPr lang="en-IL" dirty="0"/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AFE0265-3494-9309-49FE-C285B453C9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3287" y="1313866"/>
                <a:ext cx="3856776" cy="1320811"/>
              </a:xfrm>
              <a:prstGeom prst="rect">
                <a:avLst/>
              </a:prstGeom>
              <a:blipFill>
                <a:blip r:embed="rId9"/>
                <a:stretch>
                  <a:fillRect l="-475" t="-22685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FCDBB10-250E-38D4-8575-9B08A65C2DA2}"/>
              </a:ext>
            </a:extLst>
          </p:cNvPr>
          <p:cNvCxnSpPr>
            <a:cxnSpLocks/>
          </p:cNvCxnSpPr>
          <p:nvPr/>
        </p:nvCxnSpPr>
        <p:spPr>
          <a:xfrm>
            <a:off x="4707485" y="2420014"/>
            <a:ext cx="3223034" cy="0"/>
          </a:xfrm>
          <a:prstGeom prst="line">
            <a:avLst/>
          </a:prstGeom>
          <a:ln>
            <a:solidFill>
              <a:srgbClr val="88163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C51497A-252C-0F7E-623E-FBB2B9D7C8B6}"/>
                  </a:ext>
                </a:extLst>
              </p:cNvPr>
              <p:cNvSpPr txBox="1"/>
              <p:nvPr/>
            </p:nvSpPr>
            <p:spPr>
              <a:xfrm>
                <a:off x="9361284" y="4384884"/>
                <a:ext cx="2014396" cy="147732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𝑖𝑠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𝑒𝑥𝑡𝑟𝑒𝑚𝑒𝑙𝑦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𝑙𝑜𝑤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h𝑒𝑟𝑒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𝑎𝑛𝑑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𝑡h𝑒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𝑛𝑒𝑥𝑡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𝑝𝑙𝑜𝑡𝑠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𝑛𝑜𝑡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𝑎𝑙𝑙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𝑤h𝑦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C51497A-252C-0F7E-623E-FBB2B9D7C8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1284" y="4384884"/>
                <a:ext cx="2014396" cy="1477328"/>
              </a:xfrm>
              <a:prstGeom prst="rect">
                <a:avLst/>
              </a:prstGeom>
              <a:blipFill>
                <a:blip r:embed="rId10"/>
                <a:stretch>
                  <a:fillRect b="-2033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BAF3DF7B-76F6-5B32-2CCD-2BFEDD080F33}"/>
                  </a:ext>
                </a:extLst>
              </p:cNvPr>
              <p:cNvSpPr txBox="1"/>
              <p:nvPr/>
            </p:nvSpPr>
            <p:spPr>
              <a:xfrm>
                <a:off x="9361284" y="633742"/>
                <a:ext cx="2014396" cy="36933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𝑁𝑒𝑤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𝑟𝑒𝑠𝑢𝑙𝑡𝑠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BAF3DF7B-76F6-5B32-2CCD-2BFEDD080F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1284" y="633742"/>
                <a:ext cx="2014396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3EA7CB71-B4B3-7E59-7881-6E4349A810D4}"/>
                  </a:ext>
                </a:extLst>
              </p:cNvPr>
              <p:cNvSpPr txBox="1"/>
              <p:nvPr/>
            </p:nvSpPr>
            <p:spPr>
              <a:xfrm>
                <a:off x="9361284" y="1142152"/>
                <a:ext cx="2014396" cy="147732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𝐴𝑡𝑡𝑒𝑚𝑝𝑡𝑒𝑑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𝑜𝑝𝑡𝑖𝑚𝑖𝑧𝑖𝑛𝑔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𝑏𝑦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𝑚𝑖𝑛𝑖𝑚𝑖𝑧𝑖𝑛𝑔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𝑓𝑢𝑛𝑐𝑡𝑖𝑜𝑛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𝑤𝑖𝑡h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𝑐𝑜𝑛𝑠𝑡𝑟𝑎𝑖𝑛𝑡𝑠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3EA7CB71-B4B3-7E59-7881-6E4349A810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1284" y="1142152"/>
                <a:ext cx="2014396" cy="147732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7716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4AE415E-8D06-D839-2718-330BD176FAD7}"/>
              </a:ext>
            </a:extLst>
          </p:cNvPr>
          <p:cNvSpPr txBox="1"/>
          <p:nvPr/>
        </p:nvSpPr>
        <p:spPr>
          <a:xfrm>
            <a:off x="344030" y="334978"/>
            <a:ext cx="114692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Gaussian fit after using the new coefficients from the minimization – 12+3 layers</a:t>
            </a:r>
            <a:endParaRPr lang="en-IL" sz="2000" u="sng" dirty="0"/>
          </a:p>
        </p:txBody>
      </p:sp>
      <p:pic>
        <p:nvPicPr>
          <p:cNvPr id="6" name="Picture 5" descr="Chart, line chart&#10;&#10;Description automatically generated">
            <a:extLst>
              <a:ext uri="{FF2B5EF4-FFF2-40B4-BE49-F238E27FC236}">
                <a16:creationId xmlns:a16="http://schemas.microsoft.com/office/drawing/2014/main" id="{1674E57E-4AD7-C20A-10D7-56263C9B8A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736" y="984646"/>
            <a:ext cx="11434527" cy="5538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586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7F32A0E-05A0-47B4-AA1E-84704ACC63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A731EC3-9556-4509-8379-DDBE0D4EB2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Chart, line chart&#10;&#10;Description automatically generated">
            <a:extLst>
              <a:ext uri="{FF2B5EF4-FFF2-40B4-BE49-F238E27FC236}">
                <a16:creationId xmlns:a16="http://schemas.microsoft.com/office/drawing/2014/main" id="{37CE80EF-D9CB-2025-95C8-23128F61F1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1414463"/>
            <a:ext cx="5372099" cy="4029073"/>
          </a:xfrm>
          <a:prstGeom prst="rect">
            <a:avLst/>
          </a:prstGeom>
        </p:spPr>
      </p:pic>
      <p:pic>
        <p:nvPicPr>
          <p:cNvPr id="3" name="Picture 2" descr="Chart, line chart&#10;&#10;Description automatically generated">
            <a:extLst>
              <a:ext uri="{FF2B5EF4-FFF2-40B4-BE49-F238E27FC236}">
                <a16:creationId xmlns:a16="http://schemas.microsoft.com/office/drawing/2014/main" id="{F72A4C72-ED57-0BFF-21C4-FF12AE675C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6433" y="1414463"/>
            <a:ext cx="5372099" cy="402907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4DA58C0-1F43-17C6-C76D-821793D77053}"/>
              </a:ext>
            </a:extLst>
          </p:cNvPr>
          <p:cNvSpPr txBox="1"/>
          <p:nvPr/>
        </p:nvSpPr>
        <p:spPr>
          <a:xfrm>
            <a:off x="2381815" y="859755"/>
            <a:ext cx="7428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/>
              <a:t>Results using the new coefficients from the minimization – 12+3 layers</a:t>
            </a:r>
            <a:endParaRPr lang="en-IL" u="sng" dirty="0"/>
          </a:p>
        </p:txBody>
      </p:sp>
    </p:spTree>
    <p:extLst>
      <p:ext uri="{BB962C8B-B14F-4D97-AF65-F5344CB8AC3E}">
        <p14:creationId xmlns:p14="http://schemas.microsoft.com/office/powerpoint/2010/main" val="249730362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2003</TotalTime>
  <Words>145</Words>
  <Application>Microsoft Office PowerPoint</Application>
  <PresentationFormat>Widescreen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Gill Sans MT</vt:lpstr>
      <vt:lpstr>Gallery</vt:lpstr>
      <vt:lpstr>Calorimeter Optimization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Calorimeter Optimization</dc:title>
  <dc:creator>michal elad</dc:creator>
  <cp:lastModifiedBy>michal elad</cp:lastModifiedBy>
  <cp:revision>59</cp:revision>
  <dcterms:created xsi:type="dcterms:W3CDTF">2022-04-09T12:51:48Z</dcterms:created>
  <dcterms:modified xsi:type="dcterms:W3CDTF">2023-01-01T13:39:12Z</dcterms:modified>
</cp:coreProperties>
</file>