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p:sldMasterIdLst>
    <p:sldMasterId id="2147483660" r:id="rId1"/>
  </p:sldMasterIdLst>
  <p:notesMasterIdLst>
    <p:notesMasterId r:id="rId3"/>
  </p:notesMasterIdLst>
  <p:handoutMasterIdLst>
    <p:handoutMasterId r:id="rId4"/>
  </p:handoutMasterIdLst>
  <p:sldIdLst>
    <p:sldId id="256" r:id="rId2"/>
  </p:sldIdLst>
  <p:sldSz cx="30275213" cy="42803763"/>
  <p:notesSz cx="6858000" cy="9144000"/>
  <p:embeddedFontLst>
    <p:embeddedFont>
      <p:font typeface="DesySans Office" panose="020B0503040000020003" pitchFamily="34" charset="0"/>
      <p:regular r:id="rId5"/>
      <p:bold r:id="rId6"/>
      <p:italic r:id="rId7"/>
      <p:boldItalic r:id="rId8"/>
    </p:embeddedFont>
    <p:embeddedFont>
      <p:font typeface="DesySans Office Cn Medium" panose="020B0706040000020003" pitchFamily="34" charset="0"/>
      <p:regular r:id="rId9"/>
    </p:embeddedFont>
  </p:embeddedFontLst>
  <p:defaultTextStyle>
    <a:defPPr>
      <a:defRPr lang="en-US"/>
    </a:defPPr>
    <a:lvl1pPr marL="0" algn="l" defTabSz="1294437" rtl="0" eaLnBrk="1" latinLnBrk="0" hangingPunct="1">
      <a:defRPr sz="5097" kern="1200">
        <a:solidFill>
          <a:schemeClr val="tx1"/>
        </a:solidFill>
        <a:latin typeface="+mn-lt"/>
        <a:ea typeface="+mn-ea"/>
        <a:cs typeface="+mn-cs"/>
      </a:defRPr>
    </a:lvl1pPr>
    <a:lvl2pPr marL="1294437" algn="l" defTabSz="1294437" rtl="0" eaLnBrk="1" latinLnBrk="0" hangingPunct="1">
      <a:defRPr sz="5097" kern="1200">
        <a:solidFill>
          <a:schemeClr val="tx1"/>
        </a:solidFill>
        <a:latin typeface="+mn-lt"/>
        <a:ea typeface="+mn-ea"/>
        <a:cs typeface="+mn-cs"/>
      </a:defRPr>
    </a:lvl2pPr>
    <a:lvl3pPr marL="2588874" algn="l" defTabSz="1294437" rtl="0" eaLnBrk="1" latinLnBrk="0" hangingPunct="1">
      <a:defRPr sz="5097" kern="1200">
        <a:solidFill>
          <a:schemeClr val="tx1"/>
        </a:solidFill>
        <a:latin typeface="+mn-lt"/>
        <a:ea typeface="+mn-ea"/>
        <a:cs typeface="+mn-cs"/>
      </a:defRPr>
    </a:lvl3pPr>
    <a:lvl4pPr marL="3883313" algn="l" defTabSz="1294437" rtl="0" eaLnBrk="1" latinLnBrk="0" hangingPunct="1">
      <a:defRPr sz="5097" kern="1200">
        <a:solidFill>
          <a:schemeClr val="tx1"/>
        </a:solidFill>
        <a:latin typeface="+mn-lt"/>
        <a:ea typeface="+mn-ea"/>
        <a:cs typeface="+mn-cs"/>
      </a:defRPr>
    </a:lvl4pPr>
    <a:lvl5pPr marL="5177751" algn="l" defTabSz="1294437" rtl="0" eaLnBrk="1" latinLnBrk="0" hangingPunct="1">
      <a:defRPr sz="5097" kern="1200">
        <a:solidFill>
          <a:schemeClr val="tx1"/>
        </a:solidFill>
        <a:latin typeface="+mn-lt"/>
        <a:ea typeface="+mn-ea"/>
        <a:cs typeface="+mn-cs"/>
      </a:defRPr>
    </a:lvl5pPr>
    <a:lvl6pPr marL="6472188" algn="l" defTabSz="1294437" rtl="0" eaLnBrk="1" latinLnBrk="0" hangingPunct="1">
      <a:defRPr sz="5097" kern="1200">
        <a:solidFill>
          <a:schemeClr val="tx1"/>
        </a:solidFill>
        <a:latin typeface="+mn-lt"/>
        <a:ea typeface="+mn-ea"/>
        <a:cs typeface="+mn-cs"/>
      </a:defRPr>
    </a:lvl6pPr>
    <a:lvl7pPr marL="7766625" algn="l" defTabSz="1294437" rtl="0" eaLnBrk="1" latinLnBrk="0" hangingPunct="1">
      <a:defRPr sz="5097" kern="1200">
        <a:solidFill>
          <a:schemeClr val="tx1"/>
        </a:solidFill>
        <a:latin typeface="+mn-lt"/>
        <a:ea typeface="+mn-ea"/>
        <a:cs typeface="+mn-cs"/>
      </a:defRPr>
    </a:lvl7pPr>
    <a:lvl8pPr marL="9061064" algn="l" defTabSz="1294437" rtl="0" eaLnBrk="1" latinLnBrk="0" hangingPunct="1">
      <a:defRPr sz="5097" kern="1200">
        <a:solidFill>
          <a:schemeClr val="tx1"/>
        </a:solidFill>
        <a:latin typeface="+mn-lt"/>
        <a:ea typeface="+mn-ea"/>
        <a:cs typeface="+mn-cs"/>
      </a:defRPr>
    </a:lvl8pPr>
    <a:lvl9pPr marL="10355501" algn="l" defTabSz="1294437" rtl="0" eaLnBrk="1" latinLnBrk="0" hangingPunct="1">
      <a:defRPr sz="5097"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15:guide id="1" orient="horz" pos="2880" userDrawn="1">
          <p15:clr>
            <a:srgbClr val="A4A3A4"/>
          </p15:clr>
        </p15:guide>
        <p15:guide id="2" pos="216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88" autoAdjust="0"/>
    <p:restoredTop sz="94660"/>
  </p:normalViewPr>
  <p:slideViewPr>
    <p:cSldViewPr snapToGrid="0" showGuides="1">
      <p:cViewPr>
        <p:scale>
          <a:sx n="39" d="100"/>
          <a:sy n="39" d="100"/>
        </p:scale>
        <p:origin x="1976" y="-5264"/>
      </p:cViewPr>
      <p:guideLst/>
    </p:cSldViewPr>
  </p:slideViewPr>
  <p:notesTextViewPr>
    <p:cViewPr>
      <p:scale>
        <a:sx n="1" d="1"/>
        <a:sy n="1" d="1"/>
      </p:scale>
      <p:origin x="0" y="0"/>
    </p:cViewPr>
  </p:notesTextViewPr>
  <p:sorterViewPr>
    <p:cViewPr>
      <p:scale>
        <a:sx n="50" d="100"/>
        <a:sy n="50" d="100"/>
      </p:scale>
      <p:origin x="0" y="0"/>
    </p:cViewPr>
  </p:sorterViewPr>
  <p:notesViewPr>
    <p:cSldViewPr snapToGrid="0" showGuides="1">
      <p:cViewPr>
        <p:scale>
          <a:sx n="100" d="100"/>
          <a:sy n="100" d="100"/>
        </p:scale>
        <p:origin x="480" y="72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font" Target="fonts/font4.fntdata"/><Relationship Id="rId13"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font" Target="fonts/font3.fntdata"/><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font" Target="fonts/font2.fntdata"/><Relationship Id="rId11" Type="http://schemas.openxmlformats.org/officeDocument/2006/relationships/viewProps" Target="viewProps.xml"/><Relationship Id="rId5" Type="http://schemas.openxmlformats.org/officeDocument/2006/relationships/font" Target="fonts/font1.fntdata"/><Relationship Id="rId10" Type="http://schemas.openxmlformats.org/officeDocument/2006/relationships/presProps" Target="presProps.xml"/><Relationship Id="rId4" Type="http://schemas.openxmlformats.org/officeDocument/2006/relationships/handoutMaster" Target="handoutMasters/handoutMaster1.xml"/><Relationship Id="rId9" Type="http://schemas.openxmlformats.org/officeDocument/2006/relationships/font" Target="fonts/font5.fntdata"/></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C75E6C4-5F43-4FF9-96D4-21B8157BE639}" type="datetimeFigureOut">
              <a:rPr lang="de-DE" smtClean="0"/>
              <a:t>24.08.22</a:t>
            </a:fld>
            <a:endParaRPr lang="de-DE"/>
          </a:p>
        </p:txBody>
      </p:sp>
      <p:sp>
        <p:nvSpPr>
          <p:cNvPr id="4" name="Fußzeilenplatzhalt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5" name="Foliennummernplatzhalt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53E8B182-0F75-451D-B88B-ABD1C205B431}" type="slidenum">
              <a:rPr lang="de-DE" smtClean="0"/>
              <a:t>‹#›</a:t>
            </a:fld>
            <a:endParaRPr lang="de-DE"/>
          </a:p>
        </p:txBody>
      </p:sp>
    </p:spTree>
    <p:extLst>
      <p:ext uri="{BB962C8B-B14F-4D97-AF65-F5344CB8AC3E}">
        <p14:creationId xmlns:p14="http://schemas.microsoft.com/office/powerpoint/2010/main" val="3918096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01BD367-6A7A-405A-BFB1-15817186491F}" type="datetimeFigureOut">
              <a:rPr lang="de-DE" smtClean="0"/>
              <a:t>24.08.22</a:t>
            </a:fld>
            <a:endParaRPr lang="de-DE"/>
          </a:p>
        </p:txBody>
      </p:sp>
      <p:sp>
        <p:nvSpPr>
          <p:cNvPr id="4" name="Folienbildplatzhalter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4131890"/>
          </a:xfrm>
          <a:prstGeom prst="rect">
            <a:avLst/>
          </a:prstGeom>
        </p:spPr>
        <p:txBody>
          <a:bodyPr vert="horz" lIns="91440" tIns="45720" rIns="91440" bIns="45720" rtlCol="0"/>
          <a:lstStyle/>
          <a:p>
            <a:pPr lvl="0"/>
            <a:r>
              <a:rPr lang="de-DE" dirty="0"/>
              <a:t>Formatvorlagen des Textmasters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E7B5255-5329-45F9-87F3-A2F9FB4734DF}" type="slidenum">
              <a:rPr lang="de-DE" smtClean="0"/>
              <a:t>‹#›</a:t>
            </a:fld>
            <a:endParaRPr lang="de-DE"/>
          </a:p>
        </p:txBody>
      </p:sp>
    </p:spTree>
    <p:extLst>
      <p:ext uri="{BB962C8B-B14F-4D97-AF65-F5344CB8AC3E}">
        <p14:creationId xmlns:p14="http://schemas.microsoft.com/office/powerpoint/2010/main" val="1927676706"/>
      </p:ext>
    </p:extLst>
  </p:cSld>
  <p:clrMap bg1="lt1" tx1="dk1" bg2="lt2" tx2="dk2" accent1="accent1" accent2="accent2" accent3="accent3" accent4="accent4" accent5="accent5" accent6="accent6" hlink="hlink" folHlink="folHlink"/>
  <p:notesStyle>
    <a:lvl1pPr marL="503393" indent="-503393" algn="l" defTabSz="2588874" rtl="0" eaLnBrk="1" latinLnBrk="0" hangingPunct="1">
      <a:buFont typeface="Arial" panose="020B0604020202020204" pitchFamily="34" charset="0"/>
      <a:buChar char="•"/>
      <a:defRPr sz="3397" kern="1200">
        <a:solidFill>
          <a:schemeClr val="tx1"/>
        </a:solidFill>
        <a:latin typeface="+mn-lt"/>
        <a:ea typeface="+mn-ea"/>
        <a:cs typeface="+mn-cs"/>
      </a:defRPr>
    </a:lvl1pPr>
    <a:lvl2pPr marL="1006786" indent="-503393" algn="l" defTabSz="2588874" rtl="0" eaLnBrk="1" latinLnBrk="0" hangingPunct="1">
      <a:buFont typeface="Arial" panose="020B0604020202020204" pitchFamily="34" charset="0"/>
      <a:buChar char="•"/>
      <a:defRPr sz="3397" kern="1200">
        <a:solidFill>
          <a:schemeClr val="tx1"/>
        </a:solidFill>
        <a:latin typeface="+mn-lt"/>
        <a:ea typeface="+mn-ea"/>
        <a:cs typeface="+mn-cs"/>
      </a:defRPr>
    </a:lvl2pPr>
    <a:lvl3pPr marL="1537146" indent="-530360" algn="l" defTabSz="2588874" rtl="0" eaLnBrk="1" latinLnBrk="0" hangingPunct="1">
      <a:buFont typeface="Arial" panose="020B0604020202020204" pitchFamily="34" charset="0"/>
      <a:buChar char="•"/>
      <a:tabLst/>
      <a:defRPr sz="3397" kern="1200">
        <a:solidFill>
          <a:schemeClr val="tx1"/>
        </a:solidFill>
        <a:latin typeface="+mn-lt"/>
        <a:ea typeface="+mn-ea"/>
        <a:cs typeface="+mn-cs"/>
      </a:defRPr>
    </a:lvl3pPr>
    <a:lvl4pPr marL="2040536" indent="-503393" algn="l" defTabSz="2588874" rtl="0" eaLnBrk="1" latinLnBrk="0" hangingPunct="1">
      <a:buFont typeface="Arial" panose="020B0604020202020204" pitchFamily="34" charset="0"/>
      <a:buChar char="•"/>
      <a:defRPr sz="3397" kern="1200">
        <a:solidFill>
          <a:schemeClr val="tx1"/>
        </a:solidFill>
        <a:latin typeface="+mn-lt"/>
        <a:ea typeface="+mn-ea"/>
        <a:cs typeface="+mn-cs"/>
      </a:defRPr>
    </a:lvl4pPr>
    <a:lvl5pPr marL="2543929" indent="-503393" algn="l" defTabSz="2588874" rtl="0" eaLnBrk="1" latinLnBrk="0" hangingPunct="1">
      <a:buFont typeface="Arial" panose="020B0604020202020204" pitchFamily="34" charset="0"/>
      <a:buChar char="•"/>
      <a:defRPr sz="3397" kern="1200">
        <a:solidFill>
          <a:schemeClr val="tx1"/>
        </a:solidFill>
        <a:latin typeface="+mn-lt"/>
        <a:ea typeface="+mn-ea"/>
        <a:cs typeface="+mn-cs"/>
      </a:defRPr>
    </a:lvl5pPr>
    <a:lvl6pPr marL="6472188" algn="l" defTabSz="2588874" rtl="0" eaLnBrk="1" latinLnBrk="0" hangingPunct="1">
      <a:defRPr sz="3397" kern="1200">
        <a:solidFill>
          <a:schemeClr val="tx1"/>
        </a:solidFill>
        <a:latin typeface="+mn-lt"/>
        <a:ea typeface="+mn-ea"/>
        <a:cs typeface="+mn-cs"/>
      </a:defRPr>
    </a:lvl6pPr>
    <a:lvl7pPr marL="7766625" algn="l" defTabSz="2588874" rtl="0" eaLnBrk="1" latinLnBrk="0" hangingPunct="1">
      <a:defRPr sz="3397" kern="1200">
        <a:solidFill>
          <a:schemeClr val="tx1"/>
        </a:solidFill>
        <a:latin typeface="+mn-lt"/>
        <a:ea typeface="+mn-ea"/>
        <a:cs typeface="+mn-cs"/>
      </a:defRPr>
    </a:lvl7pPr>
    <a:lvl8pPr marL="9061064" algn="l" defTabSz="2588874" rtl="0" eaLnBrk="1" latinLnBrk="0" hangingPunct="1">
      <a:defRPr sz="3397" kern="1200">
        <a:solidFill>
          <a:schemeClr val="tx1"/>
        </a:solidFill>
        <a:latin typeface="+mn-lt"/>
        <a:ea typeface="+mn-ea"/>
        <a:cs typeface="+mn-cs"/>
      </a:defRPr>
    </a:lvl8pPr>
    <a:lvl9pPr marL="10355501" algn="l" defTabSz="2588874" rtl="0" eaLnBrk="1" latinLnBrk="0" hangingPunct="1">
      <a:defRPr sz="339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ig Picture">
    <p:spTree>
      <p:nvGrpSpPr>
        <p:cNvPr id="1" name=""/>
        <p:cNvGrpSpPr/>
        <p:nvPr/>
      </p:nvGrpSpPr>
      <p:grpSpPr>
        <a:xfrm>
          <a:off x="0" y="0"/>
          <a:ext cx="0" cy="0"/>
          <a:chOff x="0" y="0"/>
          <a:chExt cx="0" cy="0"/>
        </a:xfrm>
      </p:grpSpPr>
      <p:sp>
        <p:nvSpPr>
          <p:cNvPr id="4" name="Bildplatzhalter 6">
            <a:extLst>
              <a:ext uri="{FF2B5EF4-FFF2-40B4-BE49-F238E27FC236}">
                <a16:creationId xmlns:a16="http://schemas.microsoft.com/office/drawing/2014/main" id="{02A313C0-D66B-451B-966C-0C2D2EB0C010}"/>
              </a:ext>
            </a:extLst>
          </p:cNvPr>
          <p:cNvSpPr>
            <a:spLocks noGrp="1"/>
          </p:cNvSpPr>
          <p:nvPr>
            <p:ph type="pic" sz="quarter" idx="14"/>
          </p:nvPr>
        </p:nvSpPr>
        <p:spPr>
          <a:xfrm>
            <a:off x="2" y="1"/>
            <a:ext cx="30275213" cy="42803763"/>
          </a:xfrm>
          <a:prstGeom prst="rect">
            <a:avLst/>
          </a:prstGeom>
          <a:solidFill>
            <a:schemeClr val="tx1">
              <a:lumMod val="65000"/>
              <a:lumOff val="35000"/>
            </a:schemeClr>
          </a:solidFill>
        </p:spPr>
        <p:txBody>
          <a:bodyPr anchor="ctr"/>
          <a:lstStyle>
            <a:lvl1pPr marL="0" indent="0" algn="ctr">
              <a:buNone/>
              <a:defRPr>
                <a:solidFill>
                  <a:schemeClr val="bg1"/>
                </a:solidFill>
              </a:defRPr>
            </a:lvl1pPr>
          </a:lstStyle>
          <a:p>
            <a:r>
              <a:rPr lang="en-GB"/>
              <a:t>Click icon to add picture</a:t>
            </a:r>
            <a:endParaRPr lang="de-DE"/>
          </a:p>
        </p:txBody>
      </p:sp>
    </p:spTree>
    <p:extLst>
      <p:ext uri="{BB962C8B-B14F-4D97-AF65-F5344CB8AC3E}">
        <p14:creationId xmlns:p14="http://schemas.microsoft.com/office/powerpoint/2010/main" val="37598946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en-GB"/>
              <a:t>Click to edit Master title style</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en-GB"/>
              <a:t>Click to edit Master subtitle style</a:t>
            </a:r>
            <a:endParaRPr lang="en-US" dirty="0"/>
          </a:p>
        </p:txBody>
      </p:sp>
      <p:sp>
        <p:nvSpPr>
          <p:cNvPr id="4" name="Date Placeholder 3"/>
          <p:cNvSpPr>
            <a:spLocks noGrp="1"/>
          </p:cNvSpPr>
          <p:nvPr>
            <p:ph type="dt" sz="half" idx="10"/>
          </p:nvPr>
        </p:nvSpPr>
        <p:spPr/>
        <p:txBody>
          <a:bodyPr/>
          <a:lstStyle/>
          <a:p>
            <a:fld id="{8A60102F-DB64-D641-92DE-78012F20AF51}" type="datetimeFigureOut">
              <a:rPr lang="en-DE" smtClean="0"/>
              <a:t>24.08.22</a:t>
            </a:fld>
            <a:endParaRPr lang="en-DE"/>
          </a:p>
        </p:txBody>
      </p:sp>
      <p:sp>
        <p:nvSpPr>
          <p:cNvPr id="5" name="Footer Placeholder 4"/>
          <p:cNvSpPr>
            <a:spLocks noGrp="1"/>
          </p:cNvSpPr>
          <p:nvPr>
            <p:ph type="ftr" sz="quarter" idx="11"/>
          </p:nvPr>
        </p:nvSpPr>
        <p:spPr/>
        <p:txBody>
          <a:bodyPr/>
          <a:lstStyle/>
          <a:p>
            <a:endParaRPr lang="en-DE"/>
          </a:p>
        </p:txBody>
      </p:sp>
      <p:sp>
        <p:nvSpPr>
          <p:cNvPr id="6" name="Slide Number Placeholder 5"/>
          <p:cNvSpPr>
            <a:spLocks noGrp="1"/>
          </p:cNvSpPr>
          <p:nvPr>
            <p:ph type="sldNum" sz="quarter" idx="12"/>
          </p:nvPr>
        </p:nvSpPr>
        <p:spPr/>
        <p:txBody>
          <a:bodyPr/>
          <a:lstStyle/>
          <a:p>
            <a:fld id="{CED94FBC-4B70-DD43-92C0-3B3FF3337E35}" type="slidenum">
              <a:rPr lang="en-DE" smtClean="0"/>
              <a:t>‹#›</a:t>
            </a:fld>
            <a:endParaRPr lang="en-DE"/>
          </a:p>
        </p:txBody>
      </p:sp>
    </p:spTree>
    <p:extLst>
      <p:ext uri="{BB962C8B-B14F-4D97-AF65-F5344CB8AC3E}">
        <p14:creationId xmlns:p14="http://schemas.microsoft.com/office/powerpoint/2010/main" val="1533143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845299319"/>
      </p:ext>
    </p:extLst>
  </p:cSld>
  <p:clrMap bg1="lt1" tx1="dk1" bg2="lt2" tx2="dk2" accent1="accent1" accent2="accent2" accent3="accent3" accent4="accent4" accent5="accent5" accent6="accent6" hlink="hlink" folHlink="folHlink"/>
  <p:sldLayoutIdLst>
    <p:sldLayoutId id="2147483667" r:id="rId1"/>
    <p:sldLayoutId id="2147483668" r:id="rId2"/>
  </p:sldLayoutIdLst>
  <p:hf sldNum="0" hdr="0" ftr="0" dt="0"/>
  <p:txStyles>
    <p:titleStyle>
      <a:lvl1pPr algn="l" defTabSz="5706174" rtl="0" eaLnBrk="1" latinLnBrk="0" hangingPunct="1">
        <a:lnSpc>
          <a:spcPct val="90000"/>
        </a:lnSpc>
        <a:spcBef>
          <a:spcPct val="0"/>
        </a:spcBef>
        <a:buNone/>
        <a:defRPr sz="18722" b="1" kern="1200">
          <a:solidFill>
            <a:schemeClr val="accent1"/>
          </a:solidFill>
          <a:latin typeface="+mj-lt"/>
          <a:ea typeface="+mj-ea"/>
          <a:cs typeface="+mj-cs"/>
        </a:defRPr>
      </a:lvl1pPr>
    </p:titleStyle>
    <p:bodyStyle>
      <a:lvl1pPr marL="2258694" indent="-2258694" algn="l" defTabSz="5706174" rtl="0" eaLnBrk="1" latinLnBrk="0" hangingPunct="1">
        <a:lnSpc>
          <a:spcPct val="110000"/>
        </a:lnSpc>
        <a:spcBef>
          <a:spcPts val="0"/>
        </a:spcBef>
        <a:spcAft>
          <a:spcPts val="0"/>
        </a:spcAft>
        <a:buFont typeface="Arial" panose="020B0604020202020204" pitchFamily="34" charset="0"/>
        <a:buChar char="•"/>
        <a:tabLst>
          <a:tab pos="2258694" algn="l"/>
        </a:tabLst>
        <a:defRPr sz="3963" kern="1200">
          <a:solidFill>
            <a:schemeClr val="tx1"/>
          </a:solidFill>
          <a:latin typeface="+mn-lt"/>
          <a:ea typeface="+mn-ea"/>
          <a:cs typeface="+mn-cs"/>
        </a:defRPr>
      </a:lvl1pPr>
      <a:lvl2pPr marL="3922996" indent="-1664301" algn="l" defTabSz="5706174" rtl="0" eaLnBrk="1" latinLnBrk="0" hangingPunct="1">
        <a:lnSpc>
          <a:spcPct val="110000"/>
        </a:lnSpc>
        <a:spcBef>
          <a:spcPts val="0"/>
        </a:spcBef>
        <a:spcAft>
          <a:spcPts val="0"/>
        </a:spcAft>
        <a:buFont typeface="Arial" panose="020B0604020202020204" pitchFamily="34" charset="0"/>
        <a:buChar char="•"/>
        <a:defRPr sz="3963" kern="1200">
          <a:solidFill>
            <a:schemeClr val="tx1"/>
          </a:solidFill>
          <a:latin typeface="+mn-lt"/>
          <a:ea typeface="+mn-ea"/>
          <a:cs typeface="+mn-cs"/>
        </a:defRPr>
      </a:lvl2pPr>
      <a:lvl3pPr marL="5587297" indent="-1664301" algn="l" defTabSz="5706174" rtl="0" eaLnBrk="1" latinLnBrk="0" hangingPunct="1">
        <a:lnSpc>
          <a:spcPct val="110000"/>
        </a:lnSpc>
        <a:spcBef>
          <a:spcPts val="0"/>
        </a:spcBef>
        <a:spcAft>
          <a:spcPts val="0"/>
        </a:spcAft>
        <a:buFont typeface="Arial" panose="020B0604020202020204" pitchFamily="34" charset="0"/>
        <a:buChar char="•"/>
        <a:defRPr sz="3963" kern="1200">
          <a:solidFill>
            <a:schemeClr val="tx1"/>
          </a:solidFill>
          <a:latin typeface="+mn-lt"/>
          <a:ea typeface="+mn-ea"/>
          <a:cs typeface="+mn-cs"/>
        </a:defRPr>
      </a:lvl3pPr>
      <a:lvl4pPr marL="7251597" indent="-1664301" algn="l" defTabSz="5706174" rtl="0" eaLnBrk="1" latinLnBrk="0" hangingPunct="1">
        <a:lnSpc>
          <a:spcPct val="110000"/>
        </a:lnSpc>
        <a:spcBef>
          <a:spcPts val="0"/>
        </a:spcBef>
        <a:spcAft>
          <a:spcPts val="0"/>
        </a:spcAft>
        <a:buFont typeface="Arial" panose="020B0604020202020204" pitchFamily="34" charset="0"/>
        <a:buChar char="•"/>
        <a:defRPr sz="3963" kern="1200">
          <a:solidFill>
            <a:schemeClr val="tx1"/>
          </a:solidFill>
          <a:latin typeface="+mn-lt"/>
          <a:ea typeface="+mn-ea"/>
          <a:cs typeface="+mn-cs"/>
        </a:defRPr>
      </a:lvl4pPr>
      <a:lvl5pPr marL="8975339" indent="-1723742" algn="l" defTabSz="5706174" rtl="0" eaLnBrk="1" latinLnBrk="0" hangingPunct="1">
        <a:lnSpc>
          <a:spcPct val="110000"/>
        </a:lnSpc>
        <a:spcBef>
          <a:spcPts val="0"/>
        </a:spcBef>
        <a:spcAft>
          <a:spcPts val="0"/>
        </a:spcAft>
        <a:buFont typeface="Arial" panose="020B0604020202020204" pitchFamily="34" charset="0"/>
        <a:buChar char="•"/>
        <a:defRPr sz="3963" kern="1200">
          <a:solidFill>
            <a:schemeClr val="tx1"/>
          </a:solidFill>
          <a:latin typeface="+mn-lt"/>
          <a:ea typeface="+mn-ea"/>
          <a:cs typeface="+mn-cs"/>
        </a:defRPr>
      </a:lvl5pPr>
      <a:lvl6pPr marL="15691983" indent="-1426546" algn="l" defTabSz="5706174" rtl="0" eaLnBrk="1" latinLnBrk="0" hangingPunct="1">
        <a:lnSpc>
          <a:spcPct val="90000"/>
        </a:lnSpc>
        <a:spcBef>
          <a:spcPts val="3119"/>
        </a:spcBef>
        <a:buFont typeface="Arial" panose="020B0604020202020204" pitchFamily="34" charset="0"/>
        <a:buChar char="•"/>
        <a:defRPr sz="11232" kern="1200">
          <a:solidFill>
            <a:schemeClr val="tx1"/>
          </a:solidFill>
          <a:latin typeface="+mn-lt"/>
          <a:ea typeface="+mn-ea"/>
          <a:cs typeface="+mn-cs"/>
        </a:defRPr>
      </a:lvl6pPr>
      <a:lvl7pPr marL="18545070" indent="-1426546" algn="l" defTabSz="5706174" rtl="0" eaLnBrk="1" latinLnBrk="0" hangingPunct="1">
        <a:lnSpc>
          <a:spcPct val="90000"/>
        </a:lnSpc>
        <a:spcBef>
          <a:spcPts val="3119"/>
        </a:spcBef>
        <a:buFont typeface="Arial" panose="020B0604020202020204" pitchFamily="34" charset="0"/>
        <a:buChar char="•"/>
        <a:defRPr sz="11232" kern="1200">
          <a:solidFill>
            <a:schemeClr val="tx1"/>
          </a:solidFill>
          <a:latin typeface="+mn-lt"/>
          <a:ea typeface="+mn-ea"/>
          <a:cs typeface="+mn-cs"/>
        </a:defRPr>
      </a:lvl7pPr>
      <a:lvl8pPr marL="21398157" indent="-1426546" algn="l" defTabSz="5706174" rtl="0" eaLnBrk="1" latinLnBrk="0" hangingPunct="1">
        <a:lnSpc>
          <a:spcPct val="90000"/>
        </a:lnSpc>
        <a:spcBef>
          <a:spcPts val="3119"/>
        </a:spcBef>
        <a:buFont typeface="Arial" panose="020B0604020202020204" pitchFamily="34" charset="0"/>
        <a:buChar char="•"/>
        <a:defRPr sz="11232" kern="1200">
          <a:solidFill>
            <a:schemeClr val="tx1"/>
          </a:solidFill>
          <a:latin typeface="+mn-lt"/>
          <a:ea typeface="+mn-ea"/>
          <a:cs typeface="+mn-cs"/>
        </a:defRPr>
      </a:lvl8pPr>
      <a:lvl9pPr marL="24251248" indent="-1426546" algn="l" defTabSz="5706174" rtl="0" eaLnBrk="1" latinLnBrk="0" hangingPunct="1">
        <a:lnSpc>
          <a:spcPct val="90000"/>
        </a:lnSpc>
        <a:spcBef>
          <a:spcPts val="3119"/>
        </a:spcBef>
        <a:buFont typeface="Arial" panose="020B0604020202020204" pitchFamily="34" charset="0"/>
        <a:buChar char="•"/>
        <a:defRPr sz="11232" kern="1200">
          <a:solidFill>
            <a:schemeClr val="tx1"/>
          </a:solidFill>
          <a:latin typeface="+mn-lt"/>
          <a:ea typeface="+mn-ea"/>
          <a:cs typeface="+mn-cs"/>
        </a:defRPr>
      </a:lvl9pPr>
    </p:bodyStyle>
    <p:otherStyle>
      <a:defPPr>
        <a:defRPr lang="en-US"/>
      </a:defPPr>
      <a:lvl1pPr marL="0" algn="l" defTabSz="5706174" rtl="0" eaLnBrk="1" latinLnBrk="0" hangingPunct="1">
        <a:defRPr sz="11232" kern="1200">
          <a:solidFill>
            <a:schemeClr val="tx1"/>
          </a:solidFill>
          <a:latin typeface="+mn-lt"/>
          <a:ea typeface="+mn-ea"/>
          <a:cs typeface="+mn-cs"/>
        </a:defRPr>
      </a:lvl1pPr>
      <a:lvl2pPr marL="2853087" algn="l" defTabSz="5706174" rtl="0" eaLnBrk="1" latinLnBrk="0" hangingPunct="1">
        <a:defRPr sz="11232" kern="1200">
          <a:solidFill>
            <a:schemeClr val="tx1"/>
          </a:solidFill>
          <a:latin typeface="+mn-lt"/>
          <a:ea typeface="+mn-ea"/>
          <a:cs typeface="+mn-cs"/>
        </a:defRPr>
      </a:lvl2pPr>
      <a:lvl3pPr marL="5706174" algn="l" defTabSz="5706174" rtl="0" eaLnBrk="1" latinLnBrk="0" hangingPunct="1">
        <a:defRPr sz="11232" kern="1200">
          <a:solidFill>
            <a:schemeClr val="tx1"/>
          </a:solidFill>
          <a:latin typeface="+mn-lt"/>
          <a:ea typeface="+mn-ea"/>
          <a:cs typeface="+mn-cs"/>
        </a:defRPr>
      </a:lvl3pPr>
      <a:lvl4pPr marL="8559263" algn="l" defTabSz="5706174" rtl="0" eaLnBrk="1" latinLnBrk="0" hangingPunct="1">
        <a:defRPr sz="11232" kern="1200">
          <a:solidFill>
            <a:schemeClr val="tx1"/>
          </a:solidFill>
          <a:latin typeface="+mn-lt"/>
          <a:ea typeface="+mn-ea"/>
          <a:cs typeface="+mn-cs"/>
        </a:defRPr>
      </a:lvl4pPr>
      <a:lvl5pPr marL="11412350" algn="l" defTabSz="5706174" rtl="0" eaLnBrk="1" latinLnBrk="0" hangingPunct="1">
        <a:defRPr sz="11232" kern="1200">
          <a:solidFill>
            <a:schemeClr val="tx1"/>
          </a:solidFill>
          <a:latin typeface="+mn-lt"/>
          <a:ea typeface="+mn-ea"/>
          <a:cs typeface="+mn-cs"/>
        </a:defRPr>
      </a:lvl5pPr>
      <a:lvl6pPr marL="14265439" algn="l" defTabSz="5706174" rtl="0" eaLnBrk="1" latinLnBrk="0" hangingPunct="1">
        <a:defRPr sz="11232" kern="1200">
          <a:solidFill>
            <a:schemeClr val="tx1"/>
          </a:solidFill>
          <a:latin typeface="+mn-lt"/>
          <a:ea typeface="+mn-ea"/>
          <a:cs typeface="+mn-cs"/>
        </a:defRPr>
      </a:lvl6pPr>
      <a:lvl7pPr marL="17118528" algn="l" defTabSz="5706174" rtl="0" eaLnBrk="1" latinLnBrk="0" hangingPunct="1">
        <a:defRPr sz="11232" kern="1200">
          <a:solidFill>
            <a:schemeClr val="tx1"/>
          </a:solidFill>
          <a:latin typeface="+mn-lt"/>
          <a:ea typeface="+mn-ea"/>
          <a:cs typeface="+mn-cs"/>
        </a:defRPr>
      </a:lvl7pPr>
      <a:lvl8pPr marL="19971615" algn="l" defTabSz="5706174" rtl="0" eaLnBrk="1" latinLnBrk="0" hangingPunct="1">
        <a:defRPr sz="11232" kern="1200">
          <a:solidFill>
            <a:schemeClr val="tx1"/>
          </a:solidFill>
          <a:latin typeface="+mn-lt"/>
          <a:ea typeface="+mn-ea"/>
          <a:cs typeface="+mn-cs"/>
        </a:defRPr>
      </a:lvl8pPr>
      <a:lvl9pPr marL="22824703" algn="l" defTabSz="5706174" rtl="0" eaLnBrk="1" latinLnBrk="0" hangingPunct="1">
        <a:defRPr sz="11232"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531" userDrawn="1">
          <p15:clr>
            <a:srgbClr val="F26B43"/>
          </p15:clr>
        </p15:guide>
        <p15:guide id="2" pos="9785" userDrawn="1">
          <p15:clr>
            <a:srgbClr val="F26B43"/>
          </p15:clr>
        </p15:guide>
        <p15:guide id="3" pos="9241" userDrawn="1">
          <p15:clr>
            <a:srgbClr val="F26B43"/>
          </p15:clr>
        </p15:guide>
        <p15:guide id="4" pos="18539" userDrawn="1">
          <p15:clr>
            <a:srgbClr val="F26B43"/>
          </p15:clr>
        </p15:guide>
        <p15:guide id="5" pos="532" userDrawn="1">
          <p15:clr>
            <a:srgbClr val="F26B43"/>
          </p15:clr>
        </p15:guide>
        <p15:guide id="6" orient="horz" pos="1620" userDrawn="1">
          <p15:clr>
            <a:srgbClr val="F26B43"/>
          </p15:clr>
        </p15:guide>
        <p15:guide id="8" orient="horz" pos="1076" userDrawn="1">
          <p15:clr>
            <a:srgbClr val="F26B43"/>
          </p15:clr>
        </p15:guide>
        <p15:guide id="9" pos="6519" userDrawn="1">
          <p15:clr>
            <a:srgbClr val="F26B43"/>
          </p15:clr>
        </p15:guide>
        <p15:guide id="10" pos="7063" userDrawn="1">
          <p15:clr>
            <a:srgbClr val="F26B43"/>
          </p15:clr>
        </p15:guide>
        <p15:guide id="12" pos="13051" userDrawn="1">
          <p15:clr>
            <a:srgbClr val="F26B43"/>
          </p15:clr>
        </p15:guide>
        <p15:guide id="14" pos="1076" userDrawn="1">
          <p15:clr>
            <a:srgbClr val="F26B43"/>
          </p15:clr>
        </p15:guide>
        <p15:guide id="15" pos="1634" userDrawn="1">
          <p15:clr>
            <a:srgbClr val="F26B43"/>
          </p15:clr>
        </p15:guide>
        <p15:guide id="16" pos="2179" userDrawn="1">
          <p15:clr>
            <a:srgbClr val="F26B43"/>
          </p15:clr>
        </p15:guide>
        <p15:guide id="18" pos="2723" userDrawn="1">
          <p15:clr>
            <a:srgbClr val="F26B43"/>
          </p15:clr>
        </p15:guide>
        <p15:guide id="19" pos="3253" userDrawn="1">
          <p15:clr>
            <a:srgbClr val="F26B43"/>
          </p15:clr>
        </p15:guide>
        <p15:guide id="21" pos="3798" userDrawn="1">
          <p15:clr>
            <a:srgbClr val="F26B43"/>
          </p15:clr>
        </p15:guide>
        <p15:guide id="22" pos="4342" userDrawn="1">
          <p15:clr>
            <a:srgbClr val="F26B43"/>
          </p15:clr>
        </p15:guide>
        <p15:guide id="23" pos="4886" userDrawn="1">
          <p15:clr>
            <a:srgbClr val="F26B43"/>
          </p15:clr>
        </p15:guide>
        <p15:guide id="25" pos="5430" userDrawn="1">
          <p15:clr>
            <a:srgbClr val="F26B43"/>
          </p15:clr>
        </p15:guide>
        <p15:guide id="26" pos="5975" userDrawn="1">
          <p15:clr>
            <a:srgbClr val="F26B43"/>
          </p15:clr>
        </p15:guide>
        <p15:guide id="28" pos="7608" userDrawn="1">
          <p15:clr>
            <a:srgbClr val="F26B43"/>
          </p15:clr>
        </p15:guide>
        <p15:guide id="30" pos="8152" userDrawn="1">
          <p15:clr>
            <a:srgbClr val="F26B43"/>
          </p15:clr>
        </p15:guide>
        <p15:guide id="31" pos="8696" userDrawn="1">
          <p15:clr>
            <a:srgbClr val="F26B43"/>
          </p15:clr>
        </p15:guide>
        <p15:guide id="34" pos="10329" userDrawn="1">
          <p15:clr>
            <a:srgbClr val="F26B43"/>
          </p15:clr>
        </p15:guide>
        <p15:guide id="35" pos="10874" userDrawn="1">
          <p15:clr>
            <a:srgbClr val="F26B43"/>
          </p15:clr>
        </p15:guide>
        <p15:guide id="36" pos="11418" userDrawn="1">
          <p15:clr>
            <a:srgbClr val="F26B43"/>
          </p15:clr>
        </p15:guide>
        <p15:guide id="38" pos="11962" userDrawn="1">
          <p15:clr>
            <a:srgbClr val="F26B43"/>
          </p15:clr>
        </p15:guide>
        <p15:guide id="39" pos="12507" userDrawn="1">
          <p15:clr>
            <a:srgbClr val="F26B43"/>
          </p15:clr>
        </p15:guide>
        <p15:guide id="40" pos="13595" userDrawn="1">
          <p15:clr>
            <a:srgbClr val="F26B43"/>
          </p15:clr>
        </p15:guide>
        <p15:guide id="41" pos="14139" userDrawn="1">
          <p15:clr>
            <a:srgbClr val="F26B43"/>
          </p15:clr>
        </p15:guide>
        <p15:guide id="43" pos="14684" userDrawn="1">
          <p15:clr>
            <a:srgbClr val="F26B43"/>
          </p15:clr>
        </p15:guide>
        <p15:guide id="44" pos="15228" userDrawn="1">
          <p15:clr>
            <a:srgbClr val="F26B43"/>
          </p15:clr>
        </p15:guide>
        <p15:guide id="46" pos="15772" userDrawn="1">
          <p15:clr>
            <a:srgbClr val="F26B43"/>
          </p15:clr>
        </p15:guide>
        <p15:guide id="48" pos="16317" userDrawn="1">
          <p15:clr>
            <a:srgbClr val="F26B43"/>
          </p15:clr>
        </p15:guide>
        <p15:guide id="49" pos="16861" userDrawn="1">
          <p15:clr>
            <a:srgbClr val="F26B43"/>
          </p15:clr>
        </p15:guide>
        <p15:guide id="50" pos="17405" userDrawn="1">
          <p15:clr>
            <a:srgbClr val="F26B43"/>
          </p15:clr>
        </p15:guide>
        <p15:guide id="51" pos="17995" userDrawn="1">
          <p15:clr>
            <a:srgbClr val="F26B43"/>
          </p15:clr>
        </p15:guide>
        <p15:guide id="54" orient="horz" pos="2164" userDrawn="1">
          <p15:clr>
            <a:srgbClr val="F26B43"/>
          </p15:clr>
        </p15:guide>
        <p15:guide id="56" orient="horz" pos="2709" userDrawn="1">
          <p15:clr>
            <a:srgbClr val="F26B43"/>
          </p15:clr>
        </p15:guide>
        <p15:guide id="57" orient="horz" pos="3253" userDrawn="1">
          <p15:clr>
            <a:srgbClr val="F26B43"/>
          </p15:clr>
        </p15:guide>
        <p15:guide id="59" orient="horz" pos="3797" userDrawn="1">
          <p15:clr>
            <a:srgbClr val="F26B43"/>
          </p15:clr>
        </p15:guide>
        <p15:guide id="60" orient="horz" pos="4342" userDrawn="1">
          <p15:clr>
            <a:srgbClr val="F26B43"/>
          </p15:clr>
        </p15:guide>
        <p15:guide id="61" orient="horz" pos="4886" userDrawn="1">
          <p15:clr>
            <a:srgbClr val="F26B43"/>
          </p15:clr>
        </p15:guide>
        <p15:guide id="63" orient="horz" pos="5430" userDrawn="1">
          <p15:clr>
            <a:srgbClr val="F26B43"/>
          </p15:clr>
        </p15:guide>
        <p15:guide id="64" orient="horz" pos="5975" userDrawn="1">
          <p15:clr>
            <a:srgbClr val="F26B43"/>
          </p15:clr>
        </p15:guide>
        <p15:guide id="66" orient="horz" pos="6519" userDrawn="1">
          <p15:clr>
            <a:srgbClr val="F26B43"/>
          </p15:clr>
        </p15:guide>
        <p15:guide id="67" orient="horz" pos="7063" userDrawn="1">
          <p15:clr>
            <a:srgbClr val="F26B43"/>
          </p15:clr>
        </p15:guide>
        <p15:guide id="68" orient="horz" pos="7607" userDrawn="1">
          <p15:clr>
            <a:srgbClr val="F26B43"/>
          </p15:clr>
        </p15:guide>
        <p15:guide id="70" orient="horz" pos="8152" userDrawn="1">
          <p15:clr>
            <a:srgbClr val="F26B43"/>
          </p15:clr>
        </p15:guide>
        <p15:guide id="71" orient="horz" pos="8696" userDrawn="1">
          <p15:clr>
            <a:srgbClr val="F26B43"/>
          </p15:clr>
        </p15:guide>
        <p15:guide id="73" orient="horz" pos="9240" userDrawn="1">
          <p15:clr>
            <a:srgbClr val="F26B43"/>
          </p15:clr>
        </p15:guide>
        <p15:guide id="74" orient="horz" pos="9785" userDrawn="1">
          <p15:clr>
            <a:srgbClr val="F26B43"/>
          </p15:clr>
        </p15:guide>
        <p15:guide id="76" orient="horz" pos="10329" userDrawn="1">
          <p15:clr>
            <a:srgbClr val="F26B43"/>
          </p15:clr>
        </p15:guide>
        <p15:guide id="77" orient="horz" pos="10873" userDrawn="1">
          <p15:clr>
            <a:srgbClr val="F26B43"/>
          </p15:clr>
        </p15:guide>
        <p15:guide id="79" orient="horz" pos="11418" userDrawn="1">
          <p15:clr>
            <a:srgbClr val="F26B43"/>
          </p15:clr>
        </p15:guide>
        <p15:guide id="80" orient="horz" pos="11962" userDrawn="1">
          <p15:clr>
            <a:srgbClr val="F26B43"/>
          </p15:clr>
        </p15:guide>
        <p15:guide id="81" orient="horz" pos="12506" userDrawn="1">
          <p15:clr>
            <a:srgbClr val="F26B43"/>
          </p15:clr>
        </p15:guide>
        <p15:guide id="83" orient="horz" pos="13051" userDrawn="1">
          <p15:clr>
            <a:srgbClr val="F26B43"/>
          </p15:clr>
        </p15:guide>
        <p15:guide id="84" orient="horz" pos="13595" userDrawn="1">
          <p15:clr>
            <a:srgbClr val="F26B43"/>
          </p15:clr>
        </p15:guide>
        <p15:guide id="85" orient="horz" pos="21789" userDrawn="1">
          <p15:clr>
            <a:srgbClr val="F26B43"/>
          </p15:clr>
        </p15:guide>
        <p15:guide id="86" orient="horz" pos="14162" userDrawn="1">
          <p15:clr>
            <a:srgbClr val="F26B43"/>
          </p15:clr>
        </p15:guide>
        <p15:guide id="87" orient="horz" pos="14684" userDrawn="1">
          <p15:clr>
            <a:srgbClr val="F26B43"/>
          </p15:clr>
        </p15:guide>
        <p15:guide id="88" orient="horz" pos="15273" userDrawn="1">
          <p15:clr>
            <a:srgbClr val="F26B43"/>
          </p15:clr>
        </p15:guide>
        <p15:guide id="89" orient="horz" pos="21238" userDrawn="1">
          <p15:clr>
            <a:srgbClr val="F26B43"/>
          </p15:clr>
        </p15:guide>
        <p15:guide id="90" orient="horz" pos="15795" userDrawn="1">
          <p15:clr>
            <a:srgbClr val="F26B43"/>
          </p15:clr>
        </p15:guide>
        <p15:guide id="91" orient="horz" pos="16339" userDrawn="1">
          <p15:clr>
            <a:srgbClr val="F26B43"/>
          </p15:clr>
        </p15:guide>
        <p15:guide id="92" orient="horz" pos="16886" userDrawn="1">
          <p15:clr>
            <a:srgbClr val="F26B43"/>
          </p15:clr>
        </p15:guide>
        <p15:guide id="94" orient="horz" pos="17428" userDrawn="1">
          <p15:clr>
            <a:srgbClr val="F26B43"/>
          </p15:clr>
        </p15:guide>
        <p15:guide id="95" orient="horz" pos="17972" userDrawn="1">
          <p15:clr>
            <a:srgbClr val="F26B43"/>
          </p15:clr>
        </p15:guide>
        <p15:guide id="96" orient="horz" pos="23960" userDrawn="1">
          <p15:clr>
            <a:srgbClr val="F26B43"/>
          </p15:clr>
        </p15:guide>
        <p15:guide id="97" orient="horz" pos="18494" userDrawn="1">
          <p15:clr>
            <a:srgbClr val="F26B43"/>
          </p15:clr>
        </p15:guide>
        <p15:guide id="98" orient="horz" pos="19061" userDrawn="1">
          <p15:clr>
            <a:srgbClr val="F26B43"/>
          </p15:clr>
        </p15:guide>
        <p15:guide id="99" orient="horz" pos="24504" userDrawn="1">
          <p15:clr>
            <a:srgbClr val="F26B43"/>
          </p15:clr>
        </p15:guide>
        <p15:guide id="100" orient="horz" pos="19605" userDrawn="1">
          <p15:clr>
            <a:srgbClr val="F26B43"/>
          </p15:clr>
        </p15:guide>
        <p15:guide id="101" orient="horz" pos="20149" userDrawn="1">
          <p15:clr>
            <a:srgbClr val="F26B43"/>
          </p15:clr>
        </p15:guide>
        <p15:guide id="102" orient="horz" pos="20700" userDrawn="1">
          <p15:clr>
            <a:srgbClr val="F26B43"/>
          </p15:clr>
        </p15:guide>
        <p15:guide id="107" orient="horz" pos="22327" userDrawn="1">
          <p15:clr>
            <a:srgbClr val="F26B43"/>
          </p15:clr>
        </p15:guide>
        <p15:guide id="108" orient="horz" pos="22871" userDrawn="1">
          <p15:clr>
            <a:srgbClr val="F26B43"/>
          </p15:clr>
        </p15:guide>
        <p15:guide id="110" orient="horz" pos="23415" userDrawn="1">
          <p15:clr>
            <a:srgbClr val="F26B43"/>
          </p15:clr>
        </p15:guide>
        <p15:guide id="114" orient="horz" pos="25048" userDrawn="1">
          <p15:clr>
            <a:srgbClr val="F26B43"/>
          </p15:clr>
        </p15:guide>
        <p15:guide id="115" orient="horz" pos="25592" userDrawn="1">
          <p15:clr>
            <a:srgbClr val="F26B43"/>
          </p15:clr>
        </p15:guide>
        <p15:guide id="117" orient="horz" pos="26137" userDrawn="1">
          <p15:clr>
            <a:srgbClr val="F26B43"/>
          </p15:clr>
        </p15:guide>
        <p15:guide id="118" orient="horz" pos="26681"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image" Target="../media/image4.png"/><Relationship Id="rId2" Type="http://schemas.openxmlformats.org/officeDocument/2006/relationships/hyperlink" Target="https://indico.desy.de/category/937" TargetMode="Externa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indico.desy.de/category/682/overview?date=2022-09-19&amp;period=month&amp;detail=event"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ounded Rectangle 12">
            <a:extLst>
              <a:ext uri="{FF2B5EF4-FFF2-40B4-BE49-F238E27FC236}">
                <a16:creationId xmlns:a16="http://schemas.microsoft.com/office/drawing/2014/main" id="{B5B07F3C-5C43-8F5D-2BBB-2BABE371A9C5}"/>
              </a:ext>
            </a:extLst>
          </p:cNvPr>
          <p:cNvSpPr/>
          <p:nvPr/>
        </p:nvSpPr>
        <p:spPr>
          <a:xfrm>
            <a:off x="15715150" y="13743918"/>
            <a:ext cx="13153293" cy="8697426"/>
          </a:xfrm>
          <a:prstGeom prst="roundRect">
            <a:avLst>
              <a:gd name="adj" fmla="val 14222"/>
            </a:avLst>
          </a:prstGeom>
          <a:gradFill flip="none" rotWithShape="1">
            <a:gsLst>
              <a:gs pos="0">
                <a:schemeClr val="accent1">
                  <a:satMod val="105000"/>
                  <a:tint val="67000"/>
                  <a:lumMod val="0"/>
                  <a:lumOff val="100000"/>
                  <a:alpha val="18044"/>
                </a:schemeClr>
              </a:gs>
              <a:gs pos="75000">
                <a:schemeClr val="accent1">
                  <a:satMod val="103000"/>
                  <a:tint val="73000"/>
                  <a:lumMod val="40400"/>
                  <a:lumOff val="59600"/>
                </a:schemeClr>
              </a:gs>
              <a:gs pos="100000">
                <a:schemeClr val="accent1">
                  <a:satMod val="109000"/>
                  <a:tint val="81000"/>
                  <a:lumMod val="97790"/>
                  <a:lumOff val="2210"/>
                </a:schemeClr>
              </a:gs>
            </a:gsLst>
            <a:path path="circle">
              <a:fillToRect l="50000" t="50000" r="50000" b="50000"/>
            </a:path>
            <a:tileRect/>
          </a:gradFill>
          <a:ln/>
        </p:spPr>
        <p:style>
          <a:lnRef idx="1">
            <a:schemeClr val="accent1"/>
          </a:lnRef>
          <a:fillRef idx="2">
            <a:schemeClr val="accent1"/>
          </a:fillRef>
          <a:effectRef idx="1">
            <a:schemeClr val="accent1"/>
          </a:effectRef>
          <a:fontRef idx="minor">
            <a:schemeClr val="dk1"/>
          </a:fontRef>
        </p:style>
        <p:txBody>
          <a:bodyPr rtlCol="0" anchor="ctr"/>
          <a:lstStyle/>
          <a:p>
            <a:r>
              <a:rPr lang="en-GB" sz="3200" dirty="0"/>
              <a:t>https://</a:t>
            </a:r>
            <a:r>
              <a:rPr lang="en-GB" sz="3200" dirty="0" err="1"/>
              <a:t>indico.desy.de</a:t>
            </a:r>
            <a:r>
              <a:rPr lang="en-GB" sz="3200" dirty="0"/>
              <a:t>/category/682/</a:t>
            </a:r>
            <a:r>
              <a:rPr lang="en-GB" sz="3200" dirty="0" err="1"/>
              <a:t>overview?date</a:t>
            </a:r>
            <a:r>
              <a:rPr lang="en-GB" sz="3200" dirty="0"/>
              <a:t>=2022-09-19&amp;period=</a:t>
            </a:r>
            <a:r>
              <a:rPr lang="en-GB" sz="3200" dirty="0" err="1"/>
              <a:t>month&amp;detail</a:t>
            </a:r>
            <a:r>
              <a:rPr lang="en-GB" sz="3200" dirty="0"/>
              <a:t>=event</a:t>
            </a:r>
          </a:p>
        </p:txBody>
      </p:sp>
      <p:sp>
        <p:nvSpPr>
          <p:cNvPr id="4" name="TextBox 3">
            <a:extLst>
              <a:ext uri="{FF2B5EF4-FFF2-40B4-BE49-F238E27FC236}">
                <a16:creationId xmlns:a16="http://schemas.microsoft.com/office/drawing/2014/main" id="{56EABE76-6444-B970-7599-F127B0CADFE0}"/>
              </a:ext>
            </a:extLst>
          </p:cNvPr>
          <p:cNvSpPr txBox="1"/>
          <p:nvPr/>
        </p:nvSpPr>
        <p:spPr>
          <a:xfrm>
            <a:off x="2981650" y="231856"/>
            <a:ext cx="24311912" cy="3785652"/>
          </a:xfrm>
          <a:prstGeom prst="rect">
            <a:avLst/>
          </a:prstGeom>
          <a:solidFill>
            <a:schemeClr val="bg1"/>
          </a:solidFill>
        </p:spPr>
        <p:txBody>
          <a:bodyPr wrap="none" rtlCol="0">
            <a:spAutoFit/>
          </a:bodyPr>
          <a:lstStyle/>
          <a:p>
            <a:pPr algn="ctr" defTabSz="1294437"/>
            <a:r>
              <a:rPr lang="en-DE" sz="12000" b="1" dirty="0">
                <a:solidFill>
                  <a:schemeClr val="accent1"/>
                </a:solidFill>
                <a:latin typeface="+mj-lt"/>
                <a:cs typeface="Arial Black" panose="020B0604020202020204" pitchFamily="34" charset="0"/>
              </a:rPr>
              <a:t>FH seminar program taskforce</a:t>
            </a:r>
            <a:r>
              <a:rPr lang="en-DE" sz="12000" b="1" dirty="0">
                <a:solidFill>
                  <a:schemeClr val="accent2"/>
                </a:solidFill>
                <a:latin typeface="+mj-lt"/>
                <a:cs typeface="Arial Black" panose="020B0604020202020204" pitchFamily="34" charset="0"/>
              </a:rPr>
              <a:t>:</a:t>
            </a:r>
            <a:r>
              <a:rPr lang="en-DE" sz="12000" b="1" dirty="0">
                <a:solidFill>
                  <a:schemeClr val="accent1"/>
                </a:solidFill>
                <a:latin typeface="+mj-lt"/>
                <a:cs typeface="Arial Black" panose="020B0604020202020204" pitchFamily="34" charset="0"/>
              </a:rPr>
              <a:t> </a:t>
            </a:r>
            <a:br>
              <a:rPr lang="en-DE" sz="12000" b="1" dirty="0">
                <a:solidFill>
                  <a:schemeClr val="accent1"/>
                </a:solidFill>
                <a:latin typeface="+mj-lt"/>
                <a:cs typeface="Arial Black" panose="020B0604020202020204" pitchFamily="34" charset="0"/>
              </a:rPr>
            </a:br>
            <a:r>
              <a:rPr lang="en-DE" sz="12000" b="1" dirty="0">
                <a:solidFill>
                  <a:schemeClr val="accent1"/>
                </a:solidFill>
                <a:latin typeface="+mj-lt"/>
                <a:cs typeface="Arial Black" panose="020B0604020202020204" pitchFamily="34" charset="0"/>
              </a:rPr>
              <a:t>first results and open discussion items</a:t>
            </a:r>
            <a:r>
              <a:rPr lang="en-DE" sz="12000" b="1" dirty="0">
                <a:solidFill>
                  <a:schemeClr val="accent2"/>
                </a:solidFill>
                <a:latin typeface="+mj-lt"/>
                <a:cs typeface="Arial Black" panose="020B0604020202020204" pitchFamily="34" charset="0"/>
              </a:rPr>
              <a:t>.</a:t>
            </a:r>
          </a:p>
        </p:txBody>
      </p:sp>
      <p:sp>
        <p:nvSpPr>
          <p:cNvPr id="7" name="TextBox 6">
            <a:extLst>
              <a:ext uri="{FF2B5EF4-FFF2-40B4-BE49-F238E27FC236}">
                <a16:creationId xmlns:a16="http://schemas.microsoft.com/office/drawing/2014/main" id="{5C1E48C8-0AD0-2CEC-DEA5-58D784923F98}"/>
              </a:ext>
            </a:extLst>
          </p:cNvPr>
          <p:cNvSpPr txBox="1"/>
          <p:nvPr/>
        </p:nvSpPr>
        <p:spPr>
          <a:xfrm>
            <a:off x="0" y="42048687"/>
            <a:ext cx="30275213" cy="523220"/>
          </a:xfrm>
          <a:prstGeom prst="rect">
            <a:avLst/>
          </a:prstGeom>
          <a:solidFill>
            <a:schemeClr val="bg1"/>
          </a:solidFill>
        </p:spPr>
        <p:txBody>
          <a:bodyPr wrap="square" rtlCol="0">
            <a:spAutoFit/>
          </a:bodyPr>
          <a:lstStyle/>
          <a:p>
            <a:pPr algn="ctr"/>
            <a:r>
              <a:rPr lang="en-DE" sz="2800" dirty="0">
                <a:cs typeface="Arial" panose="020B0604020202020204" pitchFamily="34" charset="0"/>
              </a:rPr>
              <a:t>Seminar taskforce: </a:t>
            </a:r>
            <a:r>
              <a:rPr lang="en-GB" sz="2800" dirty="0">
                <a:cs typeface="Arial" panose="020B0604020202020204" pitchFamily="34" charset="0"/>
              </a:rPr>
              <a:t>A. Meyer (co-chair), K. Schmidt-</a:t>
            </a:r>
            <a:r>
              <a:rPr lang="en-GB" sz="2800" dirty="0" err="1">
                <a:cs typeface="Arial" panose="020B0604020202020204" pitchFamily="34" charset="0"/>
              </a:rPr>
              <a:t>Hoberg</a:t>
            </a:r>
            <a:r>
              <a:rPr lang="en-GB" sz="2800" dirty="0">
                <a:cs typeface="Arial" panose="020B0604020202020204" pitchFamily="34" charset="0"/>
              </a:rPr>
              <a:t> (co-chair), F. </a:t>
            </a:r>
            <a:r>
              <a:rPr lang="en-GB" sz="2800" dirty="0" err="1">
                <a:cs typeface="Arial" panose="020B0604020202020204" pitchFamily="34" charset="0"/>
              </a:rPr>
              <a:t>Blekman</a:t>
            </a:r>
            <a:r>
              <a:rPr lang="en-GB" sz="2800" dirty="0">
                <a:cs typeface="Arial" panose="020B0604020202020204" pitchFamily="34" charset="0"/>
              </a:rPr>
              <a:t>, M. Diehl, K. </a:t>
            </a:r>
            <a:r>
              <a:rPr lang="en-GB" sz="2800" dirty="0" err="1">
                <a:cs typeface="Arial" panose="020B0604020202020204" pitchFamily="34" charset="0"/>
              </a:rPr>
              <a:t>Krüger</a:t>
            </a:r>
            <a:r>
              <a:rPr lang="en-GB" sz="2800" dirty="0">
                <a:cs typeface="Arial" panose="020B0604020202020204" pitchFamily="34" charset="0"/>
              </a:rPr>
              <a:t>, I. Melzer-</a:t>
            </a:r>
            <a:r>
              <a:rPr lang="en-GB" sz="2800" dirty="0" err="1">
                <a:cs typeface="Arial" panose="020B0604020202020204" pitchFamily="34" charset="0"/>
              </a:rPr>
              <a:t>Pellmann</a:t>
            </a:r>
            <a:r>
              <a:rPr lang="en-GB" sz="2800" dirty="0">
                <a:cs typeface="Arial" panose="020B0604020202020204" pitchFamily="34" charset="0"/>
              </a:rPr>
              <a:t>, K. </a:t>
            </a:r>
            <a:r>
              <a:rPr lang="en-GB" sz="2800" dirty="0" err="1">
                <a:cs typeface="Arial" panose="020B0604020202020204" pitchFamily="34" charset="0"/>
              </a:rPr>
              <a:t>Mönig</a:t>
            </a:r>
            <a:r>
              <a:rPr lang="en-GB" sz="2800" dirty="0">
                <a:cs typeface="Arial" panose="020B0604020202020204" pitchFamily="34" charset="0"/>
              </a:rPr>
              <a:t>, C. </a:t>
            </a:r>
            <a:r>
              <a:rPr lang="en-GB" sz="2800" dirty="0" err="1">
                <a:cs typeface="Arial" panose="020B0604020202020204" pitchFamily="34" charset="0"/>
              </a:rPr>
              <a:t>Schwanenberger</a:t>
            </a:r>
            <a:r>
              <a:rPr lang="en-GB" sz="2800" dirty="0">
                <a:cs typeface="Arial" panose="020B0604020202020204" pitchFamily="34" charset="0"/>
              </a:rPr>
              <a:t>, C. Seitz, S. Spannagel</a:t>
            </a:r>
            <a:endParaRPr lang="en-DE" sz="2800" dirty="0">
              <a:cs typeface="Arial" panose="020B0604020202020204" pitchFamily="34" charset="0"/>
            </a:endParaRPr>
          </a:p>
        </p:txBody>
      </p:sp>
      <p:sp>
        <p:nvSpPr>
          <p:cNvPr id="3" name="Rounded Rectangle 2">
            <a:extLst>
              <a:ext uri="{FF2B5EF4-FFF2-40B4-BE49-F238E27FC236}">
                <a16:creationId xmlns:a16="http://schemas.microsoft.com/office/drawing/2014/main" id="{0998FE7F-94ED-250B-725D-EB31AA62C9EA}"/>
              </a:ext>
            </a:extLst>
          </p:cNvPr>
          <p:cNvSpPr/>
          <p:nvPr/>
        </p:nvSpPr>
        <p:spPr>
          <a:xfrm>
            <a:off x="1406769" y="5020296"/>
            <a:ext cx="13153293" cy="7781303"/>
          </a:xfrm>
          <a:prstGeom prst="roundRect">
            <a:avLst/>
          </a:prstGeom>
          <a:gradFill flip="none" rotWithShape="1">
            <a:gsLst>
              <a:gs pos="0">
                <a:schemeClr val="accent1">
                  <a:satMod val="105000"/>
                  <a:tint val="67000"/>
                  <a:lumMod val="0"/>
                  <a:lumOff val="100000"/>
                  <a:alpha val="18044"/>
                </a:schemeClr>
              </a:gs>
              <a:gs pos="75000">
                <a:schemeClr val="accent1">
                  <a:satMod val="103000"/>
                  <a:tint val="73000"/>
                  <a:lumMod val="40400"/>
                  <a:lumOff val="59600"/>
                </a:schemeClr>
              </a:gs>
              <a:gs pos="100000">
                <a:schemeClr val="accent1">
                  <a:satMod val="109000"/>
                  <a:tint val="81000"/>
                  <a:lumMod val="97790"/>
                  <a:lumOff val="2210"/>
                </a:schemeClr>
              </a:gs>
            </a:gsLst>
            <a:path path="circle">
              <a:fillToRect l="50000" t="50000" r="50000" b="50000"/>
            </a:path>
            <a:tileRect/>
          </a:gradFill>
          <a:ln/>
        </p:spPr>
        <p:style>
          <a:lnRef idx="1">
            <a:schemeClr val="accent1"/>
          </a:lnRef>
          <a:fillRef idx="2">
            <a:schemeClr val="accent1"/>
          </a:fillRef>
          <a:effectRef idx="1">
            <a:schemeClr val="accent1"/>
          </a:effectRef>
          <a:fontRef idx="minor">
            <a:schemeClr val="dk1"/>
          </a:fontRef>
        </p:style>
        <p:txBody>
          <a:bodyPr rtlCol="0" anchor="ctr"/>
          <a:lstStyle/>
          <a:p>
            <a:endParaRPr lang="en-GB" sz="3200" dirty="0"/>
          </a:p>
          <a:p>
            <a:endParaRPr lang="en-GB" sz="3200" dirty="0"/>
          </a:p>
          <a:p>
            <a:pPr algn="just"/>
            <a:r>
              <a:rPr lang="en-GB" sz="3200" dirty="0"/>
              <a:t>Seminars and colloquia serve to educate, inform and inspire local researchers about scientific developments. The covered topics range from detailed technical discussions to broad overview presentations. </a:t>
            </a:r>
          </a:p>
          <a:p>
            <a:pPr algn="just"/>
            <a:r>
              <a:rPr lang="en-GB" sz="3200" dirty="0"/>
              <a:t>Researchers from different groups discuss across and beyond working group boundaries. At seminar events, individuals have an opportunity to get to know each other and discuss informally. Speakers can gain visibility and advertise their expertise and achievements. </a:t>
            </a:r>
          </a:p>
          <a:p>
            <a:pPr algn="just"/>
            <a:r>
              <a:rPr lang="en-GB" sz="3200" dirty="0"/>
              <a:t>The DESY FH seminar programme should consist of a variety of periodic events targeting different audiences and levels of detail.</a:t>
            </a:r>
          </a:p>
        </p:txBody>
      </p:sp>
      <p:sp>
        <p:nvSpPr>
          <p:cNvPr id="5" name="Rounded Rectangle 4">
            <a:extLst>
              <a:ext uri="{FF2B5EF4-FFF2-40B4-BE49-F238E27FC236}">
                <a16:creationId xmlns:a16="http://schemas.microsoft.com/office/drawing/2014/main" id="{6B8A3E3D-8712-AFBE-B97A-79EED5FC14C4}"/>
              </a:ext>
            </a:extLst>
          </p:cNvPr>
          <p:cNvSpPr/>
          <p:nvPr/>
        </p:nvSpPr>
        <p:spPr>
          <a:xfrm>
            <a:off x="15715151" y="5020297"/>
            <a:ext cx="13153293" cy="7781302"/>
          </a:xfrm>
          <a:prstGeom prst="roundRect">
            <a:avLst/>
          </a:prstGeom>
          <a:gradFill flip="none" rotWithShape="1">
            <a:gsLst>
              <a:gs pos="0">
                <a:schemeClr val="accent1">
                  <a:satMod val="105000"/>
                  <a:tint val="67000"/>
                  <a:lumMod val="0"/>
                  <a:lumOff val="100000"/>
                  <a:alpha val="18044"/>
                </a:schemeClr>
              </a:gs>
              <a:gs pos="75000">
                <a:schemeClr val="accent1">
                  <a:satMod val="103000"/>
                  <a:tint val="73000"/>
                  <a:lumMod val="40400"/>
                  <a:lumOff val="59600"/>
                </a:schemeClr>
              </a:gs>
              <a:gs pos="100000">
                <a:schemeClr val="accent1">
                  <a:satMod val="109000"/>
                  <a:tint val="81000"/>
                  <a:lumMod val="97790"/>
                  <a:lumOff val="2210"/>
                </a:schemeClr>
              </a:gs>
            </a:gsLst>
            <a:path path="circle">
              <a:fillToRect l="50000" t="50000" r="50000" b="50000"/>
            </a:path>
            <a:tileRect/>
          </a:gradFill>
          <a:ln/>
        </p:spPr>
        <p:style>
          <a:lnRef idx="1">
            <a:schemeClr val="accent1"/>
          </a:lnRef>
          <a:fillRef idx="2">
            <a:schemeClr val="accent1"/>
          </a:fillRef>
          <a:effectRef idx="1">
            <a:schemeClr val="accent1"/>
          </a:effectRef>
          <a:fontRef idx="minor">
            <a:schemeClr val="dk1"/>
          </a:fontRef>
        </p:style>
        <p:txBody>
          <a:bodyPr rtlCol="0" anchor="ctr"/>
          <a:lstStyle/>
          <a:p>
            <a:endParaRPr lang="en-GB" sz="3200" dirty="0">
              <a:solidFill>
                <a:schemeClr val="dk1"/>
              </a:solidFill>
            </a:endParaRPr>
          </a:p>
          <a:p>
            <a:endParaRPr lang="en-GB" sz="3200" dirty="0">
              <a:solidFill>
                <a:schemeClr val="dk1"/>
              </a:solidFill>
            </a:endParaRPr>
          </a:p>
          <a:p>
            <a:pPr algn="just"/>
            <a:r>
              <a:rPr lang="en-GB" sz="3200" dirty="0">
                <a:solidFill>
                  <a:schemeClr val="dk1"/>
                </a:solidFill>
              </a:rPr>
              <a:t>Since its initiation, the Seminar Programme Taskforce has met regularly to: </a:t>
            </a:r>
          </a:p>
          <a:p>
            <a:pPr marL="457200" indent="-457200">
              <a:buFont typeface="Arial" panose="020B0604020202020204" pitchFamily="34" charset="0"/>
              <a:buChar char="•"/>
            </a:pPr>
            <a:r>
              <a:rPr lang="en-GB" sz="3200" b="1" dirty="0">
                <a:solidFill>
                  <a:schemeClr val="dk1"/>
                </a:solidFill>
              </a:rPr>
              <a:t>take stock</a:t>
            </a:r>
            <a:r>
              <a:rPr lang="en-GB" sz="3200" dirty="0">
                <a:solidFill>
                  <a:schemeClr val="dk1"/>
                </a:solidFill>
              </a:rPr>
              <a:t> of the current DESY seminar/colloquia programme</a:t>
            </a:r>
          </a:p>
          <a:p>
            <a:pPr marL="457200" indent="-457200">
              <a:buFont typeface="Arial" panose="020B0604020202020204" pitchFamily="34" charset="0"/>
              <a:buChar char="•"/>
            </a:pPr>
            <a:r>
              <a:rPr lang="en-GB" sz="3200" b="1" dirty="0">
                <a:solidFill>
                  <a:schemeClr val="dk1"/>
                </a:solidFill>
              </a:rPr>
              <a:t>collect and discuss requirements </a:t>
            </a:r>
            <a:r>
              <a:rPr lang="en-GB" sz="3200" dirty="0">
                <a:solidFill>
                  <a:schemeClr val="dk1"/>
                </a:solidFill>
              </a:rPr>
              <a:t>of an ideal programme</a:t>
            </a:r>
          </a:p>
          <a:p>
            <a:pPr marL="457200" indent="-457200">
              <a:buFont typeface="Arial" panose="020B0604020202020204" pitchFamily="34" charset="0"/>
              <a:buChar char="•"/>
            </a:pPr>
            <a:r>
              <a:rPr lang="en-GB" sz="3200" dirty="0">
                <a:solidFill>
                  <a:schemeClr val="dk1"/>
                </a:solidFill>
              </a:rPr>
              <a:t>develop a </a:t>
            </a:r>
            <a:r>
              <a:rPr lang="en-GB" sz="3200" b="1" dirty="0">
                <a:solidFill>
                  <a:schemeClr val="dk1"/>
                </a:solidFill>
              </a:rPr>
              <a:t>proposal for updates </a:t>
            </a:r>
            <a:r>
              <a:rPr lang="en-GB" sz="3200" dirty="0">
                <a:solidFill>
                  <a:schemeClr val="dk1"/>
                </a:solidFill>
              </a:rPr>
              <a:t>of the existing programme</a:t>
            </a:r>
          </a:p>
          <a:p>
            <a:pPr marL="457200" indent="-457200">
              <a:buFont typeface="Arial" panose="020B0604020202020204" pitchFamily="34" charset="0"/>
              <a:buChar char="•"/>
            </a:pPr>
            <a:r>
              <a:rPr lang="en-GB" sz="3200" dirty="0">
                <a:solidFill>
                  <a:schemeClr val="dk1"/>
                </a:solidFill>
              </a:rPr>
              <a:t>develop a proposal for </a:t>
            </a:r>
            <a:r>
              <a:rPr lang="en-GB" sz="3200" b="1" dirty="0">
                <a:solidFill>
                  <a:schemeClr val="dk1"/>
                </a:solidFill>
              </a:rPr>
              <a:t>improved communication </a:t>
            </a:r>
            <a:r>
              <a:rPr lang="en-GB" sz="3200" dirty="0">
                <a:solidFill>
                  <a:schemeClr val="dk1"/>
                </a:solidFill>
              </a:rPr>
              <a:t>and announcement of upcoming events</a:t>
            </a:r>
            <a:endParaRPr lang="en-GB" sz="3200" dirty="0"/>
          </a:p>
          <a:p>
            <a:pPr marL="457200" indent="-457200">
              <a:buFont typeface="Arial" panose="020B0604020202020204" pitchFamily="34" charset="0"/>
              <a:buChar char="•"/>
            </a:pPr>
            <a:r>
              <a:rPr lang="en-GB" sz="3200" dirty="0">
                <a:solidFill>
                  <a:schemeClr val="dk1"/>
                </a:solidFill>
              </a:rPr>
              <a:t>discuss the role of </a:t>
            </a:r>
            <a:r>
              <a:rPr lang="en-GB" sz="3200" b="1" dirty="0">
                <a:solidFill>
                  <a:schemeClr val="dk1"/>
                </a:solidFill>
              </a:rPr>
              <a:t>hybrid events </a:t>
            </a:r>
            <a:r>
              <a:rPr lang="en-GB" sz="3200" dirty="0">
                <a:solidFill>
                  <a:schemeClr val="dk1"/>
                </a:solidFill>
              </a:rPr>
              <a:t>in “post-COVID” times</a:t>
            </a:r>
          </a:p>
          <a:p>
            <a:pPr marL="457200" indent="-457200">
              <a:buFont typeface="Arial" panose="020B0604020202020204" pitchFamily="34" charset="0"/>
              <a:buChar char="•"/>
            </a:pPr>
            <a:r>
              <a:rPr lang="en-GB" sz="3200" dirty="0">
                <a:solidFill>
                  <a:schemeClr val="dk1"/>
                </a:solidFill>
              </a:rPr>
              <a:t>discuss about </a:t>
            </a:r>
            <a:r>
              <a:rPr lang="en-GB" sz="3200" b="1" dirty="0">
                <a:solidFill>
                  <a:schemeClr val="dk1"/>
                </a:solidFill>
              </a:rPr>
              <a:t>possible other inputs </a:t>
            </a:r>
            <a:r>
              <a:rPr lang="en-GB" sz="3200" dirty="0">
                <a:solidFill>
                  <a:schemeClr val="dk1"/>
                </a:solidFill>
              </a:rPr>
              <a:t>(e.g. an FH-wide survey and input from other sites)</a:t>
            </a:r>
          </a:p>
          <a:p>
            <a:pPr algn="just"/>
            <a:r>
              <a:rPr lang="en-GB" sz="3200" dirty="0"/>
              <a:t>For more information, see here: </a:t>
            </a:r>
            <a:r>
              <a:rPr lang="en-GB" sz="2800" dirty="0">
                <a:hlinkClick r:id="rId2"/>
              </a:rPr>
              <a:t>https://indico.desy.de/category/937</a:t>
            </a:r>
            <a:endParaRPr lang="en-GB" sz="3200" dirty="0">
              <a:solidFill>
                <a:schemeClr val="dk1"/>
              </a:solidFill>
            </a:endParaRPr>
          </a:p>
        </p:txBody>
      </p:sp>
      <p:sp>
        <p:nvSpPr>
          <p:cNvPr id="8" name="TextBox 7">
            <a:extLst>
              <a:ext uri="{FF2B5EF4-FFF2-40B4-BE49-F238E27FC236}">
                <a16:creationId xmlns:a16="http://schemas.microsoft.com/office/drawing/2014/main" id="{CBC4B278-E0A1-AED1-76CD-BE207C848224}"/>
              </a:ext>
            </a:extLst>
          </p:cNvPr>
          <p:cNvSpPr txBox="1"/>
          <p:nvPr/>
        </p:nvSpPr>
        <p:spPr>
          <a:xfrm>
            <a:off x="6211038" y="5169796"/>
            <a:ext cx="3544753" cy="1200329"/>
          </a:xfrm>
          <a:prstGeom prst="rect">
            <a:avLst/>
          </a:prstGeom>
          <a:solidFill>
            <a:schemeClr val="bg1">
              <a:alpha val="59778"/>
            </a:schemeClr>
          </a:solidFill>
        </p:spPr>
        <p:txBody>
          <a:bodyPr wrap="none" rtlCol="0">
            <a:spAutoFit/>
          </a:bodyPr>
          <a:lstStyle/>
          <a:p>
            <a:pPr algn="ctr"/>
            <a:r>
              <a:rPr lang="en-DE" sz="7200" spc="114" dirty="0">
                <a:solidFill>
                  <a:schemeClr val="accent2"/>
                </a:solidFill>
                <a:latin typeface="+mj-lt"/>
              </a:rPr>
              <a:t>Mandate</a:t>
            </a:r>
          </a:p>
        </p:txBody>
      </p:sp>
      <p:sp>
        <p:nvSpPr>
          <p:cNvPr id="6" name="TextBox 5">
            <a:extLst>
              <a:ext uri="{FF2B5EF4-FFF2-40B4-BE49-F238E27FC236}">
                <a16:creationId xmlns:a16="http://schemas.microsoft.com/office/drawing/2014/main" id="{F31A9922-DAEF-2C08-B294-4390E9C64F8D}"/>
              </a:ext>
            </a:extLst>
          </p:cNvPr>
          <p:cNvSpPr txBox="1"/>
          <p:nvPr/>
        </p:nvSpPr>
        <p:spPr>
          <a:xfrm>
            <a:off x="20974002" y="5212421"/>
            <a:ext cx="2635594" cy="1200329"/>
          </a:xfrm>
          <a:prstGeom prst="rect">
            <a:avLst/>
          </a:prstGeom>
          <a:solidFill>
            <a:schemeClr val="bg1">
              <a:alpha val="59778"/>
            </a:schemeClr>
          </a:solidFill>
        </p:spPr>
        <p:txBody>
          <a:bodyPr wrap="none" rtlCol="0">
            <a:spAutoFit/>
          </a:bodyPr>
          <a:lstStyle/>
          <a:p>
            <a:pPr algn="ctr"/>
            <a:r>
              <a:rPr lang="en-DE" sz="7200" spc="114" dirty="0">
                <a:solidFill>
                  <a:schemeClr val="accent2"/>
                </a:solidFill>
                <a:latin typeface="+mj-lt"/>
              </a:rPr>
              <a:t>Status</a:t>
            </a:r>
          </a:p>
        </p:txBody>
      </p:sp>
      <p:sp>
        <p:nvSpPr>
          <p:cNvPr id="9" name="Rounded Rectangle 8">
            <a:extLst>
              <a:ext uri="{FF2B5EF4-FFF2-40B4-BE49-F238E27FC236}">
                <a16:creationId xmlns:a16="http://schemas.microsoft.com/office/drawing/2014/main" id="{FA037F63-D669-E670-EF4C-0D59D49B2178}"/>
              </a:ext>
            </a:extLst>
          </p:cNvPr>
          <p:cNvSpPr/>
          <p:nvPr/>
        </p:nvSpPr>
        <p:spPr>
          <a:xfrm>
            <a:off x="1406769" y="13743918"/>
            <a:ext cx="13153293" cy="27834512"/>
          </a:xfrm>
          <a:prstGeom prst="roundRect">
            <a:avLst>
              <a:gd name="adj" fmla="val 8907"/>
            </a:avLst>
          </a:prstGeom>
          <a:gradFill flip="none" rotWithShape="1">
            <a:gsLst>
              <a:gs pos="0">
                <a:schemeClr val="accent1">
                  <a:satMod val="105000"/>
                  <a:tint val="67000"/>
                  <a:lumMod val="0"/>
                  <a:lumOff val="100000"/>
                  <a:alpha val="18044"/>
                </a:schemeClr>
              </a:gs>
              <a:gs pos="75000">
                <a:schemeClr val="accent1">
                  <a:satMod val="103000"/>
                  <a:tint val="73000"/>
                  <a:lumMod val="40400"/>
                  <a:lumOff val="59600"/>
                </a:schemeClr>
              </a:gs>
              <a:gs pos="100000">
                <a:schemeClr val="accent1">
                  <a:satMod val="109000"/>
                  <a:tint val="81000"/>
                  <a:lumMod val="97790"/>
                  <a:lumOff val="2210"/>
                </a:schemeClr>
              </a:gs>
            </a:gsLst>
            <a:path path="circle">
              <a:fillToRect l="50000" t="50000" r="50000" b="50000"/>
            </a:path>
            <a:tileRect/>
          </a:gradFill>
          <a:ln/>
        </p:spPr>
        <p:style>
          <a:lnRef idx="1">
            <a:schemeClr val="accent1"/>
          </a:lnRef>
          <a:fillRef idx="2">
            <a:schemeClr val="accent1"/>
          </a:fillRef>
          <a:effectRef idx="1">
            <a:schemeClr val="accent1"/>
          </a:effectRef>
          <a:fontRef idx="minor">
            <a:schemeClr val="dk1"/>
          </a:fontRef>
        </p:style>
        <p:txBody>
          <a:bodyPr rtlCol="0" anchor="ctr"/>
          <a:lstStyle/>
          <a:p>
            <a:pPr marL="457200" indent="-457200">
              <a:buFont typeface="Arial" panose="020B0604020202020204" pitchFamily="34" charset="0"/>
              <a:buChar char="•"/>
            </a:pPr>
            <a:endParaRPr lang="en-GB" sz="3200" dirty="0"/>
          </a:p>
          <a:p>
            <a:endParaRPr lang="en-GB" sz="3200" dirty="0"/>
          </a:p>
          <a:p>
            <a:endParaRPr lang="en-GB" sz="3200" dirty="0"/>
          </a:p>
          <a:p>
            <a:endParaRPr lang="en-GB" sz="3200" dirty="0"/>
          </a:p>
          <a:p>
            <a:r>
              <a:rPr lang="en-GB" sz="3600" b="1" dirty="0"/>
              <a:t>Programme:</a:t>
            </a:r>
          </a:p>
          <a:p>
            <a:pPr marL="457200" indent="-457200" algn="just" fontAlgn="base">
              <a:buFont typeface="Arial" panose="020B0604020202020204" pitchFamily="34" charset="0"/>
              <a:buChar char="•"/>
            </a:pPr>
            <a:r>
              <a:rPr lang="en-GB" sz="3200" dirty="0"/>
              <a:t>We consider the </a:t>
            </a:r>
            <a:r>
              <a:rPr lang="en-GB" sz="3200" b="1" dirty="0"/>
              <a:t>current FH DESY seminar programme </a:t>
            </a:r>
            <a:r>
              <a:rPr lang="en-GB" sz="3200" dirty="0"/>
              <a:t>as largely </a:t>
            </a:r>
            <a:r>
              <a:rPr lang="en-GB" sz="3200" b="1" dirty="0"/>
              <a:t>successful, comprehensive, coherent and attractive</a:t>
            </a:r>
            <a:r>
              <a:rPr lang="en-GB" sz="3200" dirty="0"/>
              <a:t>. </a:t>
            </a:r>
          </a:p>
          <a:p>
            <a:pPr marL="457200" indent="-457200" algn="just" fontAlgn="base">
              <a:buFont typeface="Arial" panose="020B0604020202020204" pitchFamily="34" charset="0"/>
              <a:buChar char="•"/>
            </a:pPr>
            <a:r>
              <a:rPr lang="en-GB" sz="3200" dirty="0"/>
              <a:t>Seminars are partially co-organized with other DESY divisions or the UHH, e.g. the DESY FH+AP Colloquium (with AP) and the instrumentation seminar (with FS and UHH). </a:t>
            </a:r>
            <a:r>
              <a:rPr lang="en-GB" sz="3200" b="1" dirty="0"/>
              <a:t>Such collaborations are a plus</a:t>
            </a:r>
            <a:r>
              <a:rPr lang="en-GB" sz="3200" dirty="0"/>
              <a:t>. </a:t>
            </a:r>
          </a:p>
          <a:p>
            <a:pPr marL="457200" indent="-457200" algn="just" fontAlgn="base">
              <a:buFont typeface="Arial" panose="020B0604020202020204" pitchFamily="34" charset="0"/>
              <a:buChar char="•"/>
            </a:pPr>
            <a:r>
              <a:rPr lang="en-GB" sz="3200" dirty="0"/>
              <a:t>We propose a few </a:t>
            </a:r>
            <a:r>
              <a:rPr lang="en-GB" sz="3200" b="1" dirty="0"/>
              <a:t>small but significant modifications </a:t>
            </a:r>
            <a:r>
              <a:rPr lang="en-GB" sz="3200" dirty="0"/>
              <a:t>to:</a:t>
            </a:r>
          </a:p>
          <a:p>
            <a:pPr marL="1751637" lvl="1" indent="-457200" algn="just" fontAlgn="base">
              <a:buFont typeface="Arial" panose="020B0604020202020204" pitchFamily="34" charset="0"/>
              <a:buChar char="•"/>
            </a:pPr>
            <a:r>
              <a:rPr lang="en-GB" sz="3200" dirty="0"/>
              <a:t>widen the range of topics,</a:t>
            </a:r>
          </a:p>
          <a:p>
            <a:pPr marL="1751637" lvl="1" indent="-457200" algn="just" fontAlgn="base">
              <a:buFont typeface="Arial" panose="020B0604020202020204" pitchFamily="34" charset="0"/>
              <a:buChar char="•"/>
            </a:pPr>
            <a:r>
              <a:rPr lang="en-GB" sz="3200" dirty="0"/>
              <a:t>deepen the level of detail,</a:t>
            </a:r>
          </a:p>
          <a:p>
            <a:pPr marL="1751637" lvl="1" indent="-457200" algn="just" fontAlgn="base">
              <a:buFont typeface="Arial" panose="020B0604020202020204" pitchFamily="34" charset="0"/>
              <a:buChar char="•"/>
            </a:pPr>
            <a:r>
              <a:rPr lang="en-GB" sz="3200" dirty="0"/>
              <a:t>enhance participation.</a:t>
            </a:r>
          </a:p>
          <a:p>
            <a:pPr marL="1751637" lvl="1" indent="-457200" algn="just" fontAlgn="base">
              <a:buFont typeface="Arial" panose="020B0604020202020204" pitchFamily="34" charset="0"/>
              <a:buChar char="•"/>
            </a:pPr>
            <a:endParaRPr lang="en-GB" sz="3200" dirty="0"/>
          </a:p>
          <a:p>
            <a:pPr algn="just"/>
            <a:r>
              <a:rPr lang="en-GB" sz="3600" b="1" dirty="0"/>
              <a:t>Communication:</a:t>
            </a:r>
          </a:p>
          <a:p>
            <a:pPr marL="457200" indent="-457200" algn="just" fontAlgn="base">
              <a:buFont typeface="Arial" panose="020B0604020202020204" pitchFamily="34" charset="0"/>
              <a:buChar char="•"/>
            </a:pPr>
            <a:r>
              <a:rPr lang="en-GB" sz="3200" dirty="0"/>
              <a:t>Propose to manage FH Seminars via </a:t>
            </a:r>
            <a:r>
              <a:rPr lang="en-GB" sz="3200" b="1" dirty="0"/>
              <a:t>one central DESY FH seminar indico</a:t>
            </a:r>
            <a:r>
              <a:rPr lang="en-GB" sz="3200" dirty="0"/>
              <a:t> page:</a:t>
            </a:r>
          </a:p>
          <a:p>
            <a:pPr marL="1751637" lvl="1" indent="-457200" algn="just" fontAlgn="base">
              <a:buFont typeface="Arial" panose="020B0604020202020204" pitchFamily="34" charset="0"/>
              <a:buChar char="•"/>
            </a:pPr>
            <a:r>
              <a:rPr lang="en-GB" sz="3200" dirty="0"/>
              <a:t>The </a:t>
            </a:r>
            <a:r>
              <a:rPr lang="en-GB" sz="3200" b="1" dirty="0"/>
              <a:t>indico calendar view facilitates a simple, synoptic overview</a:t>
            </a:r>
            <a:r>
              <a:rPr lang="en-GB" sz="3200" dirty="0"/>
              <a:t> of all upcoming and past seminars and could be used for the newsletter and on TV screens in hallways and coffee areas.</a:t>
            </a:r>
          </a:p>
          <a:p>
            <a:pPr marL="1751637" lvl="1" indent="-457200" algn="just" fontAlgn="base">
              <a:buFont typeface="Arial" panose="020B0604020202020204" pitchFamily="34" charset="0"/>
              <a:buChar char="•"/>
            </a:pPr>
            <a:r>
              <a:rPr lang="en-GB" sz="3200" dirty="0"/>
              <a:t>Significantly improved level of transparency to</a:t>
            </a:r>
          </a:p>
          <a:p>
            <a:pPr marL="3046074" lvl="2" indent="-457200" algn="just" fontAlgn="base">
              <a:buFont typeface="Arial" panose="020B0604020202020204" pitchFamily="34" charset="0"/>
              <a:buChar char="•"/>
            </a:pPr>
            <a:r>
              <a:rPr lang="en-GB" sz="3200" b="1" dirty="0"/>
              <a:t>increase seminar attendance,</a:t>
            </a:r>
          </a:p>
          <a:p>
            <a:pPr marL="3046074" lvl="2" indent="-457200" algn="just" fontAlgn="base">
              <a:buFont typeface="Arial" panose="020B0604020202020204" pitchFamily="34" charset="0"/>
              <a:buChar char="•"/>
            </a:pPr>
            <a:r>
              <a:rPr lang="en-GB" sz="3200" dirty="0"/>
              <a:t>help chairs </a:t>
            </a:r>
            <a:r>
              <a:rPr lang="en-GB" sz="3200" b="1" dirty="0"/>
              <a:t>balance different seminar events in time and topic,</a:t>
            </a:r>
          </a:p>
          <a:p>
            <a:pPr marL="3046074" lvl="2" indent="-457200" algn="just" fontAlgn="base">
              <a:buFont typeface="Arial" panose="020B0604020202020204" pitchFamily="34" charset="0"/>
              <a:buChar char="•"/>
            </a:pPr>
            <a:r>
              <a:rPr lang="en-GB" sz="3200" dirty="0"/>
              <a:t>ensure a limited number of events per week.</a:t>
            </a:r>
          </a:p>
          <a:p>
            <a:pPr marL="457200" indent="-457200" algn="just" fontAlgn="base">
              <a:buFont typeface="Arial" panose="020B0604020202020204" pitchFamily="34" charset="0"/>
              <a:buChar char="•"/>
            </a:pPr>
            <a:r>
              <a:rPr lang="en-GB" sz="3200" dirty="0"/>
              <a:t>Announcements: </a:t>
            </a:r>
          </a:p>
          <a:p>
            <a:pPr marL="1751637" lvl="1" indent="-457200" algn="just" fontAlgn="base">
              <a:buFont typeface="Arial" panose="020B0604020202020204" pitchFamily="34" charset="0"/>
              <a:buChar char="•"/>
            </a:pPr>
            <a:r>
              <a:rPr lang="en-GB" sz="3200" dirty="0"/>
              <a:t>via posters and newsletters as before;</a:t>
            </a:r>
          </a:p>
          <a:p>
            <a:pPr marL="1751637" lvl="1" indent="-457200" algn="just" fontAlgn="base">
              <a:buFont typeface="Arial" panose="020B0604020202020204" pitchFamily="34" charset="0"/>
              <a:buChar char="•"/>
            </a:pPr>
            <a:r>
              <a:rPr lang="en-GB" sz="3200" b="1" dirty="0"/>
              <a:t>via email should be made more coherent </a:t>
            </a:r>
            <a:r>
              <a:rPr lang="en-GB" sz="3200" dirty="0"/>
              <a:t>(avoid duplicate emails by reviewing/restructuring email lists).</a:t>
            </a:r>
          </a:p>
          <a:p>
            <a:pPr algn="just"/>
            <a:br>
              <a:rPr lang="en-GB" sz="3200" dirty="0"/>
            </a:br>
            <a:r>
              <a:rPr lang="en-GB" sz="3600" b="1" dirty="0"/>
              <a:t>Hybrid seminars:</a:t>
            </a:r>
          </a:p>
          <a:p>
            <a:pPr marL="457200" indent="-457200" algn="just" fontAlgn="base">
              <a:buFont typeface="Arial" panose="020B0604020202020204" pitchFamily="34" charset="0"/>
              <a:buChar char="•"/>
            </a:pPr>
            <a:r>
              <a:rPr lang="en-GB" sz="3200" b="1" dirty="0"/>
              <a:t>Pros: </a:t>
            </a:r>
          </a:p>
          <a:p>
            <a:pPr marL="1751637" lvl="1" indent="-457200" algn="just" fontAlgn="base">
              <a:buFont typeface="Arial" panose="020B0604020202020204" pitchFamily="34" charset="0"/>
              <a:buChar char="•"/>
            </a:pPr>
            <a:r>
              <a:rPr lang="en-GB" sz="3200" dirty="0"/>
              <a:t>Maximize the number of participants</a:t>
            </a:r>
          </a:p>
          <a:p>
            <a:pPr marL="1751637" lvl="1" indent="-457200" algn="just" fontAlgn="base">
              <a:buFont typeface="Arial" panose="020B0604020202020204" pitchFamily="34" charset="0"/>
              <a:buChar char="•"/>
            </a:pPr>
            <a:r>
              <a:rPr lang="en-GB" sz="3200" dirty="0"/>
              <a:t>Useful when seminar rooms are small</a:t>
            </a:r>
          </a:p>
          <a:p>
            <a:pPr marL="1751637" lvl="1" indent="-457200" algn="just" fontAlgn="base">
              <a:buFont typeface="Arial" panose="020B0604020202020204" pitchFamily="34" charset="0"/>
              <a:buChar char="•"/>
            </a:pPr>
            <a:r>
              <a:rPr lang="en-GB" sz="3200" dirty="0"/>
              <a:t>Useful for speakers that are unable to travel or live very far away</a:t>
            </a:r>
          </a:p>
          <a:p>
            <a:pPr marL="1751637" lvl="1" indent="-457200" algn="just" fontAlgn="base">
              <a:buFont typeface="Arial" panose="020B0604020202020204" pitchFamily="34" charset="0"/>
              <a:buChar char="•"/>
            </a:pPr>
            <a:r>
              <a:rPr lang="en-GB" sz="3200" dirty="0"/>
              <a:t>Hamburg and </a:t>
            </a:r>
            <a:r>
              <a:rPr lang="en-GB" sz="3200" dirty="0" err="1"/>
              <a:t>Zeuthen</a:t>
            </a:r>
            <a:r>
              <a:rPr lang="en-GB" sz="3200" dirty="0"/>
              <a:t> events could be combined</a:t>
            </a:r>
          </a:p>
          <a:p>
            <a:pPr marL="457200" indent="-457200" algn="just" fontAlgn="base">
              <a:buFont typeface="Arial" panose="020B0604020202020204" pitchFamily="34" charset="0"/>
              <a:buChar char="•"/>
            </a:pPr>
            <a:r>
              <a:rPr lang="en-GB" sz="3200" b="1" dirty="0"/>
              <a:t>Cons: </a:t>
            </a:r>
          </a:p>
          <a:p>
            <a:pPr marL="1751637" lvl="1" indent="-457200" algn="just" fontAlgn="base">
              <a:buFont typeface="Arial" panose="020B0604020202020204" pitchFamily="34" charset="0"/>
              <a:buChar char="•"/>
            </a:pPr>
            <a:r>
              <a:rPr lang="en-GB" sz="3200" dirty="0"/>
              <a:t>Participants tend to remain in their offices. Discourage this as much as possible. </a:t>
            </a:r>
          </a:p>
          <a:p>
            <a:pPr marL="1751637" lvl="1" indent="-457200" algn="just" fontAlgn="base">
              <a:buFont typeface="Arial" panose="020B0604020202020204" pitchFamily="34" charset="0"/>
              <a:buChar char="•"/>
            </a:pPr>
            <a:r>
              <a:rPr lang="en-GB" sz="3200" b="1" dirty="0"/>
              <a:t>Less focus, inspiration and communication between participants and speakers.</a:t>
            </a:r>
          </a:p>
          <a:p>
            <a:pPr marL="1751637" lvl="1" indent="-457200" algn="just" fontAlgn="base">
              <a:buFont typeface="Arial" panose="020B0604020202020204" pitchFamily="34" charset="0"/>
              <a:buChar char="•"/>
            </a:pPr>
            <a:r>
              <a:rPr lang="en-GB" sz="3200" dirty="0"/>
              <a:t>Competition with hybrid seminars at other institutes.</a:t>
            </a:r>
          </a:p>
          <a:p>
            <a:pPr marL="457200" indent="-457200" algn="just" fontAlgn="base">
              <a:buFont typeface="Arial" panose="020B0604020202020204" pitchFamily="34" charset="0"/>
              <a:buChar char="•"/>
            </a:pPr>
            <a:r>
              <a:rPr lang="en-GB" sz="3200" dirty="0"/>
              <a:t>Propose to a make hybrid test-run with selected events to try the following measures:</a:t>
            </a:r>
          </a:p>
          <a:p>
            <a:pPr marL="1751637" lvl="1" indent="-457200" algn="just" fontAlgn="base">
              <a:buFont typeface="Arial" panose="020B0604020202020204" pitchFamily="34" charset="0"/>
              <a:buChar char="•"/>
            </a:pPr>
            <a:r>
              <a:rPr lang="en-GB" sz="3200" b="1" dirty="0"/>
              <a:t>Supervisors should act as role models.</a:t>
            </a:r>
            <a:endParaRPr lang="en-GB" sz="3200" dirty="0"/>
          </a:p>
          <a:p>
            <a:pPr marL="1751637" lvl="1" indent="-457200" algn="just" fontAlgn="base">
              <a:buFont typeface="Arial" panose="020B0604020202020204" pitchFamily="34" charset="0"/>
              <a:buChar char="•"/>
            </a:pPr>
            <a:r>
              <a:rPr lang="en-GB" sz="3200" dirty="0"/>
              <a:t>Establish “hybrid” communication standards, e.g. self-introduction of people speaking, optimal acoustic equipment in seminar rooms.</a:t>
            </a:r>
          </a:p>
          <a:p>
            <a:pPr marL="1751637" lvl="1" indent="-457200" algn="just" fontAlgn="base">
              <a:buFont typeface="Arial" panose="020B0604020202020204" pitchFamily="34" charset="0"/>
              <a:buChar char="•"/>
            </a:pPr>
            <a:r>
              <a:rPr lang="en-GB" sz="3200" dirty="0"/>
              <a:t>Registration to receive the Zoom link for online participation could impose a “symbolic threshold” for those on campus.</a:t>
            </a:r>
          </a:p>
          <a:p>
            <a:pPr marL="457200" indent="-457200" fontAlgn="base">
              <a:buFont typeface="Arial" panose="020B0604020202020204" pitchFamily="34" charset="0"/>
              <a:buChar char="•"/>
            </a:pPr>
            <a:endParaRPr lang="en-GB" sz="3200" dirty="0"/>
          </a:p>
        </p:txBody>
      </p:sp>
      <p:sp>
        <p:nvSpPr>
          <p:cNvPr id="10" name="Rounded Rectangle 9">
            <a:extLst>
              <a:ext uri="{FF2B5EF4-FFF2-40B4-BE49-F238E27FC236}">
                <a16:creationId xmlns:a16="http://schemas.microsoft.com/office/drawing/2014/main" id="{0300C06C-BA81-79EB-53A8-454B0BDB7A2C}"/>
              </a:ext>
            </a:extLst>
          </p:cNvPr>
          <p:cNvSpPr/>
          <p:nvPr/>
        </p:nvSpPr>
        <p:spPr>
          <a:xfrm>
            <a:off x="15715151" y="23290429"/>
            <a:ext cx="13153293" cy="13748657"/>
          </a:xfrm>
          <a:prstGeom prst="roundRect">
            <a:avLst>
              <a:gd name="adj" fmla="val 8907"/>
            </a:avLst>
          </a:prstGeom>
          <a:gradFill flip="none" rotWithShape="1">
            <a:gsLst>
              <a:gs pos="0">
                <a:schemeClr val="accent1">
                  <a:satMod val="105000"/>
                  <a:tint val="67000"/>
                  <a:lumMod val="0"/>
                  <a:lumOff val="100000"/>
                  <a:alpha val="18044"/>
                </a:schemeClr>
              </a:gs>
              <a:gs pos="75000">
                <a:schemeClr val="accent1">
                  <a:satMod val="103000"/>
                  <a:tint val="73000"/>
                  <a:lumMod val="40400"/>
                  <a:lumOff val="59600"/>
                </a:schemeClr>
              </a:gs>
              <a:gs pos="100000">
                <a:schemeClr val="accent1">
                  <a:satMod val="109000"/>
                  <a:tint val="81000"/>
                  <a:lumMod val="97790"/>
                  <a:lumOff val="2210"/>
                </a:schemeClr>
              </a:gs>
            </a:gsLst>
            <a:path path="circle">
              <a:fillToRect l="50000" t="50000" r="50000" b="50000"/>
            </a:path>
            <a:tileRect/>
          </a:gradFill>
          <a:ln/>
        </p:spPr>
        <p:style>
          <a:lnRef idx="1">
            <a:schemeClr val="accent1"/>
          </a:lnRef>
          <a:fillRef idx="2">
            <a:schemeClr val="accent1"/>
          </a:fillRef>
          <a:effectRef idx="1">
            <a:schemeClr val="accent1"/>
          </a:effectRef>
          <a:fontRef idx="minor">
            <a:schemeClr val="dk1"/>
          </a:fontRef>
        </p:style>
        <p:txBody>
          <a:bodyPr rtlCol="0" anchor="ctr"/>
          <a:lstStyle/>
          <a:p>
            <a:endParaRPr lang="en-GB" sz="3200" dirty="0">
              <a:solidFill>
                <a:schemeClr val="dk1"/>
              </a:solidFill>
            </a:endParaRPr>
          </a:p>
          <a:p>
            <a:endParaRPr lang="en-GB" sz="3200" dirty="0">
              <a:solidFill>
                <a:schemeClr val="dk1"/>
              </a:solidFill>
            </a:endParaRPr>
          </a:p>
          <a:p>
            <a:pPr marL="457200" indent="-457200">
              <a:buFont typeface="Arial" panose="020B0604020202020204" pitchFamily="34" charset="0"/>
              <a:buChar char="•"/>
            </a:pPr>
            <a:endParaRPr lang="en-GB" sz="3200" dirty="0"/>
          </a:p>
          <a:p>
            <a:endParaRPr lang="en-GB" sz="3200" dirty="0"/>
          </a:p>
          <a:p>
            <a:pPr marL="457200" indent="-457200">
              <a:buFont typeface="Arial" panose="020B0604020202020204" pitchFamily="34" charset="0"/>
              <a:buChar char="•"/>
            </a:pPr>
            <a:r>
              <a:rPr lang="en-GB" sz="3200" dirty="0"/>
              <a:t>Is there interest in a </a:t>
            </a:r>
            <a:r>
              <a:rPr lang="en-GB" sz="3200" b="1" dirty="0"/>
              <a:t>DESY-wide </a:t>
            </a:r>
            <a:r>
              <a:rPr lang="en-GB" sz="3200" dirty="0"/>
              <a:t>Colloquium, </a:t>
            </a:r>
            <a:br>
              <a:rPr lang="en-GB" sz="3200" dirty="0"/>
            </a:br>
            <a:r>
              <a:rPr lang="en-GB" sz="3200" dirty="0"/>
              <a:t>organized jointly by the various DESY </a:t>
            </a:r>
            <a:br>
              <a:rPr lang="en-GB" sz="3200" dirty="0"/>
            </a:br>
            <a:r>
              <a:rPr lang="en-GB" sz="3200" dirty="0"/>
              <a:t>divisions? </a:t>
            </a:r>
            <a:br>
              <a:rPr lang="en-GB" sz="3200" dirty="0"/>
            </a:br>
            <a:r>
              <a:rPr lang="en-GB" sz="3200" dirty="0"/>
              <a:t>Such an event would only take place once every </a:t>
            </a:r>
            <a:br>
              <a:rPr lang="en-GB" sz="3200" dirty="0"/>
            </a:br>
            <a:r>
              <a:rPr lang="en-GB" sz="3200" dirty="0"/>
              <a:t>few months. </a:t>
            </a:r>
          </a:p>
          <a:p>
            <a:pPr marL="1751637" lvl="1" indent="-457200">
              <a:buFont typeface="Arial" panose="020B0604020202020204" pitchFamily="34" charset="0"/>
              <a:buChar char="•"/>
            </a:pPr>
            <a:r>
              <a:rPr lang="en-GB" sz="3200" b="1" dirty="0"/>
              <a:t>Pros:</a:t>
            </a:r>
          </a:p>
          <a:p>
            <a:pPr marL="3046074" lvl="2" indent="-457200">
              <a:buFont typeface="Arial" panose="020B0604020202020204" pitchFamily="34" charset="0"/>
              <a:buChar char="•"/>
            </a:pPr>
            <a:r>
              <a:rPr lang="en-GB" sz="3200" dirty="0"/>
              <a:t>Better insight in other disciplines on the </a:t>
            </a:r>
            <a:br>
              <a:rPr lang="en-GB" sz="3200" dirty="0"/>
            </a:br>
            <a:r>
              <a:rPr lang="en-GB" sz="3200" dirty="0"/>
              <a:t>DESY campus</a:t>
            </a:r>
          </a:p>
          <a:p>
            <a:pPr marL="3046074" lvl="2" indent="-457200">
              <a:buFont typeface="Arial" panose="020B0604020202020204" pitchFamily="34" charset="0"/>
              <a:buChar char="•"/>
            </a:pPr>
            <a:r>
              <a:rPr lang="en-GB" sz="3200" dirty="0"/>
              <a:t>QU seminar exists, covering already FH/AP, </a:t>
            </a:r>
            <a:br>
              <a:rPr lang="en-GB" sz="3200" dirty="0"/>
            </a:br>
            <a:r>
              <a:rPr lang="en-GB" sz="3200" dirty="0"/>
              <a:t>but it excludes M and FS</a:t>
            </a:r>
          </a:p>
          <a:p>
            <a:pPr marL="1751637" lvl="1" indent="-457200">
              <a:buFont typeface="Arial" panose="020B0604020202020204" pitchFamily="34" charset="0"/>
              <a:buChar char="•"/>
            </a:pPr>
            <a:r>
              <a:rPr lang="en-GB" sz="3200" b="1" dirty="0"/>
              <a:t>Cons:</a:t>
            </a:r>
          </a:p>
          <a:p>
            <a:pPr marL="3046074" lvl="2" indent="-457200">
              <a:buFont typeface="Arial" panose="020B0604020202020204" pitchFamily="34" charset="0"/>
              <a:buChar char="•"/>
            </a:pPr>
            <a:r>
              <a:rPr lang="en-GB" sz="3200" dirty="0"/>
              <a:t>Possibly very large and diverse audience </a:t>
            </a:r>
            <a:br>
              <a:rPr lang="en-GB" sz="3200" dirty="0"/>
            </a:br>
            <a:r>
              <a:rPr lang="en-GB" sz="3200" dirty="0">
                <a:sym typeface="Wingdings" pitchFamily="2" charset="2"/>
              </a:rPr>
              <a:t> </a:t>
            </a:r>
            <a:r>
              <a:rPr lang="en-GB" sz="3200" dirty="0"/>
              <a:t>hard for speakers to optimize presentations </a:t>
            </a:r>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a:t>Is the proposed programme complete or should </a:t>
            </a:r>
            <a:br>
              <a:rPr lang="en-GB" sz="3200" dirty="0"/>
            </a:br>
            <a:r>
              <a:rPr lang="en-GB" sz="3200" dirty="0"/>
              <a:t>we introduce other possible events, e.g. </a:t>
            </a:r>
          </a:p>
          <a:p>
            <a:pPr marL="1751637" lvl="1" indent="-457200">
              <a:buFont typeface="Arial" panose="020B0604020202020204" pitchFamily="34" charset="0"/>
              <a:buChar char="•"/>
            </a:pPr>
            <a:r>
              <a:rPr lang="en-GB" sz="3200" dirty="0"/>
              <a:t>TED-talk style presentations </a:t>
            </a:r>
            <a:br>
              <a:rPr lang="en-GB" sz="3200" dirty="0"/>
            </a:br>
            <a:r>
              <a:rPr lang="en-GB" sz="3200" dirty="0"/>
              <a:t>(also beyond FH)</a:t>
            </a:r>
          </a:p>
          <a:p>
            <a:pPr marL="1751637" lvl="1" indent="-457200">
              <a:buFont typeface="Arial" panose="020B0604020202020204" pitchFamily="34" charset="0"/>
              <a:buChar char="•"/>
            </a:pPr>
            <a:r>
              <a:rPr lang="en-GB" sz="3200" dirty="0"/>
              <a:t>in-reach events, also for technical and </a:t>
            </a:r>
            <a:br>
              <a:rPr lang="en-GB" sz="3200" dirty="0"/>
            </a:br>
            <a:r>
              <a:rPr lang="en-GB" sz="3200" dirty="0"/>
              <a:t>admin personnel</a:t>
            </a:r>
          </a:p>
          <a:p>
            <a:pPr marL="1751637" lvl="1" indent="-457200">
              <a:buFont typeface="Arial" panose="020B0604020202020204" pitchFamily="34" charset="0"/>
              <a:buChar char="•"/>
            </a:pPr>
            <a:r>
              <a:rPr lang="en-GB" sz="3200" dirty="0"/>
              <a:t>social events (</a:t>
            </a:r>
            <a:r>
              <a:rPr lang="en-GB" sz="3200" dirty="0" err="1"/>
              <a:t>à</a:t>
            </a:r>
            <a:r>
              <a:rPr lang="en-GB" sz="3200" dirty="0"/>
              <a:t> la Science Café for all</a:t>
            </a:r>
            <a:br>
              <a:rPr lang="en-GB" sz="3200" dirty="0"/>
            </a:br>
            <a:r>
              <a:rPr lang="en-GB" sz="3200" dirty="0"/>
              <a:t>DESY personnel) </a:t>
            </a:r>
          </a:p>
          <a:p>
            <a:pPr marL="457200" indent="-457200">
              <a:buFont typeface="Arial" panose="020B0604020202020204" pitchFamily="34" charset="0"/>
              <a:buChar char="•"/>
            </a:pPr>
            <a:endParaRPr lang="en-GB" sz="3200" dirty="0"/>
          </a:p>
          <a:p>
            <a:pPr marL="457200" indent="-457200">
              <a:buFont typeface="Arial" panose="020B0604020202020204" pitchFamily="34" charset="0"/>
              <a:buChar char="•"/>
            </a:pPr>
            <a:r>
              <a:rPr lang="en-GB" sz="3200" dirty="0"/>
              <a:t>Do you have additional suggestions for specific seminars?</a:t>
            </a:r>
          </a:p>
          <a:p>
            <a:pPr marL="1751637" lvl="1" indent="-457200">
              <a:buFont typeface="Arial" panose="020B0604020202020204" pitchFamily="34" charset="0"/>
              <a:buChar char="•"/>
            </a:pPr>
            <a:endParaRPr lang="en-GB" sz="3200" dirty="0"/>
          </a:p>
        </p:txBody>
      </p:sp>
      <p:sp>
        <p:nvSpPr>
          <p:cNvPr id="11" name="TextBox 10">
            <a:extLst>
              <a:ext uri="{FF2B5EF4-FFF2-40B4-BE49-F238E27FC236}">
                <a16:creationId xmlns:a16="http://schemas.microsoft.com/office/drawing/2014/main" id="{E4694D92-FD39-95D6-5E7E-C44642BB808B}"/>
              </a:ext>
            </a:extLst>
          </p:cNvPr>
          <p:cNvSpPr txBox="1"/>
          <p:nvPr/>
        </p:nvSpPr>
        <p:spPr>
          <a:xfrm>
            <a:off x="5591513" y="13893418"/>
            <a:ext cx="4783810" cy="1200329"/>
          </a:xfrm>
          <a:prstGeom prst="rect">
            <a:avLst/>
          </a:prstGeom>
          <a:solidFill>
            <a:schemeClr val="bg1">
              <a:alpha val="59778"/>
            </a:schemeClr>
          </a:solidFill>
        </p:spPr>
        <p:txBody>
          <a:bodyPr wrap="none" rtlCol="0">
            <a:spAutoFit/>
          </a:bodyPr>
          <a:lstStyle/>
          <a:p>
            <a:pPr algn="ctr"/>
            <a:r>
              <a:rPr lang="en-DE" sz="7200" spc="114" dirty="0">
                <a:solidFill>
                  <a:schemeClr val="accent2"/>
                </a:solidFill>
                <a:latin typeface="+mj-lt"/>
              </a:rPr>
              <a:t>First results</a:t>
            </a:r>
          </a:p>
        </p:txBody>
      </p:sp>
      <p:sp>
        <p:nvSpPr>
          <p:cNvPr id="12" name="TextBox 11">
            <a:extLst>
              <a:ext uri="{FF2B5EF4-FFF2-40B4-BE49-F238E27FC236}">
                <a16:creationId xmlns:a16="http://schemas.microsoft.com/office/drawing/2014/main" id="{97EA7A7B-D32D-AD29-DBCC-B9390FF6ECDA}"/>
              </a:ext>
            </a:extLst>
          </p:cNvPr>
          <p:cNvSpPr txBox="1"/>
          <p:nvPr/>
        </p:nvSpPr>
        <p:spPr>
          <a:xfrm>
            <a:off x="17262480" y="13936043"/>
            <a:ext cx="10058651" cy="1200329"/>
          </a:xfrm>
          <a:prstGeom prst="rect">
            <a:avLst/>
          </a:prstGeom>
          <a:solidFill>
            <a:schemeClr val="bg1">
              <a:alpha val="59778"/>
            </a:schemeClr>
          </a:solidFill>
        </p:spPr>
        <p:txBody>
          <a:bodyPr wrap="none" rtlCol="0">
            <a:spAutoFit/>
          </a:bodyPr>
          <a:lstStyle/>
          <a:p>
            <a:pPr algn="ctr"/>
            <a:r>
              <a:rPr lang="en-DE" sz="7200" spc="114" dirty="0">
                <a:solidFill>
                  <a:schemeClr val="accent2"/>
                </a:solidFill>
                <a:latin typeface="+mj-lt"/>
              </a:rPr>
              <a:t>Draft Indico calendar view</a:t>
            </a:r>
          </a:p>
        </p:txBody>
      </p:sp>
      <p:sp>
        <p:nvSpPr>
          <p:cNvPr id="14" name="TextBox 13">
            <a:extLst>
              <a:ext uri="{FF2B5EF4-FFF2-40B4-BE49-F238E27FC236}">
                <a16:creationId xmlns:a16="http://schemas.microsoft.com/office/drawing/2014/main" id="{4F08899B-25FC-099F-A661-266E389587D0}"/>
              </a:ext>
            </a:extLst>
          </p:cNvPr>
          <p:cNvSpPr txBox="1"/>
          <p:nvPr/>
        </p:nvSpPr>
        <p:spPr>
          <a:xfrm>
            <a:off x="19090406" y="23466588"/>
            <a:ext cx="6402779" cy="1200329"/>
          </a:xfrm>
          <a:prstGeom prst="rect">
            <a:avLst/>
          </a:prstGeom>
          <a:solidFill>
            <a:schemeClr val="bg1">
              <a:alpha val="59778"/>
            </a:schemeClr>
          </a:solidFill>
        </p:spPr>
        <p:txBody>
          <a:bodyPr wrap="none" rtlCol="0">
            <a:spAutoFit/>
          </a:bodyPr>
          <a:lstStyle/>
          <a:p>
            <a:pPr algn="ctr"/>
            <a:r>
              <a:rPr lang="en-DE" sz="7200" spc="114" dirty="0">
                <a:solidFill>
                  <a:schemeClr val="accent2"/>
                </a:solidFill>
                <a:latin typeface="+mj-lt"/>
              </a:rPr>
              <a:t>Open discussion</a:t>
            </a:r>
          </a:p>
        </p:txBody>
      </p:sp>
      <p:sp>
        <p:nvSpPr>
          <p:cNvPr id="20" name="Rounded Rectangle 19">
            <a:extLst>
              <a:ext uri="{FF2B5EF4-FFF2-40B4-BE49-F238E27FC236}">
                <a16:creationId xmlns:a16="http://schemas.microsoft.com/office/drawing/2014/main" id="{E59A10C5-A2AD-40B4-DFF1-6A2D7ACAE501}"/>
              </a:ext>
            </a:extLst>
          </p:cNvPr>
          <p:cNvSpPr/>
          <p:nvPr/>
        </p:nvSpPr>
        <p:spPr>
          <a:xfrm>
            <a:off x="15715150" y="37888171"/>
            <a:ext cx="13153293" cy="3690259"/>
          </a:xfrm>
          <a:prstGeom prst="roundRect">
            <a:avLst>
              <a:gd name="adj" fmla="val 27286"/>
            </a:avLst>
          </a:prstGeom>
          <a:gradFill flip="none" rotWithShape="1">
            <a:gsLst>
              <a:gs pos="0">
                <a:schemeClr val="accent1">
                  <a:satMod val="105000"/>
                  <a:tint val="67000"/>
                  <a:lumMod val="0"/>
                  <a:lumOff val="100000"/>
                  <a:alpha val="18044"/>
                </a:schemeClr>
              </a:gs>
              <a:gs pos="75000">
                <a:schemeClr val="accent1">
                  <a:satMod val="103000"/>
                  <a:tint val="73000"/>
                  <a:lumMod val="40400"/>
                  <a:lumOff val="59600"/>
                </a:schemeClr>
              </a:gs>
              <a:gs pos="100000">
                <a:schemeClr val="accent1">
                  <a:satMod val="109000"/>
                  <a:tint val="81000"/>
                  <a:lumMod val="97790"/>
                  <a:lumOff val="2210"/>
                </a:schemeClr>
              </a:gs>
            </a:gsLst>
            <a:path path="circle">
              <a:fillToRect l="50000" t="50000" r="50000" b="50000"/>
            </a:path>
            <a:tileRect/>
          </a:gradFill>
          <a:ln/>
        </p:spPr>
        <p:style>
          <a:lnRef idx="1">
            <a:schemeClr val="accent1"/>
          </a:lnRef>
          <a:fillRef idx="2">
            <a:schemeClr val="accent1"/>
          </a:fillRef>
          <a:effectRef idx="1">
            <a:schemeClr val="accent1"/>
          </a:effectRef>
          <a:fontRef idx="minor">
            <a:schemeClr val="dk1"/>
          </a:fontRef>
        </p:style>
        <p:txBody>
          <a:bodyPr rtlCol="0" anchor="ctr"/>
          <a:lstStyle/>
          <a:p>
            <a:endParaRPr lang="en-GB" sz="3200" dirty="0">
              <a:solidFill>
                <a:schemeClr val="dk1"/>
              </a:solidFill>
            </a:endParaRPr>
          </a:p>
          <a:p>
            <a:endParaRPr lang="en-GB" sz="3200" dirty="0">
              <a:solidFill>
                <a:schemeClr val="dk1"/>
              </a:solidFill>
            </a:endParaRPr>
          </a:p>
          <a:p>
            <a:endParaRPr lang="en-GB" sz="3200" dirty="0">
              <a:solidFill>
                <a:schemeClr val="dk1"/>
              </a:solidFill>
            </a:endParaRPr>
          </a:p>
          <a:p>
            <a:endParaRPr lang="en-GB" sz="3200" dirty="0">
              <a:solidFill>
                <a:schemeClr val="dk1"/>
              </a:solidFill>
            </a:endParaRPr>
          </a:p>
          <a:p>
            <a:pPr marL="457200" indent="-457200">
              <a:buFont typeface="Arial" panose="020B0604020202020204" pitchFamily="34" charset="0"/>
              <a:buChar char="•"/>
            </a:pPr>
            <a:r>
              <a:rPr lang="en-GB" sz="3200" dirty="0"/>
              <a:t>We invite for feedback and input of any kind. </a:t>
            </a:r>
          </a:p>
          <a:p>
            <a:pPr marL="457200" indent="-457200">
              <a:buFont typeface="Arial" panose="020B0604020202020204" pitchFamily="34" charset="0"/>
              <a:buChar char="•"/>
            </a:pPr>
            <a:r>
              <a:rPr lang="en-GB" sz="3200" dirty="0"/>
              <a:t>Wishes, ideas, and general observations are welcome. </a:t>
            </a:r>
          </a:p>
          <a:p>
            <a:pPr marL="457200" indent="-457200">
              <a:buFont typeface="Arial" panose="020B0604020202020204" pitchFamily="34" charset="0"/>
              <a:buChar char="•"/>
            </a:pPr>
            <a:r>
              <a:rPr lang="en-GB" sz="3200" dirty="0"/>
              <a:t>Based on feedback we plan to perform a survey regarding the general DESY FH seminar landscape in the near future.</a:t>
            </a:r>
          </a:p>
          <a:p>
            <a:pPr marL="1751637" lvl="1" indent="-457200">
              <a:buFont typeface="Arial" panose="020B0604020202020204" pitchFamily="34" charset="0"/>
              <a:buChar char="•"/>
            </a:pPr>
            <a:endParaRPr lang="en-GB" sz="3200" dirty="0"/>
          </a:p>
        </p:txBody>
      </p:sp>
      <p:sp>
        <p:nvSpPr>
          <p:cNvPr id="21" name="TextBox 20">
            <a:extLst>
              <a:ext uri="{FF2B5EF4-FFF2-40B4-BE49-F238E27FC236}">
                <a16:creationId xmlns:a16="http://schemas.microsoft.com/office/drawing/2014/main" id="{C822A856-C381-9ACC-0EF8-796F5F9BE3FD}"/>
              </a:ext>
            </a:extLst>
          </p:cNvPr>
          <p:cNvSpPr txBox="1"/>
          <p:nvPr/>
        </p:nvSpPr>
        <p:spPr>
          <a:xfrm>
            <a:off x="18877304" y="38064330"/>
            <a:ext cx="6828985" cy="1200329"/>
          </a:xfrm>
          <a:prstGeom prst="rect">
            <a:avLst/>
          </a:prstGeom>
          <a:solidFill>
            <a:schemeClr val="bg1">
              <a:alpha val="59778"/>
            </a:schemeClr>
          </a:solidFill>
        </p:spPr>
        <p:txBody>
          <a:bodyPr wrap="none" rtlCol="0">
            <a:spAutoFit/>
          </a:bodyPr>
          <a:lstStyle/>
          <a:p>
            <a:pPr algn="ctr"/>
            <a:r>
              <a:rPr lang="en-DE" sz="7200" spc="114" dirty="0">
                <a:solidFill>
                  <a:schemeClr val="accent2"/>
                </a:solidFill>
                <a:latin typeface="+mj-lt"/>
              </a:rPr>
              <a:t>Feedback wanted</a:t>
            </a:r>
          </a:p>
        </p:txBody>
      </p:sp>
      <p:pic>
        <p:nvPicPr>
          <p:cNvPr id="2" name="Picture 1">
            <a:extLst>
              <a:ext uri="{FF2B5EF4-FFF2-40B4-BE49-F238E27FC236}">
                <a16:creationId xmlns:a16="http://schemas.microsoft.com/office/drawing/2014/main" id="{BBF8BAD3-5A42-3979-382C-DBC4C77D3308}"/>
              </a:ext>
            </a:extLst>
          </p:cNvPr>
          <p:cNvPicPr>
            <a:picLocks noChangeAspect="1"/>
          </p:cNvPicPr>
          <p:nvPr/>
        </p:nvPicPr>
        <p:blipFill>
          <a:blip r:embed="rId3"/>
          <a:stretch>
            <a:fillRect/>
          </a:stretch>
        </p:blipFill>
        <p:spPr>
          <a:xfrm>
            <a:off x="15893746" y="15704727"/>
            <a:ext cx="12824356" cy="4540166"/>
          </a:xfrm>
          <a:prstGeom prst="rect">
            <a:avLst/>
          </a:prstGeom>
        </p:spPr>
      </p:pic>
      <p:sp>
        <p:nvSpPr>
          <p:cNvPr id="22" name="TextBox 21">
            <a:extLst>
              <a:ext uri="{FF2B5EF4-FFF2-40B4-BE49-F238E27FC236}">
                <a16:creationId xmlns:a16="http://schemas.microsoft.com/office/drawing/2014/main" id="{30A32FBB-EC78-B445-578D-B6620A505238}"/>
              </a:ext>
            </a:extLst>
          </p:cNvPr>
          <p:cNvSpPr txBox="1"/>
          <p:nvPr/>
        </p:nvSpPr>
        <p:spPr>
          <a:xfrm>
            <a:off x="15877872" y="21124504"/>
            <a:ext cx="11476492" cy="369332"/>
          </a:xfrm>
          <a:prstGeom prst="rect">
            <a:avLst/>
          </a:prstGeom>
          <a:noFill/>
        </p:spPr>
        <p:txBody>
          <a:bodyPr wrap="square">
            <a:spAutoFit/>
          </a:bodyPr>
          <a:lstStyle/>
          <a:p>
            <a:r>
              <a:rPr lang="en-GB" sz="1800" b="0" i="0" dirty="0">
                <a:effectLst/>
                <a:hlinkClick r:id="rId4"/>
              </a:rPr>
              <a:t>https://indico.desy.de/category/682/overview?date=2022-09-19&amp;period=month&amp;detail=event</a:t>
            </a:r>
            <a:endParaRPr lang="en-DE" sz="1800" dirty="0"/>
          </a:p>
        </p:txBody>
      </p:sp>
      <p:pic>
        <p:nvPicPr>
          <p:cNvPr id="16" name="Picture 15" descr="Qr code&#10;&#10;Description automatically generated">
            <a:extLst>
              <a:ext uri="{FF2B5EF4-FFF2-40B4-BE49-F238E27FC236}">
                <a16:creationId xmlns:a16="http://schemas.microsoft.com/office/drawing/2014/main" id="{019B665F-760C-1A5F-B421-1C931616B478}"/>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6577090" y="25386668"/>
            <a:ext cx="1501222" cy="1501222"/>
          </a:xfrm>
          <a:prstGeom prst="rect">
            <a:avLst/>
          </a:prstGeom>
        </p:spPr>
      </p:pic>
      <p:pic>
        <p:nvPicPr>
          <p:cNvPr id="24" name="Picture 23" descr="Qr code&#10;&#10;Description automatically generated">
            <a:extLst>
              <a:ext uri="{FF2B5EF4-FFF2-40B4-BE49-F238E27FC236}">
                <a16:creationId xmlns:a16="http://schemas.microsoft.com/office/drawing/2014/main" id="{C3C5AAFC-637A-209E-451C-79F9C6A78E7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6542950" y="32949242"/>
            <a:ext cx="1501223" cy="1501223"/>
          </a:xfrm>
          <a:prstGeom prst="rect">
            <a:avLst/>
          </a:prstGeom>
        </p:spPr>
      </p:pic>
      <p:pic>
        <p:nvPicPr>
          <p:cNvPr id="17" name="Picture 16" descr="Qr code&#10;&#10;Description automatically generated">
            <a:extLst>
              <a:ext uri="{FF2B5EF4-FFF2-40B4-BE49-F238E27FC236}">
                <a16:creationId xmlns:a16="http://schemas.microsoft.com/office/drawing/2014/main" id="{ADC5F518-A37B-3FDC-6088-2530CDCB4DBD}"/>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6542950" y="20603543"/>
            <a:ext cx="1501222" cy="1501222"/>
          </a:xfrm>
          <a:prstGeom prst="rect">
            <a:avLst/>
          </a:prstGeom>
        </p:spPr>
      </p:pic>
      <p:sp>
        <p:nvSpPr>
          <p:cNvPr id="19" name="TextBox 18">
            <a:extLst>
              <a:ext uri="{FF2B5EF4-FFF2-40B4-BE49-F238E27FC236}">
                <a16:creationId xmlns:a16="http://schemas.microsoft.com/office/drawing/2014/main" id="{626A6C34-8CF4-4A31-A178-5BBD9C9327E8}"/>
              </a:ext>
            </a:extLst>
          </p:cNvPr>
          <p:cNvSpPr txBox="1"/>
          <p:nvPr/>
        </p:nvSpPr>
        <p:spPr>
          <a:xfrm>
            <a:off x="28913070" y="3928056"/>
            <a:ext cx="184731" cy="338554"/>
          </a:xfrm>
          <a:prstGeom prst="rect">
            <a:avLst/>
          </a:prstGeom>
          <a:noFill/>
        </p:spPr>
        <p:txBody>
          <a:bodyPr wrap="none" rtlCol="0">
            <a:spAutoFit/>
          </a:bodyPr>
          <a:lstStyle/>
          <a:p>
            <a:endParaRPr lang="en-DE" sz="1600" dirty="0" err="1"/>
          </a:p>
        </p:txBody>
      </p:sp>
    </p:spTree>
    <p:extLst>
      <p:ext uri="{BB962C8B-B14F-4D97-AF65-F5344CB8AC3E}">
        <p14:creationId xmlns:p14="http://schemas.microsoft.com/office/powerpoint/2010/main" val="3331436603"/>
      </p:ext>
    </p:extLst>
  </p:cSld>
  <p:clrMapOvr>
    <a:masterClrMapping/>
  </p:clrMapOvr>
</p:sld>
</file>

<file path=ppt/theme/theme1.xml><?xml version="1.0" encoding="utf-8"?>
<a:theme xmlns:a="http://schemas.openxmlformats.org/drawingml/2006/main" name="DESY">
  <a:themeElements>
    <a:clrScheme name="DESY">
      <a:dk1>
        <a:sysClr val="windowText" lastClr="000000"/>
      </a:dk1>
      <a:lt1>
        <a:sysClr val="window" lastClr="FFFFFF"/>
      </a:lt1>
      <a:dk2>
        <a:srgbClr val="898D8D"/>
      </a:dk2>
      <a:lt2>
        <a:srgbClr val="B2B4B2"/>
      </a:lt2>
      <a:accent1>
        <a:srgbClr val="009FDF"/>
      </a:accent1>
      <a:accent2>
        <a:srgbClr val="F18F1F"/>
      </a:accent2>
      <a:accent3>
        <a:srgbClr val="004B7D"/>
      </a:accent3>
      <a:accent4>
        <a:srgbClr val="898D8D"/>
      </a:accent4>
      <a:accent5>
        <a:srgbClr val="B2B4B2"/>
      </a:accent5>
      <a:accent6>
        <a:srgbClr val="375E77"/>
      </a:accent6>
      <a:hlink>
        <a:srgbClr val="000000"/>
      </a:hlink>
      <a:folHlink>
        <a:srgbClr val="000000"/>
      </a:folHlink>
    </a:clrScheme>
    <a:fontScheme name="Benutzerdefiniert 129">
      <a:majorFont>
        <a:latin typeface="DesySans Office Cn Medium"/>
        <a:ea typeface=""/>
        <a:cs typeface=""/>
      </a:majorFont>
      <a:minorFont>
        <a:latin typeface="DesySans Offic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w="9525">
          <a:solidFill>
            <a:schemeClr val="tx1"/>
          </a:solidFill>
        </a:ln>
      </a:spPr>
      <a:bodyPr rtlCol="0" anchor="ctr"/>
      <a:lstStyle>
        <a:defPPr algn="ctr">
          <a:defRPr sz="1600" dirty="0" err="1"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1600" dirty="0" err="1" smtClean="0"/>
        </a:defPPr>
      </a:lstStyle>
    </a:txDef>
  </a:objectDefaults>
  <a:extraClrSchemeLst/>
  <a:custClrLst>
    <a:custClr>
      <a:srgbClr val="8B6EC9"/>
    </a:custClr>
    <a:custClr>
      <a:srgbClr val="E35D50"/>
    </a:custClr>
    <a:custClr>
      <a:srgbClr val="5BC5F1"/>
    </a:custClr>
    <a:custClr>
      <a:srgbClr val="00AA92"/>
    </a:custClr>
  </a:custClrLst>
  <a:extLst>
    <a:ext uri="{05A4C25C-085E-4340-85A3-A5531E510DB2}">
      <thm15:themeFamily xmlns:thm15="http://schemas.microsoft.com/office/thememl/2012/main" name="Präsentation9" id="{13FAE468-822D-2A4D-B356-644C29F09AF9}" vid="{CAA73182-B6FA-2841-9835-84EF427A4D14}"/>
    </a:ext>
  </a:extLst>
</a:theme>
</file>

<file path=ppt/theme/theme2.xml><?xml version="1.0" encoding="utf-8"?>
<a:theme xmlns:a="http://schemas.openxmlformats.org/drawingml/2006/main" name="Office">
  <a:themeElements>
    <a:clrScheme name="Benutzerdefiniert 104">
      <a:dk1>
        <a:sysClr val="windowText" lastClr="000000"/>
      </a:dk1>
      <a:lt1>
        <a:sysClr val="window" lastClr="FFFFFF"/>
      </a:lt1>
      <a:dk2>
        <a:srgbClr val="898D8D"/>
      </a:dk2>
      <a:lt2>
        <a:srgbClr val="B2B4B2"/>
      </a:lt2>
      <a:accent1>
        <a:srgbClr val="009FDF"/>
      </a:accent1>
      <a:accent2>
        <a:srgbClr val="FF9E1B"/>
      </a:accent2>
      <a:accent3>
        <a:srgbClr val="020A0A"/>
      </a:accent3>
      <a:accent4>
        <a:srgbClr val="898D8D"/>
      </a:accent4>
      <a:accent5>
        <a:srgbClr val="B2B4B2"/>
      </a:accent5>
      <a:accent6>
        <a:srgbClr val="375E77"/>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a:themeElements>
    <a:clrScheme name="Benutzerdefiniert 104">
      <a:dk1>
        <a:sysClr val="windowText" lastClr="000000"/>
      </a:dk1>
      <a:lt1>
        <a:sysClr val="window" lastClr="FFFFFF"/>
      </a:lt1>
      <a:dk2>
        <a:srgbClr val="898D8D"/>
      </a:dk2>
      <a:lt2>
        <a:srgbClr val="B2B4B2"/>
      </a:lt2>
      <a:accent1>
        <a:srgbClr val="009FDF"/>
      </a:accent1>
      <a:accent2>
        <a:srgbClr val="FF9E1B"/>
      </a:accent2>
      <a:accent3>
        <a:srgbClr val="020A0A"/>
      </a:accent3>
      <a:accent4>
        <a:srgbClr val="898D8D"/>
      </a:accent4>
      <a:accent5>
        <a:srgbClr val="B2B4B2"/>
      </a:accent5>
      <a:accent6>
        <a:srgbClr val="375E77"/>
      </a:accent6>
      <a:hlink>
        <a:srgbClr val="000000"/>
      </a:hlink>
      <a:folHlink>
        <a:srgbClr val="000000"/>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DESY</Template>
  <TotalTime>2860</TotalTime>
  <Words>820</Words>
  <Application>Microsoft Macintosh PowerPoint</Application>
  <PresentationFormat>Custom</PresentationFormat>
  <Paragraphs>85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DesySans Office Cn Medium</vt:lpstr>
      <vt:lpstr>Arial</vt:lpstr>
      <vt:lpstr>DesySans Office</vt:lpstr>
      <vt:lpstr>DESY</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Isabell Melzer-Pellmann</dc:creator>
  <cp:lastModifiedBy>Isabell Melzer-Pellmann</cp:lastModifiedBy>
  <cp:revision>30</cp:revision>
  <cp:lastPrinted>2022-08-24T11:38:50Z</cp:lastPrinted>
  <dcterms:created xsi:type="dcterms:W3CDTF">2022-08-20T14:32:38Z</dcterms:created>
  <dcterms:modified xsi:type="dcterms:W3CDTF">2022-08-24T11:58:40Z</dcterms:modified>
</cp:coreProperties>
</file>