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F662-D9A7-4E07-8013-818200C32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22299-2EAF-4DD4-809E-1A43562CF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19FD7-428C-4FD1-BAF6-D234E9B41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A66D0-689B-4E61-AF6F-F8DBF3B5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49C9F-D868-4E71-A086-0660022F0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68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F927-F14F-4F5E-8B8D-1D06DD5F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3C746-5F5F-4838-80A7-20CBF2DCC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687B6-84FD-44F1-B372-A2661C72E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B6C24-F324-44DE-A5CA-B593B1ED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F07DB-7EA7-45C4-B38B-626EA5CC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6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CF2010-9083-4436-AF1E-9596A06DE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A8865-1901-4AE5-AB8F-03CD6D0A7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02F78-0F10-4F69-981F-F0F32110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A35FE-0354-4E46-B436-3786E44A5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170E1-853C-4F1B-A6E5-6CE23AEF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57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84784-88EF-4772-A663-6F0E483C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E261F-C6E7-48E8-BD99-5D7935EE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B6E46-8474-4F33-A67C-2163BCEE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124AE-BACF-4A04-B0AD-F78CF871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1D1E3-6B86-4607-BDBD-A514D3D7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30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00C-BABE-43D8-AE7D-D82D65FD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AD284-03ED-49A7-972F-937B8C652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6539C-A8F7-4BCF-A06C-D12166E4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C97C7-0A7A-4F54-8CF7-8CB066F5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4344A-D771-4A16-B6E5-7005932B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66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078AE-6013-4FD1-9F94-F87EE8FB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A9775-1791-48CE-AE01-ADEE89208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28F4A-94F3-4858-96C2-39628AE29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C5FFE-B6FD-45B2-B9CF-D1B50EC9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0473D-C41E-4C45-B746-2D208EF9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6AC10-E204-46AB-B599-9A2F75C4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56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EF09-D7B6-4359-8F28-734B833A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37630-36A9-47A7-9838-1710D25B8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C4B27-2BD3-436A-9B72-BAD2449A6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396EF-8500-474D-A101-CD88C1AF9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D5D73-C563-42F9-9D33-B9EF672D7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35DF3-1D58-4730-B9FB-3A8BA7E0D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173074-4F50-4BED-929F-D3F176C6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202989-EA9F-4B56-8FBA-F34DA9E3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31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A195-5921-4E86-92A1-DCA2F6B8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6D577-EBD5-4496-A39F-2A76A4BA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3EB6B-9EAD-4DF6-B9B3-7D0C5C4D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B32DD-010D-47F7-8999-DA7C6183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33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99120-B8D3-4840-9781-84F7B7A5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8A889-46CD-43CE-9932-23369E2E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60FF2-DB57-454D-8F88-F403EA4F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6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A686-2E13-4CD1-8D48-CA9D56EB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BED4-9CDA-47B9-AC34-A45768D2F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D141C-2389-47D2-9970-BE3ACDE96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7923D-E4ED-4370-B4D2-52E8C4F1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900B5-2590-4F3B-9858-73C94308A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C7CDB-3E15-43CE-9526-B5B01DB7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4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4F10-90D3-4F2E-9236-4D285398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66E20-6CBB-4542-8BDA-B2E3EB667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0A382-2BB6-47A8-9BB5-80667734C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76CE4-164C-4117-BF5F-D011832B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23498-7AEF-4168-8BCF-10C1E9A1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34A12-8B40-4DF5-BA3F-3B6B0779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0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62C5E3-627A-4E9F-97E0-9FA7C128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DBC29-3031-4684-917D-8877DE0B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7D96A-2C61-4A67-BBAA-682FDB10C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3D78-EDD7-42DF-90F6-5D3FC42652B4}" type="datetimeFigureOut">
              <a:rPr lang="it-IT" smtClean="0"/>
              <a:t>23/08/2022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F8BAC-F68E-4D83-BC0F-B28AE56FE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5208A-C53D-4B8A-A820-8D42371A3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DC71-189C-4F88-8A1A-E23142614F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5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2C52-473B-48EE-8713-21932C287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GPB Clear testbeam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A8328-B5DF-436F-B5D2-D2F1029ECD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DAQ monitoring status</a:t>
            </a:r>
          </a:p>
        </p:txBody>
      </p:sp>
    </p:spTree>
    <p:extLst>
      <p:ext uri="{BB962C8B-B14F-4D97-AF65-F5344CB8AC3E}">
        <p14:creationId xmlns:p14="http://schemas.microsoft.com/office/powerpoint/2010/main" val="373566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75FC-7EC5-44AB-822B-2C8EE4DE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Testbeam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BEA5B-7FC3-47FE-A184-C92F07005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043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/>
              <a:t>What we expect:</a:t>
            </a:r>
          </a:p>
          <a:p>
            <a:r>
              <a:rPr lang="it-IT"/>
              <a:t>Monitor amplitude, charge and signal width.</a:t>
            </a:r>
          </a:p>
          <a:p>
            <a:pPr lvl="1"/>
            <a:r>
              <a:rPr lang="it-IT"/>
              <a:t>Monitor the ratio wrt beam parameters</a:t>
            </a:r>
          </a:p>
          <a:p>
            <a:r>
              <a:rPr lang="it-IT"/>
              <a:t>Plot an average signal (averaged over 10? signals) shape</a:t>
            </a:r>
          </a:p>
          <a:p>
            <a:pPr marL="0" indent="0">
              <a:buNone/>
            </a:pPr>
            <a:r>
              <a:rPr lang="it-IT"/>
              <a:t>Status:</a:t>
            </a:r>
          </a:p>
          <a:p>
            <a:r>
              <a:rPr lang="it-IT"/>
              <a:t>The CLEAR team will provide a MATLAB monitoring GUI and data logging</a:t>
            </a:r>
          </a:p>
          <a:p>
            <a:r>
              <a:rPr lang="it-IT"/>
              <a:t>I prepared for them a draft of a script calculating essential signal quantities</a:t>
            </a:r>
          </a:p>
          <a:p>
            <a:r>
              <a:rPr lang="it-IT"/>
              <a:t>I also created a script that plots the quantities for them to use as GUI design guideline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28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B725-7CE9-4A8F-9EED-2538194C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Example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8CE5F-FD6D-494A-A0A4-E2002A51D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692"/>
            <a:ext cx="10515600" cy="572670"/>
          </a:xfrm>
        </p:spPr>
        <p:txBody>
          <a:bodyPr/>
          <a:lstStyle/>
          <a:p>
            <a:r>
              <a:rPr lang="it-IT"/>
              <a:t>We received a sample MATLAB dataset of an optical fiber testbeam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1702F1-A609-4EA7-85B1-3A7DCE807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3" y="3056865"/>
            <a:ext cx="2895600" cy="23487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D9A9B3-92AB-4F7C-8356-DC1209C1D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2466" y="2090382"/>
            <a:ext cx="2962991" cy="22674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7905F4-FB54-4070-9EA4-49AE811F2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9622" y="4398471"/>
            <a:ext cx="2915835" cy="22674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F5A25D-0FE1-4B19-932C-577F18E61F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0296" y="2089513"/>
            <a:ext cx="2962991" cy="22674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43CB7F-7A0D-48A0-BEB9-85A835DA13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9476" y="4398471"/>
            <a:ext cx="2915835" cy="22674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BF7D2C-EAF2-4CEF-B3F0-C785C9A743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8669" y="2090381"/>
            <a:ext cx="2826421" cy="22674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C0AB84-8C75-45BB-BA2E-E42C5920E4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38669" y="4415620"/>
            <a:ext cx="2826421" cy="22642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32D93E-A1F9-45BD-BB44-A37E2A7473B2}"/>
              </a:ext>
            </a:extLst>
          </p:cNvPr>
          <p:cNvSpPr txBox="1"/>
          <p:nvPr/>
        </p:nvSpPr>
        <p:spPr>
          <a:xfrm>
            <a:off x="1011713" y="2187110"/>
            <a:ext cx="282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Charge plots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C177FC-C975-4FAA-A69D-554F01E28778}"/>
              </a:ext>
            </a:extLst>
          </p:cNvPr>
          <p:cNvSpPr txBox="1"/>
          <p:nvPr/>
        </p:nvSpPr>
        <p:spPr>
          <a:xfrm>
            <a:off x="877008" y="5836642"/>
            <a:ext cx="282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Amplitude plots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A8F824-CD31-4F82-A4BE-DB178376B438}"/>
              </a:ext>
            </a:extLst>
          </p:cNvPr>
          <p:cNvSpPr txBox="1"/>
          <p:nvPr/>
        </p:nvSpPr>
        <p:spPr>
          <a:xfrm>
            <a:off x="743647" y="3584904"/>
            <a:ext cx="2826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Average signal</a:t>
            </a:r>
          </a:p>
          <a:p>
            <a:r>
              <a:rPr lang="it-IT"/>
              <a:t>Baseline subtracted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3EBB627-37B5-4A63-8CDD-7805987EA315}"/>
              </a:ext>
            </a:extLst>
          </p:cNvPr>
          <p:cNvCxnSpPr/>
          <p:nvPr/>
        </p:nvCxnSpPr>
        <p:spPr>
          <a:xfrm>
            <a:off x="2424923" y="2406709"/>
            <a:ext cx="5194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CD30E3-E487-4482-8F5C-DFD53A23438A}"/>
              </a:ext>
            </a:extLst>
          </p:cNvPr>
          <p:cNvCxnSpPr/>
          <p:nvPr/>
        </p:nvCxnSpPr>
        <p:spPr>
          <a:xfrm>
            <a:off x="2521176" y="6040252"/>
            <a:ext cx="5194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6221833-6020-454E-86A1-A92732FAD1C5}"/>
              </a:ext>
            </a:extLst>
          </p:cNvPr>
          <p:cNvSpPr txBox="1"/>
          <p:nvPr/>
        </p:nvSpPr>
        <p:spPr>
          <a:xfrm>
            <a:off x="4565617" y="2556442"/>
            <a:ext cx="1299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Distribution</a:t>
            </a:r>
          </a:p>
          <a:p>
            <a:r>
              <a:rPr lang="it-IT"/>
              <a:t>historgram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F7B442-05EF-494F-9570-3E2546EC95BD}"/>
              </a:ext>
            </a:extLst>
          </p:cNvPr>
          <p:cNvSpPr txBox="1"/>
          <p:nvPr/>
        </p:nvSpPr>
        <p:spPr>
          <a:xfrm>
            <a:off x="6592573" y="2205281"/>
            <a:ext cx="129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VS time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A53F1D-8827-479D-A6DF-88356A303BCD}"/>
              </a:ext>
            </a:extLst>
          </p:cNvPr>
          <p:cNvSpPr txBox="1"/>
          <p:nvPr/>
        </p:nvSpPr>
        <p:spPr>
          <a:xfrm>
            <a:off x="9593179" y="3010463"/>
            <a:ext cx="194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Ratio to beam intensity</a:t>
            </a:r>
          </a:p>
        </p:txBody>
      </p:sp>
    </p:spTree>
    <p:extLst>
      <p:ext uri="{BB962C8B-B14F-4D97-AF65-F5344CB8AC3E}">
        <p14:creationId xmlns:p14="http://schemas.microsoft.com/office/powerpoint/2010/main" val="131277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F2BF-11A0-4FE7-8622-95D258B4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1DBD2-6647-459E-8083-110E17AF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sent the CLEAR team the scripts based on their dataset</a:t>
            </a:r>
          </a:p>
          <a:p>
            <a:r>
              <a:rPr lang="it-IT"/>
              <a:t>I am waiting to know if the scripts are ok or if they need something different to integrate</a:t>
            </a:r>
          </a:p>
          <a:p>
            <a:pPr lvl="1"/>
            <a:r>
              <a:rPr lang="it-IT"/>
              <a:t>GUI and script integration expected for next week</a:t>
            </a:r>
          </a:p>
          <a:p>
            <a:pPr marL="0" indent="0">
              <a:buNone/>
            </a:pPr>
            <a:r>
              <a:rPr lang="it-IT"/>
              <a:t>Questions:</a:t>
            </a:r>
          </a:p>
          <a:p>
            <a:r>
              <a:rPr lang="it-IT"/>
              <a:t>From what I understand we should test 12 channels simultanously, is this correct?</a:t>
            </a:r>
          </a:p>
          <a:p>
            <a:r>
              <a:rPr lang="it-IT"/>
              <a:t>If you have any other thing you need monitored or any other suggestion, let me know</a:t>
            </a:r>
          </a:p>
        </p:txBody>
      </p:sp>
    </p:spTree>
    <p:extLst>
      <p:ext uri="{BB962C8B-B14F-4D97-AF65-F5344CB8AC3E}">
        <p14:creationId xmlns:p14="http://schemas.microsoft.com/office/powerpoint/2010/main" val="256339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183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GPB Clear testbeam</vt:lpstr>
      <vt:lpstr>Testbeam monitoring</vt:lpstr>
      <vt:lpstr>Example plots</vt:lpstr>
      <vt:lpstr>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GPB Clear testbeam</dc:title>
  <dc:creator>Federico Lasagni</dc:creator>
  <cp:lastModifiedBy>Federico Lasagni</cp:lastModifiedBy>
  <cp:revision>9</cp:revision>
  <dcterms:created xsi:type="dcterms:W3CDTF">2022-08-23T13:02:23Z</dcterms:created>
  <dcterms:modified xsi:type="dcterms:W3CDTF">2022-08-23T14:22:21Z</dcterms:modified>
</cp:coreProperties>
</file>