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7" r:id="rId2"/>
    <p:sldId id="275" r:id="rId3"/>
    <p:sldId id="280" r:id="rId4"/>
    <p:sldId id="281" r:id="rId5"/>
    <p:sldId id="282" r:id="rId6"/>
    <p:sldId id="271" r:id="rId7"/>
    <p:sldId id="283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327" autoAdjust="0"/>
  </p:normalViewPr>
  <p:slideViewPr>
    <p:cSldViewPr showGuides="1">
      <p:cViewPr varScale="1">
        <p:scale>
          <a:sx n="122" d="100"/>
          <a:sy n="122" d="100"/>
        </p:scale>
        <p:origin x="120" y="29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22.08.2022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22.08.2022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2022-08-15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33 / 2022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Blae Stacey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week 33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29243BD-5AAF-4B6C-AD2D-AC1FC4217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ARES Operation Meeting | 2022-08-22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133DD-D40F-4697-8D53-570C62959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67543"/>
              </p:ext>
            </p:extLst>
          </p:nvPr>
        </p:nvGraphicFramePr>
        <p:xfrm>
          <a:off x="407988" y="991236"/>
          <a:ext cx="11376024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004">
                  <a:extLst>
                    <a:ext uri="{9D8B030D-6E8A-4147-A177-3AD203B41FA5}">
                      <a16:colId xmlns:a16="http://schemas.microsoft.com/office/drawing/2014/main" val="1314118428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Mon. 15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Tue. 16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Wed. 17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Thu. 18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Fri. 19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Achievements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Software updates on all Windows PCs;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JDDD updates.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MPC works on EAQZM3 with magnet permission;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/>
                        <a:t>Ramping up RF;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/>
                        <a:t>Debugging and testing Marleen’s wire scan tool;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/>
                        <a:t>Overnight: quad scan measurement in 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Wire scans;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Checking reproducibility of single wire scans and improving reconstruction analysis;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Quad scan;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Preparing machine for STRIDENAS measurements.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noProof="0" dirty="0">
                        <a:sym typeface="Wingdings" pitchFamily="2" charset="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noProof="0" dirty="0">
                        <a:sym typeface="Wingdings" pitchFamily="2" charset="2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noProof="0" dirty="0">
                        <a:sym typeface="Wingdings" pitchFamily="2" charset="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noProof="0" dirty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STRIDENAS beam profile measurements (300, 500, 700 </a:t>
                      </a:r>
                      <a:r>
                        <a:rPr lang="en-US" sz="1200" noProof="0" dirty="0" err="1">
                          <a:sym typeface="Wingdings" pitchFamily="2" charset="2"/>
                        </a:rPr>
                        <a:t>fC</a:t>
                      </a:r>
                      <a:r>
                        <a:rPr lang="en-US" sz="1200" noProof="0" dirty="0">
                          <a:sym typeface="Wingdings" pitchFamily="2" charset="2"/>
                        </a:rPr>
                        <a:t>);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Calibration measurements for different sensor bias voltages (300, 240, 180 V);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Overnight: quad scan measurement.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/>
                        <a:t>Stopped overnight measurement, realigned beam on </a:t>
                      </a:r>
                      <a:r>
                        <a:rPr lang="en-US" sz="1200" dirty="0"/>
                        <a:t>EAMQZM3 and on EA.A1, and restarted measurement with fewer data points;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Quad scan with EAMQZM1 and 2 (QZM3 at compensation current);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Ramped down RF.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SATURDAY: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/>
                        <a:t>ARES ramped down for Monday maintenance.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Difficulties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i="0" noProof="0" dirty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TWS2 in FAULT – reset using the panel.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noProof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noProof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noProof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noProof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TWS2 in FAULT – restarted locally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noProof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noProof="0" dirty="0"/>
                        <a:t>SATURDAY: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TWS2 modulator again in FAULT, couldn’t be reset locally, turned off.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64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C642-629E-490B-A282-23D421BA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profile measurements with </a:t>
            </a:r>
            <a:r>
              <a:rPr lang="en-US" cap="small" dirty="0"/>
              <a:t>Stridenas</a:t>
            </a:r>
            <a:r>
              <a:rPr lang="en-US" dirty="0"/>
              <a:t> detector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1512EFB-030B-4232-A456-0962925F2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520950"/>
            <a:ext cx="3708400" cy="27813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39D79-1A86-4E84-980D-10814E5C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ARES Operation Meeting | 2022-08-22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F77436-AEB7-4F09-A164-BE21E953E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D8C18F8-8EDD-45DF-8C94-B7476374F41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2534047"/>
            <a:ext cx="3673475" cy="2755106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006CC99-5822-4E48-A491-30B209D2C1A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3" y="2520950"/>
            <a:ext cx="3708400" cy="27813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B1E251-7038-4C47-B4C0-400EA9176512}"/>
              </a:ext>
            </a:extLst>
          </p:cNvPr>
          <p:cNvSpPr txBox="1"/>
          <p:nvPr/>
        </p:nvSpPr>
        <p:spPr>
          <a:xfrm>
            <a:off x="685800" y="2195493"/>
            <a:ext cx="16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300 </a:t>
            </a:r>
            <a:r>
              <a:rPr lang="en-US" sz="1600" dirty="0" err="1"/>
              <a:t>fC</a:t>
            </a:r>
            <a:r>
              <a:rPr lang="en-US" sz="1600" dirty="0"/>
              <a:t>, 300V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3D1592-18F5-4A03-AE75-2AA18EAC47A6}"/>
              </a:ext>
            </a:extLst>
          </p:cNvPr>
          <p:cNvSpPr txBox="1"/>
          <p:nvPr/>
        </p:nvSpPr>
        <p:spPr>
          <a:xfrm>
            <a:off x="4533900" y="2222621"/>
            <a:ext cx="1676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500 </a:t>
            </a:r>
            <a:r>
              <a:rPr lang="en-US" sz="1600" dirty="0" err="1"/>
              <a:t>fC</a:t>
            </a:r>
            <a:r>
              <a:rPr lang="en-US" sz="1600" dirty="0"/>
              <a:t>, 300V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BDF8CF-7C5F-45CA-B3C9-E76B17692E23}"/>
              </a:ext>
            </a:extLst>
          </p:cNvPr>
          <p:cNvSpPr txBox="1"/>
          <p:nvPr/>
        </p:nvSpPr>
        <p:spPr>
          <a:xfrm>
            <a:off x="8350250" y="2222621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700 </a:t>
            </a:r>
            <a:r>
              <a:rPr lang="en-US" sz="1600" dirty="0" err="1"/>
              <a:t>fC</a:t>
            </a:r>
            <a:r>
              <a:rPr lang="en-US" sz="1600" dirty="0"/>
              <a:t>, 240V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1157BE-C594-4EDE-820C-C02E206AF73B}"/>
              </a:ext>
            </a:extLst>
          </p:cNvPr>
          <p:cNvSpPr txBox="1"/>
          <p:nvPr/>
        </p:nvSpPr>
        <p:spPr>
          <a:xfrm rot="20251751">
            <a:off x="991660" y="3167022"/>
            <a:ext cx="1676398" cy="338554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PRELIMINARY!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74B9A6-4193-4BD8-A491-48AAD4BFE126}"/>
              </a:ext>
            </a:extLst>
          </p:cNvPr>
          <p:cNvSpPr txBox="1"/>
          <p:nvPr/>
        </p:nvSpPr>
        <p:spPr>
          <a:xfrm rot="20251751">
            <a:off x="4877859" y="3167022"/>
            <a:ext cx="1676398" cy="338554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PRELIMINARY!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AA3D06-054C-42AB-BCFA-FD30719D265E}"/>
              </a:ext>
            </a:extLst>
          </p:cNvPr>
          <p:cNvSpPr txBox="1"/>
          <p:nvPr/>
        </p:nvSpPr>
        <p:spPr>
          <a:xfrm rot="20251751">
            <a:off x="8597714" y="3167022"/>
            <a:ext cx="1676398" cy="338554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PRELIMINARY!</a:t>
            </a:r>
          </a:p>
        </p:txBody>
      </p:sp>
    </p:spTree>
    <p:extLst>
      <p:ext uri="{BB962C8B-B14F-4D97-AF65-F5344CB8AC3E}">
        <p14:creationId xmlns:p14="http://schemas.microsoft.com/office/powerpoint/2010/main" val="314144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303182-9043-4A6D-92C7-E030EF31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measured profiles with different sensor bias voltages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8C24D88-18CC-4BD8-AA7B-9ABAC38D8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7" y="1406525"/>
            <a:ext cx="10293727" cy="50101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52DBF-483D-4524-A1D9-631D5193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ARES Operation Meeting | 2022-08-22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F1769C-1CEB-4016-8DED-BECB13F365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44342B-008F-4129-9814-7E51D22ABC1D}"/>
              </a:ext>
            </a:extLst>
          </p:cNvPr>
          <p:cNvSpPr txBox="1"/>
          <p:nvPr/>
        </p:nvSpPr>
        <p:spPr>
          <a:xfrm rot="20251751">
            <a:off x="5103555" y="2798105"/>
            <a:ext cx="2372661" cy="461665"/>
          </a:xfrm>
          <a:prstGeom prst="rect">
            <a:avLst/>
          </a:prstGeom>
          <a:solidFill>
            <a:schemeClr val="accent6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PRELIMINARY!</a:t>
            </a:r>
          </a:p>
        </p:txBody>
      </p:sp>
    </p:spTree>
    <p:extLst>
      <p:ext uri="{BB962C8B-B14F-4D97-AF65-F5344CB8AC3E}">
        <p14:creationId xmlns:p14="http://schemas.microsoft.com/office/powerpoint/2010/main" val="139948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C642-629E-490B-A282-23D421BA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scan and quad scan measurements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1512EFB-030B-4232-A456-0962925F2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675468"/>
            <a:ext cx="3708000" cy="247199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39D79-1A86-4E84-980D-10814E5C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ARES Operation Meeting | 2022-08-22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F77436-AEB7-4F09-A164-BE21E953E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D8C18F8-8EDD-45DF-8C94-B7476374F41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20" y="2675468"/>
            <a:ext cx="3708000" cy="2471999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006CC99-5822-4E48-A491-30B209D2C1A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52" y="2615467"/>
            <a:ext cx="2759399" cy="259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E51017-1F2A-4727-8032-49FAEA3A1617}"/>
              </a:ext>
            </a:extLst>
          </p:cNvPr>
          <p:cNvSpPr txBox="1"/>
          <p:nvPr/>
        </p:nvSpPr>
        <p:spPr>
          <a:xfrm>
            <a:off x="8629924" y="2276913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Using EAMQZM2</a:t>
            </a:r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37002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6218-103D-4A04-AE42-8A9C1E96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BA514-DAE6-493C-938E-6A769ECEB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 of the in-air ICT – with pre-amplifiers to be tested this week.</a:t>
            </a:r>
          </a:p>
          <a:p>
            <a:r>
              <a:rPr lang="en-US" dirty="0"/>
              <a:t>MEA&amp;BAU: investigating drainage system for the tunnel</a:t>
            </a:r>
          </a:p>
          <a:p>
            <a:r>
              <a:rPr lang="en-US" dirty="0"/>
              <a:t>MIN&amp;MPC&amp;MEA: grounding system for the </a:t>
            </a:r>
            <a:r>
              <a:rPr lang="en-US" dirty="0" err="1"/>
              <a:t>Xband</a:t>
            </a:r>
            <a:r>
              <a:rPr lang="en-US" dirty="0"/>
              <a:t> Modulator room.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15E51-C9D4-43DB-AF70-C0B66142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ARES Operation Meeting | 2022-08-22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2475B-F988-4D1F-B20A-5D988ED18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E1C3-3EF1-4754-A6AE-5EA38361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</a:t>
            </a:r>
            <a:endParaRPr lang="de-D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21FE69-C63C-4D49-B519-C062C4552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0925" y="2032794"/>
            <a:ext cx="5010150" cy="37576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B42FD-6851-4FAE-87B4-CC1AF88E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8EA21-EE31-4C20-99A2-F25083F6E2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89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5ED04-D5D0-4429-9309-A3307BFB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Plans for this week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6485BD-2E8C-4C8A-AEFC-3BF97007C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r>
              <a:rPr lang="en-US" dirty="0"/>
              <a:t>Continue quad scans at wire scanner</a:t>
            </a:r>
          </a:p>
          <a:p>
            <a:r>
              <a:rPr lang="en-US" dirty="0"/>
              <a:t>New DLA structure</a:t>
            </a:r>
          </a:p>
          <a:p>
            <a:r>
              <a:rPr lang="en-US" dirty="0"/>
              <a:t>ACHIP beam time</a:t>
            </a:r>
          </a:p>
          <a:p>
            <a:r>
              <a:rPr lang="en-US" dirty="0"/>
              <a:t>AA shift on Thursday</a:t>
            </a:r>
          </a:p>
          <a:p>
            <a:r>
              <a:rPr lang="en-US" dirty="0"/>
              <a:t>Beam instrumentation test by MDI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450FBB-24DD-4532-9FDD-A856FBC3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ARES Operation Meeting | 2022-08-22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7E28EA-6034-4B4C-A072-8CCDD0CC55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63A3DC-8E07-4B8A-B8FD-C9270268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2022-08-15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34</a:t>
            </a:r>
          </a:p>
        </p:txBody>
      </p:sp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830E68D4-1DA3-CA46-B346-9EA45DD1857D}"/>
              </a:ext>
            </a:extLst>
          </p:cNvPr>
          <p:cNvGraphicFramePr/>
          <p:nvPr>
            <p:extLst/>
          </p:nvPr>
        </p:nvGraphicFramePr>
        <p:xfrm>
          <a:off x="407986" y="1406426"/>
          <a:ext cx="11376024" cy="4326828"/>
        </p:xfrm>
        <a:graphic>
          <a:graphicData uri="http://schemas.openxmlformats.org/drawingml/2006/table">
            <a:tbl>
              <a:tblPr bandRow="1"/>
              <a:tblGrid>
                <a:gridCol w="3887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sz="2400" b="1" noProof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b="1" noProof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Schedule</a:t>
                      </a:r>
                      <a:endParaRPr sz="2400" b="1" noProof="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22.08.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Tunnel open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r>
                        <a:rPr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 Mayet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24.08.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 Kuropka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25.08.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 Dinter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26.08.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 Vinatier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407987" y="6039173"/>
            <a:ext cx="11376024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423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DESY</vt:lpstr>
      <vt:lpstr>ARES Operation Meeting</vt:lpstr>
      <vt:lpstr>Summary of week 33</vt:lpstr>
      <vt:lpstr>Beam profile measurements with Stridenas detector</vt:lpstr>
      <vt:lpstr>Comparing measured profiles with different sensor bias voltages</vt:lpstr>
      <vt:lpstr>Wire scan and quad scan measurements</vt:lpstr>
      <vt:lpstr>Today</vt:lpstr>
      <vt:lpstr>ICT</vt:lpstr>
      <vt:lpstr>Plans for this week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Stacey, Blae</cp:lastModifiedBy>
  <cp:revision>566</cp:revision>
  <dcterms:created xsi:type="dcterms:W3CDTF">2021-08-09T09:06:11Z</dcterms:created>
  <dcterms:modified xsi:type="dcterms:W3CDTF">2022-08-22T10:51:39Z</dcterms:modified>
</cp:coreProperties>
</file>