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7" r:id="rId2"/>
    <p:sldId id="271" r:id="rId3"/>
    <p:sldId id="272" r:id="rId4"/>
    <p:sldId id="273" r:id="rId5"/>
    <p:sldId id="274" r:id="rId6"/>
    <p:sldId id="275" r:id="rId7"/>
    <p:sldId id="276" r:id="rId8"/>
    <p:sldId id="26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6327" autoAdjust="0"/>
  </p:normalViewPr>
  <p:slideViewPr>
    <p:cSldViewPr showGuides="1">
      <p:cViewPr varScale="1">
        <p:scale>
          <a:sx n="90" d="100"/>
          <a:sy n="90" d="100"/>
        </p:scale>
        <p:origin x="132" y="78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12.09.2022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12.09.2022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2022-08-15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2022-08-15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2022-08-15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2022-08-15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2022-08-15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2022-08-15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2022-08-15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2022-08-15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2022-08-15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2022-08-15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2022-08-15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2022-08-15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2022-08-15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| ARES Operation Meeting | 2022-08-15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ARES Operation Meeting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Summary of week 36 / 2022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Florian Burkart, on behalf of the ARES crew</a:t>
            </a:r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36218-103D-4A04-AE42-8A9C1E96E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Short 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BA514-DAE6-493C-938E-6A769ECEB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MON:</a:t>
            </a:r>
          </a:p>
          <a:p>
            <a:r>
              <a:rPr lang="de-DE" dirty="0"/>
              <a:t>Maintenance: BAU (</a:t>
            </a:r>
            <a:r>
              <a:rPr lang="de-DE" dirty="0" err="1"/>
              <a:t>cellar</a:t>
            </a:r>
            <a:r>
              <a:rPr lang="de-DE" dirty="0"/>
              <a:t>), MIN (</a:t>
            </a:r>
            <a:r>
              <a:rPr lang="de-DE" dirty="0" err="1"/>
              <a:t>modulator</a:t>
            </a:r>
            <a:r>
              <a:rPr lang="de-DE" dirty="0"/>
              <a:t> </a:t>
            </a:r>
            <a:r>
              <a:rPr lang="de-DE" dirty="0" err="1"/>
              <a:t>software</a:t>
            </a:r>
            <a:r>
              <a:rPr lang="de-DE" dirty="0"/>
              <a:t>), MKK (</a:t>
            </a:r>
            <a:r>
              <a:rPr lang="de-DE" dirty="0" err="1"/>
              <a:t>gun</a:t>
            </a:r>
            <a:r>
              <a:rPr lang="de-DE" dirty="0"/>
              <a:t> </a:t>
            </a:r>
            <a:r>
              <a:rPr lang="de-DE" dirty="0" err="1"/>
              <a:t>water</a:t>
            </a:r>
            <a:r>
              <a:rPr lang="de-DE" dirty="0"/>
              <a:t> pump </a:t>
            </a:r>
            <a:r>
              <a:rPr lang="de-DE" dirty="0" err="1"/>
              <a:t>exchange</a:t>
            </a:r>
            <a:r>
              <a:rPr lang="de-DE" dirty="0"/>
              <a:t>), </a:t>
            </a:r>
            <a:r>
              <a:rPr lang="de-DE" dirty="0" err="1"/>
              <a:t>preparation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table</a:t>
            </a:r>
            <a:r>
              <a:rPr lang="de-DE" dirty="0"/>
              <a:t>.</a:t>
            </a:r>
          </a:p>
          <a:p>
            <a:pPr marL="0" indent="0">
              <a:buNone/>
            </a:pPr>
            <a:r>
              <a:rPr lang="de-DE" dirty="0"/>
              <a:t>TUE:</a:t>
            </a:r>
          </a:p>
          <a:p>
            <a:r>
              <a:rPr lang="de-DE" dirty="0"/>
              <a:t>Restart. </a:t>
            </a:r>
            <a:r>
              <a:rPr lang="de-DE" dirty="0" err="1"/>
              <a:t>Wirescanner</a:t>
            </a:r>
            <a:r>
              <a:rPr lang="de-DE" dirty="0"/>
              <a:t> </a:t>
            </a:r>
            <a:r>
              <a:rPr lang="de-DE" dirty="0" err="1"/>
              <a:t>measurements</a:t>
            </a:r>
            <a:r>
              <a:rPr lang="de-DE" dirty="0"/>
              <a:t>, BPM </a:t>
            </a:r>
            <a:r>
              <a:rPr lang="de-DE" dirty="0" err="1"/>
              <a:t>commissioning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WED:</a:t>
            </a:r>
          </a:p>
          <a:p>
            <a:r>
              <a:rPr lang="de-DE" dirty="0"/>
              <a:t>BPM </a:t>
            </a:r>
            <a:r>
              <a:rPr lang="de-DE" dirty="0" err="1"/>
              <a:t>commissioning</a:t>
            </a:r>
            <a:endParaRPr lang="de-DE" dirty="0"/>
          </a:p>
          <a:p>
            <a:pPr marL="0" indent="0">
              <a:buNone/>
            </a:pPr>
            <a:r>
              <a:rPr lang="de-DE" dirty="0" err="1"/>
              <a:t>From</a:t>
            </a:r>
            <a:r>
              <a:rPr lang="de-DE" dirty="0"/>
              <a:t> WED lunch time: </a:t>
            </a:r>
          </a:p>
          <a:p>
            <a:r>
              <a:rPr lang="de-DE" dirty="0" err="1"/>
              <a:t>shutdown</a:t>
            </a:r>
            <a:endParaRPr lang="de-DE" dirty="0"/>
          </a:p>
          <a:p>
            <a:endParaRPr lang="de-DE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B15E51-C9D4-43DB-AF70-C0B661421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2022-08-15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72475B-F988-4D1F-B20A-5D988ED18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13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E682C-FEED-43C7-B1B3-C376BB0EC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Shutdown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9E736-E844-475F-A81B-43BB709E8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Crane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table</a:t>
            </a:r>
            <a:r>
              <a:rPr lang="de-DE" dirty="0"/>
              <a:t>, </a:t>
            </a:r>
            <a:r>
              <a:rPr lang="de-DE" dirty="0" err="1"/>
              <a:t>issues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crane</a:t>
            </a:r>
            <a:r>
              <a:rPr lang="de-DE" dirty="0"/>
              <a:t> (</a:t>
            </a:r>
            <a:r>
              <a:rPr lang="de-DE" dirty="0" err="1"/>
              <a:t>broken</a:t>
            </a:r>
            <a:r>
              <a:rPr lang="de-DE" dirty="0"/>
              <a:t> </a:t>
            </a:r>
            <a:r>
              <a:rPr lang="de-DE" dirty="0" err="1"/>
              <a:t>wire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), </a:t>
            </a:r>
            <a:r>
              <a:rPr lang="de-DE" dirty="0" err="1"/>
              <a:t>luckily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a </a:t>
            </a:r>
            <a:r>
              <a:rPr lang="de-DE" dirty="0" err="1"/>
              <a:t>second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!</a:t>
            </a:r>
          </a:p>
          <a:p>
            <a:r>
              <a:rPr lang="de-DE" dirty="0"/>
              <a:t>Installation </a:t>
            </a:r>
            <a:r>
              <a:rPr lang="de-DE" dirty="0" err="1"/>
              <a:t>of</a:t>
            </a:r>
            <a:r>
              <a:rPr lang="de-DE" dirty="0"/>
              <a:t> MVS</a:t>
            </a:r>
          </a:p>
          <a:p>
            <a:r>
              <a:rPr lang="de-DE" dirty="0"/>
              <a:t>Slow </a:t>
            </a:r>
            <a:r>
              <a:rPr lang="de-DE" dirty="0" err="1"/>
              <a:t>venting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chamber</a:t>
            </a:r>
            <a:endParaRPr lang="de-DE" dirty="0"/>
          </a:p>
          <a:p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EEBED6-AE54-4359-9F33-19D1E0207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2022-08-15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17F5E-1B70-4B72-8772-1ECCD98A9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61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7327A-6AA4-42CB-8195-85DF291C9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Old DLA holder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C6FC0A-388D-4B7F-964E-347661F974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9" t="34436" r="29704" b="27301"/>
          <a:stretch/>
        </p:blipFill>
        <p:spPr>
          <a:xfrm>
            <a:off x="191344" y="2924944"/>
            <a:ext cx="3373349" cy="259488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3AC06-8AE9-4F0C-A05D-81E876CD7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2022-08-15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B0193F-9FA7-438A-9BE0-F9B1D073B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34B1F7-33DD-4C0B-9DAD-A5096C1D75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0" t="22957" r="28084" b="27301"/>
          <a:stretch/>
        </p:blipFill>
        <p:spPr>
          <a:xfrm>
            <a:off x="4538901" y="90359"/>
            <a:ext cx="7704556" cy="667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00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6E833-8B3C-4DE5-947E-A3BDE1279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458CF3-CABE-44BD-872A-07DF0D3C9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2022-08-15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D4444B-DD8D-4E06-84A0-8B75361771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A5E1A56-D7E4-4115-A8D4-8F661BB30B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4" t="3000" r="16584" b="22264"/>
          <a:stretch/>
        </p:blipFill>
        <p:spPr>
          <a:xfrm>
            <a:off x="0" y="349611"/>
            <a:ext cx="7272808" cy="6099776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37041523-15A7-4BA8-997C-32B9FE840A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1" t="27662" r="41066" b="47634"/>
          <a:stretch/>
        </p:blipFill>
        <p:spPr>
          <a:xfrm rot="21372448">
            <a:off x="7052193" y="562070"/>
            <a:ext cx="4952434" cy="554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93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E9361-8BBC-4B41-A270-B4CAEA595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shadow</a:t>
            </a:r>
            <a:r>
              <a:rPr lang="de-DE" dirty="0"/>
              <a:t>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2F320-CA05-464E-BC2B-EFAC16AC2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MIN </a:t>
            </a:r>
            <a:r>
              <a:rPr lang="de-DE" dirty="0" err="1"/>
              <a:t>working</a:t>
            </a:r>
            <a:r>
              <a:rPr lang="de-DE" dirty="0"/>
              <a:t> on </a:t>
            </a:r>
            <a:r>
              <a:rPr lang="de-DE" dirty="0" err="1"/>
              <a:t>modulator</a:t>
            </a:r>
            <a:r>
              <a:rPr lang="de-DE" dirty="0"/>
              <a:t> </a:t>
            </a:r>
            <a:r>
              <a:rPr lang="de-DE" dirty="0" err="1"/>
              <a:t>software</a:t>
            </a:r>
            <a:endParaRPr lang="de-DE" dirty="0"/>
          </a:p>
          <a:p>
            <a:r>
              <a:rPr lang="de-DE" dirty="0"/>
              <a:t>MVS </a:t>
            </a:r>
            <a:r>
              <a:rPr lang="de-DE" dirty="0" err="1"/>
              <a:t>working</a:t>
            </a:r>
            <a:r>
              <a:rPr lang="de-DE" dirty="0"/>
              <a:t> on </a:t>
            </a:r>
            <a:r>
              <a:rPr lang="de-DE" dirty="0" err="1"/>
              <a:t>vacuum</a:t>
            </a:r>
            <a:r>
              <a:rPr lang="de-DE" dirty="0"/>
              <a:t> pump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klystron</a:t>
            </a:r>
            <a:r>
              <a:rPr lang="de-DE" dirty="0"/>
              <a:t> hall (TWS1)</a:t>
            </a:r>
          </a:p>
          <a:p>
            <a:r>
              <a:rPr lang="de-DE" dirty="0" err="1"/>
              <a:t>Cleaning</a:t>
            </a:r>
            <a:r>
              <a:rPr lang="de-DE" dirty="0"/>
              <a:t> – </a:t>
            </a:r>
            <a:r>
              <a:rPr lang="de-DE" dirty="0" err="1"/>
              <a:t>preparation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MT </a:t>
            </a:r>
            <a:r>
              <a:rPr lang="de-DE" dirty="0" err="1"/>
              <a:t>days</a:t>
            </a:r>
            <a:r>
              <a:rPr lang="de-DE" dirty="0"/>
              <a:t> and ARES Tour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59202F-D9D5-4B47-BAB3-4D49269D1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2022-08-15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EEB56D-1A9A-4D3B-BCE9-32B9BD236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9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41180-E0F3-4BD8-AE35-53E5A4BE4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Plan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week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D8619-1AD1-4637-B833-D4BFED198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Pump down.</a:t>
            </a:r>
          </a:p>
          <a:p>
            <a:r>
              <a:rPr lang="de-DE" dirty="0"/>
              <a:t>Re-installation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timing</a:t>
            </a:r>
            <a:r>
              <a:rPr lang="de-DE" dirty="0"/>
              <a:t> </a:t>
            </a:r>
            <a:r>
              <a:rPr lang="de-DE" dirty="0" err="1"/>
              <a:t>setup</a:t>
            </a:r>
            <a:endParaRPr lang="de-DE" dirty="0"/>
          </a:p>
          <a:p>
            <a:r>
              <a:rPr lang="de-DE" dirty="0"/>
              <a:t>ACHIP </a:t>
            </a:r>
            <a:r>
              <a:rPr lang="de-DE" dirty="0" err="1"/>
              <a:t>week</a:t>
            </a:r>
            <a:r>
              <a:rPr lang="de-DE" dirty="0"/>
              <a:t> – </a:t>
            </a:r>
            <a:r>
              <a:rPr lang="de-DE" dirty="0" err="1"/>
              <a:t>show</a:t>
            </a:r>
            <a:r>
              <a:rPr lang="de-DE" dirty="0"/>
              <a:t> </a:t>
            </a:r>
            <a:r>
              <a:rPr lang="de-DE" dirty="0" err="1"/>
              <a:t>transmission</a:t>
            </a:r>
            <a:endParaRPr lang="de-DE" dirty="0"/>
          </a:p>
          <a:p>
            <a:r>
              <a:rPr lang="de-DE" dirty="0"/>
              <a:t>AA on WED </a:t>
            </a:r>
            <a:r>
              <a:rPr lang="de-DE" dirty="0" err="1"/>
              <a:t>confirmed</a:t>
            </a:r>
            <a:r>
              <a:rPr lang="de-DE"/>
              <a:t>??</a:t>
            </a:r>
          </a:p>
          <a:p>
            <a:r>
              <a:rPr lang="de-DE" dirty="0"/>
              <a:t>2mu Laser Setup</a:t>
            </a:r>
          </a:p>
          <a:p>
            <a:r>
              <a:rPr lang="de-DE" dirty="0"/>
              <a:t>High-level </a:t>
            </a:r>
            <a:r>
              <a:rPr lang="de-DE" dirty="0" err="1"/>
              <a:t>applications</a:t>
            </a:r>
            <a:r>
              <a:rPr lang="de-DE" dirty="0"/>
              <a:t> </a:t>
            </a:r>
            <a:r>
              <a:rPr lang="de-DE" dirty="0" err="1"/>
              <a:t>development</a:t>
            </a:r>
            <a:r>
              <a:rPr lang="de-DE" dirty="0"/>
              <a:t> -  Orbit </a:t>
            </a:r>
            <a:r>
              <a:rPr lang="de-DE" dirty="0" err="1"/>
              <a:t>correction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BPM </a:t>
            </a:r>
            <a:r>
              <a:rPr lang="de-DE" dirty="0" err="1"/>
              <a:t>readings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009A27-076E-42EE-8C7F-1B46C1446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2022-08-15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A4BB0C-BDC3-476F-A705-8078F0A773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10F009-7976-46A6-B6D2-5E092BE38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144" y="125078"/>
            <a:ext cx="4589074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46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AAC0A9-9FC6-2F44-91BD-86BFD8CE7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63A3DC-8E07-4B8A-B8FD-C92702689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406427"/>
            <a:ext cx="11376025" cy="501024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D01DCD-8CBE-B44E-80C2-A091A3754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2022-08-15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AAADFE7-A8C9-BD4D-B81E-3D07AE08D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Week 37</a:t>
            </a:r>
            <a:endParaRPr lang="en-US" dirty="0"/>
          </a:p>
        </p:txBody>
      </p:sp>
      <p:graphicFrame>
        <p:nvGraphicFramePr>
          <p:cNvPr id="6" name="Tabelle">
            <a:extLst>
              <a:ext uri="{FF2B5EF4-FFF2-40B4-BE49-F238E27FC236}">
                <a16:creationId xmlns:a16="http://schemas.microsoft.com/office/drawing/2014/main" id="{830E68D4-1DA3-CA46-B346-9EA45DD185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823770"/>
              </p:ext>
            </p:extLst>
          </p:nvPr>
        </p:nvGraphicFramePr>
        <p:xfrm>
          <a:off x="407986" y="1406426"/>
          <a:ext cx="11376024" cy="4326828"/>
        </p:xfrm>
        <a:graphic>
          <a:graphicData uri="http://schemas.openxmlformats.org/drawingml/2006/table">
            <a:tbl>
              <a:tblPr bandRow="1"/>
              <a:tblGrid>
                <a:gridCol w="3887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8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11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1800"/>
                      </a:pPr>
                      <a:r>
                        <a:rPr sz="2400" b="1" noProof="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1800"/>
                      </a:pPr>
                      <a:r>
                        <a:rPr lang="de-DE" sz="2400" b="1" noProof="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Schedule</a:t>
                      </a:r>
                      <a:endParaRPr sz="2400" b="1" noProof="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1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1800"/>
                      </a:pPr>
                      <a:r>
                        <a:rPr lang="de-DE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12.09.</a:t>
                      </a:r>
                      <a:endParaRPr sz="2400" noProof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1800"/>
                      </a:pPr>
                      <a:r>
                        <a:rPr lang="en-US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Tunnel open</a:t>
                      </a:r>
                      <a:endParaRPr sz="2400" noProof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1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1800"/>
                      </a:pPr>
                      <a:r>
                        <a:rPr lang="de-DE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r>
                        <a:rPr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de-DE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09.</a:t>
                      </a:r>
                      <a:endParaRPr sz="2400" noProof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de-DE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Frank Mayet</a:t>
                      </a: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1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1800"/>
                      </a:pPr>
                      <a:r>
                        <a:rPr lang="de-DE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14.09.</a:t>
                      </a:r>
                      <a:endParaRPr sz="2400" noProof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de-DE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Hannes Dinter</a:t>
                      </a: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11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1800"/>
                      </a:pPr>
                      <a:r>
                        <a:rPr lang="de-DE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15.09.</a:t>
                      </a:r>
                      <a:endParaRPr sz="2400" noProof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de-DE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Willi Kuropka </a:t>
                      </a: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11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1800"/>
                      </a:pPr>
                      <a:r>
                        <a:rPr lang="de-DE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16.09.</a:t>
                      </a:r>
                      <a:endParaRPr sz="2400" noProof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1800"/>
                      </a:pPr>
                      <a:r>
                        <a:rPr lang="de-DE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Thomas Vinatier</a:t>
                      </a: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hteck: abgerundete Ecken 2">
            <a:extLst>
              <a:ext uri="{FF2B5EF4-FFF2-40B4-BE49-F238E27FC236}">
                <a16:creationId xmlns:a16="http://schemas.microsoft.com/office/drawing/2014/main" id="{D014A472-30FC-4547-BA11-625D54F48708}"/>
              </a:ext>
            </a:extLst>
          </p:cNvPr>
          <p:cNvSpPr/>
          <p:nvPr/>
        </p:nvSpPr>
        <p:spPr>
          <a:xfrm>
            <a:off x="407987" y="6039173"/>
            <a:ext cx="11376024" cy="377503"/>
          </a:xfrm>
          <a:prstGeom prst="roundRect">
            <a:avLst>
              <a:gd name="adj" fmla="val 8456"/>
            </a:avLst>
          </a:prstGeom>
          <a:solidFill>
            <a:srgbClr val="FFC000"/>
          </a:solidFill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want to learn or join the shift: please give the shift leader a call (BKR 2840 / SINBAD Box 2454)</a:t>
            </a:r>
          </a:p>
        </p:txBody>
      </p:sp>
    </p:spTree>
    <p:extLst>
      <p:ext uri="{BB962C8B-B14F-4D97-AF65-F5344CB8AC3E}">
        <p14:creationId xmlns:p14="http://schemas.microsoft.com/office/powerpoint/2010/main" val="213471053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" id="{FF3377BC-8E16-034C-B37F-4D96C015CDA1}" vid="{4C42B158-ADD8-9242-AD54-4E9401BE2496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</Template>
  <TotalTime>0</TotalTime>
  <Words>255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DESY</vt:lpstr>
      <vt:lpstr>ARES Operation Meeting</vt:lpstr>
      <vt:lpstr>Short Summary</vt:lpstr>
      <vt:lpstr>Shutdown</vt:lpstr>
      <vt:lpstr>Old DLA holder</vt:lpstr>
      <vt:lpstr>PowerPoint Presentation</vt:lpstr>
      <vt:lpstr>In the shadow:</vt:lpstr>
      <vt:lpstr>Plan for this week</vt:lpstr>
      <vt:lpstr>Schedule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ARES Operation Meeting</dc:title>
  <dc:creator>Frank Mayet</dc:creator>
  <cp:lastModifiedBy>Burkart, Florian</cp:lastModifiedBy>
  <cp:revision>563</cp:revision>
  <dcterms:created xsi:type="dcterms:W3CDTF">2021-08-09T09:06:11Z</dcterms:created>
  <dcterms:modified xsi:type="dcterms:W3CDTF">2022-09-12T10:25:23Z</dcterms:modified>
</cp:coreProperties>
</file>