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271" r:id="rId3"/>
    <p:sldId id="273" r:id="rId4"/>
    <p:sldId id="274" r:id="rId5"/>
    <p:sldId id="275" r:id="rId6"/>
    <p:sldId id="276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327" autoAdjust="0"/>
  </p:normalViewPr>
  <p:slideViewPr>
    <p:cSldViewPr showGuides="1">
      <p:cViewPr varScale="1">
        <p:scale>
          <a:sx n="86" d="100"/>
          <a:sy n="86" d="100"/>
        </p:scale>
        <p:origin x="538" y="7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2022-09-19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37 /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Willi Kuropka, </a:t>
            </a:r>
            <a:r>
              <a:rPr lang="en-US" dirty="0"/>
              <a:t>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6218-103D-4A04-AE42-8A9C1E96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A514-DAE6-493C-938E-6A769ECEB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MON:</a:t>
            </a:r>
          </a:p>
          <a:p>
            <a:r>
              <a:rPr lang="en-US" dirty="0"/>
              <a:t>EA Timing setup installed in the tunnel, cleaning, tunnel closed</a:t>
            </a:r>
          </a:p>
          <a:p>
            <a:pPr marL="0" indent="0">
              <a:buNone/>
            </a:pPr>
            <a:r>
              <a:rPr lang="en-US" dirty="0"/>
              <a:t>TUE:</a:t>
            </a:r>
          </a:p>
          <a:p>
            <a:r>
              <a:rPr lang="en-US" dirty="0"/>
              <a:t>Ramping up, ACHIP WP setup, timing setup tested, scanned for DLA R transmission</a:t>
            </a:r>
          </a:p>
          <a:p>
            <a:pPr marL="0" indent="0">
              <a:buNone/>
            </a:pPr>
            <a:r>
              <a:rPr lang="en-US" dirty="0"/>
              <a:t>WED:</a:t>
            </a:r>
          </a:p>
          <a:p>
            <a:r>
              <a:rPr lang="en-US" dirty="0" err="1"/>
              <a:t>AutoAcc</a:t>
            </a:r>
            <a:r>
              <a:rPr lang="en-US" dirty="0"/>
              <a:t> shift, beam position feedback using BPM, scanned for DLA L transmission</a:t>
            </a:r>
          </a:p>
          <a:p>
            <a:pPr marL="0" indent="0">
              <a:buNone/>
            </a:pPr>
            <a:r>
              <a:rPr lang="en-US" dirty="0"/>
              <a:t>THU: </a:t>
            </a:r>
          </a:p>
          <a:p>
            <a:r>
              <a:rPr lang="en-US" dirty="0"/>
              <a:t>Optimized DLA transmission, some TWS1 RF station work by Ingo, checked timing setup</a:t>
            </a:r>
          </a:p>
          <a:p>
            <a:pPr marL="0" indent="0">
              <a:buNone/>
            </a:pPr>
            <a:r>
              <a:rPr lang="en-US" dirty="0"/>
              <a:t>FRI:</a:t>
            </a:r>
          </a:p>
          <a:p>
            <a:r>
              <a:rPr lang="en-US" dirty="0"/>
              <a:t>Arrival time jitter measurement using TWS2 off-crest to induce correlated energy jitter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15E51-C9D4-43DB-AF70-C0B66142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2475B-F988-4D1F-B20A-5D988ED18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327A-6AA4-42CB-8195-85DF291C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DLA </a:t>
            </a:r>
            <a:r>
              <a:rPr lang="de-DE" dirty="0" err="1"/>
              <a:t>transmission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3AC06-8AE9-4F0C-A05D-81E876CD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0193F-9FA7-438A-9BE0-F9B1D073B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Both DLAs have comparable transmission, beam trajectory changed between scans due to AA shift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7513A8A-7067-48BC-B761-A03DAAFEE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4200" r="26064" b="52751"/>
          <a:stretch/>
        </p:blipFill>
        <p:spPr>
          <a:xfrm>
            <a:off x="263352" y="1348507"/>
            <a:ext cx="5543996" cy="48362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83A20DD-80F2-4143-A744-DD4CC4157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t="3709" r="26355" b="52192"/>
          <a:stretch/>
        </p:blipFill>
        <p:spPr>
          <a:xfrm>
            <a:off x="6240016" y="1348508"/>
            <a:ext cx="5436039" cy="49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E833-8B3C-4DE5-947E-A3BDE127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58CF3-CABE-44BD-872A-07DF0D3C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4444B-DD8D-4E06-84A0-8B7536177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E17C568-D75D-401D-B54E-70A7F108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1520714"/>
            <a:ext cx="4656947" cy="451978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1BA400-1D14-4759-B886-2F03C10A3E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5" b="29747"/>
          <a:stretch/>
        </p:blipFill>
        <p:spPr>
          <a:xfrm>
            <a:off x="6287854" y="1520714"/>
            <a:ext cx="4128626" cy="44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9361-8BBC-4B41-A270-B4CAEA59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jitter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9202F-D9D5-4B47-BAB3-4D49269D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EB56D-1A9A-4D3B-BCE9-32B9BD236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7CEFC8-C2B7-45DC-ABC5-D3AF9FE2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49611"/>
            <a:ext cx="7532176" cy="33496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ABE23BD-39BD-4EDC-9483-0EE13E154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358611"/>
            <a:ext cx="7532176" cy="334966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3A6AD66-EB85-45A5-B7FF-76D80672B6C0}"/>
              </a:ext>
            </a:extLst>
          </p:cNvPr>
          <p:cNvSpPr txBox="1"/>
          <p:nvPr/>
        </p:nvSpPr>
        <p:spPr>
          <a:xfrm>
            <a:off x="1703512" y="1844824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SHE2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04E7C1E-661B-4157-A10F-97EBFADF8373}"/>
              </a:ext>
            </a:extLst>
          </p:cNvPr>
          <p:cNvSpPr txBox="1"/>
          <p:nvPr/>
        </p:nvSpPr>
        <p:spPr>
          <a:xfrm>
            <a:off x="1703132" y="4859577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DLE1</a:t>
            </a:r>
          </a:p>
        </p:txBody>
      </p:sp>
    </p:spTree>
    <p:extLst>
      <p:ext uri="{BB962C8B-B14F-4D97-AF65-F5344CB8AC3E}">
        <p14:creationId xmlns:p14="http://schemas.microsoft.com/office/powerpoint/2010/main" val="32113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1180-E0F3-4BD8-AE35-53E5A4BE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8619-1AD1-4637-B833-D4BFED19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equipment on laser table in tunnel</a:t>
            </a:r>
          </a:p>
          <a:p>
            <a:r>
              <a:rPr lang="en-US" dirty="0"/>
              <a:t>Check timing setup</a:t>
            </a:r>
          </a:p>
          <a:p>
            <a:r>
              <a:rPr lang="en-US" dirty="0"/>
              <a:t>2um beam line alignment, alignment to DLAs</a:t>
            </a:r>
          </a:p>
          <a:p>
            <a:r>
              <a:rPr lang="en-US" dirty="0"/>
              <a:t>Timing scans of laser and electrons, find time overlap – modulate the electron beam!</a:t>
            </a:r>
          </a:p>
          <a:p>
            <a:r>
              <a:rPr lang="en-US" dirty="0" err="1"/>
              <a:t>AutoAcc</a:t>
            </a:r>
            <a:r>
              <a:rPr lang="en-US" dirty="0"/>
              <a:t> shift on Thursday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09A27-076E-42EE-8C7F-1B46C144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4BB0C-BDC3-476F-A705-8078F0A77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63A3DC-8E07-4B8A-B8FD-C9270268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2022-09-19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38</a:t>
            </a:r>
          </a:p>
        </p:txBody>
      </p:sp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830E68D4-1DA3-CA46-B346-9EA45DD18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161946"/>
              </p:ext>
            </p:extLst>
          </p:nvPr>
        </p:nvGraphicFramePr>
        <p:xfrm>
          <a:off x="407986" y="1406426"/>
          <a:ext cx="11376024" cy="4326828"/>
        </p:xfrm>
        <a:graphic>
          <a:graphicData uri="http://schemas.openxmlformats.org/drawingml/2006/table">
            <a:tbl>
              <a:tblPr bandRow="1"/>
              <a:tblGrid>
                <a:gridCol w="3887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Schedule</a:t>
                      </a:r>
                      <a:endParaRPr sz="2400" b="1" noProof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en-US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Tunnel open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 </a:t>
                      </a:r>
                      <a:r>
                        <a:rPr lang="de-DE" sz="2400" noProof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Kuropka</a:t>
                      </a:r>
                      <a:endParaRPr lang="de-DE"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 Dinter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 </a:t>
                      </a:r>
                      <a:r>
                        <a:rPr lang="de-DE" sz="2400" noProof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Mayet</a:t>
                      </a: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Jan Kaiser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23.09.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 Vinatier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407987" y="6039173"/>
            <a:ext cx="11376024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253</Words>
  <Application>Microsoft Office PowerPoint</Application>
  <PresentationFormat>Breitbild</PresentationFormat>
  <Paragraphs>46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DESY</vt:lpstr>
      <vt:lpstr>ARES Operation Meeting</vt:lpstr>
      <vt:lpstr>Short Summary</vt:lpstr>
      <vt:lpstr>DLA transmission</vt:lpstr>
      <vt:lpstr>PowerPoint-Präsentation</vt:lpstr>
      <vt:lpstr>Position jitter</vt:lpstr>
      <vt:lpstr>Plan for this week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Kuropka, Willi</cp:lastModifiedBy>
  <cp:revision>570</cp:revision>
  <dcterms:created xsi:type="dcterms:W3CDTF">2021-08-09T09:06:11Z</dcterms:created>
  <dcterms:modified xsi:type="dcterms:W3CDTF">2022-09-19T08:39:57Z</dcterms:modified>
</cp:coreProperties>
</file>