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D689B8-9588-FD88-76CA-2CF5E8DCD1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0AFAAE5-1FB4-1012-86DD-77A2FA2D78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13D507-4CCF-417A-91C1-E6D9E2560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A4FB-C1BB-41CD-9A88-2B1FA46658F6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235416A-B2FF-52FF-D779-8150B9220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F4358AD-7F98-489D-7B0E-EBCE56550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19C1-2D83-46D5-AA5B-9C65B2BBE0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816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242416-EC1E-DB5F-01E8-E0E4A73AD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546DFAB-55F7-F7D1-45A6-6EF7B083E3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A9C0CF-8FD4-9296-2DEB-F25FBCC3B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A4FB-C1BB-41CD-9A88-2B1FA46658F6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609006E-4425-78A7-5565-A4F86DAF2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C03B6D2-A6BC-78AE-1ACE-A67CDFF47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19C1-2D83-46D5-AA5B-9C65B2BBE0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7066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915C23B-7C79-776C-5E6E-46FF057930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5EEA3DC-7384-9E95-FE66-0859D62683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FB48C35-E696-B2A1-A543-BB53EEA6A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A4FB-C1BB-41CD-9A88-2B1FA46658F6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30120FF-24AD-76DE-575B-C92AC22AD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629F4A8-030D-364E-0D8F-3416AC936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19C1-2D83-46D5-AA5B-9C65B2BBE0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037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FC499F-4C73-83B9-67A2-E0D45E39E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5A8154-6912-88B7-1F2E-A523C16BC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BDA15E3-7061-3612-5C5A-8043A469E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A4FB-C1BB-41CD-9A88-2B1FA46658F6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15D78D3-502F-5C60-D232-A7129777E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B896365-50AB-B2FB-E92B-85C55C816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19C1-2D83-46D5-AA5B-9C65B2BBE0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6143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258A5A-8123-1E9D-B413-234669AE4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9C2AE6F-012E-6A4F-8F0E-462C0464FA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47694A2-2EF5-6B00-B24A-3EA6279B9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A4FB-C1BB-41CD-9A88-2B1FA46658F6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C12A058-BDE0-12CF-4AC4-D5C89BD10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EE5090D-26F4-E28B-585D-B66A015DB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19C1-2D83-46D5-AA5B-9C65B2BBE0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9456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EA98BB-8A58-78AE-1DEE-E160A51AD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49EF245-69E5-8913-B681-03A4C0BF47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4987FAE-240C-5B1A-0F3D-FEC7383397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DA5AC8D-BF44-720F-A6FE-FB611FB34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A4FB-C1BB-41CD-9A88-2B1FA46658F6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6424D00-0CE5-C012-214B-A27D56141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A9A7809-97E8-94A6-B686-9D95F3E31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19C1-2D83-46D5-AA5B-9C65B2BBE0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0149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008E11-44DB-7C8B-294D-2782C0B5F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8262305-C49D-7BA9-0F82-651435B7D4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4005D07-BC4B-51AD-99B7-3A09F40533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5E4666B-BDC7-22D4-649B-DC84F168A6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B1800A1-E7F7-03E1-5246-614A33F4B2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6F05498-7033-EFCD-9611-B3B057A31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A4FB-C1BB-41CD-9A88-2B1FA46658F6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BB8BE7C-FEEF-2D3F-3499-402470274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8F71BF6-22FE-0F65-2BC7-065F8BAB0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19C1-2D83-46D5-AA5B-9C65B2BBE0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196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9453AC-BFAA-329B-AEF9-AB40BE380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F49B561-FEB7-13B7-77E3-C8DED9A0E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A4FB-C1BB-41CD-9A88-2B1FA46658F6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196D721-52D0-007E-5B05-D5F0F4A86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694E2B6-8A5A-E33D-2148-5E2C22CFA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19C1-2D83-46D5-AA5B-9C65B2BBE0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6018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135EDFC-CA9E-DCA8-7200-54E783494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A4FB-C1BB-41CD-9A88-2B1FA46658F6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5290665-C935-FF63-899F-408F416D8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67BBA21-12A0-D9B6-758B-7B911880B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19C1-2D83-46D5-AA5B-9C65B2BBE0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4131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62B277-8208-F7D6-6D32-A73072DE5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D9AE81-06FC-3591-0A05-3C1E860114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DFE413D-D980-9A80-2A73-F01840EF40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EC7C9F-CB72-A189-A121-9125AD03C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A4FB-C1BB-41CD-9A88-2B1FA46658F6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118B400-2E68-7CBA-D039-3AB005FEE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AE7D5BB-64E9-AECF-3E62-5DD4048FD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19C1-2D83-46D5-AA5B-9C65B2BBE0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66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180E8F-A682-49BE-268E-88D5B146F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168482F-359D-B485-0365-BFF0FCC6FA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765ABAC-F45E-F8ED-9261-89FB61F1E4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1CE7CBE-59F0-574C-7D01-A41E8C8B7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A4FB-C1BB-41CD-9A88-2B1FA46658F6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52E0F81-A7EE-BD3F-D505-EDC944945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4A8C33D-8E99-3AF1-9E52-9058E217B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19C1-2D83-46D5-AA5B-9C65B2BBE0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966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4F9BB2-83EC-C910-15B9-B2D2D5185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9510E08-F94A-8E24-746D-BC090FC929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FCFA0B-ADB1-27C9-207C-EB3EB082C9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FA4FB-C1BB-41CD-9A88-2B1FA46658F6}" type="datetimeFigureOut">
              <a:rPr lang="ru-RU" smtClean="0"/>
              <a:t>25.10.2022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E2CF670-7334-ACEC-AD40-FF0A989E99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17F65E2-721F-1D4F-25DE-C715298D3B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519C1-2D83-46D5-AA5B-9C65B2BBE0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9710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1C0CD1-B2AF-D709-2C97-5697D6923D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648170"/>
            <a:ext cx="9144000" cy="141149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The 192Ch-GBP-W under X-ray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0310D7-0FD1-B6E8-A247-321AF9E0DF96}"/>
              </a:ext>
            </a:extLst>
          </p:cNvPr>
          <p:cNvSpPr txBox="1"/>
          <p:nvPr/>
        </p:nvSpPr>
        <p:spPr>
          <a:xfrm>
            <a:off x="10668000" y="6203853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25.10.2022</a:t>
            </a:r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750BEF-0523-88CB-6EFB-2691AB16C5CF}"/>
              </a:ext>
            </a:extLst>
          </p:cNvPr>
          <p:cNvSpPr txBox="1"/>
          <p:nvPr/>
        </p:nvSpPr>
        <p:spPr>
          <a:xfrm>
            <a:off x="287764" y="6203853"/>
            <a:ext cx="1430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INFN Padova</a:t>
            </a:r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8AA2235-06BB-D188-7650-3A55BE5F8CAB}"/>
              </a:ext>
            </a:extLst>
          </p:cNvPr>
          <p:cNvSpPr txBox="1"/>
          <p:nvPr/>
        </p:nvSpPr>
        <p:spPr>
          <a:xfrm>
            <a:off x="5313130" y="6203853"/>
            <a:ext cx="1565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Sergii Vasiukov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9392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CBF4D5B-4164-3A21-0258-5F85BCEB07C9}"/>
              </a:ext>
            </a:extLst>
          </p:cNvPr>
          <p:cNvSpPr txBox="1"/>
          <p:nvPr/>
        </p:nvSpPr>
        <p:spPr>
          <a:xfrm>
            <a:off x="359980" y="61394"/>
            <a:ext cx="8463920" cy="8334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8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X-ray tube (tungsten): U=40kV; I=50mA (continuous mode)</a:t>
            </a:r>
          </a:p>
        </p:txBody>
      </p:sp>
      <p:graphicFrame>
        <p:nvGraphicFramePr>
          <p:cNvPr id="2" name="Таблица 2">
            <a:extLst>
              <a:ext uri="{FF2B5EF4-FFF2-40B4-BE49-F238E27FC236}">
                <a16:creationId xmlns:a16="http://schemas.microsoft.com/office/drawing/2014/main" id="{4BBF0896-D705-F638-9374-44CEBC0B0E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863768"/>
              </p:ext>
            </p:extLst>
          </p:nvPr>
        </p:nvGraphicFramePr>
        <p:xfrm>
          <a:off x="976785" y="1676269"/>
          <a:ext cx="4800347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7327">
                  <a:extLst>
                    <a:ext uri="{9D8B030D-6E8A-4147-A177-3AD203B41FA5}">
                      <a16:colId xmlns:a16="http://schemas.microsoft.com/office/drawing/2014/main" val="2529348718"/>
                    </a:ext>
                  </a:extLst>
                </a:gridCol>
                <a:gridCol w="3040190">
                  <a:extLst>
                    <a:ext uri="{9D8B030D-6E8A-4147-A177-3AD203B41FA5}">
                      <a16:colId xmlns:a16="http://schemas.microsoft.com/office/drawing/2014/main" val="2834161473"/>
                    </a:ext>
                  </a:extLst>
                </a:gridCol>
                <a:gridCol w="1052830">
                  <a:extLst>
                    <a:ext uri="{9D8B030D-6E8A-4147-A177-3AD203B41FA5}">
                      <a16:colId xmlns:a16="http://schemas.microsoft.com/office/drawing/2014/main" val="21211347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X-ray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Channels output (mean value)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std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2163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OFF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200uV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~ 100 </a:t>
                      </a:r>
                      <a:r>
                        <a:rPr lang="en-US" sz="1800" dirty="0" err="1"/>
                        <a:t>uV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13296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ON</a:t>
                      </a:r>
                      <a:endParaRPr lang="ru-RU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 – 10 mV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~ 500 </a:t>
                      </a:r>
                      <a:r>
                        <a:rPr lang="en-US" dirty="0" err="1"/>
                        <a:t>uV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037381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B735B89-A9B1-F9C6-1215-A97776E41F81}"/>
              </a:ext>
            </a:extLst>
          </p:cNvPr>
          <p:cNvSpPr txBox="1"/>
          <p:nvPr/>
        </p:nvSpPr>
        <p:spPr>
          <a:xfrm>
            <a:off x="6939142" y="1676269"/>
            <a:ext cx="30733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Feature of the measurements: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Inertia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Humidity sensitivity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00113A7-9ECE-FED8-8103-142288050267}"/>
              </a:ext>
            </a:extLst>
          </p:cNvPr>
          <p:cNvSpPr txBox="1"/>
          <p:nvPr/>
        </p:nvSpPr>
        <p:spPr>
          <a:xfrm>
            <a:off x="976785" y="4162482"/>
            <a:ext cx="48003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Inertia:</a:t>
            </a:r>
          </a:p>
          <a:p>
            <a:r>
              <a:rPr lang="en-US" dirty="0"/>
              <a:t>The monitor current gradually decreases after turning on the X-ray radiation from 0.5 to 0.41 µA at a bias voltage of 500V.</a:t>
            </a:r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414F8B-BDAC-465D-E746-420BB290CC31}"/>
              </a:ext>
            </a:extLst>
          </p:cNvPr>
          <p:cNvSpPr txBox="1"/>
          <p:nvPr/>
        </p:nvSpPr>
        <p:spPr>
          <a:xfrm>
            <a:off x="6939142" y="4162482"/>
            <a:ext cx="3358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Humidity influence</a:t>
            </a:r>
            <a:r>
              <a:rPr lang="ru-RU" b="1" dirty="0"/>
              <a:t> </a:t>
            </a:r>
            <a:r>
              <a:rPr lang="ru-RU" i="1" dirty="0"/>
              <a:t>(</a:t>
            </a:r>
            <a:r>
              <a:rPr lang="en-US" i="1" dirty="0"/>
              <a:t>No X-ray</a:t>
            </a:r>
            <a:r>
              <a:rPr lang="ru-RU" i="1" dirty="0"/>
              <a:t>)</a:t>
            </a:r>
            <a:r>
              <a:rPr lang="en-US" b="1" dirty="0"/>
              <a:t>:</a:t>
            </a:r>
            <a:endParaRPr lang="ru-RU" b="1" dirty="0"/>
          </a:p>
        </p:txBody>
      </p:sp>
      <p:graphicFrame>
        <p:nvGraphicFramePr>
          <p:cNvPr id="8" name="Таблица 8">
            <a:extLst>
              <a:ext uri="{FF2B5EF4-FFF2-40B4-BE49-F238E27FC236}">
                <a16:creationId xmlns:a16="http://schemas.microsoft.com/office/drawing/2014/main" id="{48DB718C-7139-CF68-2868-BC1BF75203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7814049"/>
              </p:ext>
            </p:extLst>
          </p:nvPr>
        </p:nvGraphicFramePr>
        <p:xfrm>
          <a:off x="7002475" y="4531814"/>
          <a:ext cx="3412871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67256">
                  <a:extLst>
                    <a:ext uri="{9D8B030D-6E8A-4147-A177-3AD203B41FA5}">
                      <a16:colId xmlns:a16="http://schemas.microsoft.com/office/drawing/2014/main" val="2662637194"/>
                    </a:ext>
                  </a:extLst>
                </a:gridCol>
                <a:gridCol w="1745615">
                  <a:extLst>
                    <a:ext uri="{9D8B030D-6E8A-4147-A177-3AD203B41FA5}">
                      <a16:colId xmlns:a16="http://schemas.microsoft.com/office/drawing/2014/main" val="21880821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Humidity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Current monitor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079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&lt; 60% (No rain)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1.1 – 2.1 </a:t>
                      </a:r>
                      <a:r>
                        <a:rPr lang="en-US" dirty="0" err="1"/>
                        <a:t>nA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60041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&gt; 80% (Rain)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 – 10 </a:t>
                      </a:r>
                      <a:r>
                        <a:rPr lang="en-US" dirty="0" err="1"/>
                        <a:t>nA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5424882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45C9FC49-C932-B367-24E2-AE8EAEB2D274}"/>
              </a:ext>
            </a:extLst>
          </p:cNvPr>
          <p:cNvSpPr txBox="1"/>
          <p:nvPr/>
        </p:nvSpPr>
        <p:spPr>
          <a:xfrm>
            <a:off x="6939142" y="6094697"/>
            <a:ext cx="38494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solidFill>
                  <a:schemeClr val="accent2">
                    <a:lumMod val="50000"/>
                  </a:schemeClr>
                </a:solidFill>
              </a:rPr>
              <a:t>Testing in progress now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7567783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115</Words>
  <Application>Microsoft Office PowerPoint</Application>
  <PresentationFormat>Широкоэкранный</PresentationFormat>
  <Paragraphs>27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The 192Ch-GBP-W under X-ray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200 channel sensors</dc:title>
  <dc:creator>Vasiukov</dc:creator>
  <cp:lastModifiedBy>Vasiukov</cp:lastModifiedBy>
  <cp:revision>3</cp:revision>
  <dcterms:created xsi:type="dcterms:W3CDTF">2022-09-21T00:56:57Z</dcterms:created>
  <dcterms:modified xsi:type="dcterms:W3CDTF">2022-10-25T08:53:38Z</dcterms:modified>
</cp:coreProperties>
</file>