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689B8-9588-FD88-76CA-2CF5E8DCD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AFAAE5-1FB4-1012-86DD-77A2FA2D7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3D507-4CCF-417A-91C1-E6D9E256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5416A-B2FF-52FF-D779-8150B9220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4358AD-7F98-489D-7B0E-EBCE5655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16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42416-EC1E-DB5F-01E8-E0E4A73A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46DFAB-55F7-F7D1-45A6-6EF7B083E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A9C0CF-8FD4-9296-2DEB-F25FBCC3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9006E-4425-78A7-5565-A4F86DAF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03B6D2-A6BC-78AE-1ACE-A67CDFF4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6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15C23B-7C79-776C-5E6E-46FF05793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EEA3DC-7384-9E95-FE66-0859D6268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B48C35-E696-B2A1-A543-BB53EEA6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120FF-24AD-76DE-575B-C92AC22A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29F4A8-030D-364E-0D8F-3416AC93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3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C499F-4C73-83B9-67A2-E0D45E39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A8154-6912-88B7-1F2E-A523C16B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DA15E3-7061-3612-5C5A-8043A469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5D78D3-502F-5C60-D232-A7129777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896365-50AB-B2FB-E92B-85C55C81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4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58A5A-8123-1E9D-B413-234669AE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C2AE6F-012E-6A4F-8F0E-462C0464F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694A2-2EF5-6B00-B24A-3EA6279B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2A058-BDE0-12CF-4AC4-D5C89BD1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E5090D-26F4-E28B-585D-B66A015D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5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A98BB-8A58-78AE-1DEE-E160A51A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9EF245-69E5-8913-B681-03A4C0BF4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987FAE-240C-5B1A-0F3D-FEC738339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A5AC8D-BF44-720F-A6FE-FB611FB3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424D00-0CE5-C012-214B-A27D5614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9A7809-97E8-94A6-B686-9D95F3E3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08E11-44DB-7C8B-294D-2782C0B5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262305-C49D-7BA9-0F82-651435B7D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005D07-BC4B-51AD-99B7-3A09F4053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E4666B-BDC7-22D4-649B-DC84F168A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1800A1-E7F7-03E1-5246-614A33F4B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F05498-7033-EFCD-9611-B3B057A3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B8BE7C-FEEF-2D3F-3499-40247027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F71BF6-22FE-0F65-2BC7-065F8BAB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19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453AC-BFAA-329B-AEF9-AB40BE38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49B561-FEB7-13B7-77E3-C8DED9A0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96D721-52D0-007E-5B05-D5F0F4A8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94E2B6-8A5A-E33D-2148-5E2C22CF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1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35EDFC-CA9E-DCA8-7200-54E78349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290665-C935-FF63-899F-408F416D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7BBA21-12A0-D9B6-758B-7B911880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3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2B277-8208-F7D6-6D32-A73072DE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9AE81-06FC-3591-0A05-3C1E86011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FE413D-D980-9A80-2A73-F01840EF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EC7C9F-CB72-A189-A121-9125AD03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18B400-2E68-7CBA-D039-3AB005FE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E7D5BB-64E9-AECF-3E62-5DD4048F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80E8F-A682-49BE-268E-88D5B146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68482F-359D-B485-0365-BFF0FCC6F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65ABAC-F45E-F8ED-9261-89FB61F1E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CE7CBE-59F0-574C-7D01-A41E8C8B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2E0F81-A7EE-BD3F-D505-EDC94494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A8C33D-8E99-3AF1-9E52-9058E217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6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F9BB2-83EC-C910-15B9-B2D2D518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510E08-F94A-8E24-746D-BC090FC9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FCFA0B-ADB1-27C9-207C-EB3EB082C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A4FB-C1BB-41CD-9A88-2B1FA46658F6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2CF670-7334-ACEC-AD40-FF0A989E9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7F65E2-721F-1D4F-25DE-C715298D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19C1-2D83-46D5-AA5B-9C65B2BBE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1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C0CD1-B2AF-D709-2C97-5697D6923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48170"/>
            <a:ext cx="9144000" cy="14114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192Ch-GBP-W under X-ray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0310D7-0FD1-B6E8-A247-321AF9E0DF96}"/>
              </a:ext>
            </a:extLst>
          </p:cNvPr>
          <p:cNvSpPr txBox="1"/>
          <p:nvPr/>
        </p:nvSpPr>
        <p:spPr>
          <a:xfrm>
            <a:off x="10668000" y="620385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25.10.2022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50BEF-0523-88CB-6EFB-2691AB16C5CF}"/>
              </a:ext>
            </a:extLst>
          </p:cNvPr>
          <p:cNvSpPr txBox="1"/>
          <p:nvPr/>
        </p:nvSpPr>
        <p:spPr>
          <a:xfrm>
            <a:off x="287764" y="6203853"/>
            <a:ext cx="143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INFN Padova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AA2235-06BB-D188-7650-3A55BE5F8CAB}"/>
              </a:ext>
            </a:extLst>
          </p:cNvPr>
          <p:cNvSpPr txBox="1"/>
          <p:nvPr/>
        </p:nvSpPr>
        <p:spPr>
          <a:xfrm>
            <a:off x="5313130" y="6203853"/>
            <a:ext cx="1565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Sergii Vasiukov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39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BF4D5B-4164-3A21-0258-5F85BCEB07C9}"/>
              </a:ext>
            </a:extLst>
          </p:cNvPr>
          <p:cNvSpPr txBox="1"/>
          <p:nvPr/>
        </p:nvSpPr>
        <p:spPr>
          <a:xfrm>
            <a:off x="359980" y="61394"/>
            <a:ext cx="8463920" cy="833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X-ray tube (tungsten): U=40kV; I=50mA (continuous mode)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BBF0896-D705-F638-9374-44CEBC0B0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63768"/>
              </p:ext>
            </p:extLst>
          </p:nvPr>
        </p:nvGraphicFramePr>
        <p:xfrm>
          <a:off x="976785" y="1676269"/>
          <a:ext cx="480034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327">
                  <a:extLst>
                    <a:ext uri="{9D8B030D-6E8A-4147-A177-3AD203B41FA5}">
                      <a16:colId xmlns:a16="http://schemas.microsoft.com/office/drawing/2014/main" val="2529348718"/>
                    </a:ext>
                  </a:extLst>
                </a:gridCol>
                <a:gridCol w="3040190">
                  <a:extLst>
                    <a:ext uri="{9D8B030D-6E8A-4147-A177-3AD203B41FA5}">
                      <a16:colId xmlns:a16="http://schemas.microsoft.com/office/drawing/2014/main" val="2834161473"/>
                    </a:ext>
                  </a:extLst>
                </a:gridCol>
                <a:gridCol w="1052830">
                  <a:extLst>
                    <a:ext uri="{9D8B030D-6E8A-4147-A177-3AD203B41FA5}">
                      <a16:colId xmlns:a16="http://schemas.microsoft.com/office/drawing/2014/main" val="2121134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X-ray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Channels output (mean value)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6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OFF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200uV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~ 100 </a:t>
                      </a:r>
                      <a:r>
                        <a:rPr lang="en-US" sz="1800" dirty="0" err="1"/>
                        <a:t>uV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2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ON</a:t>
                      </a:r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– 10 mV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 500 </a:t>
                      </a:r>
                      <a:r>
                        <a:rPr lang="en-US" dirty="0" err="1"/>
                        <a:t>uV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738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735B89-A9B1-F9C6-1215-A97776E41F81}"/>
              </a:ext>
            </a:extLst>
          </p:cNvPr>
          <p:cNvSpPr txBox="1"/>
          <p:nvPr/>
        </p:nvSpPr>
        <p:spPr>
          <a:xfrm>
            <a:off x="6939142" y="1676269"/>
            <a:ext cx="3073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Feature of the measurements: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Inertia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Humidity sensitivity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0113A7-9ECE-FED8-8103-142288050267}"/>
              </a:ext>
            </a:extLst>
          </p:cNvPr>
          <p:cNvSpPr txBox="1"/>
          <p:nvPr/>
        </p:nvSpPr>
        <p:spPr>
          <a:xfrm>
            <a:off x="976785" y="4162482"/>
            <a:ext cx="4800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Inertia:</a:t>
            </a:r>
          </a:p>
          <a:p>
            <a:r>
              <a:rPr lang="en-US" dirty="0"/>
              <a:t>The monitor current gradually decreases after turning on the X-ray radiation from 0.5 to 0.41 µA at a bias voltage of 500V.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14F8B-BDAC-465D-E746-420BB290CC31}"/>
              </a:ext>
            </a:extLst>
          </p:cNvPr>
          <p:cNvSpPr txBox="1"/>
          <p:nvPr/>
        </p:nvSpPr>
        <p:spPr>
          <a:xfrm>
            <a:off x="6939142" y="4162482"/>
            <a:ext cx="335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Humidity influence</a:t>
            </a:r>
            <a:r>
              <a:rPr lang="ru-RU" b="1" dirty="0"/>
              <a:t> </a:t>
            </a:r>
            <a:r>
              <a:rPr lang="ru-RU" i="1" dirty="0"/>
              <a:t>(</a:t>
            </a:r>
            <a:r>
              <a:rPr lang="en-US" i="1" dirty="0"/>
              <a:t>No X-ray</a:t>
            </a:r>
            <a:r>
              <a:rPr lang="ru-RU" i="1" dirty="0"/>
              <a:t>)</a:t>
            </a:r>
            <a:r>
              <a:rPr lang="en-US" b="1" dirty="0"/>
              <a:t>:</a:t>
            </a:r>
            <a:endParaRPr lang="ru-RU" b="1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8DB718C-7139-CF68-2868-BC1BF7520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14049"/>
              </p:ext>
            </p:extLst>
          </p:nvPr>
        </p:nvGraphicFramePr>
        <p:xfrm>
          <a:off x="7002475" y="4531814"/>
          <a:ext cx="341287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7256">
                  <a:extLst>
                    <a:ext uri="{9D8B030D-6E8A-4147-A177-3AD203B41FA5}">
                      <a16:colId xmlns:a16="http://schemas.microsoft.com/office/drawing/2014/main" val="2662637194"/>
                    </a:ext>
                  </a:extLst>
                </a:gridCol>
                <a:gridCol w="1745615">
                  <a:extLst>
                    <a:ext uri="{9D8B030D-6E8A-4147-A177-3AD203B41FA5}">
                      <a16:colId xmlns:a16="http://schemas.microsoft.com/office/drawing/2014/main" val="2188082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Humidity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monitor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07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60% (No rain)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 – 2.1 </a:t>
                      </a:r>
                      <a:r>
                        <a:rPr lang="en-US" dirty="0" err="1"/>
                        <a:t>nA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0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 80% (Rain)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– 10 </a:t>
                      </a:r>
                      <a:r>
                        <a:rPr lang="en-US" dirty="0" err="1"/>
                        <a:t>nA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42488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5C9FC49-C932-B367-24E2-AE8EAEB2D274}"/>
              </a:ext>
            </a:extLst>
          </p:cNvPr>
          <p:cNvSpPr txBox="1"/>
          <p:nvPr/>
        </p:nvSpPr>
        <p:spPr>
          <a:xfrm>
            <a:off x="6939142" y="6094697"/>
            <a:ext cx="3849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Testing in progress now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56778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115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The 192Ch-GBP-W under X-ray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 channel sensors</dc:title>
  <dc:creator>Vasiukov</dc:creator>
  <cp:lastModifiedBy>Vasiukov</cp:lastModifiedBy>
  <cp:revision>3</cp:revision>
  <dcterms:created xsi:type="dcterms:W3CDTF">2022-09-21T00:56:57Z</dcterms:created>
  <dcterms:modified xsi:type="dcterms:W3CDTF">2022-10-25T08:53:38Z</dcterms:modified>
</cp:coreProperties>
</file>