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70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32" autoAdjust="0"/>
    <p:restoredTop sz="96327" autoAdjust="0"/>
  </p:normalViewPr>
  <p:slideViewPr>
    <p:cSldViewPr showGuides="1">
      <p:cViewPr varScale="1">
        <p:scale>
          <a:sx n="90" d="100"/>
          <a:sy n="90" d="100"/>
        </p:scale>
        <p:origin x="102" y="462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24.10.2022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2022-10-24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42 / 2022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Willi Kuropka</a:t>
            </a:r>
            <a:r>
              <a:rPr lang="en-US" dirty="0"/>
              <a:t>, 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</a:t>
            </a:r>
            <a:r>
              <a:rPr lang="en-US"/>
              <a:t>week 42: ACHIP</a:t>
            </a:r>
            <a:endParaRPr lang="en-US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829243BD-5AAF-4B6C-AD2D-AC1FC4217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0102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CBE133DD-D40F-4697-8D53-570C62959B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894383"/>
              </p:ext>
            </p:extLst>
          </p:nvPr>
        </p:nvGraphicFramePr>
        <p:xfrm>
          <a:off x="407988" y="991236"/>
          <a:ext cx="11376024" cy="5425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004">
                  <a:extLst>
                    <a:ext uri="{9D8B030D-6E8A-4147-A177-3AD203B41FA5}">
                      <a16:colId xmlns:a16="http://schemas.microsoft.com/office/drawing/2014/main" val="1314118428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1896004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616527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1400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 dirty="0"/>
                        <a:t>Mon.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 dirty="0"/>
                        <a:t>Tue.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 dirty="0"/>
                        <a:t>Wed.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 dirty="0"/>
                        <a:t>Thu.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 dirty="0"/>
                        <a:t>Fri.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40445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 dirty="0"/>
                        <a:t>Achievements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noProof="0" dirty="0" err="1"/>
                        <a:t>AutoAcc</a:t>
                      </a:r>
                      <a:r>
                        <a:rPr lang="de-DE" sz="1200" noProof="0" dirty="0"/>
                        <a:t> shift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200" i="0" noProof="0" dirty="0"/>
                        <a:t>RL Agent vs. </a:t>
                      </a:r>
                      <a:r>
                        <a:rPr lang="de-DE" sz="1200" i="0" noProof="0" dirty="0" err="1"/>
                        <a:t>Bayesian</a:t>
                      </a:r>
                      <a:r>
                        <a:rPr lang="de-DE" sz="1200" i="0" noProof="0" dirty="0"/>
                        <a:t> </a:t>
                      </a:r>
                      <a:r>
                        <a:rPr lang="de-DE" sz="1200" i="0" noProof="0" dirty="0" err="1"/>
                        <a:t>optimization</a:t>
                      </a:r>
                      <a:endParaRPr lang="en-US" sz="1200" i="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noProof="0" dirty="0">
                          <a:sym typeface="Wingdings" pitchFamily="2" charset="2"/>
                        </a:rPr>
                        <a:t>Optimizing ACHIP WP with respect to transmission and position oscillation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noProof="0" dirty="0">
                          <a:sym typeface="Wingdings" pitchFamily="2" charset="2"/>
                        </a:rPr>
                        <a:t>Optimizing ACHIP WP with respect to transmission and position oscillation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noProof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noProof="0" dirty="0"/>
                        <a:t>Data taking </a:t>
                      </a:r>
                      <a:r>
                        <a:rPr lang="en-US" sz="1200" noProof="0" dirty="0" err="1"/>
                        <a:t>fo</a:t>
                      </a:r>
                      <a:r>
                        <a:rPr lang="en-US" sz="1200" noProof="0" dirty="0"/>
                        <a:t> TWS2 phase velocity calculation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2404456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400" b="1" noProof="0"/>
                        <a:t>Difficulties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noProof="0" dirty="0" err="1"/>
                        <a:t>Ho:YLF</a:t>
                      </a:r>
                      <a:r>
                        <a:rPr lang="en-US" sz="1200" i="0" noProof="0" dirty="0"/>
                        <a:t> maintenance, re-aligned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noProof="0" dirty="0" err="1"/>
                        <a:t>Ho:YLF</a:t>
                      </a:r>
                      <a:r>
                        <a:rPr lang="en-US" sz="1200" i="0" noProof="0" dirty="0"/>
                        <a:t> maintenance, re-aligned</a:t>
                      </a:r>
                      <a:endParaRPr lang="en-US" sz="1200" i="0" noProof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noProof="0" dirty="0" err="1"/>
                        <a:t>Ho:YLF</a:t>
                      </a:r>
                      <a:r>
                        <a:rPr lang="en-US" sz="1200" i="0" noProof="0" dirty="0"/>
                        <a:t> maintenance, re-aligned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noProof="0" dirty="0" err="1"/>
                        <a:t>Ho:YLF</a:t>
                      </a:r>
                      <a:r>
                        <a:rPr lang="en-US" sz="1200" i="0" noProof="0" dirty="0"/>
                        <a:t> maintenance, re-aligned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de-DE" sz="1200" noProof="0" dirty="0"/>
                        <a:t>Laser beam back in </a:t>
                      </a:r>
                      <a:r>
                        <a:rPr lang="de-DE" sz="1200" noProof="0" dirty="0" err="1"/>
                        <a:t>tunnel</a:t>
                      </a:r>
                      <a:endParaRPr lang="de-DE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D2C60E-0CA7-481A-A253-845CD5F9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week</a:t>
            </a:r>
            <a:endParaRPr lang="en-US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620A3F-5967-45C5-83DE-8C17E3C39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Find </a:t>
            </a:r>
            <a:r>
              <a:rPr lang="de-DE" dirty="0" err="1"/>
              <a:t>timing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laser</a:t>
            </a:r>
            <a:r>
              <a:rPr lang="de-DE" dirty="0"/>
              <a:t> and e-beam</a:t>
            </a:r>
          </a:p>
          <a:p>
            <a:r>
              <a:rPr lang="de-DE" dirty="0"/>
              <a:t>Scan </a:t>
            </a:r>
            <a:r>
              <a:rPr lang="de-DE" dirty="0" err="1"/>
              <a:t>to</a:t>
            </a:r>
            <a:r>
              <a:rPr lang="de-DE" dirty="0"/>
              <a:t> find </a:t>
            </a:r>
            <a:r>
              <a:rPr lang="de-DE" dirty="0" err="1"/>
              <a:t>timing</a:t>
            </a:r>
            <a:r>
              <a:rPr lang="de-DE" dirty="0"/>
              <a:t> </a:t>
            </a:r>
            <a:r>
              <a:rPr lang="de-DE" dirty="0" err="1"/>
              <a:t>overlap</a:t>
            </a:r>
            <a:r>
              <a:rPr lang="de-DE" dirty="0"/>
              <a:t>, </a:t>
            </a:r>
            <a:r>
              <a:rPr lang="de-DE" dirty="0" err="1"/>
              <a:t>show</a:t>
            </a:r>
            <a:r>
              <a:rPr lang="de-DE" dirty="0"/>
              <a:t> </a:t>
            </a:r>
            <a:r>
              <a:rPr lang="de-DE" dirty="0" err="1"/>
              <a:t>modulation</a:t>
            </a:r>
            <a:endParaRPr lang="de-DE" dirty="0"/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EA4BB1E-5388-4E1F-B787-A4D95EF6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263E8BF-704E-45B4-946B-B98D0FDA7B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9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63A3DC-8E07-4B8A-B8FD-C9270268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01024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2022-10-24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23</a:t>
            </a:r>
          </a:p>
        </p:txBody>
      </p:sp>
      <p:graphicFrame>
        <p:nvGraphicFramePr>
          <p:cNvPr id="6" name="Tabelle">
            <a:extLst>
              <a:ext uri="{FF2B5EF4-FFF2-40B4-BE49-F238E27FC236}">
                <a16:creationId xmlns:a16="http://schemas.microsoft.com/office/drawing/2014/main" id="{830E68D4-1DA3-CA46-B346-9EA45DD185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0870363"/>
              </p:ext>
            </p:extLst>
          </p:nvPr>
        </p:nvGraphicFramePr>
        <p:xfrm>
          <a:off x="407986" y="1406426"/>
          <a:ext cx="11376024" cy="4326828"/>
        </p:xfrm>
        <a:graphic>
          <a:graphicData uri="http://schemas.openxmlformats.org/drawingml/2006/table">
            <a:tbl>
              <a:tblPr bandRow="1"/>
              <a:tblGrid>
                <a:gridCol w="3887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sz="2400" b="1" noProof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b="1" noProof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Schedule</a:t>
                      </a:r>
                      <a:endParaRPr sz="2400" b="1" noProof="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24.10.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Tunnel open, D3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Dosimetry</a:t>
                      </a: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setup</a:t>
                      </a: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in FL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section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25.10.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en-US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Frank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26.10.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Willi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27.10.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Hannes</a:t>
                      </a:r>
                      <a:endParaRPr lang="de-DE" sz="2400" b="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28.10.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407987" y="6039173"/>
            <a:ext cx="11376024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189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DESY</vt:lpstr>
      <vt:lpstr>ARES Operation Meeting</vt:lpstr>
      <vt:lpstr>Summary of week 42: ACHIP</vt:lpstr>
      <vt:lpstr>Plan for this week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447</cp:revision>
  <dcterms:created xsi:type="dcterms:W3CDTF">2021-08-09T09:06:11Z</dcterms:created>
  <dcterms:modified xsi:type="dcterms:W3CDTF">2022-10-24T08:27:14Z</dcterms:modified>
</cp:coreProperties>
</file>