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419" r:id="rId5"/>
    <p:sldId id="420" r:id="rId6"/>
    <p:sldId id="428" r:id="rId7"/>
    <p:sldId id="429" r:id="rId8"/>
    <p:sldId id="431" r:id="rId9"/>
    <p:sldId id="432" r:id="rId10"/>
    <p:sldId id="423" r:id="rId11"/>
    <p:sldId id="433" r:id="rId12"/>
    <p:sldId id="425" r:id="rId13"/>
    <p:sldId id="416" r:id="rId14"/>
    <p:sldId id="417" r:id="rId15"/>
    <p:sldId id="422" r:id="rId16"/>
    <p:sldId id="408" r:id="rId17"/>
    <p:sldId id="418" r:id="rId18"/>
    <p:sldId id="258" r:id="rId19"/>
    <p:sldId id="407" r:id="rId20"/>
    <p:sldId id="262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E4BEE4"/>
    <a:srgbClr val="41D2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DE2BD19-55E8-400B-AAC4-1D31C9B8AB21}" v="27" dt="2023-03-30T07:00:04.46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121" autoAdjust="0"/>
    <p:restoredTop sz="94660"/>
  </p:normalViewPr>
  <p:slideViewPr>
    <p:cSldViewPr snapToGrid="0">
      <p:cViewPr>
        <p:scale>
          <a:sx n="110" d="100"/>
          <a:sy n="110" d="100"/>
        </p:scale>
        <p:origin x="714" y="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ura Silvia Monaco" userId="8715c3bf-b646-4744-9c45-6ad2b05696d3" providerId="ADAL" clId="{6DE2BD19-55E8-400B-AAC4-1D31C9B8AB21}"/>
    <pc:docChg chg="custSel delSld modSld">
      <pc:chgData name="Laura Silvia Monaco" userId="8715c3bf-b646-4744-9c45-6ad2b05696d3" providerId="ADAL" clId="{6DE2BD19-55E8-400B-AAC4-1D31C9B8AB21}" dt="2023-03-30T07:32:59.377" v="29" actId="20577"/>
      <pc:docMkLst>
        <pc:docMk/>
      </pc:docMkLst>
      <pc:sldChg chg="del">
        <pc:chgData name="Laura Silvia Monaco" userId="8715c3bf-b646-4744-9c45-6ad2b05696d3" providerId="ADAL" clId="{6DE2BD19-55E8-400B-AAC4-1D31C9B8AB21}" dt="2023-03-30T06:09:07.300" v="0" actId="47"/>
        <pc:sldMkLst>
          <pc:docMk/>
          <pc:sldMk cId="3568912481" sldId="413"/>
        </pc:sldMkLst>
      </pc:sldChg>
      <pc:sldChg chg="del">
        <pc:chgData name="Laura Silvia Monaco" userId="8715c3bf-b646-4744-9c45-6ad2b05696d3" providerId="ADAL" clId="{6DE2BD19-55E8-400B-AAC4-1D31C9B8AB21}" dt="2023-03-30T06:09:07.300" v="0" actId="47"/>
        <pc:sldMkLst>
          <pc:docMk/>
          <pc:sldMk cId="3220819433" sldId="415"/>
        </pc:sldMkLst>
      </pc:sldChg>
      <pc:sldChg chg="addSp delSp modSp mod">
        <pc:chgData name="Laura Silvia Monaco" userId="8715c3bf-b646-4744-9c45-6ad2b05696d3" providerId="ADAL" clId="{6DE2BD19-55E8-400B-AAC4-1D31C9B8AB21}" dt="2023-03-30T06:59:13.372" v="24" actId="20577"/>
        <pc:sldMkLst>
          <pc:docMk/>
          <pc:sldMk cId="2477557502" sldId="416"/>
        </pc:sldMkLst>
        <pc:spChg chg="del">
          <ac:chgData name="Laura Silvia Monaco" userId="8715c3bf-b646-4744-9c45-6ad2b05696d3" providerId="ADAL" clId="{6DE2BD19-55E8-400B-AAC4-1D31C9B8AB21}" dt="2023-03-30T06:59:05.452" v="19" actId="478"/>
          <ac:spMkLst>
            <pc:docMk/>
            <pc:sldMk cId="2477557502" sldId="416"/>
            <ac:spMk id="2" creationId="{0104DAD0-43CF-1437-11CC-34DA4F932EBA}"/>
          </ac:spMkLst>
        </pc:spChg>
        <pc:spChg chg="add del mod">
          <ac:chgData name="Laura Silvia Monaco" userId="8715c3bf-b646-4744-9c45-6ad2b05696d3" providerId="ADAL" clId="{6DE2BD19-55E8-400B-AAC4-1D31C9B8AB21}" dt="2023-03-30T06:58:42.076" v="2" actId="21"/>
          <ac:spMkLst>
            <pc:docMk/>
            <pc:sldMk cId="2477557502" sldId="416"/>
            <ac:spMk id="3" creationId="{EF7823E4-C8E2-0712-E04A-55136D4B24B6}"/>
          </ac:spMkLst>
        </pc:spChg>
        <pc:spChg chg="add del mod">
          <ac:chgData name="Laura Silvia Monaco" userId="8715c3bf-b646-4744-9c45-6ad2b05696d3" providerId="ADAL" clId="{6DE2BD19-55E8-400B-AAC4-1D31C9B8AB21}" dt="2023-03-30T06:58:42.076" v="2" actId="21"/>
          <ac:spMkLst>
            <pc:docMk/>
            <pc:sldMk cId="2477557502" sldId="416"/>
            <ac:spMk id="6" creationId="{1F176E51-2725-0AC2-8283-4ECE678E4A8A}"/>
          </ac:spMkLst>
        </pc:spChg>
        <pc:spChg chg="add del mod">
          <ac:chgData name="Laura Silvia Monaco" userId="8715c3bf-b646-4744-9c45-6ad2b05696d3" providerId="ADAL" clId="{6DE2BD19-55E8-400B-AAC4-1D31C9B8AB21}" dt="2023-03-30T06:59:03.672" v="18" actId="21"/>
          <ac:spMkLst>
            <pc:docMk/>
            <pc:sldMk cId="2477557502" sldId="416"/>
            <ac:spMk id="8" creationId="{83953B64-850C-EF30-7C9D-B0B100A3421C}"/>
          </ac:spMkLst>
        </pc:spChg>
        <pc:spChg chg="add mod">
          <ac:chgData name="Laura Silvia Monaco" userId="8715c3bf-b646-4744-9c45-6ad2b05696d3" providerId="ADAL" clId="{6DE2BD19-55E8-400B-AAC4-1D31C9B8AB21}" dt="2023-03-30T06:58:45.574" v="3"/>
          <ac:spMkLst>
            <pc:docMk/>
            <pc:sldMk cId="2477557502" sldId="416"/>
            <ac:spMk id="10" creationId="{E10E2AD6-434A-DAFF-FE6D-F5C8D5F479FE}"/>
          </ac:spMkLst>
        </pc:spChg>
        <pc:spChg chg="add mod">
          <ac:chgData name="Laura Silvia Monaco" userId="8715c3bf-b646-4744-9c45-6ad2b05696d3" providerId="ADAL" clId="{6DE2BD19-55E8-400B-AAC4-1D31C9B8AB21}" dt="2023-03-30T06:59:13.372" v="24" actId="20577"/>
          <ac:spMkLst>
            <pc:docMk/>
            <pc:sldMk cId="2477557502" sldId="416"/>
            <ac:spMk id="11" creationId="{DAFCEBC9-84BB-20AA-B75E-7EC555862E07}"/>
          </ac:spMkLst>
        </pc:spChg>
      </pc:sldChg>
      <pc:sldChg chg="addSp delSp modSp mod">
        <pc:chgData name="Laura Silvia Monaco" userId="8715c3bf-b646-4744-9c45-6ad2b05696d3" providerId="ADAL" clId="{6DE2BD19-55E8-400B-AAC4-1D31C9B8AB21}" dt="2023-03-30T06:59:38.955" v="26"/>
        <pc:sldMkLst>
          <pc:docMk/>
          <pc:sldMk cId="95342510" sldId="417"/>
        </pc:sldMkLst>
        <pc:spChg chg="add mod">
          <ac:chgData name="Laura Silvia Monaco" userId="8715c3bf-b646-4744-9c45-6ad2b05696d3" providerId="ADAL" clId="{6DE2BD19-55E8-400B-AAC4-1D31C9B8AB21}" dt="2023-03-30T06:59:38.955" v="26"/>
          <ac:spMkLst>
            <pc:docMk/>
            <pc:sldMk cId="95342510" sldId="417"/>
            <ac:spMk id="2" creationId="{8B31BF81-59AA-5D57-9AFC-E4CC7A3C8367}"/>
          </ac:spMkLst>
        </pc:spChg>
        <pc:spChg chg="add mod">
          <ac:chgData name="Laura Silvia Monaco" userId="8715c3bf-b646-4744-9c45-6ad2b05696d3" providerId="ADAL" clId="{6DE2BD19-55E8-400B-AAC4-1D31C9B8AB21}" dt="2023-03-30T06:59:38.955" v="26"/>
          <ac:spMkLst>
            <pc:docMk/>
            <pc:sldMk cId="95342510" sldId="417"/>
            <ac:spMk id="3" creationId="{05C9CD8C-FC8F-0C6F-10FE-BA923C785468}"/>
          </ac:spMkLst>
        </pc:spChg>
        <pc:spChg chg="del">
          <ac:chgData name="Laura Silvia Monaco" userId="8715c3bf-b646-4744-9c45-6ad2b05696d3" providerId="ADAL" clId="{6DE2BD19-55E8-400B-AAC4-1D31C9B8AB21}" dt="2023-03-30T06:59:37.965" v="25" actId="478"/>
          <ac:spMkLst>
            <pc:docMk/>
            <pc:sldMk cId="95342510" sldId="417"/>
            <ac:spMk id="11" creationId="{86D9493C-AD6C-763F-CD1D-A8558FC56FD5}"/>
          </ac:spMkLst>
        </pc:spChg>
      </pc:sldChg>
      <pc:sldChg chg="modSp mod">
        <pc:chgData name="Laura Silvia Monaco" userId="8715c3bf-b646-4744-9c45-6ad2b05696d3" providerId="ADAL" clId="{6DE2BD19-55E8-400B-AAC4-1D31C9B8AB21}" dt="2023-03-30T07:32:59.377" v="29" actId="20577"/>
        <pc:sldMkLst>
          <pc:docMk/>
          <pc:sldMk cId="1555574152" sldId="422"/>
        </pc:sldMkLst>
        <pc:spChg chg="mod">
          <ac:chgData name="Laura Silvia Monaco" userId="8715c3bf-b646-4744-9c45-6ad2b05696d3" providerId="ADAL" clId="{6DE2BD19-55E8-400B-AAC4-1D31C9B8AB21}" dt="2023-03-30T07:32:59.377" v="29" actId="20577"/>
          <ac:spMkLst>
            <pc:docMk/>
            <pc:sldMk cId="1555574152" sldId="422"/>
            <ac:spMk id="10" creationId="{9D3DAECC-196D-9D15-4DEC-F0E21A141149}"/>
          </ac:spMkLst>
        </pc:spChg>
        <pc:spChg chg="mod">
          <ac:chgData name="Laura Silvia Monaco" userId="8715c3bf-b646-4744-9c45-6ad2b05696d3" providerId="ADAL" clId="{6DE2BD19-55E8-400B-AAC4-1D31C9B8AB21}" dt="2023-03-30T07:00:04.467" v="27" actId="207"/>
          <ac:spMkLst>
            <pc:docMk/>
            <pc:sldMk cId="1555574152" sldId="422"/>
            <ac:spMk id="11" creationId="{86D9493C-AD6C-763F-CD1D-A8558FC56FD5}"/>
          </ac:spMkLst>
        </pc:spChg>
      </pc:sldChg>
      <pc:sldChg chg="del">
        <pc:chgData name="Laura Silvia Monaco" userId="8715c3bf-b646-4744-9c45-6ad2b05696d3" providerId="ADAL" clId="{6DE2BD19-55E8-400B-AAC4-1D31C9B8AB21}" dt="2023-03-30T06:09:07.300" v="0" actId="47"/>
        <pc:sldMkLst>
          <pc:docMk/>
          <pc:sldMk cId="1919142151" sldId="424"/>
        </pc:sldMkLst>
      </pc:sldChg>
      <pc:sldChg chg="del">
        <pc:chgData name="Laura Silvia Monaco" userId="8715c3bf-b646-4744-9c45-6ad2b05696d3" providerId="ADAL" clId="{6DE2BD19-55E8-400B-AAC4-1D31C9B8AB21}" dt="2023-03-30T06:09:07.300" v="0" actId="47"/>
        <pc:sldMkLst>
          <pc:docMk/>
          <pc:sldMk cId="3692718163" sldId="430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gif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jpe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G"/><Relationship Id="rId11" Type="http://schemas.openxmlformats.org/officeDocument/2006/relationships/image" Target="../media/image10.jpeg"/><Relationship Id="rId5" Type="http://schemas.openxmlformats.org/officeDocument/2006/relationships/image" Target="../media/image4.jpeg"/><Relationship Id="rId15" Type="http://schemas.openxmlformats.org/officeDocument/2006/relationships/image" Target="../media/image14.jpg"/><Relationship Id="rId10" Type="http://schemas.openxmlformats.org/officeDocument/2006/relationships/image" Target="../media/image9.png"/><Relationship Id="rId4" Type="http://schemas.openxmlformats.org/officeDocument/2006/relationships/image" Target="../media/image3.jpeg"/><Relationship Id="rId9" Type="http://schemas.openxmlformats.org/officeDocument/2006/relationships/image" Target="../media/image8.png"/><Relationship Id="rId14" Type="http://schemas.openxmlformats.org/officeDocument/2006/relationships/image" Target="../media/image13.jpe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987D9-D886-4147-A45B-3EA3B7F4A476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96DD7-14BB-4D0B-A199-B8BE81FDAFB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6185" y="0"/>
            <a:ext cx="1505815" cy="1889372"/>
          </a:xfrm>
          <a:prstGeom prst="rect">
            <a:avLst/>
          </a:prstGeom>
        </p:spPr>
      </p:pic>
      <p:sp>
        <p:nvSpPr>
          <p:cNvPr id="10" name="Pentagon 9"/>
          <p:cNvSpPr/>
          <p:nvPr userDrawn="1"/>
        </p:nvSpPr>
        <p:spPr>
          <a:xfrm>
            <a:off x="0" y="1284"/>
            <a:ext cx="10939244" cy="183274"/>
          </a:xfrm>
          <a:prstGeom prst="homePlate">
            <a:avLst/>
          </a:prstGeom>
          <a:gradFill flip="none" rotWithShape="1">
            <a:gsLst>
              <a:gs pos="0">
                <a:srgbClr val="41D2EF"/>
              </a:gs>
              <a:gs pos="33000">
                <a:srgbClr val="0070C0"/>
              </a:gs>
              <a:gs pos="66000">
                <a:srgbClr val="E4BEE4"/>
              </a:gs>
              <a:gs pos="100000">
                <a:srgbClr val="FF00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8594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987D9-D886-4147-A45B-3EA3B7F4A476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96DD7-14BB-4D0B-A199-B8BE81FDAF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3231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987D9-D886-4147-A45B-3EA3B7F4A476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96DD7-14BB-4D0B-A199-B8BE81FDAF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69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+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e 19">
            <a:extLst>
              <a:ext uri="{FF2B5EF4-FFF2-40B4-BE49-F238E27FC236}">
                <a16:creationId xmlns:a16="http://schemas.microsoft.com/office/drawing/2014/main" id="{8ADFDDB7-8C7E-D45A-96B3-1A9EBD1B6760}"/>
              </a:ext>
            </a:extLst>
          </p:cNvPr>
          <p:cNvGrpSpPr/>
          <p:nvPr userDrawn="1"/>
        </p:nvGrpSpPr>
        <p:grpSpPr>
          <a:xfrm>
            <a:off x="206373" y="6296024"/>
            <a:ext cx="468000" cy="468000"/>
            <a:chOff x="206373" y="6296024"/>
            <a:chExt cx="468000" cy="468000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9EBA0BEC-B644-623E-6D5F-4028774EC28B}"/>
                </a:ext>
              </a:extLst>
            </p:cNvPr>
            <p:cNvSpPr/>
            <p:nvPr userDrawn="1"/>
          </p:nvSpPr>
          <p:spPr>
            <a:xfrm>
              <a:off x="206373" y="6296024"/>
              <a:ext cx="468000" cy="46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08000" rIns="144000" bIns="144000" rtlCol="0" anchor="ctr">
              <a:spAutoFit/>
            </a:bodyPr>
            <a:lstStyle/>
            <a:p>
              <a:pPr algn="ctr"/>
              <a:endParaRPr lang="fr-FR" dirty="0"/>
            </a:p>
          </p:txBody>
        </p:sp>
        <p:pic>
          <p:nvPicPr>
            <p:cNvPr id="22" name="Logo CEA">
              <a:extLst>
                <a:ext uri="{FF2B5EF4-FFF2-40B4-BE49-F238E27FC236}">
                  <a16:creationId xmlns:a16="http://schemas.microsoft.com/office/drawing/2014/main" id="{41781B71-FA7E-3A77-138A-F8EC208614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7897" y="6343650"/>
              <a:ext cx="365991" cy="365991"/>
            </a:xfrm>
            <a:prstGeom prst="rect">
              <a:avLst/>
            </a:prstGeom>
          </p:spPr>
        </p:pic>
      </p:grpSp>
      <p:sp>
        <p:nvSpPr>
          <p:cNvPr id="13" name="Espace réservé pour une image  12">
            <a:extLst>
              <a:ext uri="{FF2B5EF4-FFF2-40B4-BE49-F238E27FC236}">
                <a16:creationId xmlns:a16="http://schemas.microsoft.com/office/drawing/2014/main" id="{BE852666-874F-A297-BDD1-598A6DD9D14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 flipH="1">
            <a:off x="0" y="0"/>
            <a:ext cx="5305156" cy="6858000"/>
          </a:xfrm>
          <a:custGeom>
            <a:avLst/>
            <a:gdLst>
              <a:gd name="connsiteX0" fmla="*/ 657398 w 5305156"/>
              <a:gd name="connsiteY0" fmla="*/ 6793932 h 6858000"/>
              <a:gd name="connsiteX1" fmla="*/ 585057 w 5305156"/>
              <a:gd name="connsiteY1" fmla="*/ 6857017 h 6858000"/>
              <a:gd name="connsiteX2" fmla="*/ 583930 w 5305156"/>
              <a:gd name="connsiteY2" fmla="*/ 6858000 h 6858000"/>
              <a:gd name="connsiteX3" fmla="*/ 732294 w 5305156"/>
              <a:gd name="connsiteY3" fmla="*/ 6858000 h 6858000"/>
              <a:gd name="connsiteX4" fmla="*/ 725614 w 5305156"/>
              <a:gd name="connsiteY4" fmla="*/ 6852286 h 6858000"/>
              <a:gd name="connsiteX5" fmla="*/ 657398 w 5305156"/>
              <a:gd name="connsiteY5" fmla="*/ 6793932 h 6858000"/>
              <a:gd name="connsiteX6" fmla="*/ 653184 w 5305156"/>
              <a:gd name="connsiteY6" fmla="*/ 6434348 h 6858000"/>
              <a:gd name="connsiteX7" fmla="*/ 330807 w 5305156"/>
              <a:gd name="connsiteY7" fmla="*/ 6715076 h 6858000"/>
              <a:gd name="connsiteX8" fmla="*/ 330807 w 5305156"/>
              <a:gd name="connsiteY8" fmla="*/ 6799592 h 6858000"/>
              <a:gd name="connsiteX9" fmla="*/ 330807 w 5305156"/>
              <a:gd name="connsiteY9" fmla="*/ 6858000 h 6858000"/>
              <a:gd name="connsiteX10" fmla="*/ 564153 w 5305156"/>
              <a:gd name="connsiteY10" fmla="*/ 6858000 h 6858000"/>
              <a:gd name="connsiteX11" fmla="*/ 568902 w 5305156"/>
              <a:gd name="connsiteY11" fmla="*/ 6853863 h 6858000"/>
              <a:gd name="connsiteX12" fmla="*/ 585057 w 5305156"/>
              <a:gd name="connsiteY12" fmla="*/ 6857017 h 6858000"/>
              <a:gd name="connsiteX13" fmla="*/ 569605 w 5305156"/>
              <a:gd name="connsiteY13" fmla="*/ 6853075 h 6858000"/>
              <a:gd name="connsiteX14" fmla="*/ 653184 w 5305156"/>
              <a:gd name="connsiteY14" fmla="*/ 6780527 h 6858000"/>
              <a:gd name="connsiteX15" fmla="*/ 653184 w 5305156"/>
              <a:gd name="connsiteY15" fmla="*/ 6434348 h 6858000"/>
              <a:gd name="connsiteX16" fmla="*/ 5047259 w 5305156"/>
              <a:gd name="connsiteY16" fmla="*/ 6343650 h 6858000"/>
              <a:gd name="connsiteX17" fmla="*/ 5047259 w 5305156"/>
              <a:gd name="connsiteY17" fmla="*/ 6707250 h 6858000"/>
              <a:gd name="connsiteX18" fmla="*/ 4683659 w 5305156"/>
              <a:gd name="connsiteY18" fmla="*/ 6707250 h 6858000"/>
              <a:gd name="connsiteX19" fmla="*/ 4683659 w 5305156"/>
              <a:gd name="connsiteY19" fmla="*/ 6343650 h 6858000"/>
              <a:gd name="connsiteX20" fmla="*/ 985394 w 5305156"/>
              <a:gd name="connsiteY20" fmla="*/ 5786939 h 6858000"/>
              <a:gd name="connsiteX21" fmla="*/ 777500 w 5305156"/>
              <a:gd name="connsiteY21" fmla="*/ 5968308 h 6858000"/>
              <a:gd name="connsiteX22" fmla="*/ 663017 w 5305156"/>
              <a:gd name="connsiteY22" fmla="*/ 6067667 h 6858000"/>
              <a:gd name="connsiteX23" fmla="*/ 663017 w 5305156"/>
              <a:gd name="connsiteY23" fmla="*/ 6413845 h 6858000"/>
              <a:gd name="connsiteX24" fmla="*/ 901815 w 5305156"/>
              <a:gd name="connsiteY24" fmla="*/ 6206454 h 6858000"/>
              <a:gd name="connsiteX25" fmla="*/ 985394 w 5305156"/>
              <a:gd name="connsiteY25" fmla="*/ 6133906 h 6858000"/>
              <a:gd name="connsiteX26" fmla="*/ 985394 w 5305156"/>
              <a:gd name="connsiteY26" fmla="*/ 5786939 h 6858000"/>
              <a:gd name="connsiteX27" fmla="*/ 1549380 w 5305156"/>
              <a:gd name="connsiteY27" fmla="*/ 5671020 h 6858000"/>
              <a:gd name="connsiteX28" fmla="*/ 1537440 w 5305156"/>
              <a:gd name="connsiteY28" fmla="*/ 5677328 h 6858000"/>
              <a:gd name="connsiteX29" fmla="*/ 1549380 w 5305156"/>
              <a:gd name="connsiteY29" fmla="*/ 5671020 h 6858000"/>
              <a:gd name="connsiteX30" fmla="*/ 1325331 w 5305156"/>
              <a:gd name="connsiteY30" fmla="*/ 5495959 h 6858000"/>
              <a:gd name="connsiteX31" fmla="*/ 1000847 w 5305156"/>
              <a:gd name="connsiteY31" fmla="*/ 5779053 h 6858000"/>
              <a:gd name="connsiteX32" fmla="*/ 1326033 w 5305156"/>
              <a:gd name="connsiteY32" fmla="*/ 6056627 h 6858000"/>
              <a:gd name="connsiteX33" fmla="*/ 1650518 w 5305156"/>
              <a:gd name="connsiteY33" fmla="*/ 5773533 h 6858000"/>
              <a:gd name="connsiteX34" fmla="*/ 1537440 w 5305156"/>
              <a:gd name="connsiteY34" fmla="*/ 5677328 h 6858000"/>
              <a:gd name="connsiteX35" fmla="*/ 1325331 w 5305156"/>
              <a:gd name="connsiteY35" fmla="*/ 5495959 h 6858000"/>
              <a:gd name="connsiteX36" fmla="*/ 320271 w 5305156"/>
              <a:gd name="connsiteY36" fmla="*/ 4847761 h 6858000"/>
              <a:gd name="connsiteX37" fmla="*/ 0 w 5305156"/>
              <a:gd name="connsiteY37" fmla="*/ 5126124 h 6858000"/>
              <a:gd name="connsiteX38" fmla="*/ 325188 w 5305156"/>
              <a:gd name="connsiteY38" fmla="*/ 5403697 h 6858000"/>
              <a:gd name="connsiteX39" fmla="*/ 433349 w 5305156"/>
              <a:gd name="connsiteY39" fmla="*/ 5309070 h 6858000"/>
              <a:gd name="connsiteX40" fmla="*/ 439670 w 5305156"/>
              <a:gd name="connsiteY40" fmla="*/ 5320898 h 6858000"/>
              <a:gd name="connsiteX41" fmla="*/ 330807 w 5305156"/>
              <a:gd name="connsiteY41" fmla="*/ 5415526 h 6858000"/>
              <a:gd name="connsiteX42" fmla="*/ 330807 w 5305156"/>
              <a:gd name="connsiteY42" fmla="*/ 5761705 h 6858000"/>
              <a:gd name="connsiteX43" fmla="*/ 563986 w 5305156"/>
              <a:gd name="connsiteY43" fmla="*/ 5559044 h 6858000"/>
              <a:gd name="connsiteX44" fmla="*/ 570307 w 5305156"/>
              <a:gd name="connsiteY44" fmla="*/ 5571661 h 6858000"/>
              <a:gd name="connsiteX45" fmla="*/ 332211 w 5305156"/>
              <a:gd name="connsiteY45" fmla="*/ 5779053 h 6858000"/>
              <a:gd name="connsiteX46" fmla="*/ 657398 w 5305156"/>
              <a:gd name="connsiteY46" fmla="*/ 6056627 h 6858000"/>
              <a:gd name="connsiteX47" fmla="*/ 771178 w 5305156"/>
              <a:gd name="connsiteY47" fmla="*/ 5957268 h 6858000"/>
              <a:gd name="connsiteX48" fmla="*/ 777500 w 5305156"/>
              <a:gd name="connsiteY48" fmla="*/ 5968308 h 6858000"/>
              <a:gd name="connsiteX49" fmla="*/ 771881 w 5305156"/>
              <a:gd name="connsiteY49" fmla="*/ 5956479 h 6858000"/>
              <a:gd name="connsiteX50" fmla="*/ 981883 w 5305156"/>
              <a:gd name="connsiteY50" fmla="*/ 5773533 h 6858000"/>
              <a:gd name="connsiteX51" fmla="*/ 656696 w 5305156"/>
              <a:gd name="connsiteY51" fmla="*/ 5495959 h 6858000"/>
              <a:gd name="connsiteX52" fmla="*/ 571010 w 5305156"/>
              <a:gd name="connsiteY52" fmla="*/ 5570873 h 6858000"/>
              <a:gd name="connsiteX53" fmla="*/ 563986 w 5305156"/>
              <a:gd name="connsiteY53" fmla="*/ 5558256 h 6858000"/>
              <a:gd name="connsiteX54" fmla="*/ 653184 w 5305156"/>
              <a:gd name="connsiteY54" fmla="*/ 5480976 h 6858000"/>
              <a:gd name="connsiteX55" fmla="*/ 653184 w 5305156"/>
              <a:gd name="connsiteY55" fmla="*/ 5134798 h 6858000"/>
              <a:gd name="connsiteX56" fmla="*/ 439670 w 5305156"/>
              <a:gd name="connsiteY56" fmla="*/ 5320110 h 6858000"/>
              <a:gd name="connsiteX57" fmla="*/ 434052 w 5305156"/>
              <a:gd name="connsiteY57" fmla="*/ 5309070 h 6858000"/>
              <a:gd name="connsiteX58" fmla="*/ 645458 w 5305156"/>
              <a:gd name="connsiteY58" fmla="*/ 5125335 h 6858000"/>
              <a:gd name="connsiteX59" fmla="*/ 320271 w 5305156"/>
              <a:gd name="connsiteY59" fmla="*/ 4847761 h 6858000"/>
              <a:gd name="connsiteX60" fmla="*/ 985394 w 5305156"/>
              <a:gd name="connsiteY60" fmla="*/ 4487388 h 6858000"/>
              <a:gd name="connsiteX61" fmla="*/ 763453 w 5305156"/>
              <a:gd name="connsiteY61" fmla="*/ 4680586 h 6858000"/>
              <a:gd name="connsiteX62" fmla="*/ 756430 w 5305156"/>
              <a:gd name="connsiteY62" fmla="*/ 4670335 h 6858000"/>
              <a:gd name="connsiteX63" fmla="*/ 762750 w 5305156"/>
              <a:gd name="connsiteY63" fmla="*/ 4680586 h 6858000"/>
              <a:gd name="connsiteX64" fmla="*/ 663017 w 5305156"/>
              <a:gd name="connsiteY64" fmla="*/ 4768116 h 6858000"/>
              <a:gd name="connsiteX65" fmla="*/ 663017 w 5305156"/>
              <a:gd name="connsiteY65" fmla="*/ 5114295 h 6858000"/>
              <a:gd name="connsiteX66" fmla="*/ 906029 w 5305156"/>
              <a:gd name="connsiteY66" fmla="*/ 4902960 h 6858000"/>
              <a:gd name="connsiteX67" fmla="*/ 913053 w 5305156"/>
              <a:gd name="connsiteY67" fmla="*/ 4913212 h 6858000"/>
              <a:gd name="connsiteX68" fmla="*/ 906732 w 5305156"/>
              <a:gd name="connsiteY68" fmla="*/ 4902172 h 6858000"/>
              <a:gd name="connsiteX69" fmla="*/ 985394 w 5305156"/>
              <a:gd name="connsiteY69" fmla="*/ 4833567 h 6858000"/>
              <a:gd name="connsiteX70" fmla="*/ 985394 w 5305156"/>
              <a:gd name="connsiteY70" fmla="*/ 4487388 h 6858000"/>
              <a:gd name="connsiteX71" fmla="*/ 656696 w 5305156"/>
              <a:gd name="connsiteY71" fmla="*/ 4196409 h 6858000"/>
              <a:gd name="connsiteX72" fmla="*/ 332211 w 5305156"/>
              <a:gd name="connsiteY72" fmla="*/ 4478714 h 6858000"/>
              <a:gd name="connsiteX73" fmla="*/ 657398 w 5305156"/>
              <a:gd name="connsiteY73" fmla="*/ 4756288 h 6858000"/>
              <a:gd name="connsiteX74" fmla="*/ 756430 w 5305156"/>
              <a:gd name="connsiteY74" fmla="*/ 4670335 h 6858000"/>
              <a:gd name="connsiteX75" fmla="*/ 981883 w 5305156"/>
              <a:gd name="connsiteY75" fmla="*/ 4473983 h 6858000"/>
              <a:gd name="connsiteX76" fmla="*/ 656696 w 5305156"/>
              <a:gd name="connsiteY76" fmla="*/ 4196409 h 6858000"/>
              <a:gd name="connsiteX77" fmla="*/ 993120 w 5305156"/>
              <a:gd name="connsiteY77" fmla="*/ 3544268 h 6858000"/>
              <a:gd name="connsiteX78" fmla="*/ 668636 w 5305156"/>
              <a:gd name="connsiteY78" fmla="*/ 3826573 h 6858000"/>
              <a:gd name="connsiteX79" fmla="*/ 993823 w 5305156"/>
              <a:gd name="connsiteY79" fmla="*/ 4104935 h 6858000"/>
              <a:gd name="connsiteX80" fmla="*/ 1318308 w 5305156"/>
              <a:gd name="connsiteY80" fmla="*/ 3821842 h 6858000"/>
              <a:gd name="connsiteX81" fmla="*/ 1002251 w 5305156"/>
              <a:gd name="connsiteY81" fmla="*/ 3552154 h 6858000"/>
              <a:gd name="connsiteX82" fmla="*/ 993120 w 5305156"/>
              <a:gd name="connsiteY82" fmla="*/ 3544268 h 6858000"/>
              <a:gd name="connsiteX83" fmla="*/ 1318308 w 5305156"/>
              <a:gd name="connsiteY83" fmla="*/ 2538851 h 6858000"/>
              <a:gd name="connsiteX84" fmla="*/ 1110412 w 5305156"/>
              <a:gd name="connsiteY84" fmla="*/ 2719432 h 6858000"/>
              <a:gd name="connsiteX85" fmla="*/ 1104092 w 5305156"/>
              <a:gd name="connsiteY85" fmla="*/ 2708392 h 6858000"/>
              <a:gd name="connsiteX86" fmla="*/ 1109710 w 5305156"/>
              <a:gd name="connsiteY86" fmla="*/ 2720221 h 6858000"/>
              <a:gd name="connsiteX87" fmla="*/ 995930 w 5305156"/>
              <a:gd name="connsiteY87" fmla="*/ 2819579 h 6858000"/>
              <a:gd name="connsiteX88" fmla="*/ 995930 w 5305156"/>
              <a:gd name="connsiteY88" fmla="*/ 3165758 h 6858000"/>
              <a:gd name="connsiteX89" fmla="*/ 1234025 w 5305156"/>
              <a:gd name="connsiteY89" fmla="*/ 2958366 h 6858000"/>
              <a:gd name="connsiteX90" fmla="*/ 1240347 w 5305156"/>
              <a:gd name="connsiteY90" fmla="*/ 2969406 h 6858000"/>
              <a:gd name="connsiteX91" fmla="*/ 1234728 w 5305156"/>
              <a:gd name="connsiteY91" fmla="*/ 2957578 h 6858000"/>
              <a:gd name="connsiteX92" fmla="*/ 1318308 w 5305156"/>
              <a:gd name="connsiteY92" fmla="*/ 2885030 h 6858000"/>
              <a:gd name="connsiteX93" fmla="*/ 1318308 w 5305156"/>
              <a:gd name="connsiteY93" fmla="*/ 2538851 h 6858000"/>
              <a:gd name="connsiteX94" fmla="*/ 652482 w 5305156"/>
              <a:gd name="connsiteY94" fmla="*/ 1598885 h 6858000"/>
              <a:gd name="connsiteX95" fmla="*/ 332211 w 5305156"/>
              <a:gd name="connsiteY95" fmla="*/ 1878036 h 6858000"/>
              <a:gd name="connsiteX96" fmla="*/ 657398 w 5305156"/>
              <a:gd name="connsiteY96" fmla="*/ 2155610 h 6858000"/>
              <a:gd name="connsiteX97" fmla="*/ 766262 w 5305156"/>
              <a:gd name="connsiteY97" fmla="*/ 2060983 h 6858000"/>
              <a:gd name="connsiteX98" fmla="*/ 771881 w 5305156"/>
              <a:gd name="connsiteY98" fmla="*/ 2072022 h 6858000"/>
              <a:gd name="connsiteX99" fmla="*/ 663017 w 5305156"/>
              <a:gd name="connsiteY99" fmla="*/ 2166650 h 6858000"/>
              <a:gd name="connsiteX100" fmla="*/ 663017 w 5305156"/>
              <a:gd name="connsiteY100" fmla="*/ 2513617 h 6858000"/>
              <a:gd name="connsiteX101" fmla="*/ 896196 w 5305156"/>
              <a:gd name="connsiteY101" fmla="*/ 2310168 h 6858000"/>
              <a:gd name="connsiteX102" fmla="*/ 902517 w 5305156"/>
              <a:gd name="connsiteY102" fmla="*/ 2322785 h 6858000"/>
              <a:gd name="connsiteX103" fmla="*/ 665124 w 5305156"/>
              <a:gd name="connsiteY103" fmla="*/ 2530177 h 6858000"/>
              <a:gd name="connsiteX104" fmla="*/ 990311 w 5305156"/>
              <a:gd name="connsiteY104" fmla="*/ 2807751 h 6858000"/>
              <a:gd name="connsiteX105" fmla="*/ 1104092 w 5305156"/>
              <a:gd name="connsiteY105" fmla="*/ 2708392 h 6858000"/>
              <a:gd name="connsiteX106" fmla="*/ 1314093 w 5305156"/>
              <a:gd name="connsiteY106" fmla="*/ 2525446 h 6858000"/>
              <a:gd name="connsiteX107" fmla="*/ 988907 w 5305156"/>
              <a:gd name="connsiteY107" fmla="*/ 2247872 h 6858000"/>
              <a:gd name="connsiteX108" fmla="*/ 903220 w 5305156"/>
              <a:gd name="connsiteY108" fmla="*/ 2322785 h 6858000"/>
              <a:gd name="connsiteX109" fmla="*/ 896899 w 5305156"/>
              <a:gd name="connsiteY109" fmla="*/ 2310168 h 6858000"/>
              <a:gd name="connsiteX110" fmla="*/ 985394 w 5305156"/>
              <a:gd name="connsiteY110" fmla="*/ 2232889 h 6858000"/>
              <a:gd name="connsiteX111" fmla="*/ 985394 w 5305156"/>
              <a:gd name="connsiteY111" fmla="*/ 1885922 h 6858000"/>
              <a:gd name="connsiteX112" fmla="*/ 772583 w 5305156"/>
              <a:gd name="connsiteY112" fmla="*/ 2072022 h 6858000"/>
              <a:gd name="connsiteX113" fmla="*/ 766262 w 5305156"/>
              <a:gd name="connsiteY113" fmla="*/ 2060194 h 6858000"/>
              <a:gd name="connsiteX114" fmla="*/ 977669 w 5305156"/>
              <a:gd name="connsiteY114" fmla="*/ 1876459 h 6858000"/>
              <a:gd name="connsiteX115" fmla="*/ 652482 w 5305156"/>
              <a:gd name="connsiteY115" fmla="*/ 1598885 h 6858000"/>
              <a:gd name="connsiteX116" fmla="*/ 1318308 w 5305156"/>
              <a:gd name="connsiteY116" fmla="*/ 1238512 h 6858000"/>
              <a:gd name="connsiteX117" fmla="*/ 1095663 w 5305156"/>
              <a:gd name="connsiteY117" fmla="*/ 1432499 h 6858000"/>
              <a:gd name="connsiteX118" fmla="*/ 995930 w 5305156"/>
              <a:gd name="connsiteY118" fmla="*/ 1519240 h 6858000"/>
              <a:gd name="connsiteX119" fmla="*/ 995930 w 5305156"/>
              <a:gd name="connsiteY119" fmla="*/ 1865419 h 6858000"/>
              <a:gd name="connsiteX120" fmla="*/ 1238240 w 5305156"/>
              <a:gd name="connsiteY120" fmla="*/ 1654085 h 6858000"/>
              <a:gd name="connsiteX121" fmla="*/ 1245264 w 5305156"/>
              <a:gd name="connsiteY121" fmla="*/ 1665124 h 6858000"/>
              <a:gd name="connsiteX122" fmla="*/ 1000847 w 5305156"/>
              <a:gd name="connsiteY122" fmla="*/ 1878036 h 6858000"/>
              <a:gd name="connsiteX123" fmla="*/ 1326033 w 5305156"/>
              <a:gd name="connsiteY123" fmla="*/ 2155610 h 6858000"/>
              <a:gd name="connsiteX124" fmla="*/ 1477038 w 5305156"/>
              <a:gd name="connsiteY124" fmla="*/ 2023920 h 6858000"/>
              <a:gd name="connsiteX125" fmla="*/ 1646304 w 5305156"/>
              <a:gd name="connsiteY125" fmla="*/ 1876459 h 6858000"/>
              <a:gd name="connsiteX126" fmla="*/ 1321116 w 5305156"/>
              <a:gd name="connsiteY126" fmla="*/ 1598885 h 6858000"/>
              <a:gd name="connsiteX127" fmla="*/ 1245965 w 5305156"/>
              <a:gd name="connsiteY127" fmla="*/ 1664336 h 6858000"/>
              <a:gd name="connsiteX128" fmla="*/ 1238942 w 5305156"/>
              <a:gd name="connsiteY128" fmla="*/ 1654085 h 6858000"/>
              <a:gd name="connsiteX129" fmla="*/ 1318308 w 5305156"/>
              <a:gd name="connsiteY129" fmla="*/ 1585480 h 6858000"/>
              <a:gd name="connsiteX130" fmla="*/ 1318308 w 5305156"/>
              <a:gd name="connsiteY130" fmla="*/ 1238512 h 6858000"/>
              <a:gd name="connsiteX131" fmla="*/ 988907 w 5305156"/>
              <a:gd name="connsiteY131" fmla="*/ 947533 h 6858000"/>
              <a:gd name="connsiteX132" fmla="*/ 665124 w 5305156"/>
              <a:gd name="connsiteY132" fmla="*/ 1230627 h 6858000"/>
              <a:gd name="connsiteX133" fmla="*/ 990311 w 5305156"/>
              <a:gd name="connsiteY133" fmla="*/ 1508201 h 6858000"/>
              <a:gd name="connsiteX134" fmla="*/ 1088639 w 5305156"/>
              <a:gd name="connsiteY134" fmla="*/ 1422247 h 6858000"/>
              <a:gd name="connsiteX135" fmla="*/ 1095663 w 5305156"/>
              <a:gd name="connsiteY135" fmla="*/ 1432499 h 6858000"/>
              <a:gd name="connsiteX136" fmla="*/ 1089342 w 5305156"/>
              <a:gd name="connsiteY136" fmla="*/ 1421459 h 6858000"/>
              <a:gd name="connsiteX137" fmla="*/ 1314093 w 5305156"/>
              <a:gd name="connsiteY137" fmla="*/ 1225107 h 6858000"/>
              <a:gd name="connsiteX138" fmla="*/ 988907 w 5305156"/>
              <a:gd name="connsiteY138" fmla="*/ 947533 h 6858000"/>
              <a:gd name="connsiteX139" fmla="*/ 1325331 w 5305156"/>
              <a:gd name="connsiteY139" fmla="*/ 296181 h 6858000"/>
              <a:gd name="connsiteX140" fmla="*/ 1000847 w 5305156"/>
              <a:gd name="connsiteY140" fmla="*/ 578486 h 6858000"/>
              <a:gd name="connsiteX141" fmla="*/ 1326033 w 5305156"/>
              <a:gd name="connsiteY141" fmla="*/ 856060 h 6858000"/>
              <a:gd name="connsiteX142" fmla="*/ 1650518 w 5305156"/>
              <a:gd name="connsiteY142" fmla="*/ 573754 h 6858000"/>
              <a:gd name="connsiteX143" fmla="*/ 1334462 w 5305156"/>
              <a:gd name="connsiteY143" fmla="*/ 304066 h 6858000"/>
              <a:gd name="connsiteX144" fmla="*/ 1325331 w 5305156"/>
              <a:gd name="connsiteY144" fmla="*/ 296181 h 6858000"/>
              <a:gd name="connsiteX145" fmla="*/ 1226725 w 5305156"/>
              <a:gd name="connsiteY145" fmla="*/ 0 h 6858000"/>
              <a:gd name="connsiteX146" fmla="*/ 748180 w 5305156"/>
              <a:gd name="connsiteY146" fmla="*/ 0 h 6858000"/>
              <a:gd name="connsiteX147" fmla="*/ 763540 w 5305156"/>
              <a:gd name="connsiteY147" fmla="*/ 13087 h 6858000"/>
              <a:gd name="connsiteX148" fmla="*/ 990311 w 5305156"/>
              <a:gd name="connsiteY148" fmla="*/ 206284 h 6858000"/>
              <a:gd name="connsiteX149" fmla="*/ 1159227 w 5305156"/>
              <a:gd name="connsiteY149" fmla="*/ 58896 h 6858000"/>
              <a:gd name="connsiteX150" fmla="*/ 1318308 w 5305156"/>
              <a:gd name="connsiteY150" fmla="*/ 0 h 6858000"/>
              <a:gd name="connsiteX151" fmla="*/ 1245701 w 5305156"/>
              <a:gd name="connsiteY151" fmla="*/ 0 h 6858000"/>
              <a:gd name="connsiteX152" fmla="*/ 1228232 w 5305156"/>
              <a:gd name="connsiteY152" fmla="*/ 15255 h 6858000"/>
              <a:gd name="connsiteX153" fmla="*/ 995930 w 5305156"/>
              <a:gd name="connsiteY153" fmla="*/ 218113 h 6858000"/>
              <a:gd name="connsiteX154" fmla="*/ 995930 w 5305156"/>
              <a:gd name="connsiteY154" fmla="*/ 564292 h 6858000"/>
              <a:gd name="connsiteX155" fmla="*/ 1318308 w 5305156"/>
              <a:gd name="connsiteY155" fmla="*/ 283564 h 6858000"/>
              <a:gd name="connsiteX156" fmla="*/ 1318308 w 5305156"/>
              <a:gd name="connsiteY156" fmla="*/ 84404 h 6858000"/>
              <a:gd name="connsiteX157" fmla="*/ 5305156 w 5305156"/>
              <a:gd name="connsiteY157" fmla="*/ 0 h 6858000"/>
              <a:gd name="connsiteX158" fmla="*/ 1329545 w 5305156"/>
              <a:gd name="connsiteY158" fmla="*/ 0 h 6858000"/>
              <a:gd name="connsiteX159" fmla="*/ 1329545 w 5305156"/>
              <a:gd name="connsiteY159" fmla="*/ 1953 h 6858000"/>
              <a:gd name="connsiteX160" fmla="*/ 1329545 w 5305156"/>
              <a:gd name="connsiteY160" fmla="*/ 283564 h 6858000"/>
              <a:gd name="connsiteX161" fmla="*/ 1343592 w 5305156"/>
              <a:gd name="connsiteY161" fmla="*/ 295392 h 6858000"/>
              <a:gd name="connsiteX162" fmla="*/ 1334462 w 5305156"/>
              <a:gd name="connsiteY162" fmla="*/ 304066 h 6858000"/>
              <a:gd name="connsiteX163" fmla="*/ 1344294 w 5305156"/>
              <a:gd name="connsiteY163" fmla="*/ 295392 h 6858000"/>
              <a:gd name="connsiteX164" fmla="*/ 1665970 w 5305156"/>
              <a:gd name="connsiteY164" fmla="*/ 570600 h 6858000"/>
              <a:gd name="connsiteX165" fmla="*/ 1665970 w 5305156"/>
              <a:gd name="connsiteY165" fmla="*/ 589526 h 6858000"/>
              <a:gd name="connsiteX166" fmla="*/ 1654030 w 5305156"/>
              <a:gd name="connsiteY166" fmla="*/ 599777 h 6858000"/>
              <a:gd name="connsiteX167" fmla="*/ 1654030 w 5305156"/>
              <a:gd name="connsiteY167" fmla="*/ 587160 h 6858000"/>
              <a:gd name="connsiteX168" fmla="*/ 1332355 w 5305156"/>
              <a:gd name="connsiteY168" fmla="*/ 867888 h 6858000"/>
              <a:gd name="connsiteX169" fmla="*/ 1332355 w 5305156"/>
              <a:gd name="connsiteY169" fmla="*/ 1214067 h 6858000"/>
              <a:gd name="connsiteX170" fmla="*/ 1654030 w 5305156"/>
              <a:gd name="connsiteY170" fmla="*/ 933339 h 6858000"/>
              <a:gd name="connsiteX171" fmla="*/ 1654030 w 5305156"/>
              <a:gd name="connsiteY171" fmla="*/ 600566 h 6858000"/>
              <a:gd name="connsiteX172" fmla="*/ 1665970 w 5305156"/>
              <a:gd name="connsiteY172" fmla="*/ 590314 h 6858000"/>
              <a:gd name="connsiteX173" fmla="*/ 1665970 w 5305156"/>
              <a:gd name="connsiteY173" fmla="*/ 938859 h 6858000"/>
              <a:gd name="connsiteX174" fmla="*/ 1998180 w 5305156"/>
              <a:gd name="connsiteY174" fmla="*/ 1221952 h 6858000"/>
              <a:gd name="connsiteX175" fmla="*/ 1998180 w 5305156"/>
              <a:gd name="connsiteY175" fmla="*/ 1591788 h 6858000"/>
              <a:gd name="connsiteX176" fmla="*/ 1680718 w 5305156"/>
              <a:gd name="connsiteY176" fmla="*/ 1867785 h 6858000"/>
              <a:gd name="connsiteX177" fmla="*/ 1680718 w 5305156"/>
              <a:gd name="connsiteY177" fmla="*/ 1851225 h 6858000"/>
              <a:gd name="connsiteX178" fmla="*/ 1986942 w 5305156"/>
              <a:gd name="connsiteY178" fmla="*/ 1585480 h 6858000"/>
              <a:gd name="connsiteX179" fmla="*/ 1986942 w 5305156"/>
              <a:gd name="connsiteY179" fmla="*/ 1238512 h 6858000"/>
              <a:gd name="connsiteX180" fmla="*/ 1680718 w 5305156"/>
              <a:gd name="connsiteY180" fmla="*/ 1505046 h 6858000"/>
              <a:gd name="connsiteX181" fmla="*/ 1680718 w 5305156"/>
              <a:gd name="connsiteY181" fmla="*/ 1488487 h 6858000"/>
              <a:gd name="connsiteX182" fmla="*/ 1982728 w 5305156"/>
              <a:gd name="connsiteY182" fmla="*/ 1225107 h 6858000"/>
              <a:gd name="connsiteX183" fmla="*/ 1657541 w 5305156"/>
              <a:gd name="connsiteY183" fmla="*/ 947533 h 6858000"/>
              <a:gd name="connsiteX184" fmla="*/ 1333056 w 5305156"/>
              <a:gd name="connsiteY184" fmla="*/ 1230627 h 6858000"/>
              <a:gd name="connsiteX185" fmla="*/ 1658244 w 5305156"/>
              <a:gd name="connsiteY185" fmla="*/ 1508201 h 6858000"/>
              <a:gd name="connsiteX186" fmla="*/ 1680017 w 5305156"/>
              <a:gd name="connsiteY186" fmla="*/ 1489275 h 6858000"/>
              <a:gd name="connsiteX187" fmla="*/ 1680017 w 5305156"/>
              <a:gd name="connsiteY187" fmla="*/ 1505835 h 6858000"/>
              <a:gd name="connsiteX188" fmla="*/ 1664565 w 5305156"/>
              <a:gd name="connsiteY188" fmla="*/ 1519240 h 6858000"/>
              <a:gd name="connsiteX189" fmla="*/ 1664565 w 5305156"/>
              <a:gd name="connsiteY189" fmla="*/ 1865419 h 6858000"/>
              <a:gd name="connsiteX190" fmla="*/ 1680017 w 5305156"/>
              <a:gd name="connsiteY190" fmla="*/ 1852014 h 6858000"/>
              <a:gd name="connsiteX191" fmla="*/ 1680017 w 5305156"/>
              <a:gd name="connsiteY191" fmla="*/ 1868573 h 6858000"/>
              <a:gd name="connsiteX192" fmla="*/ 1665970 w 5305156"/>
              <a:gd name="connsiteY192" fmla="*/ 1881190 h 6858000"/>
              <a:gd name="connsiteX193" fmla="*/ 1665970 w 5305156"/>
              <a:gd name="connsiteY193" fmla="*/ 2058617 h 6858000"/>
              <a:gd name="connsiteX194" fmla="*/ 1654030 w 5305156"/>
              <a:gd name="connsiteY194" fmla="*/ 2060194 h 6858000"/>
              <a:gd name="connsiteX195" fmla="*/ 1654030 w 5305156"/>
              <a:gd name="connsiteY195" fmla="*/ 1885922 h 6858000"/>
              <a:gd name="connsiteX196" fmla="*/ 1484061 w 5305156"/>
              <a:gd name="connsiteY196" fmla="*/ 2034172 h 6858000"/>
              <a:gd name="connsiteX197" fmla="*/ 1477038 w 5305156"/>
              <a:gd name="connsiteY197" fmla="*/ 2023920 h 6858000"/>
              <a:gd name="connsiteX198" fmla="*/ 1484061 w 5305156"/>
              <a:gd name="connsiteY198" fmla="*/ 2034960 h 6858000"/>
              <a:gd name="connsiteX199" fmla="*/ 1332355 w 5305156"/>
              <a:gd name="connsiteY199" fmla="*/ 2166650 h 6858000"/>
              <a:gd name="connsiteX200" fmla="*/ 1332355 w 5305156"/>
              <a:gd name="connsiteY200" fmla="*/ 2513617 h 6858000"/>
              <a:gd name="connsiteX201" fmla="*/ 1654030 w 5305156"/>
              <a:gd name="connsiteY201" fmla="*/ 2232889 h 6858000"/>
              <a:gd name="connsiteX202" fmla="*/ 1654030 w 5305156"/>
              <a:gd name="connsiteY202" fmla="*/ 2060983 h 6858000"/>
              <a:gd name="connsiteX203" fmla="*/ 1665970 w 5305156"/>
              <a:gd name="connsiteY203" fmla="*/ 2059405 h 6858000"/>
              <a:gd name="connsiteX204" fmla="*/ 1665970 w 5305156"/>
              <a:gd name="connsiteY204" fmla="*/ 2238409 h 6858000"/>
              <a:gd name="connsiteX205" fmla="*/ 1881590 w 5305156"/>
              <a:gd name="connsiteY205" fmla="*/ 2422144 h 6858000"/>
              <a:gd name="connsiteX206" fmla="*/ 1869650 w 5305156"/>
              <a:gd name="connsiteY206" fmla="*/ 2428452 h 6858000"/>
              <a:gd name="connsiteX207" fmla="*/ 1657541 w 5305156"/>
              <a:gd name="connsiteY207" fmla="*/ 2247872 h 6858000"/>
              <a:gd name="connsiteX208" fmla="*/ 1333056 w 5305156"/>
              <a:gd name="connsiteY208" fmla="*/ 2530177 h 6858000"/>
              <a:gd name="connsiteX209" fmla="*/ 1658244 w 5305156"/>
              <a:gd name="connsiteY209" fmla="*/ 2807751 h 6858000"/>
              <a:gd name="connsiteX210" fmla="*/ 1982728 w 5305156"/>
              <a:gd name="connsiteY210" fmla="*/ 2525446 h 6858000"/>
              <a:gd name="connsiteX211" fmla="*/ 1870353 w 5305156"/>
              <a:gd name="connsiteY211" fmla="*/ 2429241 h 6858000"/>
              <a:gd name="connsiteX212" fmla="*/ 1882293 w 5305156"/>
              <a:gd name="connsiteY212" fmla="*/ 2422933 h 6858000"/>
              <a:gd name="connsiteX213" fmla="*/ 1998180 w 5305156"/>
              <a:gd name="connsiteY213" fmla="*/ 2522291 h 6858000"/>
              <a:gd name="connsiteX214" fmla="*/ 1998180 w 5305156"/>
              <a:gd name="connsiteY214" fmla="*/ 2773054 h 6858000"/>
              <a:gd name="connsiteX215" fmla="*/ 1986942 w 5305156"/>
              <a:gd name="connsiteY215" fmla="*/ 2778574 h 6858000"/>
              <a:gd name="connsiteX216" fmla="*/ 1986942 w 5305156"/>
              <a:gd name="connsiteY216" fmla="*/ 2538851 h 6858000"/>
              <a:gd name="connsiteX217" fmla="*/ 1664565 w 5305156"/>
              <a:gd name="connsiteY217" fmla="*/ 2819579 h 6858000"/>
              <a:gd name="connsiteX218" fmla="*/ 1664565 w 5305156"/>
              <a:gd name="connsiteY218" fmla="*/ 3165758 h 6858000"/>
              <a:gd name="connsiteX219" fmla="*/ 1986942 w 5305156"/>
              <a:gd name="connsiteY219" fmla="*/ 2885030 h 6858000"/>
              <a:gd name="connsiteX220" fmla="*/ 1986942 w 5305156"/>
              <a:gd name="connsiteY220" fmla="*/ 2779363 h 6858000"/>
              <a:gd name="connsiteX221" fmla="*/ 1998180 w 5305156"/>
              <a:gd name="connsiteY221" fmla="*/ 2773843 h 6858000"/>
              <a:gd name="connsiteX222" fmla="*/ 1998180 w 5305156"/>
              <a:gd name="connsiteY222" fmla="*/ 2891339 h 6858000"/>
              <a:gd name="connsiteX223" fmla="*/ 1658946 w 5305156"/>
              <a:gd name="connsiteY223" fmla="*/ 3187049 h 6858000"/>
              <a:gd name="connsiteX224" fmla="*/ 1321116 w 5305156"/>
              <a:gd name="connsiteY224" fmla="*/ 2899224 h 6858000"/>
              <a:gd name="connsiteX225" fmla="*/ 1240347 w 5305156"/>
              <a:gd name="connsiteY225" fmla="*/ 2969406 h 6858000"/>
              <a:gd name="connsiteX226" fmla="*/ 997334 w 5305156"/>
              <a:gd name="connsiteY226" fmla="*/ 3180741 h 6858000"/>
              <a:gd name="connsiteX227" fmla="*/ 997334 w 5305156"/>
              <a:gd name="connsiteY227" fmla="*/ 3519034 h 6858000"/>
              <a:gd name="connsiteX228" fmla="*/ 985394 w 5305156"/>
              <a:gd name="connsiteY228" fmla="*/ 3519034 h 6858000"/>
              <a:gd name="connsiteX229" fmla="*/ 985394 w 5305156"/>
              <a:gd name="connsiteY229" fmla="*/ 3500109 h 6858000"/>
              <a:gd name="connsiteX230" fmla="*/ 985394 w 5305156"/>
              <a:gd name="connsiteY230" fmla="*/ 3186261 h 6858000"/>
              <a:gd name="connsiteX231" fmla="*/ 663017 w 5305156"/>
              <a:gd name="connsiteY231" fmla="*/ 3466989 h 6858000"/>
              <a:gd name="connsiteX232" fmla="*/ 663017 w 5305156"/>
              <a:gd name="connsiteY232" fmla="*/ 3495377 h 6858000"/>
              <a:gd name="connsiteX233" fmla="*/ 663017 w 5305156"/>
              <a:gd name="connsiteY233" fmla="*/ 3812379 h 6858000"/>
              <a:gd name="connsiteX234" fmla="*/ 985394 w 5305156"/>
              <a:gd name="connsiteY234" fmla="*/ 3532439 h 6858000"/>
              <a:gd name="connsiteX235" fmla="*/ 985394 w 5305156"/>
              <a:gd name="connsiteY235" fmla="*/ 3519822 h 6858000"/>
              <a:gd name="connsiteX236" fmla="*/ 997334 w 5305156"/>
              <a:gd name="connsiteY236" fmla="*/ 3519822 h 6858000"/>
              <a:gd name="connsiteX237" fmla="*/ 997334 w 5305156"/>
              <a:gd name="connsiteY237" fmla="*/ 3531651 h 6858000"/>
              <a:gd name="connsiteX238" fmla="*/ 1011381 w 5305156"/>
              <a:gd name="connsiteY238" fmla="*/ 3543479 h 6858000"/>
              <a:gd name="connsiteX239" fmla="*/ 1002251 w 5305156"/>
              <a:gd name="connsiteY239" fmla="*/ 3552154 h 6858000"/>
              <a:gd name="connsiteX240" fmla="*/ 1012084 w 5305156"/>
              <a:gd name="connsiteY240" fmla="*/ 3544268 h 6858000"/>
              <a:gd name="connsiteX241" fmla="*/ 1333759 w 5305156"/>
              <a:gd name="connsiteY241" fmla="*/ 3818688 h 6858000"/>
              <a:gd name="connsiteX242" fmla="*/ 1333759 w 5305156"/>
              <a:gd name="connsiteY242" fmla="*/ 3838402 h 6858000"/>
              <a:gd name="connsiteX243" fmla="*/ 1321819 w 5305156"/>
              <a:gd name="connsiteY243" fmla="*/ 3848653 h 6858000"/>
              <a:gd name="connsiteX244" fmla="*/ 1321819 w 5305156"/>
              <a:gd name="connsiteY244" fmla="*/ 3835248 h 6858000"/>
              <a:gd name="connsiteX245" fmla="*/ 999441 w 5305156"/>
              <a:gd name="connsiteY245" fmla="*/ 4115975 h 6858000"/>
              <a:gd name="connsiteX246" fmla="*/ 999441 w 5305156"/>
              <a:gd name="connsiteY246" fmla="*/ 4462154 h 6858000"/>
              <a:gd name="connsiteX247" fmla="*/ 1321819 w 5305156"/>
              <a:gd name="connsiteY247" fmla="*/ 4182215 h 6858000"/>
              <a:gd name="connsiteX248" fmla="*/ 1321819 w 5305156"/>
              <a:gd name="connsiteY248" fmla="*/ 3849441 h 6858000"/>
              <a:gd name="connsiteX249" fmla="*/ 1333759 w 5305156"/>
              <a:gd name="connsiteY249" fmla="*/ 3839190 h 6858000"/>
              <a:gd name="connsiteX250" fmla="*/ 1333759 w 5305156"/>
              <a:gd name="connsiteY250" fmla="*/ 4186946 h 6858000"/>
              <a:gd name="connsiteX251" fmla="*/ 1665970 w 5305156"/>
              <a:gd name="connsiteY251" fmla="*/ 4470828 h 6858000"/>
              <a:gd name="connsiteX252" fmla="*/ 1665970 w 5305156"/>
              <a:gd name="connsiteY252" fmla="*/ 4839875 h 6858000"/>
              <a:gd name="connsiteX253" fmla="*/ 1348509 w 5305156"/>
              <a:gd name="connsiteY253" fmla="*/ 5116661 h 6858000"/>
              <a:gd name="connsiteX254" fmla="*/ 1348509 w 5305156"/>
              <a:gd name="connsiteY254" fmla="*/ 5100101 h 6858000"/>
              <a:gd name="connsiteX255" fmla="*/ 1654030 w 5305156"/>
              <a:gd name="connsiteY255" fmla="*/ 4833567 h 6858000"/>
              <a:gd name="connsiteX256" fmla="*/ 1654030 w 5305156"/>
              <a:gd name="connsiteY256" fmla="*/ 4487388 h 6858000"/>
              <a:gd name="connsiteX257" fmla="*/ 1348509 w 5305156"/>
              <a:gd name="connsiteY257" fmla="*/ 4753134 h 6858000"/>
              <a:gd name="connsiteX258" fmla="*/ 1348509 w 5305156"/>
              <a:gd name="connsiteY258" fmla="*/ 4737362 h 6858000"/>
              <a:gd name="connsiteX259" fmla="*/ 1650518 w 5305156"/>
              <a:gd name="connsiteY259" fmla="*/ 4473983 h 6858000"/>
              <a:gd name="connsiteX260" fmla="*/ 1325331 w 5305156"/>
              <a:gd name="connsiteY260" fmla="*/ 4196409 h 6858000"/>
              <a:gd name="connsiteX261" fmla="*/ 1000847 w 5305156"/>
              <a:gd name="connsiteY261" fmla="*/ 4478714 h 6858000"/>
              <a:gd name="connsiteX262" fmla="*/ 1326033 w 5305156"/>
              <a:gd name="connsiteY262" fmla="*/ 4756288 h 6858000"/>
              <a:gd name="connsiteX263" fmla="*/ 1347806 w 5305156"/>
              <a:gd name="connsiteY263" fmla="*/ 4737362 h 6858000"/>
              <a:gd name="connsiteX264" fmla="*/ 1347806 w 5305156"/>
              <a:gd name="connsiteY264" fmla="*/ 4753922 h 6858000"/>
              <a:gd name="connsiteX265" fmla="*/ 1331652 w 5305156"/>
              <a:gd name="connsiteY265" fmla="*/ 4768116 h 6858000"/>
              <a:gd name="connsiteX266" fmla="*/ 1331652 w 5305156"/>
              <a:gd name="connsiteY266" fmla="*/ 5114295 h 6858000"/>
              <a:gd name="connsiteX267" fmla="*/ 1347806 w 5305156"/>
              <a:gd name="connsiteY267" fmla="*/ 5100101 h 6858000"/>
              <a:gd name="connsiteX268" fmla="*/ 1347806 w 5305156"/>
              <a:gd name="connsiteY268" fmla="*/ 5116661 h 6858000"/>
              <a:gd name="connsiteX269" fmla="*/ 1333759 w 5305156"/>
              <a:gd name="connsiteY269" fmla="*/ 5129278 h 6858000"/>
              <a:gd name="connsiteX270" fmla="*/ 1333759 w 5305156"/>
              <a:gd name="connsiteY270" fmla="*/ 5306704 h 6858000"/>
              <a:gd name="connsiteX271" fmla="*/ 1321819 w 5305156"/>
              <a:gd name="connsiteY271" fmla="*/ 5309070 h 6858000"/>
              <a:gd name="connsiteX272" fmla="*/ 1321819 w 5305156"/>
              <a:gd name="connsiteY272" fmla="*/ 5134798 h 6858000"/>
              <a:gd name="connsiteX273" fmla="*/ 1151851 w 5305156"/>
              <a:gd name="connsiteY273" fmla="*/ 5283047 h 6858000"/>
              <a:gd name="connsiteX274" fmla="*/ 1144827 w 5305156"/>
              <a:gd name="connsiteY274" fmla="*/ 5272008 h 6858000"/>
              <a:gd name="connsiteX275" fmla="*/ 1314093 w 5305156"/>
              <a:gd name="connsiteY275" fmla="*/ 5125335 h 6858000"/>
              <a:gd name="connsiteX276" fmla="*/ 988907 w 5305156"/>
              <a:gd name="connsiteY276" fmla="*/ 4847761 h 6858000"/>
              <a:gd name="connsiteX277" fmla="*/ 913053 w 5305156"/>
              <a:gd name="connsiteY277" fmla="*/ 4913212 h 6858000"/>
              <a:gd name="connsiteX278" fmla="*/ 668636 w 5305156"/>
              <a:gd name="connsiteY278" fmla="*/ 5126124 h 6858000"/>
              <a:gd name="connsiteX279" fmla="*/ 993823 w 5305156"/>
              <a:gd name="connsiteY279" fmla="*/ 5403697 h 6858000"/>
              <a:gd name="connsiteX280" fmla="*/ 1144827 w 5305156"/>
              <a:gd name="connsiteY280" fmla="*/ 5272796 h 6858000"/>
              <a:gd name="connsiteX281" fmla="*/ 1151149 w 5305156"/>
              <a:gd name="connsiteY281" fmla="*/ 5283047 h 6858000"/>
              <a:gd name="connsiteX282" fmla="*/ 999441 w 5305156"/>
              <a:gd name="connsiteY282" fmla="*/ 5415526 h 6858000"/>
              <a:gd name="connsiteX283" fmla="*/ 999441 w 5305156"/>
              <a:gd name="connsiteY283" fmla="*/ 5761705 h 6858000"/>
              <a:gd name="connsiteX284" fmla="*/ 1321819 w 5305156"/>
              <a:gd name="connsiteY284" fmla="*/ 5480976 h 6858000"/>
              <a:gd name="connsiteX285" fmla="*/ 1321819 w 5305156"/>
              <a:gd name="connsiteY285" fmla="*/ 5309858 h 6858000"/>
              <a:gd name="connsiteX286" fmla="*/ 1333759 w 5305156"/>
              <a:gd name="connsiteY286" fmla="*/ 5307493 h 6858000"/>
              <a:gd name="connsiteX287" fmla="*/ 1333759 w 5305156"/>
              <a:gd name="connsiteY287" fmla="*/ 5487285 h 6858000"/>
              <a:gd name="connsiteX288" fmla="*/ 1549380 w 5305156"/>
              <a:gd name="connsiteY288" fmla="*/ 5671020 h 6858000"/>
              <a:gd name="connsiteX289" fmla="*/ 1665970 w 5305156"/>
              <a:gd name="connsiteY289" fmla="*/ 5770379 h 6858000"/>
              <a:gd name="connsiteX290" fmla="*/ 1665970 w 5305156"/>
              <a:gd name="connsiteY290" fmla="*/ 6021141 h 6858000"/>
              <a:gd name="connsiteX291" fmla="*/ 1654030 w 5305156"/>
              <a:gd name="connsiteY291" fmla="*/ 6026661 h 6858000"/>
              <a:gd name="connsiteX292" fmla="*/ 1654030 w 5305156"/>
              <a:gd name="connsiteY292" fmla="*/ 5786939 h 6858000"/>
              <a:gd name="connsiteX293" fmla="*/ 1331652 w 5305156"/>
              <a:gd name="connsiteY293" fmla="*/ 6067667 h 6858000"/>
              <a:gd name="connsiteX294" fmla="*/ 1331652 w 5305156"/>
              <a:gd name="connsiteY294" fmla="*/ 6413845 h 6858000"/>
              <a:gd name="connsiteX295" fmla="*/ 1654030 w 5305156"/>
              <a:gd name="connsiteY295" fmla="*/ 6133906 h 6858000"/>
              <a:gd name="connsiteX296" fmla="*/ 1654030 w 5305156"/>
              <a:gd name="connsiteY296" fmla="*/ 6027450 h 6858000"/>
              <a:gd name="connsiteX297" fmla="*/ 1665970 w 5305156"/>
              <a:gd name="connsiteY297" fmla="*/ 6021930 h 6858000"/>
              <a:gd name="connsiteX298" fmla="*/ 1665970 w 5305156"/>
              <a:gd name="connsiteY298" fmla="*/ 6140214 h 6858000"/>
              <a:gd name="connsiteX299" fmla="*/ 1326033 w 5305156"/>
              <a:gd name="connsiteY299" fmla="*/ 6435925 h 6858000"/>
              <a:gd name="connsiteX300" fmla="*/ 988907 w 5305156"/>
              <a:gd name="connsiteY300" fmla="*/ 6147311 h 6858000"/>
              <a:gd name="connsiteX301" fmla="*/ 908136 w 5305156"/>
              <a:gd name="connsiteY301" fmla="*/ 6217493 h 6858000"/>
              <a:gd name="connsiteX302" fmla="*/ 901815 w 5305156"/>
              <a:gd name="connsiteY302" fmla="*/ 6206454 h 6858000"/>
              <a:gd name="connsiteX303" fmla="*/ 907434 w 5305156"/>
              <a:gd name="connsiteY303" fmla="*/ 6218282 h 6858000"/>
              <a:gd name="connsiteX304" fmla="*/ 665124 w 5305156"/>
              <a:gd name="connsiteY304" fmla="*/ 6429617 h 6858000"/>
              <a:gd name="connsiteX305" fmla="*/ 665124 w 5305156"/>
              <a:gd name="connsiteY305" fmla="*/ 6784470 h 6858000"/>
              <a:gd name="connsiteX306" fmla="*/ 722014 w 5305156"/>
              <a:gd name="connsiteY306" fmla="*/ 6833040 h 6858000"/>
              <a:gd name="connsiteX307" fmla="*/ 751249 w 5305156"/>
              <a:gd name="connsiteY307" fmla="*/ 6858000 h 6858000"/>
              <a:gd name="connsiteX308" fmla="*/ 5305156 w 5305156"/>
              <a:gd name="connsiteY30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</a:cxnLst>
            <a:rect l="l" t="t" r="r" b="b"/>
            <a:pathLst>
              <a:path w="5305156" h="6858000">
                <a:moveTo>
                  <a:pt x="657398" y="6793932"/>
                </a:moveTo>
                <a:cubicBezTo>
                  <a:pt x="657398" y="6793932"/>
                  <a:pt x="657398" y="6793932"/>
                  <a:pt x="585057" y="6857017"/>
                </a:cubicBezTo>
                <a:lnTo>
                  <a:pt x="583930" y="6858000"/>
                </a:lnTo>
                <a:lnTo>
                  <a:pt x="732294" y="6858000"/>
                </a:lnTo>
                <a:lnTo>
                  <a:pt x="725614" y="6852286"/>
                </a:lnTo>
                <a:cubicBezTo>
                  <a:pt x="709021" y="6838092"/>
                  <a:pt x="686897" y="6819166"/>
                  <a:pt x="657398" y="6793932"/>
                </a:cubicBezTo>
                <a:close/>
                <a:moveTo>
                  <a:pt x="653184" y="6434348"/>
                </a:moveTo>
                <a:cubicBezTo>
                  <a:pt x="653184" y="6434348"/>
                  <a:pt x="653184" y="6434348"/>
                  <a:pt x="330807" y="6715076"/>
                </a:cubicBezTo>
                <a:cubicBezTo>
                  <a:pt x="330807" y="6715076"/>
                  <a:pt x="330807" y="6715076"/>
                  <a:pt x="330807" y="6799592"/>
                </a:cubicBezTo>
                <a:lnTo>
                  <a:pt x="330807" y="6858000"/>
                </a:lnTo>
                <a:lnTo>
                  <a:pt x="564153" y="6858000"/>
                </a:lnTo>
                <a:lnTo>
                  <a:pt x="568902" y="6853863"/>
                </a:lnTo>
                <a:cubicBezTo>
                  <a:pt x="573818" y="6854652"/>
                  <a:pt x="579438" y="6856229"/>
                  <a:pt x="585057" y="6857017"/>
                </a:cubicBezTo>
                <a:cubicBezTo>
                  <a:pt x="579438" y="6855440"/>
                  <a:pt x="574521" y="6854652"/>
                  <a:pt x="569605" y="6853075"/>
                </a:cubicBezTo>
                <a:cubicBezTo>
                  <a:pt x="569605" y="6853075"/>
                  <a:pt x="569605" y="6853075"/>
                  <a:pt x="653184" y="6780527"/>
                </a:cubicBezTo>
                <a:cubicBezTo>
                  <a:pt x="653184" y="6780527"/>
                  <a:pt x="653184" y="6780527"/>
                  <a:pt x="653184" y="6434348"/>
                </a:cubicBezTo>
                <a:close/>
                <a:moveTo>
                  <a:pt x="5047259" y="6343650"/>
                </a:moveTo>
                <a:lnTo>
                  <a:pt x="5047259" y="6707250"/>
                </a:lnTo>
                <a:lnTo>
                  <a:pt x="4683659" y="6707250"/>
                </a:lnTo>
                <a:lnTo>
                  <a:pt x="4683659" y="6343650"/>
                </a:lnTo>
                <a:close/>
                <a:moveTo>
                  <a:pt x="985394" y="5786939"/>
                </a:moveTo>
                <a:cubicBezTo>
                  <a:pt x="985394" y="5786939"/>
                  <a:pt x="985394" y="5786939"/>
                  <a:pt x="777500" y="5968308"/>
                </a:cubicBezTo>
                <a:cubicBezTo>
                  <a:pt x="777500" y="5968308"/>
                  <a:pt x="777500" y="5968308"/>
                  <a:pt x="663017" y="6067667"/>
                </a:cubicBezTo>
                <a:cubicBezTo>
                  <a:pt x="663017" y="6067667"/>
                  <a:pt x="663017" y="6067667"/>
                  <a:pt x="663017" y="6413845"/>
                </a:cubicBezTo>
                <a:cubicBezTo>
                  <a:pt x="663017" y="6413845"/>
                  <a:pt x="663017" y="6413845"/>
                  <a:pt x="901815" y="6206454"/>
                </a:cubicBezTo>
                <a:cubicBezTo>
                  <a:pt x="901815" y="6206454"/>
                  <a:pt x="901815" y="6206454"/>
                  <a:pt x="985394" y="6133906"/>
                </a:cubicBezTo>
                <a:cubicBezTo>
                  <a:pt x="985394" y="6133906"/>
                  <a:pt x="985394" y="6133906"/>
                  <a:pt x="985394" y="5786939"/>
                </a:cubicBezTo>
                <a:close/>
                <a:moveTo>
                  <a:pt x="1549380" y="5671020"/>
                </a:moveTo>
                <a:cubicBezTo>
                  <a:pt x="1537440" y="5677328"/>
                  <a:pt x="1537440" y="5677328"/>
                  <a:pt x="1537440" y="5677328"/>
                </a:cubicBezTo>
                <a:cubicBezTo>
                  <a:pt x="1549380" y="5671020"/>
                  <a:pt x="1549380" y="5671020"/>
                  <a:pt x="1549380" y="5671020"/>
                </a:cubicBezTo>
                <a:close/>
                <a:moveTo>
                  <a:pt x="1325331" y="5495959"/>
                </a:moveTo>
                <a:cubicBezTo>
                  <a:pt x="1325331" y="5495959"/>
                  <a:pt x="1325331" y="5495959"/>
                  <a:pt x="1000847" y="5779053"/>
                </a:cubicBezTo>
                <a:cubicBezTo>
                  <a:pt x="1000847" y="5779053"/>
                  <a:pt x="1000847" y="5779053"/>
                  <a:pt x="1326033" y="6056627"/>
                </a:cubicBezTo>
                <a:cubicBezTo>
                  <a:pt x="1326033" y="6056627"/>
                  <a:pt x="1326033" y="6056627"/>
                  <a:pt x="1650518" y="5773533"/>
                </a:cubicBezTo>
                <a:cubicBezTo>
                  <a:pt x="1650518" y="5773533"/>
                  <a:pt x="1650518" y="5773533"/>
                  <a:pt x="1537440" y="5677328"/>
                </a:cubicBezTo>
                <a:cubicBezTo>
                  <a:pt x="1537440" y="5677328"/>
                  <a:pt x="1537440" y="5677328"/>
                  <a:pt x="1325331" y="5495959"/>
                </a:cubicBezTo>
                <a:close/>
                <a:moveTo>
                  <a:pt x="320271" y="4847761"/>
                </a:moveTo>
                <a:cubicBezTo>
                  <a:pt x="320271" y="4847761"/>
                  <a:pt x="320271" y="4847761"/>
                  <a:pt x="0" y="5126124"/>
                </a:cubicBezTo>
                <a:cubicBezTo>
                  <a:pt x="0" y="5126124"/>
                  <a:pt x="0" y="5126124"/>
                  <a:pt x="325188" y="5403697"/>
                </a:cubicBezTo>
                <a:cubicBezTo>
                  <a:pt x="325188" y="5403697"/>
                  <a:pt x="325188" y="5403697"/>
                  <a:pt x="433349" y="5309070"/>
                </a:cubicBezTo>
                <a:cubicBezTo>
                  <a:pt x="433349" y="5309070"/>
                  <a:pt x="433349" y="5309070"/>
                  <a:pt x="439670" y="5320898"/>
                </a:cubicBezTo>
                <a:cubicBezTo>
                  <a:pt x="439670" y="5320898"/>
                  <a:pt x="439670" y="5320898"/>
                  <a:pt x="330807" y="5415526"/>
                </a:cubicBezTo>
                <a:cubicBezTo>
                  <a:pt x="330807" y="5415526"/>
                  <a:pt x="330807" y="5415526"/>
                  <a:pt x="330807" y="5761705"/>
                </a:cubicBezTo>
                <a:cubicBezTo>
                  <a:pt x="330807" y="5761705"/>
                  <a:pt x="330807" y="5761705"/>
                  <a:pt x="563986" y="5559044"/>
                </a:cubicBezTo>
                <a:cubicBezTo>
                  <a:pt x="563986" y="5559044"/>
                  <a:pt x="563986" y="5559044"/>
                  <a:pt x="570307" y="5571661"/>
                </a:cubicBezTo>
                <a:cubicBezTo>
                  <a:pt x="570307" y="5571661"/>
                  <a:pt x="570307" y="5571661"/>
                  <a:pt x="332211" y="5779053"/>
                </a:cubicBezTo>
                <a:cubicBezTo>
                  <a:pt x="332211" y="5779053"/>
                  <a:pt x="332211" y="5779053"/>
                  <a:pt x="657398" y="6056627"/>
                </a:cubicBezTo>
                <a:cubicBezTo>
                  <a:pt x="657398" y="6056627"/>
                  <a:pt x="657398" y="6056627"/>
                  <a:pt x="771178" y="5957268"/>
                </a:cubicBezTo>
                <a:cubicBezTo>
                  <a:pt x="771178" y="5957268"/>
                  <a:pt x="771178" y="5957268"/>
                  <a:pt x="777500" y="5968308"/>
                </a:cubicBezTo>
                <a:cubicBezTo>
                  <a:pt x="777500" y="5968308"/>
                  <a:pt x="777500" y="5968308"/>
                  <a:pt x="771881" y="5956479"/>
                </a:cubicBezTo>
                <a:cubicBezTo>
                  <a:pt x="771881" y="5956479"/>
                  <a:pt x="771881" y="5956479"/>
                  <a:pt x="981883" y="5773533"/>
                </a:cubicBezTo>
                <a:cubicBezTo>
                  <a:pt x="981883" y="5773533"/>
                  <a:pt x="981883" y="5773533"/>
                  <a:pt x="656696" y="5495959"/>
                </a:cubicBezTo>
                <a:cubicBezTo>
                  <a:pt x="656696" y="5495959"/>
                  <a:pt x="656696" y="5495959"/>
                  <a:pt x="571010" y="5570873"/>
                </a:cubicBezTo>
                <a:cubicBezTo>
                  <a:pt x="571010" y="5570873"/>
                  <a:pt x="571010" y="5570873"/>
                  <a:pt x="563986" y="5558256"/>
                </a:cubicBezTo>
                <a:cubicBezTo>
                  <a:pt x="563986" y="5558256"/>
                  <a:pt x="563986" y="5558256"/>
                  <a:pt x="653184" y="5480976"/>
                </a:cubicBezTo>
                <a:cubicBezTo>
                  <a:pt x="653184" y="5480976"/>
                  <a:pt x="653184" y="5480976"/>
                  <a:pt x="653184" y="5134798"/>
                </a:cubicBezTo>
                <a:cubicBezTo>
                  <a:pt x="653184" y="5134798"/>
                  <a:pt x="653184" y="5134798"/>
                  <a:pt x="439670" y="5320110"/>
                </a:cubicBezTo>
                <a:cubicBezTo>
                  <a:pt x="439670" y="5320110"/>
                  <a:pt x="439670" y="5320110"/>
                  <a:pt x="434052" y="5309070"/>
                </a:cubicBezTo>
                <a:cubicBezTo>
                  <a:pt x="434052" y="5309070"/>
                  <a:pt x="434052" y="5309070"/>
                  <a:pt x="645458" y="5125335"/>
                </a:cubicBezTo>
                <a:cubicBezTo>
                  <a:pt x="645458" y="5125335"/>
                  <a:pt x="645458" y="5125335"/>
                  <a:pt x="320271" y="4847761"/>
                </a:cubicBezTo>
                <a:close/>
                <a:moveTo>
                  <a:pt x="985394" y="4487388"/>
                </a:moveTo>
                <a:cubicBezTo>
                  <a:pt x="985394" y="4487388"/>
                  <a:pt x="985394" y="4487388"/>
                  <a:pt x="763453" y="4680586"/>
                </a:cubicBezTo>
                <a:cubicBezTo>
                  <a:pt x="763453" y="4680586"/>
                  <a:pt x="763453" y="4680586"/>
                  <a:pt x="756430" y="4670335"/>
                </a:cubicBezTo>
                <a:cubicBezTo>
                  <a:pt x="756430" y="4670335"/>
                  <a:pt x="756430" y="4670335"/>
                  <a:pt x="762750" y="4680586"/>
                </a:cubicBezTo>
                <a:cubicBezTo>
                  <a:pt x="762750" y="4680586"/>
                  <a:pt x="762750" y="4680586"/>
                  <a:pt x="663017" y="4768116"/>
                </a:cubicBezTo>
                <a:cubicBezTo>
                  <a:pt x="663017" y="4768116"/>
                  <a:pt x="663017" y="4768116"/>
                  <a:pt x="663017" y="5114295"/>
                </a:cubicBezTo>
                <a:cubicBezTo>
                  <a:pt x="663017" y="5114295"/>
                  <a:pt x="663017" y="5114295"/>
                  <a:pt x="906029" y="4902960"/>
                </a:cubicBezTo>
                <a:cubicBezTo>
                  <a:pt x="906029" y="4902960"/>
                  <a:pt x="906029" y="4902960"/>
                  <a:pt x="913053" y="4913212"/>
                </a:cubicBezTo>
                <a:cubicBezTo>
                  <a:pt x="913053" y="4913212"/>
                  <a:pt x="913053" y="4913212"/>
                  <a:pt x="906732" y="4902172"/>
                </a:cubicBezTo>
                <a:cubicBezTo>
                  <a:pt x="906732" y="4902172"/>
                  <a:pt x="906732" y="4902172"/>
                  <a:pt x="985394" y="4833567"/>
                </a:cubicBezTo>
                <a:cubicBezTo>
                  <a:pt x="985394" y="4833567"/>
                  <a:pt x="985394" y="4833567"/>
                  <a:pt x="985394" y="4487388"/>
                </a:cubicBezTo>
                <a:close/>
                <a:moveTo>
                  <a:pt x="656696" y="4196409"/>
                </a:moveTo>
                <a:cubicBezTo>
                  <a:pt x="656696" y="4196409"/>
                  <a:pt x="656696" y="4196409"/>
                  <a:pt x="332211" y="4478714"/>
                </a:cubicBezTo>
                <a:cubicBezTo>
                  <a:pt x="332211" y="4478714"/>
                  <a:pt x="332211" y="4478714"/>
                  <a:pt x="657398" y="4756288"/>
                </a:cubicBezTo>
                <a:cubicBezTo>
                  <a:pt x="657398" y="4756288"/>
                  <a:pt x="657398" y="4756288"/>
                  <a:pt x="756430" y="4670335"/>
                </a:cubicBezTo>
                <a:cubicBezTo>
                  <a:pt x="756430" y="4670335"/>
                  <a:pt x="756430" y="4670335"/>
                  <a:pt x="981883" y="4473983"/>
                </a:cubicBezTo>
                <a:cubicBezTo>
                  <a:pt x="981883" y="4473983"/>
                  <a:pt x="981883" y="4473983"/>
                  <a:pt x="656696" y="4196409"/>
                </a:cubicBezTo>
                <a:close/>
                <a:moveTo>
                  <a:pt x="993120" y="3544268"/>
                </a:moveTo>
                <a:cubicBezTo>
                  <a:pt x="993120" y="3544268"/>
                  <a:pt x="993120" y="3544268"/>
                  <a:pt x="668636" y="3826573"/>
                </a:cubicBezTo>
                <a:cubicBezTo>
                  <a:pt x="668636" y="3826573"/>
                  <a:pt x="668636" y="3826573"/>
                  <a:pt x="993823" y="4104935"/>
                </a:cubicBezTo>
                <a:cubicBezTo>
                  <a:pt x="993823" y="4104935"/>
                  <a:pt x="993823" y="4104935"/>
                  <a:pt x="1318308" y="3821842"/>
                </a:cubicBezTo>
                <a:cubicBezTo>
                  <a:pt x="1318308" y="3821842"/>
                  <a:pt x="1318308" y="3821842"/>
                  <a:pt x="1002251" y="3552154"/>
                </a:cubicBezTo>
                <a:cubicBezTo>
                  <a:pt x="1002251" y="3552154"/>
                  <a:pt x="1002251" y="3552154"/>
                  <a:pt x="993120" y="3544268"/>
                </a:cubicBezTo>
                <a:close/>
                <a:moveTo>
                  <a:pt x="1318308" y="2538851"/>
                </a:moveTo>
                <a:cubicBezTo>
                  <a:pt x="1318308" y="2538851"/>
                  <a:pt x="1318308" y="2538851"/>
                  <a:pt x="1110412" y="2719432"/>
                </a:cubicBezTo>
                <a:cubicBezTo>
                  <a:pt x="1110412" y="2719432"/>
                  <a:pt x="1110412" y="2719432"/>
                  <a:pt x="1104092" y="2708392"/>
                </a:cubicBezTo>
                <a:cubicBezTo>
                  <a:pt x="1104092" y="2708392"/>
                  <a:pt x="1104092" y="2708392"/>
                  <a:pt x="1109710" y="2720221"/>
                </a:cubicBezTo>
                <a:cubicBezTo>
                  <a:pt x="1109710" y="2720221"/>
                  <a:pt x="1109710" y="2720221"/>
                  <a:pt x="995930" y="2819579"/>
                </a:cubicBezTo>
                <a:cubicBezTo>
                  <a:pt x="995930" y="2819579"/>
                  <a:pt x="995930" y="2819579"/>
                  <a:pt x="995930" y="3165758"/>
                </a:cubicBezTo>
                <a:cubicBezTo>
                  <a:pt x="995930" y="3165758"/>
                  <a:pt x="995930" y="3165758"/>
                  <a:pt x="1234025" y="2958366"/>
                </a:cubicBezTo>
                <a:cubicBezTo>
                  <a:pt x="1234025" y="2958366"/>
                  <a:pt x="1234025" y="2958366"/>
                  <a:pt x="1240347" y="2969406"/>
                </a:cubicBezTo>
                <a:cubicBezTo>
                  <a:pt x="1240347" y="2969406"/>
                  <a:pt x="1240347" y="2969406"/>
                  <a:pt x="1234728" y="2957578"/>
                </a:cubicBezTo>
                <a:cubicBezTo>
                  <a:pt x="1234728" y="2957578"/>
                  <a:pt x="1234728" y="2957578"/>
                  <a:pt x="1318308" y="2885030"/>
                </a:cubicBezTo>
                <a:cubicBezTo>
                  <a:pt x="1318308" y="2885030"/>
                  <a:pt x="1318308" y="2885030"/>
                  <a:pt x="1318308" y="2538851"/>
                </a:cubicBezTo>
                <a:close/>
                <a:moveTo>
                  <a:pt x="652482" y="1598885"/>
                </a:moveTo>
                <a:cubicBezTo>
                  <a:pt x="652482" y="1598885"/>
                  <a:pt x="652482" y="1598885"/>
                  <a:pt x="332211" y="1878036"/>
                </a:cubicBezTo>
                <a:cubicBezTo>
                  <a:pt x="332211" y="1878036"/>
                  <a:pt x="332211" y="1878036"/>
                  <a:pt x="657398" y="2155610"/>
                </a:cubicBezTo>
                <a:cubicBezTo>
                  <a:pt x="657398" y="2155610"/>
                  <a:pt x="657398" y="2155610"/>
                  <a:pt x="766262" y="2060983"/>
                </a:cubicBezTo>
                <a:cubicBezTo>
                  <a:pt x="766262" y="2060983"/>
                  <a:pt x="766262" y="2060983"/>
                  <a:pt x="771881" y="2072022"/>
                </a:cubicBezTo>
                <a:cubicBezTo>
                  <a:pt x="771881" y="2072022"/>
                  <a:pt x="771881" y="2072022"/>
                  <a:pt x="663017" y="2166650"/>
                </a:cubicBezTo>
                <a:cubicBezTo>
                  <a:pt x="663017" y="2166650"/>
                  <a:pt x="663017" y="2166650"/>
                  <a:pt x="663017" y="2513617"/>
                </a:cubicBezTo>
                <a:cubicBezTo>
                  <a:pt x="663017" y="2513617"/>
                  <a:pt x="663017" y="2513617"/>
                  <a:pt x="896196" y="2310168"/>
                </a:cubicBezTo>
                <a:cubicBezTo>
                  <a:pt x="896196" y="2310168"/>
                  <a:pt x="896196" y="2310168"/>
                  <a:pt x="902517" y="2322785"/>
                </a:cubicBezTo>
                <a:cubicBezTo>
                  <a:pt x="902517" y="2322785"/>
                  <a:pt x="902517" y="2322785"/>
                  <a:pt x="665124" y="2530177"/>
                </a:cubicBezTo>
                <a:cubicBezTo>
                  <a:pt x="665124" y="2530177"/>
                  <a:pt x="665124" y="2530177"/>
                  <a:pt x="990311" y="2807751"/>
                </a:cubicBezTo>
                <a:cubicBezTo>
                  <a:pt x="990311" y="2807751"/>
                  <a:pt x="990311" y="2807751"/>
                  <a:pt x="1104092" y="2708392"/>
                </a:cubicBezTo>
                <a:cubicBezTo>
                  <a:pt x="1104092" y="2708392"/>
                  <a:pt x="1104092" y="2708392"/>
                  <a:pt x="1314093" y="2525446"/>
                </a:cubicBezTo>
                <a:cubicBezTo>
                  <a:pt x="1314093" y="2525446"/>
                  <a:pt x="1314093" y="2525446"/>
                  <a:pt x="988907" y="2247872"/>
                </a:cubicBezTo>
                <a:cubicBezTo>
                  <a:pt x="988907" y="2247872"/>
                  <a:pt x="988907" y="2247872"/>
                  <a:pt x="903220" y="2322785"/>
                </a:cubicBezTo>
                <a:cubicBezTo>
                  <a:pt x="903220" y="2322785"/>
                  <a:pt x="903220" y="2322785"/>
                  <a:pt x="896899" y="2310168"/>
                </a:cubicBezTo>
                <a:cubicBezTo>
                  <a:pt x="896899" y="2310168"/>
                  <a:pt x="896899" y="2310168"/>
                  <a:pt x="985394" y="2232889"/>
                </a:cubicBezTo>
                <a:cubicBezTo>
                  <a:pt x="985394" y="2232889"/>
                  <a:pt x="985394" y="2232889"/>
                  <a:pt x="985394" y="1885922"/>
                </a:cubicBezTo>
                <a:cubicBezTo>
                  <a:pt x="985394" y="1885922"/>
                  <a:pt x="985394" y="1885922"/>
                  <a:pt x="772583" y="2072022"/>
                </a:cubicBezTo>
                <a:cubicBezTo>
                  <a:pt x="772583" y="2072022"/>
                  <a:pt x="772583" y="2072022"/>
                  <a:pt x="766262" y="2060194"/>
                </a:cubicBezTo>
                <a:cubicBezTo>
                  <a:pt x="766262" y="2060194"/>
                  <a:pt x="766262" y="2060194"/>
                  <a:pt x="977669" y="1876459"/>
                </a:cubicBezTo>
                <a:cubicBezTo>
                  <a:pt x="977669" y="1876459"/>
                  <a:pt x="977669" y="1876459"/>
                  <a:pt x="652482" y="1598885"/>
                </a:cubicBezTo>
                <a:close/>
                <a:moveTo>
                  <a:pt x="1318308" y="1238512"/>
                </a:moveTo>
                <a:cubicBezTo>
                  <a:pt x="1318308" y="1238512"/>
                  <a:pt x="1318308" y="1238512"/>
                  <a:pt x="1095663" y="1432499"/>
                </a:cubicBezTo>
                <a:cubicBezTo>
                  <a:pt x="1095663" y="1432499"/>
                  <a:pt x="1095663" y="1432499"/>
                  <a:pt x="995930" y="1519240"/>
                </a:cubicBezTo>
                <a:cubicBezTo>
                  <a:pt x="995930" y="1519240"/>
                  <a:pt x="995930" y="1519240"/>
                  <a:pt x="995930" y="1865419"/>
                </a:cubicBezTo>
                <a:cubicBezTo>
                  <a:pt x="995930" y="1865419"/>
                  <a:pt x="995930" y="1865419"/>
                  <a:pt x="1238240" y="1654085"/>
                </a:cubicBezTo>
                <a:cubicBezTo>
                  <a:pt x="1238240" y="1654085"/>
                  <a:pt x="1238240" y="1654085"/>
                  <a:pt x="1245264" y="1665124"/>
                </a:cubicBezTo>
                <a:cubicBezTo>
                  <a:pt x="1245264" y="1665124"/>
                  <a:pt x="1245264" y="1665124"/>
                  <a:pt x="1000847" y="1878036"/>
                </a:cubicBezTo>
                <a:cubicBezTo>
                  <a:pt x="1000847" y="1878036"/>
                  <a:pt x="1000847" y="1878036"/>
                  <a:pt x="1326033" y="2155610"/>
                </a:cubicBezTo>
                <a:cubicBezTo>
                  <a:pt x="1326033" y="2155610"/>
                  <a:pt x="1326033" y="2155610"/>
                  <a:pt x="1477038" y="2023920"/>
                </a:cubicBezTo>
                <a:cubicBezTo>
                  <a:pt x="1477038" y="2023920"/>
                  <a:pt x="1477038" y="2023920"/>
                  <a:pt x="1646304" y="1876459"/>
                </a:cubicBezTo>
                <a:cubicBezTo>
                  <a:pt x="1646304" y="1876459"/>
                  <a:pt x="1646304" y="1876459"/>
                  <a:pt x="1321116" y="1598885"/>
                </a:cubicBezTo>
                <a:cubicBezTo>
                  <a:pt x="1321116" y="1598885"/>
                  <a:pt x="1321116" y="1598885"/>
                  <a:pt x="1245965" y="1664336"/>
                </a:cubicBezTo>
                <a:cubicBezTo>
                  <a:pt x="1245965" y="1664336"/>
                  <a:pt x="1245965" y="1664336"/>
                  <a:pt x="1238942" y="1654085"/>
                </a:cubicBezTo>
                <a:cubicBezTo>
                  <a:pt x="1238942" y="1654085"/>
                  <a:pt x="1238942" y="1654085"/>
                  <a:pt x="1318308" y="1585480"/>
                </a:cubicBezTo>
                <a:cubicBezTo>
                  <a:pt x="1318308" y="1585480"/>
                  <a:pt x="1318308" y="1585480"/>
                  <a:pt x="1318308" y="1238512"/>
                </a:cubicBezTo>
                <a:close/>
                <a:moveTo>
                  <a:pt x="988907" y="947533"/>
                </a:moveTo>
                <a:cubicBezTo>
                  <a:pt x="988907" y="947533"/>
                  <a:pt x="988907" y="947533"/>
                  <a:pt x="665124" y="1230627"/>
                </a:cubicBezTo>
                <a:cubicBezTo>
                  <a:pt x="665124" y="1230627"/>
                  <a:pt x="665124" y="1230627"/>
                  <a:pt x="990311" y="1508201"/>
                </a:cubicBezTo>
                <a:cubicBezTo>
                  <a:pt x="990311" y="1508201"/>
                  <a:pt x="990311" y="1508201"/>
                  <a:pt x="1088639" y="1422247"/>
                </a:cubicBezTo>
                <a:cubicBezTo>
                  <a:pt x="1088639" y="1422247"/>
                  <a:pt x="1088639" y="1422247"/>
                  <a:pt x="1095663" y="1432499"/>
                </a:cubicBezTo>
                <a:cubicBezTo>
                  <a:pt x="1095663" y="1432499"/>
                  <a:pt x="1095663" y="1432499"/>
                  <a:pt x="1089342" y="1421459"/>
                </a:cubicBezTo>
                <a:cubicBezTo>
                  <a:pt x="1089342" y="1421459"/>
                  <a:pt x="1089342" y="1421459"/>
                  <a:pt x="1314093" y="1225107"/>
                </a:cubicBezTo>
                <a:cubicBezTo>
                  <a:pt x="1314093" y="1225107"/>
                  <a:pt x="1314093" y="1225107"/>
                  <a:pt x="988907" y="947533"/>
                </a:cubicBezTo>
                <a:close/>
                <a:moveTo>
                  <a:pt x="1325331" y="296181"/>
                </a:moveTo>
                <a:cubicBezTo>
                  <a:pt x="1325331" y="296181"/>
                  <a:pt x="1325331" y="296181"/>
                  <a:pt x="1000847" y="578486"/>
                </a:cubicBezTo>
                <a:cubicBezTo>
                  <a:pt x="1000847" y="578486"/>
                  <a:pt x="1000847" y="578486"/>
                  <a:pt x="1326033" y="856060"/>
                </a:cubicBezTo>
                <a:cubicBezTo>
                  <a:pt x="1326033" y="856060"/>
                  <a:pt x="1326033" y="856060"/>
                  <a:pt x="1650518" y="573754"/>
                </a:cubicBezTo>
                <a:cubicBezTo>
                  <a:pt x="1650518" y="573754"/>
                  <a:pt x="1650518" y="573754"/>
                  <a:pt x="1334462" y="304066"/>
                </a:cubicBezTo>
                <a:cubicBezTo>
                  <a:pt x="1334462" y="304066"/>
                  <a:pt x="1334462" y="304066"/>
                  <a:pt x="1325331" y="296181"/>
                </a:cubicBezTo>
                <a:close/>
                <a:moveTo>
                  <a:pt x="1226725" y="0"/>
                </a:moveTo>
                <a:lnTo>
                  <a:pt x="748180" y="0"/>
                </a:lnTo>
                <a:lnTo>
                  <a:pt x="763540" y="13087"/>
                </a:lnTo>
                <a:cubicBezTo>
                  <a:pt x="795936" y="40686"/>
                  <a:pt x="860728" y="95886"/>
                  <a:pt x="990311" y="206284"/>
                </a:cubicBezTo>
                <a:cubicBezTo>
                  <a:pt x="990311" y="206284"/>
                  <a:pt x="990311" y="206284"/>
                  <a:pt x="1159227" y="58896"/>
                </a:cubicBezTo>
                <a:close/>
                <a:moveTo>
                  <a:pt x="1318308" y="0"/>
                </a:moveTo>
                <a:lnTo>
                  <a:pt x="1245701" y="0"/>
                </a:lnTo>
                <a:lnTo>
                  <a:pt x="1228232" y="15255"/>
                </a:lnTo>
                <a:cubicBezTo>
                  <a:pt x="1195046" y="44235"/>
                  <a:pt x="1128673" y="102194"/>
                  <a:pt x="995930" y="218113"/>
                </a:cubicBezTo>
                <a:cubicBezTo>
                  <a:pt x="995930" y="218113"/>
                  <a:pt x="995930" y="218113"/>
                  <a:pt x="995930" y="564292"/>
                </a:cubicBezTo>
                <a:cubicBezTo>
                  <a:pt x="995930" y="564292"/>
                  <a:pt x="995930" y="564292"/>
                  <a:pt x="1318308" y="283564"/>
                </a:cubicBezTo>
                <a:cubicBezTo>
                  <a:pt x="1318308" y="283564"/>
                  <a:pt x="1318308" y="283564"/>
                  <a:pt x="1318308" y="84404"/>
                </a:cubicBezTo>
                <a:close/>
                <a:moveTo>
                  <a:pt x="5305156" y="0"/>
                </a:moveTo>
                <a:lnTo>
                  <a:pt x="1329545" y="0"/>
                </a:lnTo>
                <a:lnTo>
                  <a:pt x="1329545" y="1953"/>
                </a:lnTo>
                <a:cubicBezTo>
                  <a:pt x="1329545" y="28082"/>
                  <a:pt x="1329545" y="97759"/>
                  <a:pt x="1329545" y="283564"/>
                </a:cubicBezTo>
                <a:cubicBezTo>
                  <a:pt x="1329545" y="283564"/>
                  <a:pt x="1329545" y="283564"/>
                  <a:pt x="1343592" y="295392"/>
                </a:cubicBezTo>
                <a:cubicBezTo>
                  <a:pt x="1343592" y="295392"/>
                  <a:pt x="1343592" y="295392"/>
                  <a:pt x="1334462" y="304066"/>
                </a:cubicBezTo>
                <a:cubicBezTo>
                  <a:pt x="1334462" y="304066"/>
                  <a:pt x="1334462" y="304066"/>
                  <a:pt x="1344294" y="295392"/>
                </a:cubicBezTo>
                <a:cubicBezTo>
                  <a:pt x="1344294" y="295392"/>
                  <a:pt x="1344294" y="295392"/>
                  <a:pt x="1665970" y="570600"/>
                </a:cubicBezTo>
                <a:cubicBezTo>
                  <a:pt x="1665970" y="570600"/>
                  <a:pt x="1665970" y="570600"/>
                  <a:pt x="1665970" y="589526"/>
                </a:cubicBezTo>
                <a:cubicBezTo>
                  <a:pt x="1665970" y="589526"/>
                  <a:pt x="1665970" y="589526"/>
                  <a:pt x="1654030" y="599777"/>
                </a:cubicBezTo>
                <a:cubicBezTo>
                  <a:pt x="1654030" y="599777"/>
                  <a:pt x="1654030" y="599777"/>
                  <a:pt x="1654030" y="587160"/>
                </a:cubicBezTo>
                <a:cubicBezTo>
                  <a:pt x="1654030" y="587160"/>
                  <a:pt x="1654030" y="587160"/>
                  <a:pt x="1332355" y="867888"/>
                </a:cubicBezTo>
                <a:cubicBezTo>
                  <a:pt x="1332355" y="867888"/>
                  <a:pt x="1332355" y="867888"/>
                  <a:pt x="1332355" y="1214067"/>
                </a:cubicBezTo>
                <a:cubicBezTo>
                  <a:pt x="1332355" y="1214067"/>
                  <a:pt x="1332355" y="1214067"/>
                  <a:pt x="1654030" y="933339"/>
                </a:cubicBezTo>
                <a:cubicBezTo>
                  <a:pt x="1654030" y="933339"/>
                  <a:pt x="1654030" y="933339"/>
                  <a:pt x="1654030" y="600566"/>
                </a:cubicBezTo>
                <a:cubicBezTo>
                  <a:pt x="1654030" y="600566"/>
                  <a:pt x="1654030" y="600566"/>
                  <a:pt x="1665970" y="590314"/>
                </a:cubicBezTo>
                <a:cubicBezTo>
                  <a:pt x="1665970" y="590314"/>
                  <a:pt x="1665970" y="590314"/>
                  <a:pt x="1665970" y="938859"/>
                </a:cubicBezTo>
                <a:cubicBezTo>
                  <a:pt x="1665970" y="938859"/>
                  <a:pt x="1665970" y="938859"/>
                  <a:pt x="1998180" y="1221952"/>
                </a:cubicBezTo>
                <a:cubicBezTo>
                  <a:pt x="1998180" y="1221952"/>
                  <a:pt x="1998180" y="1221952"/>
                  <a:pt x="1998180" y="1591788"/>
                </a:cubicBezTo>
                <a:cubicBezTo>
                  <a:pt x="1998180" y="1591788"/>
                  <a:pt x="1998180" y="1591788"/>
                  <a:pt x="1680718" y="1867785"/>
                </a:cubicBezTo>
                <a:cubicBezTo>
                  <a:pt x="1680718" y="1867785"/>
                  <a:pt x="1680718" y="1867785"/>
                  <a:pt x="1680718" y="1851225"/>
                </a:cubicBezTo>
                <a:lnTo>
                  <a:pt x="1986942" y="1585480"/>
                </a:lnTo>
                <a:cubicBezTo>
                  <a:pt x="1986942" y="1585480"/>
                  <a:pt x="1986942" y="1585480"/>
                  <a:pt x="1986942" y="1238512"/>
                </a:cubicBezTo>
                <a:cubicBezTo>
                  <a:pt x="1986942" y="1238512"/>
                  <a:pt x="1986942" y="1238512"/>
                  <a:pt x="1680718" y="1505046"/>
                </a:cubicBezTo>
                <a:cubicBezTo>
                  <a:pt x="1680718" y="1505046"/>
                  <a:pt x="1680718" y="1505046"/>
                  <a:pt x="1680718" y="1488487"/>
                </a:cubicBezTo>
                <a:cubicBezTo>
                  <a:pt x="1680718" y="1488487"/>
                  <a:pt x="1680718" y="1488487"/>
                  <a:pt x="1982728" y="1225107"/>
                </a:cubicBezTo>
                <a:cubicBezTo>
                  <a:pt x="1982728" y="1225107"/>
                  <a:pt x="1982728" y="1225107"/>
                  <a:pt x="1657541" y="947533"/>
                </a:cubicBezTo>
                <a:cubicBezTo>
                  <a:pt x="1657541" y="947533"/>
                  <a:pt x="1657541" y="947533"/>
                  <a:pt x="1333056" y="1230627"/>
                </a:cubicBezTo>
                <a:cubicBezTo>
                  <a:pt x="1333056" y="1230627"/>
                  <a:pt x="1333056" y="1230627"/>
                  <a:pt x="1658244" y="1508201"/>
                </a:cubicBezTo>
                <a:cubicBezTo>
                  <a:pt x="1658244" y="1508201"/>
                  <a:pt x="1658244" y="1508201"/>
                  <a:pt x="1680017" y="1489275"/>
                </a:cubicBezTo>
                <a:cubicBezTo>
                  <a:pt x="1680017" y="1489275"/>
                  <a:pt x="1680017" y="1489275"/>
                  <a:pt x="1680017" y="1505835"/>
                </a:cubicBezTo>
                <a:cubicBezTo>
                  <a:pt x="1680017" y="1505835"/>
                  <a:pt x="1680017" y="1505835"/>
                  <a:pt x="1664565" y="1519240"/>
                </a:cubicBezTo>
                <a:cubicBezTo>
                  <a:pt x="1664565" y="1519240"/>
                  <a:pt x="1664565" y="1519240"/>
                  <a:pt x="1664565" y="1865419"/>
                </a:cubicBezTo>
                <a:cubicBezTo>
                  <a:pt x="1664565" y="1865419"/>
                  <a:pt x="1664565" y="1865419"/>
                  <a:pt x="1680017" y="1852014"/>
                </a:cubicBezTo>
                <a:cubicBezTo>
                  <a:pt x="1680017" y="1852014"/>
                  <a:pt x="1680017" y="1852014"/>
                  <a:pt x="1680017" y="1868573"/>
                </a:cubicBezTo>
                <a:cubicBezTo>
                  <a:pt x="1680017" y="1868573"/>
                  <a:pt x="1680017" y="1868573"/>
                  <a:pt x="1665970" y="1881190"/>
                </a:cubicBezTo>
                <a:cubicBezTo>
                  <a:pt x="1665970" y="1881190"/>
                  <a:pt x="1665970" y="1881190"/>
                  <a:pt x="1665970" y="2058617"/>
                </a:cubicBezTo>
                <a:cubicBezTo>
                  <a:pt x="1665970" y="2058617"/>
                  <a:pt x="1665970" y="2058617"/>
                  <a:pt x="1654030" y="2060194"/>
                </a:cubicBezTo>
                <a:cubicBezTo>
                  <a:pt x="1654030" y="2060194"/>
                  <a:pt x="1654030" y="2060194"/>
                  <a:pt x="1654030" y="1885922"/>
                </a:cubicBezTo>
                <a:cubicBezTo>
                  <a:pt x="1654030" y="1885922"/>
                  <a:pt x="1654030" y="1885922"/>
                  <a:pt x="1484061" y="2034172"/>
                </a:cubicBezTo>
                <a:cubicBezTo>
                  <a:pt x="1484061" y="2034172"/>
                  <a:pt x="1484061" y="2034172"/>
                  <a:pt x="1477038" y="2023920"/>
                </a:cubicBezTo>
                <a:cubicBezTo>
                  <a:pt x="1477038" y="2023920"/>
                  <a:pt x="1477038" y="2023920"/>
                  <a:pt x="1484061" y="2034960"/>
                </a:cubicBezTo>
                <a:cubicBezTo>
                  <a:pt x="1484061" y="2034960"/>
                  <a:pt x="1484061" y="2034960"/>
                  <a:pt x="1332355" y="2166650"/>
                </a:cubicBezTo>
                <a:cubicBezTo>
                  <a:pt x="1332355" y="2166650"/>
                  <a:pt x="1332355" y="2166650"/>
                  <a:pt x="1332355" y="2513617"/>
                </a:cubicBezTo>
                <a:cubicBezTo>
                  <a:pt x="1332355" y="2513617"/>
                  <a:pt x="1332355" y="2513617"/>
                  <a:pt x="1654030" y="2232889"/>
                </a:cubicBezTo>
                <a:cubicBezTo>
                  <a:pt x="1654030" y="2232889"/>
                  <a:pt x="1654030" y="2232889"/>
                  <a:pt x="1654030" y="2060983"/>
                </a:cubicBezTo>
                <a:cubicBezTo>
                  <a:pt x="1654030" y="2060983"/>
                  <a:pt x="1654030" y="2060983"/>
                  <a:pt x="1665970" y="2059405"/>
                </a:cubicBezTo>
                <a:cubicBezTo>
                  <a:pt x="1665970" y="2059405"/>
                  <a:pt x="1665970" y="2059405"/>
                  <a:pt x="1665970" y="2238409"/>
                </a:cubicBezTo>
                <a:cubicBezTo>
                  <a:pt x="1665970" y="2238409"/>
                  <a:pt x="1665970" y="2238409"/>
                  <a:pt x="1881590" y="2422144"/>
                </a:cubicBezTo>
                <a:cubicBezTo>
                  <a:pt x="1881590" y="2422144"/>
                  <a:pt x="1881590" y="2422144"/>
                  <a:pt x="1869650" y="2428452"/>
                </a:cubicBezTo>
                <a:cubicBezTo>
                  <a:pt x="1869650" y="2428452"/>
                  <a:pt x="1869650" y="2428452"/>
                  <a:pt x="1657541" y="2247872"/>
                </a:cubicBezTo>
                <a:cubicBezTo>
                  <a:pt x="1657541" y="2247872"/>
                  <a:pt x="1657541" y="2247872"/>
                  <a:pt x="1333056" y="2530177"/>
                </a:cubicBezTo>
                <a:cubicBezTo>
                  <a:pt x="1333056" y="2530177"/>
                  <a:pt x="1333056" y="2530177"/>
                  <a:pt x="1658244" y="2807751"/>
                </a:cubicBezTo>
                <a:cubicBezTo>
                  <a:pt x="1658244" y="2807751"/>
                  <a:pt x="1658244" y="2807751"/>
                  <a:pt x="1982728" y="2525446"/>
                </a:cubicBezTo>
                <a:cubicBezTo>
                  <a:pt x="1982728" y="2525446"/>
                  <a:pt x="1982728" y="2525446"/>
                  <a:pt x="1870353" y="2429241"/>
                </a:cubicBezTo>
                <a:cubicBezTo>
                  <a:pt x="1870353" y="2429241"/>
                  <a:pt x="1870353" y="2429241"/>
                  <a:pt x="1882293" y="2422933"/>
                </a:cubicBezTo>
                <a:cubicBezTo>
                  <a:pt x="1882293" y="2422933"/>
                  <a:pt x="1882293" y="2422933"/>
                  <a:pt x="1998180" y="2522291"/>
                </a:cubicBezTo>
                <a:cubicBezTo>
                  <a:pt x="1998180" y="2522291"/>
                  <a:pt x="1998180" y="2522291"/>
                  <a:pt x="1998180" y="2773054"/>
                </a:cubicBezTo>
                <a:cubicBezTo>
                  <a:pt x="1998180" y="2773054"/>
                  <a:pt x="1998180" y="2773054"/>
                  <a:pt x="1986942" y="2778574"/>
                </a:cubicBezTo>
                <a:cubicBezTo>
                  <a:pt x="1986942" y="2778574"/>
                  <a:pt x="1986942" y="2778574"/>
                  <a:pt x="1986942" y="2538851"/>
                </a:cubicBezTo>
                <a:cubicBezTo>
                  <a:pt x="1986942" y="2538851"/>
                  <a:pt x="1986942" y="2538851"/>
                  <a:pt x="1664565" y="2819579"/>
                </a:cubicBezTo>
                <a:cubicBezTo>
                  <a:pt x="1664565" y="2819579"/>
                  <a:pt x="1664565" y="2819579"/>
                  <a:pt x="1664565" y="3165758"/>
                </a:cubicBezTo>
                <a:cubicBezTo>
                  <a:pt x="1664565" y="3165758"/>
                  <a:pt x="1664565" y="3165758"/>
                  <a:pt x="1986942" y="2885030"/>
                </a:cubicBezTo>
                <a:cubicBezTo>
                  <a:pt x="1986942" y="2885030"/>
                  <a:pt x="1986942" y="2885030"/>
                  <a:pt x="1986942" y="2779363"/>
                </a:cubicBezTo>
                <a:cubicBezTo>
                  <a:pt x="1986942" y="2779363"/>
                  <a:pt x="1986942" y="2779363"/>
                  <a:pt x="1998180" y="2773843"/>
                </a:cubicBezTo>
                <a:cubicBezTo>
                  <a:pt x="1998180" y="2773843"/>
                  <a:pt x="1998180" y="2773843"/>
                  <a:pt x="1998180" y="2891339"/>
                </a:cubicBezTo>
                <a:cubicBezTo>
                  <a:pt x="1998180" y="2891339"/>
                  <a:pt x="1998180" y="2891339"/>
                  <a:pt x="1658946" y="3187049"/>
                </a:cubicBezTo>
                <a:cubicBezTo>
                  <a:pt x="1658946" y="3187049"/>
                  <a:pt x="1658946" y="3187049"/>
                  <a:pt x="1321116" y="2899224"/>
                </a:cubicBezTo>
                <a:cubicBezTo>
                  <a:pt x="1321116" y="2899224"/>
                  <a:pt x="1321116" y="2899224"/>
                  <a:pt x="1240347" y="2969406"/>
                </a:cubicBezTo>
                <a:cubicBezTo>
                  <a:pt x="1240347" y="2969406"/>
                  <a:pt x="1240347" y="2969406"/>
                  <a:pt x="997334" y="3180741"/>
                </a:cubicBezTo>
                <a:cubicBezTo>
                  <a:pt x="997334" y="3180741"/>
                  <a:pt x="997334" y="3180741"/>
                  <a:pt x="997334" y="3519034"/>
                </a:cubicBezTo>
                <a:cubicBezTo>
                  <a:pt x="997334" y="3519034"/>
                  <a:pt x="997334" y="3519034"/>
                  <a:pt x="985394" y="3519034"/>
                </a:cubicBezTo>
                <a:cubicBezTo>
                  <a:pt x="985394" y="3519034"/>
                  <a:pt x="985394" y="3519034"/>
                  <a:pt x="985394" y="3500109"/>
                </a:cubicBezTo>
                <a:cubicBezTo>
                  <a:pt x="985394" y="3500109"/>
                  <a:pt x="985394" y="3500109"/>
                  <a:pt x="985394" y="3186261"/>
                </a:cubicBezTo>
                <a:cubicBezTo>
                  <a:pt x="985394" y="3186261"/>
                  <a:pt x="985394" y="3186261"/>
                  <a:pt x="663017" y="3466989"/>
                </a:cubicBezTo>
                <a:cubicBezTo>
                  <a:pt x="663017" y="3466989"/>
                  <a:pt x="663017" y="3466989"/>
                  <a:pt x="663017" y="3495377"/>
                </a:cubicBezTo>
                <a:cubicBezTo>
                  <a:pt x="663017" y="3495377"/>
                  <a:pt x="663017" y="3495377"/>
                  <a:pt x="663017" y="3812379"/>
                </a:cubicBezTo>
                <a:cubicBezTo>
                  <a:pt x="663017" y="3812379"/>
                  <a:pt x="663017" y="3812379"/>
                  <a:pt x="985394" y="3532439"/>
                </a:cubicBezTo>
                <a:cubicBezTo>
                  <a:pt x="985394" y="3532439"/>
                  <a:pt x="985394" y="3532439"/>
                  <a:pt x="985394" y="3519822"/>
                </a:cubicBezTo>
                <a:cubicBezTo>
                  <a:pt x="985394" y="3519822"/>
                  <a:pt x="985394" y="3519822"/>
                  <a:pt x="997334" y="3519822"/>
                </a:cubicBezTo>
                <a:cubicBezTo>
                  <a:pt x="997334" y="3519822"/>
                  <a:pt x="997334" y="3519822"/>
                  <a:pt x="997334" y="3531651"/>
                </a:cubicBezTo>
                <a:cubicBezTo>
                  <a:pt x="997334" y="3531651"/>
                  <a:pt x="997334" y="3531651"/>
                  <a:pt x="1011381" y="3543479"/>
                </a:cubicBezTo>
                <a:cubicBezTo>
                  <a:pt x="1011381" y="3543479"/>
                  <a:pt x="1011381" y="3543479"/>
                  <a:pt x="1002251" y="3552154"/>
                </a:cubicBezTo>
                <a:cubicBezTo>
                  <a:pt x="1002251" y="3552154"/>
                  <a:pt x="1002251" y="3552154"/>
                  <a:pt x="1012084" y="3544268"/>
                </a:cubicBezTo>
                <a:cubicBezTo>
                  <a:pt x="1012084" y="3544268"/>
                  <a:pt x="1012084" y="3544268"/>
                  <a:pt x="1333759" y="3818688"/>
                </a:cubicBezTo>
                <a:cubicBezTo>
                  <a:pt x="1333759" y="3818688"/>
                  <a:pt x="1333759" y="3818688"/>
                  <a:pt x="1333759" y="3838402"/>
                </a:cubicBezTo>
                <a:cubicBezTo>
                  <a:pt x="1333759" y="3838402"/>
                  <a:pt x="1333759" y="3838402"/>
                  <a:pt x="1321819" y="3848653"/>
                </a:cubicBezTo>
                <a:cubicBezTo>
                  <a:pt x="1321819" y="3848653"/>
                  <a:pt x="1321819" y="3848653"/>
                  <a:pt x="1321819" y="3835248"/>
                </a:cubicBezTo>
                <a:cubicBezTo>
                  <a:pt x="1321819" y="3835248"/>
                  <a:pt x="1321819" y="3835248"/>
                  <a:pt x="999441" y="4115975"/>
                </a:cubicBezTo>
                <a:cubicBezTo>
                  <a:pt x="999441" y="4115975"/>
                  <a:pt x="999441" y="4115975"/>
                  <a:pt x="999441" y="4462154"/>
                </a:cubicBezTo>
                <a:cubicBezTo>
                  <a:pt x="999441" y="4462154"/>
                  <a:pt x="999441" y="4462154"/>
                  <a:pt x="1321819" y="4182215"/>
                </a:cubicBezTo>
                <a:cubicBezTo>
                  <a:pt x="1321819" y="4182215"/>
                  <a:pt x="1321819" y="4182215"/>
                  <a:pt x="1321819" y="3849441"/>
                </a:cubicBezTo>
                <a:cubicBezTo>
                  <a:pt x="1321819" y="3849441"/>
                  <a:pt x="1321819" y="3849441"/>
                  <a:pt x="1333759" y="3839190"/>
                </a:cubicBezTo>
                <a:cubicBezTo>
                  <a:pt x="1333759" y="3839190"/>
                  <a:pt x="1333759" y="3839190"/>
                  <a:pt x="1333759" y="4186946"/>
                </a:cubicBezTo>
                <a:cubicBezTo>
                  <a:pt x="1333759" y="4186946"/>
                  <a:pt x="1333759" y="4186946"/>
                  <a:pt x="1665970" y="4470828"/>
                </a:cubicBezTo>
                <a:cubicBezTo>
                  <a:pt x="1665970" y="4470828"/>
                  <a:pt x="1665970" y="4470828"/>
                  <a:pt x="1665970" y="4839875"/>
                </a:cubicBezTo>
                <a:cubicBezTo>
                  <a:pt x="1665970" y="4839875"/>
                  <a:pt x="1665970" y="4839875"/>
                  <a:pt x="1348509" y="5116661"/>
                </a:cubicBezTo>
                <a:cubicBezTo>
                  <a:pt x="1348509" y="5116661"/>
                  <a:pt x="1348509" y="5116661"/>
                  <a:pt x="1348509" y="5100101"/>
                </a:cubicBezTo>
                <a:cubicBezTo>
                  <a:pt x="1348509" y="5100101"/>
                  <a:pt x="1348509" y="5100101"/>
                  <a:pt x="1654030" y="4833567"/>
                </a:cubicBezTo>
                <a:cubicBezTo>
                  <a:pt x="1654030" y="4833567"/>
                  <a:pt x="1654030" y="4833567"/>
                  <a:pt x="1654030" y="4487388"/>
                </a:cubicBezTo>
                <a:cubicBezTo>
                  <a:pt x="1654030" y="4487388"/>
                  <a:pt x="1654030" y="4487388"/>
                  <a:pt x="1348509" y="4753134"/>
                </a:cubicBezTo>
                <a:cubicBezTo>
                  <a:pt x="1348509" y="4753134"/>
                  <a:pt x="1348509" y="4753134"/>
                  <a:pt x="1348509" y="4737362"/>
                </a:cubicBezTo>
                <a:cubicBezTo>
                  <a:pt x="1348509" y="4737362"/>
                  <a:pt x="1348509" y="4737362"/>
                  <a:pt x="1650518" y="4473983"/>
                </a:cubicBezTo>
                <a:cubicBezTo>
                  <a:pt x="1650518" y="4473983"/>
                  <a:pt x="1650518" y="4473983"/>
                  <a:pt x="1325331" y="4196409"/>
                </a:cubicBezTo>
                <a:cubicBezTo>
                  <a:pt x="1325331" y="4196409"/>
                  <a:pt x="1325331" y="4196409"/>
                  <a:pt x="1000847" y="4478714"/>
                </a:cubicBezTo>
                <a:cubicBezTo>
                  <a:pt x="1000847" y="4478714"/>
                  <a:pt x="1000847" y="4478714"/>
                  <a:pt x="1326033" y="4756288"/>
                </a:cubicBezTo>
                <a:cubicBezTo>
                  <a:pt x="1326033" y="4756288"/>
                  <a:pt x="1326033" y="4756288"/>
                  <a:pt x="1347806" y="4737362"/>
                </a:cubicBezTo>
                <a:cubicBezTo>
                  <a:pt x="1347806" y="4737362"/>
                  <a:pt x="1347806" y="4737362"/>
                  <a:pt x="1347806" y="4753922"/>
                </a:cubicBezTo>
                <a:cubicBezTo>
                  <a:pt x="1347806" y="4753922"/>
                  <a:pt x="1347806" y="4753922"/>
                  <a:pt x="1331652" y="4768116"/>
                </a:cubicBezTo>
                <a:cubicBezTo>
                  <a:pt x="1331652" y="4768116"/>
                  <a:pt x="1331652" y="4768116"/>
                  <a:pt x="1331652" y="5114295"/>
                </a:cubicBezTo>
                <a:cubicBezTo>
                  <a:pt x="1331652" y="5114295"/>
                  <a:pt x="1331652" y="5114295"/>
                  <a:pt x="1347806" y="5100101"/>
                </a:cubicBezTo>
                <a:cubicBezTo>
                  <a:pt x="1347806" y="5100101"/>
                  <a:pt x="1347806" y="5100101"/>
                  <a:pt x="1347806" y="5116661"/>
                </a:cubicBezTo>
                <a:cubicBezTo>
                  <a:pt x="1347806" y="5116661"/>
                  <a:pt x="1347806" y="5116661"/>
                  <a:pt x="1333759" y="5129278"/>
                </a:cubicBezTo>
                <a:cubicBezTo>
                  <a:pt x="1333759" y="5129278"/>
                  <a:pt x="1333759" y="5129278"/>
                  <a:pt x="1333759" y="5306704"/>
                </a:cubicBezTo>
                <a:cubicBezTo>
                  <a:pt x="1333759" y="5306704"/>
                  <a:pt x="1333759" y="5306704"/>
                  <a:pt x="1321819" y="5309070"/>
                </a:cubicBezTo>
                <a:cubicBezTo>
                  <a:pt x="1321819" y="5309070"/>
                  <a:pt x="1321819" y="5309070"/>
                  <a:pt x="1321819" y="5134798"/>
                </a:cubicBezTo>
                <a:cubicBezTo>
                  <a:pt x="1321819" y="5134798"/>
                  <a:pt x="1321819" y="5134798"/>
                  <a:pt x="1151851" y="5283047"/>
                </a:cubicBezTo>
                <a:cubicBezTo>
                  <a:pt x="1151851" y="5283047"/>
                  <a:pt x="1151851" y="5283047"/>
                  <a:pt x="1144827" y="5272008"/>
                </a:cubicBezTo>
                <a:cubicBezTo>
                  <a:pt x="1144827" y="5272008"/>
                  <a:pt x="1144827" y="5272008"/>
                  <a:pt x="1314093" y="5125335"/>
                </a:cubicBezTo>
                <a:cubicBezTo>
                  <a:pt x="1314093" y="5125335"/>
                  <a:pt x="1314093" y="5125335"/>
                  <a:pt x="988907" y="4847761"/>
                </a:cubicBezTo>
                <a:cubicBezTo>
                  <a:pt x="988907" y="4847761"/>
                  <a:pt x="988907" y="4847761"/>
                  <a:pt x="913053" y="4913212"/>
                </a:cubicBezTo>
                <a:cubicBezTo>
                  <a:pt x="913053" y="4913212"/>
                  <a:pt x="913053" y="4913212"/>
                  <a:pt x="668636" y="5126124"/>
                </a:cubicBezTo>
                <a:cubicBezTo>
                  <a:pt x="668636" y="5126124"/>
                  <a:pt x="668636" y="5126124"/>
                  <a:pt x="993823" y="5403697"/>
                </a:cubicBezTo>
                <a:cubicBezTo>
                  <a:pt x="993823" y="5403697"/>
                  <a:pt x="993823" y="5403697"/>
                  <a:pt x="1144827" y="5272796"/>
                </a:cubicBezTo>
                <a:cubicBezTo>
                  <a:pt x="1144827" y="5272796"/>
                  <a:pt x="1144827" y="5272796"/>
                  <a:pt x="1151149" y="5283047"/>
                </a:cubicBezTo>
                <a:cubicBezTo>
                  <a:pt x="1151149" y="5283047"/>
                  <a:pt x="1151149" y="5283047"/>
                  <a:pt x="999441" y="5415526"/>
                </a:cubicBezTo>
                <a:cubicBezTo>
                  <a:pt x="999441" y="5415526"/>
                  <a:pt x="999441" y="5415526"/>
                  <a:pt x="999441" y="5761705"/>
                </a:cubicBezTo>
                <a:cubicBezTo>
                  <a:pt x="999441" y="5761705"/>
                  <a:pt x="999441" y="5761705"/>
                  <a:pt x="1321819" y="5480976"/>
                </a:cubicBezTo>
                <a:cubicBezTo>
                  <a:pt x="1321819" y="5480976"/>
                  <a:pt x="1321819" y="5480976"/>
                  <a:pt x="1321819" y="5309858"/>
                </a:cubicBezTo>
                <a:cubicBezTo>
                  <a:pt x="1321819" y="5309858"/>
                  <a:pt x="1321819" y="5309858"/>
                  <a:pt x="1333759" y="5307493"/>
                </a:cubicBezTo>
                <a:cubicBezTo>
                  <a:pt x="1333759" y="5307493"/>
                  <a:pt x="1333759" y="5307493"/>
                  <a:pt x="1333759" y="5487285"/>
                </a:cubicBezTo>
                <a:cubicBezTo>
                  <a:pt x="1333759" y="5487285"/>
                  <a:pt x="1333759" y="5487285"/>
                  <a:pt x="1549380" y="5671020"/>
                </a:cubicBezTo>
                <a:cubicBezTo>
                  <a:pt x="1549380" y="5671020"/>
                  <a:pt x="1549380" y="5671020"/>
                  <a:pt x="1665970" y="5770379"/>
                </a:cubicBezTo>
                <a:cubicBezTo>
                  <a:pt x="1665970" y="5770379"/>
                  <a:pt x="1665970" y="5770379"/>
                  <a:pt x="1665970" y="6021141"/>
                </a:cubicBezTo>
                <a:cubicBezTo>
                  <a:pt x="1665970" y="6021141"/>
                  <a:pt x="1665970" y="6021141"/>
                  <a:pt x="1654030" y="6026661"/>
                </a:cubicBezTo>
                <a:cubicBezTo>
                  <a:pt x="1654030" y="6026661"/>
                  <a:pt x="1654030" y="6026661"/>
                  <a:pt x="1654030" y="5786939"/>
                </a:cubicBezTo>
                <a:cubicBezTo>
                  <a:pt x="1654030" y="5786939"/>
                  <a:pt x="1654030" y="5786939"/>
                  <a:pt x="1331652" y="6067667"/>
                </a:cubicBezTo>
                <a:cubicBezTo>
                  <a:pt x="1331652" y="6067667"/>
                  <a:pt x="1331652" y="6067667"/>
                  <a:pt x="1331652" y="6413845"/>
                </a:cubicBezTo>
                <a:cubicBezTo>
                  <a:pt x="1331652" y="6413845"/>
                  <a:pt x="1331652" y="6413845"/>
                  <a:pt x="1654030" y="6133906"/>
                </a:cubicBezTo>
                <a:cubicBezTo>
                  <a:pt x="1654030" y="6133906"/>
                  <a:pt x="1654030" y="6133906"/>
                  <a:pt x="1654030" y="6027450"/>
                </a:cubicBezTo>
                <a:cubicBezTo>
                  <a:pt x="1654030" y="6027450"/>
                  <a:pt x="1654030" y="6027450"/>
                  <a:pt x="1665970" y="6021930"/>
                </a:cubicBezTo>
                <a:cubicBezTo>
                  <a:pt x="1665970" y="6021930"/>
                  <a:pt x="1665970" y="6021930"/>
                  <a:pt x="1665970" y="6140214"/>
                </a:cubicBezTo>
                <a:cubicBezTo>
                  <a:pt x="1665970" y="6140214"/>
                  <a:pt x="1665970" y="6140214"/>
                  <a:pt x="1326033" y="6435925"/>
                </a:cubicBezTo>
                <a:cubicBezTo>
                  <a:pt x="1326033" y="6435925"/>
                  <a:pt x="1326033" y="6435925"/>
                  <a:pt x="988907" y="6147311"/>
                </a:cubicBezTo>
                <a:cubicBezTo>
                  <a:pt x="988907" y="6147311"/>
                  <a:pt x="988907" y="6147311"/>
                  <a:pt x="908136" y="6217493"/>
                </a:cubicBezTo>
                <a:cubicBezTo>
                  <a:pt x="908136" y="6217493"/>
                  <a:pt x="908136" y="6217493"/>
                  <a:pt x="901815" y="6206454"/>
                </a:cubicBezTo>
                <a:cubicBezTo>
                  <a:pt x="901815" y="6206454"/>
                  <a:pt x="901815" y="6206454"/>
                  <a:pt x="907434" y="6218282"/>
                </a:cubicBezTo>
                <a:cubicBezTo>
                  <a:pt x="907434" y="6218282"/>
                  <a:pt x="907434" y="6218282"/>
                  <a:pt x="665124" y="6429617"/>
                </a:cubicBezTo>
                <a:cubicBezTo>
                  <a:pt x="665124" y="6429617"/>
                  <a:pt x="665124" y="6429617"/>
                  <a:pt x="665124" y="6784470"/>
                </a:cubicBezTo>
                <a:cubicBezTo>
                  <a:pt x="665124" y="6784470"/>
                  <a:pt x="665124" y="6784470"/>
                  <a:pt x="722014" y="6833040"/>
                </a:cubicBezTo>
                <a:lnTo>
                  <a:pt x="751249" y="6858000"/>
                </a:lnTo>
                <a:lnTo>
                  <a:pt x="5305156" y="685800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540000" rIns="540000">
            <a:noAutofit/>
          </a:bodyPr>
          <a:lstStyle>
            <a:lvl1pPr algn="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F05E3D2-1467-BBD4-EE19-55F1FF901071}"/>
              </a:ext>
            </a:extLst>
          </p:cNvPr>
          <p:cNvSpPr/>
          <p:nvPr userDrawn="1"/>
        </p:nvSpPr>
        <p:spPr>
          <a:xfrm>
            <a:off x="7170057" y="0"/>
            <a:ext cx="502194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37666-3DA7-467A-974E-DF9F3D930295}" type="datetime1">
              <a:rPr lang="fr-FR" smtClean="0"/>
              <a:t>29/03/2023</a:t>
            </a:fld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‹#›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Visuel + contenu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0916" y="1381125"/>
            <a:ext cx="5979247" cy="4532313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10" name="Titre 10">
            <a:extLst>
              <a:ext uri="{FF2B5EF4-FFF2-40B4-BE49-F238E27FC236}">
                <a16:creationId xmlns:a16="http://schemas.microsoft.com/office/drawing/2014/main" id="{E8A77A76-28CB-5629-14F2-37B56A986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3721" y="314036"/>
            <a:ext cx="5976441" cy="871827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Exemple de pied de page (A modifier dans l'onglet "Insertion"/"En-tête/Pied"</a:t>
            </a:r>
          </a:p>
        </p:txBody>
      </p:sp>
    </p:spTree>
    <p:extLst>
      <p:ext uri="{BB962C8B-B14F-4D97-AF65-F5344CB8AC3E}">
        <p14:creationId xmlns:p14="http://schemas.microsoft.com/office/powerpoint/2010/main" val="6784506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haut +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ce réservé pour une image  28">
            <a:extLst>
              <a:ext uri="{FF2B5EF4-FFF2-40B4-BE49-F238E27FC236}">
                <a16:creationId xmlns:a16="http://schemas.microsoft.com/office/drawing/2014/main" id="{DCB96DEF-5249-666B-576F-70AC92D0663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 flipH="1">
            <a:off x="-35541" y="-27742"/>
            <a:ext cx="12125939" cy="2408374"/>
          </a:xfrm>
          <a:custGeom>
            <a:avLst/>
            <a:gdLst>
              <a:gd name="connsiteX0" fmla="*/ 738225 w 5957423"/>
              <a:gd name="connsiteY0" fmla="*/ 6793932 h 6858000"/>
              <a:gd name="connsiteX1" fmla="*/ 814828 w 5957423"/>
              <a:gd name="connsiteY1" fmla="*/ 6852286 h 6858000"/>
              <a:gd name="connsiteX2" fmla="*/ 822329 w 5957423"/>
              <a:gd name="connsiteY2" fmla="*/ 6858000 h 6858000"/>
              <a:gd name="connsiteX3" fmla="*/ 655724 w 5957423"/>
              <a:gd name="connsiteY3" fmla="*/ 6858000 h 6858000"/>
              <a:gd name="connsiteX4" fmla="*/ 656989 w 5957423"/>
              <a:gd name="connsiteY4" fmla="*/ 6857017 h 6858000"/>
              <a:gd name="connsiteX5" fmla="*/ 738225 w 5957423"/>
              <a:gd name="connsiteY5" fmla="*/ 6793932 h 6858000"/>
              <a:gd name="connsiteX6" fmla="*/ 733493 w 5957423"/>
              <a:gd name="connsiteY6" fmla="*/ 6434348 h 6858000"/>
              <a:gd name="connsiteX7" fmla="*/ 733493 w 5957423"/>
              <a:gd name="connsiteY7" fmla="*/ 6780527 h 6858000"/>
              <a:gd name="connsiteX8" fmla="*/ 639637 w 5957423"/>
              <a:gd name="connsiteY8" fmla="*/ 6853075 h 6858000"/>
              <a:gd name="connsiteX9" fmla="*/ 656989 w 5957423"/>
              <a:gd name="connsiteY9" fmla="*/ 6857017 h 6858000"/>
              <a:gd name="connsiteX10" fmla="*/ 638848 w 5957423"/>
              <a:gd name="connsiteY10" fmla="*/ 6853863 h 6858000"/>
              <a:gd name="connsiteX11" fmla="*/ 633515 w 5957423"/>
              <a:gd name="connsiteY11" fmla="*/ 6858000 h 6858000"/>
              <a:gd name="connsiteX12" fmla="*/ 371479 w 5957423"/>
              <a:gd name="connsiteY12" fmla="*/ 6858000 h 6858000"/>
              <a:gd name="connsiteX13" fmla="*/ 371479 w 5957423"/>
              <a:gd name="connsiteY13" fmla="*/ 6799592 h 6858000"/>
              <a:gd name="connsiteX14" fmla="*/ 371479 w 5957423"/>
              <a:gd name="connsiteY14" fmla="*/ 6715076 h 6858000"/>
              <a:gd name="connsiteX15" fmla="*/ 733493 w 5957423"/>
              <a:gd name="connsiteY15" fmla="*/ 6434348 h 6858000"/>
              <a:gd name="connsiteX16" fmla="*/ 1106548 w 5957423"/>
              <a:gd name="connsiteY16" fmla="*/ 5786939 h 6858000"/>
              <a:gd name="connsiteX17" fmla="*/ 1106548 w 5957423"/>
              <a:gd name="connsiteY17" fmla="*/ 6133906 h 6858000"/>
              <a:gd name="connsiteX18" fmla="*/ 1012693 w 5957423"/>
              <a:gd name="connsiteY18" fmla="*/ 6206454 h 6858000"/>
              <a:gd name="connsiteX19" fmla="*/ 744534 w 5957423"/>
              <a:gd name="connsiteY19" fmla="*/ 6413845 h 6858000"/>
              <a:gd name="connsiteX20" fmla="*/ 744534 w 5957423"/>
              <a:gd name="connsiteY20" fmla="*/ 6067667 h 6858000"/>
              <a:gd name="connsiteX21" fmla="*/ 873093 w 5957423"/>
              <a:gd name="connsiteY21" fmla="*/ 5968308 h 6858000"/>
              <a:gd name="connsiteX22" fmla="*/ 1106548 w 5957423"/>
              <a:gd name="connsiteY22" fmla="*/ 5786939 h 6858000"/>
              <a:gd name="connsiteX23" fmla="*/ 1739875 w 5957423"/>
              <a:gd name="connsiteY23" fmla="*/ 5671020 h 6858000"/>
              <a:gd name="connsiteX24" fmla="*/ 1726467 w 5957423"/>
              <a:gd name="connsiteY24" fmla="*/ 5677328 h 6858000"/>
              <a:gd name="connsiteX25" fmla="*/ 1739875 w 5957423"/>
              <a:gd name="connsiteY25" fmla="*/ 5671020 h 6858000"/>
              <a:gd name="connsiteX26" fmla="*/ 1488280 w 5957423"/>
              <a:gd name="connsiteY26" fmla="*/ 5495959 h 6858000"/>
              <a:gd name="connsiteX27" fmla="*/ 1726467 w 5957423"/>
              <a:gd name="connsiteY27" fmla="*/ 5677328 h 6858000"/>
              <a:gd name="connsiteX28" fmla="*/ 1853448 w 5957423"/>
              <a:gd name="connsiteY28" fmla="*/ 5773533 h 6858000"/>
              <a:gd name="connsiteX29" fmla="*/ 1489068 w 5957423"/>
              <a:gd name="connsiteY29" fmla="*/ 6056627 h 6858000"/>
              <a:gd name="connsiteX30" fmla="*/ 1123900 w 5957423"/>
              <a:gd name="connsiteY30" fmla="*/ 5779053 h 6858000"/>
              <a:gd name="connsiteX31" fmla="*/ 1488280 w 5957423"/>
              <a:gd name="connsiteY31" fmla="*/ 5495959 h 6858000"/>
              <a:gd name="connsiteX32" fmla="*/ 359648 w 5957423"/>
              <a:gd name="connsiteY32" fmla="*/ 4847761 h 6858000"/>
              <a:gd name="connsiteX33" fmla="*/ 724817 w 5957423"/>
              <a:gd name="connsiteY33" fmla="*/ 5125335 h 6858000"/>
              <a:gd name="connsiteX34" fmla="*/ 487418 w 5957423"/>
              <a:gd name="connsiteY34" fmla="*/ 5309070 h 6858000"/>
              <a:gd name="connsiteX35" fmla="*/ 493727 w 5957423"/>
              <a:gd name="connsiteY35" fmla="*/ 5320110 h 6858000"/>
              <a:gd name="connsiteX36" fmla="*/ 733493 w 5957423"/>
              <a:gd name="connsiteY36" fmla="*/ 5134798 h 6858000"/>
              <a:gd name="connsiteX37" fmla="*/ 733493 w 5957423"/>
              <a:gd name="connsiteY37" fmla="*/ 5480976 h 6858000"/>
              <a:gd name="connsiteX38" fmla="*/ 633328 w 5957423"/>
              <a:gd name="connsiteY38" fmla="*/ 5558256 h 6858000"/>
              <a:gd name="connsiteX39" fmla="*/ 641215 w 5957423"/>
              <a:gd name="connsiteY39" fmla="*/ 5570873 h 6858000"/>
              <a:gd name="connsiteX40" fmla="*/ 737436 w 5957423"/>
              <a:gd name="connsiteY40" fmla="*/ 5495959 h 6858000"/>
              <a:gd name="connsiteX41" fmla="*/ 1102605 w 5957423"/>
              <a:gd name="connsiteY41" fmla="*/ 5773533 h 6858000"/>
              <a:gd name="connsiteX42" fmla="*/ 866783 w 5957423"/>
              <a:gd name="connsiteY42" fmla="*/ 5956479 h 6858000"/>
              <a:gd name="connsiteX43" fmla="*/ 873093 w 5957423"/>
              <a:gd name="connsiteY43" fmla="*/ 5968308 h 6858000"/>
              <a:gd name="connsiteX44" fmla="*/ 865994 w 5957423"/>
              <a:gd name="connsiteY44" fmla="*/ 5957268 h 6858000"/>
              <a:gd name="connsiteX45" fmla="*/ 738225 w 5957423"/>
              <a:gd name="connsiteY45" fmla="*/ 6056627 h 6858000"/>
              <a:gd name="connsiteX46" fmla="*/ 373056 w 5957423"/>
              <a:gd name="connsiteY46" fmla="*/ 5779053 h 6858000"/>
              <a:gd name="connsiteX47" fmla="*/ 640426 w 5957423"/>
              <a:gd name="connsiteY47" fmla="*/ 5571661 h 6858000"/>
              <a:gd name="connsiteX48" fmla="*/ 633328 w 5957423"/>
              <a:gd name="connsiteY48" fmla="*/ 5559044 h 6858000"/>
              <a:gd name="connsiteX49" fmla="*/ 371479 w 5957423"/>
              <a:gd name="connsiteY49" fmla="*/ 5761705 h 6858000"/>
              <a:gd name="connsiteX50" fmla="*/ 371479 w 5957423"/>
              <a:gd name="connsiteY50" fmla="*/ 5415526 h 6858000"/>
              <a:gd name="connsiteX51" fmla="*/ 493727 w 5957423"/>
              <a:gd name="connsiteY51" fmla="*/ 5320898 h 6858000"/>
              <a:gd name="connsiteX52" fmla="*/ 486629 w 5957423"/>
              <a:gd name="connsiteY52" fmla="*/ 5309070 h 6858000"/>
              <a:gd name="connsiteX53" fmla="*/ 365169 w 5957423"/>
              <a:gd name="connsiteY53" fmla="*/ 5403697 h 6858000"/>
              <a:gd name="connsiteX54" fmla="*/ 0 w 5957423"/>
              <a:gd name="connsiteY54" fmla="*/ 5126124 h 6858000"/>
              <a:gd name="connsiteX55" fmla="*/ 359648 w 5957423"/>
              <a:gd name="connsiteY55" fmla="*/ 4847761 h 6858000"/>
              <a:gd name="connsiteX56" fmla="*/ 1106548 w 5957423"/>
              <a:gd name="connsiteY56" fmla="*/ 4487388 h 6858000"/>
              <a:gd name="connsiteX57" fmla="*/ 1106548 w 5957423"/>
              <a:gd name="connsiteY57" fmla="*/ 4833567 h 6858000"/>
              <a:gd name="connsiteX58" fmla="*/ 1018214 w 5957423"/>
              <a:gd name="connsiteY58" fmla="*/ 4902172 h 6858000"/>
              <a:gd name="connsiteX59" fmla="*/ 1025312 w 5957423"/>
              <a:gd name="connsiteY59" fmla="*/ 4913212 h 6858000"/>
              <a:gd name="connsiteX60" fmla="*/ 1017425 w 5957423"/>
              <a:gd name="connsiteY60" fmla="*/ 4902960 h 6858000"/>
              <a:gd name="connsiteX61" fmla="*/ 744534 w 5957423"/>
              <a:gd name="connsiteY61" fmla="*/ 5114295 h 6858000"/>
              <a:gd name="connsiteX62" fmla="*/ 744534 w 5957423"/>
              <a:gd name="connsiteY62" fmla="*/ 4768116 h 6858000"/>
              <a:gd name="connsiteX63" fmla="*/ 856530 w 5957423"/>
              <a:gd name="connsiteY63" fmla="*/ 4680586 h 6858000"/>
              <a:gd name="connsiteX64" fmla="*/ 849432 w 5957423"/>
              <a:gd name="connsiteY64" fmla="*/ 4670335 h 6858000"/>
              <a:gd name="connsiteX65" fmla="*/ 857319 w 5957423"/>
              <a:gd name="connsiteY65" fmla="*/ 4680586 h 6858000"/>
              <a:gd name="connsiteX66" fmla="*/ 1106548 w 5957423"/>
              <a:gd name="connsiteY66" fmla="*/ 4487388 h 6858000"/>
              <a:gd name="connsiteX67" fmla="*/ 737436 w 5957423"/>
              <a:gd name="connsiteY67" fmla="*/ 4196409 h 6858000"/>
              <a:gd name="connsiteX68" fmla="*/ 1102605 w 5957423"/>
              <a:gd name="connsiteY68" fmla="*/ 4473983 h 6858000"/>
              <a:gd name="connsiteX69" fmla="*/ 849432 w 5957423"/>
              <a:gd name="connsiteY69" fmla="*/ 4670335 h 6858000"/>
              <a:gd name="connsiteX70" fmla="*/ 738225 w 5957423"/>
              <a:gd name="connsiteY70" fmla="*/ 4756288 h 6858000"/>
              <a:gd name="connsiteX71" fmla="*/ 373056 w 5957423"/>
              <a:gd name="connsiteY71" fmla="*/ 4478714 h 6858000"/>
              <a:gd name="connsiteX72" fmla="*/ 737436 w 5957423"/>
              <a:gd name="connsiteY72" fmla="*/ 4196409 h 6858000"/>
              <a:gd name="connsiteX73" fmla="*/ 1115224 w 5957423"/>
              <a:gd name="connsiteY73" fmla="*/ 3544268 h 6858000"/>
              <a:gd name="connsiteX74" fmla="*/ 1125477 w 5957423"/>
              <a:gd name="connsiteY74" fmla="*/ 3552154 h 6858000"/>
              <a:gd name="connsiteX75" fmla="*/ 1480393 w 5957423"/>
              <a:gd name="connsiteY75" fmla="*/ 3821842 h 6858000"/>
              <a:gd name="connsiteX76" fmla="*/ 1116013 w 5957423"/>
              <a:gd name="connsiteY76" fmla="*/ 4104935 h 6858000"/>
              <a:gd name="connsiteX77" fmla="*/ 750844 w 5957423"/>
              <a:gd name="connsiteY77" fmla="*/ 3826573 h 6858000"/>
              <a:gd name="connsiteX78" fmla="*/ 1115224 w 5957423"/>
              <a:gd name="connsiteY78" fmla="*/ 3544268 h 6858000"/>
              <a:gd name="connsiteX79" fmla="*/ 1480393 w 5957423"/>
              <a:gd name="connsiteY79" fmla="*/ 2538851 h 6858000"/>
              <a:gd name="connsiteX80" fmla="*/ 1480393 w 5957423"/>
              <a:gd name="connsiteY80" fmla="*/ 2885030 h 6858000"/>
              <a:gd name="connsiteX81" fmla="*/ 1386537 w 5957423"/>
              <a:gd name="connsiteY81" fmla="*/ 2957578 h 6858000"/>
              <a:gd name="connsiteX82" fmla="*/ 1392847 w 5957423"/>
              <a:gd name="connsiteY82" fmla="*/ 2969406 h 6858000"/>
              <a:gd name="connsiteX83" fmla="*/ 1385748 w 5957423"/>
              <a:gd name="connsiteY83" fmla="*/ 2958366 h 6858000"/>
              <a:gd name="connsiteX84" fmla="*/ 1118379 w 5957423"/>
              <a:gd name="connsiteY84" fmla="*/ 3165758 h 6858000"/>
              <a:gd name="connsiteX85" fmla="*/ 1118379 w 5957423"/>
              <a:gd name="connsiteY85" fmla="*/ 2819579 h 6858000"/>
              <a:gd name="connsiteX86" fmla="*/ 1246148 w 5957423"/>
              <a:gd name="connsiteY86" fmla="*/ 2720221 h 6858000"/>
              <a:gd name="connsiteX87" fmla="*/ 1239839 w 5957423"/>
              <a:gd name="connsiteY87" fmla="*/ 2708392 h 6858000"/>
              <a:gd name="connsiteX88" fmla="*/ 1246937 w 5957423"/>
              <a:gd name="connsiteY88" fmla="*/ 2719432 h 6858000"/>
              <a:gd name="connsiteX89" fmla="*/ 1480393 w 5957423"/>
              <a:gd name="connsiteY89" fmla="*/ 2538851 h 6858000"/>
              <a:gd name="connsiteX90" fmla="*/ 732704 w 5957423"/>
              <a:gd name="connsiteY90" fmla="*/ 1598885 h 6858000"/>
              <a:gd name="connsiteX91" fmla="*/ 1097873 w 5957423"/>
              <a:gd name="connsiteY91" fmla="*/ 1876459 h 6858000"/>
              <a:gd name="connsiteX92" fmla="*/ 860473 w 5957423"/>
              <a:gd name="connsiteY92" fmla="*/ 2060194 h 6858000"/>
              <a:gd name="connsiteX93" fmla="*/ 867572 w 5957423"/>
              <a:gd name="connsiteY93" fmla="*/ 2072022 h 6858000"/>
              <a:gd name="connsiteX94" fmla="*/ 1106548 w 5957423"/>
              <a:gd name="connsiteY94" fmla="*/ 1885922 h 6858000"/>
              <a:gd name="connsiteX95" fmla="*/ 1106548 w 5957423"/>
              <a:gd name="connsiteY95" fmla="*/ 2232889 h 6858000"/>
              <a:gd name="connsiteX96" fmla="*/ 1007172 w 5957423"/>
              <a:gd name="connsiteY96" fmla="*/ 2310168 h 6858000"/>
              <a:gd name="connsiteX97" fmla="*/ 1014270 w 5957423"/>
              <a:gd name="connsiteY97" fmla="*/ 2322785 h 6858000"/>
              <a:gd name="connsiteX98" fmla="*/ 1110492 w 5957423"/>
              <a:gd name="connsiteY98" fmla="*/ 2247872 h 6858000"/>
              <a:gd name="connsiteX99" fmla="*/ 1475660 w 5957423"/>
              <a:gd name="connsiteY99" fmla="*/ 2525446 h 6858000"/>
              <a:gd name="connsiteX100" fmla="*/ 1239839 w 5957423"/>
              <a:gd name="connsiteY100" fmla="*/ 2708392 h 6858000"/>
              <a:gd name="connsiteX101" fmla="*/ 1112069 w 5957423"/>
              <a:gd name="connsiteY101" fmla="*/ 2807751 h 6858000"/>
              <a:gd name="connsiteX102" fmla="*/ 746900 w 5957423"/>
              <a:gd name="connsiteY102" fmla="*/ 2530177 h 6858000"/>
              <a:gd name="connsiteX103" fmla="*/ 1013481 w 5957423"/>
              <a:gd name="connsiteY103" fmla="*/ 2322785 h 6858000"/>
              <a:gd name="connsiteX104" fmla="*/ 1006383 w 5957423"/>
              <a:gd name="connsiteY104" fmla="*/ 2310168 h 6858000"/>
              <a:gd name="connsiteX105" fmla="*/ 744534 w 5957423"/>
              <a:gd name="connsiteY105" fmla="*/ 2513617 h 6858000"/>
              <a:gd name="connsiteX106" fmla="*/ 744534 w 5957423"/>
              <a:gd name="connsiteY106" fmla="*/ 2166650 h 6858000"/>
              <a:gd name="connsiteX107" fmla="*/ 866783 w 5957423"/>
              <a:gd name="connsiteY107" fmla="*/ 2072022 h 6858000"/>
              <a:gd name="connsiteX108" fmla="*/ 860473 w 5957423"/>
              <a:gd name="connsiteY108" fmla="*/ 2060983 h 6858000"/>
              <a:gd name="connsiteX109" fmla="*/ 738225 w 5957423"/>
              <a:gd name="connsiteY109" fmla="*/ 2155610 h 6858000"/>
              <a:gd name="connsiteX110" fmla="*/ 373056 w 5957423"/>
              <a:gd name="connsiteY110" fmla="*/ 1878036 h 6858000"/>
              <a:gd name="connsiteX111" fmla="*/ 732704 w 5957423"/>
              <a:gd name="connsiteY111" fmla="*/ 1598885 h 6858000"/>
              <a:gd name="connsiteX112" fmla="*/ 1480393 w 5957423"/>
              <a:gd name="connsiteY112" fmla="*/ 1238512 h 6858000"/>
              <a:gd name="connsiteX113" fmla="*/ 1480393 w 5957423"/>
              <a:gd name="connsiteY113" fmla="*/ 1585480 h 6858000"/>
              <a:gd name="connsiteX114" fmla="*/ 1391269 w 5957423"/>
              <a:gd name="connsiteY114" fmla="*/ 1654085 h 6858000"/>
              <a:gd name="connsiteX115" fmla="*/ 1399156 w 5957423"/>
              <a:gd name="connsiteY115" fmla="*/ 1664336 h 6858000"/>
              <a:gd name="connsiteX116" fmla="*/ 1483547 w 5957423"/>
              <a:gd name="connsiteY116" fmla="*/ 1598885 h 6858000"/>
              <a:gd name="connsiteX117" fmla="*/ 1848716 w 5957423"/>
              <a:gd name="connsiteY117" fmla="*/ 1876459 h 6858000"/>
              <a:gd name="connsiteX118" fmla="*/ 1658639 w 5957423"/>
              <a:gd name="connsiteY118" fmla="*/ 2023920 h 6858000"/>
              <a:gd name="connsiteX119" fmla="*/ 1489068 w 5957423"/>
              <a:gd name="connsiteY119" fmla="*/ 2155610 h 6858000"/>
              <a:gd name="connsiteX120" fmla="*/ 1123900 w 5957423"/>
              <a:gd name="connsiteY120" fmla="*/ 1878036 h 6858000"/>
              <a:gd name="connsiteX121" fmla="*/ 1398368 w 5957423"/>
              <a:gd name="connsiteY121" fmla="*/ 1665124 h 6858000"/>
              <a:gd name="connsiteX122" fmla="*/ 1390481 w 5957423"/>
              <a:gd name="connsiteY122" fmla="*/ 1654085 h 6858000"/>
              <a:gd name="connsiteX123" fmla="*/ 1118379 w 5957423"/>
              <a:gd name="connsiteY123" fmla="*/ 1865419 h 6858000"/>
              <a:gd name="connsiteX124" fmla="*/ 1118379 w 5957423"/>
              <a:gd name="connsiteY124" fmla="*/ 1519240 h 6858000"/>
              <a:gd name="connsiteX125" fmla="*/ 1230374 w 5957423"/>
              <a:gd name="connsiteY125" fmla="*/ 1432499 h 6858000"/>
              <a:gd name="connsiteX126" fmla="*/ 1480393 w 5957423"/>
              <a:gd name="connsiteY126" fmla="*/ 1238512 h 6858000"/>
              <a:gd name="connsiteX127" fmla="*/ 1110492 w 5957423"/>
              <a:gd name="connsiteY127" fmla="*/ 947533 h 6858000"/>
              <a:gd name="connsiteX128" fmla="*/ 1475660 w 5957423"/>
              <a:gd name="connsiteY128" fmla="*/ 1225107 h 6858000"/>
              <a:gd name="connsiteX129" fmla="*/ 1223276 w 5957423"/>
              <a:gd name="connsiteY129" fmla="*/ 1421459 h 6858000"/>
              <a:gd name="connsiteX130" fmla="*/ 1230374 w 5957423"/>
              <a:gd name="connsiteY130" fmla="*/ 1432499 h 6858000"/>
              <a:gd name="connsiteX131" fmla="*/ 1222487 w 5957423"/>
              <a:gd name="connsiteY131" fmla="*/ 1422247 h 6858000"/>
              <a:gd name="connsiteX132" fmla="*/ 1112069 w 5957423"/>
              <a:gd name="connsiteY132" fmla="*/ 1508201 h 6858000"/>
              <a:gd name="connsiteX133" fmla="*/ 746900 w 5957423"/>
              <a:gd name="connsiteY133" fmla="*/ 1230627 h 6858000"/>
              <a:gd name="connsiteX134" fmla="*/ 1110492 w 5957423"/>
              <a:gd name="connsiteY134" fmla="*/ 947533 h 6858000"/>
              <a:gd name="connsiteX135" fmla="*/ 1488280 w 5957423"/>
              <a:gd name="connsiteY135" fmla="*/ 296181 h 6858000"/>
              <a:gd name="connsiteX136" fmla="*/ 1498533 w 5957423"/>
              <a:gd name="connsiteY136" fmla="*/ 304066 h 6858000"/>
              <a:gd name="connsiteX137" fmla="*/ 1853448 w 5957423"/>
              <a:gd name="connsiteY137" fmla="*/ 573754 h 6858000"/>
              <a:gd name="connsiteX138" fmla="*/ 1489068 w 5957423"/>
              <a:gd name="connsiteY138" fmla="*/ 856060 h 6858000"/>
              <a:gd name="connsiteX139" fmla="*/ 1123900 w 5957423"/>
              <a:gd name="connsiteY139" fmla="*/ 578486 h 6858000"/>
              <a:gd name="connsiteX140" fmla="*/ 1488280 w 5957423"/>
              <a:gd name="connsiteY140" fmla="*/ 296181 h 6858000"/>
              <a:gd name="connsiteX141" fmla="*/ 1493012 w 5957423"/>
              <a:gd name="connsiteY141" fmla="*/ 0 h 6858000"/>
              <a:gd name="connsiteX142" fmla="*/ 5957423 w 5957423"/>
              <a:gd name="connsiteY142" fmla="*/ 0 h 6858000"/>
              <a:gd name="connsiteX143" fmla="*/ 5957423 w 5957423"/>
              <a:gd name="connsiteY143" fmla="*/ 6858000 h 6858000"/>
              <a:gd name="connsiteX144" fmla="*/ 843615 w 5957423"/>
              <a:gd name="connsiteY144" fmla="*/ 6858000 h 6858000"/>
              <a:gd name="connsiteX145" fmla="*/ 810785 w 5957423"/>
              <a:gd name="connsiteY145" fmla="*/ 6833040 h 6858000"/>
              <a:gd name="connsiteX146" fmla="*/ 746900 w 5957423"/>
              <a:gd name="connsiteY146" fmla="*/ 6784470 h 6858000"/>
              <a:gd name="connsiteX147" fmla="*/ 746900 w 5957423"/>
              <a:gd name="connsiteY147" fmla="*/ 6429617 h 6858000"/>
              <a:gd name="connsiteX148" fmla="*/ 1019002 w 5957423"/>
              <a:gd name="connsiteY148" fmla="*/ 6218282 h 6858000"/>
              <a:gd name="connsiteX149" fmla="*/ 1012693 w 5957423"/>
              <a:gd name="connsiteY149" fmla="*/ 6206454 h 6858000"/>
              <a:gd name="connsiteX150" fmla="*/ 1019791 w 5957423"/>
              <a:gd name="connsiteY150" fmla="*/ 6217493 h 6858000"/>
              <a:gd name="connsiteX151" fmla="*/ 1110492 w 5957423"/>
              <a:gd name="connsiteY151" fmla="*/ 6147311 h 6858000"/>
              <a:gd name="connsiteX152" fmla="*/ 1489068 w 5957423"/>
              <a:gd name="connsiteY152" fmla="*/ 6435925 h 6858000"/>
              <a:gd name="connsiteX153" fmla="*/ 1870800 w 5957423"/>
              <a:gd name="connsiteY153" fmla="*/ 6140214 h 6858000"/>
              <a:gd name="connsiteX154" fmla="*/ 1870800 w 5957423"/>
              <a:gd name="connsiteY154" fmla="*/ 6021930 h 6858000"/>
              <a:gd name="connsiteX155" fmla="*/ 1857392 w 5957423"/>
              <a:gd name="connsiteY155" fmla="*/ 6027450 h 6858000"/>
              <a:gd name="connsiteX156" fmla="*/ 1857392 w 5957423"/>
              <a:gd name="connsiteY156" fmla="*/ 6133906 h 6858000"/>
              <a:gd name="connsiteX157" fmla="*/ 1495378 w 5957423"/>
              <a:gd name="connsiteY157" fmla="*/ 6413845 h 6858000"/>
              <a:gd name="connsiteX158" fmla="*/ 1495378 w 5957423"/>
              <a:gd name="connsiteY158" fmla="*/ 6067667 h 6858000"/>
              <a:gd name="connsiteX159" fmla="*/ 1857392 w 5957423"/>
              <a:gd name="connsiteY159" fmla="*/ 5786939 h 6858000"/>
              <a:gd name="connsiteX160" fmla="*/ 1857392 w 5957423"/>
              <a:gd name="connsiteY160" fmla="*/ 6026661 h 6858000"/>
              <a:gd name="connsiteX161" fmla="*/ 1870800 w 5957423"/>
              <a:gd name="connsiteY161" fmla="*/ 6021141 h 6858000"/>
              <a:gd name="connsiteX162" fmla="*/ 1870800 w 5957423"/>
              <a:gd name="connsiteY162" fmla="*/ 5770379 h 6858000"/>
              <a:gd name="connsiteX163" fmla="*/ 1739875 w 5957423"/>
              <a:gd name="connsiteY163" fmla="*/ 5671020 h 6858000"/>
              <a:gd name="connsiteX164" fmla="*/ 1497744 w 5957423"/>
              <a:gd name="connsiteY164" fmla="*/ 5487285 h 6858000"/>
              <a:gd name="connsiteX165" fmla="*/ 1497744 w 5957423"/>
              <a:gd name="connsiteY165" fmla="*/ 5307493 h 6858000"/>
              <a:gd name="connsiteX166" fmla="*/ 1484336 w 5957423"/>
              <a:gd name="connsiteY166" fmla="*/ 5309858 h 6858000"/>
              <a:gd name="connsiteX167" fmla="*/ 1484336 w 5957423"/>
              <a:gd name="connsiteY167" fmla="*/ 5480976 h 6858000"/>
              <a:gd name="connsiteX168" fmla="*/ 1122322 w 5957423"/>
              <a:gd name="connsiteY168" fmla="*/ 5761705 h 6858000"/>
              <a:gd name="connsiteX169" fmla="*/ 1122322 w 5957423"/>
              <a:gd name="connsiteY169" fmla="*/ 5415526 h 6858000"/>
              <a:gd name="connsiteX170" fmla="*/ 1292682 w 5957423"/>
              <a:gd name="connsiteY170" fmla="*/ 5283047 h 6858000"/>
              <a:gd name="connsiteX171" fmla="*/ 1285583 w 5957423"/>
              <a:gd name="connsiteY171" fmla="*/ 5272796 h 6858000"/>
              <a:gd name="connsiteX172" fmla="*/ 1116013 w 5957423"/>
              <a:gd name="connsiteY172" fmla="*/ 5403697 h 6858000"/>
              <a:gd name="connsiteX173" fmla="*/ 750844 w 5957423"/>
              <a:gd name="connsiteY173" fmla="*/ 5126124 h 6858000"/>
              <a:gd name="connsiteX174" fmla="*/ 1025312 w 5957423"/>
              <a:gd name="connsiteY174" fmla="*/ 4913212 h 6858000"/>
              <a:gd name="connsiteX175" fmla="*/ 1110492 w 5957423"/>
              <a:gd name="connsiteY175" fmla="*/ 4847761 h 6858000"/>
              <a:gd name="connsiteX176" fmla="*/ 1475660 w 5957423"/>
              <a:gd name="connsiteY176" fmla="*/ 5125335 h 6858000"/>
              <a:gd name="connsiteX177" fmla="*/ 1285583 w 5957423"/>
              <a:gd name="connsiteY177" fmla="*/ 5272008 h 6858000"/>
              <a:gd name="connsiteX178" fmla="*/ 1293470 w 5957423"/>
              <a:gd name="connsiteY178" fmla="*/ 5283047 h 6858000"/>
              <a:gd name="connsiteX179" fmla="*/ 1484336 w 5957423"/>
              <a:gd name="connsiteY179" fmla="*/ 5134798 h 6858000"/>
              <a:gd name="connsiteX180" fmla="*/ 1484336 w 5957423"/>
              <a:gd name="connsiteY180" fmla="*/ 5309070 h 6858000"/>
              <a:gd name="connsiteX181" fmla="*/ 1497744 w 5957423"/>
              <a:gd name="connsiteY181" fmla="*/ 5306704 h 6858000"/>
              <a:gd name="connsiteX182" fmla="*/ 1497744 w 5957423"/>
              <a:gd name="connsiteY182" fmla="*/ 5129278 h 6858000"/>
              <a:gd name="connsiteX183" fmla="*/ 1513518 w 5957423"/>
              <a:gd name="connsiteY183" fmla="*/ 5116661 h 6858000"/>
              <a:gd name="connsiteX184" fmla="*/ 1513518 w 5957423"/>
              <a:gd name="connsiteY184" fmla="*/ 5100101 h 6858000"/>
              <a:gd name="connsiteX185" fmla="*/ 1495378 w 5957423"/>
              <a:gd name="connsiteY185" fmla="*/ 5114295 h 6858000"/>
              <a:gd name="connsiteX186" fmla="*/ 1495378 w 5957423"/>
              <a:gd name="connsiteY186" fmla="*/ 4768116 h 6858000"/>
              <a:gd name="connsiteX187" fmla="*/ 1513518 w 5957423"/>
              <a:gd name="connsiteY187" fmla="*/ 4753922 h 6858000"/>
              <a:gd name="connsiteX188" fmla="*/ 1513518 w 5957423"/>
              <a:gd name="connsiteY188" fmla="*/ 4737362 h 6858000"/>
              <a:gd name="connsiteX189" fmla="*/ 1489068 w 5957423"/>
              <a:gd name="connsiteY189" fmla="*/ 4756288 h 6858000"/>
              <a:gd name="connsiteX190" fmla="*/ 1123900 w 5957423"/>
              <a:gd name="connsiteY190" fmla="*/ 4478714 h 6858000"/>
              <a:gd name="connsiteX191" fmla="*/ 1488280 w 5957423"/>
              <a:gd name="connsiteY191" fmla="*/ 4196409 h 6858000"/>
              <a:gd name="connsiteX192" fmla="*/ 1853448 w 5957423"/>
              <a:gd name="connsiteY192" fmla="*/ 4473983 h 6858000"/>
              <a:gd name="connsiteX193" fmla="*/ 1514307 w 5957423"/>
              <a:gd name="connsiteY193" fmla="*/ 4737362 h 6858000"/>
              <a:gd name="connsiteX194" fmla="*/ 1514307 w 5957423"/>
              <a:gd name="connsiteY194" fmla="*/ 4753134 h 6858000"/>
              <a:gd name="connsiteX195" fmla="*/ 1857392 w 5957423"/>
              <a:gd name="connsiteY195" fmla="*/ 4487388 h 6858000"/>
              <a:gd name="connsiteX196" fmla="*/ 1857392 w 5957423"/>
              <a:gd name="connsiteY196" fmla="*/ 4833567 h 6858000"/>
              <a:gd name="connsiteX197" fmla="*/ 1514307 w 5957423"/>
              <a:gd name="connsiteY197" fmla="*/ 5100101 h 6858000"/>
              <a:gd name="connsiteX198" fmla="*/ 1514307 w 5957423"/>
              <a:gd name="connsiteY198" fmla="*/ 5116661 h 6858000"/>
              <a:gd name="connsiteX199" fmla="*/ 1870800 w 5957423"/>
              <a:gd name="connsiteY199" fmla="*/ 4839875 h 6858000"/>
              <a:gd name="connsiteX200" fmla="*/ 1870800 w 5957423"/>
              <a:gd name="connsiteY200" fmla="*/ 4470828 h 6858000"/>
              <a:gd name="connsiteX201" fmla="*/ 1497744 w 5957423"/>
              <a:gd name="connsiteY201" fmla="*/ 4186946 h 6858000"/>
              <a:gd name="connsiteX202" fmla="*/ 1497744 w 5957423"/>
              <a:gd name="connsiteY202" fmla="*/ 3839190 h 6858000"/>
              <a:gd name="connsiteX203" fmla="*/ 1484336 w 5957423"/>
              <a:gd name="connsiteY203" fmla="*/ 3849441 h 6858000"/>
              <a:gd name="connsiteX204" fmla="*/ 1484336 w 5957423"/>
              <a:gd name="connsiteY204" fmla="*/ 4182215 h 6858000"/>
              <a:gd name="connsiteX205" fmla="*/ 1122322 w 5957423"/>
              <a:gd name="connsiteY205" fmla="*/ 4462154 h 6858000"/>
              <a:gd name="connsiteX206" fmla="*/ 1122322 w 5957423"/>
              <a:gd name="connsiteY206" fmla="*/ 4115975 h 6858000"/>
              <a:gd name="connsiteX207" fmla="*/ 1484336 w 5957423"/>
              <a:gd name="connsiteY207" fmla="*/ 3835248 h 6858000"/>
              <a:gd name="connsiteX208" fmla="*/ 1484336 w 5957423"/>
              <a:gd name="connsiteY208" fmla="*/ 3848653 h 6858000"/>
              <a:gd name="connsiteX209" fmla="*/ 1497744 w 5957423"/>
              <a:gd name="connsiteY209" fmla="*/ 3838402 h 6858000"/>
              <a:gd name="connsiteX210" fmla="*/ 1497744 w 5957423"/>
              <a:gd name="connsiteY210" fmla="*/ 3818688 h 6858000"/>
              <a:gd name="connsiteX211" fmla="*/ 1136519 w 5957423"/>
              <a:gd name="connsiteY211" fmla="*/ 3544268 h 6858000"/>
              <a:gd name="connsiteX212" fmla="*/ 1125477 w 5957423"/>
              <a:gd name="connsiteY212" fmla="*/ 3552154 h 6858000"/>
              <a:gd name="connsiteX213" fmla="*/ 1135730 w 5957423"/>
              <a:gd name="connsiteY213" fmla="*/ 3543479 h 6858000"/>
              <a:gd name="connsiteX214" fmla="*/ 1119956 w 5957423"/>
              <a:gd name="connsiteY214" fmla="*/ 3531651 h 6858000"/>
              <a:gd name="connsiteX215" fmla="*/ 1119956 w 5957423"/>
              <a:gd name="connsiteY215" fmla="*/ 3519822 h 6858000"/>
              <a:gd name="connsiteX216" fmla="*/ 1106548 w 5957423"/>
              <a:gd name="connsiteY216" fmla="*/ 3519822 h 6858000"/>
              <a:gd name="connsiteX217" fmla="*/ 1106548 w 5957423"/>
              <a:gd name="connsiteY217" fmla="*/ 3532439 h 6858000"/>
              <a:gd name="connsiteX218" fmla="*/ 744534 w 5957423"/>
              <a:gd name="connsiteY218" fmla="*/ 3812379 h 6858000"/>
              <a:gd name="connsiteX219" fmla="*/ 744534 w 5957423"/>
              <a:gd name="connsiteY219" fmla="*/ 3495377 h 6858000"/>
              <a:gd name="connsiteX220" fmla="*/ 744534 w 5957423"/>
              <a:gd name="connsiteY220" fmla="*/ 3466989 h 6858000"/>
              <a:gd name="connsiteX221" fmla="*/ 1106548 w 5957423"/>
              <a:gd name="connsiteY221" fmla="*/ 3186261 h 6858000"/>
              <a:gd name="connsiteX222" fmla="*/ 1106548 w 5957423"/>
              <a:gd name="connsiteY222" fmla="*/ 3500109 h 6858000"/>
              <a:gd name="connsiteX223" fmla="*/ 1106548 w 5957423"/>
              <a:gd name="connsiteY223" fmla="*/ 3519034 h 6858000"/>
              <a:gd name="connsiteX224" fmla="*/ 1119956 w 5957423"/>
              <a:gd name="connsiteY224" fmla="*/ 3519034 h 6858000"/>
              <a:gd name="connsiteX225" fmla="*/ 1119956 w 5957423"/>
              <a:gd name="connsiteY225" fmla="*/ 3180741 h 6858000"/>
              <a:gd name="connsiteX226" fmla="*/ 1392847 w 5957423"/>
              <a:gd name="connsiteY226" fmla="*/ 2969406 h 6858000"/>
              <a:gd name="connsiteX227" fmla="*/ 1483547 w 5957423"/>
              <a:gd name="connsiteY227" fmla="*/ 2899224 h 6858000"/>
              <a:gd name="connsiteX228" fmla="*/ 1862913 w 5957423"/>
              <a:gd name="connsiteY228" fmla="*/ 3187049 h 6858000"/>
              <a:gd name="connsiteX229" fmla="*/ 2243855 w 5957423"/>
              <a:gd name="connsiteY229" fmla="*/ 2891339 h 6858000"/>
              <a:gd name="connsiteX230" fmla="*/ 2243855 w 5957423"/>
              <a:gd name="connsiteY230" fmla="*/ 2773843 h 6858000"/>
              <a:gd name="connsiteX231" fmla="*/ 2231236 w 5957423"/>
              <a:gd name="connsiteY231" fmla="*/ 2779363 h 6858000"/>
              <a:gd name="connsiteX232" fmla="*/ 2231236 w 5957423"/>
              <a:gd name="connsiteY232" fmla="*/ 2885030 h 6858000"/>
              <a:gd name="connsiteX233" fmla="*/ 1869222 w 5957423"/>
              <a:gd name="connsiteY233" fmla="*/ 3165758 h 6858000"/>
              <a:gd name="connsiteX234" fmla="*/ 1869222 w 5957423"/>
              <a:gd name="connsiteY234" fmla="*/ 2819579 h 6858000"/>
              <a:gd name="connsiteX235" fmla="*/ 2231236 w 5957423"/>
              <a:gd name="connsiteY235" fmla="*/ 2538851 h 6858000"/>
              <a:gd name="connsiteX236" fmla="*/ 2231236 w 5957423"/>
              <a:gd name="connsiteY236" fmla="*/ 2778574 h 6858000"/>
              <a:gd name="connsiteX237" fmla="*/ 2243855 w 5957423"/>
              <a:gd name="connsiteY237" fmla="*/ 2773054 h 6858000"/>
              <a:gd name="connsiteX238" fmla="*/ 2243855 w 5957423"/>
              <a:gd name="connsiteY238" fmla="*/ 2522291 h 6858000"/>
              <a:gd name="connsiteX239" fmla="*/ 2113720 w 5957423"/>
              <a:gd name="connsiteY239" fmla="*/ 2422933 h 6858000"/>
              <a:gd name="connsiteX240" fmla="*/ 2100312 w 5957423"/>
              <a:gd name="connsiteY240" fmla="*/ 2429241 h 6858000"/>
              <a:gd name="connsiteX241" fmla="*/ 2226503 w 5957423"/>
              <a:gd name="connsiteY241" fmla="*/ 2525446 h 6858000"/>
              <a:gd name="connsiteX242" fmla="*/ 1862124 w 5957423"/>
              <a:gd name="connsiteY242" fmla="*/ 2807751 h 6858000"/>
              <a:gd name="connsiteX243" fmla="*/ 1496955 w 5957423"/>
              <a:gd name="connsiteY243" fmla="*/ 2530177 h 6858000"/>
              <a:gd name="connsiteX244" fmla="*/ 1861335 w 5957423"/>
              <a:gd name="connsiteY244" fmla="*/ 2247872 h 6858000"/>
              <a:gd name="connsiteX245" fmla="*/ 2099523 w 5957423"/>
              <a:gd name="connsiteY245" fmla="*/ 2428452 h 6858000"/>
              <a:gd name="connsiteX246" fmla="*/ 2112931 w 5957423"/>
              <a:gd name="connsiteY246" fmla="*/ 2422144 h 6858000"/>
              <a:gd name="connsiteX247" fmla="*/ 1870800 w 5957423"/>
              <a:gd name="connsiteY247" fmla="*/ 2238409 h 6858000"/>
              <a:gd name="connsiteX248" fmla="*/ 1870800 w 5957423"/>
              <a:gd name="connsiteY248" fmla="*/ 2059405 h 6858000"/>
              <a:gd name="connsiteX249" fmla="*/ 1857392 w 5957423"/>
              <a:gd name="connsiteY249" fmla="*/ 2060983 h 6858000"/>
              <a:gd name="connsiteX250" fmla="*/ 1857392 w 5957423"/>
              <a:gd name="connsiteY250" fmla="*/ 2232889 h 6858000"/>
              <a:gd name="connsiteX251" fmla="*/ 1496167 w 5957423"/>
              <a:gd name="connsiteY251" fmla="*/ 2513617 h 6858000"/>
              <a:gd name="connsiteX252" fmla="*/ 1496167 w 5957423"/>
              <a:gd name="connsiteY252" fmla="*/ 2166650 h 6858000"/>
              <a:gd name="connsiteX253" fmla="*/ 1666526 w 5957423"/>
              <a:gd name="connsiteY253" fmla="*/ 2034960 h 6858000"/>
              <a:gd name="connsiteX254" fmla="*/ 1658639 w 5957423"/>
              <a:gd name="connsiteY254" fmla="*/ 2023920 h 6858000"/>
              <a:gd name="connsiteX255" fmla="*/ 1666526 w 5957423"/>
              <a:gd name="connsiteY255" fmla="*/ 2034172 h 6858000"/>
              <a:gd name="connsiteX256" fmla="*/ 1857392 w 5957423"/>
              <a:gd name="connsiteY256" fmla="*/ 1885922 h 6858000"/>
              <a:gd name="connsiteX257" fmla="*/ 1857392 w 5957423"/>
              <a:gd name="connsiteY257" fmla="*/ 2060194 h 6858000"/>
              <a:gd name="connsiteX258" fmla="*/ 1870800 w 5957423"/>
              <a:gd name="connsiteY258" fmla="*/ 2058617 h 6858000"/>
              <a:gd name="connsiteX259" fmla="*/ 1870800 w 5957423"/>
              <a:gd name="connsiteY259" fmla="*/ 1881190 h 6858000"/>
              <a:gd name="connsiteX260" fmla="*/ 1886574 w 5957423"/>
              <a:gd name="connsiteY260" fmla="*/ 1868573 h 6858000"/>
              <a:gd name="connsiteX261" fmla="*/ 1886574 w 5957423"/>
              <a:gd name="connsiteY261" fmla="*/ 1852014 h 6858000"/>
              <a:gd name="connsiteX262" fmla="*/ 1869222 w 5957423"/>
              <a:gd name="connsiteY262" fmla="*/ 1865419 h 6858000"/>
              <a:gd name="connsiteX263" fmla="*/ 1869222 w 5957423"/>
              <a:gd name="connsiteY263" fmla="*/ 1519240 h 6858000"/>
              <a:gd name="connsiteX264" fmla="*/ 1886574 w 5957423"/>
              <a:gd name="connsiteY264" fmla="*/ 1505835 h 6858000"/>
              <a:gd name="connsiteX265" fmla="*/ 1886574 w 5957423"/>
              <a:gd name="connsiteY265" fmla="*/ 1489275 h 6858000"/>
              <a:gd name="connsiteX266" fmla="*/ 1862124 w 5957423"/>
              <a:gd name="connsiteY266" fmla="*/ 1508201 h 6858000"/>
              <a:gd name="connsiteX267" fmla="*/ 1496955 w 5957423"/>
              <a:gd name="connsiteY267" fmla="*/ 1230627 h 6858000"/>
              <a:gd name="connsiteX268" fmla="*/ 1861335 w 5957423"/>
              <a:gd name="connsiteY268" fmla="*/ 947533 h 6858000"/>
              <a:gd name="connsiteX269" fmla="*/ 2226503 w 5957423"/>
              <a:gd name="connsiteY269" fmla="*/ 1225107 h 6858000"/>
              <a:gd name="connsiteX270" fmla="*/ 1887362 w 5957423"/>
              <a:gd name="connsiteY270" fmla="*/ 1488487 h 6858000"/>
              <a:gd name="connsiteX271" fmla="*/ 1887362 w 5957423"/>
              <a:gd name="connsiteY271" fmla="*/ 1505046 h 6858000"/>
              <a:gd name="connsiteX272" fmla="*/ 2231236 w 5957423"/>
              <a:gd name="connsiteY272" fmla="*/ 1238512 h 6858000"/>
              <a:gd name="connsiteX273" fmla="*/ 2231236 w 5957423"/>
              <a:gd name="connsiteY273" fmla="*/ 1585480 h 6858000"/>
              <a:gd name="connsiteX274" fmla="*/ 1887362 w 5957423"/>
              <a:gd name="connsiteY274" fmla="*/ 1851225 h 6858000"/>
              <a:gd name="connsiteX275" fmla="*/ 1887362 w 5957423"/>
              <a:gd name="connsiteY275" fmla="*/ 1867785 h 6858000"/>
              <a:gd name="connsiteX276" fmla="*/ 2243855 w 5957423"/>
              <a:gd name="connsiteY276" fmla="*/ 1591788 h 6858000"/>
              <a:gd name="connsiteX277" fmla="*/ 2243855 w 5957423"/>
              <a:gd name="connsiteY277" fmla="*/ 1221952 h 6858000"/>
              <a:gd name="connsiteX278" fmla="*/ 1870800 w 5957423"/>
              <a:gd name="connsiteY278" fmla="*/ 938859 h 6858000"/>
              <a:gd name="connsiteX279" fmla="*/ 1870800 w 5957423"/>
              <a:gd name="connsiteY279" fmla="*/ 590314 h 6858000"/>
              <a:gd name="connsiteX280" fmla="*/ 1857392 w 5957423"/>
              <a:gd name="connsiteY280" fmla="*/ 600566 h 6858000"/>
              <a:gd name="connsiteX281" fmla="*/ 1857392 w 5957423"/>
              <a:gd name="connsiteY281" fmla="*/ 933339 h 6858000"/>
              <a:gd name="connsiteX282" fmla="*/ 1496167 w 5957423"/>
              <a:gd name="connsiteY282" fmla="*/ 1214067 h 6858000"/>
              <a:gd name="connsiteX283" fmla="*/ 1496167 w 5957423"/>
              <a:gd name="connsiteY283" fmla="*/ 867888 h 6858000"/>
              <a:gd name="connsiteX284" fmla="*/ 1857392 w 5957423"/>
              <a:gd name="connsiteY284" fmla="*/ 587160 h 6858000"/>
              <a:gd name="connsiteX285" fmla="*/ 1857392 w 5957423"/>
              <a:gd name="connsiteY285" fmla="*/ 599777 h 6858000"/>
              <a:gd name="connsiteX286" fmla="*/ 1870800 w 5957423"/>
              <a:gd name="connsiteY286" fmla="*/ 589526 h 6858000"/>
              <a:gd name="connsiteX287" fmla="*/ 1870800 w 5957423"/>
              <a:gd name="connsiteY287" fmla="*/ 570600 h 6858000"/>
              <a:gd name="connsiteX288" fmla="*/ 1509574 w 5957423"/>
              <a:gd name="connsiteY288" fmla="*/ 295392 h 6858000"/>
              <a:gd name="connsiteX289" fmla="*/ 1498533 w 5957423"/>
              <a:gd name="connsiteY289" fmla="*/ 304066 h 6858000"/>
              <a:gd name="connsiteX290" fmla="*/ 1508786 w 5957423"/>
              <a:gd name="connsiteY290" fmla="*/ 295392 h 6858000"/>
              <a:gd name="connsiteX291" fmla="*/ 1493012 w 5957423"/>
              <a:gd name="connsiteY291" fmla="*/ 283564 h 6858000"/>
              <a:gd name="connsiteX292" fmla="*/ 1493012 w 5957423"/>
              <a:gd name="connsiteY292" fmla="*/ 1953 h 6858000"/>
              <a:gd name="connsiteX293" fmla="*/ 1398859 w 5957423"/>
              <a:gd name="connsiteY293" fmla="*/ 0 h 6858000"/>
              <a:gd name="connsiteX294" fmla="*/ 1480393 w 5957423"/>
              <a:gd name="connsiteY294" fmla="*/ 0 h 6858000"/>
              <a:gd name="connsiteX295" fmla="*/ 1480393 w 5957423"/>
              <a:gd name="connsiteY295" fmla="*/ 84404 h 6858000"/>
              <a:gd name="connsiteX296" fmla="*/ 1480393 w 5957423"/>
              <a:gd name="connsiteY296" fmla="*/ 283564 h 6858000"/>
              <a:gd name="connsiteX297" fmla="*/ 1118379 w 5957423"/>
              <a:gd name="connsiteY297" fmla="*/ 564292 h 6858000"/>
              <a:gd name="connsiteX298" fmla="*/ 1118379 w 5957423"/>
              <a:gd name="connsiteY298" fmla="*/ 218113 h 6858000"/>
              <a:gd name="connsiteX299" fmla="*/ 1379242 w 5957423"/>
              <a:gd name="connsiteY299" fmla="*/ 15255 h 6858000"/>
              <a:gd name="connsiteX300" fmla="*/ 840168 w 5957423"/>
              <a:gd name="connsiteY300" fmla="*/ 0 h 6858000"/>
              <a:gd name="connsiteX301" fmla="*/ 1377550 w 5957423"/>
              <a:gd name="connsiteY301" fmla="*/ 0 h 6858000"/>
              <a:gd name="connsiteX302" fmla="*/ 1301753 w 5957423"/>
              <a:gd name="connsiteY302" fmla="*/ 58896 h 6858000"/>
              <a:gd name="connsiteX303" fmla="*/ 1112069 w 5957423"/>
              <a:gd name="connsiteY303" fmla="*/ 206284 h 6858000"/>
              <a:gd name="connsiteX304" fmla="*/ 857417 w 5957423"/>
              <a:gd name="connsiteY304" fmla="*/ 13087 h 6858000"/>
              <a:gd name="connsiteX0" fmla="*/ 738225 w 42118086"/>
              <a:gd name="connsiteY0" fmla="*/ 6911396 h 6975464"/>
              <a:gd name="connsiteX1" fmla="*/ 814828 w 42118086"/>
              <a:gd name="connsiteY1" fmla="*/ 6969750 h 6975464"/>
              <a:gd name="connsiteX2" fmla="*/ 822329 w 42118086"/>
              <a:gd name="connsiteY2" fmla="*/ 6975464 h 6975464"/>
              <a:gd name="connsiteX3" fmla="*/ 655724 w 42118086"/>
              <a:gd name="connsiteY3" fmla="*/ 6975464 h 6975464"/>
              <a:gd name="connsiteX4" fmla="*/ 656989 w 42118086"/>
              <a:gd name="connsiteY4" fmla="*/ 6974481 h 6975464"/>
              <a:gd name="connsiteX5" fmla="*/ 738225 w 42118086"/>
              <a:gd name="connsiteY5" fmla="*/ 6911396 h 6975464"/>
              <a:gd name="connsiteX6" fmla="*/ 733493 w 42118086"/>
              <a:gd name="connsiteY6" fmla="*/ 6551812 h 6975464"/>
              <a:gd name="connsiteX7" fmla="*/ 733493 w 42118086"/>
              <a:gd name="connsiteY7" fmla="*/ 6897991 h 6975464"/>
              <a:gd name="connsiteX8" fmla="*/ 639637 w 42118086"/>
              <a:gd name="connsiteY8" fmla="*/ 6970539 h 6975464"/>
              <a:gd name="connsiteX9" fmla="*/ 656989 w 42118086"/>
              <a:gd name="connsiteY9" fmla="*/ 6974481 h 6975464"/>
              <a:gd name="connsiteX10" fmla="*/ 638848 w 42118086"/>
              <a:gd name="connsiteY10" fmla="*/ 6971327 h 6975464"/>
              <a:gd name="connsiteX11" fmla="*/ 633515 w 42118086"/>
              <a:gd name="connsiteY11" fmla="*/ 6975464 h 6975464"/>
              <a:gd name="connsiteX12" fmla="*/ 371479 w 42118086"/>
              <a:gd name="connsiteY12" fmla="*/ 6975464 h 6975464"/>
              <a:gd name="connsiteX13" fmla="*/ 371479 w 42118086"/>
              <a:gd name="connsiteY13" fmla="*/ 6917056 h 6975464"/>
              <a:gd name="connsiteX14" fmla="*/ 371479 w 42118086"/>
              <a:gd name="connsiteY14" fmla="*/ 6832540 h 6975464"/>
              <a:gd name="connsiteX15" fmla="*/ 733493 w 42118086"/>
              <a:gd name="connsiteY15" fmla="*/ 6551812 h 6975464"/>
              <a:gd name="connsiteX16" fmla="*/ 1106548 w 42118086"/>
              <a:gd name="connsiteY16" fmla="*/ 5904403 h 6975464"/>
              <a:gd name="connsiteX17" fmla="*/ 1106548 w 42118086"/>
              <a:gd name="connsiteY17" fmla="*/ 6251370 h 6975464"/>
              <a:gd name="connsiteX18" fmla="*/ 1012693 w 42118086"/>
              <a:gd name="connsiteY18" fmla="*/ 6323918 h 6975464"/>
              <a:gd name="connsiteX19" fmla="*/ 744534 w 42118086"/>
              <a:gd name="connsiteY19" fmla="*/ 6531309 h 6975464"/>
              <a:gd name="connsiteX20" fmla="*/ 744534 w 42118086"/>
              <a:gd name="connsiteY20" fmla="*/ 6185131 h 6975464"/>
              <a:gd name="connsiteX21" fmla="*/ 873093 w 42118086"/>
              <a:gd name="connsiteY21" fmla="*/ 6085772 h 6975464"/>
              <a:gd name="connsiteX22" fmla="*/ 1106548 w 42118086"/>
              <a:gd name="connsiteY22" fmla="*/ 5904403 h 6975464"/>
              <a:gd name="connsiteX23" fmla="*/ 1739875 w 42118086"/>
              <a:gd name="connsiteY23" fmla="*/ 5788484 h 6975464"/>
              <a:gd name="connsiteX24" fmla="*/ 1726467 w 42118086"/>
              <a:gd name="connsiteY24" fmla="*/ 5794792 h 6975464"/>
              <a:gd name="connsiteX25" fmla="*/ 1739875 w 42118086"/>
              <a:gd name="connsiteY25" fmla="*/ 5788484 h 6975464"/>
              <a:gd name="connsiteX26" fmla="*/ 1488280 w 42118086"/>
              <a:gd name="connsiteY26" fmla="*/ 5613423 h 6975464"/>
              <a:gd name="connsiteX27" fmla="*/ 1726467 w 42118086"/>
              <a:gd name="connsiteY27" fmla="*/ 5794792 h 6975464"/>
              <a:gd name="connsiteX28" fmla="*/ 1853448 w 42118086"/>
              <a:gd name="connsiteY28" fmla="*/ 5890997 h 6975464"/>
              <a:gd name="connsiteX29" fmla="*/ 1489068 w 42118086"/>
              <a:gd name="connsiteY29" fmla="*/ 6174091 h 6975464"/>
              <a:gd name="connsiteX30" fmla="*/ 1123900 w 42118086"/>
              <a:gd name="connsiteY30" fmla="*/ 5896517 h 6975464"/>
              <a:gd name="connsiteX31" fmla="*/ 1488280 w 42118086"/>
              <a:gd name="connsiteY31" fmla="*/ 5613423 h 6975464"/>
              <a:gd name="connsiteX32" fmla="*/ 359648 w 42118086"/>
              <a:gd name="connsiteY32" fmla="*/ 4965225 h 6975464"/>
              <a:gd name="connsiteX33" fmla="*/ 724817 w 42118086"/>
              <a:gd name="connsiteY33" fmla="*/ 5242799 h 6975464"/>
              <a:gd name="connsiteX34" fmla="*/ 487418 w 42118086"/>
              <a:gd name="connsiteY34" fmla="*/ 5426534 h 6975464"/>
              <a:gd name="connsiteX35" fmla="*/ 493727 w 42118086"/>
              <a:gd name="connsiteY35" fmla="*/ 5437574 h 6975464"/>
              <a:gd name="connsiteX36" fmla="*/ 733493 w 42118086"/>
              <a:gd name="connsiteY36" fmla="*/ 5252262 h 6975464"/>
              <a:gd name="connsiteX37" fmla="*/ 733493 w 42118086"/>
              <a:gd name="connsiteY37" fmla="*/ 5598440 h 6975464"/>
              <a:gd name="connsiteX38" fmla="*/ 633328 w 42118086"/>
              <a:gd name="connsiteY38" fmla="*/ 5675720 h 6975464"/>
              <a:gd name="connsiteX39" fmla="*/ 641215 w 42118086"/>
              <a:gd name="connsiteY39" fmla="*/ 5688337 h 6975464"/>
              <a:gd name="connsiteX40" fmla="*/ 737436 w 42118086"/>
              <a:gd name="connsiteY40" fmla="*/ 5613423 h 6975464"/>
              <a:gd name="connsiteX41" fmla="*/ 1102605 w 42118086"/>
              <a:gd name="connsiteY41" fmla="*/ 5890997 h 6975464"/>
              <a:gd name="connsiteX42" fmla="*/ 866783 w 42118086"/>
              <a:gd name="connsiteY42" fmla="*/ 6073943 h 6975464"/>
              <a:gd name="connsiteX43" fmla="*/ 873093 w 42118086"/>
              <a:gd name="connsiteY43" fmla="*/ 6085772 h 6975464"/>
              <a:gd name="connsiteX44" fmla="*/ 865994 w 42118086"/>
              <a:gd name="connsiteY44" fmla="*/ 6074732 h 6975464"/>
              <a:gd name="connsiteX45" fmla="*/ 738225 w 42118086"/>
              <a:gd name="connsiteY45" fmla="*/ 6174091 h 6975464"/>
              <a:gd name="connsiteX46" fmla="*/ 373056 w 42118086"/>
              <a:gd name="connsiteY46" fmla="*/ 5896517 h 6975464"/>
              <a:gd name="connsiteX47" fmla="*/ 640426 w 42118086"/>
              <a:gd name="connsiteY47" fmla="*/ 5689125 h 6975464"/>
              <a:gd name="connsiteX48" fmla="*/ 633328 w 42118086"/>
              <a:gd name="connsiteY48" fmla="*/ 5676508 h 6975464"/>
              <a:gd name="connsiteX49" fmla="*/ 371479 w 42118086"/>
              <a:gd name="connsiteY49" fmla="*/ 5879169 h 6975464"/>
              <a:gd name="connsiteX50" fmla="*/ 371479 w 42118086"/>
              <a:gd name="connsiteY50" fmla="*/ 5532990 h 6975464"/>
              <a:gd name="connsiteX51" fmla="*/ 493727 w 42118086"/>
              <a:gd name="connsiteY51" fmla="*/ 5438362 h 6975464"/>
              <a:gd name="connsiteX52" fmla="*/ 486629 w 42118086"/>
              <a:gd name="connsiteY52" fmla="*/ 5426534 h 6975464"/>
              <a:gd name="connsiteX53" fmla="*/ 365169 w 42118086"/>
              <a:gd name="connsiteY53" fmla="*/ 5521161 h 6975464"/>
              <a:gd name="connsiteX54" fmla="*/ 0 w 42118086"/>
              <a:gd name="connsiteY54" fmla="*/ 5243588 h 6975464"/>
              <a:gd name="connsiteX55" fmla="*/ 359648 w 42118086"/>
              <a:gd name="connsiteY55" fmla="*/ 4965225 h 6975464"/>
              <a:gd name="connsiteX56" fmla="*/ 1106548 w 42118086"/>
              <a:gd name="connsiteY56" fmla="*/ 4604852 h 6975464"/>
              <a:gd name="connsiteX57" fmla="*/ 1106548 w 42118086"/>
              <a:gd name="connsiteY57" fmla="*/ 4951031 h 6975464"/>
              <a:gd name="connsiteX58" fmla="*/ 1018214 w 42118086"/>
              <a:gd name="connsiteY58" fmla="*/ 5019636 h 6975464"/>
              <a:gd name="connsiteX59" fmla="*/ 1025312 w 42118086"/>
              <a:gd name="connsiteY59" fmla="*/ 5030676 h 6975464"/>
              <a:gd name="connsiteX60" fmla="*/ 1017425 w 42118086"/>
              <a:gd name="connsiteY60" fmla="*/ 5020424 h 6975464"/>
              <a:gd name="connsiteX61" fmla="*/ 744534 w 42118086"/>
              <a:gd name="connsiteY61" fmla="*/ 5231759 h 6975464"/>
              <a:gd name="connsiteX62" fmla="*/ 744534 w 42118086"/>
              <a:gd name="connsiteY62" fmla="*/ 4885580 h 6975464"/>
              <a:gd name="connsiteX63" fmla="*/ 856530 w 42118086"/>
              <a:gd name="connsiteY63" fmla="*/ 4798050 h 6975464"/>
              <a:gd name="connsiteX64" fmla="*/ 849432 w 42118086"/>
              <a:gd name="connsiteY64" fmla="*/ 4787799 h 6975464"/>
              <a:gd name="connsiteX65" fmla="*/ 857319 w 42118086"/>
              <a:gd name="connsiteY65" fmla="*/ 4798050 h 6975464"/>
              <a:gd name="connsiteX66" fmla="*/ 1106548 w 42118086"/>
              <a:gd name="connsiteY66" fmla="*/ 4604852 h 6975464"/>
              <a:gd name="connsiteX67" fmla="*/ 737436 w 42118086"/>
              <a:gd name="connsiteY67" fmla="*/ 4313873 h 6975464"/>
              <a:gd name="connsiteX68" fmla="*/ 1102605 w 42118086"/>
              <a:gd name="connsiteY68" fmla="*/ 4591447 h 6975464"/>
              <a:gd name="connsiteX69" fmla="*/ 849432 w 42118086"/>
              <a:gd name="connsiteY69" fmla="*/ 4787799 h 6975464"/>
              <a:gd name="connsiteX70" fmla="*/ 738225 w 42118086"/>
              <a:gd name="connsiteY70" fmla="*/ 4873752 h 6975464"/>
              <a:gd name="connsiteX71" fmla="*/ 373056 w 42118086"/>
              <a:gd name="connsiteY71" fmla="*/ 4596178 h 6975464"/>
              <a:gd name="connsiteX72" fmla="*/ 737436 w 42118086"/>
              <a:gd name="connsiteY72" fmla="*/ 4313873 h 6975464"/>
              <a:gd name="connsiteX73" fmla="*/ 1115224 w 42118086"/>
              <a:gd name="connsiteY73" fmla="*/ 3661732 h 6975464"/>
              <a:gd name="connsiteX74" fmla="*/ 1125477 w 42118086"/>
              <a:gd name="connsiteY74" fmla="*/ 3669618 h 6975464"/>
              <a:gd name="connsiteX75" fmla="*/ 1480393 w 42118086"/>
              <a:gd name="connsiteY75" fmla="*/ 3939306 h 6975464"/>
              <a:gd name="connsiteX76" fmla="*/ 1116013 w 42118086"/>
              <a:gd name="connsiteY76" fmla="*/ 4222399 h 6975464"/>
              <a:gd name="connsiteX77" fmla="*/ 750844 w 42118086"/>
              <a:gd name="connsiteY77" fmla="*/ 3944037 h 6975464"/>
              <a:gd name="connsiteX78" fmla="*/ 1115224 w 42118086"/>
              <a:gd name="connsiteY78" fmla="*/ 3661732 h 6975464"/>
              <a:gd name="connsiteX79" fmla="*/ 1480393 w 42118086"/>
              <a:gd name="connsiteY79" fmla="*/ 2656315 h 6975464"/>
              <a:gd name="connsiteX80" fmla="*/ 1480393 w 42118086"/>
              <a:gd name="connsiteY80" fmla="*/ 3002494 h 6975464"/>
              <a:gd name="connsiteX81" fmla="*/ 1386537 w 42118086"/>
              <a:gd name="connsiteY81" fmla="*/ 3075042 h 6975464"/>
              <a:gd name="connsiteX82" fmla="*/ 1392847 w 42118086"/>
              <a:gd name="connsiteY82" fmla="*/ 3086870 h 6975464"/>
              <a:gd name="connsiteX83" fmla="*/ 1385748 w 42118086"/>
              <a:gd name="connsiteY83" fmla="*/ 3075830 h 6975464"/>
              <a:gd name="connsiteX84" fmla="*/ 1118379 w 42118086"/>
              <a:gd name="connsiteY84" fmla="*/ 3283222 h 6975464"/>
              <a:gd name="connsiteX85" fmla="*/ 1118379 w 42118086"/>
              <a:gd name="connsiteY85" fmla="*/ 2937043 h 6975464"/>
              <a:gd name="connsiteX86" fmla="*/ 1246148 w 42118086"/>
              <a:gd name="connsiteY86" fmla="*/ 2837685 h 6975464"/>
              <a:gd name="connsiteX87" fmla="*/ 1239839 w 42118086"/>
              <a:gd name="connsiteY87" fmla="*/ 2825856 h 6975464"/>
              <a:gd name="connsiteX88" fmla="*/ 1246937 w 42118086"/>
              <a:gd name="connsiteY88" fmla="*/ 2836896 h 6975464"/>
              <a:gd name="connsiteX89" fmla="*/ 1480393 w 42118086"/>
              <a:gd name="connsiteY89" fmla="*/ 2656315 h 6975464"/>
              <a:gd name="connsiteX90" fmla="*/ 732704 w 42118086"/>
              <a:gd name="connsiteY90" fmla="*/ 1716349 h 6975464"/>
              <a:gd name="connsiteX91" fmla="*/ 1097873 w 42118086"/>
              <a:gd name="connsiteY91" fmla="*/ 1993923 h 6975464"/>
              <a:gd name="connsiteX92" fmla="*/ 860473 w 42118086"/>
              <a:gd name="connsiteY92" fmla="*/ 2177658 h 6975464"/>
              <a:gd name="connsiteX93" fmla="*/ 867572 w 42118086"/>
              <a:gd name="connsiteY93" fmla="*/ 2189486 h 6975464"/>
              <a:gd name="connsiteX94" fmla="*/ 1106548 w 42118086"/>
              <a:gd name="connsiteY94" fmla="*/ 2003386 h 6975464"/>
              <a:gd name="connsiteX95" fmla="*/ 1106548 w 42118086"/>
              <a:gd name="connsiteY95" fmla="*/ 2350353 h 6975464"/>
              <a:gd name="connsiteX96" fmla="*/ 1007172 w 42118086"/>
              <a:gd name="connsiteY96" fmla="*/ 2427632 h 6975464"/>
              <a:gd name="connsiteX97" fmla="*/ 1014270 w 42118086"/>
              <a:gd name="connsiteY97" fmla="*/ 2440249 h 6975464"/>
              <a:gd name="connsiteX98" fmla="*/ 1110492 w 42118086"/>
              <a:gd name="connsiteY98" fmla="*/ 2365336 h 6975464"/>
              <a:gd name="connsiteX99" fmla="*/ 1475660 w 42118086"/>
              <a:gd name="connsiteY99" fmla="*/ 2642910 h 6975464"/>
              <a:gd name="connsiteX100" fmla="*/ 1239839 w 42118086"/>
              <a:gd name="connsiteY100" fmla="*/ 2825856 h 6975464"/>
              <a:gd name="connsiteX101" fmla="*/ 1112069 w 42118086"/>
              <a:gd name="connsiteY101" fmla="*/ 2925215 h 6975464"/>
              <a:gd name="connsiteX102" fmla="*/ 746900 w 42118086"/>
              <a:gd name="connsiteY102" fmla="*/ 2647641 h 6975464"/>
              <a:gd name="connsiteX103" fmla="*/ 1013481 w 42118086"/>
              <a:gd name="connsiteY103" fmla="*/ 2440249 h 6975464"/>
              <a:gd name="connsiteX104" fmla="*/ 1006383 w 42118086"/>
              <a:gd name="connsiteY104" fmla="*/ 2427632 h 6975464"/>
              <a:gd name="connsiteX105" fmla="*/ 744534 w 42118086"/>
              <a:gd name="connsiteY105" fmla="*/ 2631081 h 6975464"/>
              <a:gd name="connsiteX106" fmla="*/ 744534 w 42118086"/>
              <a:gd name="connsiteY106" fmla="*/ 2284114 h 6975464"/>
              <a:gd name="connsiteX107" fmla="*/ 866783 w 42118086"/>
              <a:gd name="connsiteY107" fmla="*/ 2189486 h 6975464"/>
              <a:gd name="connsiteX108" fmla="*/ 860473 w 42118086"/>
              <a:gd name="connsiteY108" fmla="*/ 2178447 h 6975464"/>
              <a:gd name="connsiteX109" fmla="*/ 738225 w 42118086"/>
              <a:gd name="connsiteY109" fmla="*/ 2273074 h 6975464"/>
              <a:gd name="connsiteX110" fmla="*/ 373056 w 42118086"/>
              <a:gd name="connsiteY110" fmla="*/ 1995500 h 6975464"/>
              <a:gd name="connsiteX111" fmla="*/ 732704 w 42118086"/>
              <a:gd name="connsiteY111" fmla="*/ 1716349 h 6975464"/>
              <a:gd name="connsiteX112" fmla="*/ 1480393 w 42118086"/>
              <a:gd name="connsiteY112" fmla="*/ 1355976 h 6975464"/>
              <a:gd name="connsiteX113" fmla="*/ 1480393 w 42118086"/>
              <a:gd name="connsiteY113" fmla="*/ 1702944 h 6975464"/>
              <a:gd name="connsiteX114" fmla="*/ 1391269 w 42118086"/>
              <a:gd name="connsiteY114" fmla="*/ 1771549 h 6975464"/>
              <a:gd name="connsiteX115" fmla="*/ 1399156 w 42118086"/>
              <a:gd name="connsiteY115" fmla="*/ 1781800 h 6975464"/>
              <a:gd name="connsiteX116" fmla="*/ 1483547 w 42118086"/>
              <a:gd name="connsiteY116" fmla="*/ 1716349 h 6975464"/>
              <a:gd name="connsiteX117" fmla="*/ 1848716 w 42118086"/>
              <a:gd name="connsiteY117" fmla="*/ 1993923 h 6975464"/>
              <a:gd name="connsiteX118" fmla="*/ 1658639 w 42118086"/>
              <a:gd name="connsiteY118" fmla="*/ 2141384 h 6975464"/>
              <a:gd name="connsiteX119" fmla="*/ 1489068 w 42118086"/>
              <a:gd name="connsiteY119" fmla="*/ 2273074 h 6975464"/>
              <a:gd name="connsiteX120" fmla="*/ 1123900 w 42118086"/>
              <a:gd name="connsiteY120" fmla="*/ 1995500 h 6975464"/>
              <a:gd name="connsiteX121" fmla="*/ 1398368 w 42118086"/>
              <a:gd name="connsiteY121" fmla="*/ 1782588 h 6975464"/>
              <a:gd name="connsiteX122" fmla="*/ 1390481 w 42118086"/>
              <a:gd name="connsiteY122" fmla="*/ 1771549 h 6975464"/>
              <a:gd name="connsiteX123" fmla="*/ 1118379 w 42118086"/>
              <a:gd name="connsiteY123" fmla="*/ 1982883 h 6975464"/>
              <a:gd name="connsiteX124" fmla="*/ 1118379 w 42118086"/>
              <a:gd name="connsiteY124" fmla="*/ 1636704 h 6975464"/>
              <a:gd name="connsiteX125" fmla="*/ 1230374 w 42118086"/>
              <a:gd name="connsiteY125" fmla="*/ 1549963 h 6975464"/>
              <a:gd name="connsiteX126" fmla="*/ 1480393 w 42118086"/>
              <a:gd name="connsiteY126" fmla="*/ 1355976 h 6975464"/>
              <a:gd name="connsiteX127" fmla="*/ 1110492 w 42118086"/>
              <a:gd name="connsiteY127" fmla="*/ 1064997 h 6975464"/>
              <a:gd name="connsiteX128" fmla="*/ 1475660 w 42118086"/>
              <a:gd name="connsiteY128" fmla="*/ 1342571 h 6975464"/>
              <a:gd name="connsiteX129" fmla="*/ 1223276 w 42118086"/>
              <a:gd name="connsiteY129" fmla="*/ 1538923 h 6975464"/>
              <a:gd name="connsiteX130" fmla="*/ 1230374 w 42118086"/>
              <a:gd name="connsiteY130" fmla="*/ 1549963 h 6975464"/>
              <a:gd name="connsiteX131" fmla="*/ 1222487 w 42118086"/>
              <a:gd name="connsiteY131" fmla="*/ 1539711 h 6975464"/>
              <a:gd name="connsiteX132" fmla="*/ 1112069 w 42118086"/>
              <a:gd name="connsiteY132" fmla="*/ 1625665 h 6975464"/>
              <a:gd name="connsiteX133" fmla="*/ 746900 w 42118086"/>
              <a:gd name="connsiteY133" fmla="*/ 1348091 h 6975464"/>
              <a:gd name="connsiteX134" fmla="*/ 1110492 w 42118086"/>
              <a:gd name="connsiteY134" fmla="*/ 1064997 h 6975464"/>
              <a:gd name="connsiteX135" fmla="*/ 1488280 w 42118086"/>
              <a:gd name="connsiteY135" fmla="*/ 413645 h 6975464"/>
              <a:gd name="connsiteX136" fmla="*/ 1498533 w 42118086"/>
              <a:gd name="connsiteY136" fmla="*/ 421530 h 6975464"/>
              <a:gd name="connsiteX137" fmla="*/ 1853448 w 42118086"/>
              <a:gd name="connsiteY137" fmla="*/ 691218 h 6975464"/>
              <a:gd name="connsiteX138" fmla="*/ 1489068 w 42118086"/>
              <a:gd name="connsiteY138" fmla="*/ 973524 h 6975464"/>
              <a:gd name="connsiteX139" fmla="*/ 1123900 w 42118086"/>
              <a:gd name="connsiteY139" fmla="*/ 695950 h 6975464"/>
              <a:gd name="connsiteX140" fmla="*/ 1488280 w 42118086"/>
              <a:gd name="connsiteY140" fmla="*/ 413645 h 6975464"/>
              <a:gd name="connsiteX141" fmla="*/ 1493012 w 42118086"/>
              <a:gd name="connsiteY141" fmla="*/ 117464 h 6975464"/>
              <a:gd name="connsiteX142" fmla="*/ 42118086 w 42118086"/>
              <a:gd name="connsiteY142" fmla="*/ 0 h 6975464"/>
              <a:gd name="connsiteX143" fmla="*/ 5957423 w 42118086"/>
              <a:gd name="connsiteY143" fmla="*/ 6975464 h 6975464"/>
              <a:gd name="connsiteX144" fmla="*/ 843615 w 42118086"/>
              <a:gd name="connsiteY144" fmla="*/ 6975464 h 6975464"/>
              <a:gd name="connsiteX145" fmla="*/ 810785 w 42118086"/>
              <a:gd name="connsiteY145" fmla="*/ 6950504 h 6975464"/>
              <a:gd name="connsiteX146" fmla="*/ 746900 w 42118086"/>
              <a:gd name="connsiteY146" fmla="*/ 6901934 h 6975464"/>
              <a:gd name="connsiteX147" fmla="*/ 746900 w 42118086"/>
              <a:gd name="connsiteY147" fmla="*/ 6547081 h 6975464"/>
              <a:gd name="connsiteX148" fmla="*/ 1019002 w 42118086"/>
              <a:gd name="connsiteY148" fmla="*/ 6335746 h 6975464"/>
              <a:gd name="connsiteX149" fmla="*/ 1012693 w 42118086"/>
              <a:gd name="connsiteY149" fmla="*/ 6323918 h 6975464"/>
              <a:gd name="connsiteX150" fmla="*/ 1019791 w 42118086"/>
              <a:gd name="connsiteY150" fmla="*/ 6334957 h 6975464"/>
              <a:gd name="connsiteX151" fmla="*/ 1110492 w 42118086"/>
              <a:gd name="connsiteY151" fmla="*/ 6264775 h 6975464"/>
              <a:gd name="connsiteX152" fmla="*/ 1489068 w 42118086"/>
              <a:gd name="connsiteY152" fmla="*/ 6553389 h 6975464"/>
              <a:gd name="connsiteX153" fmla="*/ 1870800 w 42118086"/>
              <a:gd name="connsiteY153" fmla="*/ 6257678 h 6975464"/>
              <a:gd name="connsiteX154" fmla="*/ 1870800 w 42118086"/>
              <a:gd name="connsiteY154" fmla="*/ 6139394 h 6975464"/>
              <a:gd name="connsiteX155" fmla="*/ 1857392 w 42118086"/>
              <a:gd name="connsiteY155" fmla="*/ 6144914 h 6975464"/>
              <a:gd name="connsiteX156" fmla="*/ 1857392 w 42118086"/>
              <a:gd name="connsiteY156" fmla="*/ 6251370 h 6975464"/>
              <a:gd name="connsiteX157" fmla="*/ 1495378 w 42118086"/>
              <a:gd name="connsiteY157" fmla="*/ 6531309 h 6975464"/>
              <a:gd name="connsiteX158" fmla="*/ 1495378 w 42118086"/>
              <a:gd name="connsiteY158" fmla="*/ 6185131 h 6975464"/>
              <a:gd name="connsiteX159" fmla="*/ 1857392 w 42118086"/>
              <a:gd name="connsiteY159" fmla="*/ 5904403 h 6975464"/>
              <a:gd name="connsiteX160" fmla="*/ 1857392 w 42118086"/>
              <a:gd name="connsiteY160" fmla="*/ 6144125 h 6975464"/>
              <a:gd name="connsiteX161" fmla="*/ 1870800 w 42118086"/>
              <a:gd name="connsiteY161" fmla="*/ 6138605 h 6975464"/>
              <a:gd name="connsiteX162" fmla="*/ 1870800 w 42118086"/>
              <a:gd name="connsiteY162" fmla="*/ 5887843 h 6975464"/>
              <a:gd name="connsiteX163" fmla="*/ 1739875 w 42118086"/>
              <a:gd name="connsiteY163" fmla="*/ 5788484 h 6975464"/>
              <a:gd name="connsiteX164" fmla="*/ 1497744 w 42118086"/>
              <a:gd name="connsiteY164" fmla="*/ 5604749 h 6975464"/>
              <a:gd name="connsiteX165" fmla="*/ 1497744 w 42118086"/>
              <a:gd name="connsiteY165" fmla="*/ 5424957 h 6975464"/>
              <a:gd name="connsiteX166" fmla="*/ 1484336 w 42118086"/>
              <a:gd name="connsiteY166" fmla="*/ 5427322 h 6975464"/>
              <a:gd name="connsiteX167" fmla="*/ 1484336 w 42118086"/>
              <a:gd name="connsiteY167" fmla="*/ 5598440 h 6975464"/>
              <a:gd name="connsiteX168" fmla="*/ 1122322 w 42118086"/>
              <a:gd name="connsiteY168" fmla="*/ 5879169 h 6975464"/>
              <a:gd name="connsiteX169" fmla="*/ 1122322 w 42118086"/>
              <a:gd name="connsiteY169" fmla="*/ 5532990 h 6975464"/>
              <a:gd name="connsiteX170" fmla="*/ 1292682 w 42118086"/>
              <a:gd name="connsiteY170" fmla="*/ 5400511 h 6975464"/>
              <a:gd name="connsiteX171" fmla="*/ 1285583 w 42118086"/>
              <a:gd name="connsiteY171" fmla="*/ 5390260 h 6975464"/>
              <a:gd name="connsiteX172" fmla="*/ 1116013 w 42118086"/>
              <a:gd name="connsiteY172" fmla="*/ 5521161 h 6975464"/>
              <a:gd name="connsiteX173" fmla="*/ 750844 w 42118086"/>
              <a:gd name="connsiteY173" fmla="*/ 5243588 h 6975464"/>
              <a:gd name="connsiteX174" fmla="*/ 1025312 w 42118086"/>
              <a:gd name="connsiteY174" fmla="*/ 5030676 h 6975464"/>
              <a:gd name="connsiteX175" fmla="*/ 1110492 w 42118086"/>
              <a:gd name="connsiteY175" fmla="*/ 4965225 h 6975464"/>
              <a:gd name="connsiteX176" fmla="*/ 1475660 w 42118086"/>
              <a:gd name="connsiteY176" fmla="*/ 5242799 h 6975464"/>
              <a:gd name="connsiteX177" fmla="*/ 1285583 w 42118086"/>
              <a:gd name="connsiteY177" fmla="*/ 5389472 h 6975464"/>
              <a:gd name="connsiteX178" fmla="*/ 1293470 w 42118086"/>
              <a:gd name="connsiteY178" fmla="*/ 5400511 h 6975464"/>
              <a:gd name="connsiteX179" fmla="*/ 1484336 w 42118086"/>
              <a:gd name="connsiteY179" fmla="*/ 5252262 h 6975464"/>
              <a:gd name="connsiteX180" fmla="*/ 1484336 w 42118086"/>
              <a:gd name="connsiteY180" fmla="*/ 5426534 h 6975464"/>
              <a:gd name="connsiteX181" fmla="*/ 1497744 w 42118086"/>
              <a:gd name="connsiteY181" fmla="*/ 5424168 h 6975464"/>
              <a:gd name="connsiteX182" fmla="*/ 1497744 w 42118086"/>
              <a:gd name="connsiteY182" fmla="*/ 5246742 h 6975464"/>
              <a:gd name="connsiteX183" fmla="*/ 1513518 w 42118086"/>
              <a:gd name="connsiteY183" fmla="*/ 5234125 h 6975464"/>
              <a:gd name="connsiteX184" fmla="*/ 1513518 w 42118086"/>
              <a:gd name="connsiteY184" fmla="*/ 5217565 h 6975464"/>
              <a:gd name="connsiteX185" fmla="*/ 1495378 w 42118086"/>
              <a:gd name="connsiteY185" fmla="*/ 5231759 h 6975464"/>
              <a:gd name="connsiteX186" fmla="*/ 1495378 w 42118086"/>
              <a:gd name="connsiteY186" fmla="*/ 4885580 h 6975464"/>
              <a:gd name="connsiteX187" fmla="*/ 1513518 w 42118086"/>
              <a:gd name="connsiteY187" fmla="*/ 4871386 h 6975464"/>
              <a:gd name="connsiteX188" fmla="*/ 1513518 w 42118086"/>
              <a:gd name="connsiteY188" fmla="*/ 4854826 h 6975464"/>
              <a:gd name="connsiteX189" fmla="*/ 1489068 w 42118086"/>
              <a:gd name="connsiteY189" fmla="*/ 4873752 h 6975464"/>
              <a:gd name="connsiteX190" fmla="*/ 1123900 w 42118086"/>
              <a:gd name="connsiteY190" fmla="*/ 4596178 h 6975464"/>
              <a:gd name="connsiteX191" fmla="*/ 1488280 w 42118086"/>
              <a:gd name="connsiteY191" fmla="*/ 4313873 h 6975464"/>
              <a:gd name="connsiteX192" fmla="*/ 1853448 w 42118086"/>
              <a:gd name="connsiteY192" fmla="*/ 4591447 h 6975464"/>
              <a:gd name="connsiteX193" fmla="*/ 1514307 w 42118086"/>
              <a:gd name="connsiteY193" fmla="*/ 4854826 h 6975464"/>
              <a:gd name="connsiteX194" fmla="*/ 1514307 w 42118086"/>
              <a:gd name="connsiteY194" fmla="*/ 4870598 h 6975464"/>
              <a:gd name="connsiteX195" fmla="*/ 1857392 w 42118086"/>
              <a:gd name="connsiteY195" fmla="*/ 4604852 h 6975464"/>
              <a:gd name="connsiteX196" fmla="*/ 1857392 w 42118086"/>
              <a:gd name="connsiteY196" fmla="*/ 4951031 h 6975464"/>
              <a:gd name="connsiteX197" fmla="*/ 1514307 w 42118086"/>
              <a:gd name="connsiteY197" fmla="*/ 5217565 h 6975464"/>
              <a:gd name="connsiteX198" fmla="*/ 1514307 w 42118086"/>
              <a:gd name="connsiteY198" fmla="*/ 5234125 h 6975464"/>
              <a:gd name="connsiteX199" fmla="*/ 1870800 w 42118086"/>
              <a:gd name="connsiteY199" fmla="*/ 4957339 h 6975464"/>
              <a:gd name="connsiteX200" fmla="*/ 1870800 w 42118086"/>
              <a:gd name="connsiteY200" fmla="*/ 4588292 h 6975464"/>
              <a:gd name="connsiteX201" fmla="*/ 1497744 w 42118086"/>
              <a:gd name="connsiteY201" fmla="*/ 4304410 h 6975464"/>
              <a:gd name="connsiteX202" fmla="*/ 1497744 w 42118086"/>
              <a:gd name="connsiteY202" fmla="*/ 3956654 h 6975464"/>
              <a:gd name="connsiteX203" fmla="*/ 1484336 w 42118086"/>
              <a:gd name="connsiteY203" fmla="*/ 3966905 h 6975464"/>
              <a:gd name="connsiteX204" fmla="*/ 1484336 w 42118086"/>
              <a:gd name="connsiteY204" fmla="*/ 4299679 h 6975464"/>
              <a:gd name="connsiteX205" fmla="*/ 1122322 w 42118086"/>
              <a:gd name="connsiteY205" fmla="*/ 4579618 h 6975464"/>
              <a:gd name="connsiteX206" fmla="*/ 1122322 w 42118086"/>
              <a:gd name="connsiteY206" fmla="*/ 4233439 h 6975464"/>
              <a:gd name="connsiteX207" fmla="*/ 1484336 w 42118086"/>
              <a:gd name="connsiteY207" fmla="*/ 3952712 h 6975464"/>
              <a:gd name="connsiteX208" fmla="*/ 1484336 w 42118086"/>
              <a:gd name="connsiteY208" fmla="*/ 3966117 h 6975464"/>
              <a:gd name="connsiteX209" fmla="*/ 1497744 w 42118086"/>
              <a:gd name="connsiteY209" fmla="*/ 3955866 h 6975464"/>
              <a:gd name="connsiteX210" fmla="*/ 1497744 w 42118086"/>
              <a:gd name="connsiteY210" fmla="*/ 3936152 h 6975464"/>
              <a:gd name="connsiteX211" fmla="*/ 1136519 w 42118086"/>
              <a:gd name="connsiteY211" fmla="*/ 3661732 h 6975464"/>
              <a:gd name="connsiteX212" fmla="*/ 1125477 w 42118086"/>
              <a:gd name="connsiteY212" fmla="*/ 3669618 h 6975464"/>
              <a:gd name="connsiteX213" fmla="*/ 1135730 w 42118086"/>
              <a:gd name="connsiteY213" fmla="*/ 3660943 h 6975464"/>
              <a:gd name="connsiteX214" fmla="*/ 1119956 w 42118086"/>
              <a:gd name="connsiteY214" fmla="*/ 3649115 h 6975464"/>
              <a:gd name="connsiteX215" fmla="*/ 1119956 w 42118086"/>
              <a:gd name="connsiteY215" fmla="*/ 3637286 h 6975464"/>
              <a:gd name="connsiteX216" fmla="*/ 1106548 w 42118086"/>
              <a:gd name="connsiteY216" fmla="*/ 3637286 h 6975464"/>
              <a:gd name="connsiteX217" fmla="*/ 1106548 w 42118086"/>
              <a:gd name="connsiteY217" fmla="*/ 3649903 h 6975464"/>
              <a:gd name="connsiteX218" fmla="*/ 744534 w 42118086"/>
              <a:gd name="connsiteY218" fmla="*/ 3929843 h 6975464"/>
              <a:gd name="connsiteX219" fmla="*/ 744534 w 42118086"/>
              <a:gd name="connsiteY219" fmla="*/ 3612841 h 6975464"/>
              <a:gd name="connsiteX220" fmla="*/ 744534 w 42118086"/>
              <a:gd name="connsiteY220" fmla="*/ 3584453 h 6975464"/>
              <a:gd name="connsiteX221" fmla="*/ 1106548 w 42118086"/>
              <a:gd name="connsiteY221" fmla="*/ 3303725 h 6975464"/>
              <a:gd name="connsiteX222" fmla="*/ 1106548 w 42118086"/>
              <a:gd name="connsiteY222" fmla="*/ 3617573 h 6975464"/>
              <a:gd name="connsiteX223" fmla="*/ 1106548 w 42118086"/>
              <a:gd name="connsiteY223" fmla="*/ 3636498 h 6975464"/>
              <a:gd name="connsiteX224" fmla="*/ 1119956 w 42118086"/>
              <a:gd name="connsiteY224" fmla="*/ 3636498 h 6975464"/>
              <a:gd name="connsiteX225" fmla="*/ 1119956 w 42118086"/>
              <a:gd name="connsiteY225" fmla="*/ 3298205 h 6975464"/>
              <a:gd name="connsiteX226" fmla="*/ 1392847 w 42118086"/>
              <a:gd name="connsiteY226" fmla="*/ 3086870 h 6975464"/>
              <a:gd name="connsiteX227" fmla="*/ 1483547 w 42118086"/>
              <a:gd name="connsiteY227" fmla="*/ 3016688 h 6975464"/>
              <a:gd name="connsiteX228" fmla="*/ 1862913 w 42118086"/>
              <a:gd name="connsiteY228" fmla="*/ 3304513 h 6975464"/>
              <a:gd name="connsiteX229" fmla="*/ 2243855 w 42118086"/>
              <a:gd name="connsiteY229" fmla="*/ 3008803 h 6975464"/>
              <a:gd name="connsiteX230" fmla="*/ 2243855 w 42118086"/>
              <a:gd name="connsiteY230" fmla="*/ 2891307 h 6975464"/>
              <a:gd name="connsiteX231" fmla="*/ 2231236 w 42118086"/>
              <a:gd name="connsiteY231" fmla="*/ 2896827 h 6975464"/>
              <a:gd name="connsiteX232" fmla="*/ 2231236 w 42118086"/>
              <a:gd name="connsiteY232" fmla="*/ 3002494 h 6975464"/>
              <a:gd name="connsiteX233" fmla="*/ 1869222 w 42118086"/>
              <a:gd name="connsiteY233" fmla="*/ 3283222 h 6975464"/>
              <a:gd name="connsiteX234" fmla="*/ 1869222 w 42118086"/>
              <a:gd name="connsiteY234" fmla="*/ 2937043 h 6975464"/>
              <a:gd name="connsiteX235" fmla="*/ 2231236 w 42118086"/>
              <a:gd name="connsiteY235" fmla="*/ 2656315 h 6975464"/>
              <a:gd name="connsiteX236" fmla="*/ 2231236 w 42118086"/>
              <a:gd name="connsiteY236" fmla="*/ 2896038 h 6975464"/>
              <a:gd name="connsiteX237" fmla="*/ 2243855 w 42118086"/>
              <a:gd name="connsiteY237" fmla="*/ 2890518 h 6975464"/>
              <a:gd name="connsiteX238" fmla="*/ 2243855 w 42118086"/>
              <a:gd name="connsiteY238" fmla="*/ 2639755 h 6975464"/>
              <a:gd name="connsiteX239" fmla="*/ 2113720 w 42118086"/>
              <a:gd name="connsiteY239" fmla="*/ 2540397 h 6975464"/>
              <a:gd name="connsiteX240" fmla="*/ 2100312 w 42118086"/>
              <a:gd name="connsiteY240" fmla="*/ 2546705 h 6975464"/>
              <a:gd name="connsiteX241" fmla="*/ 2226503 w 42118086"/>
              <a:gd name="connsiteY241" fmla="*/ 2642910 h 6975464"/>
              <a:gd name="connsiteX242" fmla="*/ 1862124 w 42118086"/>
              <a:gd name="connsiteY242" fmla="*/ 2925215 h 6975464"/>
              <a:gd name="connsiteX243" fmla="*/ 1496955 w 42118086"/>
              <a:gd name="connsiteY243" fmla="*/ 2647641 h 6975464"/>
              <a:gd name="connsiteX244" fmla="*/ 1861335 w 42118086"/>
              <a:gd name="connsiteY244" fmla="*/ 2365336 h 6975464"/>
              <a:gd name="connsiteX245" fmla="*/ 2099523 w 42118086"/>
              <a:gd name="connsiteY245" fmla="*/ 2545916 h 6975464"/>
              <a:gd name="connsiteX246" fmla="*/ 2112931 w 42118086"/>
              <a:gd name="connsiteY246" fmla="*/ 2539608 h 6975464"/>
              <a:gd name="connsiteX247" fmla="*/ 1870800 w 42118086"/>
              <a:gd name="connsiteY247" fmla="*/ 2355873 h 6975464"/>
              <a:gd name="connsiteX248" fmla="*/ 1870800 w 42118086"/>
              <a:gd name="connsiteY248" fmla="*/ 2176869 h 6975464"/>
              <a:gd name="connsiteX249" fmla="*/ 1857392 w 42118086"/>
              <a:gd name="connsiteY249" fmla="*/ 2178447 h 6975464"/>
              <a:gd name="connsiteX250" fmla="*/ 1857392 w 42118086"/>
              <a:gd name="connsiteY250" fmla="*/ 2350353 h 6975464"/>
              <a:gd name="connsiteX251" fmla="*/ 1496167 w 42118086"/>
              <a:gd name="connsiteY251" fmla="*/ 2631081 h 6975464"/>
              <a:gd name="connsiteX252" fmla="*/ 1496167 w 42118086"/>
              <a:gd name="connsiteY252" fmla="*/ 2284114 h 6975464"/>
              <a:gd name="connsiteX253" fmla="*/ 1666526 w 42118086"/>
              <a:gd name="connsiteY253" fmla="*/ 2152424 h 6975464"/>
              <a:gd name="connsiteX254" fmla="*/ 1658639 w 42118086"/>
              <a:gd name="connsiteY254" fmla="*/ 2141384 h 6975464"/>
              <a:gd name="connsiteX255" fmla="*/ 1666526 w 42118086"/>
              <a:gd name="connsiteY255" fmla="*/ 2151636 h 6975464"/>
              <a:gd name="connsiteX256" fmla="*/ 1857392 w 42118086"/>
              <a:gd name="connsiteY256" fmla="*/ 2003386 h 6975464"/>
              <a:gd name="connsiteX257" fmla="*/ 1857392 w 42118086"/>
              <a:gd name="connsiteY257" fmla="*/ 2177658 h 6975464"/>
              <a:gd name="connsiteX258" fmla="*/ 1870800 w 42118086"/>
              <a:gd name="connsiteY258" fmla="*/ 2176081 h 6975464"/>
              <a:gd name="connsiteX259" fmla="*/ 1870800 w 42118086"/>
              <a:gd name="connsiteY259" fmla="*/ 1998654 h 6975464"/>
              <a:gd name="connsiteX260" fmla="*/ 1886574 w 42118086"/>
              <a:gd name="connsiteY260" fmla="*/ 1986037 h 6975464"/>
              <a:gd name="connsiteX261" fmla="*/ 1886574 w 42118086"/>
              <a:gd name="connsiteY261" fmla="*/ 1969478 h 6975464"/>
              <a:gd name="connsiteX262" fmla="*/ 1869222 w 42118086"/>
              <a:gd name="connsiteY262" fmla="*/ 1982883 h 6975464"/>
              <a:gd name="connsiteX263" fmla="*/ 1869222 w 42118086"/>
              <a:gd name="connsiteY263" fmla="*/ 1636704 h 6975464"/>
              <a:gd name="connsiteX264" fmla="*/ 1886574 w 42118086"/>
              <a:gd name="connsiteY264" fmla="*/ 1623299 h 6975464"/>
              <a:gd name="connsiteX265" fmla="*/ 1886574 w 42118086"/>
              <a:gd name="connsiteY265" fmla="*/ 1606739 h 6975464"/>
              <a:gd name="connsiteX266" fmla="*/ 1862124 w 42118086"/>
              <a:gd name="connsiteY266" fmla="*/ 1625665 h 6975464"/>
              <a:gd name="connsiteX267" fmla="*/ 1496955 w 42118086"/>
              <a:gd name="connsiteY267" fmla="*/ 1348091 h 6975464"/>
              <a:gd name="connsiteX268" fmla="*/ 1861335 w 42118086"/>
              <a:gd name="connsiteY268" fmla="*/ 1064997 h 6975464"/>
              <a:gd name="connsiteX269" fmla="*/ 2226503 w 42118086"/>
              <a:gd name="connsiteY269" fmla="*/ 1342571 h 6975464"/>
              <a:gd name="connsiteX270" fmla="*/ 1887362 w 42118086"/>
              <a:gd name="connsiteY270" fmla="*/ 1605951 h 6975464"/>
              <a:gd name="connsiteX271" fmla="*/ 1887362 w 42118086"/>
              <a:gd name="connsiteY271" fmla="*/ 1622510 h 6975464"/>
              <a:gd name="connsiteX272" fmla="*/ 2231236 w 42118086"/>
              <a:gd name="connsiteY272" fmla="*/ 1355976 h 6975464"/>
              <a:gd name="connsiteX273" fmla="*/ 2231236 w 42118086"/>
              <a:gd name="connsiteY273" fmla="*/ 1702944 h 6975464"/>
              <a:gd name="connsiteX274" fmla="*/ 1887362 w 42118086"/>
              <a:gd name="connsiteY274" fmla="*/ 1968689 h 6975464"/>
              <a:gd name="connsiteX275" fmla="*/ 1887362 w 42118086"/>
              <a:gd name="connsiteY275" fmla="*/ 1985249 h 6975464"/>
              <a:gd name="connsiteX276" fmla="*/ 2243855 w 42118086"/>
              <a:gd name="connsiteY276" fmla="*/ 1709252 h 6975464"/>
              <a:gd name="connsiteX277" fmla="*/ 2243855 w 42118086"/>
              <a:gd name="connsiteY277" fmla="*/ 1339416 h 6975464"/>
              <a:gd name="connsiteX278" fmla="*/ 1870800 w 42118086"/>
              <a:gd name="connsiteY278" fmla="*/ 1056323 h 6975464"/>
              <a:gd name="connsiteX279" fmla="*/ 1870800 w 42118086"/>
              <a:gd name="connsiteY279" fmla="*/ 707778 h 6975464"/>
              <a:gd name="connsiteX280" fmla="*/ 1857392 w 42118086"/>
              <a:gd name="connsiteY280" fmla="*/ 718030 h 6975464"/>
              <a:gd name="connsiteX281" fmla="*/ 1857392 w 42118086"/>
              <a:gd name="connsiteY281" fmla="*/ 1050803 h 6975464"/>
              <a:gd name="connsiteX282" fmla="*/ 1496167 w 42118086"/>
              <a:gd name="connsiteY282" fmla="*/ 1331531 h 6975464"/>
              <a:gd name="connsiteX283" fmla="*/ 1496167 w 42118086"/>
              <a:gd name="connsiteY283" fmla="*/ 985352 h 6975464"/>
              <a:gd name="connsiteX284" fmla="*/ 1857392 w 42118086"/>
              <a:gd name="connsiteY284" fmla="*/ 704624 h 6975464"/>
              <a:gd name="connsiteX285" fmla="*/ 1857392 w 42118086"/>
              <a:gd name="connsiteY285" fmla="*/ 717241 h 6975464"/>
              <a:gd name="connsiteX286" fmla="*/ 1870800 w 42118086"/>
              <a:gd name="connsiteY286" fmla="*/ 706990 h 6975464"/>
              <a:gd name="connsiteX287" fmla="*/ 1870800 w 42118086"/>
              <a:gd name="connsiteY287" fmla="*/ 688064 h 6975464"/>
              <a:gd name="connsiteX288" fmla="*/ 1509574 w 42118086"/>
              <a:gd name="connsiteY288" fmla="*/ 412856 h 6975464"/>
              <a:gd name="connsiteX289" fmla="*/ 1498533 w 42118086"/>
              <a:gd name="connsiteY289" fmla="*/ 421530 h 6975464"/>
              <a:gd name="connsiteX290" fmla="*/ 1508786 w 42118086"/>
              <a:gd name="connsiteY290" fmla="*/ 412856 h 6975464"/>
              <a:gd name="connsiteX291" fmla="*/ 1493012 w 42118086"/>
              <a:gd name="connsiteY291" fmla="*/ 401028 h 6975464"/>
              <a:gd name="connsiteX292" fmla="*/ 1493012 w 42118086"/>
              <a:gd name="connsiteY292" fmla="*/ 119417 h 6975464"/>
              <a:gd name="connsiteX293" fmla="*/ 1493012 w 42118086"/>
              <a:gd name="connsiteY293" fmla="*/ 117464 h 6975464"/>
              <a:gd name="connsiteX294" fmla="*/ 1398859 w 42118086"/>
              <a:gd name="connsiteY294" fmla="*/ 117464 h 6975464"/>
              <a:gd name="connsiteX295" fmla="*/ 1480393 w 42118086"/>
              <a:gd name="connsiteY295" fmla="*/ 117464 h 6975464"/>
              <a:gd name="connsiteX296" fmla="*/ 1480393 w 42118086"/>
              <a:gd name="connsiteY296" fmla="*/ 201868 h 6975464"/>
              <a:gd name="connsiteX297" fmla="*/ 1480393 w 42118086"/>
              <a:gd name="connsiteY297" fmla="*/ 401028 h 6975464"/>
              <a:gd name="connsiteX298" fmla="*/ 1118379 w 42118086"/>
              <a:gd name="connsiteY298" fmla="*/ 681756 h 6975464"/>
              <a:gd name="connsiteX299" fmla="*/ 1118379 w 42118086"/>
              <a:gd name="connsiteY299" fmla="*/ 335577 h 6975464"/>
              <a:gd name="connsiteX300" fmla="*/ 1379242 w 42118086"/>
              <a:gd name="connsiteY300" fmla="*/ 132719 h 6975464"/>
              <a:gd name="connsiteX301" fmla="*/ 1398859 w 42118086"/>
              <a:gd name="connsiteY301" fmla="*/ 117464 h 6975464"/>
              <a:gd name="connsiteX302" fmla="*/ 840168 w 42118086"/>
              <a:gd name="connsiteY302" fmla="*/ 117464 h 6975464"/>
              <a:gd name="connsiteX303" fmla="*/ 1377550 w 42118086"/>
              <a:gd name="connsiteY303" fmla="*/ 117464 h 6975464"/>
              <a:gd name="connsiteX304" fmla="*/ 1301753 w 42118086"/>
              <a:gd name="connsiteY304" fmla="*/ 176360 h 6975464"/>
              <a:gd name="connsiteX305" fmla="*/ 1112069 w 42118086"/>
              <a:gd name="connsiteY305" fmla="*/ 323748 h 6975464"/>
              <a:gd name="connsiteX306" fmla="*/ 857417 w 42118086"/>
              <a:gd name="connsiteY306" fmla="*/ 130551 h 6975464"/>
              <a:gd name="connsiteX307" fmla="*/ 840168 w 42118086"/>
              <a:gd name="connsiteY307" fmla="*/ 117464 h 6975464"/>
              <a:gd name="connsiteX0" fmla="*/ 738225 w 42198532"/>
              <a:gd name="connsiteY0" fmla="*/ 6911396 h 6975464"/>
              <a:gd name="connsiteX1" fmla="*/ 814828 w 42198532"/>
              <a:gd name="connsiteY1" fmla="*/ 6969750 h 6975464"/>
              <a:gd name="connsiteX2" fmla="*/ 822329 w 42198532"/>
              <a:gd name="connsiteY2" fmla="*/ 6975464 h 6975464"/>
              <a:gd name="connsiteX3" fmla="*/ 655724 w 42198532"/>
              <a:gd name="connsiteY3" fmla="*/ 6975464 h 6975464"/>
              <a:gd name="connsiteX4" fmla="*/ 656989 w 42198532"/>
              <a:gd name="connsiteY4" fmla="*/ 6974481 h 6975464"/>
              <a:gd name="connsiteX5" fmla="*/ 738225 w 42198532"/>
              <a:gd name="connsiteY5" fmla="*/ 6911396 h 6975464"/>
              <a:gd name="connsiteX6" fmla="*/ 733493 w 42198532"/>
              <a:gd name="connsiteY6" fmla="*/ 6551812 h 6975464"/>
              <a:gd name="connsiteX7" fmla="*/ 733493 w 42198532"/>
              <a:gd name="connsiteY7" fmla="*/ 6897991 h 6975464"/>
              <a:gd name="connsiteX8" fmla="*/ 639637 w 42198532"/>
              <a:gd name="connsiteY8" fmla="*/ 6970539 h 6975464"/>
              <a:gd name="connsiteX9" fmla="*/ 656989 w 42198532"/>
              <a:gd name="connsiteY9" fmla="*/ 6974481 h 6975464"/>
              <a:gd name="connsiteX10" fmla="*/ 638848 w 42198532"/>
              <a:gd name="connsiteY10" fmla="*/ 6971327 h 6975464"/>
              <a:gd name="connsiteX11" fmla="*/ 633515 w 42198532"/>
              <a:gd name="connsiteY11" fmla="*/ 6975464 h 6975464"/>
              <a:gd name="connsiteX12" fmla="*/ 371479 w 42198532"/>
              <a:gd name="connsiteY12" fmla="*/ 6975464 h 6975464"/>
              <a:gd name="connsiteX13" fmla="*/ 371479 w 42198532"/>
              <a:gd name="connsiteY13" fmla="*/ 6917056 h 6975464"/>
              <a:gd name="connsiteX14" fmla="*/ 371479 w 42198532"/>
              <a:gd name="connsiteY14" fmla="*/ 6832540 h 6975464"/>
              <a:gd name="connsiteX15" fmla="*/ 733493 w 42198532"/>
              <a:gd name="connsiteY15" fmla="*/ 6551812 h 6975464"/>
              <a:gd name="connsiteX16" fmla="*/ 1106548 w 42198532"/>
              <a:gd name="connsiteY16" fmla="*/ 5904403 h 6975464"/>
              <a:gd name="connsiteX17" fmla="*/ 1106548 w 42198532"/>
              <a:gd name="connsiteY17" fmla="*/ 6251370 h 6975464"/>
              <a:gd name="connsiteX18" fmla="*/ 1012693 w 42198532"/>
              <a:gd name="connsiteY18" fmla="*/ 6323918 h 6975464"/>
              <a:gd name="connsiteX19" fmla="*/ 744534 w 42198532"/>
              <a:gd name="connsiteY19" fmla="*/ 6531309 h 6975464"/>
              <a:gd name="connsiteX20" fmla="*/ 744534 w 42198532"/>
              <a:gd name="connsiteY20" fmla="*/ 6185131 h 6975464"/>
              <a:gd name="connsiteX21" fmla="*/ 873093 w 42198532"/>
              <a:gd name="connsiteY21" fmla="*/ 6085772 h 6975464"/>
              <a:gd name="connsiteX22" fmla="*/ 1106548 w 42198532"/>
              <a:gd name="connsiteY22" fmla="*/ 5904403 h 6975464"/>
              <a:gd name="connsiteX23" fmla="*/ 1739875 w 42198532"/>
              <a:gd name="connsiteY23" fmla="*/ 5788484 h 6975464"/>
              <a:gd name="connsiteX24" fmla="*/ 1726467 w 42198532"/>
              <a:gd name="connsiteY24" fmla="*/ 5794792 h 6975464"/>
              <a:gd name="connsiteX25" fmla="*/ 1739875 w 42198532"/>
              <a:gd name="connsiteY25" fmla="*/ 5788484 h 6975464"/>
              <a:gd name="connsiteX26" fmla="*/ 1488280 w 42198532"/>
              <a:gd name="connsiteY26" fmla="*/ 5613423 h 6975464"/>
              <a:gd name="connsiteX27" fmla="*/ 1726467 w 42198532"/>
              <a:gd name="connsiteY27" fmla="*/ 5794792 h 6975464"/>
              <a:gd name="connsiteX28" fmla="*/ 1853448 w 42198532"/>
              <a:gd name="connsiteY28" fmla="*/ 5890997 h 6975464"/>
              <a:gd name="connsiteX29" fmla="*/ 1489068 w 42198532"/>
              <a:gd name="connsiteY29" fmla="*/ 6174091 h 6975464"/>
              <a:gd name="connsiteX30" fmla="*/ 1123900 w 42198532"/>
              <a:gd name="connsiteY30" fmla="*/ 5896517 h 6975464"/>
              <a:gd name="connsiteX31" fmla="*/ 1488280 w 42198532"/>
              <a:gd name="connsiteY31" fmla="*/ 5613423 h 6975464"/>
              <a:gd name="connsiteX32" fmla="*/ 359648 w 42198532"/>
              <a:gd name="connsiteY32" fmla="*/ 4965225 h 6975464"/>
              <a:gd name="connsiteX33" fmla="*/ 724817 w 42198532"/>
              <a:gd name="connsiteY33" fmla="*/ 5242799 h 6975464"/>
              <a:gd name="connsiteX34" fmla="*/ 487418 w 42198532"/>
              <a:gd name="connsiteY34" fmla="*/ 5426534 h 6975464"/>
              <a:gd name="connsiteX35" fmla="*/ 493727 w 42198532"/>
              <a:gd name="connsiteY35" fmla="*/ 5437574 h 6975464"/>
              <a:gd name="connsiteX36" fmla="*/ 733493 w 42198532"/>
              <a:gd name="connsiteY36" fmla="*/ 5252262 h 6975464"/>
              <a:gd name="connsiteX37" fmla="*/ 733493 w 42198532"/>
              <a:gd name="connsiteY37" fmla="*/ 5598440 h 6975464"/>
              <a:gd name="connsiteX38" fmla="*/ 633328 w 42198532"/>
              <a:gd name="connsiteY38" fmla="*/ 5675720 h 6975464"/>
              <a:gd name="connsiteX39" fmla="*/ 641215 w 42198532"/>
              <a:gd name="connsiteY39" fmla="*/ 5688337 h 6975464"/>
              <a:gd name="connsiteX40" fmla="*/ 737436 w 42198532"/>
              <a:gd name="connsiteY40" fmla="*/ 5613423 h 6975464"/>
              <a:gd name="connsiteX41" fmla="*/ 1102605 w 42198532"/>
              <a:gd name="connsiteY41" fmla="*/ 5890997 h 6975464"/>
              <a:gd name="connsiteX42" fmla="*/ 866783 w 42198532"/>
              <a:gd name="connsiteY42" fmla="*/ 6073943 h 6975464"/>
              <a:gd name="connsiteX43" fmla="*/ 873093 w 42198532"/>
              <a:gd name="connsiteY43" fmla="*/ 6085772 h 6975464"/>
              <a:gd name="connsiteX44" fmla="*/ 865994 w 42198532"/>
              <a:gd name="connsiteY44" fmla="*/ 6074732 h 6975464"/>
              <a:gd name="connsiteX45" fmla="*/ 738225 w 42198532"/>
              <a:gd name="connsiteY45" fmla="*/ 6174091 h 6975464"/>
              <a:gd name="connsiteX46" fmla="*/ 373056 w 42198532"/>
              <a:gd name="connsiteY46" fmla="*/ 5896517 h 6975464"/>
              <a:gd name="connsiteX47" fmla="*/ 640426 w 42198532"/>
              <a:gd name="connsiteY47" fmla="*/ 5689125 h 6975464"/>
              <a:gd name="connsiteX48" fmla="*/ 633328 w 42198532"/>
              <a:gd name="connsiteY48" fmla="*/ 5676508 h 6975464"/>
              <a:gd name="connsiteX49" fmla="*/ 371479 w 42198532"/>
              <a:gd name="connsiteY49" fmla="*/ 5879169 h 6975464"/>
              <a:gd name="connsiteX50" fmla="*/ 371479 w 42198532"/>
              <a:gd name="connsiteY50" fmla="*/ 5532990 h 6975464"/>
              <a:gd name="connsiteX51" fmla="*/ 493727 w 42198532"/>
              <a:gd name="connsiteY51" fmla="*/ 5438362 h 6975464"/>
              <a:gd name="connsiteX52" fmla="*/ 486629 w 42198532"/>
              <a:gd name="connsiteY52" fmla="*/ 5426534 h 6975464"/>
              <a:gd name="connsiteX53" fmla="*/ 365169 w 42198532"/>
              <a:gd name="connsiteY53" fmla="*/ 5521161 h 6975464"/>
              <a:gd name="connsiteX54" fmla="*/ 0 w 42198532"/>
              <a:gd name="connsiteY54" fmla="*/ 5243588 h 6975464"/>
              <a:gd name="connsiteX55" fmla="*/ 359648 w 42198532"/>
              <a:gd name="connsiteY55" fmla="*/ 4965225 h 6975464"/>
              <a:gd name="connsiteX56" fmla="*/ 1106548 w 42198532"/>
              <a:gd name="connsiteY56" fmla="*/ 4604852 h 6975464"/>
              <a:gd name="connsiteX57" fmla="*/ 1106548 w 42198532"/>
              <a:gd name="connsiteY57" fmla="*/ 4951031 h 6975464"/>
              <a:gd name="connsiteX58" fmla="*/ 1018214 w 42198532"/>
              <a:gd name="connsiteY58" fmla="*/ 5019636 h 6975464"/>
              <a:gd name="connsiteX59" fmla="*/ 1025312 w 42198532"/>
              <a:gd name="connsiteY59" fmla="*/ 5030676 h 6975464"/>
              <a:gd name="connsiteX60" fmla="*/ 1017425 w 42198532"/>
              <a:gd name="connsiteY60" fmla="*/ 5020424 h 6975464"/>
              <a:gd name="connsiteX61" fmla="*/ 744534 w 42198532"/>
              <a:gd name="connsiteY61" fmla="*/ 5231759 h 6975464"/>
              <a:gd name="connsiteX62" fmla="*/ 744534 w 42198532"/>
              <a:gd name="connsiteY62" fmla="*/ 4885580 h 6975464"/>
              <a:gd name="connsiteX63" fmla="*/ 856530 w 42198532"/>
              <a:gd name="connsiteY63" fmla="*/ 4798050 h 6975464"/>
              <a:gd name="connsiteX64" fmla="*/ 849432 w 42198532"/>
              <a:gd name="connsiteY64" fmla="*/ 4787799 h 6975464"/>
              <a:gd name="connsiteX65" fmla="*/ 857319 w 42198532"/>
              <a:gd name="connsiteY65" fmla="*/ 4798050 h 6975464"/>
              <a:gd name="connsiteX66" fmla="*/ 1106548 w 42198532"/>
              <a:gd name="connsiteY66" fmla="*/ 4604852 h 6975464"/>
              <a:gd name="connsiteX67" fmla="*/ 737436 w 42198532"/>
              <a:gd name="connsiteY67" fmla="*/ 4313873 h 6975464"/>
              <a:gd name="connsiteX68" fmla="*/ 1102605 w 42198532"/>
              <a:gd name="connsiteY68" fmla="*/ 4591447 h 6975464"/>
              <a:gd name="connsiteX69" fmla="*/ 849432 w 42198532"/>
              <a:gd name="connsiteY69" fmla="*/ 4787799 h 6975464"/>
              <a:gd name="connsiteX70" fmla="*/ 738225 w 42198532"/>
              <a:gd name="connsiteY70" fmla="*/ 4873752 h 6975464"/>
              <a:gd name="connsiteX71" fmla="*/ 373056 w 42198532"/>
              <a:gd name="connsiteY71" fmla="*/ 4596178 h 6975464"/>
              <a:gd name="connsiteX72" fmla="*/ 737436 w 42198532"/>
              <a:gd name="connsiteY72" fmla="*/ 4313873 h 6975464"/>
              <a:gd name="connsiteX73" fmla="*/ 1115224 w 42198532"/>
              <a:gd name="connsiteY73" fmla="*/ 3661732 h 6975464"/>
              <a:gd name="connsiteX74" fmla="*/ 1125477 w 42198532"/>
              <a:gd name="connsiteY74" fmla="*/ 3669618 h 6975464"/>
              <a:gd name="connsiteX75" fmla="*/ 1480393 w 42198532"/>
              <a:gd name="connsiteY75" fmla="*/ 3939306 h 6975464"/>
              <a:gd name="connsiteX76" fmla="*/ 1116013 w 42198532"/>
              <a:gd name="connsiteY76" fmla="*/ 4222399 h 6975464"/>
              <a:gd name="connsiteX77" fmla="*/ 750844 w 42198532"/>
              <a:gd name="connsiteY77" fmla="*/ 3944037 h 6975464"/>
              <a:gd name="connsiteX78" fmla="*/ 1115224 w 42198532"/>
              <a:gd name="connsiteY78" fmla="*/ 3661732 h 6975464"/>
              <a:gd name="connsiteX79" fmla="*/ 1480393 w 42198532"/>
              <a:gd name="connsiteY79" fmla="*/ 2656315 h 6975464"/>
              <a:gd name="connsiteX80" fmla="*/ 1480393 w 42198532"/>
              <a:gd name="connsiteY80" fmla="*/ 3002494 h 6975464"/>
              <a:gd name="connsiteX81" fmla="*/ 1386537 w 42198532"/>
              <a:gd name="connsiteY81" fmla="*/ 3075042 h 6975464"/>
              <a:gd name="connsiteX82" fmla="*/ 1392847 w 42198532"/>
              <a:gd name="connsiteY82" fmla="*/ 3086870 h 6975464"/>
              <a:gd name="connsiteX83" fmla="*/ 1385748 w 42198532"/>
              <a:gd name="connsiteY83" fmla="*/ 3075830 h 6975464"/>
              <a:gd name="connsiteX84" fmla="*/ 1118379 w 42198532"/>
              <a:gd name="connsiteY84" fmla="*/ 3283222 h 6975464"/>
              <a:gd name="connsiteX85" fmla="*/ 1118379 w 42198532"/>
              <a:gd name="connsiteY85" fmla="*/ 2937043 h 6975464"/>
              <a:gd name="connsiteX86" fmla="*/ 1246148 w 42198532"/>
              <a:gd name="connsiteY86" fmla="*/ 2837685 h 6975464"/>
              <a:gd name="connsiteX87" fmla="*/ 1239839 w 42198532"/>
              <a:gd name="connsiteY87" fmla="*/ 2825856 h 6975464"/>
              <a:gd name="connsiteX88" fmla="*/ 1246937 w 42198532"/>
              <a:gd name="connsiteY88" fmla="*/ 2836896 h 6975464"/>
              <a:gd name="connsiteX89" fmla="*/ 1480393 w 42198532"/>
              <a:gd name="connsiteY89" fmla="*/ 2656315 h 6975464"/>
              <a:gd name="connsiteX90" fmla="*/ 732704 w 42198532"/>
              <a:gd name="connsiteY90" fmla="*/ 1716349 h 6975464"/>
              <a:gd name="connsiteX91" fmla="*/ 1097873 w 42198532"/>
              <a:gd name="connsiteY91" fmla="*/ 1993923 h 6975464"/>
              <a:gd name="connsiteX92" fmla="*/ 860473 w 42198532"/>
              <a:gd name="connsiteY92" fmla="*/ 2177658 h 6975464"/>
              <a:gd name="connsiteX93" fmla="*/ 867572 w 42198532"/>
              <a:gd name="connsiteY93" fmla="*/ 2189486 h 6975464"/>
              <a:gd name="connsiteX94" fmla="*/ 1106548 w 42198532"/>
              <a:gd name="connsiteY94" fmla="*/ 2003386 h 6975464"/>
              <a:gd name="connsiteX95" fmla="*/ 1106548 w 42198532"/>
              <a:gd name="connsiteY95" fmla="*/ 2350353 h 6975464"/>
              <a:gd name="connsiteX96" fmla="*/ 1007172 w 42198532"/>
              <a:gd name="connsiteY96" fmla="*/ 2427632 h 6975464"/>
              <a:gd name="connsiteX97" fmla="*/ 1014270 w 42198532"/>
              <a:gd name="connsiteY97" fmla="*/ 2440249 h 6975464"/>
              <a:gd name="connsiteX98" fmla="*/ 1110492 w 42198532"/>
              <a:gd name="connsiteY98" fmla="*/ 2365336 h 6975464"/>
              <a:gd name="connsiteX99" fmla="*/ 1475660 w 42198532"/>
              <a:gd name="connsiteY99" fmla="*/ 2642910 h 6975464"/>
              <a:gd name="connsiteX100" fmla="*/ 1239839 w 42198532"/>
              <a:gd name="connsiteY100" fmla="*/ 2825856 h 6975464"/>
              <a:gd name="connsiteX101" fmla="*/ 1112069 w 42198532"/>
              <a:gd name="connsiteY101" fmla="*/ 2925215 h 6975464"/>
              <a:gd name="connsiteX102" fmla="*/ 746900 w 42198532"/>
              <a:gd name="connsiteY102" fmla="*/ 2647641 h 6975464"/>
              <a:gd name="connsiteX103" fmla="*/ 1013481 w 42198532"/>
              <a:gd name="connsiteY103" fmla="*/ 2440249 h 6975464"/>
              <a:gd name="connsiteX104" fmla="*/ 1006383 w 42198532"/>
              <a:gd name="connsiteY104" fmla="*/ 2427632 h 6975464"/>
              <a:gd name="connsiteX105" fmla="*/ 744534 w 42198532"/>
              <a:gd name="connsiteY105" fmla="*/ 2631081 h 6975464"/>
              <a:gd name="connsiteX106" fmla="*/ 744534 w 42198532"/>
              <a:gd name="connsiteY106" fmla="*/ 2284114 h 6975464"/>
              <a:gd name="connsiteX107" fmla="*/ 866783 w 42198532"/>
              <a:gd name="connsiteY107" fmla="*/ 2189486 h 6975464"/>
              <a:gd name="connsiteX108" fmla="*/ 860473 w 42198532"/>
              <a:gd name="connsiteY108" fmla="*/ 2178447 h 6975464"/>
              <a:gd name="connsiteX109" fmla="*/ 738225 w 42198532"/>
              <a:gd name="connsiteY109" fmla="*/ 2273074 h 6975464"/>
              <a:gd name="connsiteX110" fmla="*/ 373056 w 42198532"/>
              <a:gd name="connsiteY110" fmla="*/ 1995500 h 6975464"/>
              <a:gd name="connsiteX111" fmla="*/ 732704 w 42198532"/>
              <a:gd name="connsiteY111" fmla="*/ 1716349 h 6975464"/>
              <a:gd name="connsiteX112" fmla="*/ 1480393 w 42198532"/>
              <a:gd name="connsiteY112" fmla="*/ 1355976 h 6975464"/>
              <a:gd name="connsiteX113" fmla="*/ 1480393 w 42198532"/>
              <a:gd name="connsiteY113" fmla="*/ 1702944 h 6975464"/>
              <a:gd name="connsiteX114" fmla="*/ 1391269 w 42198532"/>
              <a:gd name="connsiteY114" fmla="*/ 1771549 h 6975464"/>
              <a:gd name="connsiteX115" fmla="*/ 1399156 w 42198532"/>
              <a:gd name="connsiteY115" fmla="*/ 1781800 h 6975464"/>
              <a:gd name="connsiteX116" fmla="*/ 1483547 w 42198532"/>
              <a:gd name="connsiteY116" fmla="*/ 1716349 h 6975464"/>
              <a:gd name="connsiteX117" fmla="*/ 1848716 w 42198532"/>
              <a:gd name="connsiteY117" fmla="*/ 1993923 h 6975464"/>
              <a:gd name="connsiteX118" fmla="*/ 1658639 w 42198532"/>
              <a:gd name="connsiteY118" fmla="*/ 2141384 h 6975464"/>
              <a:gd name="connsiteX119" fmla="*/ 1489068 w 42198532"/>
              <a:gd name="connsiteY119" fmla="*/ 2273074 h 6975464"/>
              <a:gd name="connsiteX120" fmla="*/ 1123900 w 42198532"/>
              <a:gd name="connsiteY120" fmla="*/ 1995500 h 6975464"/>
              <a:gd name="connsiteX121" fmla="*/ 1398368 w 42198532"/>
              <a:gd name="connsiteY121" fmla="*/ 1782588 h 6975464"/>
              <a:gd name="connsiteX122" fmla="*/ 1390481 w 42198532"/>
              <a:gd name="connsiteY122" fmla="*/ 1771549 h 6975464"/>
              <a:gd name="connsiteX123" fmla="*/ 1118379 w 42198532"/>
              <a:gd name="connsiteY123" fmla="*/ 1982883 h 6975464"/>
              <a:gd name="connsiteX124" fmla="*/ 1118379 w 42198532"/>
              <a:gd name="connsiteY124" fmla="*/ 1636704 h 6975464"/>
              <a:gd name="connsiteX125" fmla="*/ 1230374 w 42198532"/>
              <a:gd name="connsiteY125" fmla="*/ 1549963 h 6975464"/>
              <a:gd name="connsiteX126" fmla="*/ 1480393 w 42198532"/>
              <a:gd name="connsiteY126" fmla="*/ 1355976 h 6975464"/>
              <a:gd name="connsiteX127" fmla="*/ 1110492 w 42198532"/>
              <a:gd name="connsiteY127" fmla="*/ 1064997 h 6975464"/>
              <a:gd name="connsiteX128" fmla="*/ 1475660 w 42198532"/>
              <a:gd name="connsiteY128" fmla="*/ 1342571 h 6975464"/>
              <a:gd name="connsiteX129" fmla="*/ 1223276 w 42198532"/>
              <a:gd name="connsiteY129" fmla="*/ 1538923 h 6975464"/>
              <a:gd name="connsiteX130" fmla="*/ 1230374 w 42198532"/>
              <a:gd name="connsiteY130" fmla="*/ 1549963 h 6975464"/>
              <a:gd name="connsiteX131" fmla="*/ 1222487 w 42198532"/>
              <a:gd name="connsiteY131" fmla="*/ 1539711 h 6975464"/>
              <a:gd name="connsiteX132" fmla="*/ 1112069 w 42198532"/>
              <a:gd name="connsiteY132" fmla="*/ 1625665 h 6975464"/>
              <a:gd name="connsiteX133" fmla="*/ 746900 w 42198532"/>
              <a:gd name="connsiteY133" fmla="*/ 1348091 h 6975464"/>
              <a:gd name="connsiteX134" fmla="*/ 1110492 w 42198532"/>
              <a:gd name="connsiteY134" fmla="*/ 1064997 h 6975464"/>
              <a:gd name="connsiteX135" fmla="*/ 1488280 w 42198532"/>
              <a:gd name="connsiteY135" fmla="*/ 413645 h 6975464"/>
              <a:gd name="connsiteX136" fmla="*/ 1498533 w 42198532"/>
              <a:gd name="connsiteY136" fmla="*/ 421530 h 6975464"/>
              <a:gd name="connsiteX137" fmla="*/ 1853448 w 42198532"/>
              <a:gd name="connsiteY137" fmla="*/ 691218 h 6975464"/>
              <a:gd name="connsiteX138" fmla="*/ 1489068 w 42198532"/>
              <a:gd name="connsiteY138" fmla="*/ 973524 h 6975464"/>
              <a:gd name="connsiteX139" fmla="*/ 1123900 w 42198532"/>
              <a:gd name="connsiteY139" fmla="*/ 695950 h 6975464"/>
              <a:gd name="connsiteX140" fmla="*/ 1488280 w 42198532"/>
              <a:gd name="connsiteY140" fmla="*/ 413645 h 6975464"/>
              <a:gd name="connsiteX141" fmla="*/ 1493012 w 42198532"/>
              <a:gd name="connsiteY141" fmla="*/ 117464 h 6975464"/>
              <a:gd name="connsiteX142" fmla="*/ 42118086 w 42198532"/>
              <a:gd name="connsiteY142" fmla="*/ 0 h 6975464"/>
              <a:gd name="connsiteX143" fmla="*/ 42198532 w 42198532"/>
              <a:gd name="connsiteY143" fmla="*/ 6799268 h 6975464"/>
              <a:gd name="connsiteX144" fmla="*/ 843615 w 42198532"/>
              <a:gd name="connsiteY144" fmla="*/ 6975464 h 6975464"/>
              <a:gd name="connsiteX145" fmla="*/ 810785 w 42198532"/>
              <a:gd name="connsiteY145" fmla="*/ 6950504 h 6975464"/>
              <a:gd name="connsiteX146" fmla="*/ 746900 w 42198532"/>
              <a:gd name="connsiteY146" fmla="*/ 6901934 h 6975464"/>
              <a:gd name="connsiteX147" fmla="*/ 746900 w 42198532"/>
              <a:gd name="connsiteY147" fmla="*/ 6547081 h 6975464"/>
              <a:gd name="connsiteX148" fmla="*/ 1019002 w 42198532"/>
              <a:gd name="connsiteY148" fmla="*/ 6335746 h 6975464"/>
              <a:gd name="connsiteX149" fmla="*/ 1012693 w 42198532"/>
              <a:gd name="connsiteY149" fmla="*/ 6323918 h 6975464"/>
              <a:gd name="connsiteX150" fmla="*/ 1019791 w 42198532"/>
              <a:gd name="connsiteY150" fmla="*/ 6334957 h 6975464"/>
              <a:gd name="connsiteX151" fmla="*/ 1110492 w 42198532"/>
              <a:gd name="connsiteY151" fmla="*/ 6264775 h 6975464"/>
              <a:gd name="connsiteX152" fmla="*/ 1489068 w 42198532"/>
              <a:gd name="connsiteY152" fmla="*/ 6553389 h 6975464"/>
              <a:gd name="connsiteX153" fmla="*/ 1870800 w 42198532"/>
              <a:gd name="connsiteY153" fmla="*/ 6257678 h 6975464"/>
              <a:gd name="connsiteX154" fmla="*/ 1870800 w 42198532"/>
              <a:gd name="connsiteY154" fmla="*/ 6139394 h 6975464"/>
              <a:gd name="connsiteX155" fmla="*/ 1857392 w 42198532"/>
              <a:gd name="connsiteY155" fmla="*/ 6144914 h 6975464"/>
              <a:gd name="connsiteX156" fmla="*/ 1857392 w 42198532"/>
              <a:gd name="connsiteY156" fmla="*/ 6251370 h 6975464"/>
              <a:gd name="connsiteX157" fmla="*/ 1495378 w 42198532"/>
              <a:gd name="connsiteY157" fmla="*/ 6531309 h 6975464"/>
              <a:gd name="connsiteX158" fmla="*/ 1495378 w 42198532"/>
              <a:gd name="connsiteY158" fmla="*/ 6185131 h 6975464"/>
              <a:gd name="connsiteX159" fmla="*/ 1857392 w 42198532"/>
              <a:gd name="connsiteY159" fmla="*/ 5904403 h 6975464"/>
              <a:gd name="connsiteX160" fmla="*/ 1857392 w 42198532"/>
              <a:gd name="connsiteY160" fmla="*/ 6144125 h 6975464"/>
              <a:gd name="connsiteX161" fmla="*/ 1870800 w 42198532"/>
              <a:gd name="connsiteY161" fmla="*/ 6138605 h 6975464"/>
              <a:gd name="connsiteX162" fmla="*/ 1870800 w 42198532"/>
              <a:gd name="connsiteY162" fmla="*/ 5887843 h 6975464"/>
              <a:gd name="connsiteX163" fmla="*/ 1739875 w 42198532"/>
              <a:gd name="connsiteY163" fmla="*/ 5788484 h 6975464"/>
              <a:gd name="connsiteX164" fmla="*/ 1497744 w 42198532"/>
              <a:gd name="connsiteY164" fmla="*/ 5604749 h 6975464"/>
              <a:gd name="connsiteX165" fmla="*/ 1497744 w 42198532"/>
              <a:gd name="connsiteY165" fmla="*/ 5424957 h 6975464"/>
              <a:gd name="connsiteX166" fmla="*/ 1484336 w 42198532"/>
              <a:gd name="connsiteY166" fmla="*/ 5427322 h 6975464"/>
              <a:gd name="connsiteX167" fmla="*/ 1484336 w 42198532"/>
              <a:gd name="connsiteY167" fmla="*/ 5598440 h 6975464"/>
              <a:gd name="connsiteX168" fmla="*/ 1122322 w 42198532"/>
              <a:gd name="connsiteY168" fmla="*/ 5879169 h 6975464"/>
              <a:gd name="connsiteX169" fmla="*/ 1122322 w 42198532"/>
              <a:gd name="connsiteY169" fmla="*/ 5532990 h 6975464"/>
              <a:gd name="connsiteX170" fmla="*/ 1292682 w 42198532"/>
              <a:gd name="connsiteY170" fmla="*/ 5400511 h 6975464"/>
              <a:gd name="connsiteX171" fmla="*/ 1285583 w 42198532"/>
              <a:gd name="connsiteY171" fmla="*/ 5390260 h 6975464"/>
              <a:gd name="connsiteX172" fmla="*/ 1116013 w 42198532"/>
              <a:gd name="connsiteY172" fmla="*/ 5521161 h 6975464"/>
              <a:gd name="connsiteX173" fmla="*/ 750844 w 42198532"/>
              <a:gd name="connsiteY173" fmla="*/ 5243588 h 6975464"/>
              <a:gd name="connsiteX174" fmla="*/ 1025312 w 42198532"/>
              <a:gd name="connsiteY174" fmla="*/ 5030676 h 6975464"/>
              <a:gd name="connsiteX175" fmla="*/ 1110492 w 42198532"/>
              <a:gd name="connsiteY175" fmla="*/ 4965225 h 6975464"/>
              <a:gd name="connsiteX176" fmla="*/ 1475660 w 42198532"/>
              <a:gd name="connsiteY176" fmla="*/ 5242799 h 6975464"/>
              <a:gd name="connsiteX177" fmla="*/ 1285583 w 42198532"/>
              <a:gd name="connsiteY177" fmla="*/ 5389472 h 6975464"/>
              <a:gd name="connsiteX178" fmla="*/ 1293470 w 42198532"/>
              <a:gd name="connsiteY178" fmla="*/ 5400511 h 6975464"/>
              <a:gd name="connsiteX179" fmla="*/ 1484336 w 42198532"/>
              <a:gd name="connsiteY179" fmla="*/ 5252262 h 6975464"/>
              <a:gd name="connsiteX180" fmla="*/ 1484336 w 42198532"/>
              <a:gd name="connsiteY180" fmla="*/ 5426534 h 6975464"/>
              <a:gd name="connsiteX181" fmla="*/ 1497744 w 42198532"/>
              <a:gd name="connsiteY181" fmla="*/ 5424168 h 6975464"/>
              <a:gd name="connsiteX182" fmla="*/ 1497744 w 42198532"/>
              <a:gd name="connsiteY182" fmla="*/ 5246742 h 6975464"/>
              <a:gd name="connsiteX183" fmla="*/ 1513518 w 42198532"/>
              <a:gd name="connsiteY183" fmla="*/ 5234125 h 6975464"/>
              <a:gd name="connsiteX184" fmla="*/ 1513518 w 42198532"/>
              <a:gd name="connsiteY184" fmla="*/ 5217565 h 6975464"/>
              <a:gd name="connsiteX185" fmla="*/ 1495378 w 42198532"/>
              <a:gd name="connsiteY185" fmla="*/ 5231759 h 6975464"/>
              <a:gd name="connsiteX186" fmla="*/ 1495378 w 42198532"/>
              <a:gd name="connsiteY186" fmla="*/ 4885580 h 6975464"/>
              <a:gd name="connsiteX187" fmla="*/ 1513518 w 42198532"/>
              <a:gd name="connsiteY187" fmla="*/ 4871386 h 6975464"/>
              <a:gd name="connsiteX188" fmla="*/ 1513518 w 42198532"/>
              <a:gd name="connsiteY188" fmla="*/ 4854826 h 6975464"/>
              <a:gd name="connsiteX189" fmla="*/ 1489068 w 42198532"/>
              <a:gd name="connsiteY189" fmla="*/ 4873752 h 6975464"/>
              <a:gd name="connsiteX190" fmla="*/ 1123900 w 42198532"/>
              <a:gd name="connsiteY190" fmla="*/ 4596178 h 6975464"/>
              <a:gd name="connsiteX191" fmla="*/ 1488280 w 42198532"/>
              <a:gd name="connsiteY191" fmla="*/ 4313873 h 6975464"/>
              <a:gd name="connsiteX192" fmla="*/ 1853448 w 42198532"/>
              <a:gd name="connsiteY192" fmla="*/ 4591447 h 6975464"/>
              <a:gd name="connsiteX193" fmla="*/ 1514307 w 42198532"/>
              <a:gd name="connsiteY193" fmla="*/ 4854826 h 6975464"/>
              <a:gd name="connsiteX194" fmla="*/ 1514307 w 42198532"/>
              <a:gd name="connsiteY194" fmla="*/ 4870598 h 6975464"/>
              <a:gd name="connsiteX195" fmla="*/ 1857392 w 42198532"/>
              <a:gd name="connsiteY195" fmla="*/ 4604852 h 6975464"/>
              <a:gd name="connsiteX196" fmla="*/ 1857392 w 42198532"/>
              <a:gd name="connsiteY196" fmla="*/ 4951031 h 6975464"/>
              <a:gd name="connsiteX197" fmla="*/ 1514307 w 42198532"/>
              <a:gd name="connsiteY197" fmla="*/ 5217565 h 6975464"/>
              <a:gd name="connsiteX198" fmla="*/ 1514307 w 42198532"/>
              <a:gd name="connsiteY198" fmla="*/ 5234125 h 6975464"/>
              <a:gd name="connsiteX199" fmla="*/ 1870800 w 42198532"/>
              <a:gd name="connsiteY199" fmla="*/ 4957339 h 6975464"/>
              <a:gd name="connsiteX200" fmla="*/ 1870800 w 42198532"/>
              <a:gd name="connsiteY200" fmla="*/ 4588292 h 6975464"/>
              <a:gd name="connsiteX201" fmla="*/ 1497744 w 42198532"/>
              <a:gd name="connsiteY201" fmla="*/ 4304410 h 6975464"/>
              <a:gd name="connsiteX202" fmla="*/ 1497744 w 42198532"/>
              <a:gd name="connsiteY202" fmla="*/ 3956654 h 6975464"/>
              <a:gd name="connsiteX203" fmla="*/ 1484336 w 42198532"/>
              <a:gd name="connsiteY203" fmla="*/ 3966905 h 6975464"/>
              <a:gd name="connsiteX204" fmla="*/ 1484336 w 42198532"/>
              <a:gd name="connsiteY204" fmla="*/ 4299679 h 6975464"/>
              <a:gd name="connsiteX205" fmla="*/ 1122322 w 42198532"/>
              <a:gd name="connsiteY205" fmla="*/ 4579618 h 6975464"/>
              <a:gd name="connsiteX206" fmla="*/ 1122322 w 42198532"/>
              <a:gd name="connsiteY206" fmla="*/ 4233439 h 6975464"/>
              <a:gd name="connsiteX207" fmla="*/ 1484336 w 42198532"/>
              <a:gd name="connsiteY207" fmla="*/ 3952712 h 6975464"/>
              <a:gd name="connsiteX208" fmla="*/ 1484336 w 42198532"/>
              <a:gd name="connsiteY208" fmla="*/ 3966117 h 6975464"/>
              <a:gd name="connsiteX209" fmla="*/ 1497744 w 42198532"/>
              <a:gd name="connsiteY209" fmla="*/ 3955866 h 6975464"/>
              <a:gd name="connsiteX210" fmla="*/ 1497744 w 42198532"/>
              <a:gd name="connsiteY210" fmla="*/ 3936152 h 6975464"/>
              <a:gd name="connsiteX211" fmla="*/ 1136519 w 42198532"/>
              <a:gd name="connsiteY211" fmla="*/ 3661732 h 6975464"/>
              <a:gd name="connsiteX212" fmla="*/ 1125477 w 42198532"/>
              <a:gd name="connsiteY212" fmla="*/ 3669618 h 6975464"/>
              <a:gd name="connsiteX213" fmla="*/ 1135730 w 42198532"/>
              <a:gd name="connsiteY213" fmla="*/ 3660943 h 6975464"/>
              <a:gd name="connsiteX214" fmla="*/ 1119956 w 42198532"/>
              <a:gd name="connsiteY214" fmla="*/ 3649115 h 6975464"/>
              <a:gd name="connsiteX215" fmla="*/ 1119956 w 42198532"/>
              <a:gd name="connsiteY215" fmla="*/ 3637286 h 6975464"/>
              <a:gd name="connsiteX216" fmla="*/ 1106548 w 42198532"/>
              <a:gd name="connsiteY216" fmla="*/ 3637286 h 6975464"/>
              <a:gd name="connsiteX217" fmla="*/ 1106548 w 42198532"/>
              <a:gd name="connsiteY217" fmla="*/ 3649903 h 6975464"/>
              <a:gd name="connsiteX218" fmla="*/ 744534 w 42198532"/>
              <a:gd name="connsiteY218" fmla="*/ 3929843 h 6975464"/>
              <a:gd name="connsiteX219" fmla="*/ 744534 w 42198532"/>
              <a:gd name="connsiteY219" fmla="*/ 3612841 h 6975464"/>
              <a:gd name="connsiteX220" fmla="*/ 744534 w 42198532"/>
              <a:gd name="connsiteY220" fmla="*/ 3584453 h 6975464"/>
              <a:gd name="connsiteX221" fmla="*/ 1106548 w 42198532"/>
              <a:gd name="connsiteY221" fmla="*/ 3303725 h 6975464"/>
              <a:gd name="connsiteX222" fmla="*/ 1106548 w 42198532"/>
              <a:gd name="connsiteY222" fmla="*/ 3617573 h 6975464"/>
              <a:gd name="connsiteX223" fmla="*/ 1106548 w 42198532"/>
              <a:gd name="connsiteY223" fmla="*/ 3636498 h 6975464"/>
              <a:gd name="connsiteX224" fmla="*/ 1119956 w 42198532"/>
              <a:gd name="connsiteY224" fmla="*/ 3636498 h 6975464"/>
              <a:gd name="connsiteX225" fmla="*/ 1119956 w 42198532"/>
              <a:gd name="connsiteY225" fmla="*/ 3298205 h 6975464"/>
              <a:gd name="connsiteX226" fmla="*/ 1392847 w 42198532"/>
              <a:gd name="connsiteY226" fmla="*/ 3086870 h 6975464"/>
              <a:gd name="connsiteX227" fmla="*/ 1483547 w 42198532"/>
              <a:gd name="connsiteY227" fmla="*/ 3016688 h 6975464"/>
              <a:gd name="connsiteX228" fmla="*/ 1862913 w 42198532"/>
              <a:gd name="connsiteY228" fmla="*/ 3304513 h 6975464"/>
              <a:gd name="connsiteX229" fmla="*/ 2243855 w 42198532"/>
              <a:gd name="connsiteY229" fmla="*/ 3008803 h 6975464"/>
              <a:gd name="connsiteX230" fmla="*/ 2243855 w 42198532"/>
              <a:gd name="connsiteY230" fmla="*/ 2891307 h 6975464"/>
              <a:gd name="connsiteX231" fmla="*/ 2231236 w 42198532"/>
              <a:gd name="connsiteY231" fmla="*/ 2896827 h 6975464"/>
              <a:gd name="connsiteX232" fmla="*/ 2231236 w 42198532"/>
              <a:gd name="connsiteY232" fmla="*/ 3002494 h 6975464"/>
              <a:gd name="connsiteX233" fmla="*/ 1869222 w 42198532"/>
              <a:gd name="connsiteY233" fmla="*/ 3283222 h 6975464"/>
              <a:gd name="connsiteX234" fmla="*/ 1869222 w 42198532"/>
              <a:gd name="connsiteY234" fmla="*/ 2937043 h 6975464"/>
              <a:gd name="connsiteX235" fmla="*/ 2231236 w 42198532"/>
              <a:gd name="connsiteY235" fmla="*/ 2656315 h 6975464"/>
              <a:gd name="connsiteX236" fmla="*/ 2231236 w 42198532"/>
              <a:gd name="connsiteY236" fmla="*/ 2896038 h 6975464"/>
              <a:gd name="connsiteX237" fmla="*/ 2243855 w 42198532"/>
              <a:gd name="connsiteY237" fmla="*/ 2890518 h 6975464"/>
              <a:gd name="connsiteX238" fmla="*/ 2243855 w 42198532"/>
              <a:gd name="connsiteY238" fmla="*/ 2639755 h 6975464"/>
              <a:gd name="connsiteX239" fmla="*/ 2113720 w 42198532"/>
              <a:gd name="connsiteY239" fmla="*/ 2540397 h 6975464"/>
              <a:gd name="connsiteX240" fmla="*/ 2100312 w 42198532"/>
              <a:gd name="connsiteY240" fmla="*/ 2546705 h 6975464"/>
              <a:gd name="connsiteX241" fmla="*/ 2226503 w 42198532"/>
              <a:gd name="connsiteY241" fmla="*/ 2642910 h 6975464"/>
              <a:gd name="connsiteX242" fmla="*/ 1862124 w 42198532"/>
              <a:gd name="connsiteY242" fmla="*/ 2925215 h 6975464"/>
              <a:gd name="connsiteX243" fmla="*/ 1496955 w 42198532"/>
              <a:gd name="connsiteY243" fmla="*/ 2647641 h 6975464"/>
              <a:gd name="connsiteX244" fmla="*/ 1861335 w 42198532"/>
              <a:gd name="connsiteY244" fmla="*/ 2365336 h 6975464"/>
              <a:gd name="connsiteX245" fmla="*/ 2099523 w 42198532"/>
              <a:gd name="connsiteY245" fmla="*/ 2545916 h 6975464"/>
              <a:gd name="connsiteX246" fmla="*/ 2112931 w 42198532"/>
              <a:gd name="connsiteY246" fmla="*/ 2539608 h 6975464"/>
              <a:gd name="connsiteX247" fmla="*/ 1870800 w 42198532"/>
              <a:gd name="connsiteY247" fmla="*/ 2355873 h 6975464"/>
              <a:gd name="connsiteX248" fmla="*/ 1870800 w 42198532"/>
              <a:gd name="connsiteY248" fmla="*/ 2176869 h 6975464"/>
              <a:gd name="connsiteX249" fmla="*/ 1857392 w 42198532"/>
              <a:gd name="connsiteY249" fmla="*/ 2178447 h 6975464"/>
              <a:gd name="connsiteX250" fmla="*/ 1857392 w 42198532"/>
              <a:gd name="connsiteY250" fmla="*/ 2350353 h 6975464"/>
              <a:gd name="connsiteX251" fmla="*/ 1496167 w 42198532"/>
              <a:gd name="connsiteY251" fmla="*/ 2631081 h 6975464"/>
              <a:gd name="connsiteX252" fmla="*/ 1496167 w 42198532"/>
              <a:gd name="connsiteY252" fmla="*/ 2284114 h 6975464"/>
              <a:gd name="connsiteX253" fmla="*/ 1666526 w 42198532"/>
              <a:gd name="connsiteY253" fmla="*/ 2152424 h 6975464"/>
              <a:gd name="connsiteX254" fmla="*/ 1658639 w 42198532"/>
              <a:gd name="connsiteY254" fmla="*/ 2141384 h 6975464"/>
              <a:gd name="connsiteX255" fmla="*/ 1666526 w 42198532"/>
              <a:gd name="connsiteY255" fmla="*/ 2151636 h 6975464"/>
              <a:gd name="connsiteX256" fmla="*/ 1857392 w 42198532"/>
              <a:gd name="connsiteY256" fmla="*/ 2003386 h 6975464"/>
              <a:gd name="connsiteX257" fmla="*/ 1857392 w 42198532"/>
              <a:gd name="connsiteY257" fmla="*/ 2177658 h 6975464"/>
              <a:gd name="connsiteX258" fmla="*/ 1870800 w 42198532"/>
              <a:gd name="connsiteY258" fmla="*/ 2176081 h 6975464"/>
              <a:gd name="connsiteX259" fmla="*/ 1870800 w 42198532"/>
              <a:gd name="connsiteY259" fmla="*/ 1998654 h 6975464"/>
              <a:gd name="connsiteX260" fmla="*/ 1886574 w 42198532"/>
              <a:gd name="connsiteY260" fmla="*/ 1986037 h 6975464"/>
              <a:gd name="connsiteX261" fmla="*/ 1886574 w 42198532"/>
              <a:gd name="connsiteY261" fmla="*/ 1969478 h 6975464"/>
              <a:gd name="connsiteX262" fmla="*/ 1869222 w 42198532"/>
              <a:gd name="connsiteY262" fmla="*/ 1982883 h 6975464"/>
              <a:gd name="connsiteX263" fmla="*/ 1869222 w 42198532"/>
              <a:gd name="connsiteY263" fmla="*/ 1636704 h 6975464"/>
              <a:gd name="connsiteX264" fmla="*/ 1886574 w 42198532"/>
              <a:gd name="connsiteY264" fmla="*/ 1623299 h 6975464"/>
              <a:gd name="connsiteX265" fmla="*/ 1886574 w 42198532"/>
              <a:gd name="connsiteY265" fmla="*/ 1606739 h 6975464"/>
              <a:gd name="connsiteX266" fmla="*/ 1862124 w 42198532"/>
              <a:gd name="connsiteY266" fmla="*/ 1625665 h 6975464"/>
              <a:gd name="connsiteX267" fmla="*/ 1496955 w 42198532"/>
              <a:gd name="connsiteY267" fmla="*/ 1348091 h 6975464"/>
              <a:gd name="connsiteX268" fmla="*/ 1861335 w 42198532"/>
              <a:gd name="connsiteY268" fmla="*/ 1064997 h 6975464"/>
              <a:gd name="connsiteX269" fmla="*/ 2226503 w 42198532"/>
              <a:gd name="connsiteY269" fmla="*/ 1342571 h 6975464"/>
              <a:gd name="connsiteX270" fmla="*/ 1887362 w 42198532"/>
              <a:gd name="connsiteY270" fmla="*/ 1605951 h 6975464"/>
              <a:gd name="connsiteX271" fmla="*/ 1887362 w 42198532"/>
              <a:gd name="connsiteY271" fmla="*/ 1622510 h 6975464"/>
              <a:gd name="connsiteX272" fmla="*/ 2231236 w 42198532"/>
              <a:gd name="connsiteY272" fmla="*/ 1355976 h 6975464"/>
              <a:gd name="connsiteX273" fmla="*/ 2231236 w 42198532"/>
              <a:gd name="connsiteY273" fmla="*/ 1702944 h 6975464"/>
              <a:gd name="connsiteX274" fmla="*/ 1887362 w 42198532"/>
              <a:gd name="connsiteY274" fmla="*/ 1968689 h 6975464"/>
              <a:gd name="connsiteX275" fmla="*/ 1887362 w 42198532"/>
              <a:gd name="connsiteY275" fmla="*/ 1985249 h 6975464"/>
              <a:gd name="connsiteX276" fmla="*/ 2243855 w 42198532"/>
              <a:gd name="connsiteY276" fmla="*/ 1709252 h 6975464"/>
              <a:gd name="connsiteX277" fmla="*/ 2243855 w 42198532"/>
              <a:gd name="connsiteY277" fmla="*/ 1339416 h 6975464"/>
              <a:gd name="connsiteX278" fmla="*/ 1870800 w 42198532"/>
              <a:gd name="connsiteY278" fmla="*/ 1056323 h 6975464"/>
              <a:gd name="connsiteX279" fmla="*/ 1870800 w 42198532"/>
              <a:gd name="connsiteY279" fmla="*/ 707778 h 6975464"/>
              <a:gd name="connsiteX280" fmla="*/ 1857392 w 42198532"/>
              <a:gd name="connsiteY280" fmla="*/ 718030 h 6975464"/>
              <a:gd name="connsiteX281" fmla="*/ 1857392 w 42198532"/>
              <a:gd name="connsiteY281" fmla="*/ 1050803 h 6975464"/>
              <a:gd name="connsiteX282" fmla="*/ 1496167 w 42198532"/>
              <a:gd name="connsiteY282" fmla="*/ 1331531 h 6975464"/>
              <a:gd name="connsiteX283" fmla="*/ 1496167 w 42198532"/>
              <a:gd name="connsiteY283" fmla="*/ 985352 h 6975464"/>
              <a:gd name="connsiteX284" fmla="*/ 1857392 w 42198532"/>
              <a:gd name="connsiteY284" fmla="*/ 704624 h 6975464"/>
              <a:gd name="connsiteX285" fmla="*/ 1857392 w 42198532"/>
              <a:gd name="connsiteY285" fmla="*/ 717241 h 6975464"/>
              <a:gd name="connsiteX286" fmla="*/ 1870800 w 42198532"/>
              <a:gd name="connsiteY286" fmla="*/ 706990 h 6975464"/>
              <a:gd name="connsiteX287" fmla="*/ 1870800 w 42198532"/>
              <a:gd name="connsiteY287" fmla="*/ 688064 h 6975464"/>
              <a:gd name="connsiteX288" fmla="*/ 1509574 w 42198532"/>
              <a:gd name="connsiteY288" fmla="*/ 412856 h 6975464"/>
              <a:gd name="connsiteX289" fmla="*/ 1498533 w 42198532"/>
              <a:gd name="connsiteY289" fmla="*/ 421530 h 6975464"/>
              <a:gd name="connsiteX290" fmla="*/ 1508786 w 42198532"/>
              <a:gd name="connsiteY290" fmla="*/ 412856 h 6975464"/>
              <a:gd name="connsiteX291" fmla="*/ 1493012 w 42198532"/>
              <a:gd name="connsiteY291" fmla="*/ 401028 h 6975464"/>
              <a:gd name="connsiteX292" fmla="*/ 1493012 w 42198532"/>
              <a:gd name="connsiteY292" fmla="*/ 119417 h 6975464"/>
              <a:gd name="connsiteX293" fmla="*/ 1493012 w 42198532"/>
              <a:gd name="connsiteY293" fmla="*/ 117464 h 6975464"/>
              <a:gd name="connsiteX294" fmla="*/ 1398859 w 42198532"/>
              <a:gd name="connsiteY294" fmla="*/ 117464 h 6975464"/>
              <a:gd name="connsiteX295" fmla="*/ 1480393 w 42198532"/>
              <a:gd name="connsiteY295" fmla="*/ 117464 h 6975464"/>
              <a:gd name="connsiteX296" fmla="*/ 1480393 w 42198532"/>
              <a:gd name="connsiteY296" fmla="*/ 201868 h 6975464"/>
              <a:gd name="connsiteX297" fmla="*/ 1480393 w 42198532"/>
              <a:gd name="connsiteY297" fmla="*/ 401028 h 6975464"/>
              <a:gd name="connsiteX298" fmla="*/ 1118379 w 42198532"/>
              <a:gd name="connsiteY298" fmla="*/ 681756 h 6975464"/>
              <a:gd name="connsiteX299" fmla="*/ 1118379 w 42198532"/>
              <a:gd name="connsiteY299" fmla="*/ 335577 h 6975464"/>
              <a:gd name="connsiteX300" fmla="*/ 1379242 w 42198532"/>
              <a:gd name="connsiteY300" fmla="*/ 132719 h 6975464"/>
              <a:gd name="connsiteX301" fmla="*/ 1398859 w 42198532"/>
              <a:gd name="connsiteY301" fmla="*/ 117464 h 6975464"/>
              <a:gd name="connsiteX302" fmla="*/ 840168 w 42198532"/>
              <a:gd name="connsiteY302" fmla="*/ 117464 h 6975464"/>
              <a:gd name="connsiteX303" fmla="*/ 1377550 w 42198532"/>
              <a:gd name="connsiteY303" fmla="*/ 117464 h 6975464"/>
              <a:gd name="connsiteX304" fmla="*/ 1301753 w 42198532"/>
              <a:gd name="connsiteY304" fmla="*/ 176360 h 6975464"/>
              <a:gd name="connsiteX305" fmla="*/ 1112069 w 42198532"/>
              <a:gd name="connsiteY305" fmla="*/ 323748 h 6975464"/>
              <a:gd name="connsiteX306" fmla="*/ 857417 w 42198532"/>
              <a:gd name="connsiteY306" fmla="*/ 130551 h 6975464"/>
              <a:gd name="connsiteX307" fmla="*/ 840168 w 42198532"/>
              <a:gd name="connsiteY307" fmla="*/ 117464 h 6975464"/>
              <a:gd name="connsiteX0" fmla="*/ 738225 w 42198532"/>
              <a:gd name="connsiteY0" fmla="*/ 6911396 h 7004830"/>
              <a:gd name="connsiteX1" fmla="*/ 814828 w 42198532"/>
              <a:gd name="connsiteY1" fmla="*/ 6969750 h 7004830"/>
              <a:gd name="connsiteX2" fmla="*/ 822329 w 42198532"/>
              <a:gd name="connsiteY2" fmla="*/ 6975464 h 7004830"/>
              <a:gd name="connsiteX3" fmla="*/ 655724 w 42198532"/>
              <a:gd name="connsiteY3" fmla="*/ 6975464 h 7004830"/>
              <a:gd name="connsiteX4" fmla="*/ 656989 w 42198532"/>
              <a:gd name="connsiteY4" fmla="*/ 6974481 h 7004830"/>
              <a:gd name="connsiteX5" fmla="*/ 738225 w 42198532"/>
              <a:gd name="connsiteY5" fmla="*/ 6911396 h 7004830"/>
              <a:gd name="connsiteX6" fmla="*/ 733493 w 42198532"/>
              <a:gd name="connsiteY6" fmla="*/ 6551812 h 7004830"/>
              <a:gd name="connsiteX7" fmla="*/ 733493 w 42198532"/>
              <a:gd name="connsiteY7" fmla="*/ 6897991 h 7004830"/>
              <a:gd name="connsiteX8" fmla="*/ 639637 w 42198532"/>
              <a:gd name="connsiteY8" fmla="*/ 6970539 h 7004830"/>
              <a:gd name="connsiteX9" fmla="*/ 656989 w 42198532"/>
              <a:gd name="connsiteY9" fmla="*/ 6974481 h 7004830"/>
              <a:gd name="connsiteX10" fmla="*/ 638848 w 42198532"/>
              <a:gd name="connsiteY10" fmla="*/ 6971327 h 7004830"/>
              <a:gd name="connsiteX11" fmla="*/ 633515 w 42198532"/>
              <a:gd name="connsiteY11" fmla="*/ 6975464 h 7004830"/>
              <a:gd name="connsiteX12" fmla="*/ 371479 w 42198532"/>
              <a:gd name="connsiteY12" fmla="*/ 6975464 h 7004830"/>
              <a:gd name="connsiteX13" fmla="*/ 371479 w 42198532"/>
              <a:gd name="connsiteY13" fmla="*/ 6917056 h 7004830"/>
              <a:gd name="connsiteX14" fmla="*/ 371479 w 42198532"/>
              <a:gd name="connsiteY14" fmla="*/ 6832540 h 7004830"/>
              <a:gd name="connsiteX15" fmla="*/ 733493 w 42198532"/>
              <a:gd name="connsiteY15" fmla="*/ 6551812 h 7004830"/>
              <a:gd name="connsiteX16" fmla="*/ 1106548 w 42198532"/>
              <a:gd name="connsiteY16" fmla="*/ 5904403 h 7004830"/>
              <a:gd name="connsiteX17" fmla="*/ 1106548 w 42198532"/>
              <a:gd name="connsiteY17" fmla="*/ 6251370 h 7004830"/>
              <a:gd name="connsiteX18" fmla="*/ 1012693 w 42198532"/>
              <a:gd name="connsiteY18" fmla="*/ 6323918 h 7004830"/>
              <a:gd name="connsiteX19" fmla="*/ 744534 w 42198532"/>
              <a:gd name="connsiteY19" fmla="*/ 6531309 h 7004830"/>
              <a:gd name="connsiteX20" fmla="*/ 744534 w 42198532"/>
              <a:gd name="connsiteY20" fmla="*/ 6185131 h 7004830"/>
              <a:gd name="connsiteX21" fmla="*/ 873093 w 42198532"/>
              <a:gd name="connsiteY21" fmla="*/ 6085772 h 7004830"/>
              <a:gd name="connsiteX22" fmla="*/ 1106548 w 42198532"/>
              <a:gd name="connsiteY22" fmla="*/ 5904403 h 7004830"/>
              <a:gd name="connsiteX23" fmla="*/ 1739875 w 42198532"/>
              <a:gd name="connsiteY23" fmla="*/ 5788484 h 7004830"/>
              <a:gd name="connsiteX24" fmla="*/ 1726467 w 42198532"/>
              <a:gd name="connsiteY24" fmla="*/ 5794792 h 7004830"/>
              <a:gd name="connsiteX25" fmla="*/ 1739875 w 42198532"/>
              <a:gd name="connsiteY25" fmla="*/ 5788484 h 7004830"/>
              <a:gd name="connsiteX26" fmla="*/ 1488280 w 42198532"/>
              <a:gd name="connsiteY26" fmla="*/ 5613423 h 7004830"/>
              <a:gd name="connsiteX27" fmla="*/ 1726467 w 42198532"/>
              <a:gd name="connsiteY27" fmla="*/ 5794792 h 7004830"/>
              <a:gd name="connsiteX28" fmla="*/ 1853448 w 42198532"/>
              <a:gd name="connsiteY28" fmla="*/ 5890997 h 7004830"/>
              <a:gd name="connsiteX29" fmla="*/ 1489068 w 42198532"/>
              <a:gd name="connsiteY29" fmla="*/ 6174091 h 7004830"/>
              <a:gd name="connsiteX30" fmla="*/ 1123900 w 42198532"/>
              <a:gd name="connsiteY30" fmla="*/ 5896517 h 7004830"/>
              <a:gd name="connsiteX31" fmla="*/ 1488280 w 42198532"/>
              <a:gd name="connsiteY31" fmla="*/ 5613423 h 7004830"/>
              <a:gd name="connsiteX32" fmla="*/ 359648 w 42198532"/>
              <a:gd name="connsiteY32" fmla="*/ 4965225 h 7004830"/>
              <a:gd name="connsiteX33" fmla="*/ 724817 w 42198532"/>
              <a:gd name="connsiteY33" fmla="*/ 5242799 h 7004830"/>
              <a:gd name="connsiteX34" fmla="*/ 487418 w 42198532"/>
              <a:gd name="connsiteY34" fmla="*/ 5426534 h 7004830"/>
              <a:gd name="connsiteX35" fmla="*/ 493727 w 42198532"/>
              <a:gd name="connsiteY35" fmla="*/ 5437574 h 7004830"/>
              <a:gd name="connsiteX36" fmla="*/ 733493 w 42198532"/>
              <a:gd name="connsiteY36" fmla="*/ 5252262 h 7004830"/>
              <a:gd name="connsiteX37" fmla="*/ 733493 w 42198532"/>
              <a:gd name="connsiteY37" fmla="*/ 5598440 h 7004830"/>
              <a:gd name="connsiteX38" fmla="*/ 633328 w 42198532"/>
              <a:gd name="connsiteY38" fmla="*/ 5675720 h 7004830"/>
              <a:gd name="connsiteX39" fmla="*/ 641215 w 42198532"/>
              <a:gd name="connsiteY39" fmla="*/ 5688337 h 7004830"/>
              <a:gd name="connsiteX40" fmla="*/ 737436 w 42198532"/>
              <a:gd name="connsiteY40" fmla="*/ 5613423 h 7004830"/>
              <a:gd name="connsiteX41" fmla="*/ 1102605 w 42198532"/>
              <a:gd name="connsiteY41" fmla="*/ 5890997 h 7004830"/>
              <a:gd name="connsiteX42" fmla="*/ 866783 w 42198532"/>
              <a:gd name="connsiteY42" fmla="*/ 6073943 h 7004830"/>
              <a:gd name="connsiteX43" fmla="*/ 873093 w 42198532"/>
              <a:gd name="connsiteY43" fmla="*/ 6085772 h 7004830"/>
              <a:gd name="connsiteX44" fmla="*/ 865994 w 42198532"/>
              <a:gd name="connsiteY44" fmla="*/ 6074732 h 7004830"/>
              <a:gd name="connsiteX45" fmla="*/ 738225 w 42198532"/>
              <a:gd name="connsiteY45" fmla="*/ 6174091 h 7004830"/>
              <a:gd name="connsiteX46" fmla="*/ 373056 w 42198532"/>
              <a:gd name="connsiteY46" fmla="*/ 5896517 h 7004830"/>
              <a:gd name="connsiteX47" fmla="*/ 640426 w 42198532"/>
              <a:gd name="connsiteY47" fmla="*/ 5689125 h 7004830"/>
              <a:gd name="connsiteX48" fmla="*/ 633328 w 42198532"/>
              <a:gd name="connsiteY48" fmla="*/ 5676508 h 7004830"/>
              <a:gd name="connsiteX49" fmla="*/ 371479 w 42198532"/>
              <a:gd name="connsiteY49" fmla="*/ 5879169 h 7004830"/>
              <a:gd name="connsiteX50" fmla="*/ 371479 w 42198532"/>
              <a:gd name="connsiteY50" fmla="*/ 5532990 h 7004830"/>
              <a:gd name="connsiteX51" fmla="*/ 493727 w 42198532"/>
              <a:gd name="connsiteY51" fmla="*/ 5438362 h 7004830"/>
              <a:gd name="connsiteX52" fmla="*/ 486629 w 42198532"/>
              <a:gd name="connsiteY52" fmla="*/ 5426534 h 7004830"/>
              <a:gd name="connsiteX53" fmla="*/ 365169 w 42198532"/>
              <a:gd name="connsiteY53" fmla="*/ 5521161 h 7004830"/>
              <a:gd name="connsiteX54" fmla="*/ 0 w 42198532"/>
              <a:gd name="connsiteY54" fmla="*/ 5243588 h 7004830"/>
              <a:gd name="connsiteX55" fmla="*/ 359648 w 42198532"/>
              <a:gd name="connsiteY55" fmla="*/ 4965225 h 7004830"/>
              <a:gd name="connsiteX56" fmla="*/ 1106548 w 42198532"/>
              <a:gd name="connsiteY56" fmla="*/ 4604852 h 7004830"/>
              <a:gd name="connsiteX57" fmla="*/ 1106548 w 42198532"/>
              <a:gd name="connsiteY57" fmla="*/ 4951031 h 7004830"/>
              <a:gd name="connsiteX58" fmla="*/ 1018214 w 42198532"/>
              <a:gd name="connsiteY58" fmla="*/ 5019636 h 7004830"/>
              <a:gd name="connsiteX59" fmla="*/ 1025312 w 42198532"/>
              <a:gd name="connsiteY59" fmla="*/ 5030676 h 7004830"/>
              <a:gd name="connsiteX60" fmla="*/ 1017425 w 42198532"/>
              <a:gd name="connsiteY60" fmla="*/ 5020424 h 7004830"/>
              <a:gd name="connsiteX61" fmla="*/ 744534 w 42198532"/>
              <a:gd name="connsiteY61" fmla="*/ 5231759 h 7004830"/>
              <a:gd name="connsiteX62" fmla="*/ 744534 w 42198532"/>
              <a:gd name="connsiteY62" fmla="*/ 4885580 h 7004830"/>
              <a:gd name="connsiteX63" fmla="*/ 856530 w 42198532"/>
              <a:gd name="connsiteY63" fmla="*/ 4798050 h 7004830"/>
              <a:gd name="connsiteX64" fmla="*/ 849432 w 42198532"/>
              <a:gd name="connsiteY64" fmla="*/ 4787799 h 7004830"/>
              <a:gd name="connsiteX65" fmla="*/ 857319 w 42198532"/>
              <a:gd name="connsiteY65" fmla="*/ 4798050 h 7004830"/>
              <a:gd name="connsiteX66" fmla="*/ 1106548 w 42198532"/>
              <a:gd name="connsiteY66" fmla="*/ 4604852 h 7004830"/>
              <a:gd name="connsiteX67" fmla="*/ 737436 w 42198532"/>
              <a:gd name="connsiteY67" fmla="*/ 4313873 h 7004830"/>
              <a:gd name="connsiteX68" fmla="*/ 1102605 w 42198532"/>
              <a:gd name="connsiteY68" fmla="*/ 4591447 h 7004830"/>
              <a:gd name="connsiteX69" fmla="*/ 849432 w 42198532"/>
              <a:gd name="connsiteY69" fmla="*/ 4787799 h 7004830"/>
              <a:gd name="connsiteX70" fmla="*/ 738225 w 42198532"/>
              <a:gd name="connsiteY70" fmla="*/ 4873752 h 7004830"/>
              <a:gd name="connsiteX71" fmla="*/ 373056 w 42198532"/>
              <a:gd name="connsiteY71" fmla="*/ 4596178 h 7004830"/>
              <a:gd name="connsiteX72" fmla="*/ 737436 w 42198532"/>
              <a:gd name="connsiteY72" fmla="*/ 4313873 h 7004830"/>
              <a:gd name="connsiteX73" fmla="*/ 1115224 w 42198532"/>
              <a:gd name="connsiteY73" fmla="*/ 3661732 h 7004830"/>
              <a:gd name="connsiteX74" fmla="*/ 1125477 w 42198532"/>
              <a:gd name="connsiteY74" fmla="*/ 3669618 h 7004830"/>
              <a:gd name="connsiteX75" fmla="*/ 1480393 w 42198532"/>
              <a:gd name="connsiteY75" fmla="*/ 3939306 h 7004830"/>
              <a:gd name="connsiteX76" fmla="*/ 1116013 w 42198532"/>
              <a:gd name="connsiteY76" fmla="*/ 4222399 h 7004830"/>
              <a:gd name="connsiteX77" fmla="*/ 750844 w 42198532"/>
              <a:gd name="connsiteY77" fmla="*/ 3944037 h 7004830"/>
              <a:gd name="connsiteX78" fmla="*/ 1115224 w 42198532"/>
              <a:gd name="connsiteY78" fmla="*/ 3661732 h 7004830"/>
              <a:gd name="connsiteX79" fmla="*/ 1480393 w 42198532"/>
              <a:gd name="connsiteY79" fmla="*/ 2656315 h 7004830"/>
              <a:gd name="connsiteX80" fmla="*/ 1480393 w 42198532"/>
              <a:gd name="connsiteY80" fmla="*/ 3002494 h 7004830"/>
              <a:gd name="connsiteX81" fmla="*/ 1386537 w 42198532"/>
              <a:gd name="connsiteY81" fmla="*/ 3075042 h 7004830"/>
              <a:gd name="connsiteX82" fmla="*/ 1392847 w 42198532"/>
              <a:gd name="connsiteY82" fmla="*/ 3086870 h 7004830"/>
              <a:gd name="connsiteX83" fmla="*/ 1385748 w 42198532"/>
              <a:gd name="connsiteY83" fmla="*/ 3075830 h 7004830"/>
              <a:gd name="connsiteX84" fmla="*/ 1118379 w 42198532"/>
              <a:gd name="connsiteY84" fmla="*/ 3283222 h 7004830"/>
              <a:gd name="connsiteX85" fmla="*/ 1118379 w 42198532"/>
              <a:gd name="connsiteY85" fmla="*/ 2937043 h 7004830"/>
              <a:gd name="connsiteX86" fmla="*/ 1246148 w 42198532"/>
              <a:gd name="connsiteY86" fmla="*/ 2837685 h 7004830"/>
              <a:gd name="connsiteX87" fmla="*/ 1239839 w 42198532"/>
              <a:gd name="connsiteY87" fmla="*/ 2825856 h 7004830"/>
              <a:gd name="connsiteX88" fmla="*/ 1246937 w 42198532"/>
              <a:gd name="connsiteY88" fmla="*/ 2836896 h 7004830"/>
              <a:gd name="connsiteX89" fmla="*/ 1480393 w 42198532"/>
              <a:gd name="connsiteY89" fmla="*/ 2656315 h 7004830"/>
              <a:gd name="connsiteX90" fmla="*/ 732704 w 42198532"/>
              <a:gd name="connsiteY90" fmla="*/ 1716349 h 7004830"/>
              <a:gd name="connsiteX91" fmla="*/ 1097873 w 42198532"/>
              <a:gd name="connsiteY91" fmla="*/ 1993923 h 7004830"/>
              <a:gd name="connsiteX92" fmla="*/ 860473 w 42198532"/>
              <a:gd name="connsiteY92" fmla="*/ 2177658 h 7004830"/>
              <a:gd name="connsiteX93" fmla="*/ 867572 w 42198532"/>
              <a:gd name="connsiteY93" fmla="*/ 2189486 h 7004830"/>
              <a:gd name="connsiteX94" fmla="*/ 1106548 w 42198532"/>
              <a:gd name="connsiteY94" fmla="*/ 2003386 h 7004830"/>
              <a:gd name="connsiteX95" fmla="*/ 1106548 w 42198532"/>
              <a:gd name="connsiteY95" fmla="*/ 2350353 h 7004830"/>
              <a:gd name="connsiteX96" fmla="*/ 1007172 w 42198532"/>
              <a:gd name="connsiteY96" fmla="*/ 2427632 h 7004830"/>
              <a:gd name="connsiteX97" fmla="*/ 1014270 w 42198532"/>
              <a:gd name="connsiteY97" fmla="*/ 2440249 h 7004830"/>
              <a:gd name="connsiteX98" fmla="*/ 1110492 w 42198532"/>
              <a:gd name="connsiteY98" fmla="*/ 2365336 h 7004830"/>
              <a:gd name="connsiteX99" fmla="*/ 1475660 w 42198532"/>
              <a:gd name="connsiteY99" fmla="*/ 2642910 h 7004830"/>
              <a:gd name="connsiteX100" fmla="*/ 1239839 w 42198532"/>
              <a:gd name="connsiteY100" fmla="*/ 2825856 h 7004830"/>
              <a:gd name="connsiteX101" fmla="*/ 1112069 w 42198532"/>
              <a:gd name="connsiteY101" fmla="*/ 2925215 h 7004830"/>
              <a:gd name="connsiteX102" fmla="*/ 746900 w 42198532"/>
              <a:gd name="connsiteY102" fmla="*/ 2647641 h 7004830"/>
              <a:gd name="connsiteX103" fmla="*/ 1013481 w 42198532"/>
              <a:gd name="connsiteY103" fmla="*/ 2440249 h 7004830"/>
              <a:gd name="connsiteX104" fmla="*/ 1006383 w 42198532"/>
              <a:gd name="connsiteY104" fmla="*/ 2427632 h 7004830"/>
              <a:gd name="connsiteX105" fmla="*/ 744534 w 42198532"/>
              <a:gd name="connsiteY105" fmla="*/ 2631081 h 7004830"/>
              <a:gd name="connsiteX106" fmla="*/ 744534 w 42198532"/>
              <a:gd name="connsiteY106" fmla="*/ 2284114 h 7004830"/>
              <a:gd name="connsiteX107" fmla="*/ 866783 w 42198532"/>
              <a:gd name="connsiteY107" fmla="*/ 2189486 h 7004830"/>
              <a:gd name="connsiteX108" fmla="*/ 860473 w 42198532"/>
              <a:gd name="connsiteY108" fmla="*/ 2178447 h 7004830"/>
              <a:gd name="connsiteX109" fmla="*/ 738225 w 42198532"/>
              <a:gd name="connsiteY109" fmla="*/ 2273074 h 7004830"/>
              <a:gd name="connsiteX110" fmla="*/ 373056 w 42198532"/>
              <a:gd name="connsiteY110" fmla="*/ 1995500 h 7004830"/>
              <a:gd name="connsiteX111" fmla="*/ 732704 w 42198532"/>
              <a:gd name="connsiteY111" fmla="*/ 1716349 h 7004830"/>
              <a:gd name="connsiteX112" fmla="*/ 1480393 w 42198532"/>
              <a:gd name="connsiteY112" fmla="*/ 1355976 h 7004830"/>
              <a:gd name="connsiteX113" fmla="*/ 1480393 w 42198532"/>
              <a:gd name="connsiteY113" fmla="*/ 1702944 h 7004830"/>
              <a:gd name="connsiteX114" fmla="*/ 1391269 w 42198532"/>
              <a:gd name="connsiteY114" fmla="*/ 1771549 h 7004830"/>
              <a:gd name="connsiteX115" fmla="*/ 1399156 w 42198532"/>
              <a:gd name="connsiteY115" fmla="*/ 1781800 h 7004830"/>
              <a:gd name="connsiteX116" fmla="*/ 1483547 w 42198532"/>
              <a:gd name="connsiteY116" fmla="*/ 1716349 h 7004830"/>
              <a:gd name="connsiteX117" fmla="*/ 1848716 w 42198532"/>
              <a:gd name="connsiteY117" fmla="*/ 1993923 h 7004830"/>
              <a:gd name="connsiteX118" fmla="*/ 1658639 w 42198532"/>
              <a:gd name="connsiteY118" fmla="*/ 2141384 h 7004830"/>
              <a:gd name="connsiteX119" fmla="*/ 1489068 w 42198532"/>
              <a:gd name="connsiteY119" fmla="*/ 2273074 h 7004830"/>
              <a:gd name="connsiteX120" fmla="*/ 1123900 w 42198532"/>
              <a:gd name="connsiteY120" fmla="*/ 1995500 h 7004830"/>
              <a:gd name="connsiteX121" fmla="*/ 1398368 w 42198532"/>
              <a:gd name="connsiteY121" fmla="*/ 1782588 h 7004830"/>
              <a:gd name="connsiteX122" fmla="*/ 1390481 w 42198532"/>
              <a:gd name="connsiteY122" fmla="*/ 1771549 h 7004830"/>
              <a:gd name="connsiteX123" fmla="*/ 1118379 w 42198532"/>
              <a:gd name="connsiteY123" fmla="*/ 1982883 h 7004830"/>
              <a:gd name="connsiteX124" fmla="*/ 1118379 w 42198532"/>
              <a:gd name="connsiteY124" fmla="*/ 1636704 h 7004830"/>
              <a:gd name="connsiteX125" fmla="*/ 1230374 w 42198532"/>
              <a:gd name="connsiteY125" fmla="*/ 1549963 h 7004830"/>
              <a:gd name="connsiteX126" fmla="*/ 1480393 w 42198532"/>
              <a:gd name="connsiteY126" fmla="*/ 1355976 h 7004830"/>
              <a:gd name="connsiteX127" fmla="*/ 1110492 w 42198532"/>
              <a:gd name="connsiteY127" fmla="*/ 1064997 h 7004830"/>
              <a:gd name="connsiteX128" fmla="*/ 1475660 w 42198532"/>
              <a:gd name="connsiteY128" fmla="*/ 1342571 h 7004830"/>
              <a:gd name="connsiteX129" fmla="*/ 1223276 w 42198532"/>
              <a:gd name="connsiteY129" fmla="*/ 1538923 h 7004830"/>
              <a:gd name="connsiteX130" fmla="*/ 1230374 w 42198532"/>
              <a:gd name="connsiteY130" fmla="*/ 1549963 h 7004830"/>
              <a:gd name="connsiteX131" fmla="*/ 1222487 w 42198532"/>
              <a:gd name="connsiteY131" fmla="*/ 1539711 h 7004830"/>
              <a:gd name="connsiteX132" fmla="*/ 1112069 w 42198532"/>
              <a:gd name="connsiteY132" fmla="*/ 1625665 h 7004830"/>
              <a:gd name="connsiteX133" fmla="*/ 746900 w 42198532"/>
              <a:gd name="connsiteY133" fmla="*/ 1348091 h 7004830"/>
              <a:gd name="connsiteX134" fmla="*/ 1110492 w 42198532"/>
              <a:gd name="connsiteY134" fmla="*/ 1064997 h 7004830"/>
              <a:gd name="connsiteX135" fmla="*/ 1488280 w 42198532"/>
              <a:gd name="connsiteY135" fmla="*/ 413645 h 7004830"/>
              <a:gd name="connsiteX136" fmla="*/ 1498533 w 42198532"/>
              <a:gd name="connsiteY136" fmla="*/ 421530 h 7004830"/>
              <a:gd name="connsiteX137" fmla="*/ 1853448 w 42198532"/>
              <a:gd name="connsiteY137" fmla="*/ 691218 h 7004830"/>
              <a:gd name="connsiteX138" fmla="*/ 1489068 w 42198532"/>
              <a:gd name="connsiteY138" fmla="*/ 973524 h 7004830"/>
              <a:gd name="connsiteX139" fmla="*/ 1123900 w 42198532"/>
              <a:gd name="connsiteY139" fmla="*/ 695950 h 7004830"/>
              <a:gd name="connsiteX140" fmla="*/ 1488280 w 42198532"/>
              <a:gd name="connsiteY140" fmla="*/ 413645 h 7004830"/>
              <a:gd name="connsiteX141" fmla="*/ 1493012 w 42198532"/>
              <a:gd name="connsiteY141" fmla="*/ 117464 h 7004830"/>
              <a:gd name="connsiteX142" fmla="*/ 42118086 w 42198532"/>
              <a:gd name="connsiteY142" fmla="*/ 0 h 7004830"/>
              <a:gd name="connsiteX143" fmla="*/ 42198532 w 42198532"/>
              <a:gd name="connsiteY143" fmla="*/ 7004830 h 7004830"/>
              <a:gd name="connsiteX144" fmla="*/ 843615 w 42198532"/>
              <a:gd name="connsiteY144" fmla="*/ 6975464 h 7004830"/>
              <a:gd name="connsiteX145" fmla="*/ 810785 w 42198532"/>
              <a:gd name="connsiteY145" fmla="*/ 6950504 h 7004830"/>
              <a:gd name="connsiteX146" fmla="*/ 746900 w 42198532"/>
              <a:gd name="connsiteY146" fmla="*/ 6901934 h 7004830"/>
              <a:gd name="connsiteX147" fmla="*/ 746900 w 42198532"/>
              <a:gd name="connsiteY147" fmla="*/ 6547081 h 7004830"/>
              <a:gd name="connsiteX148" fmla="*/ 1019002 w 42198532"/>
              <a:gd name="connsiteY148" fmla="*/ 6335746 h 7004830"/>
              <a:gd name="connsiteX149" fmla="*/ 1012693 w 42198532"/>
              <a:gd name="connsiteY149" fmla="*/ 6323918 h 7004830"/>
              <a:gd name="connsiteX150" fmla="*/ 1019791 w 42198532"/>
              <a:gd name="connsiteY150" fmla="*/ 6334957 h 7004830"/>
              <a:gd name="connsiteX151" fmla="*/ 1110492 w 42198532"/>
              <a:gd name="connsiteY151" fmla="*/ 6264775 h 7004830"/>
              <a:gd name="connsiteX152" fmla="*/ 1489068 w 42198532"/>
              <a:gd name="connsiteY152" fmla="*/ 6553389 h 7004830"/>
              <a:gd name="connsiteX153" fmla="*/ 1870800 w 42198532"/>
              <a:gd name="connsiteY153" fmla="*/ 6257678 h 7004830"/>
              <a:gd name="connsiteX154" fmla="*/ 1870800 w 42198532"/>
              <a:gd name="connsiteY154" fmla="*/ 6139394 h 7004830"/>
              <a:gd name="connsiteX155" fmla="*/ 1857392 w 42198532"/>
              <a:gd name="connsiteY155" fmla="*/ 6144914 h 7004830"/>
              <a:gd name="connsiteX156" fmla="*/ 1857392 w 42198532"/>
              <a:gd name="connsiteY156" fmla="*/ 6251370 h 7004830"/>
              <a:gd name="connsiteX157" fmla="*/ 1495378 w 42198532"/>
              <a:gd name="connsiteY157" fmla="*/ 6531309 h 7004830"/>
              <a:gd name="connsiteX158" fmla="*/ 1495378 w 42198532"/>
              <a:gd name="connsiteY158" fmla="*/ 6185131 h 7004830"/>
              <a:gd name="connsiteX159" fmla="*/ 1857392 w 42198532"/>
              <a:gd name="connsiteY159" fmla="*/ 5904403 h 7004830"/>
              <a:gd name="connsiteX160" fmla="*/ 1857392 w 42198532"/>
              <a:gd name="connsiteY160" fmla="*/ 6144125 h 7004830"/>
              <a:gd name="connsiteX161" fmla="*/ 1870800 w 42198532"/>
              <a:gd name="connsiteY161" fmla="*/ 6138605 h 7004830"/>
              <a:gd name="connsiteX162" fmla="*/ 1870800 w 42198532"/>
              <a:gd name="connsiteY162" fmla="*/ 5887843 h 7004830"/>
              <a:gd name="connsiteX163" fmla="*/ 1739875 w 42198532"/>
              <a:gd name="connsiteY163" fmla="*/ 5788484 h 7004830"/>
              <a:gd name="connsiteX164" fmla="*/ 1497744 w 42198532"/>
              <a:gd name="connsiteY164" fmla="*/ 5604749 h 7004830"/>
              <a:gd name="connsiteX165" fmla="*/ 1497744 w 42198532"/>
              <a:gd name="connsiteY165" fmla="*/ 5424957 h 7004830"/>
              <a:gd name="connsiteX166" fmla="*/ 1484336 w 42198532"/>
              <a:gd name="connsiteY166" fmla="*/ 5427322 h 7004830"/>
              <a:gd name="connsiteX167" fmla="*/ 1484336 w 42198532"/>
              <a:gd name="connsiteY167" fmla="*/ 5598440 h 7004830"/>
              <a:gd name="connsiteX168" fmla="*/ 1122322 w 42198532"/>
              <a:gd name="connsiteY168" fmla="*/ 5879169 h 7004830"/>
              <a:gd name="connsiteX169" fmla="*/ 1122322 w 42198532"/>
              <a:gd name="connsiteY169" fmla="*/ 5532990 h 7004830"/>
              <a:gd name="connsiteX170" fmla="*/ 1292682 w 42198532"/>
              <a:gd name="connsiteY170" fmla="*/ 5400511 h 7004830"/>
              <a:gd name="connsiteX171" fmla="*/ 1285583 w 42198532"/>
              <a:gd name="connsiteY171" fmla="*/ 5390260 h 7004830"/>
              <a:gd name="connsiteX172" fmla="*/ 1116013 w 42198532"/>
              <a:gd name="connsiteY172" fmla="*/ 5521161 h 7004830"/>
              <a:gd name="connsiteX173" fmla="*/ 750844 w 42198532"/>
              <a:gd name="connsiteY173" fmla="*/ 5243588 h 7004830"/>
              <a:gd name="connsiteX174" fmla="*/ 1025312 w 42198532"/>
              <a:gd name="connsiteY174" fmla="*/ 5030676 h 7004830"/>
              <a:gd name="connsiteX175" fmla="*/ 1110492 w 42198532"/>
              <a:gd name="connsiteY175" fmla="*/ 4965225 h 7004830"/>
              <a:gd name="connsiteX176" fmla="*/ 1475660 w 42198532"/>
              <a:gd name="connsiteY176" fmla="*/ 5242799 h 7004830"/>
              <a:gd name="connsiteX177" fmla="*/ 1285583 w 42198532"/>
              <a:gd name="connsiteY177" fmla="*/ 5389472 h 7004830"/>
              <a:gd name="connsiteX178" fmla="*/ 1293470 w 42198532"/>
              <a:gd name="connsiteY178" fmla="*/ 5400511 h 7004830"/>
              <a:gd name="connsiteX179" fmla="*/ 1484336 w 42198532"/>
              <a:gd name="connsiteY179" fmla="*/ 5252262 h 7004830"/>
              <a:gd name="connsiteX180" fmla="*/ 1484336 w 42198532"/>
              <a:gd name="connsiteY180" fmla="*/ 5426534 h 7004830"/>
              <a:gd name="connsiteX181" fmla="*/ 1497744 w 42198532"/>
              <a:gd name="connsiteY181" fmla="*/ 5424168 h 7004830"/>
              <a:gd name="connsiteX182" fmla="*/ 1497744 w 42198532"/>
              <a:gd name="connsiteY182" fmla="*/ 5246742 h 7004830"/>
              <a:gd name="connsiteX183" fmla="*/ 1513518 w 42198532"/>
              <a:gd name="connsiteY183" fmla="*/ 5234125 h 7004830"/>
              <a:gd name="connsiteX184" fmla="*/ 1513518 w 42198532"/>
              <a:gd name="connsiteY184" fmla="*/ 5217565 h 7004830"/>
              <a:gd name="connsiteX185" fmla="*/ 1495378 w 42198532"/>
              <a:gd name="connsiteY185" fmla="*/ 5231759 h 7004830"/>
              <a:gd name="connsiteX186" fmla="*/ 1495378 w 42198532"/>
              <a:gd name="connsiteY186" fmla="*/ 4885580 h 7004830"/>
              <a:gd name="connsiteX187" fmla="*/ 1513518 w 42198532"/>
              <a:gd name="connsiteY187" fmla="*/ 4871386 h 7004830"/>
              <a:gd name="connsiteX188" fmla="*/ 1513518 w 42198532"/>
              <a:gd name="connsiteY188" fmla="*/ 4854826 h 7004830"/>
              <a:gd name="connsiteX189" fmla="*/ 1489068 w 42198532"/>
              <a:gd name="connsiteY189" fmla="*/ 4873752 h 7004830"/>
              <a:gd name="connsiteX190" fmla="*/ 1123900 w 42198532"/>
              <a:gd name="connsiteY190" fmla="*/ 4596178 h 7004830"/>
              <a:gd name="connsiteX191" fmla="*/ 1488280 w 42198532"/>
              <a:gd name="connsiteY191" fmla="*/ 4313873 h 7004830"/>
              <a:gd name="connsiteX192" fmla="*/ 1853448 w 42198532"/>
              <a:gd name="connsiteY192" fmla="*/ 4591447 h 7004830"/>
              <a:gd name="connsiteX193" fmla="*/ 1514307 w 42198532"/>
              <a:gd name="connsiteY193" fmla="*/ 4854826 h 7004830"/>
              <a:gd name="connsiteX194" fmla="*/ 1514307 w 42198532"/>
              <a:gd name="connsiteY194" fmla="*/ 4870598 h 7004830"/>
              <a:gd name="connsiteX195" fmla="*/ 1857392 w 42198532"/>
              <a:gd name="connsiteY195" fmla="*/ 4604852 h 7004830"/>
              <a:gd name="connsiteX196" fmla="*/ 1857392 w 42198532"/>
              <a:gd name="connsiteY196" fmla="*/ 4951031 h 7004830"/>
              <a:gd name="connsiteX197" fmla="*/ 1514307 w 42198532"/>
              <a:gd name="connsiteY197" fmla="*/ 5217565 h 7004830"/>
              <a:gd name="connsiteX198" fmla="*/ 1514307 w 42198532"/>
              <a:gd name="connsiteY198" fmla="*/ 5234125 h 7004830"/>
              <a:gd name="connsiteX199" fmla="*/ 1870800 w 42198532"/>
              <a:gd name="connsiteY199" fmla="*/ 4957339 h 7004830"/>
              <a:gd name="connsiteX200" fmla="*/ 1870800 w 42198532"/>
              <a:gd name="connsiteY200" fmla="*/ 4588292 h 7004830"/>
              <a:gd name="connsiteX201" fmla="*/ 1497744 w 42198532"/>
              <a:gd name="connsiteY201" fmla="*/ 4304410 h 7004830"/>
              <a:gd name="connsiteX202" fmla="*/ 1497744 w 42198532"/>
              <a:gd name="connsiteY202" fmla="*/ 3956654 h 7004830"/>
              <a:gd name="connsiteX203" fmla="*/ 1484336 w 42198532"/>
              <a:gd name="connsiteY203" fmla="*/ 3966905 h 7004830"/>
              <a:gd name="connsiteX204" fmla="*/ 1484336 w 42198532"/>
              <a:gd name="connsiteY204" fmla="*/ 4299679 h 7004830"/>
              <a:gd name="connsiteX205" fmla="*/ 1122322 w 42198532"/>
              <a:gd name="connsiteY205" fmla="*/ 4579618 h 7004830"/>
              <a:gd name="connsiteX206" fmla="*/ 1122322 w 42198532"/>
              <a:gd name="connsiteY206" fmla="*/ 4233439 h 7004830"/>
              <a:gd name="connsiteX207" fmla="*/ 1484336 w 42198532"/>
              <a:gd name="connsiteY207" fmla="*/ 3952712 h 7004830"/>
              <a:gd name="connsiteX208" fmla="*/ 1484336 w 42198532"/>
              <a:gd name="connsiteY208" fmla="*/ 3966117 h 7004830"/>
              <a:gd name="connsiteX209" fmla="*/ 1497744 w 42198532"/>
              <a:gd name="connsiteY209" fmla="*/ 3955866 h 7004830"/>
              <a:gd name="connsiteX210" fmla="*/ 1497744 w 42198532"/>
              <a:gd name="connsiteY210" fmla="*/ 3936152 h 7004830"/>
              <a:gd name="connsiteX211" fmla="*/ 1136519 w 42198532"/>
              <a:gd name="connsiteY211" fmla="*/ 3661732 h 7004830"/>
              <a:gd name="connsiteX212" fmla="*/ 1125477 w 42198532"/>
              <a:gd name="connsiteY212" fmla="*/ 3669618 h 7004830"/>
              <a:gd name="connsiteX213" fmla="*/ 1135730 w 42198532"/>
              <a:gd name="connsiteY213" fmla="*/ 3660943 h 7004830"/>
              <a:gd name="connsiteX214" fmla="*/ 1119956 w 42198532"/>
              <a:gd name="connsiteY214" fmla="*/ 3649115 h 7004830"/>
              <a:gd name="connsiteX215" fmla="*/ 1119956 w 42198532"/>
              <a:gd name="connsiteY215" fmla="*/ 3637286 h 7004830"/>
              <a:gd name="connsiteX216" fmla="*/ 1106548 w 42198532"/>
              <a:gd name="connsiteY216" fmla="*/ 3637286 h 7004830"/>
              <a:gd name="connsiteX217" fmla="*/ 1106548 w 42198532"/>
              <a:gd name="connsiteY217" fmla="*/ 3649903 h 7004830"/>
              <a:gd name="connsiteX218" fmla="*/ 744534 w 42198532"/>
              <a:gd name="connsiteY218" fmla="*/ 3929843 h 7004830"/>
              <a:gd name="connsiteX219" fmla="*/ 744534 w 42198532"/>
              <a:gd name="connsiteY219" fmla="*/ 3612841 h 7004830"/>
              <a:gd name="connsiteX220" fmla="*/ 744534 w 42198532"/>
              <a:gd name="connsiteY220" fmla="*/ 3584453 h 7004830"/>
              <a:gd name="connsiteX221" fmla="*/ 1106548 w 42198532"/>
              <a:gd name="connsiteY221" fmla="*/ 3303725 h 7004830"/>
              <a:gd name="connsiteX222" fmla="*/ 1106548 w 42198532"/>
              <a:gd name="connsiteY222" fmla="*/ 3617573 h 7004830"/>
              <a:gd name="connsiteX223" fmla="*/ 1106548 w 42198532"/>
              <a:gd name="connsiteY223" fmla="*/ 3636498 h 7004830"/>
              <a:gd name="connsiteX224" fmla="*/ 1119956 w 42198532"/>
              <a:gd name="connsiteY224" fmla="*/ 3636498 h 7004830"/>
              <a:gd name="connsiteX225" fmla="*/ 1119956 w 42198532"/>
              <a:gd name="connsiteY225" fmla="*/ 3298205 h 7004830"/>
              <a:gd name="connsiteX226" fmla="*/ 1392847 w 42198532"/>
              <a:gd name="connsiteY226" fmla="*/ 3086870 h 7004830"/>
              <a:gd name="connsiteX227" fmla="*/ 1483547 w 42198532"/>
              <a:gd name="connsiteY227" fmla="*/ 3016688 h 7004830"/>
              <a:gd name="connsiteX228" fmla="*/ 1862913 w 42198532"/>
              <a:gd name="connsiteY228" fmla="*/ 3304513 h 7004830"/>
              <a:gd name="connsiteX229" fmla="*/ 2243855 w 42198532"/>
              <a:gd name="connsiteY229" fmla="*/ 3008803 h 7004830"/>
              <a:gd name="connsiteX230" fmla="*/ 2243855 w 42198532"/>
              <a:gd name="connsiteY230" fmla="*/ 2891307 h 7004830"/>
              <a:gd name="connsiteX231" fmla="*/ 2231236 w 42198532"/>
              <a:gd name="connsiteY231" fmla="*/ 2896827 h 7004830"/>
              <a:gd name="connsiteX232" fmla="*/ 2231236 w 42198532"/>
              <a:gd name="connsiteY232" fmla="*/ 3002494 h 7004830"/>
              <a:gd name="connsiteX233" fmla="*/ 1869222 w 42198532"/>
              <a:gd name="connsiteY233" fmla="*/ 3283222 h 7004830"/>
              <a:gd name="connsiteX234" fmla="*/ 1869222 w 42198532"/>
              <a:gd name="connsiteY234" fmla="*/ 2937043 h 7004830"/>
              <a:gd name="connsiteX235" fmla="*/ 2231236 w 42198532"/>
              <a:gd name="connsiteY235" fmla="*/ 2656315 h 7004830"/>
              <a:gd name="connsiteX236" fmla="*/ 2231236 w 42198532"/>
              <a:gd name="connsiteY236" fmla="*/ 2896038 h 7004830"/>
              <a:gd name="connsiteX237" fmla="*/ 2243855 w 42198532"/>
              <a:gd name="connsiteY237" fmla="*/ 2890518 h 7004830"/>
              <a:gd name="connsiteX238" fmla="*/ 2243855 w 42198532"/>
              <a:gd name="connsiteY238" fmla="*/ 2639755 h 7004830"/>
              <a:gd name="connsiteX239" fmla="*/ 2113720 w 42198532"/>
              <a:gd name="connsiteY239" fmla="*/ 2540397 h 7004830"/>
              <a:gd name="connsiteX240" fmla="*/ 2100312 w 42198532"/>
              <a:gd name="connsiteY240" fmla="*/ 2546705 h 7004830"/>
              <a:gd name="connsiteX241" fmla="*/ 2226503 w 42198532"/>
              <a:gd name="connsiteY241" fmla="*/ 2642910 h 7004830"/>
              <a:gd name="connsiteX242" fmla="*/ 1862124 w 42198532"/>
              <a:gd name="connsiteY242" fmla="*/ 2925215 h 7004830"/>
              <a:gd name="connsiteX243" fmla="*/ 1496955 w 42198532"/>
              <a:gd name="connsiteY243" fmla="*/ 2647641 h 7004830"/>
              <a:gd name="connsiteX244" fmla="*/ 1861335 w 42198532"/>
              <a:gd name="connsiteY244" fmla="*/ 2365336 h 7004830"/>
              <a:gd name="connsiteX245" fmla="*/ 2099523 w 42198532"/>
              <a:gd name="connsiteY245" fmla="*/ 2545916 h 7004830"/>
              <a:gd name="connsiteX246" fmla="*/ 2112931 w 42198532"/>
              <a:gd name="connsiteY246" fmla="*/ 2539608 h 7004830"/>
              <a:gd name="connsiteX247" fmla="*/ 1870800 w 42198532"/>
              <a:gd name="connsiteY247" fmla="*/ 2355873 h 7004830"/>
              <a:gd name="connsiteX248" fmla="*/ 1870800 w 42198532"/>
              <a:gd name="connsiteY248" fmla="*/ 2176869 h 7004830"/>
              <a:gd name="connsiteX249" fmla="*/ 1857392 w 42198532"/>
              <a:gd name="connsiteY249" fmla="*/ 2178447 h 7004830"/>
              <a:gd name="connsiteX250" fmla="*/ 1857392 w 42198532"/>
              <a:gd name="connsiteY250" fmla="*/ 2350353 h 7004830"/>
              <a:gd name="connsiteX251" fmla="*/ 1496167 w 42198532"/>
              <a:gd name="connsiteY251" fmla="*/ 2631081 h 7004830"/>
              <a:gd name="connsiteX252" fmla="*/ 1496167 w 42198532"/>
              <a:gd name="connsiteY252" fmla="*/ 2284114 h 7004830"/>
              <a:gd name="connsiteX253" fmla="*/ 1666526 w 42198532"/>
              <a:gd name="connsiteY253" fmla="*/ 2152424 h 7004830"/>
              <a:gd name="connsiteX254" fmla="*/ 1658639 w 42198532"/>
              <a:gd name="connsiteY254" fmla="*/ 2141384 h 7004830"/>
              <a:gd name="connsiteX255" fmla="*/ 1666526 w 42198532"/>
              <a:gd name="connsiteY255" fmla="*/ 2151636 h 7004830"/>
              <a:gd name="connsiteX256" fmla="*/ 1857392 w 42198532"/>
              <a:gd name="connsiteY256" fmla="*/ 2003386 h 7004830"/>
              <a:gd name="connsiteX257" fmla="*/ 1857392 w 42198532"/>
              <a:gd name="connsiteY257" fmla="*/ 2177658 h 7004830"/>
              <a:gd name="connsiteX258" fmla="*/ 1870800 w 42198532"/>
              <a:gd name="connsiteY258" fmla="*/ 2176081 h 7004830"/>
              <a:gd name="connsiteX259" fmla="*/ 1870800 w 42198532"/>
              <a:gd name="connsiteY259" fmla="*/ 1998654 h 7004830"/>
              <a:gd name="connsiteX260" fmla="*/ 1886574 w 42198532"/>
              <a:gd name="connsiteY260" fmla="*/ 1986037 h 7004830"/>
              <a:gd name="connsiteX261" fmla="*/ 1886574 w 42198532"/>
              <a:gd name="connsiteY261" fmla="*/ 1969478 h 7004830"/>
              <a:gd name="connsiteX262" fmla="*/ 1869222 w 42198532"/>
              <a:gd name="connsiteY262" fmla="*/ 1982883 h 7004830"/>
              <a:gd name="connsiteX263" fmla="*/ 1869222 w 42198532"/>
              <a:gd name="connsiteY263" fmla="*/ 1636704 h 7004830"/>
              <a:gd name="connsiteX264" fmla="*/ 1886574 w 42198532"/>
              <a:gd name="connsiteY264" fmla="*/ 1623299 h 7004830"/>
              <a:gd name="connsiteX265" fmla="*/ 1886574 w 42198532"/>
              <a:gd name="connsiteY265" fmla="*/ 1606739 h 7004830"/>
              <a:gd name="connsiteX266" fmla="*/ 1862124 w 42198532"/>
              <a:gd name="connsiteY266" fmla="*/ 1625665 h 7004830"/>
              <a:gd name="connsiteX267" fmla="*/ 1496955 w 42198532"/>
              <a:gd name="connsiteY267" fmla="*/ 1348091 h 7004830"/>
              <a:gd name="connsiteX268" fmla="*/ 1861335 w 42198532"/>
              <a:gd name="connsiteY268" fmla="*/ 1064997 h 7004830"/>
              <a:gd name="connsiteX269" fmla="*/ 2226503 w 42198532"/>
              <a:gd name="connsiteY269" fmla="*/ 1342571 h 7004830"/>
              <a:gd name="connsiteX270" fmla="*/ 1887362 w 42198532"/>
              <a:gd name="connsiteY270" fmla="*/ 1605951 h 7004830"/>
              <a:gd name="connsiteX271" fmla="*/ 1887362 w 42198532"/>
              <a:gd name="connsiteY271" fmla="*/ 1622510 h 7004830"/>
              <a:gd name="connsiteX272" fmla="*/ 2231236 w 42198532"/>
              <a:gd name="connsiteY272" fmla="*/ 1355976 h 7004830"/>
              <a:gd name="connsiteX273" fmla="*/ 2231236 w 42198532"/>
              <a:gd name="connsiteY273" fmla="*/ 1702944 h 7004830"/>
              <a:gd name="connsiteX274" fmla="*/ 1887362 w 42198532"/>
              <a:gd name="connsiteY274" fmla="*/ 1968689 h 7004830"/>
              <a:gd name="connsiteX275" fmla="*/ 1887362 w 42198532"/>
              <a:gd name="connsiteY275" fmla="*/ 1985249 h 7004830"/>
              <a:gd name="connsiteX276" fmla="*/ 2243855 w 42198532"/>
              <a:gd name="connsiteY276" fmla="*/ 1709252 h 7004830"/>
              <a:gd name="connsiteX277" fmla="*/ 2243855 w 42198532"/>
              <a:gd name="connsiteY277" fmla="*/ 1339416 h 7004830"/>
              <a:gd name="connsiteX278" fmla="*/ 1870800 w 42198532"/>
              <a:gd name="connsiteY278" fmla="*/ 1056323 h 7004830"/>
              <a:gd name="connsiteX279" fmla="*/ 1870800 w 42198532"/>
              <a:gd name="connsiteY279" fmla="*/ 707778 h 7004830"/>
              <a:gd name="connsiteX280" fmla="*/ 1857392 w 42198532"/>
              <a:gd name="connsiteY280" fmla="*/ 718030 h 7004830"/>
              <a:gd name="connsiteX281" fmla="*/ 1857392 w 42198532"/>
              <a:gd name="connsiteY281" fmla="*/ 1050803 h 7004830"/>
              <a:gd name="connsiteX282" fmla="*/ 1496167 w 42198532"/>
              <a:gd name="connsiteY282" fmla="*/ 1331531 h 7004830"/>
              <a:gd name="connsiteX283" fmla="*/ 1496167 w 42198532"/>
              <a:gd name="connsiteY283" fmla="*/ 985352 h 7004830"/>
              <a:gd name="connsiteX284" fmla="*/ 1857392 w 42198532"/>
              <a:gd name="connsiteY284" fmla="*/ 704624 h 7004830"/>
              <a:gd name="connsiteX285" fmla="*/ 1857392 w 42198532"/>
              <a:gd name="connsiteY285" fmla="*/ 717241 h 7004830"/>
              <a:gd name="connsiteX286" fmla="*/ 1870800 w 42198532"/>
              <a:gd name="connsiteY286" fmla="*/ 706990 h 7004830"/>
              <a:gd name="connsiteX287" fmla="*/ 1870800 w 42198532"/>
              <a:gd name="connsiteY287" fmla="*/ 688064 h 7004830"/>
              <a:gd name="connsiteX288" fmla="*/ 1509574 w 42198532"/>
              <a:gd name="connsiteY288" fmla="*/ 412856 h 7004830"/>
              <a:gd name="connsiteX289" fmla="*/ 1498533 w 42198532"/>
              <a:gd name="connsiteY289" fmla="*/ 421530 h 7004830"/>
              <a:gd name="connsiteX290" fmla="*/ 1508786 w 42198532"/>
              <a:gd name="connsiteY290" fmla="*/ 412856 h 7004830"/>
              <a:gd name="connsiteX291" fmla="*/ 1493012 w 42198532"/>
              <a:gd name="connsiteY291" fmla="*/ 401028 h 7004830"/>
              <a:gd name="connsiteX292" fmla="*/ 1493012 w 42198532"/>
              <a:gd name="connsiteY292" fmla="*/ 119417 h 7004830"/>
              <a:gd name="connsiteX293" fmla="*/ 1493012 w 42198532"/>
              <a:gd name="connsiteY293" fmla="*/ 117464 h 7004830"/>
              <a:gd name="connsiteX294" fmla="*/ 1398859 w 42198532"/>
              <a:gd name="connsiteY294" fmla="*/ 117464 h 7004830"/>
              <a:gd name="connsiteX295" fmla="*/ 1480393 w 42198532"/>
              <a:gd name="connsiteY295" fmla="*/ 117464 h 7004830"/>
              <a:gd name="connsiteX296" fmla="*/ 1480393 w 42198532"/>
              <a:gd name="connsiteY296" fmla="*/ 201868 h 7004830"/>
              <a:gd name="connsiteX297" fmla="*/ 1480393 w 42198532"/>
              <a:gd name="connsiteY297" fmla="*/ 401028 h 7004830"/>
              <a:gd name="connsiteX298" fmla="*/ 1118379 w 42198532"/>
              <a:gd name="connsiteY298" fmla="*/ 681756 h 7004830"/>
              <a:gd name="connsiteX299" fmla="*/ 1118379 w 42198532"/>
              <a:gd name="connsiteY299" fmla="*/ 335577 h 7004830"/>
              <a:gd name="connsiteX300" fmla="*/ 1379242 w 42198532"/>
              <a:gd name="connsiteY300" fmla="*/ 132719 h 7004830"/>
              <a:gd name="connsiteX301" fmla="*/ 1398859 w 42198532"/>
              <a:gd name="connsiteY301" fmla="*/ 117464 h 7004830"/>
              <a:gd name="connsiteX302" fmla="*/ 840168 w 42198532"/>
              <a:gd name="connsiteY302" fmla="*/ 117464 h 7004830"/>
              <a:gd name="connsiteX303" fmla="*/ 1377550 w 42198532"/>
              <a:gd name="connsiteY303" fmla="*/ 117464 h 7004830"/>
              <a:gd name="connsiteX304" fmla="*/ 1301753 w 42198532"/>
              <a:gd name="connsiteY304" fmla="*/ 176360 h 7004830"/>
              <a:gd name="connsiteX305" fmla="*/ 1112069 w 42198532"/>
              <a:gd name="connsiteY305" fmla="*/ 323748 h 7004830"/>
              <a:gd name="connsiteX306" fmla="*/ 857417 w 42198532"/>
              <a:gd name="connsiteY306" fmla="*/ 130551 h 7004830"/>
              <a:gd name="connsiteX307" fmla="*/ 840168 w 42198532"/>
              <a:gd name="connsiteY307" fmla="*/ 117464 h 7004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</a:cxnLst>
            <a:rect l="l" t="t" r="r" b="b"/>
            <a:pathLst>
              <a:path w="42198532" h="7004830">
                <a:moveTo>
                  <a:pt x="738225" y="6911396"/>
                </a:moveTo>
                <a:lnTo>
                  <a:pt x="814828" y="6969750"/>
                </a:lnTo>
                <a:lnTo>
                  <a:pt x="822329" y="6975464"/>
                </a:lnTo>
                <a:lnTo>
                  <a:pt x="655724" y="6975464"/>
                </a:lnTo>
                <a:lnTo>
                  <a:pt x="656989" y="6974481"/>
                </a:lnTo>
                <a:lnTo>
                  <a:pt x="738225" y="6911396"/>
                </a:lnTo>
                <a:close/>
                <a:moveTo>
                  <a:pt x="733493" y="6551812"/>
                </a:moveTo>
                <a:lnTo>
                  <a:pt x="733493" y="6897991"/>
                </a:lnTo>
                <a:lnTo>
                  <a:pt x="639637" y="6970539"/>
                </a:lnTo>
                <a:cubicBezTo>
                  <a:pt x="645158" y="6972116"/>
                  <a:pt x="650679" y="6972904"/>
                  <a:pt x="656989" y="6974481"/>
                </a:cubicBezTo>
                <a:cubicBezTo>
                  <a:pt x="650679" y="6973693"/>
                  <a:pt x="644369" y="6972116"/>
                  <a:pt x="638848" y="6971327"/>
                </a:cubicBezTo>
                <a:lnTo>
                  <a:pt x="633515" y="6975464"/>
                </a:lnTo>
                <a:lnTo>
                  <a:pt x="371479" y="6975464"/>
                </a:lnTo>
                <a:lnTo>
                  <a:pt x="371479" y="6917056"/>
                </a:lnTo>
                <a:lnTo>
                  <a:pt x="371479" y="6832540"/>
                </a:lnTo>
                <a:lnTo>
                  <a:pt x="733493" y="6551812"/>
                </a:lnTo>
                <a:close/>
                <a:moveTo>
                  <a:pt x="1106548" y="5904403"/>
                </a:moveTo>
                <a:lnTo>
                  <a:pt x="1106548" y="6251370"/>
                </a:lnTo>
                <a:lnTo>
                  <a:pt x="1012693" y="6323918"/>
                </a:lnTo>
                <a:lnTo>
                  <a:pt x="744534" y="6531309"/>
                </a:lnTo>
                <a:lnTo>
                  <a:pt x="744534" y="6185131"/>
                </a:lnTo>
                <a:lnTo>
                  <a:pt x="873093" y="6085772"/>
                </a:lnTo>
                <a:lnTo>
                  <a:pt x="1106548" y="5904403"/>
                </a:lnTo>
                <a:close/>
                <a:moveTo>
                  <a:pt x="1739875" y="5788484"/>
                </a:moveTo>
                <a:lnTo>
                  <a:pt x="1726467" y="5794792"/>
                </a:lnTo>
                <a:lnTo>
                  <a:pt x="1739875" y="5788484"/>
                </a:lnTo>
                <a:close/>
                <a:moveTo>
                  <a:pt x="1488280" y="5613423"/>
                </a:moveTo>
                <a:lnTo>
                  <a:pt x="1726467" y="5794792"/>
                </a:lnTo>
                <a:lnTo>
                  <a:pt x="1853448" y="5890997"/>
                </a:lnTo>
                <a:lnTo>
                  <a:pt x="1489068" y="6174091"/>
                </a:lnTo>
                <a:lnTo>
                  <a:pt x="1123900" y="5896517"/>
                </a:lnTo>
                <a:lnTo>
                  <a:pt x="1488280" y="5613423"/>
                </a:lnTo>
                <a:close/>
                <a:moveTo>
                  <a:pt x="359648" y="4965225"/>
                </a:moveTo>
                <a:lnTo>
                  <a:pt x="724817" y="5242799"/>
                </a:lnTo>
                <a:lnTo>
                  <a:pt x="487418" y="5426534"/>
                </a:lnTo>
                <a:lnTo>
                  <a:pt x="493727" y="5437574"/>
                </a:lnTo>
                <a:lnTo>
                  <a:pt x="733493" y="5252262"/>
                </a:lnTo>
                <a:lnTo>
                  <a:pt x="733493" y="5598440"/>
                </a:lnTo>
                <a:lnTo>
                  <a:pt x="633328" y="5675720"/>
                </a:lnTo>
                <a:lnTo>
                  <a:pt x="641215" y="5688337"/>
                </a:lnTo>
                <a:lnTo>
                  <a:pt x="737436" y="5613423"/>
                </a:lnTo>
                <a:lnTo>
                  <a:pt x="1102605" y="5890997"/>
                </a:lnTo>
                <a:lnTo>
                  <a:pt x="866783" y="6073943"/>
                </a:lnTo>
                <a:lnTo>
                  <a:pt x="873093" y="6085772"/>
                </a:lnTo>
                <a:lnTo>
                  <a:pt x="865994" y="6074732"/>
                </a:lnTo>
                <a:lnTo>
                  <a:pt x="738225" y="6174091"/>
                </a:lnTo>
                <a:lnTo>
                  <a:pt x="373056" y="5896517"/>
                </a:lnTo>
                <a:lnTo>
                  <a:pt x="640426" y="5689125"/>
                </a:lnTo>
                <a:lnTo>
                  <a:pt x="633328" y="5676508"/>
                </a:lnTo>
                <a:lnTo>
                  <a:pt x="371479" y="5879169"/>
                </a:lnTo>
                <a:lnTo>
                  <a:pt x="371479" y="5532990"/>
                </a:lnTo>
                <a:lnTo>
                  <a:pt x="493727" y="5438362"/>
                </a:lnTo>
                <a:lnTo>
                  <a:pt x="486629" y="5426534"/>
                </a:lnTo>
                <a:lnTo>
                  <a:pt x="365169" y="5521161"/>
                </a:lnTo>
                <a:lnTo>
                  <a:pt x="0" y="5243588"/>
                </a:lnTo>
                <a:lnTo>
                  <a:pt x="359648" y="4965225"/>
                </a:lnTo>
                <a:close/>
                <a:moveTo>
                  <a:pt x="1106548" y="4604852"/>
                </a:moveTo>
                <a:lnTo>
                  <a:pt x="1106548" y="4951031"/>
                </a:lnTo>
                <a:lnTo>
                  <a:pt x="1018214" y="5019636"/>
                </a:lnTo>
                <a:lnTo>
                  <a:pt x="1025312" y="5030676"/>
                </a:lnTo>
                <a:lnTo>
                  <a:pt x="1017425" y="5020424"/>
                </a:lnTo>
                <a:lnTo>
                  <a:pt x="744534" y="5231759"/>
                </a:lnTo>
                <a:lnTo>
                  <a:pt x="744534" y="4885580"/>
                </a:lnTo>
                <a:lnTo>
                  <a:pt x="856530" y="4798050"/>
                </a:lnTo>
                <a:lnTo>
                  <a:pt x="849432" y="4787799"/>
                </a:lnTo>
                <a:lnTo>
                  <a:pt x="857319" y="4798050"/>
                </a:lnTo>
                <a:lnTo>
                  <a:pt x="1106548" y="4604852"/>
                </a:lnTo>
                <a:close/>
                <a:moveTo>
                  <a:pt x="737436" y="4313873"/>
                </a:moveTo>
                <a:lnTo>
                  <a:pt x="1102605" y="4591447"/>
                </a:lnTo>
                <a:lnTo>
                  <a:pt x="849432" y="4787799"/>
                </a:lnTo>
                <a:lnTo>
                  <a:pt x="738225" y="4873752"/>
                </a:lnTo>
                <a:lnTo>
                  <a:pt x="373056" y="4596178"/>
                </a:lnTo>
                <a:lnTo>
                  <a:pt x="737436" y="4313873"/>
                </a:lnTo>
                <a:close/>
                <a:moveTo>
                  <a:pt x="1115224" y="3661732"/>
                </a:moveTo>
                <a:lnTo>
                  <a:pt x="1125477" y="3669618"/>
                </a:lnTo>
                <a:lnTo>
                  <a:pt x="1480393" y="3939306"/>
                </a:lnTo>
                <a:lnTo>
                  <a:pt x="1116013" y="4222399"/>
                </a:lnTo>
                <a:lnTo>
                  <a:pt x="750844" y="3944037"/>
                </a:lnTo>
                <a:lnTo>
                  <a:pt x="1115224" y="3661732"/>
                </a:lnTo>
                <a:close/>
                <a:moveTo>
                  <a:pt x="1480393" y="2656315"/>
                </a:moveTo>
                <a:lnTo>
                  <a:pt x="1480393" y="3002494"/>
                </a:lnTo>
                <a:lnTo>
                  <a:pt x="1386537" y="3075042"/>
                </a:lnTo>
                <a:lnTo>
                  <a:pt x="1392847" y="3086870"/>
                </a:lnTo>
                <a:lnTo>
                  <a:pt x="1385748" y="3075830"/>
                </a:lnTo>
                <a:lnTo>
                  <a:pt x="1118379" y="3283222"/>
                </a:lnTo>
                <a:lnTo>
                  <a:pt x="1118379" y="2937043"/>
                </a:lnTo>
                <a:lnTo>
                  <a:pt x="1246148" y="2837685"/>
                </a:lnTo>
                <a:lnTo>
                  <a:pt x="1239839" y="2825856"/>
                </a:lnTo>
                <a:lnTo>
                  <a:pt x="1246937" y="2836896"/>
                </a:lnTo>
                <a:lnTo>
                  <a:pt x="1480393" y="2656315"/>
                </a:lnTo>
                <a:close/>
                <a:moveTo>
                  <a:pt x="732704" y="1716349"/>
                </a:moveTo>
                <a:lnTo>
                  <a:pt x="1097873" y="1993923"/>
                </a:lnTo>
                <a:lnTo>
                  <a:pt x="860473" y="2177658"/>
                </a:lnTo>
                <a:lnTo>
                  <a:pt x="867572" y="2189486"/>
                </a:lnTo>
                <a:lnTo>
                  <a:pt x="1106548" y="2003386"/>
                </a:lnTo>
                <a:lnTo>
                  <a:pt x="1106548" y="2350353"/>
                </a:lnTo>
                <a:lnTo>
                  <a:pt x="1007172" y="2427632"/>
                </a:lnTo>
                <a:lnTo>
                  <a:pt x="1014270" y="2440249"/>
                </a:lnTo>
                <a:lnTo>
                  <a:pt x="1110492" y="2365336"/>
                </a:lnTo>
                <a:lnTo>
                  <a:pt x="1475660" y="2642910"/>
                </a:lnTo>
                <a:lnTo>
                  <a:pt x="1239839" y="2825856"/>
                </a:lnTo>
                <a:lnTo>
                  <a:pt x="1112069" y="2925215"/>
                </a:lnTo>
                <a:lnTo>
                  <a:pt x="746900" y="2647641"/>
                </a:lnTo>
                <a:lnTo>
                  <a:pt x="1013481" y="2440249"/>
                </a:lnTo>
                <a:lnTo>
                  <a:pt x="1006383" y="2427632"/>
                </a:lnTo>
                <a:lnTo>
                  <a:pt x="744534" y="2631081"/>
                </a:lnTo>
                <a:lnTo>
                  <a:pt x="744534" y="2284114"/>
                </a:lnTo>
                <a:lnTo>
                  <a:pt x="866783" y="2189486"/>
                </a:lnTo>
                <a:lnTo>
                  <a:pt x="860473" y="2178447"/>
                </a:lnTo>
                <a:lnTo>
                  <a:pt x="738225" y="2273074"/>
                </a:lnTo>
                <a:lnTo>
                  <a:pt x="373056" y="1995500"/>
                </a:lnTo>
                <a:lnTo>
                  <a:pt x="732704" y="1716349"/>
                </a:lnTo>
                <a:close/>
                <a:moveTo>
                  <a:pt x="1480393" y="1355976"/>
                </a:moveTo>
                <a:lnTo>
                  <a:pt x="1480393" y="1702944"/>
                </a:lnTo>
                <a:lnTo>
                  <a:pt x="1391269" y="1771549"/>
                </a:lnTo>
                <a:lnTo>
                  <a:pt x="1399156" y="1781800"/>
                </a:lnTo>
                <a:lnTo>
                  <a:pt x="1483547" y="1716349"/>
                </a:lnTo>
                <a:lnTo>
                  <a:pt x="1848716" y="1993923"/>
                </a:lnTo>
                <a:lnTo>
                  <a:pt x="1658639" y="2141384"/>
                </a:lnTo>
                <a:lnTo>
                  <a:pt x="1489068" y="2273074"/>
                </a:lnTo>
                <a:lnTo>
                  <a:pt x="1123900" y="1995500"/>
                </a:lnTo>
                <a:lnTo>
                  <a:pt x="1398368" y="1782588"/>
                </a:lnTo>
                <a:lnTo>
                  <a:pt x="1390481" y="1771549"/>
                </a:lnTo>
                <a:lnTo>
                  <a:pt x="1118379" y="1982883"/>
                </a:lnTo>
                <a:lnTo>
                  <a:pt x="1118379" y="1636704"/>
                </a:lnTo>
                <a:lnTo>
                  <a:pt x="1230374" y="1549963"/>
                </a:lnTo>
                <a:lnTo>
                  <a:pt x="1480393" y="1355976"/>
                </a:lnTo>
                <a:close/>
                <a:moveTo>
                  <a:pt x="1110492" y="1064997"/>
                </a:moveTo>
                <a:lnTo>
                  <a:pt x="1475660" y="1342571"/>
                </a:lnTo>
                <a:lnTo>
                  <a:pt x="1223276" y="1538923"/>
                </a:lnTo>
                <a:lnTo>
                  <a:pt x="1230374" y="1549963"/>
                </a:lnTo>
                <a:lnTo>
                  <a:pt x="1222487" y="1539711"/>
                </a:lnTo>
                <a:lnTo>
                  <a:pt x="1112069" y="1625665"/>
                </a:lnTo>
                <a:lnTo>
                  <a:pt x="746900" y="1348091"/>
                </a:lnTo>
                <a:lnTo>
                  <a:pt x="1110492" y="1064997"/>
                </a:lnTo>
                <a:close/>
                <a:moveTo>
                  <a:pt x="1488280" y="413645"/>
                </a:moveTo>
                <a:lnTo>
                  <a:pt x="1498533" y="421530"/>
                </a:lnTo>
                <a:lnTo>
                  <a:pt x="1853448" y="691218"/>
                </a:lnTo>
                <a:lnTo>
                  <a:pt x="1489068" y="973524"/>
                </a:lnTo>
                <a:lnTo>
                  <a:pt x="1123900" y="695950"/>
                </a:lnTo>
                <a:lnTo>
                  <a:pt x="1488280" y="413645"/>
                </a:lnTo>
                <a:close/>
                <a:moveTo>
                  <a:pt x="1493012" y="117464"/>
                </a:moveTo>
                <a:lnTo>
                  <a:pt x="42118086" y="0"/>
                </a:lnTo>
                <a:lnTo>
                  <a:pt x="42198532" y="7004830"/>
                </a:lnTo>
                <a:lnTo>
                  <a:pt x="843615" y="6975464"/>
                </a:lnTo>
                <a:lnTo>
                  <a:pt x="810785" y="6950504"/>
                </a:lnTo>
                <a:lnTo>
                  <a:pt x="746900" y="6901934"/>
                </a:lnTo>
                <a:lnTo>
                  <a:pt x="746900" y="6547081"/>
                </a:lnTo>
                <a:lnTo>
                  <a:pt x="1019002" y="6335746"/>
                </a:lnTo>
                <a:lnTo>
                  <a:pt x="1012693" y="6323918"/>
                </a:lnTo>
                <a:lnTo>
                  <a:pt x="1019791" y="6334957"/>
                </a:lnTo>
                <a:lnTo>
                  <a:pt x="1110492" y="6264775"/>
                </a:lnTo>
                <a:lnTo>
                  <a:pt x="1489068" y="6553389"/>
                </a:lnTo>
                <a:lnTo>
                  <a:pt x="1870800" y="6257678"/>
                </a:lnTo>
                <a:lnTo>
                  <a:pt x="1870800" y="6139394"/>
                </a:lnTo>
                <a:lnTo>
                  <a:pt x="1857392" y="6144914"/>
                </a:lnTo>
                <a:lnTo>
                  <a:pt x="1857392" y="6251370"/>
                </a:lnTo>
                <a:lnTo>
                  <a:pt x="1495378" y="6531309"/>
                </a:lnTo>
                <a:lnTo>
                  <a:pt x="1495378" y="6185131"/>
                </a:lnTo>
                <a:lnTo>
                  <a:pt x="1857392" y="5904403"/>
                </a:lnTo>
                <a:lnTo>
                  <a:pt x="1857392" y="6144125"/>
                </a:lnTo>
                <a:lnTo>
                  <a:pt x="1870800" y="6138605"/>
                </a:lnTo>
                <a:lnTo>
                  <a:pt x="1870800" y="5887843"/>
                </a:lnTo>
                <a:lnTo>
                  <a:pt x="1739875" y="5788484"/>
                </a:lnTo>
                <a:lnTo>
                  <a:pt x="1497744" y="5604749"/>
                </a:lnTo>
                <a:lnTo>
                  <a:pt x="1497744" y="5424957"/>
                </a:lnTo>
                <a:lnTo>
                  <a:pt x="1484336" y="5427322"/>
                </a:lnTo>
                <a:lnTo>
                  <a:pt x="1484336" y="5598440"/>
                </a:lnTo>
                <a:lnTo>
                  <a:pt x="1122322" y="5879169"/>
                </a:lnTo>
                <a:lnTo>
                  <a:pt x="1122322" y="5532990"/>
                </a:lnTo>
                <a:lnTo>
                  <a:pt x="1292682" y="5400511"/>
                </a:lnTo>
                <a:lnTo>
                  <a:pt x="1285583" y="5390260"/>
                </a:lnTo>
                <a:lnTo>
                  <a:pt x="1116013" y="5521161"/>
                </a:lnTo>
                <a:lnTo>
                  <a:pt x="750844" y="5243588"/>
                </a:lnTo>
                <a:lnTo>
                  <a:pt x="1025312" y="5030676"/>
                </a:lnTo>
                <a:lnTo>
                  <a:pt x="1110492" y="4965225"/>
                </a:lnTo>
                <a:lnTo>
                  <a:pt x="1475660" y="5242799"/>
                </a:lnTo>
                <a:lnTo>
                  <a:pt x="1285583" y="5389472"/>
                </a:lnTo>
                <a:lnTo>
                  <a:pt x="1293470" y="5400511"/>
                </a:lnTo>
                <a:lnTo>
                  <a:pt x="1484336" y="5252262"/>
                </a:lnTo>
                <a:lnTo>
                  <a:pt x="1484336" y="5426534"/>
                </a:lnTo>
                <a:lnTo>
                  <a:pt x="1497744" y="5424168"/>
                </a:lnTo>
                <a:lnTo>
                  <a:pt x="1497744" y="5246742"/>
                </a:lnTo>
                <a:lnTo>
                  <a:pt x="1513518" y="5234125"/>
                </a:lnTo>
                <a:lnTo>
                  <a:pt x="1513518" y="5217565"/>
                </a:lnTo>
                <a:lnTo>
                  <a:pt x="1495378" y="5231759"/>
                </a:lnTo>
                <a:lnTo>
                  <a:pt x="1495378" y="4885580"/>
                </a:lnTo>
                <a:lnTo>
                  <a:pt x="1513518" y="4871386"/>
                </a:lnTo>
                <a:lnTo>
                  <a:pt x="1513518" y="4854826"/>
                </a:lnTo>
                <a:lnTo>
                  <a:pt x="1489068" y="4873752"/>
                </a:lnTo>
                <a:lnTo>
                  <a:pt x="1123900" y="4596178"/>
                </a:lnTo>
                <a:lnTo>
                  <a:pt x="1488280" y="4313873"/>
                </a:lnTo>
                <a:lnTo>
                  <a:pt x="1853448" y="4591447"/>
                </a:lnTo>
                <a:lnTo>
                  <a:pt x="1514307" y="4854826"/>
                </a:lnTo>
                <a:lnTo>
                  <a:pt x="1514307" y="4870598"/>
                </a:lnTo>
                <a:lnTo>
                  <a:pt x="1857392" y="4604852"/>
                </a:lnTo>
                <a:lnTo>
                  <a:pt x="1857392" y="4951031"/>
                </a:lnTo>
                <a:lnTo>
                  <a:pt x="1514307" y="5217565"/>
                </a:lnTo>
                <a:lnTo>
                  <a:pt x="1514307" y="5234125"/>
                </a:lnTo>
                <a:lnTo>
                  <a:pt x="1870800" y="4957339"/>
                </a:lnTo>
                <a:lnTo>
                  <a:pt x="1870800" y="4588292"/>
                </a:lnTo>
                <a:lnTo>
                  <a:pt x="1497744" y="4304410"/>
                </a:lnTo>
                <a:lnTo>
                  <a:pt x="1497744" y="3956654"/>
                </a:lnTo>
                <a:lnTo>
                  <a:pt x="1484336" y="3966905"/>
                </a:lnTo>
                <a:lnTo>
                  <a:pt x="1484336" y="4299679"/>
                </a:lnTo>
                <a:lnTo>
                  <a:pt x="1122322" y="4579618"/>
                </a:lnTo>
                <a:lnTo>
                  <a:pt x="1122322" y="4233439"/>
                </a:lnTo>
                <a:lnTo>
                  <a:pt x="1484336" y="3952712"/>
                </a:lnTo>
                <a:lnTo>
                  <a:pt x="1484336" y="3966117"/>
                </a:lnTo>
                <a:lnTo>
                  <a:pt x="1497744" y="3955866"/>
                </a:lnTo>
                <a:lnTo>
                  <a:pt x="1497744" y="3936152"/>
                </a:lnTo>
                <a:lnTo>
                  <a:pt x="1136519" y="3661732"/>
                </a:lnTo>
                <a:lnTo>
                  <a:pt x="1125477" y="3669618"/>
                </a:lnTo>
                <a:lnTo>
                  <a:pt x="1135730" y="3660943"/>
                </a:lnTo>
                <a:lnTo>
                  <a:pt x="1119956" y="3649115"/>
                </a:lnTo>
                <a:lnTo>
                  <a:pt x="1119956" y="3637286"/>
                </a:lnTo>
                <a:lnTo>
                  <a:pt x="1106548" y="3637286"/>
                </a:lnTo>
                <a:lnTo>
                  <a:pt x="1106548" y="3649903"/>
                </a:lnTo>
                <a:lnTo>
                  <a:pt x="744534" y="3929843"/>
                </a:lnTo>
                <a:lnTo>
                  <a:pt x="744534" y="3612841"/>
                </a:lnTo>
                <a:lnTo>
                  <a:pt x="744534" y="3584453"/>
                </a:lnTo>
                <a:lnTo>
                  <a:pt x="1106548" y="3303725"/>
                </a:lnTo>
                <a:lnTo>
                  <a:pt x="1106548" y="3617573"/>
                </a:lnTo>
                <a:lnTo>
                  <a:pt x="1106548" y="3636498"/>
                </a:lnTo>
                <a:lnTo>
                  <a:pt x="1119956" y="3636498"/>
                </a:lnTo>
                <a:lnTo>
                  <a:pt x="1119956" y="3298205"/>
                </a:lnTo>
                <a:lnTo>
                  <a:pt x="1392847" y="3086870"/>
                </a:lnTo>
                <a:lnTo>
                  <a:pt x="1483547" y="3016688"/>
                </a:lnTo>
                <a:lnTo>
                  <a:pt x="1862913" y="3304513"/>
                </a:lnTo>
                <a:lnTo>
                  <a:pt x="2243855" y="3008803"/>
                </a:lnTo>
                <a:lnTo>
                  <a:pt x="2243855" y="2891307"/>
                </a:lnTo>
                <a:lnTo>
                  <a:pt x="2231236" y="2896827"/>
                </a:lnTo>
                <a:lnTo>
                  <a:pt x="2231236" y="3002494"/>
                </a:lnTo>
                <a:lnTo>
                  <a:pt x="1869222" y="3283222"/>
                </a:lnTo>
                <a:lnTo>
                  <a:pt x="1869222" y="2937043"/>
                </a:lnTo>
                <a:lnTo>
                  <a:pt x="2231236" y="2656315"/>
                </a:lnTo>
                <a:lnTo>
                  <a:pt x="2231236" y="2896038"/>
                </a:lnTo>
                <a:lnTo>
                  <a:pt x="2243855" y="2890518"/>
                </a:lnTo>
                <a:lnTo>
                  <a:pt x="2243855" y="2639755"/>
                </a:lnTo>
                <a:lnTo>
                  <a:pt x="2113720" y="2540397"/>
                </a:lnTo>
                <a:lnTo>
                  <a:pt x="2100312" y="2546705"/>
                </a:lnTo>
                <a:lnTo>
                  <a:pt x="2226503" y="2642910"/>
                </a:lnTo>
                <a:lnTo>
                  <a:pt x="1862124" y="2925215"/>
                </a:lnTo>
                <a:lnTo>
                  <a:pt x="1496955" y="2647641"/>
                </a:lnTo>
                <a:lnTo>
                  <a:pt x="1861335" y="2365336"/>
                </a:lnTo>
                <a:lnTo>
                  <a:pt x="2099523" y="2545916"/>
                </a:lnTo>
                <a:lnTo>
                  <a:pt x="2112931" y="2539608"/>
                </a:lnTo>
                <a:lnTo>
                  <a:pt x="1870800" y="2355873"/>
                </a:lnTo>
                <a:lnTo>
                  <a:pt x="1870800" y="2176869"/>
                </a:lnTo>
                <a:lnTo>
                  <a:pt x="1857392" y="2178447"/>
                </a:lnTo>
                <a:lnTo>
                  <a:pt x="1857392" y="2350353"/>
                </a:lnTo>
                <a:lnTo>
                  <a:pt x="1496167" y="2631081"/>
                </a:lnTo>
                <a:lnTo>
                  <a:pt x="1496167" y="2284114"/>
                </a:lnTo>
                <a:lnTo>
                  <a:pt x="1666526" y="2152424"/>
                </a:lnTo>
                <a:lnTo>
                  <a:pt x="1658639" y="2141384"/>
                </a:lnTo>
                <a:lnTo>
                  <a:pt x="1666526" y="2151636"/>
                </a:lnTo>
                <a:lnTo>
                  <a:pt x="1857392" y="2003386"/>
                </a:lnTo>
                <a:lnTo>
                  <a:pt x="1857392" y="2177658"/>
                </a:lnTo>
                <a:lnTo>
                  <a:pt x="1870800" y="2176081"/>
                </a:lnTo>
                <a:lnTo>
                  <a:pt x="1870800" y="1998654"/>
                </a:lnTo>
                <a:lnTo>
                  <a:pt x="1886574" y="1986037"/>
                </a:lnTo>
                <a:lnTo>
                  <a:pt x="1886574" y="1969478"/>
                </a:lnTo>
                <a:lnTo>
                  <a:pt x="1869222" y="1982883"/>
                </a:lnTo>
                <a:lnTo>
                  <a:pt x="1869222" y="1636704"/>
                </a:lnTo>
                <a:lnTo>
                  <a:pt x="1886574" y="1623299"/>
                </a:lnTo>
                <a:lnTo>
                  <a:pt x="1886574" y="1606739"/>
                </a:lnTo>
                <a:lnTo>
                  <a:pt x="1862124" y="1625665"/>
                </a:lnTo>
                <a:lnTo>
                  <a:pt x="1496955" y="1348091"/>
                </a:lnTo>
                <a:lnTo>
                  <a:pt x="1861335" y="1064997"/>
                </a:lnTo>
                <a:lnTo>
                  <a:pt x="2226503" y="1342571"/>
                </a:lnTo>
                <a:lnTo>
                  <a:pt x="1887362" y="1605951"/>
                </a:lnTo>
                <a:lnTo>
                  <a:pt x="1887362" y="1622510"/>
                </a:lnTo>
                <a:lnTo>
                  <a:pt x="2231236" y="1355976"/>
                </a:lnTo>
                <a:lnTo>
                  <a:pt x="2231236" y="1702944"/>
                </a:lnTo>
                <a:lnTo>
                  <a:pt x="1887362" y="1968689"/>
                </a:lnTo>
                <a:lnTo>
                  <a:pt x="1887362" y="1985249"/>
                </a:lnTo>
                <a:lnTo>
                  <a:pt x="2243855" y="1709252"/>
                </a:lnTo>
                <a:lnTo>
                  <a:pt x="2243855" y="1339416"/>
                </a:lnTo>
                <a:lnTo>
                  <a:pt x="1870800" y="1056323"/>
                </a:lnTo>
                <a:lnTo>
                  <a:pt x="1870800" y="707778"/>
                </a:lnTo>
                <a:lnTo>
                  <a:pt x="1857392" y="718030"/>
                </a:lnTo>
                <a:lnTo>
                  <a:pt x="1857392" y="1050803"/>
                </a:lnTo>
                <a:lnTo>
                  <a:pt x="1496167" y="1331531"/>
                </a:lnTo>
                <a:lnTo>
                  <a:pt x="1496167" y="985352"/>
                </a:lnTo>
                <a:lnTo>
                  <a:pt x="1857392" y="704624"/>
                </a:lnTo>
                <a:lnTo>
                  <a:pt x="1857392" y="717241"/>
                </a:lnTo>
                <a:lnTo>
                  <a:pt x="1870800" y="706990"/>
                </a:lnTo>
                <a:lnTo>
                  <a:pt x="1870800" y="688064"/>
                </a:lnTo>
                <a:lnTo>
                  <a:pt x="1509574" y="412856"/>
                </a:lnTo>
                <a:lnTo>
                  <a:pt x="1498533" y="421530"/>
                </a:lnTo>
                <a:lnTo>
                  <a:pt x="1508786" y="412856"/>
                </a:lnTo>
                <a:lnTo>
                  <a:pt x="1493012" y="401028"/>
                </a:lnTo>
                <a:lnTo>
                  <a:pt x="1493012" y="119417"/>
                </a:lnTo>
                <a:lnTo>
                  <a:pt x="1493012" y="117464"/>
                </a:lnTo>
                <a:close/>
                <a:moveTo>
                  <a:pt x="1398859" y="117464"/>
                </a:moveTo>
                <a:lnTo>
                  <a:pt x="1480393" y="117464"/>
                </a:lnTo>
                <a:lnTo>
                  <a:pt x="1480393" y="201868"/>
                </a:lnTo>
                <a:lnTo>
                  <a:pt x="1480393" y="401028"/>
                </a:lnTo>
                <a:lnTo>
                  <a:pt x="1118379" y="681756"/>
                </a:lnTo>
                <a:lnTo>
                  <a:pt x="1118379" y="335577"/>
                </a:lnTo>
                <a:lnTo>
                  <a:pt x="1379242" y="132719"/>
                </a:lnTo>
                <a:lnTo>
                  <a:pt x="1398859" y="117464"/>
                </a:lnTo>
                <a:close/>
                <a:moveTo>
                  <a:pt x="840168" y="117464"/>
                </a:moveTo>
                <a:lnTo>
                  <a:pt x="1377550" y="117464"/>
                </a:lnTo>
                <a:lnTo>
                  <a:pt x="1301753" y="176360"/>
                </a:lnTo>
                <a:lnTo>
                  <a:pt x="1112069" y="323748"/>
                </a:lnTo>
                <a:lnTo>
                  <a:pt x="857417" y="130551"/>
                </a:lnTo>
                <a:lnTo>
                  <a:pt x="840168" y="11746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540000" rIns="540000">
            <a:noAutofit/>
          </a:bodyPr>
          <a:lstStyle>
            <a:lvl1pPr algn="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3D784-9651-40F9-AF6B-05B6B883A97C}" type="datetime1">
              <a:rPr lang="fr-FR" smtClean="0"/>
              <a:t>29/03/2023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Exemple de pied de page (A modifier dans l'onglet "Insertion"/"En-tête/Pied"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‹#›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Visuel  haut + contenu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9BDF78EF-B925-4A77-F088-A8970BDC4F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3381829"/>
            <a:ext cx="10836275" cy="2531609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46C622DF-824A-7030-FF06-98A537DB20A5}"/>
              </a:ext>
            </a:extLst>
          </p:cNvPr>
          <p:cNvSpPr txBox="1"/>
          <p:nvPr userDrawn="1"/>
        </p:nvSpPr>
        <p:spPr>
          <a:xfrm>
            <a:off x="-101600" y="685800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placez celle-ci en arrière plan : Clic droit + « Arrière plan 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adaptez si besoin la couleur du texte en fonction de celle-ci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285252E3-9176-AD7B-44E7-02A49D473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319314"/>
            <a:ext cx="10728325" cy="1084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889705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 Bas+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6193A-88CF-4EFF-B32E-6B0BD96F1AAD}" type="datetime1">
              <a:rPr lang="fr-FR" smtClean="0"/>
              <a:t>29/03/2023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Exemple de pied de page (A modifier dans l'onglet "Insertion"/"En-tête/Pied"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‹#›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Visuel  Bas+ contenu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96CEC976-242A-291F-5C18-817BBE12E9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5646" y="1381125"/>
            <a:ext cx="10744517" cy="2073275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E462F4B3-C673-4762-4C2C-2CE0330E60F9}"/>
              </a:ext>
            </a:extLst>
          </p:cNvPr>
          <p:cNvSpPr txBox="1"/>
          <p:nvPr userDrawn="1"/>
        </p:nvSpPr>
        <p:spPr>
          <a:xfrm>
            <a:off x="-101600" y="6858000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placez celle-ci en arrière plan : Clic droit + « Arrière plan »</a:t>
            </a:r>
          </a:p>
        </p:txBody>
      </p:sp>
      <p:sp>
        <p:nvSpPr>
          <p:cNvPr id="9" name="Espace réservé pour une image  28">
            <a:extLst>
              <a:ext uri="{FF2B5EF4-FFF2-40B4-BE49-F238E27FC236}">
                <a16:creationId xmlns:a16="http://schemas.microsoft.com/office/drawing/2014/main" id="{DCB96DEF-5249-666B-576F-70AC92D0663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00197" y="3823855"/>
            <a:ext cx="11765693" cy="2356998"/>
          </a:xfrm>
          <a:custGeom>
            <a:avLst/>
            <a:gdLst>
              <a:gd name="connsiteX0" fmla="*/ 738225 w 5957423"/>
              <a:gd name="connsiteY0" fmla="*/ 6793932 h 6858000"/>
              <a:gd name="connsiteX1" fmla="*/ 814828 w 5957423"/>
              <a:gd name="connsiteY1" fmla="*/ 6852286 h 6858000"/>
              <a:gd name="connsiteX2" fmla="*/ 822329 w 5957423"/>
              <a:gd name="connsiteY2" fmla="*/ 6858000 h 6858000"/>
              <a:gd name="connsiteX3" fmla="*/ 655724 w 5957423"/>
              <a:gd name="connsiteY3" fmla="*/ 6858000 h 6858000"/>
              <a:gd name="connsiteX4" fmla="*/ 656989 w 5957423"/>
              <a:gd name="connsiteY4" fmla="*/ 6857017 h 6858000"/>
              <a:gd name="connsiteX5" fmla="*/ 738225 w 5957423"/>
              <a:gd name="connsiteY5" fmla="*/ 6793932 h 6858000"/>
              <a:gd name="connsiteX6" fmla="*/ 733493 w 5957423"/>
              <a:gd name="connsiteY6" fmla="*/ 6434348 h 6858000"/>
              <a:gd name="connsiteX7" fmla="*/ 733493 w 5957423"/>
              <a:gd name="connsiteY7" fmla="*/ 6780527 h 6858000"/>
              <a:gd name="connsiteX8" fmla="*/ 639637 w 5957423"/>
              <a:gd name="connsiteY8" fmla="*/ 6853075 h 6858000"/>
              <a:gd name="connsiteX9" fmla="*/ 656989 w 5957423"/>
              <a:gd name="connsiteY9" fmla="*/ 6857017 h 6858000"/>
              <a:gd name="connsiteX10" fmla="*/ 638848 w 5957423"/>
              <a:gd name="connsiteY10" fmla="*/ 6853863 h 6858000"/>
              <a:gd name="connsiteX11" fmla="*/ 633515 w 5957423"/>
              <a:gd name="connsiteY11" fmla="*/ 6858000 h 6858000"/>
              <a:gd name="connsiteX12" fmla="*/ 371479 w 5957423"/>
              <a:gd name="connsiteY12" fmla="*/ 6858000 h 6858000"/>
              <a:gd name="connsiteX13" fmla="*/ 371479 w 5957423"/>
              <a:gd name="connsiteY13" fmla="*/ 6799592 h 6858000"/>
              <a:gd name="connsiteX14" fmla="*/ 371479 w 5957423"/>
              <a:gd name="connsiteY14" fmla="*/ 6715076 h 6858000"/>
              <a:gd name="connsiteX15" fmla="*/ 733493 w 5957423"/>
              <a:gd name="connsiteY15" fmla="*/ 6434348 h 6858000"/>
              <a:gd name="connsiteX16" fmla="*/ 1106548 w 5957423"/>
              <a:gd name="connsiteY16" fmla="*/ 5786939 h 6858000"/>
              <a:gd name="connsiteX17" fmla="*/ 1106548 w 5957423"/>
              <a:gd name="connsiteY17" fmla="*/ 6133906 h 6858000"/>
              <a:gd name="connsiteX18" fmla="*/ 1012693 w 5957423"/>
              <a:gd name="connsiteY18" fmla="*/ 6206454 h 6858000"/>
              <a:gd name="connsiteX19" fmla="*/ 744534 w 5957423"/>
              <a:gd name="connsiteY19" fmla="*/ 6413845 h 6858000"/>
              <a:gd name="connsiteX20" fmla="*/ 744534 w 5957423"/>
              <a:gd name="connsiteY20" fmla="*/ 6067667 h 6858000"/>
              <a:gd name="connsiteX21" fmla="*/ 873093 w 5957423"/>
              <a:gd name="connsiteY21" fmla="*/ 5968308 h 6858000"/>
              <a:gd name="connsiteX22" fmla="*/ 1106548 w 5957423"/>
              <a:gd name="connsiteY22" fmla="*/ 5786939 h 6858000"/>
              <a:gd name="connsiteX23" fmla="*/ 1739875 w 5957423"/>
              <a:gd name="connsiteY23" fmla="*/ 5671020 h 6858000"/>
              <a:gd name="connsiteX24" fmla="*/ 1726467 w 5957423"/>
              <a:gd name="connsiteY24" fmla="*/ 5677328 h 6858000"/>
              <a:gd name="connsiteX25" fmla="*/ 1739875 w 5957423"/>
              <a:gd name="connsiteY25" fmla="*/ 5671020 h 6858000"/>
              <a:gd name="connsiteX26" fmla="*/ 1488280 w 5957423"/>
              <a:gd name="connsiteY26" fmla="*/ 5495959 h 6858000"/>
              <a:gd name="connsiteX27" fmla="*/ 1726467 w 5957423"/>
              <a:gd name="connsiteY27" fmla="*/ 5677328 h 6858000"/>
              <a:gd name="connsiteX28" fmla="*/ 1853448 w 5957423"/>
              <a:gd name="connsiteY28" fmla="*/ 5773533 h 6858000"/>
              <a:gd name="connsiteX29" fmla="*/ 1489068 w 5957423"/>
              <a:gd name="connsiteY29" fmla="*/ 6056627 h 6858000"/>
              <a:gd name="connsiteX30" fmla="*/ 1123900 w 5957423"/>
              <a:gd name="connsiteY30" fmla="*/ 5779053 h 6858000"/>
              <a:gd name="connsiteX31" fmla="*/ 1488280 w 5957423"/>
              <a:gd name="connsiteY31" fmla="*/ 5495959 h 6858000"/>
              <a:gd name="connsiteX32" fmla="*/ 359648 w 5957423"/>
              <a:gd name="connsiteY32" fmla="*/ 4847761 h 6858000"/>
              <a:gd name="connsiteX33" fmla="*/ 724817 w 5957423"/>
              <a:gd name="connsiteY33" fmla="*/ 5125335 h 6858000"/>
              <a:gd name="connsiteX34" fmla="*/ 487418 w 5957423"/>
              <a:gd name="connsiteY34" fmla="*/ 5309070 h 6858000"/>
              <a:gd name="connsiteX35" fmla="*/ 493727 w 5957423"/>
              <a:gd name="connsiteY35" fmla="*/ 5320110 h 6858000"/>
              <a:gd name="connsiteX36" fmla="*/ 733493 w 5957423"/>
              <a:gd name="connsiteY36" fmla="*/ 5134798 h 6858000"/>
              <a:gd name="connsiteX37" fmla="*/ 733493 w 5957423"/>
              <a:gd name="connsiteY37" fmla="*/ 5480976 h 6858000"/>
              <a:gd name="connsiteX38" fmla="*/ 633328 w 5957423"/>
              <a:gd name="connsiteY38" fmla="*/ 5558256 h 6858000"/>
              <a:gd name="connsiteX39" fmla="*/ 641215 w 5957423"/>
              <a:gd name="connsiteY39" fmla="*/ 5570873 h 6858000"/>
              <a:gd name="connsiteX40" fmla="*/ 737436 w 5957423"/>
              <a:gd name="connsiteY40" fmla="*/ 5495959 h 6858000"/>
              <a:gd name="connsiteX41" fmla="*/ 1102605 w 5957423"/>
              <a:gd name="connsiteY41" fmla="*/ 5773533 h 6858000"/>
              <a:gd name="connsiteX42" fmla="*/ 866783 w 5957423"/>
              <a:gd name="connsiteY42" fmla="*/ 5956479 h 6858000"/>
              <a:gd name="connsiteX43" fmla="*/ 873093 w 5957423"/>
              <a:gd name="connsiteY43" fmla="*/ 5968308 h 6858000"/>
              <a:gd name="connsiteX44" fmla="*/ 865994 w 5957423"/>
              <a:gd name="connsiteY44" fmla="*/ 5957268 h 6858000"/>
              <a:gd name="connsiteX45" fmla="*/ 738225 w 5957423"/>
              <a:gd name="connsiteY45" fmla="*/ 6056627 h 6858000"/>
              <a:gd name="connsiteX46" fmla="*/ 373056 w 5957423"/>
              <a:gd name="connsiteY46" fmla="*/ 5779053 h 6858000"/>
              <a:gd name="connsiteX47" fmla="*/ 640426 w 5957423"/>
              <a:gd name="connsiteY47" fmla="*/ 5571661 h 6858000"/>
              <a:gd name="connsiteX48" fmla="*/ 633328 w 5957423"/>
              <a:gd name="connsiteY48" fmla="*/ 5559044 h 6858000"/>
              <a:gd name="connsiteX49" fmla="*/ 371479 w 5957423"/>
              <a:gd name="connsiteY49" fmla="*/ 5761705 h 6858000"/>
              <a:gd name="connsiteX50" fmla="*/ 371479 w 5957423"/>
              <a:gd name="connsiteY50" fmla="*/ 5415526 h 6858000"/>
              <a:gd name="connsiteX51" fmla="*/ 493727 w 5957423"/>
              <a:gd name="connsiteY51" fmla="*/ 5320898 h 6858000"/>
              <a:gd name="connsiteX52" fmla="*/ 486629 w 5957423"/>
              <a:gd name="connsiteY52" fmla="*/ 5309070 h 6858000"/>
              <a:gd name="connsiteX53" fmla="*/ 365169 w 5957423"/>
              <a:gd name="connsiteY53" fmla="*/ 5403697 h 6858000"/>
              <a:gd name="connsiteX54" fmla="*/ 0 w 5957423"/>
              <a:gd name="connsiteY54" fmla="*/ 5126124 h 6858000"/>
              <a:gd name="connsiteX55" fmla="*/ 359648 w 5957423"/>
              <a:gd name="connsiteY55" fmla="*/ 4847761 h 6858000"/>
              <a:gd name="connsiteX56" fmla="*/ 1106548 w 5957423"/>
              <a:gd name="connsiteY56" fmla="*/ 4487388 h 6858000"/>
              <a:gd name="connsiteX57" fmla="*/ 1106548 w 5957423"/>
              <a:gd name="connsiteY57" fmla="*/ 4833567 h 6858000"/>
              <a:gd name="connsiteX58" fmla="*/ 1018214 w 5957423"/>
              <a:gd name="connsiteY58" fmla="*/ 4902172 h 6858000"/>
              <a:gd name="connsiteX59" fmla="*/ 1025312 w 5957423"/>
              <a:gd name="connsiteY59" fmla="*/ 4913212 h 6858000"/>
              <a:gd name="connsiteX60" fmla="*/ 1017425 w 5957423"/>
              <a:gd name="connsiteY60" fmla="*/ 4902960 h 6858000"/>
              <a:gd name="connsiteX61" fmla="*/ 744534 w 5957423"/>
              <a:gd name="connsiteY61" fmla="*/ 5114295 h 6858000"/>
              <a:gd name="connsiteX62" fmla="*/ 744534 w 5957423"/>
              <a:gd name="connsiteY62" fmla="*/ 4768116 h 6858000"/>
              <a:gd name="connsiteX63" fmla="*/ 856530 w 5957423"/>
              <a:gd name="connsiteY63" fmla="*/ 4680586 h 6858000"/>
              <a:gd name="connsiteX64" fmla="*/ 849432 w 5957423"/>
              <a:gd name="connsiteY64" fmla="*/ 4670335 h 6858000"/>
              <a:gd name="connsiteX65" fmla="*/ 857319 w 5957423"/>
              <a:gd name="connsiteY65" fmla="*/ 4680586 h 6858000"/>
              <a:gd name="connsiteX66" fmla="*/ 1106548 w 5957423"/>
              <a:gd name="connsiteY66" fmla="*/ 4487388 h 6858000"/>
              <a:gd name="connsiteX67" fmla="*/ 737436 w 5957423"/>
              <a:gd name="connsiteY67" fmla="*/ 4196409 h 6858000"/>
              <a:gd name="connsiteX68" fmla="*/ 1102605 w 5957423"/>
              <a:gd name="connsiteY68" fmla="*/ 4473983 h 6858000"/>
              <a:gd name="connsiteX69" fmla="*/ 849432 w 5957423"/>
              <a:gd name="connsiteY69" fmla="*/ 4670335 h 6858000"/>
              <a:gd name="connsiteX70" fmla="*/ 738225 w 5957423"/>
              <a:gd name="connsiteY70" fmla="*/ 4756288 h 6858000"/>
              <a:gd name="connsiteX71" fmla="*/ 373056 w 5957423"/>
              <a:gd name="connsiteY71" fmla="*/ 4478714 h 6858000"/>
              <a:gd name="connsiteX72" fmla="*/ 737436 w 5957423"/>
              <a:gd name="connsiteY72" fmla="*/ 4196409 h 6858000"/>
              <a:gd name="connsiteX73" fmla="*/ 1115224 w 5957423"/>
              <a:gd name="connsiteY73" fmla="*/ 3544268 h 6858000"/>
              <a:gd name="connsiteX74" fmla="*/ 1125477 w 5957423"/>
              <a:gd name="connsiteY74" fmla="*/ 3552154 h 6858000"/>
              <a:gd name="connsiteX75" fmla="*/ 1480393 w 5957423"/>
              <a:gd name="connsiteY75" fmla="*/ 3821842 h 6858000"/>
              <a:gd name="connsiteX76" fmla="*/ 1116013 w 5957423"/>
              <a:gd name="connsiteY76" fmla="*/ 4104935 h 6858000"/>
              <a:gd name="connsiteX77" fmla="*/ 750844 w 5957423"/>
              <a:gd name="connsiteY77" fmla="*/ 3826573 h 6858000"/>
              <a:gd name="connsiteX78" fmla="*/ 1115224 w 5957423"/>
              <a:gd name="connsiteY78" fmla="*/ 3544268 h 6858000"/>
              <a:gd name="connsiteX79" fmla="*/ 1480393 w 5957423"/>
              <a:gd name="connsiteY79" fmla="*/ 2538851 h 6858000"/>
              <a:gd name="connsiteX80" fmla="*/ 1480393 w 5957423"/>
              <a:gd name="connsiteY80" fmla="*/ 2885030 h 6858000"/>
              <a:gd name="connsiteX81" fmla="*/ 1386537 w 5957423"/>
              <a:gd name="connsiteY81" fmla="*/ 2957578 h 6858000"/>
              <a:gd name="connsiteX82" fmla="*/ 1392847 w 5957423"/>
              <a:gd name="connsiteY82" fmla="*/ 2969406 h 6858000"/>
              <a:gd name="connsiteX83" fmla="*/ 1385748 w 5957423"/>
              <a:gd name="connsiteY83" fmla="*/ 2958366 h 6858000"/>
              <a:gd name="connsiteX84" fmla="*/ 1118379 w 5957423"/>
              <a:gd name="connsiteY84" fmla="*/ 3165758 h 6858000"/>
              <a:gd name="connsiteX85" fmla="*/ 1118379 w 5957423"/>
              <a:gd name="connsiteY85" fmla="*/ 2819579 h 6858000"/>
              <a:gd name="connsiteX86" fmla="*/ 1246148 w 5957423"/>
              <a:gd name="connsiteY86" fmla="*/ 2720221 h 6858000"/>
              <a:gd name="connsiteX87" fmla="*/ 1239839 w 5957423"/>
              <a:gd name="connsiteY87" fmla="*/ 2708392 h 6858000"/>
              <a:gd name="connsiteX88" fmla="*/ 1246937 w 5957423"/>
              <a:gd name="connsiteY88" fmla="*/ 2719432 h 6858000"/>
              <a:gd name="connsiteX89" fmla="*/ 1480393 w 5957423"/>
              <a:gd name="connsiteY89" fmla="*/ 2538851 h 6858000"/>
              <a:gd name="connsiteX90" fmla="*/ 732704 w 5957423"/>
              <a:gd name="connsiteY90" fmla="*/ 1598885 h 6858000"/>
              <a:gd name="connsiteX91" fmla="*/ 1097873 w 5957423"/>
              <a:gd name="connsiteY91" fmla="*/ 1876459 h 6858000"/>
              <a:gd name="connsiteX92" fmla="*/ 860473 w 5957423"/>
              <a:gd name="connsiteY92" fmla="*/ 2060194 h 6858000"/>
              <a:gd name="connsiteX93" fmla="*/ 867572 w 5957423"/>
              <a:gd name="connsiteY93" fmla="*/ 2072022 h 6858000"/>
              <a:gd name="connsiteX94" fmla="*/ 1106548 w 5957423"/>
              <a:gd name="connsiteY94" fmla="*/ 1885922 h 6858000"/>
              <a:gd name="connsiteX95" fmla="*/ 1106548 w 5957423"/>
              <a:gd name="connsiteY95" fmla="*/ 2232889 h 6858000"/>
              <a:gd name="connsiteX96" fmla="*/ 1007172 w 5957423"/>
              <a:gd name="connsiteY96" fmla="*/ 2310168 h 6858000"/>
              <a:gd name="connsiteX97" fmla="*/ 1014270 w 5957423"/>
              <a:gd name="connsiteY97" fmla="*/ 2322785 h 6858000"/>
              <a:gd name="connsiteX98" fmla="*/ 1110492 w 5957423"/>
              <a:gd name="connsiteY98" fmla="*/ 2247872 h 6858000"/>
              <a:gd name="connsiteX99" fmla="*/ 1475660 w 5957423"/>
              <a:gd name="connsiteY99" fmla="*/ 2525446 h 6858000"/>
              <a:gd name="connsiteX100" fmla="*/ 1239839 w 5957423"/>
              <a:gd name="connsiteY100" fmla="*/ 2708392 h 6858000"/>
              <a:gd name="connsiteX101" fmla="*/ 1112069 w 5957423"/>
              <a:gd name="connsiteY101" fmla="*/ 2807751 h 6858000"/>
              <a:gd name="connsiteX102" fmla="*/ 746900 w 5957423"/>
              <a:gd name="connsiteY102" fmla="*/ 2530177 h 6858000"/>
              <a:gd name="connsiteX103" fmla="*/ 1013481 w 5957423"/>
              <a:gd name="connsiteY103" fmla="*/ 2322785 h 6858000"/>
              <a:gd name="connsiteX104" fmla="*/ 1006383 w 5957423"/>
              <a:gd name="connsiteY104" fmla="*/ 2310168 h 6858000"/>
              <a:gd name="connsiteX105" fmla="*/ 744534 w 5957423"/>
              <a:gd name="connsiteY105" fmla="*/ 2513617 h 6858000"/>
              <a:gd name="connsiteX106" fmla="*/ 744534 w 5957423"/>
              <a:gd name="connsiteY106" fmla="*/ 2166650 h 6858000"/>
              <a:gd name="connsiteX107" fmla="*/ 866783 w 5957423"/>
              <a:gd name="connsiteY107" fmla="*/ 2072022 h 6858000"/>
              <a:gd name="connsiteX108" fmla="*/ 860473 w 5957423"/>
              <a:gd name="connsiteY108" fmla="*/ 2060983 h 6858000"/>
              <a:gd name="connsiteX109" fmla="*/ 738225 w 5957423"/>
              <a:gd name="connsiteY109" fmla="*/ 2155610 h 6858000"/>
              <a:gd name="connsiteX110" fmla="*/ 373056 w 5957423"/>
              <a:gd name="connsiteY110" fmla="*/ 1878036 h 6858000"/>
              <a:gd name="connsiteX111" fmla="*/ 732704 w 5957423"/>
              <a:gd name="connsiteY111" fmla="*/ 1598885 h 6858000"/>
              <a:gd name="connsiteX112" fmla="*/ 1480393 w 5957423"/>
              <a:gd name="connsiteY112" fmla="*/ 1238512 h 6858000"/>
              <a:gd name="connsiteX113" fmla="*/ 1480393 w 5957423"/>
              <a:gd name="connsiteY113" fmla="*/ 1585480 h 6858000"/>
              <a:gd name="connsiteX114" fmla="*/ 1391269 w 5957423"/>
              <a:gd name="connsiteY114" fmla="*/ 1654085 h 6858000"/>
              <a:gd name="connsiteX115" fmla="*/ 1399156 w 5957423"/>
              <a:gd name="connsiteY115" fmla="*/ 1664336 h 6858000"/>
              <a:gd name="connsiteX116" fmla="*/ 1483547 w 5957423"/>
              <a:gd name="connsiteY116" fmla="*/ 1598885 h 6858000"/>
              <a:gd name="connsiteX117" fmla="*/ 1848716 w 5957423"/>
              <a:gd name="connsiteY117" fmla="*/ 1876459 h 6858000"/>
              <a:gd name="connsiteX118" fmla="*/ 1658639 w 5957423"/>
              <a:gd name="connsiteY118" fmla="*/ 2023920 h 6858000"/>
              <a:gd name="connsiteX119" fmla="*/ 1489068 w 5957423"/>
              <a:gd name="connsiteY119" fmla="*/ 2155610 h 6858000"/>
              <a:gd name="connsiteX120" fmla="*/ 1123900 w 5957423"/>
              <a:gd name="connsiteY120" fmla="*/ 1878036 h 6858000"/>
              <a:gd name="connsiteX121" fmla="*/ 1398368 w 5957423"/>
              <a:gd name="connsiteY121" fmla="*/ 1665124 h 6858000"/>
              <a:gd name="connsiteX122" fmla="*/ 1390481 w 5957423"/>
              <a:gd name="connsiteY122" fmla="*/ 1654085 h 6858000"/>
              <a:gd name="connsiteX123" fmla="*/ 1118379 w 5957423"/>
              <a:gd name="connsiteY123" fmla="*/ 1865419 h 6858000"/>
              <a:gd name="connsiteX124" fmla="*/ 1118379 w 5957423"/>
              <a:gd name="connsiteY124" fmla="*/ 1519240 h 6858000"/>
              <a:gd name="connsiteX125" fmla="*/ 1230374 w 5957423"/>
              <a:gd name="connsiteY125" fmla="*/ 1432499 h 6858000"/>
              <a:gd name="connsiteX126" fmla="*/ 1480393 w 5957423"/>
              <a:gd name="connsiteY126" fmla="*/ 1238512 h 6858000"/>
              <a:gd name="connsiteX127" fmla="*/ 1110492 w 5957423"/>
              <a:gd name="connsiteY127" fmla="*/ 947533 h 6858000"/>
              <a:gd name="connsiteX128" fmla="*/ 1475660 w 5957423"/>
              <a:gd name="connsiteY128" fmla="*/ 1225107 h 6858000"/>
              <a:gd name="connsiteX129" fmla="*/ 1223276 w 5957423"/>
              <a:gd name="connsiteY129" fmla="*/ 1421459 h 6858000"/>
              <a:gd name="connsiteX130" fmla="*/ 1230374 w 5957423"/>
              <a:gd name="connsiteY130" fmla="*/ 1432499 h 6858000"/>
              <a:gd name="connsiteX131" fmla="*/ 1222487 w 5957423"/>
              <a:gd name="connsiteY131" fmla="*/ 1422247 h 6858000"/>
              <a:gd name="connsiteX132" fmla="*/ 1112069 w 5957423"/>
              <a:gd name="connsiteY132" fmla="*/ 1508201 h 6858000"/>
              <a:gd name="connsiteX133" fmla="*/ 746900 w 5957423"/>
              <a:gd name="connsiteY133" fmla="*/ 1230627 h 6858000"/>
              <a:gd name="connsiteX134" fmla="*/ 1110492 w 5957423"/>
              <a:gd name="connsiteY134" fmla="*/ 947533 h 6858000"/>
              <a:gd name="connsiteX135" fmla="*/ 1488280 w 5957423"/>
              <a:gd name="connsiteY135" fmla="*/ 296181 h 6858000"/>
              <a:gd name="connsiteX136" fmla="*/ 1498533 w 5957423"/>
              <a:gd name="connsiteY136" fmla="*/ 304066 h 6858000"/>
              <a:gd name="connsiteX137" fmla="*/ 1853448 w 5957423"/>
              <a:gd name="connsiteY137" fmla="*/ 573754 h 6858000"/>
              <a:gd name="connsiteX138" fmla="*/ 1489068 w 5957423"/>
              <a:gd name="connsiteY138" fmla="*/ 856060 h 6858000"/>
              <a:gd name="connsiteX139" fmla="*/ 1123900 w 5957423"/>
              <a:gd name="connsiteY139" fmla="*/ 578486 h 6858000"/>
              <a:gd name="connsiteX140" fmla="*/ 1488280 w 5957423"/>
              <a:gd name="connsiteY140" fmla="*/ 296181 h 6858000"/>
              <a:gd name="connsiteX141" fmla="*/ 1493012 w 5957423"/>
              <a:gd name="connsiteY141" fmla="*/ 0 h 6858000"/>
              <a:gd name="connsiteX142" fmla="*/ 5957423 w 5957423"/>
              <a:gd name="connsiteY142" fmla="*/ 0 h 6858000"/>
              <a:gd name="connsiteX143" fmla="*/ 5957423 w 5957423"/>
              <a:gd name="connsiteY143" fmla="*/ 6858000 h 6858000"/>
              <a:gd name="connsiteX144" fmla="*/ 843615 w 5957423"/>
              <a:gd name="connsiteY144" fmla="*/ 6858000 h 6858000"/>
              <a:gd name="connsiteX145" fmla="*/ 810785 w 5957423"/>
              <a:gd name="connsiteY145" fmla="*/ 6833040 h 6858000"/>
              <a:gd name="connsiteX146" fmla="*/ 746900 w 5957423"/>
              <a:gd name="connsiteY146" fmla="*/ 6784470 h 6858000"/>
              <a:gd name="connsiteX147" fmla="*/ 746900 w 5957423"/>
              <a:gd name="connsiteY147" fmla="*/ 6429617 h 6858000"/>
              <a:gd name="connsiteX148" fmla="*/ 1019002 w 5957423"/>
              <a:gd name="connsiteY148" fmla="*/ 6218282 h 6858000"/>
              <a:gd name="connsiteX149" fmla="*/ 1012693 w 5957423"/>
              <a:gd name="connsiteY149" fmla="*/ 6206454 h 6858000"/>
              <a:gd name="connsiteX150" fmla="*/ 1019791 w 5957423"/>
              <a:gd name="connsiteY150" fmla="*/ 6217493 h 6858000"/>
              <a:gd name="connsiteX151" fmla="*/ 1110492 w 5957423"/>
              <a:gd name="connsiteY151" fmla="*/ 6147311 h 6858000"/>
              <a:gd name="connsiteX152" fmla="*/ 1489068 w 5957423"/>
              <a:gd name="connsiteY152" fmla="*/ 6435925 h 6858000"/>
              <a:gd name="connsiteX153" fmla="*/ 1870800 w 5957423"/>
              <a:gd name="connsiteY153" fmla="*/ 6140214 h 6858000"/>
              <a:gd name="connsiteX154" fmla="*/ 1870800 w 5957423"/>
              <a:gd name="connsiteY154" fmla="*/ 6021930 h 6858000"/>
              <a:gd name="connsiteX155" fmla="*/ 1857392 w 5957423"/>
              <a:gd name="connsiteY155" fmla="*/ 6027450 h 6858000"/>
              <a:gd name="connsiteX156" fmla="*/ 1857392 w 5957423"/>
              <a:gd name="connsiteY156" fmla="*/ 6133906 h 6858000"/>
              <a:gd name="connsiteX157" fmla="*/ 1495378 w 5957423"/>
              <a:gd name="connsiteY157" fmla="*/ 6413845 h 6858000"/>
              <a:gd name="connsiteX158" fmla="*/ 1495378 w 5957423"/>
              <a:gd name="connsiteY158" fmla="*/ 6067667 h 6858000"/>
              <a:gd name="connsiteX159" fmla="*/ 1857392 w 5957423"/>
              <a:gd name="connsiteY159" fmla="*/ 5786939 h 6858000"/>
              <a:gd name="connsiteX160" fmla="*/ 1857392 w 5957423"/>
              <a:gd name="connsiteY160" fmla="*/ 6026661 h 6858000"/>
              <a:gd name="connsiteX161" fmla="*/ 1870800 w 5957423"/>
              <a:gd name="connsiteY161" fmla="*/ 6021141 h 6858000"/>
              <a:gd name="connsiteX162" fmla="*/ 1870800 w 5957423"/>
              <a:gd name="connsiteY162" fmla="*/ 5770379 h 6858000"/>
              <a:gd name="connsiteX163" fmla="*/ 1739875 w 5957423"/>
              <a:gd name="connsiteY163" fmla="*/ 5671020 h 6858000"/>
              <a:gd name="connsiteX164" fmla="*/ 1497744 w 5957423"/>
              <a:gd name="connsiteY164" fmla="*/ 5487285 h 6858000"/>
              <a:gd name="connsiteX165" fmla="*/ 1497744 w 5957423"/>
              <a:gd name="connsiteY165" fmla="*/ 5307493 h 6858000"/>
              <a:gd name="connsiteX166" fmla="*/ 1484336 w 5957423"/>
              <a:gd name="connsiteY166" fmla="*/ 5309858 h 6858000"/>
              <a:gd name="connsiteX167" fmla="*/ 1484336 w 5957423"/>
              <a:gd name="connsiteY167" fmla="*/ 5480976 h 6858000"/>
              <a:gd name="connsiteX168" fmla="*/ 1122322 w 5957423"/>
              <a:gd name="connsiteY168" fmla="*/ 5761705 h 6858000"/>
              <a:gd name="connsiteX169" fmla="*/ 1122322 w 5957423"/>
              <a:gd name="connsiteY169" fmla="*/ 5415526 h 6858000"/>
              <a:gd name="connsiteX170" fmla="*/ 1292682 w 5957423"/>
              <a:gd name="connsiteY170" fmla="*/ 5283047 h 6858000"/>
              <a:gd name="connsiteX171" fmla="*/ 1285583 w 5957423"/>
              <a:gd name="connsiteY171" fmla="*/ 5272796 h 6858000"/>
              <a:gd name="connsiteX172" fmla="*/ 1116013 w 5957423"/>
              <a:gd name="connsiteY172" fmla="*/ 5403697 h 6858000"/>
              <a:gd name="connsiteX173" fmla="*/ 750844 w 5957423"/>
              <a:gd name="connsiteY173" fmla="*/ 5126124 h 6858000"/>
              <a:gd name="connsiteX174" fmla="*/ 1025312 w 5957423"/>
              <a:gd name="connsiteY174" fmla="*/ 4913212 h 6858000"/>
              <a:gd name="connsiteX175" fmla="*/ 1110492 w 5957423"/>
              <a:gd name="connsiteY175" fmla="*/ 4847761 h 6858000"/>
              <a:gd name="connsiteX176" fmla="*/ 1475660 w 5957423"/>
              <a:gd name="connsiteY176" fmla="*/ 5125335 h 6858000"/>
              <a:gd name="connsiteX177" fmla="*/ 1285583 w 5957423"/>
              <a:gd name="connsiteY177" fmla="*/ 5272008 h 6858000"/>
              <a:gd name="connsiteX178" fmla="*/ 1293470 w 5957423"/>
              <a:gd name="connsiteY178" fmla="*/ 5283047 h 6858000"/>
              <a:gd name="connsiteX179" fmla="*/ 1484336 w 5957423"/>
              <a:gd name="connsiteY179" fmla="*/ 5134798 h 6858000"/>
              <a:gd name="connsiteX180" fmla="*/ 1484336 w 5957423"/>
              <a:gd name="connsiteY180" fmla="*/ 5309070 h 6858000"/>
              <a:gd name="connsiteX181" fmla="*/ 1497744 w 5957423"/>
              <a:gd name="connsiteY181" fmla="*/ 5306704 h 6858000"/>
              <a:gd name="connsiteX182" fmla="*/ 1497744 w 5957423"/>
              <a:gd name="connsiteY182" fmla="*/ 5129278 h 6858000"/>
              <a:gd name="connsiteX183" fmla="*/ 1513518 w 5957423"/>
              <a:gd name="connsiteY183" fmla="*/ 5116661 h 6858000"/>
              <a:gd name="connsiteX184" fmla="*/ 1513518 w 5957423"/>
              <a:gd name="connsiteY184" fmla="*/ 5100101 h 6858000"/>
              <a:gd name="connsiteX185" fmla="*/ 1495378 w 5957423"/>
              <a:gd name="connsiteY185" fmla="*/ 5114295 h 6858000"/>
              <a:gd name="connsiteX186" fmla="*/ 1495378 w 5957423"/>
              <a:gd name="connsiteY186" fmla="*/ 4768116 h 6858000"/>
              <a:gd name="connsiteX187" fmla="*/ 1513518 w 5957423"/>
              <a:gd name="connsiteY187" fmla="*/ 4753922 h 6858000"/>
              <a:gd name="connsiteX188" fmla="*/ 1513518 w 5957423"/>
              <a:gd name="connsiteY188" fmla="*/ 4737362 h 6858000"/>
              <a:gd name="connsiteX189" fmla="*/ 1489068 w 5957423"/>
              <a:gd name="connsiteY189" fmla="*/ 4756288 h 6858000"/>
              <a:gd name="connsiteX190" fmla="*/ 1123900 w 5957423"/>
              <a:gd name="connsiteY190" fmla="*/ 4478714 h 6858000"/>
              <a:gd name="connsiteX191" fmla="*/ 1488280 w 5957423"/>
              <a:gd name="connsiteY191" fmla="*/ 4196409 h 6858000"/>
              <a:gd name="connsiteX192" fmla="*/ 1853448 w 5957423"/>
              <a:gd name="connsiteY192" fmla="*/ 4473983 h 6858000"/>
              <a:gd name="connsiteX193" fmla="*/ 1514307 w 5957423"/>
              <a:gd name="connsiteY193" fmla="*/ 4737362 h 6858000"/>
              <a:gd name="connsiteX194" fmla="*/ 1514307 w 5957423"/>
              <a:gd name="connsiteY194" fmla="*/ 4753134 h 6858000"/>
              <a:gd name="connsiteX195" fmla="*/ 1857392 w 5957423"/>
              <a:gd name="connsiteY195" fmla="*/ 4487388 h 6858000"/>
              <a:gd name="connsiteX196" fmla="*/ 1857392 w 5957423"/>
              <a:gd name="connsiteY196" fmla="*/ 4833567 h 6858000"/>
              <a:gd name="connsiteX197" fmla="*/ 1514307 w 5957423"/>
              <a:gd name="connsiteY197" fmla="*/ 5100101 h 6858000"/>
              <a:gd name="connsiteX198" fmla="*/ 1514307 w 5957423"/>
              <a:gd name="connsiteY198" fmla="*/ 5116661 h 6858000"/>
              <a:gd name="connsiteX199" fmla="*/ 1870800 w 5957423"/>
              <a:gd name="connsiteY199" fmla="*/ 4839875 h 6858000"/>
              <a:gd name="connsiteX200" fmla="*/ 1870800 w 5957423"/>
              <a:gd name="connsiteY200" fmla="*/ 4470828 h 6858000"/>
              <a:gd name="connsiteX201" fmla="*/ 1497744 w 5957423"/>
              <a:gd name="connsiteY201" fmla="*/ 4186946 h 6858000"/>
              <a:gd name="connsiteX202" fmla="*/ 1497744 w 5957423"/>
              <a:gd name="connsiteY202" fmla="*/ 3839190 h 6858000"/>
              <a:gd name="connsiteX203" fmla="*/ 1484336 w 5957423"/>
              <a:gd name="connsiteY203" fmla="*/ 3849441 h 6858000"/>
              <a:gd name="connsiteX204" fmla="*/ 1484336 w 5957423"/>
              <a:gd name="connsiteY204" fmla="*/ 4182215 h 6858000"/>
              <a:gd name="connsiteX205" fmla="*/ 1122322 w 5957423"/>
              <a:gd name="connsiteY205" fmla="*/ 4462154 h 6858000"/>
              <a:gd name="connsiteX206" fmla="*/ 1122322 w 5957423"/>
              <a:gd name="connsiteY206" fmla="*/ 4115975 h 6858000"/>
              <a:gd name="connsiteX207" fmla="*/ 1484336 w 5957423"/>
              <a:gd name="connsiteY207" fmla="*/ 3835248 h 6858000"/>
              <a:gd name="connsiteX208" fmla="*/ 1484336 w 5957423"/>
              <a:gd name="connsiteY208" fmla="*/ 3848653 h 6858000"/>
              <a:gd name="connsiteX209" fmla="*/ 1497744 w 5957423"/>
              <a:gd name="connsiteY209" fmla="*/ 3838402 h 6858000"/>
              <a:gd name="connsiteX210" fmla="*/ 1497744 w 5957423"/>
              <a:gd name="connsiteY210" fmla="*/ 3818688 h 6858000"/>
              <a:gd name="connsiteX211" fmla="*/ 1136519 w 5957423"/>
              <a:gd name="connsiteY211" fmla="*/ 3544268 h 6858000"/>
              <a:gd name="connsiteX212" fmla="*/ 1125477 w 5957423"/>
              <a:gd name="connsiteY212" fmla="*/ 3552154 h 6858000"/>
              <a:gd name="connsiteX213" fmla="*/ 1135730 w 5957423"/>
              <a:gd name="connsiteY213" fmla="*/ 3543479 h 6858000"/>
              <a:gd name="connsiteX214" fmla="*/ 1119956 w 5957423"/>
              <a:gd name="connsiteY214" fmla="*/ 3531651 h 6858000"/>
              <a:gd name="connsiteX215" fmla="*/ 1119956 w 5957423"/>
              <a:gd name="connsiteY215" fmla="*/ 3519822 h 6858000"/>
              <a:gd name="connsiteX216" fmla="*/ 1106548 w 5957423"/>
              <a:gd name="connsiteY216" fmla="*/ 3519822 h 6858000"/>
              <a:gd name="connsiteX217" fmla="*/ 1106548 w 5957423"/>
              <a:gd name="connsiteY217" fmla="*/ 3532439 h 6858000"/>
              <a:gd name="connsiteX218" fmla="*/ 744534 w 5957423"/>
              <a:gd name="connsiteY218" fmla="*/ 3812379 h 6858000"/>
              <a:gd name="connsiteX219" fmla="*/ 744534 w 5957423"/>
              <a:gd name="connsiteY219" fmla="*/ 3495377 h 6858000"/>
              <a:gd name="connsiteX220" fmla="*/ 744534 w 5957423"/>
              <a:gd name="connsiteY220" fmla="*/ 3466989 h 6858000"/>
              <a:gd name="connsiteX221" fmla="*/ 1106548 w 5957423"/>
              <a:gd name="connsiteY221" fmla="*/ 3186261 h 6858000"/>
              <a:gd name="connsiteX222" fmla="*/ 1106548 w 5957423"/>
              <a:gd name="connsiteY222" fmla="*/ 3500109 h 6858000"/>
              <a:gd name="connsiteX223" fmla="*/ 1106548 w 5957423"/>
              <a:gd name="connsiteY223" fmla="*/ 3519034 h 6858000"/>
              <a:gd name="connsiteX224" fmla="*/ 1119956 w 5957423"/>
              <a:gd name="connsiteY224" fmla="*/ 3519034 h 6858000"/>
              <a:gd name="connsiteX225" fmla="*/ 1119956 w 5957423"/>
              <a:gd name="connsiteY225" fmla="*/ 3180741 h 6858000"/>
              <a:gd name="connsiteX226" fmla="*/ 1392847 w 5957423"/>
              <a:gd name="connsiteY226" fmla="*/ 2969406 h 6858000"/>
              <a:gd name="connsiteX227" fmla="*/ 1483547 w 5957423"/>
              <a:gd name="connsiteY227" fmla="*/ 2899224 h 6858000"/>
              <a:gd name="connsiteX228" fmla="*/ 1862913 w 5957423"/>
              <a:gd name="connsiteY228" fmla="*/ 3187049 h 6858000"/>
              <a:gd name="connsiteX229" fmla="*/ 2243855 w 5957423"/>
              <a:gd name="connsiteY229" fmla="*/ 2891339 h 6858000"/>
              <a:gd name="connsiteX230" fmla="*/ 2243855 w 5957423"/>
              <a:gd name="connsiteY230" fmla="*/ 2773843 h 6858000"/>
              <a:gd name="connsiteX231" fmla="*/ 2231236 w 5957423"/>
              <a:gd name="connsiteY231" fmla="*/ 2779363 h 6858000"/>
              <a:gd name="connsiteX232" fmla="*/ 2231236 w 5957423"/>
              <a:gd name="connsiteY232" fmla="*/ 2885030 h 6858000"/>
              <a:gd name="connsiteX233" fmla="*/ 1869222 w 5957423"/>
              <a:gd name="connsiteY233" fmla="*/ 3165758 h 6858000"/>
              <a:gd name="connsiteX234" fmla="*/ 1869222 w 5957423"/>
              <a:gd name="connsiteY234" fmla="*/ 2819579 h 6858000"/>
              <a:gd name="connsiteX235" fmla="*/ 2231236 w 5957423"/>
              <a:gd name="connsiteY235" fmla="*/ 2538851 h 6858000"/>
              <a:gd name="connsiteX236" fmla="*/ 2231236 w 5957423"/>
              <a:gd name="connsiteY236" fmla="*/ 2778574 h 6858000"/>
              <a:gd name="connsiteX237" fmla="*/ 2243855 w 5957423"/>
              <a:gd name="connsiteY237" fmla="*/ 2773054 h 6858000"/>
              <a:gd name="connsiteX238" fmla="*/ 2243855 w 5957423"/>
              <a:gd name="connsiteY238" fmla="*/ 2522291 h 6858000"/>
              <a:gd name="connsiteX239" fmla="*/ 2113720 w 5957423"/>
              <a:gd name="connsiteY239" fmla="*/ 2422933 h 6858000"/>
              <a:gd name="connsiteX240" fmla="*/ 2100312 w 5957423"/>
              <a:gd name="connsiteY240" fmla="*/ 2429241 h 6858000"/>
              <a:gd name="connsiteX241" fmla="*/ 2226503 w 5957423"/>
              <a:gd name="connsiteY241" fmla="*/ 2525446 h 6858000"/>
              <a:gd name="connsiteX242" fmla="*/ 1862124 w 5957423"/>
              <a:gd name="connsiteY242" fmla="*/ 2807751 h 6858000"/>
              <a:gd name="connsiteX243" fmla="*/ 1496955 w 5957423"/>
              <a:gd name="connsiteY243" fmla="*/ 2530177 h 6858000"/>
              <a:gd name="connsiteX244" fmla="*/ 1861335 w 5957423"/>
              <a:gd name="connsiteY244" fmla="*/ 2247872 h 6858000"/>
              <a:gd name="connsiteX245" fmla="*/ 2099523 w 5957423"/>
              <a:gd name="connsiteY245" fmla="*/ 2428452 h 6858000"/>
              <a:gd name="connsiteX246" fmla="*/ 2112931 w 5957423"/>
              <a:gd name="connsiteY246" fmla="*/ 2422144 h 6858000"/>
              <a:gd name="connsiteX247" fmla="*/ 1870800 w 5957423"/>
              <a:gd name="connsiteY247" fmla="*/ 2238409 h 6858000"/>
              <a:gd name="connsiteX248" fmla="*/ 1870800 w 5957423"/>
              <a:gd name="connsiteY248" fmla="*/ 2059405 h 6858000"/>
              <a:gd name="connsiteX249" fmla="*/ 1857392 w 5957423"/>
              <a:gd name="connsiteY249" fmla="*/ 2060983 h 6858000"/>
              <a:gd name="connsiteX250" fmla="*/ 1857392 w 5957423"/>
              <a:gd name="connsiteY250" fmla="*/ 2232889 h 6858000"/>
              <a:gd name="connsiteX251" fmla="*/ 1496167 w 5957423"/>
              <a:gd name="connsiteY251" fmla="*/ 2513617 h 6858000"/>
              <a:gd name="connsiteX252" fmla="*/ 1496167 w 5957423"/>
              <a:gd name="connsiteY252" fmla="*/ 2166650 h 6858000"/>
              <a:gd name="connsiteX253" fmla="*/ 1666526 w 5957423"/>
              <a:gd name="connsiteY253" fmla="*/ 2034960 h 6858000"/>
              <a:gd name="connsiteX254" fmla="*/ 1658639 w 5957423"/>
              <a:gd name="connsiteY254" fmla="*/ 2023920 h 6858000"/>
              <a:gd name="connsiteX255" fmla="*/ 1666526 w 5957423"/>
              <a:gd name="connsiteY255" fmla="*/ 2034172 h 6858000"/>
              <a:gd name="connsiteX256" fmla="*/ 1857392 w 5957423"/>
              <a:gd name="connsiteY256" fmla="*/ 1885922 h 6858000"/>
              <a:gd name="connsiteX257" fmla="*/ 1857392 w 5957423"/>
              <a:gd name="connsiteY257" fmla="*/ 2060194 h 6858000"/>
              <a:gd name="connsiteX258" fmla="*/ 1870800 w 5957423"/>
              <a:gd name="connsiteY258" fmla="*/ 2058617 h 6858000"/>
              <a:gd name="connsiteX259" fmla="*/ 1870800 w 5957423"/>
              <a:gd name="connsiteY259" fmla="*/ 1881190 h 6858000"/>
              <a:gd name="connsiteX260" fmla="*/ 1886574 w 5957423"/>
              <a:gd name="connsiteY260" fmla="*/ 1868573 h 6858000"/>
              <a:gd name="connsiteX261" fmla="*/ 1886574 w 5957423"/>
              <a:gd name="connsiteY261" fmla="*/ 1852014 h 6858000"/>
              <a:gd name="connsiteX262" fmla="*/ 1869222 w 5957423"/>
              <a:gd name="connsiteY262" fmla="*/ 1865419 h 6858000"/>
              <a:gd name="connsiteX263" fmla="*/ 1869222 w 5957423"/>
              <a:gd name="connsiteY263" fmla="*/ 1519240 h 6858000"/>
              <a:gd name="connsiteX264" fmla="*/ 1886574 w 5957423"/>
              <a:gd name="connsiteY264" fmla="*/ 1505835 h 6858000"/>
              <a:gd name="connsiteX265" fmla="*/ 1886574 w 5957423"/>
              <a:gd name="connsiteY265" fmla="*/ 1489275 h 6858000"/>
              <a:gd name="connsiteX266" fmla="*/ 1862124 w 5957423"/>
              <a:gd name="connsiteY266" fmla="*/ 1508201 h 6858000"/>
              <a:gd name="connsiteX267" fmla="*/ 1496955 w 5957423"/>
              <a:gd name="connsiteY267" fmla="*/ 1230627 h 6858000"/>
              <a:gd name="connsiteX268" fmla="*/ 1861335 w 5957423"/>
              <a:gd name="connsiteY268" fmla="*/ 947533 h 6858000"/>
              <a:gd name="connsiteX269" fmla="*/ 2226503 w 5957423"/>
              <a:gd name="connsiteY269" fmla="*/ 1225107 h 6858000"/>
              <a:gd name="connsiteX270" fmla="*/ 1887362 w 5957423"/>
              <a:gd name="connsiteY270" fmla="*/ 1488487 h 6858000"/>
              <a:gd name="connsiteX271" fmla="*/ 1887362 w 5957423"/>
              <a:gd name="connsiteY271" fmla="*/ 1505046 h 6858000"/>
              <a:gd name="connsiteX272" fmla="*/ 2231236 w 5957423"/>
              <a:gd name="connsiteY272" fmla="*/ 1238512 h 6858000"/>
              <a:gd name="connsiteX273" fmla="*/ 2231236 w 5957423"/>
              <a:gd name="connsiteY273" fmla="*/ 1585480 h 6858000"/>
              <a:gd name="connsiteX274" fmla="*/ 1887362 w 5957423"/>
              <a:gd name="connsiteY274" fmla="*/ 1851225 h 6858000"/>
              <a:gd name="connsiteX275" fmla="*/ 1887362 w 5957423"/>
              <a:gd name="connsiteY275" fmla="*/ 1867785 h 6858000"/>
              <a:gd name="connsiteX276" fmla="*/ 2243855 w 5957423"/>
              <a:gd name="connsiteY276" fmla="*/ 1591788 h 6858000"/>
              <a:gd name="connsiteX277" fmla="*/ 2243855 w 5957423"/>
              <a:gd name="connsiteY277" fmla="*/ 1221952 h 6858000"/>
              <a:gd name="connsiteX278" fmla="*/ 1870800 w 5957423"/>
              <a:gd name="connsiteY278" fmla="*/ 938859 h 6858000"/>
              <a:gd name="connsiteX279" fmla="*/ 1870800 w 5957423"/>
              <a:gd name="connsiteY279" fmla="*/ 590314 h 6858000"/>
              <a:gd name="connsiteX280" fmla="*/ 1857392 w 5957423"/>
              <a:gd name="connsiteY280" fmla="*/ 600566 h 6858000"/>
              <a:gd name="connsiteX281" fmla="*/ 1857392 w 5957423"/>
              <a:gd name="connsiteY281" fmla="*/ 933339 h 6858000"/>
              <a:gd name="connsiteX282" fmla="*/ 1496167 w 5957423"/>
              <a:gd name="connsiteY282" fmla="*/ 1214067 h 6858000"/>
              <a:gd name="connsiteX283" fmla="*/ 1496167 w 5957423"/>
              <a:gd name="connsiteY283" fmla="*/ 867888 h 6858000"/>
              <a:gd name="connsiteX284" fmla="*/ 1857392 w 5957423"/>
              <a:gd name="connsiteY284" fmla="*/ 587160 h 6858000"/>
              <a:gd name="connsiteX285" fmla="*/ 1857392 w 5957423"/>
              <a:gd name="connsiteY285" fmla="*/ 599777 h 6858000"/>
              <a:gd name="connsiteX286" fmla="*/ 1870800 w 5957423"/>
              <a:gd name="connsiteY286" fmla="*/ 589526 h 6858000"/>
              <a:gd name="connsiteX287" fmla="*/ 1870800 w 5957423"/>
              <a:gd name="connsiteY287" fmla="*/ 570600 h 6858000"/>
              <a:gd name="connsiteX288" fmla="*/ 1509574 w 5957423"/>
              <a:gd name="connsiteY288" fmla="*/ 295392 h 6858000"/>
              <a:gd name="connsiteX289" fmla="*/ 1498533 w 5957423"/>
              <a:gd name="connsiteY289" fmla="*/ 304066 h 6858000"/>
              <a:gd name="connsiteX290" fmla="*/ 1508786 w 5957423"/>
              <a:gd name="connsiteY290" fmla="*/ 295392 h 6858000"/>
              <a:gd name="connsiteX291" fmla="*/ 1493012 w 5957423"/>
              <a:gd name="connsiteY291" fmla="*/ 283564 h 6858000"/>
              <a:gd name="connsiteX292" fmla="*/ 1493012 w 5957423"/>
              <a:gd name="connsiteY292" fmla="*/ 1953 h 6858000"/>
              <a:gd name="connsiteX293" fmla="*/ 1398859 w 5957423"/>
              <a:gd name="connsiteY293" fmla="*/ 0 h 6858000"/>
              <a:gd name="connsiteX294" fmla="*/ 1480393 w 5957423"/>
              <a:gd name="connsiteY294" fmla="*/ 0 h 6858000"/>
              <a:gd name="connsiteX295" fmla="*/ 1480393 w 5957423"/>
              <a:gd name="connsiteY295" fmla="*/ 84404 h 6858000"/>
              <a:gd name="connsiteX296" fmla="*/ 1480393 w 5957423"/>
              <a:gd name="connsiteY296" fmla="*/ 283564 h 6858000"/>
              <a:gd name="connsiteX297" fmla="*/ 1118379 w 5957423"/>
              <a:gd name="connsiteY297" fmla="*/ 564292 h 6858000"/>
              <a:gd name="connsiteX298" fmla="*/ 1118379 w 5957423"/>
              <a:gd name="connsiteY298" fmla="*/ 218113 h 6858000"/>
              <a:gd name="connsiteX299" fmla="*/ 1379242 w 5957423"/>
              <a:gd name="connsiteY299" fmla="*/ 15255 h 6858000"/>
              <a:gd name="connsiteX300" fmla="*/ 840168 w 5957423"/>
              <a:gd name="connsiteY300" fmla="*/ 0 h 6858000"/>
              <a:gd name="connsiteX301" fmla="*/ 1377550 w 5957423"/>
              <a:gd name="connsiteY301" fmla="*/ 0 h 6858000"/>
              <a:gd name="connsiteX302" fmla="*/ 1301753 w 5957423"/>
              <a:gd name="connsiteY302" fmla="*/ 58896 h 6858000"/>
              <a:gd name="connsiteX303" fmla="*/ 1112069 w 5957423"/>
              <a:gd name="connsiteY303" fmla="*/ 206284 h 6858000"/>
              <a:gd name="connsiteX304" fmla="*/ 857417 w 5957423"/>
              <a:gd name="connsiteY304" fmla="*/ 13087 h 6858000"/>
              <a:gd name="connsiteX0" fmla="*/ 738225 w 42118086"/>
              <a:gd name="connsiteY0" fmla="*/ 6911396 h 6975464"/>
              <a:gd name="connsiteX1" fmla="*/ 814828 w 42118086"/>
              <a:gd name="connsiteY1" fmla="*/ 6969750 h 6975464"/>
              <a:gd name="connsiteX2" fmla="*/ 822329 w 42118086"/>
              <a:gd name="connsiteY2" fmla="*/ 6975464 h 6975464"/>
              <a:gd name="connsiteX3" fmla="*/ 655724 w 42118086"/>
              <a:gd name="connsiteY3" fmla="*/ 6975464 h 6975464"/>
              <a:gd name="connsiteX4" fmla="*/ 656989 w 42118086"/>
              <a:gd name="connsiteY4" fmla="*/ 6974481 h 6975464"/>
              <a:gd name="connsiteX5" fmla="*/ 738225 w 42118086"/>
              <a:gd name="connsiteY5" fmla="*/ 6911396 h 6975464"/>
              <a:gd name="connsiteX6" fmla="*/ 733493 w 42118086"/>
              <a:gd name="connsiteY6" fmla="*/ 6551812 h 6975464"/>
              <a:gd name="connsiteX7" fmla="*/ 733493 w 42118086"/>
              <a:gd name="connsiteY7" fmla="*/ 6897991 h 6975464"/>
              <a:gd name="connsiteX8" fmla="*/ 639637 w 42118086"/>
              <a:gd name="connsiteY8" fmla="*/ 6970539 h 6975464"/>
              <a:gd name="connsiteX9" fmla="*/ 656989 w 42118086"/>
              <a:gd name="connsiteY9" fmla="*/ 6974481 h 6975464"/>
              <a:gd name="connsiteX10" fmla="*/ 638848 w 42118086"/>
              <a:gd name="connsiteY10" fmla="*/ 6971327 h 6975464"/>
              <a:gd name="connsiteX11" fmla="*/ 633515 w 42118086"/>
              <a:gd name="connsiteY11" fmla="*/ 6975464 h 6975464"/>
              <a:gd name="connsiteX12" fmla="*/ 371479 w 42118086"/>
              <a:gd name="connsiteY12" fmla="*/ 6975464 h 6975464"/>
              <a:gd name="connsiteX13" fmla="*/ 371479 w 42118086"/>
              <a:gd name="connsiteY13" fmla="*/ 6917056 h 6975464"/>
              <a:gd name="connsiteX14" fmla="*/ 371479 w 42118086"/>
              <a:gd name="connsiteY14" fmla="*/ 6832540 h 6975464"/>
              <a:gd name="connsiteX15" fmla="*/ 733493 w 42118086"/>
              <a:gd name="connsiteY15" fmla="*/ 6551812 h 6975464"/>
              <a:gd name="connsiteX16" fmla="*/ 1106548 w 42118086"/>
              <a:gd name="connsiteY16" fmla="*/ 5904403 h 6975464"/>
              <a:gd name="connsiteX17" fmla="*/ 1106548 w 42118086"/>
              <a:gd name="connsiteY17" fmla="*/ 6251370 h 6975464"/>
              <a:gd name="connsiteX18" fmla="*/ 1012693 w 42118086"/>
              <a:gd name="connsiteY18" fmla="*/ 6323918 h 6975464"/>
              <a:gd name="connsiteX19" fmla="*/ 744534 w 42118086"/>
              <a:gd name="connsiteY19" fmla="*/ 6531309 h 6975464"/>
              <a:gd name="connsiteX20" fmla="*/ 744534 w 42118086"/>
              <a:gd name="connsiteY20" fmla="*/ 6185131 h 6975464"/>
              <a:gd name="connsiteX21" fmla="*/ 873093 w 42118086"/>
              <a:gd name="connsiteY21" fmla="*/ 6085772 h 6975464"/>
              <a:gd name="connsiteX22" fmla="*/ 1106548 w 42118086"/>
              <a:gd name="connsiteY22" fmla="*/ 5904403 h 6975464"/>
              <a:gd name="connsiteX23" fmla="*/ 1739875 w 42118086"/>
              <a:gd name="connsiteY23" fmla="*/ 5788484 h 6975464"/>
              <a:gd name="connsiteX24" fmla="*/ 1726467 w 42118086"/>
              <a:gd name="connsiteY24" fmla="*/ 5794792 h 6975464"/>
              <a:gd name="connsiteX25" fmla="*/ 1739875 w 42118086"/>
              <a:gd name="connsiteY25" fmla="*/ 5788484 h 6975464"/>
              <a:gd name="connsiteX26" fmla="*/ 1488280 w 42118086"/>
              <a:gd name="connsiteY26" fmla="*/ 5613423 h 6975464"/>
              <a:gd name="connsiteX27" fmla="*/ 1726467 w 42118086"/>
              <a:gd name="connsiteY27" fmla="*/ 5794792 h 6975464"/>
              <a:gd name="connsiteX28" fmla="*/ 1853448 w 42118086"/>
              <a:gd name="connsiteY28" fmla="*/ 5890997 h 6975464"/>
              <a:gd name="connsiteX29" fmla="*/ 1489068 w 42118086"/>
              <a:gd name="connsiteY29" fmla="*/ 6174091 h 6975464"/>
              <a:gd name="connsiteX30" fmla="*/ 1123900 w 42118086"/>
              <a:gd name="connsiteY30" fmla="*/ 5896517 h 6975464"/>
              <a:gd name="connsiteX31" fmla="*/ 1488280 w 42118086"/>
              <a:gd name="connsiteY31" fmla="*/ 5613423 h 6975464"/>
              <a:gd name="connsiteX32" fmla="*/ 359648 w 42118086"/>
              <a:gd name="connsiteY32" fmla="*/ 4965225 h 6975464"/>
              <a:gd name="connsiteX33" fmla="*/ 724817 w 42118086"/>
              <a:gd name="connsiteY33" fmla="*/ 5242799 h 6975464"/>
              <a:gd name="connsiteX34" fmla="*/ 487418 w 42118086"/>
              <a:gd name="connsiteY34" fmla="*/ 5426534 h 6975464"/>
              <a:gd name="connsiteX35" fmla="*/ 493727 w 42118086"/>
              <a:gd name="connsiteY35" fmla="*/ 5437574 h 6975464"/>
              <a:gd name="connsiteX36" fmla="*/ 733493 w 42118086"/>
              <a:gd name="connsiteY36" fmla="*/ 5252262 h 6975464"/>
              <a:gd name="connsiteX37" fmla="*/ 733493 w 42118086"/>
              <a:gd name="connsiteY37" fmla="*/ 5598440 h 6975464"/>
              <a:gd name="connsiteX38" fmla="*/ 633328 w 42118086"/>
              <a:gd name="connsiteY38" fmla="*/ 5675720 h 6975464"/>
              <a:gd name="connsiteX39" fmla="*/ 641215 w 42118086"/>
              <a:gd name="connsiteY39" fmla="*/ 5688337 h 6975464"/>
              <a:gd name="connsiteX40" fmla="*/ 737436 w 42118086"/>
              <a:gd name="connsiteY40" fmla="*/ 5613423 h 6975464"/>
              <a:gd name="connsiteX41" fmla="*/ 1102605 w 42118086"/>
              <a:gd name="connsiteY41" fmla="*/ 5890997 h 6975464"/>
              <a:gd name="connsiteX42" fmla="*/ 866783 w 42118086"/>
              <a:gd name="connsiteY42" fmla="*/ 6073943 h 6975464"/>
              <a:gd name="connsiteX43" fmla="*/ 873093 w 42118086"/>
              <a:gd name="connsiteY43" fmla="*/ 6085772 h 6975464"/>
              <a:gd name="connsiteX44" fmla="*/ 865994 w 42118086"/>
              <a:gd name="connsiteY44" fmla="*/ 6074732 h 6975464"/>
              <a:gd name="connsiteX45" fmla="*/ 738225 w 42118086"/>
              <a:gd name="connsiteY45" fmla="*/ 6174091 h 6975464"/>
              <a:gd name="connsiteX46" fmla="*/ 373056 w 42118086"/>
              <a:gd name="connsiteY46" fmla="*/ 5896517 h 6975464"/>
              <a:gd name="connsiteX47" fmla="*/ 640426 w 42118086"/>
              <a:gd name="connsiteY47" fmla="*/ 5689125 h 6975464"/>
              <a:gd name="connsiteX48" fmla="*/ 633328 w 42118086"/>
              <a:gd name="connsiteY48" fmla="*/ 5676508 h 6975464"/>
              <a:gd name="connsiteX49" fmla="*/ 371479 w 42118086"/>
              <a:gd name="connsiteY49" fmla="*/ 5879169 h 6975464"/>
              <a:gd name="connsiteX50" fmla="*/ 371479 w 42118086"/>
              <a:gd name="connsiteY50" fmla="*/ 5532990 h 6975464"/>
              <a:gd name="connsiteX51" fmla="*/ 493727 w 42118086"/>
              <a:gd name="connsiteY51" fmla="*/ 5438362 h 6975464"/>
              <a:gd name="connsiteX52" fmla="*/ 486629 w 42118086"/>
              <a:gd name="connsiteY52" fmla="*/ 5426534 h 6975464"/>
              <a:gd name="connsiteX53" fmla="*/ 365169 w 42118086"/>
              <a:gd name="connsiteY53" fmla="*/ 5521161 h 6975464"/>
              <a:gd name="connsiteX54" fmla="*/ 0 w 42118086"/>
              <a:gd name="connsiteY54" fmla="*/ 5243588 h 6975464"/>
              <a:gd name="connsiteX55" fmla="*/ 359648 w 42118086"/>
              <a:gd name="connsiteY55" fmla="*/ 4965225 h 6975464"/>
              <a:gd name="connsiteX56" fmla="*/ 1106548 w 42118086"/>
              <a:gd name="connsiteY56" fmla="*/ 4604852 h 6975464"/>
              <a:gd name="connsiteX57" fmla="*/ 1106548 w 42118086"/>
              <a:gd name="connsiteY57" fmla="*/ 4951031 h 6975464"/>
              <a:gd name="connsiteX58" fmla="*/ 1018214 w 42118086"/>
              <a:gd name="connsiteY58" fmla="*/ 5019636 h 6975464"/>
              <a:gd name="connsiteX59" fmla="*/ 1025312 w 42118086"/>
              <a:gd name="connsiteY59" fmla="*/ 5030676 h 6975464"/>
              <a:gd name="connsiteX60" fmla="*/ 1017425 w 42118086"/>
              <a:gd name="connsiteY60" fmla="*/ 5020424 h 6975464"/>
              <a:gd name="connsiteX61" fmla="*/ 744534 w 42118086"/>
              <a:gd name="connsiteY61" fmla="*/ 5231759 h 6975464"/>
              <a:gd name="connsiteX62" fmla="*/ 744534 w 42118086"/>
              <a:gd name="connsiteY62" fmla="*/ 4885580 h 6975464"/>
              <a:gd name="connsiteX63" fmla="*/ 856530 w 42118086"/>
              <a:gd name="connsiteY63" fmla="*/ 4798050 h 6975464"/>
              <a:gd name="connsiteX64" fmla="*/ 849432 w 42118086"/>
              <a:gd name="connsiteY64" fmla="*/ 4787799 h 6975464"/>
              <a:gd name="connsiteX65" fmla="*/ 857319 w 42118086"/>
              <a:gd name="connsiteY65" fmla="*/ 4798050 h 6975464"/>
              <a:gd name="connsiteX66" fmla="*/ 1106548 w 42118086"/>
              <a:gd name="connsiteY66" fmla="*/ 4604852 h 6975464"/>
              <a:gd name="connsiteX67" fmla="*/ 737436 w 42118086"/>
              <a:gd name="connsiteY67" fmla="*/ 4313873 h 6975464"/>
              <a:gd name="connsiteX68" fmla="*/ 1102605 w 42118086"/>
              <a:gd name="connsiteY68" fmla="*/ 4591447 h 6975464"/>
              <a:gd name="connsiteX69" fmla="*/ 849432 w 42118086"/>
              <a:gd name="connsiteY69" fmla="*/ 4787799 h 6975464"/>
              <a:gd name="connsiteX70" fmla="*/ 738225 w 42118086"/>
              <a:gd name="connsiteY70" fmla="*/ 4873752 h 6975464"/>
              <a:gd name="connsiteX71" fmla="*/ 373056 w 42118086"/>
              <a:gd name="connsiteY71" fmla="*/ 4596178 h 6975464"/>
              <a:gd name="connsiteX72" fmla="*/ 737436 w 42118086"/>
              <a:gd name="connsiteY72" fmla="*/ 4313873 h 6975464"/>
              <a:gd name="connsiteX73" fmla="*/ 1115224 w 42118086"/>
              <a:gd name="connsiteY73" fmla="*/ 3661732 h 6975464"/>
              <a:gd name="connsiteX74" fmla="*/ 1125477 w 42118086"/>
              <a:gd name="connsiteY74" fmla="*/ 3669618 h 6975464"/>
              <a:gd name="connsiteX75" fmla="*/ 1480393 w 42118086"/>
              <a:gd name="connsiteY75" fmla="*/ 3939306 h 6975464"/>
              <a:gd name="connsiteX76" fmla="*/ 1116013 w 42118086"/>
              <a:gd name="connsiteY76" fmla="*/ 4222399 h 6975464"/>
              <a:gd name="connsiteX77" fmla="*/ 750844 w 42118086"/>
              <a:gd name="connsiteY77" fmla="*/ 3944037 h 6975464"/>
              <a:gd name="connsiteX78" fmla="*/ 1115224 w 42118086"/>
              <a:gd name="connsiteY78" fmla="*/ 3661732 h 6975464"/>
              <a:gd name="connsiteX79" fmla="*/ 1480393 w 42118086"/>
              <a:gd name="connsiteY79" fmla="*/ 2656315 h 6975464"/>
              <a:gd name="connsiteX80" fmla="*/ 1480393 w 42118086"/>
              <a:gd name="connsiteY80" fmla="*/ 3002494 h 6975464"/>
              <a:gd name="connsiteX81" fmla="*/ 1386537 w 42118086"/>
              <a:gd name="connsiteY81" fmla="*/ 3075042 h 6975464"/>
              <a:gd name="connsiteX82" fmla="*/ 1392847 w 42118086"/>
              <a:gd name="connsiteY82" fmla="*/ 3086870 h 6975464"/>
              <a:gd name="connsiteX83" fmla="*/ 1385748 w 42118086"/>
              <a:gd name="connsiteY83" fmla="*/ 3075830 h 6975464"/>
              <a:gd name="connsiteX84" fmla="*/ 1118379 w 42118086"/>
              <a:gd name="connsiteY84" fmla="*/ 3283222 h 6975464"/>
              <a:gd name="connsiteX85" fmla="*/ 1118379 w 42118086"/>
              <a:gd name="connsiteY85" fmla="*/ 2937043 h 6975464"/>
              <a:gd name="connsiteX86" fmla="*/ 1246148 w 42118086"/>
              <a:gd name="connsiteY86" fmla="*/ 2837685 h 6975464"/>
              <a:gd name="connsiteX87" fmla="*/ 1239839 w 42118086"/>
              <a:gd name="connsiteY87" fmla="*/ 2825856 h 6975464"/>
              <a:gd name="connsiteX88" fmla="*/ 1246937 w 42118086"/>
              <a:gd name="connsiteY88" fmla="*/ 2836896 h 6975464"/>
              <a:gd name="connsiteX89" fmla="*/ 1480393 w 42118086"/>
              <a:gd name="connsiteY89" fmla="*/ 2656315 h 6975464"/>
              <a:gd name="connsiteX90" fmla="*/ 732704 w 42118086"/>
              <a:gd name="connsiteY90" fmla="*/ 1716349 h 6975464"/>
              <a:gd name="connsiteX91" fmla="*/ 1097873 w 42118086"/>
              <a:gd name="connsiteY91" fmla="*/ 1993923 h 6975464"/>
              <a:gd name="connsiteX92" fmla="*/ 860473 w 42118086"/>
              <a:gd name="connsiteY92" fmla="*/ 2177658 h 6975464"/>
              <a:gd name="connsiteX93" fmla="*/ 867572 w 42118086"/>
              <a:gd name="connsiteY93" fmla="*/ 2189486 h 6975464"/>
              <a:gd name="connsiteX94" fmla="*/ 1106548 w 42118086"/>
              <a:gd name="connsiteY94" fmla="*/ 2003386 h 6975464"/>
              <a:gd name="connsiteX95" fmla="*/ 1106548 w 42118086"/>
              <a:gd name="connsiteY95" fmla="*/ 2350353 h 6975464"/>
              <a:gd name="connsiteX96" fmla="*/ 1007172 w 42118086"/>
              <a:gd name="connsiteY96" fmla="*/ 2427632 h 6975464"/>
              <a:gd name="connsiteX97" fmla="*/ 1014270 w 42118086"/>
              <a:gd name="connsiteY97" fmla="*/ 2440249 h 6975464"/>
              <a:gd name="connsiteX98" fmla="*/ 1110492 w 42118086"/>
              <a:gd name="connsiteY98" fmla="*/ 2365336 h 6975464"/>
              <a:gd name="connsiteX99" fmla="*/ 1475660 w 42118086"/>
              <a:gd name="connsiteY99" fmla="*/ 2642910 h 6975464"/>
              <a:gd name="connsiteX100" fmla="*/ 1239839 w 42118086"/>
              <a:gd name="connsiteY100" fmla="*/ 2825856 h 6975464"/>
              <a:gd name="connsiteX101" fmla="*/ 1112069 w 42118086"/>
              <a:gd name="connsiteY101" fmla="*/ 2925215 h 6975464"/>
              <a:gd name="connsiteX102" fmla="*/ 746900 w 42118086"/>
              <a:gd name="connsiteY102" fmla="*/ 2647641 h 6975464"/>
              <a:gd name="connsiteX103" fmla="*/ 1013481 w 42118086"/>
              <a:gd name="connsiteY103" fmla="*/ 2440249 h 6975464"/>
              <a:gd name="connsiteX104" fmla="*/ 1006383 w 42118086"/>
              <a:gd name="connsiteY104" fmla="*/ 2427632 h 6975464"/>
              <a:gd name="connsiteX105" fmla="*/ 744534 w 42118086"/>
              <a:gd name="connsiteY105" fmla="*/ 2631081 h 6975464"/>
              <a:gd name="connsiteX106" fmla="*/ 744534 w 42118086"/>
              <a:gd name="connsiteY106" fmla="*/ 2284114 h 6975464"/>
              <a:gd name="connsiteX107" fmla="*/ 866783 w 42118086"/>
              <a:gd name="connsiteY107" fmla="*/ 2189486 h 6975464"/>
              <a:gd name="connsiteX108" fmla="*/ 860473 w 42118086"/>
              <a:gd name="connsiteY108" fmla="*/ 2178447 h 6975464"/>
              <a:gd name="connsiteX109" fmla="*/ 738225 w 42118086"/>
              <a:gd name="connsiteY109" fmla="*/ 2273074 h 6975464"/>
              <a:gd name="connsiteX110" fmla="*/ 373056 w 42118086"/>
              <a:gd name="connsiteY110" fmla="*/ 1995500 h 6975464"/>
              <a:gd name="connsiteX111" fmla="*/ 732704 w 42118086"/>
              <a:gd name="connsiteY111" fmla="*/ 1716349 h 6975464"/>
              <a:gd name="connsiteX112" fmla="*/ 1480393 w 42118086"/>
              <a:gd name="connsiteY112" fmla="*/ 1355976 h 6975464"/>
              <a:gd name="connsiteX113" fmla="*/ 1480393 w 42118086"/>
              <a:gd name="connsiteY113" fmla="*/ 1702944 h 6975464"/>
              <a:gd name="connsiteX114" fmla="*/ 1391269 w 42118086"/>
              <a:gd name="connsiteY114" fmla="*/ 1771549 h 6975464"/>
              <a:gd name="connsiteX115" fmla="*/ 1399156 w 42118086"/>
              <a:gd name="connsiteY115" fmla="*/ 1781800 h 6975464"/>
              <a:gd name="connsiteX116" fmla="*/ 1483547 w 42118086"/>
              <a:gd name="connsiteY116" fmla="*/ 1716349 h 6975464"/>
              <a:gd name="connsiteX117" fmla="*/ 1848716 w 42118086"/>
              <a:gd name="connsiteY117" fmla="*/ 1993923 h 6975464"/>
              <a:gd name="connsiteX118" fmla="*/ 1658639 w 42118086"/>
              <a:gd name="connsiteY118" fmla="*/ 2141384 h 6975464"/>
              <a:gd name="connsiteX119" fmla="*/ 1489068 w 42118086"/>
              <a:gd name="connsiteY119" fmla="*/ 2273074 h 6975464"/>
              <a:gd name="connsiteX120" fmla="*/ 1123900 w 42118086"/>
              <a:gd name="connsiteY120" fmla="*/ 1995500 h 6975464"/>
              <a:gd name="connsiteX121" fmla="*/ 1398368 w 42118086"/>
              <a:gd name="connsiteY121" fmla="*/ 1782588 h 6975464"/>
              <a:gd name="connsiteX122" fmla="*/ 1390481 w 42118086"/>
              <a:gd name="connsiteY122" fmla="*/ 1771549 h 6975464"/>
              <a:gd name="connsiteX123" fmla="*/ 1118379 w 42118086"/>
              <a:gd name="connsiteY123" fmla="*/ 1982883 h 6975464"/>
              <a:gd name="connsiteX124" fmla="*/ 1118379 w 42118086"/>
              <a:gd name="connsiteY124" fmla="*/ 1636704 h 6975464"/>
              <a:gd name="connsiteX125" fmla="*/ 1230374 w 42118086"/>
              <a:gd name="connsiteY125" fmla="*/ 1549963 h 6975464"/>
              <a:gd name="connsiteX126" fmla="*/ 1480393 w 42118086"/>
              <a:gd name="connsiteY126" fmla="*/ 1355976 h 6975464"/>
              <a:gd name="connsiteX127" fmla="*/ 1110492 w 42118086"/>
              <a:gd name="connsiteY127" fmla="*/ 1064997 h 6975464"/>
              <a:gd name="connsiteX128" fmla="*/ 1475660 w 42118086"/>
              <a:gd name="connsiteY128" fmla="*/ 1342571 h 6975464"/>
              <a:gd name="connsiteX129" fmla="*/ 1223276 w 42118086"/>
              <a:gd name="connsiteY129" fmla="*/ 1538923 h 6975464"/>
              <a:gd name="connsiteX130" fmla="*/ 1230374 w 42118086"/>
              <a:gd name="connsiteY130" fmla="*/ 1549963 h 6975464"/>
              <a:gd name="connsiteX131" fmla="*/ 1222487 w 42118086"/>
              <a:gd name="connsiteY131" fmla="*/ 1539711 h 6975464"/>
              <a:gd name="connsiteX132" fmla="*/ 1112069 w 42118086"/>
              <a:gd name="connsiteY132" fmla="*/ 1625665 h 6975464"/>
              <a:gd name="connsiteX133" fmla="*/ 746900 w 42118086"/>
              <a:gd name="connsiteY133" fmla="*/ 1348091 h 6975464"/>
              <a:gd name="connsiteX134" fmla="*/ 1110492 w 42118086"/>
              <a:gd name="connsiteY134" fmla="*/ 1064997 h 6975464"/>
              <a:gd name="connsiteX135" fmla="*/ 1488280 w 42118086"/>
              <a:gd name="connsiteY135" fmla="*/ 413645 h 6975464"/>
              <a:gd name="connsiteX136" fmla="*/ 1498533 w 42118086"/>
              <a:gd name="connsiteY136" fmla="*/ 421530 h 6975464"/>
              <a:gd name="connsiteX137" fmla="*/ 1853448 w 42118086"/>
              <a:gd name="connsiteY137" fmla="*/ 691218 h 6975464"/>
              <a:gd name="connsiteX138" fmla="*/ 1489068 w 42118086"/>
              <a:gd name="connsiteY138" fmla="*/ 973524 h 6975464"/>
              <a:gd name="connsiteX139" fmla="*/ 1123900 w 42118086"/>
              <a:gd name="connsiteY139" fmla="*/ 695950 h 6975464"/>
              <a:gd name="connsiteX140" fmla="*/ 1488280 w 42118086"/>
              <a:gd name="connsiteY140" fmla="*/ 413645 h 6975464"/>
              <a:gd name="connsiteX141" fmla="*/ 1493012 w 42118086"/>
              <a:gd name="connsiteY141" fmla="*/ 117464 h 6975464"/>
              <a:gd name="connsiteX142" fmla="*/ 42118086 w 42118086"/>
              <a:gd name="connsiteY142" fmla="*/ 0 h 6975464"/>
              <a:gd name="connsiteX143" fmla="*/ 5957423 w 42118086"/>
              <a:gd name="connsiteY143" fmla="*/ 6975464 h 6975464"/>
              <a:gd name="connsiteX144" fmla="*/ 843615 w 42118086"/>
              <a:gd name="connsiteY144" fmla="*/ 6975464 h 6975464"/>
              <a:gd name="connsiteX145" fmla="*/ 810785 w 42118086"/>
              <a:gd name="connsiteY145" fmla="*/ 6950504 h 6975464"/>
              <a:gd name="connsiteX146" fmla="*/ 746900 w 42118086"/>
              <a:gd name="connsiteY146" fmla="*/ 6901934 h 6975464"/>
              <a:gd name="connsiteX147" fmla="*/ 746900 w 42118086"/>
              <a:gd name="connsiteY147" fmla="*/ 6547081 h 6975464"/>
              <a:gd name="connsiteX148" fmla="*/ 1019002 w 42118086"/>
              <a:gd name="connsiteY148" fmla="*/ 6335746 h 6975464"/>
              <a:gd name="connsiteX149" fmla="*/ 1012693 w 42118086"/>
              <a:gd name="connsiteY149" fmla="*/ 6323918 h 6975464"/>
              <a:gd name="connsiteX150" fmla="*/ 1019791 w 42118086"/>
              <a:gd name="connsiteY150" fmla="*/ 6334957 h 6975464"/>
              <a:gd name="connsiteX151" fmla="*/ 1110492 w 42118086"/>
              <a:gd name="connsiteY151" fmla="*/ 6264775 h 6975464"/>
              <a:gd name="connsiteX152" fmla="*/ 1489068 w 42118086"/>
              <a:gd name="connsiteY152" fmla="*/ 6553389 h 6975464"/>
              <a:gd name="connsiteX153" fmla="*/ 1870800 w 42118086"/>
              <a:gd name="connsiteY153" fmla="*/ 6257678 h 6975464"/>
              <a:gd name="connsiteX154" fmla="*/ 1870800 w 42118086"/>
              <a:gd name="connsiteY154" fmla="*/ 6139394 h 6975464"/>
              <a:gd name="connsiteX155" fmla="*/ 1857392 w 42118086"/>
              <a:gd name="connsiteY155" fmla="*/ 6144914 h 6975464"/>
              <a:gd name="connsiteX156" fmla="*/ 1857392 w 42118086"/>
              <a:gd name="connsiteY156" fmla="*/ 6251370 h 6975464"/>
              <a:gd name="connsiteX157" fmla="*/ 1495378 w 42118086"/>
              <a:gd name="connsiteY157" fmla="*/ 6531309 h 6975464"/>
              <a:gd name="connsiteX158" fmla="*/ 1495378 w 42118086"/>
              <a:gd name="connsiteY158" fmla="*/ 6185131 h 6975464"/>
              <a:gd name="connsiteX159" fmla="*/ 1857392 w 42118086"/>
              <a:gd name="connsiteY159" fmla="*/ 5904403 h 6975464"/>
              <a:gd name="connsiteX160" fmla="*/ 1857392 w 42118086"/>
              <a:gd name="connsiteY160" fmla="*/ 6144125 h 6975464"/>
              <a:gd name="connsiteX161" fmla="*/ 1870800 w 42118086"/>
              <a:gd name="connsiteY161" fmla="*/ 6138605 h 6975464"/>
              <a:gd name="connsiteX162" fmla="*/ 1870800 w 42118086"/>
              <a:gd name="connsiteY162" fmla="*/ 5887843 h 6975464"/>
              <a:gd name="connsiteX163" fmla="*/ 1739875 w 42118086"/>
              <a:gd name="connsiteY163" fmla="*/ 5788484 h 6975464"/>
              <a:gd name="connsiteX164" fmla="*/ 1497744 w 42118086"/>
              <a:gd name="connsiteY164" fmla="*/ 5604749 h 6975464"/>
              <a:gd name="connsiteX165" fmla="*/ 1497744 w 42118086"/>
              <a:gd name="connsiteY165" fmla="*/ 5424957 h 6975464"/>
              <a:gd name="connsiteX166" fmla="*/ 1484336 w 42118086"/>
              <a:gd name="connsiteY166" fmla="*/ 5427322 h 6975464"/>
              <a:gd name="connsiteX167" fmla="*/ 1484336 w 42118086"/>
              <a:gd name="connsiteY167" fmla="*/ 5598440 h 6975464"/>
              <a:gd name="connsiteX168" fmla="*/ 1122322 w 42118086"/>
              <a:gd name="connsiteY168" fmla="*/ 5879169 h 6975464"/>
              <a:gd name="connsiteX169" fmla="*/ 1122322 w 42118086"/>
              <a:gd name="connsiteY169" fmla="*/ 5532990 h 6975464"/>
              <a:gd name="connsiteX170" fmla="*/ 1292682 w 42118086"/>
              <a:gd name="connsiteY170" fmla="*/ 5400511 h 6975464"/>
              <a:gd name="connsiteX171" fmla="*/ 1285583 w 42118086"/>
              <a:gd name="connsiteY171" fmla="*/ 5390260 h 6975464"/>
              <a:gd name="connsiteX172" fmla="*/ 1116013 w 42118086"/>
              <a:gd name="connsiteY172" fmla="*/ 5521161 h 6975464"/>
              <a:gd name="connsiteX173" fmla="*/ 750844 w 42118086"/>
              <a:gd name="connsiteY173" fmla="*/ 5243588 h 6975464"/>
              <a:gd name="connsiteX174" fmla="*/ 1025312 w 42118086"/>
              <a:gd name="connsiteY174" fmla="*/ 5030676 h 6975464"/>
              <a:gd name="connsiteX175" fmla="*/ 1110492 w 42118086"/>
              <a:gd name="connsiteY175" fmla="*/ 4965225 h 6975464"/>
              <a:gd name="connsiteX176" fmla="*/ 1475660 w 42118086"/>
              <a:gd name="connsiteY176" fmla="*/ 5242799 h 6975464"/>
              <a:gd name="connsiteX177" fmla="*/ 1285583 w 42118086"/>
              <a:gd name="connsiteY177" fmla="*/ 5389472 h 6975464"/>
              <a:gd name="connsiteX178" fmla="*/ 1293470 w 42118086"/>
              <a:gd name="connsiteY178" fmla="*/ 5400511 h 6975464"/>
              <a:gd name="connsiteX179" fmla="*/ 1484336 w 42118086"/>
              <a:gd name="connsiteY179" fmla="*/ 5252262 h 6975464"/>
              <a:gd name="connsiteX180" fmla="*/ 1484336 w 42118086"/>
              <a:gd name="connsiteY180" fmla="*/ 5426534 h 6975464"/>
              <a:gd name="connsiteX181" fmla="*/ 1497744 w 42118086"/>
              <a:gd name="connsiteY181" fmla="*/ 5424168 h 6975464"/>
              <a:gd name="connsiteX182" fmla="*/ 1497744 w 42118086"/>
              <a:gd name="connsiteY182" fmla="*/ 5246742 h 6975464"/>
              <a:gd name="connsiteX183" fmla="*/ 1513518 w 42118086"/>
              <a:gd name="connsiteY183" fmla="*/ 5234125 h 6975464"/>
              <a:gd name="connsiteX184" fmla="*/ 1513518 w 42118086"/>
              <a:gd name="connsiteY184" fmla="*/ 5217565 h 6975464"/>
              <a:gd name="connsiteX185" fmla="*/ 1495378 w 42118086"/>
              <a:gd name="connsiteY185" fmla="*/ 5231759 h 6975464"/>
              <a:gd name="connsiteX186" fmla="*/ 1495378 w 42118086"/>
              <a:gd name="connsiteY186" fmla="*/ 4885580 h 6975464"/>
              <a:gd name="connsiteX187" fmla="*/ 1513518 w 42118086"/>
              <a:gd name="connsiteY187" fmla="*/ 4871386 h 6975464"/>
              <a:gd name="connsiteX188" fmla="*/ 1513518 w 42118086"/>
              <a:gd name="connsiteY188" fmla="*/ 4854826 h 6975464"/>
              <a:gd name="connsiteX189" fmla="*/ 1489068 w 42118086"/>
              <a:gd name="connsiteY189" fmla="*/ 4873752 h 6975464"/>
              <a:gd name="connsiteX190" fmla="*/ 1123900 w 42118086"/>
              <a:gd name="connsiteY190" fmla="*/ 4596178 h 6975464"/>
              <a:gd name="connsiteX191" fmla="*/ 1488280 w 42118086"/>
              <a:gd name="connsiteY191" fmla="*/ 4313873 h 6975464"/>
              <a:gd name="connsiteX192" fmla="*/ 1853448 w 42118086"/>
              <a:gd name="connsiteY192" fmla="*/ 4591447 h 6975464"/>
              <a:gd name="connsiteX193" fmla="*/ 1514307 w 42118086"/>
              <a:gd name="connsiteY193" fmla="*/ 4854826 h 6975464"/>
              <a:gd name="connsiteX194" fmla="*/ 1514307 w 42118086"/>
              <a:gd name="connsiteY194" fmla="*/ 4870598 h 6975464"/>
              <a:gd name="connsiteX195" fmla="*/ 1857392 w 42118086"/>
              <a:gd name="connsiteY195" fmla="*/ 4604852 h 6975464"/>
              <a:gd name="connsiteX196" fmla="*/ 1857392 w 42118086"/>
              <a:gd name="connsiteY196" fmla="*/ 4951031 h 6975464"/>
              <a:gd name="connsiteX197" fmla="*/ 1514307 w 42118086"/>
              <a:gd name="connsiteY197" fmla="*/ 5217565 h 6975464"/>
              <a:gd name="connsiteX198" fmla="*/ 1514307 w 42118086"/>
              <a:gd name="connsiteY198" fmla="*/ 5234125 h 6975464"/>
              <a:gd name="connsiteX199" fmla="*/ 1870800 w 42118086"/>
              <a:gd name="connsiteY199" fmla="*/ 4957339 h 6975464"/>
              <a:gd name="connsiteX200" fmla="*/ 1870800 w 42118086"/>
              <a:gd name="connsiteY200" fmla="*/ 4588292 h 6975464"/>
              <a:gd name="connsiteX201" fmla="*/ 1497744 w 42118086"/>
              <a:gd name="connsiteY201" fmla="*/ 4304410 h 6975464"/>
              <a:gd name="connsiteX202" fmla="*/ 1497744 w 42118086"/>
              <a:gd name="connsiteY202" fmla="*/ 3956654 h 6975464"/>
              <a:gd name="connsiteX203" fmla="*/ 1484336 w 42118086"/>
              <a:gd name="connsiteY203" fmla="*/ 3966905 h 6975464"/>
              <a:gd name="connsiteX204" fmla="*/ 1484336 w 42118086"/>
              <a:gd name="connsiteY204" fmla="*/ 4299679 h 6975464"/>
              <a:gd name="connsiteX205" fmla="*/ 1122322 w 42118086"/>
              <a:gd name="connsiteY205" fmla="*/ 4579618 h 6975464"/>
              <a:gd name="connsiteX206" fmla="*/ 1122322 w 42118086"/>
              <a:gd name="connsiteY206" fmla="*/ 4233439 h 6975464"/>
              <a:gd name="connsiteX207" fmla="*/ 1484336 w 42118086"/>
              <a:gd name="connsiteY207" fmla="*/ 3952712 h 6975464"/>
              <a:gd name="connsiteX208" fmla="*/ 1484336 w 42118086"/>
              <a:gd name="connsiteY208" fmla="*/ 3966117 h 6975464"/>
              <a:gd name="connsiteX209" fmla="*/ 1497744 w 42118086"/>
              <a:gd name="connsiteY209" fmla="*/ 3955866 h 6975464"/>
              <a:gd name="connsiteX210" fmla="*/ 1497744 w 42118086"/>
              <a:gd name="connsiteY210" fmla="*/ 3936152 h 6975464"/>
              <a:gd name="connsiteX211" fmla="*/ 1136519 w 42118086"/>
              <a:gd name="connsiteY211" fmla="*/ 3661732 h 6975464"/>
              <a:gd name="connsiteX212" fmla="*/ 1125477 w 42118086"/>
              <a:gd name="connsiteY212" fmla="*/ 3669618 h 6975464"/>
              <a:gd name="connsiteX213" fmla="*/ 1135730 w 42118086"/>
              <a:gd name="connsiteY213" fmla="*/ 3660943 h 6975464"/>
              <a:gd name="connsiteX214" fmla="*/ 1119956 w 42118086"/>
              <a:gd name="connsiteY214" fmla="*/ 3649115 h 6975464"/>
              <a:gd name="connsiteX215" fmla="*/ 1119956 w 42118086"/>
              <a:gd name="connsiteY215" fmla="*/ 3637286 h 6975464"/>
              <a:gd name="connsiteX216" fmla="*/ 1106548 w 42118086"/>
              <a:gd name="connsiteY216" fmla="*/ 3637286 h 6975464"/>
              <a:gd name="connsiteX217" fmla="*/ 1106548 w 42118086"/>
              <a:gd name="connsiteY217" fmla="*/ 3649903 h 6975464"/>
              <a:gd name="connsiteX218" fmla="*/ 744534 w 42118086"/>
              <a:gd name="connsiteY218" fmla="*/ 3929843 h 6975464"/>
              <a:gd name="connsiteX219" fmla="*/ 744534 w 42118086"/>
              <a:gd name="connsiteY219" fmla="*/ 3612841 h 6975464"/>
              <a:gd name="connsiteX220" fmla="*/ 744534 w 42118086"/>
              <a:gd name="connsiteY220" fmla="*/ 3584453 h 6975464"/>
              <a:gd name="connsiteX221" fmla="*/ 1106548 w 42118086"/>
              <a:gd name="connsiteY221" fmla="*/ 3303725 h 6975464"/>
              <a:gd name="connsiteX222" fmla="*/ 1106548 w 42118086"/>
              <a:gd name="connsiteY222" fmla="*/ 3617573 h 6975464"/>
              <a:gd name="connsiteX223" fmla="*/ 1106548 w 42118086"/>
              <a:gd name="connsiteY223" fmla="*/ 3636498 h 6975464"/>
              <a:gd name="connsiteX224" fmla="*/ 1119956 w 42118086"/>
              <a:gd name="connsiteY224" fmla="*/ 3636498 h 6975464"/>
              <a:gd name="connsiteX225" fmla="*/ 1119956 w 42118086"/>
              <a:gd name="connsiteY225" fmla="*/ 3298205 h 6975464"/>
              <a:gd name="connsiteX226" fmla="*/ 1392847 w 42118086"/>
              <a:gd name="connsiteY226" fmla="*/ 3086870 h 6975464"/>
              <a:gd name="connsiteX227" fmla="*/ 1483547 w 42118086"/>
              <a:gd name="connsiteY227" fmla="*/ 3016688 h 6975464"/>
              <a:gd name="connsiteX228" fmla="*/ 1862913 w 42118086"/>
              <a:gd name="connsiteY228" fmla="*/ 3304513 h 6975464"/>
              <a:gd name="connsiteX229" fmla="*/ 2243855 w 42118086"/>
              <a:gd name="connsiteY229" fmla="*/ 3008803 h 6975464"/>
              <a:gd name="connsiteX230" fmla="*/ 2243855 w 42118086"/>
              <a:gd name="connsiteY230" fmla="*/ 2891307 h 6975464"/>
              <a:gd name="connsiteX231" fmla="*/ 2231236 w 42118086"/>
              <a:gd name="connsiteY231" fmla="*/ 2896827 h 6975464"/>
              <a:gd name="connsiteX232" fmla="*/ 2231236 w 42118086"/>
              <a:gd name="connsiteY232" fmla="*/ 3002494 h 6975464"/>
              <a:gd name="connsiteX233" fmla="*/ 1869222 w 42118086"/>
              <a:gd name="connsiteY233" fmla="*/ 3283222 h 6975464"/>
              <a:gd name="connsiteX234" fmla="*/ 1869222 w 42118086"/>
              <a:gd name="connsiteY234" fmla="*/ 2937043 h 6975464"/>
              <a:gd name="connsiteX235" fmla="*/ 2231236 w 42118086"/>
              <a:gd name="connsiteY235" fmla="*/ 2656315 h 6975464"/>
              <a:gd name="connsiteX236" fmla="*/ 2231236 w 42118086"/>
              <a:gd name="connsiteY236" fmla="*/ 2896038 h 6975464"/>
              <a:gd name="connsiteX237" fmla="*/ 2243855 w 42118086"/>
              <a:gd name="connsiteY237" fmla="*/ 2890518 h 6975464"/>
              <a:gd name="connsiteX238" fmla="*/ 2243855 w 42118086"/>
              <a:gd name="connsiteY238" fmla="*/ 2639755 h 6975464"/>
              <a:gd name="connsiteX239" fmla="*/ 2113720 w 42118086"/>
              <a:gd name="connsiteY239" fmla="*/ 2540397 h 6975464"/>
              <a:gd name="connsiteX240" fmla="*/ 2100312 w 42118086"/>
              <a:gd name="connsiteY240" fmla="*/ 2546705 h 6975464"/>
              <a:gd name="connsiteX241" fmla="*/ 2226503 w 42118086"/>
              <a:gd name="connsiteY241" fmla="*/ 2642910 h 6975464"/>
              <a:gd name="connsiteX242" fmla="*/ 1862124 w 42118086"/>
              <a:gd name="connsiteY242" fmla="*/ 2925215 h 6975464"/>
              <a:gd name="connsiteX243" fmla="*/ 1496955 w 42118086"/>
              <a:gd name="connsiteY243" fmla="*/ 2647641 h 6975464"/>
              <a:gd name="connsiteX244" fmla="*/ 1861335 w 42118086"/>
              <a:gd name="connsiteY244" fmla="*/ 2365336 h 6975464"/>
              <a:gd name="connsiteX245" fmla="*/ 2099523 w 42118086"/>
              <a:gd name="connsiteY245" fmla="*/ 2545916 h 6975464"/>
              <a:gd name="connsiteX246" fmla="*/ 2112931 w 42118086"/>
              <a:gd name="connsiteY246" fmla="*/ 2539608 h 6975464"/>
              <a:gd name="connsiteX247" fmla="*/ 1870800 w 42118086"/>
              <a:gd name="connsiteY247" fmla="*/ 2355873 h 6975464"/>
              <a:gd name="connsiteX248" fmla="*/ 1870800 w 42118086"/>
              <a:gd name="connsiteY248" fmla="*/ 2176869 h 6975464"/>
              <a:gd name="connsiteX249" fmla="*/ 1857392 w 42118086"/>
              <a:gd name="connsiteY249" fmla="*/ 2178447 h 6975464"/>
              <a:gd name="connsiteX250" fmla="*/ 1857392 w 42118086"/>
              <a:gd name="connsiteY250" fmla="*/ 2350353 h 6975464"/>
              <a:gd name="connsiteX251" fmla="*/ 1496167 w 42118086"/>
              <a:gd name="connsiteY251" fmla="*/ 2631081 h 6975464"/>
              <a:gd name="connsiteX252" fmla="*/ 1496167 w 42118086"/>
              <a:gd name="connsiteY252" fmla="*/ 2284114 h 6975464"/>
              <a:gd name="connsiteX253" fmla="*/ 1666526 w 42118086"/>
              <a:gd name="connsiteY253" fmla="*/ 2152424 h 6975464"/>
              <a:gd name="connsiteX254" fmla="*/ 1658639 w 42118086"/>
              <a:gd name="connsiteY254" fmla="*/ 2141384 h 6975464"/>
              <a:gd name="connsiteX255" fmla="*/ 1666526 w 42118086"/>
              <a:gd name="connsiteY255" fmla="*/ 2151636 h 6975464"/>
              <a:gd name="connsiteX256" fmla="*/ 1857392 w 42118086"/>
              <a:gd name="connsiteY256" fmla="*/ 2003386 h 6975464"/>
              <a:gd name="connsiteX257" fmla="*/ 1857392 w 42118086"/>
              <a:gd name="connsiteY257" fmla="*/ 2177658 h 6975464"/>
              <a:gd name="connsiteX258" fmla="*/ 1870800 w 42118086"/>
              <a:gd name="connsiteY258" fmla="*/ 2176081 h 6975464"/>
              <a:gd name="connsiteX259" fmla="*/ 1870800 w 42118086"/>
              <a:gd name="connsiteY259" fmla="*/ 1998654 h 6975464"/>
              <a:gd name="connsiteX260" fmla="*/ 1886574 w 42118086"/>
              <a:gd name="connsiteY260" fmla="*/ 1986037 h 6975464"/>
              <a:gd name="connsiteX261" fmla="*/ 1886574 w 42118086"/>
              <a:gd name="connsiteY261" fmla="*/ 1969478 h 6975464"/>
              <a:gd name="connsiteX262" fmla="*/ 1869222 w 42118086"/>
              <a:gd name="connsiteY262" fmla="*/ 1982883 h 6975464"/>
              <a:gd name="connsiteX263" fmla="*/ 1869222 w 42118086"/>
              <a:gd name="connsiteY263" fmla="*/ 1636704 h 6975464"/>
              <a:gd name="connsiteX264" fmla="*/ 1886574 w 42118086"/>
              <a:gd name="connsiteY264" fmla="*/ 1623299 h 6975464"/>
              <a:gd name="connsiteX265" fmla="*/ 1886574 w 42118086"/>
              <a:gd name="connsiteY265" fmla="*/ 1606739 h 6975464"/>
              <a:gd name="connsiteX266" fmla="*/ 1862124 w 42118086"/>
              <a:gd name="connsiteY266" fmla="*/ 1625665 h 6975464"/>
              <a:gd name="connsiteX267" fmla="*/ 1496955 w 42118086"/>
              <a:gd name="connsiteY267" fmla="*/ 1348091 h 6975464"/>
              <a:gd name="connsiteX268" fmla="*/ 1861335 w 42118086"/>
              <a:gd name="connsiteY268" fmla="*/ 1064997 h 6975464"/>
              <a:gd name="connsiteX269" fmla="*/ 2226503 w 42118086"/>
              <a:gd name="connsiteY269" fmla="*/ 1342571 h 6975464"/>
              <a:gd name="connsiteX270" fmla="*/ 1887362 w 42118086"/>
              <a:gd name="connsiteY270" fmla="*/ 1605951 h 6975464"/>
              <a:gd name="connsiteX271" fmla="*/ 1887362 w 42118086"/>
              <a:gd name="connsiteY271" fmla="*/ 1622510 h 6975464"/>
              <a:gd name="connsiteX272" fmla="*/ 2231236 w 42118086"/>
              <a:gd name="connsiteY272" fmla="*/ 1355976 h 6975464"/>
              <a:gd name="connsiteX273" fmla="*/ 2231236 w 42118086"/>
              <a:gd name="connsiteY273" fmla="*/ 1702944 h 6975464"/>
              <a:gd name="connsiteX274" fmla="*/ 1887362 w 42118086"/>
              <a:gd name="connsiteY274" fmla="*/ 1968689 h 6975464"/>
              <a:gd name="connsiteX275" fmla="*/ 1887362 w 42118086"/>
              <a:gd name="connsiteY275" fmla="*/ 1985249 h 6975464"/>
              <a:gd name="connsiteX276" fmla="*/ 2243855 w 42118086"/>
              <a:gd name="connsiteY276" fmla="*/ 1709252 h 6975464"/>
              <a:gd name="connsiteX277" fmla="*/ 2243855 w 42118086"/>
              <a:gd name="connsiteY277" fmla="*/ 1339416 h 6975464"/>
              <a:gd name="connsiteX278" fmla="*/ 1870800 w 42118086"/>
              <a:gd name="connsiteY278" fmla="*/ 1056323 h 6975464"/>
              <a:gd name="connsiteX279" fmla="*/ 1870800 w 42118086"/>
              <a:gd name="connsiteY279" fmla="*/ 707778 h 6975464"/>
              <a:gd name="connsiteX280" fmla="*/ 1857392 w 42118086"/>
              <a:gd name="connsiteY280" fmla="*/ 718030 h 6975464"/>
              <a:gd name="connsiteX281" fmla="*/ 1857392 w 42118086"/>
              <a:gd name="connsiteY281" fmla="*/ 1050803 h 6975464"/>
              <a:gd name="connsiteX282" fmla="*/ 1496167 w 42118086"/>
              <a:gd name="connsiteY282" fmla="*/ 1331531 h 6975464"/>
              <a:gd name="connsiteX283" fmla="*/ 1496167 w 42118086"/>
              <a:gd name="connsiteY283" fmla="*/ 985352 h 6975464"/>
              <a:gd name="connsiteX284" fmla="*/ 1857392 w 42118086"/>
              <a:gd name="connsiteY284" fmla="*/ 704624 h 6975464"/>
              <a:gd name="connsiteX285" fmla="*/ 1857392 w 42118086"/>
              <a:gd name="connsiteY285" fmla="*/ 717241 h 6975464"/>
              <a:gd name="connsiteX286" fmla="*/ 1870800 w 42118086"/>
              <a:gd name="connsiteY286" fmla="*/ 706990 h 6975464"/>
              <a:gd name="connsiteX287" fmla="*/ 1870800 w 42118086"/>
              <a:gd name="connsiteY287" fmla="*/ 688064 h 6975464"/>
              <a:gd name="connsiteX288" fmla="*/ 1509574 w 42118086"/>
              <a:gd name="connsiteY288" fmla="*/ 412856 h 6975464"/>
              <a:gd name="connsiteX289" fmla="*/ 1498533 w 42118086"/>
              <a:gd name="connsiteY289" fmla="*/ 421530 h 6975464"/>
              <a:gd name="connsiteX290" fmla="*/ 1508786 w 42118086"/>
              <a:gd name="connsiteY290" fmla="*/ 412856 h 6975464"/>
              <a:gd name="connsiteX291" fmla="*/ 1493012 w 42118086"/>
              <a:gd name="connsiteY291" fmla="*/ 401028 h 6975464"/>
              <a:gd name="connsiteX292" fmla="*/ 1493012 w 42118086"/>
              <a:gd name="connsiteY292" fmla="*/ 119417 h 6975464"/>
              <a:gd name="connsiteX293" fmla="*/ 1493012 w 42118086"/>
              <a:gd name="connsiteY293" fmla="*/ 117464 h 6975464"/>
              <a:gd name="connsiteX294" fmla="*/ 1398859 w 42118086"/>
              <a:gd name="connsiteY294" fmla="*/ 117464 h 6975464"/>
              <a:gd name="connsiteX295" fmla="*/ 1480393 w 42118086"/>
              <a:gd name="connsiteY295" fmla="*/ 117464 h 6975464"/>
              <a:gd name="connsiteX296" fmla="*/ 1480393 w 42118086"/>
              <a:gd name="connsiteY296" fmla="*/ 201868 h 6975464"/>
              <a:gd name="connsiteX297" fmla="*/ 1480393 w 42118086"/>
              <a:gd name="connsiteY297" fmla="*/ 401028 h 6975464"/>
              <a:gd name="connsiteX298" fmla="*/ 1118379 w 42118086"/>
              <a:gd name="connsiteY298" fmla="*/ 681756 h 6975464"/>
              <a:gd name="connsiteX299" fmla="*/ 1118379 w 42118086"/>
              <a:gd name="connsiteY299" fmla="*/ 335577 h 6975464"/>
              <a:gd name="connsiteX300" fmla="*/ 1379242 w 42118086"/>
              <a:gd name="connsiteY300" fmla="*/ 132719 h 6975464"/>
              <a:gd name="connsiteX301" fmla="*/ 1398859 w 42118086"/>
              <a:gd name="connsiteY301" fmla="*/ 117464 h 6975464"/>
              <a:gd name="connsiteX302" fmla="*/ 840168 w 42118086"/>
              <a:gd name="connsiteY302" fmla="*/ 117464 h 6975464"/>
              <a:gd name="connsiteX303" fmla="*/ 1377550 w 42118086"/>
              <a:gd name="connsiteY303" fmla="*/ 117464 h 6975464"/>
              <a:gd name="connsiteX304" fmla="*/ 1301753 w 42118086"/>
              <a:gd name="connsiteY304" fmla="*/ 176360 h 6975464"/>
              <a:gd name="connsiteX305" fmla="*/ 1112069 w 42118086"/>
              <a:gd name="connsiteY305" fmla="*/ 323748 h 6975464"/>
              <a:gd name="connsiteX306" fmla="*/ 857417 w 42118086"/>
              <a:gd name="connsiteY306" fmla="*/ 130551 h 6975464"/>
              <a:gd name="connsiteX307" fmla="*/ 840168 w 42118086"/>
              <a:gd name="connsiteY307" fmla="*/ 117464 h 6975464"/>
              <a:gd name="connsiteX0" fmla="*/ 738225 w 42198532"/>
              <a:gd name="connsiteY0" fmla="*/ 6911396 h 6975464"/>
              <a:gd name="connsiteX1" fmla="*/ 814828 w 42198532"/>
              <a:gd name="connsiteY1" fmla="*/ 6969750 h 6975464"/>
              <a:gd name="connsiteX2" fmla="*/ 822329 w 42198532"/>
              <a:gd name="connsiteY2" fmla="*/ 6975464 h 6975464"/>
              <a:gd name="connsiteX3" fmla="*/ 655724 w 42198532"/>
              <a:gd name="connsiteY3" fmla="*/ 6975464 h 6975464"/>
              <a:gd name="connsiteX4" fmla="*/ 656989 w 42198532"/>
              <a:gd name="connsiteY4" fmla="*/ 6974481 h 6975464"/>
              <a:gd name="connsiteX5" fmla="*/ 738225 w 42198532"/>
              <a:gd name="connsiteY5" fmla="*/ 6911396 h 6975464"/>
              <a:gd name="connsiteX6" fmla="*/ 733493 w 42198532"/>
              <a:gd name="connsiteY6" fmla="*/ 6551812 h 6975464"/>
              <a:gd name="connsiteX7" fmla="*/ 733493 w 42198532"/>
              <a:gd name="connsiteY7" fmla="*/ 6897991 h 6975464"/>
              <a:gd name="connsiteX8" fmla="*/ 639637 w 42198532"/>
              <a:gd name="connsiteY8" fmla="*/ 6970539 h 6975464"/>
              <a:gd name="connsiteX9" fmla="*/ 656989 w 42198532"/>
              <a:gd name="connsiteY9" fmla="*/ 6974481 h 6975464"/>
              <a:gd name="connsiteX10" fmla="*/ 638848 w 42198532"/>
              <a:gd name="connsiteY10" fmla="*/ 6971327 h 6975464"/>
              <a:gd name="connsiteX11" fmla="*/ 633515 w 42198532"/>
              <a:gd name="connsiteY11" fmla="*/ 6975464 h 6975464"/>
              <a:gd name="connsiteX12" fmla="*/ 371479 w 42198532"/>
              <a:gd name="connsiteY12" fmla="*/ 6975464 h 6975464"/>
              <a:gd name="connsiteX13" fmla="*/ 371479 w 42198532"/>
              <a:gd name="connsiteY13" fmla="*/ 6917056 h 6975464"/>
              <a:gd name="connsiteX14" fmla="*/ 371479 w 42198532"/>
              <a:gd name="connsiteY14" fmla="*/ 6832540 h 6975464"/>
              <a:gd name="connsiteX15" fmla="*/ 733493 w 42198532"/>
              <a:gd name="connsiteY15" fmla="*/ 6551812 h 6975464"/>
              <a:gd name="connsiteX16" fmla="*/ 1106548 w 42198532"/>
              <a:gd name="connsiteY16" fmla="*/ 5904403 h 6975464"/>
              <a:gd name="connsiteX17" fmla="*/ 1106548 w 42198532"/>
              <a:gd name="connsiteY17" fmla="*/ 6251370 h 6975464"/>
              <a:gd name="connsiteX18" fmla="*/ 1012693 w 42198532"/>
              <a:gd name="connsiteY18" fmla="*/ 6323918 h 6975464"/>
              <a:gd name="connsiteX19" fmla="*/ 744534 w 42198532"/>
              <a:gd name="connsiteY19" fmla="*/ 6531309 h 6975464"/>
              <a:gd name="connsiteX20" fmla="*/ 744534 w 42198532"/>
              <a:gd name="connsiteY20" fmla="*/ 6185131 h 6975464"/>
              <a:gd name="connsiteX21" fmla="*/ 873093 w 42198532"/>
              <a:gd name="connsiteY21" fmla="*/ 6085772 h 6975464"/>
              <a:gd name="connsiteX22" fmla="*/ 1106548 w 42198532"/>
              <a:gd name="connsiteY22" fmla="*/ 5904403 h 6975464"/>
              <a:gd name="connsiteX23" fmla="*/ 1739875 w 42198532"/>
              <a:gd name="connsiteY23" fmla="*/ 5788484 h 6975464"/>
              <a:gd name="connsiteX24" fmla="*/ 1726467 w 42198532"/>
              <a:gd name="connsiteY24" fmla="*/ 5794792 h 6975464"/>
              <a:gd name="connsiteX25" fmla="*/ 1739875 w 42198532"/>
              <a:gd name="connsiteY25" fmla="*/ 5788484 h 6975464"/>
              <a:gd name="connsiteX26" fmla="*/ 1488280 w 42198532"/>
              <a:gd name="connsiteY26" fmla="*/ 5613423 h 6975464"/>
              <a:gd name="connsiteX27" fmla="*/ 1726467 w 42198532"/>
              <a:gd name="connsiteY27" fmla="*/ 5794792 h 6975464"/>
              <a:gd name="connsiteX28" fmla="*/ 1853448 w 42198532"/>
              <a:gd name="connsiteY28" fmla="*/ 5890997 h 6975464"/>
              <a:gd name="connsiteX29" fmla="*/ 1489068 w 42198532"/>
              <a:gd name="connsiteY29" fmla="*/ 6174091 h 6975464"/>
              <a:gd name="connsiteX30" fmla="*/ 1123900 w 42198532"/>
              <a:gd name="connsiteY30" fmla="*/ 5896517 h 6975464"/>
              <a:gd name="connsiteX31" fmla="*/ 1488280 w 42198532"/>
              <a:gd name="connsiteY31" fmla="*/ 5613423 h 6975464"/>
              <a:gd name="connsiteX32" fmla="*/ 359648 w 42198532"/>
              <a:gd name="connsiteY32" fmla="*/ 4965225 h 6975464"/>
              <a:gd name="connsiteX33" fmla="*/ 724817 w 42198532"/>
              <a:gd name="connsiteY33" fmla="*/ 5242799 h 6975464"/>
              <a:gd name="connsiteX34" fmla="*/ 487418 w 42198532"/>
              <a:gd name="connsiteY34" fmla="*/ 5426534 h 6975464"/>
              <a:gd name="connsiteX35" fmla="*/ 493727 w 42198532"/>
              <a:gd name="connsiteY35" fmla="*/ 5437574 h 6975464"/>
              <a:gd name="connsiteX36" fmla="*/ 733493 w 42198532"/>
              <a:gd name="connsiteY36" fmla="*/ 5252262 h 6975464"/>
              <a:gd name="connsiteX37" fmla="*/ 733493 w 42198532"/>
              <a:gd name="connsiteY37" fmla="*/ 5598440 h 6975464"/>
              <a:gd name="connsiteX38" fmla="*/ 633328 w 42198532"/>
              <a:gd name="connsiteY38" fmla="*/ 5675720 h 6975464"/>
              <a:gd name="connsiteX39" fmla="*/ 641215 w 42198532"/>
              <a:gd name="connsiteY39" fmla="*/ 5688337 h 6975464"/>
              <a:gd name="connsiteX40" fmla="*/ 737436 w 42198532"/>
              <a:gd name="connsiteY40" fmla="*/ 5613423 h 6975464"/>
              <a:gd name="connsiteX41" fmla="*/ 1102605 w 42198532"/>
              <a:gd name="connsiteY41" fmla="*/ 5890997 h 6975464"/>
              <a:gd name="connsiteX42" fmla="*/ 866783 w 42198532"/>
              <a:gd name="connsiteY42" fmla="*/ 6073943 h 6975464"/>
              <a:gd name="connsiteX43" fmla="*/ 873093 w 42198532"/>
              <a:gd name="connsiteY43" fmla="*/ 6085772 h 6975464"/>
              <a:gd name="connsiteX44" fmla="*/ 865994 w 42198532"/>
              <a:gd name="connsiteY44" fmla="*/ 6074732 h 6975464"/>
              <a:gd name="connsiteX45" fmla="*/ 738225 w 42198532"/>
              <a:gd name="connsiteY45" fmla="*/ 6174091 h 6975464"/>
              <a:gd name="connsiteX46" fmla="*/ 373056 w 42198532"/>
              <a:gd name="connsiteY46" fmla="*/ 5896517 h 6975464"/>
              <a:gd name="connsiteX47" fmla="*/ 640426 w 42198532"/>
              <a:gd name="connsiteY47" fmla="*/ 5689125 h 6975464"/>
              <a:gd name="connsiteX48" fmla="*/ 633328 w 42198532"/>
              <a:gd name="connsiteY48" fmla="*/ 5676508 h 6975464"/>
              <a:gd name="connsiteX49" fmla="*/ 371479 w 42198532"/>
              <a:gd name="connsiteY49" fmla="*/ 5879169 h 6975464"/>
              <a:gd name="connsiteX50" fmla="*/ 371479 w 42198532"/>
              <a:gd name="connsiteY50" fmla="*/ 5532990 h 6975464"/>
              <a:gd name="connsiteX51" fmla="*/ 493727 w 42198532"/>
              <a:gd name="connsiteY51" fmla="*/ 5438362 h 6975464"/>
              <a:gd name="connsiteX52" fmla="*/ 486629 w 42198532"/>
              <a:gd name="connsiteY52" fmla="*/ 5426534 h 6975464"/>
              <a:gd name="connsiteX53" fmla="*/ 365169 w 42198532"/>
              <a:gd name="connsiteY53" fmla="*/ 5521161 h 6975464"/>
              <a:gd name="connsiteX54" fmla="*/ 0 w 42198532"/>
              <a:gd name="connsiteY54" fmla="*/ 5243588 h 6975464"/>
              <a:gd name="connsiteX55" fmla="*/ 359648 w 42198532"/>
              <a:gd name="connsiteY55" fmla="*/ 4965225 h 6975464"/>
              <a:gd name="connsiteX56" fmla="*/ 1106548 w 42198532"/>
              <a:gd name="connsiteY56" fmla="*/ 4604852 h 6975464"/>
              <a:gd name="connsiteX57" fmla="*/ 1106548 w 42198532"/>
              <a:gd name="connsiteY57" fmla="*/ 4951031 h 6975464"/>
              <a:gd name="connsiteX58" fmla="*/ 1018214 w 42198532"/>
              <a:gd name="connsiteY58" fmla="*/ 5019636 h 6975464"/>
              <a:gd name="connsiteX59" fmla="*/ 1025312 w 42198532"/>
              <a:gd name="connsiteY59" fmla="*/ 5030676 h 6975464"/>
              <a:gd name="connsiteX60" fmla="*/ 1017425 w 42198532"/>
              <a:gd name="connsiteY60" fmla="*/ 5020424 h 6975464"/>
              <a:gd name="connsiteX61" fmla="*/ 744534 w 42198532"/>
              <a:gd name="connsiteY61" fmla="*/ 5231759 h 6975464"/>
              <a:gd name="connsiteX62" fmla="*/ 744534 w 42198532"/>
              <a:gd name="connsiteY62" fmla="*/ 4885580 h 6975464"/>
              <a:gd name="connsiteX63" fmla="*/ 856530 w 42198532"/>
              <a:gd name="connsiteY63" fmla="*/ 4798050 h 6975464"/>
              <a:gd name="connsiteX64" fmla="*/ 849432 w 42198532"/>
              <a:gd name="connsiteY64" fmla="*/ 4787799 h 6975464"/>
              <a:gd name="connsiteX65" fmla="*/ 857319 w 42198532"/>
              <a:gd name="connsiteY65" fmla="*/ 4798050 h 6975464"/>
              <a:gd name="connsiteX66" fmla="*/ 1106548 w 42198532"/>
              <a:gd name="connsiteY66" fmla="*/ 4604852 h 6975464"/>
              <a:gd name="connsiteX67" fmla="*/ 737436 w 42198532"/>
              <a:gd name="connsiteY67" fmla="*/ 4313873 h 6975464"/>
              <a:gd name="connsiteX68" fmla="*/ 1102605 w 42198532"/>
              <a:gd name="connsiteY68" fmla="*/ 4591447 h 6975464"/>
              <a:gd name="connsiteX69" fmla="*/ 849432 w 42198532"/>
              <a:gd name="connsiteY69" fmla="*/ 4787799 h 6975464"/>
              <a:gd name="connsiteX70" fmla="*/ 738225 w 42198532"/>
              <a:gd name="connsiteY70" fmla="*/ 4873752 h 6975464"/>
              <a:gd name="connsiteX71" fmla="*/ 373056 w 42198532"/>
              <a:gd name="connsiteY71" fmla="*/ 4596178 h 6975464"/>
              <a:gd name="connsiteX72" fmla="*/ 737436 w 42198532"/>
              <a:gd name="connsiteY72" fmla="*/ 4313873 h 6975464"/>
              <a:gd name="connsiteX73" fmla="*/ 1115224 w 42198532"/>
              <a:gd name="connsiteY73" fmla="*/ 3661732 h 6975464"/>
              <a:gd name="connsiteX74" fmla="*/ 1125477 w 42198532"/>
              <a:gd name="connsiteY74" fmla="*/ 3669618 h 6975464"/>
              <a:gd name="connsiteX75" fmla="*/ 1480393 w 42198532"/>
              <a:gd name="connsiteY75" fmla="*/ 3939306 h 6975464"/>
              <a:gd name="connsiteX76" fmla="*/ 1116013 w 42198532"/>
              <a:gd name="connsiteY76" fmla="*/ 4222399 h 6975464"/>
              <a:gd name="connsiteX77" fmla="*/ 750844 w 42198532"/>
              <a:gd name="connsiteY77" fmla="*/ 3944037 h 6975464"/>
              <a:gd name="connsiteX78" fmla="*/ 1115224 w 42198532"/>
              <a:gd name="connsiteY78" fmla="*/ 3661732 h 6975464"/>
              <a:gd name="connsiteX79" fmla="*/ 1480393 w 42198532"/>
              <a:gd name="connsiteY79" fmla="*/ 2656315 h 6975464"/>
              <a:gd name="connsiteX80" fmla="*/ 1480393 w 42198532"/>
              <a:gd name="connsiteY80" fmla="*/ 3002494 h 6975464"/>
              <a:gd name="connsiteX81" fmla="*/ 1386537 w 42198532"/>
              <a:gd name="connsiteY81" fmla="*/ 3075042 h 6975464"/>
              <a:gd name="connsiteX82" fmla="*/ 1392847 w 42198532"/>
              <a:gd name="connsiteY82" fmla="*/ 3086870 h 6975464"/>
              <a:gd name="connsiteX83" fmla="*/ 1385748 w 42198532"/>
              <a:gd name="connsiteY83" fmla="*/ 3075830 h 6975464"/>
              <a:gd name="connsiteX84" fmla="*/ 1118379 w 42198532"/>
              <a:gd name="connsiteY84" fmla="*/ 3283222 h 6975464"/>
              <a:gd name="connsiteX85" fmla="*/ 1118379 w 42198532"/>
              <a:gd name="connsiteY85" fmla="*/ 2937043 h 6975464"/>
              <a:gd name="connsiteX86" fmla="*/ 1246148 w 42198532"/>
              <a:gd name="connsiteY86" fmla="*/ 2837685 h 6975464"/>
              <a:gd name="connsiteX87" fmla="*/ 1239839 w 42198532"/>
              <a:gd name="connsiteY87" fmla="*/ 2825856 h 6975464"/>
              <a:gd name="connsiteX88" fmla="*/ 1246937 w 42198532"/>
              <a:gd name="connsiteY88" fmla="*/ 2836896 h 6975464"/>
              <a:gd name="connsiteX89" fmla="*/ 1480393 w 42198532"/>
              <a:gd name="connsiteY89" fmla="*/ 2656315 h 6975464"/>
              <a:gd name="connsiteX90" fmla="*/ 732704 w 42198532"/>
              <a:gd name="connsiteY90" fmla="*/ 1716349 h 6975464"/>
              <a:gd name="connsiteX91" fmla="*/ 1097873 w 42198532"/>
              <a:gd name="connsiteY91" fmla="*/ 1993923 h 6975464"/>
              <a:gd name="connsiteX92" fmla="*/ 860473 w 42198532"/>
              <a:gd name="connsiteY92" fmla="*/ 2177658 h 6975464"/>
              <a:gd name="connsiteX93" fmla="*/ 867572 w 42198532"/>
              <a:gd name="connsiteY93" fmla="*/ 2189486 h 6975464"/>
              <a:gd name="connsiteX94" fmla="*/ 1106548 w 42198532"/>
              <a:gd name="connsiteY94" fmla="*/ 2003386 h 6975464"/>
              <a:gd name="connsiteX95" fmla="*/ 1106548 w 42198532"/>
              <a:gd name="connsiteY95" fmla="*/ 2350353 h 6975464"/>
              <a:gd name="connsiteX96" fmla="*/ 1007172 w 42198532"/>
              <a:gd name="connsiteY96" fmla="*/ 2427632 h 6975464"/>
              <a:gd name="connsiteX97" fmla="*/ 1014270 w 42198532"/>
              <a:gd name="connsiteY97" fmla="*/ 2440249 h 6975464"/>
              <a:gd name="connsiteX98" fmla="*/ 1110492 w 42198532"/>
              <a:gd name="connsiteY98" fmla="*/ 2365336 h 6975464"/>
              <a:gd name="connsiteX99" fmla="*/ 1475660 w 42198532"/>
              <a:gd name="connsiteY99" fmla="*/ 2642910 h 6975464"/>
              <a:gd name="connsiteX100" fmla="*/ 1239839 w 42198532"/>
              <a:gd name="connsiteY100" fmla="*/ 2825856 h 6975464"/>
              <a:gd name="connsiteX101" fmla="*/ 1112069 w 42198532"/>
              <a:gd name="connsiteY101" fmla="*/ 2925215 h 6975464"/>
              <a:gd name="connsiteX102" fmla="*/ 746900 w 42198532"/>
              <a:gd name="connsiteY102" fmla="*/ 2647641 h 6975464"/>
              <a:gd name="connsiteX103" fmla="*/ 1013481 w 42198532"/>
              <a:gd name="connsiteY103" fmla="*/ 2440249 h 6975464"/>
              <a:gd name="connsiteX104" fmla="*/ 1006383 w 42198532"/>
              <a:gd name="connsiteY104" fmla="*/ 2427632 h 6975464"/>
              <a:gd name="connsiteX105" fmla="*/ 744534 w 42198532"/>
              <a:gd name="connsiteY105" fmla="*/ 2631081 h 6975464"/>
              <a:gd name="connsiteX106" fmla="*/ 744534 w 42198532"/>
              <a:gd name="connsiteY106" fmla="*/ 2284114 h 6975464"/>
              <a:gd name="connsiteX107" fmla="*/ 866783 w 42198532"/>
              <a:gd name="connsiteY107" fmla="*/ 2189486 h 6975464"/>
              <a:gd name="connsiteX108" fmla="*/ 860473 w 42198532"/>
              <a:gd name="connsiteY108" fmla="*/ 2178447 h 6975464"/>
              <a:gd name="connsiteX109" fmla="*/ 738225 w 42198532"/>
              <a:gd name="connsiteY109" fmla="*/ 2273074 h 6975464"/>
              <a:gd name="connsiteX110" fmla="*/ 373056 w 42198532"/>
              <a:gd name="connsiteY110" fmla="*/ 1995500 h 6975464"/>
              <a:gd name="connsiteX111" fmla="*/ 732704 w 42198532"/>
              <a:gd name="connsiteY111" fmla="*/ 1716349 h 6975464"/>
              <a:gd name="connsiteX112" fmla="*/ 1480393 w 42198532"/>
              <a:gd name="connsiteY112" fmla="*/ 1355976 h 6975464"/>
              <a:gd name="connsiteX113" fmla="*/ 1480393 w 42198532"/>
              <a:gd name="connsiteY113" fmla="*/ 1702944 h 6975464"/>
              <a:gd name="connsiteX114" fmla="*/ 1391269 w 42198532"/>
              <a:gd name="connsiteY114" fmla="*/ 1771549 h 6975464"/>
              <a:gd name="connsiteX115" fmla="*/ 1399156 w 42198532"/>
              <a:gd name="connsiteY115" fmla="*/ 1781800 h 6975464"/>
              <a:gd name="connsiteX116" fmla="*/ 1483547 w 42198532"/>
              <a:gd name="connsiteY116" fmla="*/ 1716349 h 6975464"/>
              <a:gd name="connsiteX117" fmla="*/ 1848716 w 42198532"/>
              <a:gd name="connsiteY117" fmla="*/ 1993923 h 6975464"/>
              <a:gd name="connsiteX118" fmla="*/ 1658639 w 42198532"/>
              <a:gd name="connsiteY118" fmla="*/ 2141384 h 6975464"/>
              <a:gd name="connsiteX119" fmla="*/ 1489068 w 42198532"/>
              <a:gd name="connsiteY119" fmla="*/ 2273074 h 6975464"/>
              <a:gd name="connsiteX120" fmla="*/ 1123900 w 42198532"/>
              <a:gd name="connsiteY120" fmla="*/ 1995500 h 6975464"/>
              <a:gd name="connsiteX121" fmla="*/ 1398368 w 42198532"/>
              <a:gd name="connsiteY121" fmla="*/ 1782588 h 6975464"/>
              <a:gd name="connsiteX122" fmla="*/ 1390481 w 42198532"/>
              <a:gd name="connsiteY122" fmla="*/ 1771549 h 6975464"/>
              <a:gd name="connsiteX123" fmla="*/ 1118379 w 42198532"/>
              <a:gd name="connsiteY123" fmla="*/ 1982883 h 6975464"/>
              <a:gd name="connsiteX124" fmla="*/ 1118379 w 42198532"/>
              <a:gd name="connsiteY124" fmla="*/ 1636704 h 6975464"/>
              <a:gd name="connsiteX125" fmla="*/ 1230374 w 42198532"/>
              <a:gd name="connsiteY125" fmla="*/ 1549963 h 6975464"/>
              <a:gd name="connsiteX126" fmla="*/ 1480393 w 42198532"/>
              <a:gd name="connsiteY126" fmla="*/ 1355976 h 6975464"/>
              <a:gd name="connsiteX127" fmla="*/ 1110492 w 42198532"/>
              <a:gd name="connsiteY127" fmla="*/ 1064997 h 6975464"/>
              <a:gd name="connsiteX128" fmla="*/ 1475660 w 42198532"/>
              <a:gd name="connsiteY128" fmla="*/ 1342571 h 6975464"/>
              <a:gd name="connsiteX129" fmla="*/ 1223276 w 42198532"/>
              <a:gd name="connsiteY129" fmla="*/ 1538923 h 6975464"/>
              <a:gd name="connsiteX130" fmla="*/ 1230374 w 42198532"/>
              <a:gd name="connsiteY130" fmla="*/ 1549963 h 6975464"/>
              <a:gd name="connsiteX131" fmla="*/ 1222487 w 42198532"/>
              <a:gd name="connsiteY131" fmla="*/ 1539711 h 6975464"/>
              <a:gd name="connsiteX132" fmla="*/ 1112069 w 42198532"/>
              <a:gd name="connsiteY132" fmla="*/ 1625665 h 6975464"/>
              <a:gd name="connsiteX133" fmla="*/ 746900 w 42198532"/>
              <a:gd name="connsiteY133" fmla="*/ 1348091 h 6975464"/>
              <a:gd name="connsiteX134" fmla="*/ 1110492 w 42198532"/>
              <a:gd name="connsiteY134" fmla="*/ 1064997 h 6975464"/>
              <a:gd name="connsiteX135" fmla="*/ 1488280 w 42198532"/>
              <a:gd name="connsiteY135" fmla="*/ 413645 h 6975464"/>
              <a:gd name="connsiteX136" fmla="*/ 1498533 w 42198532"/>
              <a:gd name="connsiteY136" fmla="*/ 421530 h 6975464"/>
              <a:gd name="connsiteX137" fmla="*/ 1853448 w 42198532"/>
              <a:gd name="connsiteY137" fmla="*/ 691218 h 6975464"/>
              <a:gd name="connsiteX138" fmla="*/ 1489068 w 42198532"/>
              <a:gd name="connsiteY138" fmla="*/ 973524 h 6975464"/>
              <a:gd name="connsiteX139" fmla="*/ 1123900 w 42198532"/>
              <a:gd name="connsiteY139" fmla="*/ 695950 h 6975464"/>
              <a:gd name="connsiteX140" fmla="*/ 1488280 w 42198532"/>
              <a:gd name="connsiteY140" fmla="*/ 413645 h 6975464"/>
              <a:gd name="connsiteX141" fmla="*/ 1493012 w 42198532"/>
              <a:gd name="connsiteY141" fmla="*/ 117464 h 6975464"/>
              <a:gd name="connsiteX142" fmla="*/ 42118086 w 42198532"/>
              <a:gd name="connsiteY142" fmla="*/ 0 h 6975464"/>
              <a:gd name="connsiteX143" fmla="*/ 42198532 w 42198532"/>
              <a:gd name="connsiteY143" fmla="*/ 6799268 h 6975464"/>
              <a:gd name="connsiteX144" fmla="*/ 843615 w 42198532"/>
              <a:gd name="connsiteY144" fmla="*/ 6975464 h 6975464"/>
              <a:gd name="connsiteX145" fmla="*/ 810785 w 42198532"/>
              <a:gd name="connsiteY145" fmla="*/ 6950504 h 6975464"/>
              <a:gd name="connsiteX146" fmla="*/ 746900 w 42198532"/>
              <a:gd name="connsiteY146" fmla="*/ 6901934 h 6975464"/>
              <a:gd name="connsiteX147" fmla="*/ 746900 w 42198532"/>
              <a:gd name="connsiteY147" fmla="*/ 6547081 h 6975464"/>
              <a:gd name="connsiteX148" fmla="*/ 1019002 w 42198532"/>
              <a:gd name="connsiteY148" fmla="*/ 6335746 h 6975464"/>
              <a:gd name="connsiteX149" fmla="*/ 1012693 w 42198532"/>
              <a:gd name="connsiteY149" fmla="*/ 6323918 h 6975464"/>
              <a:gd name="connsiteX150" fmla="*/ 1019791 w 42198532"/>
              <a:gd name="connsiteY150" fmla="*/ 6334957 h 6975464"/>
              <a:gd name="connsiteX151" fmla="*/ 1110492 w 42198532"/>
              <a:gd name="connsiteY151" fmla="*/ 6264775 h 6975464"/>
              <a:gd name="connsiteX152" fmla="*/ 1489068 w 42198532"/>
              <a:gd name="connsiteY152" fmla="*/ 6553389 h 6975464"/>
              <a:gd name="connsiteX153" fmla="*/ 1870800 w 42198532"/>
              <a:gd name="connsiteY153" fmla="*/ 6257678 h 6975464"/>
              <a:gd name="connsiteX154" fmla="*/ 1870800 w 42198532"/>
              <a:gd name="connsiteY154" fmla="*/ 6139394 h 6975464"/>
              <a:gd name="connsiteX155" fmla="*/ 1857392 w 42198532"/>
              <a:gd name="connsiteY155" fmla="*/ 6144914 h 6975464"/>
              <a:gd name="connsiteX156" fmla="*/ 1857392 w 42198532"/>
              <a:gd name="connsiteY156" fmla="*/ 6251370 h 6975464"/>
              <a:gd name="connsiteX157" fmla="*/ 1495378 w 42198532"/>
              <a:gd name="connsiteY157" fmla="*/ 6531309 h 6975464"/>
              <a:gd name="connsiteX158" fmla="*/ 1495378 w 42198532"/>
              <a:gd name="connsiteY158" fmla="*/ 6185131 h 6975464"/>
              <a:gd name="connsiteX159" fmla="*/ 1857392 w 42198532"/>
              <a:gd name="connsiteY159" fmla="*/ 5904403 h 6975464"/>
              <a:gd name="connsiteX160" fmla="*/ 1857392 w 42198532"/>
              <a:gd name="connsiteY160" fmla="*/ 6144125 h 6975464"/>
              <a:gd name="connsiteX161" fmla="*/ 1870800 w 42198532"/>
              <a:gd name="connsiteY161" fmla="*/ 6138605 h 6975464"/>
              <a:gd name="connsiteX162" fmla="*/ 1870800 w 42198532"/>
              <a:gd name="connsiteY162" fmla="*/ 5887843 h 6975464"/>
              <a:gd name="connsiteX163" fmla="*/ 1739875 w 42198532"/>
              <a:gd name="connsiteY163" fmla="*/ 5788484 h 6975464"/>
              <a:gd name="connsiteX164" fmla="*/ 1497744 w 42198532"/>
              <a:gd name="connsiteY164" fmla="*/ 5604749 h 6975464"/>
              <a:gd name="connsiteX165" fmla="*/ 1497744 w 42198532"/>
              <a:gd name="connsiteY165" fmla="*/ 5424957 h 6975464"/>
              <a:gd name="connsiteX166" fmla="*/ 1484336 w 42198532"/>
              <a:gd name="connsiteY166" fmla="*/ 5427322 h 6975464"/>
              <a:gd name="connsiteX167" fmla="*/ 1484336 w 42198532"/>
              <a:gd name="connsiteY167" fmla="*/ 5598440 h 6975464"/>
              <a:gd name="connsiteX168" fmla="*/ 1122322 w 42198532"/>
              <a:gd name="connsiteY168" fmla="*/ 5879169 h 6975464"/>
              <a:gd name="connsiteX169" fmla="*/ 1122322 w 42198532"/>
              <a:gd name="connsiteY169" fmla="*/ 5532990 h 6975464"/>
              <a:gd name="connsiteX170" fmla="*/ 1292682 w 42198532"/>
              <a:gd name="connsiteY170" fmla="*/ 5400511 h 6975464"/>
              <a:gd name="connsiteX171" fmla="*/ 1285583 w 42198532"/>
              <a:gd name="connsiteY171" fmla="*/ 5390260 h 6975464"/>
              <a:gd name="connsiteX172" fmla="*/ 1116013 w 42198532"/>
              <a:gd name="connsiteY172" fmla="*/ 5521161 h 6975464"/>
              <a:gd name="connsiteX173" fmla="*/ 750844 w 42198532"/>
              <a:gd name="connsiteY173" fmla="*/ 5243588 h 6975464"/>
              <a:gd name="connsiteX174" fmla="*/ 1025312 w 42198532"/>
              <a:gd name="connsiteY174" fmla="*/ 5030676 h 6975464"/>
              <a:gd name="connsiteX175" fmla="*/ 1110492 w 42198532"/>
              <a:gd name="connsiteY175" fmla="*/ 4965225 h 6975464"/>
              <a:gd name="connsiteX176" fmla="*/ 1475660 w 42198532"/>
              <a:gd name="connsiteY176" fmla="*/ 5242799 h 6975464"/>
              <a:gd name="connsiteX177" fmla="*/ 1285583 w 42198532"/>
              <a:gd name="connsiteY177" fmla="*/ 5389472 h 6975464"/>
              <a:gd name="connsiteX178" fmla="*/ 1293470 w 42198532"/>
              <a:gd name="connsiteY178" fmla="*/ 5400511 h 6975464"/>
              <a:gd name="connsiteX179" fmla="*/ 1484336 w 42198532"/>
              <a:gd name="connsiteY179" fmla="*/ 5252262 h 6975464"/>
              <a:gd name="connsiteX180" fmla="*/ 1484336 w 42198532"/>
              <a:gd name="connsiteY180" fmla="*/ 5426534 h 6975464"/>
              <a:gd name="connsiteX181" fmla="*/ 1497744 w 42198532"/>
              <a:gd name="connsiteY181" fmla="*/ 5424168 h 6975464"/>
              <a:gd name="connsiteX182" fmla="*/ 1497744 w 42198532"/>
              <a:gd name="connsiteY182" fmla="*/ 5246742 h 6975464"/>
              <a:gd name="connsiteX183" fmla="*/ 1513518 w 42198532"/>
              <a:gd name="connsiteY183" fmla="*/ 5234125 h 6975464"/>
              <a:gd name="connsiteX184" fmla="*/ 1513518 w 42198532"/>
              <a:gd name="connsiteY184" fmla="*/ 5217565 h 6975464"/>
              <a:gd name="connsiteX185" fmla="*/ 1495378 w 42198532"/>
              <a:gd name="connsiteY185" fmla="*/ 5231759 h 6975464"/>
              <a:gd name="connsiteX186" fmla="*/ 1495378 w 42198532"/>
              <a:gd name="connsiteY186" fmla="*/ 4885580 h 6975464"/>
              <a:gd name="connsiteX187" fmla="*/ 1513518 w 42198532"/>
              <a:gd name="connsiteY187" fmla="*/ 4871386 h 6975464"/>
              <a:gd name="connsiteX188" fmla="*/ 1513518 w 42198532"/>
              <a:gd name="connsiteY188" fmla="*/ 4854826 h 6975464"/>
              <a:gd name="connsiteX189" fmla="*/ 1489068 w 42198532"/>
              <a:gd name="connsiteY189" fmla="*/ 4873752 h 6975464"/>
              <a:gd name="connsiteX190" fmla="*/ 1123900 w 42198532"/>
              <a:gd name="connsiteY190" fmla="*/ 4596178 h 6975464"/>
              <a:gd name="connsiteX191" fmla="*/ 1488280 w 42198532"/>
              <a:gd name="connsiteY191" fmla="*/ 4313873 h 6975464"/>
              <a:gd name="connsiteX192" fmla="*/ 1853448 w 42198532"/>
              <a:gd name="connsiteY192" fmla="*/ 4591447 h 6975464"/>
              <a:gd name="connsiteX193" fmla="*/ 1514307 w 42198532"/>
              <a:gd name="connsiteY193" fmla="*/ 4854826 h 6975464"/>
              <a:gd name="connsiteX194" fmla="*/ 1514307 w 42198532"/>
              <a:gd name="connsiteY194" fmla="*/ 4870598 h 6975464"/>
              <a:gd name="connsiteX195" fmla="*/ 1857392 w 42198532"/>
              <a:gd name="connsiteY195" fmla="*/ 4604852 h 6975464"/>
              <a:gd name="connsiteX196" fmla="*/ 1857392 w 42198532"/>
              <a:gd name="connsiteY196" fmla="*/ 4951031 h 6975464"/>
              <a:gd name="connsiteX197" fmla="*/ 1514307 w 42198532"/>
              <a:gd name="connsiteY197" fmla="*/ 5217565 h 6975464"/>
              <a:gd name="connsiteX198" fmla="*/ 1514307 w 42198532"/>
              <a:gd name="connsiteY198" fmla="*/ 5234125 h 6975464"/>
              <a:gd name="connsiteX199" fmla="*/ 1870800 w 42198532"/>
              <a:gd name="connsiteY199" fmla="*/ 4957339 h 6975464"/>
              <a:gd name="connsiteX200" fmla="*/ 1870800 w 42198532"/>
              <a:gd name="connsiteY200" fmla="*/ 4588292 h 6975464"/>
              <a:gd name="connsiteX201" fmla="*/ 1497744 w 42198532"/>
              <a:gd name="connsiteY201" fmla="*/ 4304410 h 6975464"/>
              <a:gd name="connsiteX202" fmla="*/ 1497744 w 42198532"/>
              <a:gd name="connsiteY202" fmla="*/ 3956654 h 6975464"/>
              <a:gd name="connsiteX203" fmla="*/ 1484336 w 42198532"/>
              <a:gd name="connsiteY203" fmla="*/ 3966905 h 6975464"/>
              <a:gd name="connsiteX204" fmla="*/ 1484336 w 42198532"/>
              <a:gd name="connsiteY204" fmla="*/ 4299679 h 6975464"/>
              <a:gd name="connsiteX205" fmla="*/ 1122322 w 42198532"/>
              <a:gd name="connsiteY205" fmla="*/ 4579618 h 6975464"/>
              <a:gd name="connsiteX206" fmla="*/ 1122322 w 42198532"/>
              <a:gd name="connsiteY206" fmla="*/ 4233439 h 6975464"/>
              <a:gd name="connsiteX207" fmla="*/ 1484336 w 42198532"/>
              <a:gd name="connsiteY207" fmla="*/ 3952712 h 6975464"/>
              <a:gd name="connsiteX208" fmla="*/ 1484336 w 42198532"/>
              <a:gd name="connsiteY208" fmla="*/ 3966117 h 6975464"/>
              <a:gd name="connsiteX209" fmla="*/ 1497744 w 42198532"/>
              <a:gd name="connsiteY209" fmla="*/ 3955866 h 6975464"/>
              <a:gd name="connsiteX210" fmla="*/ 1497744 w 42198532"/>
              <a:gd name="connsiteY210" fmla="*/ 3936152 h 6975464"/>
              <a:gd name="connsiteX211" fmla="*/ 1136519 w 42198532"/>
              <a:gd name="connsiteY211" fmla="*/ 3661732 h 6975464"/>
              <a:gd name="connsiteX212" fmla="*/ 1125477 w 42198532"/>
              <a:gd name="connsiteY212" fmla="*/ 3669618 h 6975464"/>
              <a:gd name="connsiteX213" fmla="*/ 1135730 w 42198532"/>
              <a:gd name="connsiteY213" fmla="*/ 3660943 h 6975464"/>
              <a:gd name="connsiteX214" fmla="*/ 1119956 w 42198532"/>
              <a:gd name="connsiteY214" fmla="*/ 3649115 h 6975464"/>
              <a:gd name="connsiteX215" fmla="*/ 1119956 w 42198532"/>
              <a:gd name="connsiteY215" fmla="*/ 3637286 h 6975464"/>
              <a:gd name="connsiteX216" fmla="*/ 1106548 w 42198532"/>
              <a:gd name="connsiteY216" fmla="*/ 3637286 h 6975464"/>
              <a:gd name="connsiteX217" fmla="*/ 1106548 w 42198532"/>
              <a:gd name="connsiteY217" fmla="*/ 3649903 h 6975464"/>
              <a:gd name="connsiteX218" fmla="*/ 744534 w 42198532"/>
              <a:gd name="connsiteY218" fmla="*/ 3929843 h 6975464"/>
              <a:gd name="connsiteX219" fmla="*/ 744534 w 42198532"/>
              <a:gd name="connsiteY219" fmla="*/ 3612841 h 6975464"/>
              <a:gd name="connsiteX220" fmla="*/ 744534 w 42198532"/>
              <a:gd name="connsiteY220" fmla="*/ 3584453 h 6975464"/>
              <a:gd name="connsiteX221" fmla="*/ 1106548 w 42198532"/>
              <a:gd name="connsiteY221" fmla="*/ 3303725 h 6975464"/>
              <a:gd name="connsiteX222" fmla="*/ 1106548 w 42198532"/>
              <a:gd name="connsiteY222" fmla="*/ 3617573 h 6975464"/>
              <a:gd name="connsiteX223" fmla="*/ 1106548 w 42198532"/>
              <a:gd name="connsiteY223" fmla="*/ 3636498 h 6975464"/>
              <a:gd name="connsiteX224" fmla="*/ 1119956 w 42198532"/>
              <a:gd name="connsiteY224" fmla="*/ 3636498 h 6975464"/>
              <a:gd name="connsiteX225" fmla="*/ 1119956 w 42198532"/>
              <a:gd name="connsiteY225" fmla="*/ 3298205 h 6975464"/>
              <a:gd name="connsiteX226" fmla="*/ 1392847 w 42198532"/>
              <a:gd name="connsiteY226" fmla="*/ 3086870 h 6975464"/>
              <a:gd name="connsiteX227" fmla="*/ 1483547 w 42198532"/>
              <a:gd name="connsiteY227" fmla="*/ 3016688 h 6975464"/>
              <a:gd name="connsiteX228" fmla="*/ 1862913 w 42198532"/>
              <a:gd name="connsiteY228" fmla="*/ 3304513 h 6975464"/>
              <a:gd name="connsiteX229" fmla="*/ 2243855 w 42198532"/>
              <a:gd name="connsiteY229" fmla="*/ 3008803 h 6975464"/>
              <a:gd name="connsiteX230" fmla="*/ 2243855 w 42198532"/>
              <a:gd name="connsiteY230" fmla="*/ 2891307 h 6975464"/>
              <a:gd name="connsiteX231" fmla="*/ 2231236 w 42198532"/>
              <a:gd name="connsiteY231" fmla="*/ 2896827 h 6975464"/>
              <a:gd name="connsiteX232" fmla="*/ 2231236 w 42198532"/>
              <a:gd name="connsiteY232" fmla="*/ 3002494 h 6975464"/>
              <a:gd name="connsiteX233" fmla="*/ 1869222 w 42198532"/>
              <a:gd name="connsiteY233" fmla="*/ 3283222 h 6975464"/>
              <a:gd name="connsiteX234" fmla="*/ 1869222 w 42198532"/>
              <a:gd name="connsiteY234" fmla="*/ 2937043 h 6975464"/>
              <a:gd name="connsiteX235" fmla="*/ 2231236 w 42198532"/>
              <a:gd name="connsiteY235" fmla="*/ 2656315 h 6975464"/>
              <a:gd name="connsiteX236" fmla="*/ 2231236 w 42198532"/>
              <a:gd name="connsiteY236" fmla="*/ 2896038 h 6975464"/>
              <a:gd name="connsiteX237" fmla="*/ 2243855 w 42198532"/>
              <a:gd name="connsiteY237" fmla="*/ 2890518 h 6975464"/>
              <a:gd name="connsiteX238" fmla="*/ 2243855 w 42198532"/>
              <a:gd name="connsiteY238" fmla="*/ 2639755 h 6975464"/>
              <a:gd name="connsiteX239" fmla="*/ 2113720 w 42198532"/>
              <a:gd name="connsiteY239" fmla="*/ 2540397 h 6975464"/>
              <a:gd name="connsiteX240" fmla="*/ 2100312 w 42198532"/>
              <a:gd name="connsiteY240" fmla="*/ 2546705 h 6975464"/>
              <a:gd name="connsiteX241" fmla="*/ 2226503 w 42198532"/>
              <a:gd name="connsiteY241" fmla="*/ 2642910 h 6975464"/>
              <a:gd name="connsiteX242" fmla="*/ 1862124 w 42198532"/>
              <a:gd name="connsiteY242" fmla="*/ 2925215 h 6975464"/>
              <a:gd name="connsiteX243" fmla="*/ 1496955 w 42198532"/>
              <a:gd name="connsiteY243" fmla="*/ 2647641 h 6975464"/>
              <a:gd name="connsiteX244" fmla="*/ 1861335 w 42198532"/>
              <a:gd name="connsiteY244" fmla="*/ 2365336 h 6975464"/>
              <a:gd name="connsiteX245" fmla="*/ 2099523 w 42198532"/>
              <a:gd name="connsiteY245" fmla="*/ 2545916 h 6975464"/>
              <a:gd name="connsiteX246" fmla="*/ 2112931 w 42198532"/>
              <a:gd name="connsiteY246" fmla="*/ 2539608 h 6975464"/>
              <a:gd name="connsiteX247" fmla="*/ 1870800 w 42198532"/>
              <a:gd name="connsiteY247" fmla="*/ 2355873 h 6975464"/>
              <a:gd name="connsiteX248" fmla="*/ 1870800 w 42198532"/>
              <a:gd name="connsiteY248" fmla="*/ 2176869 h 6975464"/>
              <a:gd name="connsiteX249" fmla="*/ 1857392 w 42198532"/>
              <a:gd name="connsiteY249" fmla="*/ 2178447 h 6975464"/>
              <a:gd name="connsiteX250" fmla="*/ 1857392 w 42198532"/>
              <a:gd name="connsiteY250" fmla="*/ 2350353 h 6975464"/>
              <a:gd name="connsiteX251" fmla="*/ 1496167 w 42198532"/>
              <a:gd name="connsiteY251" fmla="*/ 2631081 h 6975464"/>
              <a:gd name="connsiteX252" fmla="*/ 1496167 w 42198532"/>
              <a:gd name="connsiteY252" fmla="*/ 2284114 h 6975464"/>
              <a:gd name="connsiteX253" fmla="*/ 1666526 w 42198532"/>
              <a:gd name="connsiteY253" fmla="*/ 2152424 h 6975464"/>
              <a:gd name="connsiteX254" fmla="*/ 1658639 w 42198532"/>
              <a:gd name="connsiteY254" fmla="*/ 2141384 h 6975464"/>
              <a:gd name="connsiteX255" fmla="*/ 1666526 w 42198532"/>
              <a:gd name="connsiteY255" fmla="*/ 2151636 h 6975464"/>
              <a:gd name="connsiteX256" fmla="*/ 1857392 w 42198532"/>
              <a:gd name="connsiteY256" fmla="*/ 2003386 h 6975464"/>
              <a:gd name="connsiteX257" fmla="*/ 1857392 w 42198532"/>
              <a:gd name="connsiteY257" fmla="*/ 2177658 h 6975464"/>
              <a:gd name="connsiteX258" fmla="*/ 1870800 w 42198532"/>
              <a:gd name="connsiteY258" fmla="*/ 2176081 h 6975464"/>
              <a:gd name="connsiteX259" fmla="*/ 1870800 w 42198532"/>
              <a:gd name="connsiteY259" fmla="*/ 1998654 h 6975464"/>
              <a:gd name="connsiteX260" fmla="*/ 1886574 w 42198532"/>
              <a:gd name="connsiteY260" fmla="*/ 1986037 h 6975464"/>
              <a:gd name="connsiteX261" fmla="*/ 1886574 w 42198532"/>
              <a:gd name="connsiteY261" fmla="*/ 1969478 h 6975464"/>
              <a:gd name="connsiteX262" fmla="*/ 1869222 w 42198532"/>
              <a:gd name="connsiteY262" fmla="*/ 1982883 h 6975464"/>
              <a:gd name="connsiteX263" fmla="*/ 1869222 w 42198532"/>
              <a:gd name="connsiteY263" fmla="*/ 1636704 h 6975464"/>
              <a:gd name="connsiteX264" fmla="*/ 1886574 w 42198532"/>
              <a:gd name="connsiteY264" fmla="*/ 1623299 h 6975464"/>
              <a:gd name="connsiteX265" fmla="*/ 1886574 w 42198532"/>
              <a:gd name="connsiteY265" fmla="*/ 1606739 h 6975464"/>
              <a:gd name="connsiteX266" fmla="*/ 1862124 w 42198532"/>
              <a:gd name="connsiteY266" fmla="*/ 1625665 h 6975464"/>
              <a:gd name="connsiteX267" fmla="*/ 1496955 w 42198532"/>
              <a:gd name="connsiteY267" fmla="*/ 1348091 h 6975464"/>
              <a:gd name="connsiteX268" fmla="*/ 1861335 w 42198532"/>
              <a:gd name="connsiteY268" fmla="*/ 1064997 h 6975464"/>
              <a:gd name="connsiteX269" fmla="*/ 2226503 w 42198532"/>
              <a:gd name="connsiteY269" fmla="*/ 1342571 h 6975464"/>
              <a:gd name="connsiteX270" fmla="*/ 1887362 w 42198532"/>
              <a:gd name="connsiteY270" fmla="*/ 1605951 h 6975464"/>
              <a:gd name="connsiteX271" fmla="*/ 1887362 w 42198532"/>
              <a:gd name="connsiteY271" fmla="*/ 1622510 h 6975464"/>
              <a:gd name="connsiteX272" fmla="*/ 2231236 w 42198532"/>
              <a:gd name="connsiteY272" fmla="*/ 1355976 h 6975464"/>
              <a:gd name="connsiteX273" fmla="*/ 2231236 w 42198532"/>
              <a:gd name="connsiteY273" fmla="*/ 1702944 h 6975464"/>
              <a:gd name="connsiteX274" fmla="*/ 1887362 w 42198532"/>
              <a:gd name="connsiteY274" fmla="*/ 1968689 h 6975464"/>
              <a:gd name="connsiteX275" fmla="*/ 1887362 w 42198532"/>
              <a:gd name="connsiteY275" fmla="*/ 1985249 h 6975464"/>
              <a:gd name="connsiteX276" fmla="*/ 2243855 w 42198532"/>
              <a:gd name="connsiteY276" fmla="*/ 1709252 h 6975464"/>
              <a:gd name="connsiteX277" fmla="*/ 2243855 w 42198532"/>
              <a:gd name="connsiteY277" fmla="*/ 1339416 h 6975464"/>
              <a:gd name="connsiteX278" fmla="*/ 1870800 w 42198532"/>
              <a:gd name="connsiteY278" fmla="*/ 1056323 h 6975464"/>
              <a:gd name="connsiteX279" fmla="*/ 1870800 w 42198532"/>
              <a:gd name="connsiteY279" fmla="*/ 707778 h 6975464"/>
              <a:gd name="connsiteX280" fmla="*/ 1857392 w 42198532"/>
              <a:gd name="connsiteY280" fmla="*/ 718030 h 6975464"/>
              <a:gd name="connsiteX281" fmla="*/ 1857392 w 42198532"/>
              <a:gd name="connsiteY281" fmla="*/ 1050803 h 6975464"/>
              <a:gd name="connsiteX282" fmla="*/ 1496167 w 42198532"/>
              <a:gd name="connsiteY282" fmla="*/ 1331531 h 6975464"/>
              <a:gd name="connsiteX283" fmla="*/ 1496167 w 42198532"/>
              <a:gd name="connsiteY283" fmla="*/ 985352 h 6975464"/>
              <a:gd name="connsiteX284" fmla="*/ 1857392 w 42198532"/>
              <a:gd name="connsiteY284" fmla="*/ 704624 h 6975464"/>
              <a:gd name="connsiteX285" fmla="*/ 1857392 w 42198532"/>
              <a:gd name="connsiteY285" fmla="*/ 717241 h 6975464"/>
              <a:gd name="connsiteX286" fmla="*/ 1870800 w 42198532"/>
              <a:gd name="connsiteY286" fmla="*/ 706990 h 6975464"/>
              <a:gd name="connsiteX287" fmla="*/ 1870800 w 42198532"/>
              <a:gd name="connsiteY287" fmla="*/ 688064 h 6975464"/>
              <a:gd name="connsiteX288" fmla="*/ 1509574 w 42198532"/>
              <a:gd name="connsiteY288" fmla="*/ 412856 h 6975464"/>
              <a:gd name="connsiteX289" fmla="*/ 1498533 w 42198532"/>
              <a:gd name="connsiteY289" fmla="*/ 421530 h 6975464"/>
              <a:gd name="connsiteX290" fmla="*/ 1508786 w 42198532"/>
              <a:gd name="connsiteY290" fmla="*/ 412856 h 6975464"/>
              <a:gd name="connsiteX291" fmla="*/ 1493012 w 42198532"/>
              <a:gd name="connsiteY291" fmla="*/ 401028 h 6975464"/>
              <a:gd name="connsiteX292" fmla="*/ 1493012 w 42198532"/>
              <a:gd name="connsiteY292" fmla="*/ 119417 h 6975464"/>
              <a:gd name="connsiteX293" fmla="*/ 1493012 w 42198532"/>
              <a:gd name="connsiteY293" fmla="*/ 117464 h 6975464"/>
              <a:gd name="connsiteX294" fmla="*/ 1398859 w 42198532"/>
              <a:gd name="connsiteY294" fmla="*/ 117464 h 6975464"/>
              <a:gd name="connsiteX295" fmla="*/ 1480393 w 42198532"/>
              <a:gd name="connsiteY295" fmla="*/ 117464 h 6975464"/>
              <a:gd name="connsiteX296" fmla="*/ 1480393 w 42198532"/>
              <a:gd name="connsiteY296" fmla="*/ 201868 h 6975464"/>
              <a:gd name="connsiteX297" fmla="*/ 1480393 w 42198532"/>
              <a:gd name="connsiteY297" fmla="*/ 401028 h 6975464"/>
              <a:gd name="connsiteX298" fmla="*/ 1118379 w 42198532"/>
              <a:gd name="connsiteY298" fmla="*/ 681756 h 6975464"/>
              <a:gd name="connsiteX299" fmla="*/ 1118379 w 42198532"/>
              <a:gd name="connsiteY299" fmla="*/ 335577 h 6975464"/>
              <a:gd name="connsiteX300" fmla="*/ 1379242 w 42198532"/>
              <a:gd name="connsiteY300" fmla="*/ 132719 h 6975464"/>
              <a:gd name="connsiteX301" fmla="*/ 1398859 w 42198532"/>
              <a:gd name="connsiteY301" fmla="*/ 117464 h 6975464"/>
              <a:gd name="connsiteX302" fmla="*/ 840168 w 42198532"/>
              <a:gd name="connsiteY302" fmla="*/ 117464 h 6975464"/>
              <a:gd name="connsiteX303" fmla="*/ 1377550 w 42198532"/>
              <a:gd name="connsiteY303" fmla="*/ 117464 h 6975464"/>
              <a:gd name="connsiteX304" fmla="*/ 1301753 w 42198532"/>
              <a:gd name="connsiteY304" fmla="*/ 176360 h 6975464"/>
              <a:gd name="connsiteX305" fmla="*/ 1112069 w 42198532"/>
              <a:gd name="connsiteY305" fmla="*/ 323748 h 6975464"/>
              <a:gd name="connsiteX306" fmla="*/ 857417 w 42198532"/>
              <a:gd name="connsiteY306" fmla="*/ 130551 h 6975464"/>
              <a:gd name="connsiteX307" fmla="*/ 840168 w 42198532"/>
              <a:gd name="connsiteY307" fmla="*/ 117464 h 6975464"/>
              <a:gd name="connsiteX0" fmla="*/ 738225 w 42198532"/>
              <a:gd name="connsiteY0" fmla="*/ 6911396 h 7004830"/>
              <a:gd name="connsiteX1" fmla="*/ 814828 w 42198532"/>
              <a:gd name="connsiteY1" fmla="*/ 6969750 h 7004830"/>
              <a:gd name="connsiteX2" fmla="*/ 822329 w 42198532"/>
              <a:gd name="connsiteY2" fmla="*/ 6975464 h 7004830"/>
              <a:gd name="connsiteX3" fmla="*/ 655724 w 42198532"/>
              <a:gd name="connsiteY3" fmla="*/ 6975464 h 7004830"/>
              <a:gd name="connsiteX4" fmla="*/ 656989 w 42198532"/>
              <a:gd name="connsiteY4" fmla="*/ 6974481 h 7004830"/>
              <a:gd name="connsiteX5" fmla="*/ 738225 w 42198532"/>
              <a:gd name="connsiteY5" fmla="*/ 6911396 h 7004830"/>
              <a:gd name="connsiteX6" fmla="*/ 733493 w 42198532"/>
              <a:gd name="connsiteY6" fmla="*/ 6551812 h 7004830"/>
              <a:gd name="connsiteX7" fmla="*/ 733493 w 42198532"/>
              <a:gd name="connsiteY7" fmla="*/ 6897991 h 7004830"/>
              <a:gd name="connsiteX8" fmla="*/ 639637 w 42198532"/>
              <a:gd name="connsiteY8" fmla="*/ 6970539 h 7004830"/>
              <a:gd name="connsiteX9" fmla="*/ 656989 w 42198532"/>
              <a:gd name="connsiteY9" fmla="*/ 6974481 h 7004830"/>
              <a:gd name="connsiteX10" fmla="*/ 638848 w 42198532"/>
              <a:gd name="connsiteY10" fmla="*/ 6971327 h 7004830"/>
              <a:gd name="connsiteX11" fmla="*/ 633515 w 42198532"/>
              <a:gd name="connsiteY11" fmla="*/ 6975464 h 7004830"/>
              <a:gd name="connsiteX12" fmla="*/ 371479 w 42198532"/>
              <a:gd name="connsiteY12" fmla="*/ 6975464 h 7004830"/>
              <a:gd name="connsiteX13" fmla="*/ 371479 w 42198532"/>
              <a:gd name="connsiteY13" fmla="*/ 6917056 h 7004830"/>
              <a:gd name="connsiteX14" fmla="*/ 371479 w 42198532"/>
              <a:gd name="connsiteY14" fmla="*/ 6832540 h 7004830"/>
              <a:gd name="connsiteX15" fmla="*/ 733493 w 42198532"/>
              <a:gd name="connsiteY15" fmla="*/ 6551812 h 7004830"/>
              <a:gd name="connsiteX16" fmla="*/ 1106548 w 42198532"/>
              <a:gd name="connsiteY16" fmla="*/ 5904403 h 7004830"/>
              <a:gd name="connsiteX17" fmla="*/ 1106548 w 42198532"/>
              <a:gd name="connsiteY17" fmla="*/ 6251370 h 7004830"/>
              <a:gd name="connsiteX18" fmla="*/ 1012693 w 42198532"/>
              <a:gd name="connsiteY18" fmla="*/ 6323918 h 7004830"/>
              <a:gd name="connsiteX19" fmla="*/ 744534 w 42198532"/>
              <a:gd name="connsiteY19" fmla="*/ 6531309 h 7004830"/>
              <a:gd name="connsiteX20" fmla="*/ 744534 w 42198532"/>
              <a:gd name="connsiteY20" fmla="*/ 6185131 h 7004830"/>
              <a:gd name="connsiteX21" fmla="*/ 873093 w 42198532"/>
              <a:gd name="connsiteY21" fmla="*/ 6085772 h 7004830"/>
              <a:gd name="connsiteX22" fmla="*/ 1106548 w 42198532"/>
              <a:gd name="connsiteY22" fmla="*/ 5904403 h 7004830"/>
              <a:gd name="connsiteX23" fmla="*/ 1739875 w 42198532"/>
              <a:gd name="connsiteY23" fmla="*/ 5788484 h 7004830"/>
              <a:gd name="connsiteX24" fmla="*/ 1726467 w 42198532"/>
              <a:gd name="connsiteY24" fmla="*/ 5794792 h 7004830"/>
              <a:gd name="connsiteX25" fmla="*/ 1739875 w 42198532"/>
              <a:gd name="connsiteY25" fmla="*/ 5788484 h 7004830"/>
              <a:gd name="connsiteX26" fmla="*/ 1488280 w 42198532"/>
              <a:gd name="connsiteY26" fmla="*/ 5613423 h 7004830"/>
              <a:gd name="connsiteX27" fmla="*/ 1726467 w 42198532"/>
              <a:gd name="connsiteY27" fmla="*/ 5794792 h 7004830"/>
              <a:gd name="connsiteX28" fmla="*/ 1853448 w 42198532"/>
              <a:gd name="connsiteY28" fmla="*/ 5890997 h 7004830"/>
              <a:gd name="connsiteX29" fmla="*/ 1489068 w 42198532"/>
              <a:gd name="connsiteY29" fmla="*/ 6174091 h 7004830"/>
              <a:gd name="connsiteX30" fmla="*/ 1123900 w 42198532"/>
              <a:gd name="connsiteY30" fmla="*/ 5896517 h 7004830"/>
              <a:gd name="connsiteX31" fmla="*/ 1488280 w 42198532"/>
              <a:gd name="connsiteY31" fmla="*/ 5613423 h 7004830"/>
              <a:gd name="connsiteX32" fmla="*/ 359648 w 42198532"/>
              <a:gd name="connsiteY32" fmla="*/ 4965225 h 7004830"/>
              <a:gd name="connsiteX33" fmla="*/ 724817 w 42198532"/>
              <a:gd name="connsiteY33" fmla="*/ 5242799 h 7004830"/>
              <a:gd name="connsiteX34" fmla="*/ 487418 w 42198532"/>
              <a:gd name="connsiteY34" fmla="*/ 5426534 h 7004830"/>
              <a:gd name="connsiteX35" fmla="*/ 493727 w 42198532"/>
              <a:gd name="connsiteY35" fmla="*/ 5437574 h 7004830"/>
              <a:gd name="connsiteX36" fmla="*/ 733493 w 42198532"/>
              <a:gd name="connsiteY36" fmla="*/ 5252262 h 7004830"/>
              <a:gd name="connsiteX37" fmla="*/ 733493 w 42198532"/>
              <a:gd name="connsiteY37" fmla="*/ 5598440 h 7004830"/>
              <a:gd name="connsiteX38" fmla="*/ 633328 w 42198532"/>
              <a:gd name="connsiteY38" fmla="*/ 5675720 h 7004830"/>
              <a:gd name="connsiteX39" fmla="*/ 641215 w 42198532"/>
              <a:gd name="connsiteY39" fmla="*/ 5688337 h 7004830"/>
              <a:gd name="connsiteX40" fmla="*/ 737436 w 42198532"/>
              <a:gd name="connsiteY40" fmla="*/ 5613423 h 7004830"/>
              <a:gd name="connsiteX41" fmla="*/ 1102605 w 42198532"/>
              <a:gd name="connsiteY41" fmla="*/ 5890997 h 7004830"/>
              <a:gd name="connsiteX42" fmla="*/ 866783 w 42198532"/>
              <a:gd name="connsiteY42" fmla="*/ 6073943 h 7004830"/>
              <a:gd name="connsiteX43" fmla="*/ 873093 w 42198532"/>
              <a:gd name="connsiteY43" fmla="*/ 6085772 h 7004830"/>
              <a:gd name="connsiteX44" fmla="*/ 865994 w 42198532"/>
              <a:gd name="connsiteY44" fmla="*/ 6074732 h 7004830"/>
              <a:gd name="connsiteX45" fmla="*/ 738225 w 42198532"/>
              <a:gd name="connsiteY45" fmla="*/ 6174091 h 7004830"/>
              <a:gd name="connsiteX46" fmla="*/ 373056 w 42198532"/>
              <a:gd name="connsiteY46" fmla="*/ 5896517 h 7004830"/>
              <a:gd name="connsiteX47" fmla="*/ 640426 w 42198532"/>
              <a:gd name="connsiteY47" fmla="*/ 5689125 h 7004830"/>
              <a:gd name="connsiteX48" fmla="*/ 633328 w 42198532"/>
              <a:gd name="connsiteY48" fmla="*/ 5676508 h 7004830"/>
              <a:gd name="connsiteX49" fmla="*/ 371479 w 42198532"/>
              <a:gd name="connsiteY49" fmla="*/ 5879169 h 7004830"/>
              <a:gd name="connsiteX50" fmla="*/ 371479 w 42198532"/>
              <a:gd name="connsiteY50" fmla="*/ 5532990 h 7004830"/>
              <a:gd name="connsiteX51" fmla="*/ 493727 w 42198532"/>
              <a:gd name="connsiteY51" fmla="*/ 5438362 h 7004830"/>
              <a:gd name="connsiteX52" fmla="*/ 486629 w 42198532"/>
              <a:gd name="connsiteY52" fmla="*/ 5426534 h 7004830"/>
              <a:gd name="connsiteX53" fmla="*/ 365169 w 42198532"/>
              <a:gd name="connsiteY53" fmla="*/ 5521161 h 7004830"/>
              <a:gd name="connsiteX54" fmla="*/ 0 w 42198532"/>
              <a:gd name="connsiteY54" fmla="*/ 5243588 h 7004830"/>
              <a:gd name="connsiteX55" fmla="*/ 359648 w 42198532"/>
              <a:gd name="connsiteY55" fmla="*/ 4965225 h 7004830"/>
              <a:gd name="connsiteX56" fmla="*/ 1106548 w 42198532"/>
              <a:gd name="connsiteY56" fmla="*/ 4604852 h 7004830"/>
              <a:gd name="connsiteX57" fmla="*/ 1106548 w 42198532"/>
              <a:gd name="connsiteY57" fmla="*/ 4951031 h 7004830"/>
              <a:gd name="connsiteX58" fmla="*/ 1018214 w 42198532"/>
              <a:gd name="connsiteY58" fmla="*/ 5019636 h 7004830"/>
              <a:gd name="connsiteX59" fmla="*/ 1025312 w 42198532"/>
              <a:gd name="connsiteY59" fmla="*/ 5030676 h 7004830"/>
              <a:gd name="connsiteX60" fmla="*/ 1017425 w 42198532"/>
              <a:gd name="connsiteY60" fmla="*/ 5020424 h 7004830"/>
              <a:gd name="connsiteX61" fmla="*/ 744534 w 42198532"/>
              <a:gd name="connsiteY61" fmla="*/ 5231759 h 7004830"/>
              <a:gd name="connsiteX62" fmla="*/ 744534 w 42198532"/>
              <a:gd name="connsiteY62" fmla="*/ 4885580 h 7004830"/>
              <a:gd name="connsiteX63" fmla="*/ 856530 w 42198532"/>
              <a:gd name="connsiteY63" fmla="*/ 4798050 h 7004830"/>
              <a:gd name="connsiteX64" fmla="*/ 849432 w 42198532"/>
              <a:gd name="connsiteY64" fmla="*/ 4787799 h 7004830"/>
              <a:gd name="connsiteX65" fmla="*/ 857319 w 42198532"/>
              <a:gd name="connsiteY65" fmla="*/ 4798050 h 7004830"/>
              <a:gd name="connsiteX66" fmla="*/ 1106548 w 42198532"/>
              <a:gd name="connsiteY66" fmla="*/ 4604852 h 7004830"/>
              <a:gd name="connsiteX67" fmla="*/ 737436 w 42198532"/>
              <a:gd name="connsiteY67" fmla="*/ 4313873 h 7004830"/>
              <a:gd name="connsiteX68" fmla="*/ 1102605 w 42198532"/>
              <a:gd name="connsiteY68" fmla="*/ 4591447 h 7004830"/>
              <a:gd name="connsiteX69" fmla="*/ 849432 w 42198532"/>
              <a:gd name="connsiteY69" fmla="*/ 4787799 h 7004830"/>
              <a:gd name="connsiteX70" fmla="*/ 738225 w 42198532"/>
              <a:gd name="connsiteY70" fmla="*/ 4873752 h 7004830"/>
              <a:gd name="connsiteX71" fmla="*/ 373056 w 42198532"/>
              <a:gd name="connsiteY71" fmla="*/ 4596178 h 7004830"/>
              <a:gd name="connsiteX72" fmla="*/ 737436 w 42198532"/>
              <a:gd name="connsiteY72" fmla="*/ 4313873 h 7004830"/>
              <a:gd name="connsiteX73" fmla="*/ 1115224 w 42198532"/>
              <a:gd name="connsiteY73" fmla="*/ 3661732 h 7004830"/>
              <a:gd name="connsiteX74" fmla="*/ 1125477 w 42198532"/>
              <a:gd name="connsiteY74" fmla="*/ 3669618 h 7004830"/>
              <a:gd name="connsiteX75" fmla="*/ 1480393 w 42198532"/>
              <a:gd name="connsiteY75" fmla="*/ 3939306 h 7004830"/>
              <a:gd name="connsiteX76" fmla="*/ 1116013 w 42198532"/>
              <a:gd name="connsiteY76" fmla="*/ 4222399 h 7004830"/>
              <a:gd name="connsiteX77" fmla="*/ 750844 w 42198532"/>
              <a:gd name="connsiteY77" fmla="*/ 3944037 h 7004830"/>
              <a:gd name="connsiteX78" fmla="*/ 1115224 w 42198532"/>
              <a:gd name="connsiteY78" fmla="*/ 3661732 h 7004830"/>
              <a:gd name="connsiteX79" fmla="*/ 1480393 w 42198532"/>
              <a:gd name="connsiteY79" fmla="*/ 2656315 h 7004830"/>
              <a:gd name="connsiteX80" fmla="*/ 1480393 w 42198532"/>
              <a:gd name="connsiteY80" fmla="*/ 3002494 h 7004830"/>
              <a:gd name="connsiteX81" fmla="*/ 1386537 w 42198532"/>
              <a:gd name="connsiteY81" fmla="*/ 3075042 h 7004830"/>
              <a:gd name="connsiteX82" fmla="*/ 1392847 w 42198532"/>
              <a:gd name="connsiteY82" fmla="*/ 3086870 h 7004830"/>
              <a:gd name="connsiteX83" fmla="*/ 1385748 w 42198532"/>
              <a:gd name="connsiteY83" fmla="*/ 3075830 h 7004830"/>
              <a:gd name="connsiteX84" fmla="*/ 1118379 w 42198532"/>
              <a:gd name="connsiteY84" fmla="*/ 3283222 h 7004830"/>
              <a:gd name="connsiteX85" fmla="*/ 1118379 w 42198532"/>
              <a:gd name="connsiteY85" fmla="*/ 2937043 h 7004830"/>
              <a:gd name="connsiteX86" fmla="*/ 1246148 w 42198532"/>
              <a:gd name="connsiteY86" fmla="*/ 2837685 h 7004830"/>
              <a:gd name="connsiteX87" fmla="*/ 1239839 w 42198532"/>
              <a:gd name="connsiteY87" fmla="*/ 2825856 h 7004830"/>
              <a:gd name="connsiteX88" fmla="*/ 1246937 w 42198532"/>
              <a:gd name="connsiteY88" fmla="*/ 2836896 h 7004830"/>
              <a:gd name="connsiteX89" fmla="*/ 1480393 w 42198532"/>
              <a:gd name="connsiteY89" fmla="*/ 2656315 h 7004830"/>
              <a:gd name="connsiteX90" fmla="*/ 732704 w 42198532"/>
              <a:gd name="connsiteY90" fmla="*/ 1716349 h 7004830"/>
              <a:gd name="connsiteX91" fmla="*/ 1097873 w 42198532"/>
              <a:gd name="connsiteY91" fmla="*/ 1993923 h 7004830"/>
              <a:gd name="connsiteX92" fmla="*/ 860473 w 42198532"/>
              <a:gd name="connsiteY92" fmla="*/ 2177658 h 7004830"/>
              <a:gd name="connsiteX93" fmla="*/ 867572 w 42198532"/>
              <a:gd name="connsiteY93" fmla="*/ 2189486 h 7004830"/>
              <a:gd name="connsiteX94" fmla="*/ 1106548 w 42198532"/>
              <a:gd name="connsiteY94" fmla="*/ 2003386 h 7004830"/>
              <a:gd name="connsiteX95" fmla="*/ 1106548 w 42198532"/>
              <a:gd name="connsiteY95" fmla="*/ 2350353 h 7004830"/>
              <a:gd name="connsiteX96" fmla="*/ 1007172 w 42198532"/>
              <a:gd name="connsiteY96" fmla="*/ 2427632 h 7004830"/>
              <a:gd name="connsiteX97" fmla="*/ 1014270 w 42198532"/>
              <a:gd name="connsiteY97" fmla="*/ 2440249 h 7004830"/>
              <a:gd name="connsiteX98" fmla="*/ 1110492 w 42198532"/>
              <a:gd name="connsiteY98" fmla="*/ 2365336 h 7004830"/>
              <a:gd name="connsiteX99" fmla="*/ 1475660 w 42198532"/>
              <a:gd name="connsiteY99" fmla="*/ 2642910 h 7004830"/>
              <a:gd name="connsiteX100" fmla="*/ 1239839 w 42198532"/>
              <a:gd name="connsiteY100" fmla="*/ 2825856 h 7004830"/>
              <a:gd name="connsiteX101" fmla="*/ 1112069 w 42198532"/>
              <a:gd name="connsiteY101" fmla="*/ 2925215 h 7004830"/>
              <a:gd name="connsiteX102" fmla="*/ 746900 w 42198532"/>
              <a:gd name="connsiteY102" fmla="*/ 2647641 h 7004830"/>
              <a:gd name="connsiteX103" fmla="*/ 1013481 w 42198532"/>
              <a:gd name="connsiteY103" fmla="*/ 2440249 h 7004830"/>
              <a:gd name="connsiteX104" fmla="*/ 1006383 w 42198532"/>
              <a:gd name="connsiteY104" fmla="*/ 2427632 h 7004830"/>
              <a:gd name="connsiteX105" fmla="*/ 744534 w 42198532"/>
              <a:gd name="connsiteY105" fmla="*/ 2631081 h 7004830"/>
              <a:gd name="connsiteX106" fmla="*/ 744534 w 42198532"/>
              <a:gd name="connsiteY106" fmla="*/ 2284114 h 7004830"/>
              <a:gd name="connsiteX107" fmla="*/ 866783 w 42198532"/>
              <a:gd name="connsiteY107" fmla="*/ 2189486 h 7004830"/>
              <a:gd name="connsiteX108" fmla="*/ 860473 w 42198532"/>
              <a:gd name="connsiteY108" fmla="*/ 2178447 h 7004830"/>
              <a:gd name="connsiteX109" fmla="*/ 738225 w 42198532"/>
              <a:gd name="connsiteY109" fmla="*/ 2273074 h 7004830"/>
              <a:gd name="connsiteX110" fmla="*/ 373056 w 42198532"/>
              <a:gd name="connsiteY110" fmla="*/ 1995500 h 7004830"/>
              <a:gd name="connsiteX111" fmla="*/ 732704 w 42198532"/>
              <a:gd name="connsiteY111" fmla="*/ 1716349 h 7004830"/>
              <a:gd name="connsiteX112" fmla="*/ 1480393 w 42198532"/>
              <a:gd name="connsiteY112" fmla="*/ 1355976 h 7004830"/>
              <a:gd name="connsiteX113" fmla="*/ 1480393 w 42198532"/>
              <a:gd name="connsiteY113" fmla="*/ 1702944 h 7004830"/>
              <a:gd name="connsiteX114" fmla="*/ 1391269 w 42198532"/>
              <a:gd name="connsiteY114" fmla="*/ 1771549 h 7004830"/>
              <a:gd name="connsiteX115" fmla="*/ 1399156 w 42198532"/>
              <a:gd name="connsiteY115" fmla="*/ 1781800 h 7004830"/>
              <a:gd name="connsiteX116" fmla="*/ 1483547 w 42198532"/>
              <a:gd name="connsiteY116" fmla="*/ 1716349 h 7004830"/>
              <a:gd name="connsiteX117" fmla="*/ 1848716 w 42198532"/>
              <a:gd name="connsiteY117" fmla="*/ 1993923 h 7004830"/>
              <a:gd name="connsiteX118" fmla="*/ 1658639 w 42198532"/>
              <a:gd name="connsiteY118" fmla="*/ 2141384 h 7004830"/>
              <a:gd name="connsiteX119" fmla="*/ 1489068 w 42198532"/>
              <a:gd name="connsiteY119" fmla="*/ 2273074 h 7004830"/>
              <a:gd name="connsiteX120" fmla="*/ 1123900 w 42198532"/>
              <a:gd name="connsiteY120" fmla="*/ 1995500 h 7004830"/>
              <a:gd name="connsiteX121" fmla="*/ 1398368 w 42198532"/>
              <a:gd name="connsiteY121" fmla="*/ 1782588 h 7004830"/>
              <a:gd name="connsiteX122" fmla="*/ 1390481 w 42198532"/>
              <a:gd name="connsiteY122" fmla="*/ 1771549 h 7004830"/>
              <a:gd name="connsiteX123" fmla="*/ 1118379 w 42198532"/>
              <a:gd name="connsiteY123" fmla="*/ 1982883 h 7004830"/>
              <a:gd name="connsiteX124" fmla="*/ 1118379 w 42198532"/>
              <a:gd name="connsiteY124" fmla="*/ 1636704 h 7004830"/>
              <a:gd name="connsiteX125" fmla="*/ 1230374 w 42198532"/>
              <a:gd name="connsiteY125" fmla="*/ 1549963 h 7004830"/>
              <a:gd name="connsiteX126" fmla="*/ 1480393 w 42198532"/>
              <a:gd name="connsiteY126" fmla="*/ 1355976 h 7004830"/>
              <a:gd name="connsiteX127" fmla="*/ 1110492 w 42198532"/>
              <a:gd name="connsiteY127" fmla="*/ 1064997 h 7004830"/>
              <a:gd name="connsiteX128" fmla="*/ 1475660 w 42198532"/>
              <a:gd name="connsiteY128" fmla="*/ 1342571 h 7004830"/>
              <a:gd name="connsiteX129" fmla="*/ 1223276 w 42198532"/>
              <a:gd name="connsiteY129" fmla="*/ 1538923 h 7004830"/>
              <a:gd name="connsiteX130" fmla="*/ 1230374 w 42198532"/>
              <a:gd name="connsiteY130" fmla="*/ 1549963 h 7004830"/>
              <a:gd name="connsiteX131" fmla="*/ 1222487 w 42198532"/>
              <a:gd name="connsiteY131" fmla="*/ 1539711 h 7004830"/>
              <a:gd name="connsiteX132" fmla="*/ 1112069 w 42198532"/>
              <a:gd name="connsiteY132" fmla="*/ 1625665 h 7004830"/>
              <a:gd name="connsiteX133" fmla="*/ 746900 w 42198532"/>
              <a:gd name="connsiteY133" fmla="*/ 1348091 h 7004830"/>
              <a:gd name="connsiteX134" fmla="*/ 1110492 w 42198532"/>
              <a:gd name="connsiteY134" fmla="*/ 1064997 h 7004830"/>
              <a:gd name="connsiteX135" fmla="*/ 1488280 w 42198532"/>
              <a:gd name="connsiteY135" fmla="*/ 413645 h 7004830"/>
              <a:gd name="connsiteX136" fmla="*/ 1498533 w 42198532"/>
              <a:gd name="connsiteY136" fmla="*/ 421530 h 7004830"/>
              <a:gd name="connsiteX137" fmla="*/ 1853448 w 42198532"/>
              <a:gd name="connsiteY137" fmla="*/ 691218 h 7004830"/>
              <a:gd name="connsiteX138" fmla="*/ 1489068 w 42198532"/>
              <a:gd name="connsiteY138" fmla="*/ 973524 h 7004830"/>
              <a:gd name="connsiteX139" fmla="*/ 1123900 w 42198532"/>
              <a:gd name="connsiteY139" fmla="*/ 695950 h 7004830"/>
              <a:gd name="connsiteX140" fmla="*/ 1488280 w 42198532"/>
              <a:gd name="connsiteY140" fmla="*/ 413645 h 7004830"/>
              <a:gd name="connsiteX141" fmla="*/ 1493012 w 42198532"/>
              <a:gd name="connsiteY141" fmla="*/ 117464 h 7004830"/>
              <a:gd name="connsiteX142" fmla="*/ 42118086 w 42198532"/>
              <a:gd name="connsiteY142" fmla="*/ 0 h 7004830"/>
              <a:gd name="connsiteX143" fmla="*/ 42198532 w 42198532"/>
              <a:gd name="connsiteY143" fmla="*/ 7004830 h 7004830"/>
              <a:gd name="connsiteX144" fmla="*/ 843615 w 42198532"/>
              <a:gd name="connsiteY144" fmla="*/ 6975464 h 7004830"/>
              <a:gd name="connsiteX145" fmla="*/ 810785 w 42198532"/>
              <a:gd name="connsiteY145" fmla="*/ 6950504 h 7004830"/>
              <a:gd name="connsiteX146" fmla="*/ 746900 w 42198532"/>
              <a:gd name="connsiteY146" fmla="*/ 6901934 h 7004830"/>
              <a:gd name="connsiteX147" fmla="*/ 746900 w 42198532"/>
              <a:gd name="connsiteY147" fmla="*/ 6547081 h 7004830"/>
              <a:gd name="connsiteX148" fmla="*/ 1019002 w 42198532"/>
              <a:gd name="connsiteY148" fmla="*/ 6335746 h 7004830"/>
              <a:gd name="connsiteX149" fmla="*/ 1012693 w 42198532"/>
              <a:gd name="connsiteY149" fmla="*/ 6323918 h 7004830"/>
              <a:gd name="connsiteX150" fmla="*/ 1019791 w 42198532"/>
              <a:gd name="connsiteY150" fmla="*/ 6334957 h 7004830"/>
              <a:gd name="connsiteX151" fmla="*/ 1110492 w 42198532"/>
              <a:gd name="connsiteY151" fmla="*/ 6264775 h 7004830"/>
              <a:gd name="connsiteX152" fmla="*/ 1489068 w 42198532"/>
              <a:gd name="connsiteY152" fmla="*/ 6553389 h 7004830"/>
              <a:gd name="connsiteX153" fmla="*/ 1870800 w 42198532"/>
              <a:gd name="connsiteY153" fmla="*/ 6257678 h 7004830"/>
              <a:gd name="connsiteX154" fmla="*/ 1870800 w 42198532"/>
              <a:gd name="connsiteY154" fmla="*/ 6139394 h 7004830"/>
              <a:gd name="connsiteX155" fmla="*/ 1857392 w 42198532"/>
              <a:gd name="connsiteY155" fmla="*/ 6144914 h 7004830"/>
              <a:gd name="connsiteX156" fmla="*/ 1857392 w 42198532"/>
              <a:gd name="connsiteY156" fmla="*/ 6251370 h 7004830"/>
              <a:gd name="connsiteX157" fmla="*/ 1495378 w 42198532"/>
              <a:gd name="connsiteY157" fmla="*/ 6531309 h 7004830"/>
              <a:gd name="connsiteX158" fmla="*/ 1495378 w 42198532"/>
              <a:gd name="connsiteY158" fmla="*/ 6185131 h 7004830"/>
              <a:gd name="connsiteX159" fmla="*/ 1857392 w 42198532"/>
              <a:gd name="connsiteY159" fmla="*/ 5904403 h 7004830"/>
              <a:gd name="connsiteX160" fmla="*/ 1857392 w 42198532"/>
              <a:gd name="connsiteY160" fmla="*/ 6144125 h 7004830"/>
              <a:gd name="connsiteX161" fmla="*/ 1870800 w 42198532"/>
              <a:gd name="connsiteY161" fmla="*/ 6138605 h 7004830"/>
              <a:gd name="connsiteX162" fmla="*/ 1870800 w 42198532"/>
              <a:gd name="connsiteY162" fmla="*/ 5887843 h 7004830"/>
              <a:gd name="connsiteX163" fmla="*/ 1739875 w 42198532"/>
              <a:gd name="connsiteY163" fmla="*/ 5788484 h 7004830"/>
              <a:gd name="connsiteX164" fmla="*/ 1497744 w 42198532"/>
              <a:gd name="connsiteY164" fmla="*/ 5604749 h 7004830"/>
              <a:gd name="connsiteX165" fmla="*/ 1497744 w 42198532"/>
              <a:gd name="connsiteY165" fmla="*/ 5424957 h 7004830"/>
              <a:gd name="connsiteX166" fmla="*/ 1484336 w 42198532"/>
              <a:gd name="connsiteY166" fmla="*/ 5427322 h 7004830"/>
              <a:gd name="connsiteX167" fmla="*/ 1484336 w 42198532"/>
              <a:gd name="connsiteY167" fmla="*/ 5598440 h 7004830"/>
              <a:gd name="connsiteX168" fmla="*/ 1122322 w 42198532"/>
              <a:gd name="connsiteY168" fmla="*/ 5879169 h 7004830"/>
              <a:gd name="connsiteX169" fmla="*/ 1122322 w 42198532"/>
              <a:gd name="connsiteY169" fmla="*/ 5532990 h 7004830"/>
              <a:gd name="connsiteX170" fmla="*/ 1292682 w 42198532"/>
              <a:gd name="connsiteY170" fmla="*/ 5400511 h 7004830"/>
              <a:gd name="connsiteX171" fmla="*/ 1285583 w 42198532"/>
              <a:gd name="connsiteY171" fmla="*/ 5390260 h 7004830"/>
              <a:gd name="connsiteX172" fmla="*/ 1116013 w 42198532"/>
              <a:gd name="connsiteY172" fmla="*/ 5521161 h 7004830"/>
              <a:gd name="connsiteX173" fmla="*/ 750844 w 42198532"/>
              <a:gd name="connsiteY173" fmla="*/ 5243588 h 7004830"/>
              <a:gd name="connsiteX174" fmla="*/ 1025312 w 42198532"/>
              <a:gd name="connsiteY174" fmla="*/ 5030676 h 7004830"/>
              <a:gd name="connsiteX175" fmla="*/ 1110492 w 42198532"/>
              <a:gd name="connsiteY175" fmla="*/ 4965225 h 7004830"/>
              <a:gd name="connsiteX176" fmla="*/ 1475660 w 42198532"/>
              <a:gd name="connsiteY176" fmla="*/ 5242799 h 7004830"/>
              <a:gd name="connsiteX177" fmla="*/ 1285583 w 42198532"/>
              <a:gd name="connsiteY177" fmla="*/ 5389472 h 7004830"/>
              <a:gd name="connsiteX178" fmla="*/ 1293470 w 42198532"/>
              <a:gd name="connsiteY178" fmla="*/ 5400511 h 7004830"/>
              <a:gd name="connsiteX179" fmla="*/ 1484336 w 42198532"/>
              <a:gd name="connsiteY179" fmla="*/ 5252262 h 7004830"/>
              <a:gd name="connsiteX180" fmla="*/ 1484336 w 42198532"/>
              <a:gd name="connsiteY180" fmla="*/ 5426534 h 7004830"/>
              <a:gd name="connsiteX181" fmla="*/ 1497744 w 42198532"/>
              <a:gd name="connsiteY181" fmla="*/ 5424168 h 7004830"/>
              <a:gd name="connsiteX182" fmla="*/ 1497744 w 42198532"/>
              <a:gd name="connsiteY182" fmla="*/ 5246742 h 7004830"/>
              <a:gd name="connsiteX183" fmla="*/ 1513518 w 42198532"/>
              <a:gd name="connsiteY183" fmla="*/ 5234125 h 7004830"/>
              <a:gd name="connsiteX184" fmla="*/ 1513518 w 42198532"/>
              <a:gd name="connsiteY184" fmla="*/ 5217565 h 7004830"/>
              <a:gd name="connsiteX185" fmla="*/ 1495378 w 42198532"/>
              <a:gd name="connsiteY185" fmla="*/ 5231759 h 7004830"/>
              <a:gd name="connsiteX186" fmla="*/ 1495378 w 42198532"/>
              <a:gd name="connsiteY186" fmla="*/ 4885580 h 7004830"/>
              <a:gd name="connsiteX187" fmla="*/ 1513518 w 42198532"/>
              <a:gd name="connsiteY187" fmla="*/ 4871386 h 7004830"/>
              <a:gd name="connsiteX188" fmla="*/ 1513518 w 42198532"/>
              <a:gd name="connsiteY188" fmla="*/ 4854826 h 7004830"/>
              <a:gd name="connsiteX189" fmla="*/ 1489068 w 42198532"/>
              <a:gd name="connsiteY189" fmla="*/ 4873752 h 7004830"/>
              <a:gd name="connsiteX190" fmla="*/ 1123900 w 42198532"/>
              <a:gd name="connsiteY190" fmla="*/ 4596178 h 7004830"/>
              <a:gd name="connsiteX191" fmla="*/ 1488280 w 42198532"/>
              <a:gd name="connsiteY191" fmla="*/ 4313873 h 7004830"/>
              <a:gd name="connsiteX192" fmla="*/ 1853448 w 42198532"/>
              <a:gd name="connsiteY192" fmla="*/ 4591447 h 7004830"/>
              <a:gd name="connsiteX193" fmla="*/ 1514307 w 42198532"/>
              <a:gd name="connsiteY193" fmla="*/ 4854826 h 7004830"/>
              <a:gd name="connsiteX194" fmla="*/ 1514307 w 42198532"/>
              <a:gd name="connsiteY194" fmla="*/ 4870598 h 7004830"/>
              <a:gd name="connsiteX195" fmla="*/ 1857392 w 42198532"/>
              <a:gd name="connsiteY195" fmla="*/ 4604852 h 7004830"/>
              <a:gd name="connsiteX196" fmla="*/ 1857392 w 42198532"/>
              <a:gd name="connsiteY196" fmla="*/ 4951031 h 7004830"/>
              <a:gd name="connsiteX197" fmla="*/ 1514307 w 42198532"/>
              <a:gd name="connsiteY197" fmla="*/ 5217565 h 7004830"/>
              <a:gd name="connsiteX198" fmla="*/ 1514307 w 42198532"/>
              <a:gd name="connsiteY198" fmla="*/ 5234125 h 7004830"/>
              <a:gd name="connsiteX199" fmla="*/ 1870800 w 42198532"/>
              <a:gd name="connsiteY199" fmla="*/ 4957339 h 7004830"/>
              <a:gd name="connsiteX200" fmla="*/ 1870800 w 42198532"/>
              <a:gd name="connsiteY200" fmla="*/ 4588292 h 7004830"/>
              <a:gd name="connsiteX201" fmla="*/ 1497744 w 42198532"/>
              <a:gd name="connsiteY201" fmla="*/ 4304410 h 7004830"/>
              <a:gd name="connsiteX202" fmla="*/ 1497744 w 42198532"/>
              <a:gd name="connsiteY202" fmla="*/ 3956654 h 7004830"/>
              <a:gd name="connsiteX203" fmla="*/ 1484336 w 42198532"/>
              <a:gd name="connsiteY203" fmla="*/ 3966905 h 7004830"/>
              <a:gd name="connsiteX204" fmla="*/ 1484336 w 42198532"/>
              <a:gd name="connsiteY204" fmla="*/ 4299679 h 7004830"/>
              <a:gd name="connsiteX205" fmla="*/ 1122322 w 42198532"/>
              <a:gd name="connsiteY205" fmla="*/ 4579618 h 7004830"/>
              <a:gd name="connsiteX206" fmla="*/ 1122322 w 42198532"/>
              <a:gd name="connsiteY206" fmla="*/ 4233439 h 7004830"/>
              <a:gd name="connsiteX207" fmla="*/ 1484336 w 42198532"/>
              <a:gd name="connsiteY207" fmla="*/ 3952712 h 7004830"/>
              <a:gd name="connsiteX208" fmla="*/ 1484336 w 42198532"/>
              <a:gd name="connsiteY208" fmla="*/ 3966117 h 7004830"/>
              <a:gd name="connsiteX209" fmla="*/ 1497744 w 42198532"/>
              <a:gd name="connsiteY209" fmla="*/ 3955866 h 7004830"/>
              <a:gd name="connsiteX210" fmla="*/ 1497744 w 42198532"/>
              <a:gd name="connsiteY210" fmla="*/ 3936152 h 7004830"/>
              <a:gd name="connsiteX211" fmla="*/ 1136519 w 42198532"/>
              <a:gd name="connsiteY211" fmla="*/ 3661732 h 7004830"/>
              <a:gd name="connsiteX212" fmla="*/ 1125477 w 42198532"/>
              <a:gd name="connsiteY212" fmla="*/ 3669618 h 7004830"/>
              <a:gd name="connsiteX213" fmla="*/ 1135730 w 42198532"/>
              <a:gd name="connsiteY213" fmla="*/ 3660943 h 7004830"/>
              <a:gd name="connsiteX214" fmla="*/ 1119956 w 42198532"/>
              <a:gd name="connsiteY214" fmla="*/ 3649115 h 7004830"/>
              <a:gd name="connsiteX215" fmla="*/ 1119956 w 42198532"/>
              <a:gd name="connsiteY215" fmla="*/ 3637286 h 7004830"/>
              <a:gd name="connsiteX216" fmla="*/ 1106548 w 42198532"/>
              <a:gd name="connsiteY216" fmla="*/ 3637286 h 7004830"/>
              <a:gd name="connsiteX217" fmla="*/ 1106548 w 42198532"/>
              <a:gd name="connsiteY217" fmla="*/ 3649903 h 7004830"/>
              <a:gd name="connsiteX218" fmla="*/ 744534 w 42198532"/>
              <a:gd name="connsiteY218" fmla="*/ 3929843 h 7004830"/>
              <a:gd name="connsiteX219" fmla="*/ 744534 w 42198532"/>
              <a:gd name="connsiteY219" fmla="*/ 3612841 h 7004830"/>
              <a:gd name="connsiteX220" fmla="*/ 744534 w 42198532"/>
              <a:gd name="connsiteY220" fmla="*/ 3584453 h 7004830"/>
              <a:gd name="connsiteX221" fmla="*/ 1106548 w 42198532"/>
              <a:gd name="connsiteY221" fmla="*/ 3303725 h 7004830"/>
              <a:gd name="connsiteX222" fmla="*/ 1106548 w 42198532"/>
              <a:gd name="connsiteY222" fmla="*/ 3617573 h 7004830"/>
              <a:gd name="connsiteX223" fmla="*/ 1106548 w 42198532"/>
              <a:gd name="connsiteY223" fmla="*/ 3636498 h 7004830"/>
              <a:gd name="connsiteX224" fmla="*/ 1119956 w 42198532"/>
              <a:gd name="connsiteY224" fmla="*/ 3636498 h 7004830"/>
              <a:gd name="connsiteX225" fmla="*/ 1119956 w 42198532"/>
              <a:gd name="connsiteY225" fmla="*/ 3298205 h 7004830"/>
              <a:gd name="connsiteX226" fmla="*/ 1392847 w 42198532"/>
              <a:gd name="connsiteY226" fmla="*/ 3086870 h 7004830"/>
              <a:gd name="connsiteX227" fmla="*/ 1483547 w 42198532"/>
              <a:gd name="connsiteY227" fmla="*/ 3016688 h 7004830"/>
              <a:gd name="connsiteX228" fmla="*/ 1862913 w 42198532"/>
              <a:gd name="connsiteY228" fmla="*/ 3304513 h 7004830"/>
              <a:gd name="connsiteX229" fmla="*/ 2243855 w 42198532"/>
              <a:gd name="connsiteY229" fmla="*/ 3008803 h 7004830"/>
              <a:gd name="connsiteX230" fmla="*/ 2243855 w 42198532"/>
              <a:gd name="connsiteY230" fmla="*/ 2891307 h 7004830"/>
              <a:gd name="connsiteX231" fmla="*/ 2231236 w 42198532"/>
              <a:gd name="connsiteY231" fmla="*/ 2896827 h 7004830"/>
              <a:gd name="connsiteX232" fmla="*/ 2231236 w 42198532"/>
              <a:gd name="connsiteY232" fmla="*/ 3002494 h 7004830"/>
              <a:gd name="connsiteX233" fmla="*/ 1869222 w 42198532"/>
              <a:gd name="connsiteY233" fmla="*/ 3283222 h 7004830"/>
              <a:gd name="connsiteX234" fmla="*/ 1869222 w 42198532"/>
              <a:gd name="connsiteY234" fmla="*/ 2937043 h 7004830"/>
              <a:gd name="connsiteX235" fmla="*/ 2231236 w 42198532"/>
              <a:gd name="connsiteY235" fmla="*/ 2656315 h 7004830"/>
              <a:gd name="connsiteX236" fmla="*/ 2231236 w 42198532"/>
              <a:gd name="connsiteY236" fmla="*/ 2896038 h 7004830"/>
              <a:gd name="connsiteX237" fmla="*/ 2243855 w 42198532"/>
              <a:gd name="connsiteY237" fmla="*/ 2890518 h 7004830"/>
              <a:gd name="connsiteX238" fmla="*/ 2243855 w 42198532"/>
              <a:gd name="connsiteY238" fmla="*/ 2639755 h 7004830"/>
              <a:gd name="connsiteX239" fmla="*/ 2113720 w 42198532"/>
              <a:gd name="connsiteY239" fmla="*/ 2540397 h 7004830"/>
              <a:gd name="connsiteX240" fmla="*/ 2100312 w 42198532"/>
              <a:gd name="connsiteY240" fmla="*/ 2546705 h 7004830"/>
              <a:gd name="connsiteX241" fmla="*/ 2226503 w 42198532"/>
              <a:gd name="connsiteY241" fmla="*/ 2642910 h 7004830"/>
              <a:gd name="connsiteX242" fmla="*/ 1862124 w 42198532"/>
              <a:gd name="connsiteY242" fmla="*/ 2925215 h 7004830"/>
              <a:gd name="connsiteX243" fmla="*/ 1496955 w 42198532"/>
              <a:gd name="connsiteY243" fmla="*/ 2647641 h 7004830"/>
              <a:gd name="connsiteX244" fmla="*/ 1861335 w 42198532"/>
              <a:gd name="connsiteY244" fmla="*/ 2365336 h 7004830"/>
              <a:gd name="connsiteX245" fmla="*/ 2099523 w 42198532"/>
              <a:gd name="connsiteY245" fmla="*/ 2545916 h 7004830"/>
              <a:gd name="connsiteX246" fmla="*/ 2112931 w 42198532"/>
              <a:gd name="connsiteY246" fmla="*/ 2539608 h 7004830"/>
              <a:gd name="connsiteX247" fmla="*/ 1870800 w 42198532"/>
              <a:gd name="connsiteY247" fmla="*/ 2355873 h 7004830"/>
              <a:gd name="connsiteX248" fmla="*/ 1870800 w 42198532"/>
              <a:gd name="connsiteY248" fmla="*/ 2176869 h 7004830"/>
              <a:gd name="connsiteX249" fmla="*/ 1857392 w 42198532"/>
              <a:gd name="connsiteY249" fmla="*/ 2178447 h 7004830"/>
              <a:gd name="connsiteX250" fmla="*/ 1857392 w 42198532"/>
              <a:gd name="connsiteY250" fmla="*/ 2350353 h 7004830"/>
              <a:gd name="connsiteX251" fmla="*/ 1496167 w 42198532"/>
              <a:gd name="connsiteY251" fmla="*/ 2631081 h 7004830"/>
              <a:gd name="connsiteX252" fmla="*/ 1496167 w 42198532"/>
              <a:gd name="connsiteY252" fmla="*/ 2284114 h 7004830"/>
              <a:gd name="connsiteX253" fmla="*/ 1666526 w 42198532"/>
              <a:gd name="connsiteY253" fmla="*/ 2152424 h 7004830"/>
              <a:gd name="connsiteX254" fmla="*/ 1658639 w 42198532"/>
              <a:gd name="connsiteY254" fmla="*/ 2141384 h 7004830"/>
              <a:gd name="connsiteX255" fmla="*/ 1666526 w 42198532"/>
              <a:gd name="connsiteY255" fmla="*/ 2151636 h 7004830"/>
              <a:gd name="connsiteX256" fmla="*/ 1857392 w 42198532"/>
              <a:gd name="connsiteY256" fmla="*/ 2003386 h 7004830"/>
              <a:gd name="connsiteX257" fmla="*/ 1857392 w 42198532"/>
              <a:gd name="connsiteY257" fmla="*/ 2177658 h 7004830"/>
              <a:gd name="connsiteX258" fmla="*/ 1870800 w 42198532"/>
              <a:gd name="connsiteY258" fmla="*/ 2176081 h 7004830"/>
              <a:gd name="connsiteX259" fmla="*/ 1870800 w 42198532"/>
              <a:gd name="connsiteY259" fmla="*/ 1998654 h 7004830"/>
              <a:gd name="connsiteX260" fmla="*/ 1886574 w 42198532"/>
              <a:gd name="connsiteY260" fmla="*/ 1986037 h 7004830"/>
              <a:gd name="connsiteX261" fmla="*/ 1886574 w 42198532"/>
              <a:gd name="connsiteY261" fmla="*/ 1969478 h 7004830"/>
              <a:gd name="connsiteX262" fmla="*/ 1869222 w 42198532"/>
              <a:gd name="connsiteY262" fmla="*/ 1982883 h 7004830"/>
              <a:gd name="connsiteX263" fmla="*/ 1869222 w 42198532"/>
              <a:gd name="connsiteY263" fmla="*/ 1636704 h 7004830"/>
              <a:gd name="connsiteX264" fmla="*/ 1886574 w 42198532"/>
              <a:gd name="connsiteY264" fmla="*/ 1623299 h 7004830"/>
              <a:gd name="connsiteX265" fmla="*/ 1886574 w 42198532"/>
              <a:gd name="connsiteY265" fmla="*/ 1606739 h 7004830"/>
              <a:gd name="connsiteX266" fmla="*/ 1862124 w 42198532"/>
              <a:gd name="connsiteY266" fmla="*/ 1625665 h 7004830"/>
              <a:gd name="connsiteX267" fmla="*/ 1496955 w 42198532"/>
              <a:gd name="connsiteY267" fmla="*/ 1348091 h 7004830"/>
              <a:gd name="connsiteX268" fmla="*/ 1861335 w 42198532"/>
              <a:gd name="connsiteY268" fmla="*/ 1064997 h 7004830"/>
              <a:gd name="connsiteX269" fmla="*/ 2226503 w 42198532"/>
              <a:gd name="connsiteY269" fmla="*/ 1342571 h 7004830"/>
              <a:gd name="connsiteX270" fmla="*/ 1887362 w 42198532"/>
              <a:gd name="connsiteY270" fmla="*/ 1605951 h 7004830"/>
              <a:gd name="connsiteX271" fmla="*/ 1887362 w 42198532"/>
              <a:gd name="connsiteY271" fmla="*/ 1622510 h 7004830"/>
              <a:gd name="connsiteX272" fmla="*/ 2231236 w 42198532"/>
              <a:gd name="connsiteY272" fmla="*/ 1355976 h 7004830"/>
              <a:gd name="connsiteX273" fmla="*/ 2231236 w 42198532"/>
              <a:gd name="connsiteY273" fmla="*/ 1702944 h 7004830"/>
              <a:gd name="connsiteX274" fmla="*/ 1887362 w 42198532"/>
              <a:gd name="connsiteY274" fmla="*/ 1968689 h 7004830"/>
              <a:gd name="connsiteX275" fmla="*/ 1887362 w 42198532"/>
              <a:gd name="connsiteY275" fmla="*/ 1985249 h 7004830"/>
              <a:gd name="connsiteX276" fmla="*/ 2243855 w 42198532"/>
              <a:gd name="connsiteY276" fmla="*/ 1709252 h 7004830"/>
              <a:gd name="connsiteX277" fmla="*/ 2243855 w 42198532"/>
              <a:gd name="connsiteY277" fmla="*/ 1339416 h 7004830"/>
              <a:gd name="connsiteX278" fmla="*/ 1870800 w 42198532"/>
              <a:gd name="connsiteY278" fmla="*/ 1056323 h 7004830"/>
              <a:gd name="connsiteX279" fmla="*/ 1870800 w 42198532"/>
              <a:gd name="connsiteY279" fmla="*/ 707778 h 7004830"/>
              <a:gd name="connsiteX280" fmla="*/ 1857392 w 42198532"/>
              <a:gd name="connsiteY280" fmla="*/ 718030 h 7004830"/>
              <a:gd name="connsiteX281" fmla="*/ 1857392 w 42198532"/>
              <a:gd name="connsiteY281" fmla="*/ 1050803 h 7004830"/>
              <a:gd name="connsiteX282" fmla="*/ 1496167 w 42198532"/>
              <a:gd name="connsiteY282" fmla="*/ 1331531 h 7004830"/>
              <a:gd name="connsiteX283" fmla="*/ 1496167 w 42198532"/>
              <a:gd name="connsiteY283" fmla="*/ 985352 h 7004830"/>
              <a:gd name="connsiteX284" fmla="*/ 1857392 w 42198532"/>
              <a:gd name="connsiteY284" fmla="*/ 704624 h 7004830"/>
              <a:gd name="connsiteX285" fmla="*/ 1857392 w 42198532"/>
              <a:gd name="connsiteY285" fmla="*/ 717241 h 7004830"/>
              <a:gd name="connsiteX286" fmla="*/ 1870800 w 42198532"/>
              <a:gd name="connsiteY286" fmla="*/ 706990 h 7004830"/>
              <a:gd name="connsiteX287" fmla="*/ 1870800 w 42198532"/>
              <a:gd name="connsiteY287" fmla="*/ 688064 h 7004830"/>
              <a:gd name="connsiteX288" fmla="*/ 1509574 w 42198532"/>
              <a:gd name="connsiteY288" fmla="*/ 412856 h 7004830"/>
              <a:gd name="connsiteX289" fmla="*/ 1498533 w 42198532"/>
              <a:gd name="connsiteY289" fmla="*/ 421530 h 7004830"/>
              <a:gd name="connsiteX290" fmla="*/ 1508786 w 42198532"/>
              <a:gd name="connsiteY290" fmla="*/ 412856 h 7004830"/>
              <a:gd name="connsiteX291" fmla="*/ 1493012 w 42198532"/>
              <a:gd name="connsiteY291" fmla="*/ 401028 h 7004830"/>
              <a:gd name="connsiteX292" fmla="*/ 1493012 w 42198532"/>
              <a:gd name="connsiteY292" fmla="*/ 119417 h 7004830"/>
              <a:gd name="connsiteX293" fmla="*/ 1493012 w 42198532"/>
              <a:gd name="connsiteY293" fmla="*/ 117464 h 7004830"/>
              <a:gd name="connsiteX294" fmla="*/ 1398859 w 42198532"/>
              <a:gd name="connsiteY294" fmla="*/ 117464 h 7004830"/>
              <a:gd name="connsiteX295" fmla="*/ 1480393 w 42198532"/>
              <a:gd name="connsiteY295" fmla="*/ 117464 h 7004830"/>
              <a:gd name="connsiteX296" fmla="*/ 1480393 w 42198532"/>
              <a:gd name="connsiteY296" fmla="*/ 201868 h 7004830"/>
              <a:gd name="connsiteX297" fmla="*/ 1480393 w 42198532"/>
              <a:gd name="connsiteY297" fmla="*/ 401028 h 7004830"/>
              <a:gd name="connsiteX298" fmla="*/ 1118379 w 42198532"/>
              <a:gd name="connsiteY298" fmla="*/ 681756 h 7004830"/>
              <a:gd name="connsiteX299" fmla="*/ 1118379 w 42198532"/>
              <a:gd name="connsiteY299" fmla="*/ 335577 h 7004830"/>
              <a:gd name="connsiteX300" fmla="*/ 1379242 w 42198532"/>
              <a:gd name="connsiteY300" fmla="*/ 132719 h 7004830"/>
              <a:gd name="connsiteX301" fmla="*/ 1398859 w 42198532"/>
              <a:gd name="connsiteY301" fmla="*/ 117464 h 7004830"/>
              <a:gd name="connsiteX302" fmla="*/ 840168 w 42198532"/>
              <a:gd name="connsiteY302" fmla="*/ 117464 h 7004830"/>
              <a:gd name="connsiteX303" fmla="*/ 1377550 w 42198532"/>
              <a:gd name="connsiteY303" fmla="*/ 117464 h 7004830"/>
              <a:gd name="connsiteX304" fmla="*/ 1301753 w 42198532"/>
              <a:gd name="connsiteY304" fmla="*/ 176360 h 7004830"/>
              <a:gd name="connsiteX305" fmla="*/ 1112069 w 42198532"/>
              <a:gd name="connsiteY305" fmla="*/ 323748 h 7004830"/>
              <a:gd name="connsiteX306" fmla="*/ 857417 w 42198532"/>
              <a:gd name="connsiteY306" fmla="*/ 130551 h 7004830"/>
              <a:gd name="connsiteX307" fmla="*/ 840168 w 42198532"/>
              <a:gd name="connsiteY307" fmla="*/ 117464 h 7004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</a:cxnLst>
            <a:rect l="l" t="t" r="r" b="b"/>
            <a:pathLst>
              <a:path w="42198532" h="7004830">
                <a:moveTo>
                  <a:pt x="738225" y="6911396"/>
                </a:moveTo>
                <a:lnTo>
                  <a:pt x="814828" y="6969750"/>
                </a:lnTo>
                <a:lnTo>
                  <a:pt x="822329" y="6975464"/>
                </a:lnTo>
                <a:lnTo>
                  <a:pt x="655724" y="6975464"/>
                </a:lnTo>
                <a:lnTo>
                  <a:pt x="656989" y="6974481"/>
                </a:lnTo>
                <a:lnTo>
                  <a:pt x="738225" y="6911396"/>
                </a:lnTo>
                <a:close/>
                <a:moveTo>
                  <a:pt x="733493" y="6551812"/>
                </a:moveTo>
                <a:lnTo>
                  <a:pt x="733493" y="6897991"/>
                </a:lnTo>
                <a:lnTo>
                  <a:pt x="639637" y="6970539"/>
                </a:lnTo>
                <a:cubicBezTo>
                  <a:pt x="645158" y="6972116"/>
                  <a:pt x="650679" y="6972904"/>
                  <a:pt x="656989" y="6974481"/>
                </a:cubicBezTo>
                <a:cubicBezTo>
                  <a:pt x="650679" y="6973693"/>
                  <a:pt x="644369" y="6972116"/>
                  <a:pt x="638848" y="6971327"/>
                </a:cubicBezTo>
                <a:lnTo>
                  <a:pt x="633515" y="6975464"/>
                </a:lnTo>
                <a:lnTo>
                  <a:pt x="371479" y="6975464"/>
                </a:lnTo>
                <a:lnTo>
                  <a:pt x="371479" y="6917056"/>
                </a:lnTo>
                <a:lnTo>
                  <a:pt x="371479" y="6832540"/>
                </a:lnTo>
                <a:lnTo>
                  <a:pt x="733493" y="6551812"/>
                </a:lnTo>
                <a:close/>
                <a:moveTo>
                  <a:pt x="1106548" y="5904403"/>
                </a:moveTo>
                <a:lnTo>
                  <a:pt x="1106548" y="6251370"/>
                </a:lnTo>
                <a:lnTo>
                  <a:pt x="1012693" y="6323918"/>
                </a:lnTo>
                <a:lnTo>
                  <a:pt x="744534" y="6531309"/>
                </a:lnTo>
                <a:lnTo>
                  <a:pt x="744534" y="6185131"/>
                </a:lnTo>
                <a:lnTo>
                  <a:pt x="873093" y="6085772"/>
                </a:lnTo>
                <a:lnTo>
                  <a:pt x="1106548" y="5904403"/>
                </a:lnTo>
                <a:close/>
                <a:moveTo>
                  <a:pt x="1739875" y="5788484"/>
                </a:moveTo>
                <a:lnTo>
                  <a:pt x="1726467" y="5794792"/>
                </a:lnTo>
                <a:lnTo>
                  <a:pt x="1739875" y="5788484"/>
                </a:lnTo>
                <a:close/>
                <a:moveTo>
                  <a:pt x="1488280" y="5613423"/>
                </a:moveTo>
                <a:lnTo>
                  <a:pt x="1726467" y="5794792"/>
                </a:lnTo>
                <a:lnTo>
                  <a:pt x="1853448" y="5890997"/>
                </a:lnTo>
                <a:lnTo>
                  <a:pt x="1489068" y="6174091"/>
                </a:lnTo>
                <a:lnTo>
                  <a:pt x="1123900" y="5896517"/>
                </a:lnTo>
                <a:lnTo>
                  <a:pt x="1488280" y="5613423"/>
                </a:lnTo>
                <a:close/>
                <a:moveTo>
                  <a:pt x="359648" y="4965225"/>
                </a:moveTo>
                <a:lnTo>
                  <a:pt x="724817" y="5242799"/>
                </a:lnTo>
                <a:lnTo>
                  <a:pt x="487418" y="5426534"/>
                </a:lnTo>
                <a:lnTo>
                  <a:pt x="493727" y="5437574"/>
                </a:lnTo>
                <a:lnTo>
                  <a:pt x="733493" y="5252262"/>
                </a:lnTo>
                <a:lnTo>
                  <a:pt x="733493" y="5598440"/>
                </a:lnTo>
                <a:lnTo>
                  <a:pt x="633328" y="5675720"/>
                </a:lnTo>
                <a:lnTo>
                  <a:pt x="641215" y="5688337"/>
                </a:lnTo>
                <a:lnTo>
                  <a:pt x="737436" y="5613423"/>
                </a:lnTo>
                <a:lnTo>
                  <a:pt x="1102605" y="5890997"/>
                </a:lnTo>
                <a:lnTo>
                  <a:pt x="866783" y="6073943"/>
                </a:lnTo>
                <a:lnTo>
                  <a:pt x="873093" y="6085772"/>
                </a:lnTo>
                <a:lnTo>
                  <a:pt x="865994" y="6074732"/>
                </a:lnTo>
                <a:lnTo>
                  <a:pt x="738225" y="6174091"/>
                </a:lnTo>
                <a:lnTo>
                  <a:pt x="373056" y="5896517"/>
                </a:lnTo>
                <a:lnTo>
                  <a:pt x="640426" y="5689125"/>
                </a:lnTo>
                <a:lnTo>
                  <a:pt x="633328" y="5676508"/>
                </a:lnTo>
                <a:lnTo>
                  <a:pt x="371479" y="5879169"/>
                </a:lnTo>
                <a:lnTo>
                  <a:pt x="371479" y="5532990"/>
                </a:lnTo>
                <a:lnTo>
                  <a:pt x="493727" y="5438362"/>
                </a:lnTo>
                <a:lnTo>
                  <a:pt x="486629" y="5426534"/>
                </a:lnTo>
                <a:lnTo>
                  <a:pt x="365169" y="5521161"/>
                </a:lnTo>
                <a:lnTo>
                  <a:pt x="0" y="5243588"/>
                </a:lnTo>
                <a:lnTo>
                  <a:pt x="359648" y="4965225"/>
                </a:lnTo>
                <a:close/>
                <a:moveTo>
                  <a:pt x="1106548" y="4604852"/>
                </a:moveTo>
                <a:lnTo>
                  <a:pt x="1106548" y="4951031"/>
                </a:lnTo>
                <a:lnTo>
                  <a:pt x="1018214" y="5019636"/>
                </a:lnTo>
                <a:lnTo>
                  <a:pt x="1025312" y="5030676"/>
                </a:lnTo>
                <a:lnTo>
                  <a:pt x="1017425" y="5020424"/>
                </a:lnTo>
                <a:lnTo>
                  <a:pt x="744534" y="5231759"/>
                </a:lnTo>
                <a:lnTo>
                  <a:pt x="744534" y="4885580"/>
                </a:lnTo>
                <a:lnTo>
                  <a:pt x="856530" y="4798050"/>
                </a:lnTo>
                <a:lnTo>
                  <a:pt x="849432" y="4787799"/>
                </a:lnTo>
                <a:lnTo>
                  <a:pt x="857319" y="4798050"/>
                </a:lnTo>
                <a:lnTo>
                  <a:pt x="1106548" y="4604852"/>
                </a:lnTo>
                <a:close/>
                <a:moveTo>
                  <a:pt x="737436" y="4313873"/>
                </a:moveTo>
                <a:lnTo>
                  <a:pt x="1102605" y="4591447"/>
                </a:lnTo>
                <a:lnTo>
                  <a:pt x="849432" y="4787799"/>
                </a:lnTo>
                <a:lnTo>
                  <a:pt x="738225" y="4873752"/>
                </a:lnTo>
                <a:lnTo>
                  <a:pt x="373056" y="4596178"/>
                </a:lnTo>
                <a:lnTo>
                  <a:pt x="737436" y="4313873"/>
                </a:lnTo>
                <a:close/>
                <a:moveTo>
                  <a:pt x="1115224" y="3661732"/>
                </a:moveTo>
                <a:lnTo>
                  <a:pt x="1125477" y="3669618"/>
                </a:lnTo>
                <a:lnTo>
                  <a:pt x="1480393" y="3939306"/>
                </a:lnTo>
                <a:lnTo>
                  <a:pt x="1116013" y="4222399"/>
                </a:lnTo>
                <a:lnTo>
                  <a:pt x="750844" y="3944037"/>
                </a:lnTo>
                <a:lnTo>
                  <a:pt x="1115224" y="3661732"/>
                </a:lnTo>
                <a:close/>
                <a:moveTo>
                  <a:pt x="1480393" y="2656315"/>
                </a:moveTo>
                <a:lnTo>
                  <a:pt x="1480393" y="3002494"/>
                </a:lnTo>
                <a:lnTo>
                  <a:pt x="1386537" y="3075042"/>
                </a:lnTo>
                <a:lnTo>
                  <a:pt x="1392847" y="3086870"/>
                </a:lnTo>
                <a:lnTo>
                  <a:pt x="1385748" y="3075830"/>
                </a:lnTo>
                <a:lnTo>
                  <a:pt x="1118379" y="3283222"/>
                </a:lnTo>
                <a:lnTo>
                  <a:pt x="1118379" y="2937043"/>
                </a:lnTo>
                <a:lnTo>
                  <a:pt x="1246148" y="2837685"/>
                </a:lnTo>
                <a:lnTo>
                  <a:pt x="1239839" y="2825856"/>
                </a:lnTo>
                <a:lnTo>
                  <a:pt x="1246937" y="2836896"/>
                </a:lnTo>
                <a:lnTo>
                  <a:pt x="1480393" y="2656315"/>
                </a:lnTo>
                <a:close/>
                <a:moveTo>
                  <a:pt x="732704" y="1716349"/>
                </a:moveTo>
                <a:lnTo>
                  <a:pt x="1097873" y="1993923"/>
                </a:lnTo>
                <a:lnTo>
                  <a:pt x="860473" y="2177658"/>
                </a:lnTo>
                <a:lnTo>
                  <a:pt x="867572" y="2189486"/>
                </a:lnTo>
                <a:lnTo>
                  <a:pt x="1106548" y="2003386"/>
                </a:lnTo>
                <a:lnTo>
                  <a:pt x="1106548" y="2350353"/>
                </a:lnTo>
                <a:lnTo>
                  <a:pt x="1007172" y="2427632"/>
                </a:lnTo>
                <a:lnTo>
                  <a:pt x="1014270" y="2440249"/>
                </a:lnTo>
                <a:lnTo>
                  <a:pt x="1110492" y="2365336"/>
                </a:lnTo>
                <a:lnTo>
                  <a:pt x="1475660" y="2642910"/>
                </a:lnTo>
                <a:lnTo>
                  <a:pt x="1239839" y="2825856"/>
                </a:lnTo>
                <a:lnTo>
                  <a:pt x="1112069" y="2925215"/>
                </a:lnTo>
                <a:lnTo>
                  <a:pt x="746900" y="2647641"/>
                </a:lnTo>
                <a:lnTo>
                  <a:pt x="1013481" y="2440249"/>
                </a:lnTo>
                <a:lnTo>
                  <a:pt x="1006383" y="2427632"/>
                </a:lnTo>
                <a:lnTo>
                  <a:pt x="744534" y="2631081"/>
                </a:lnTo>
                <a:lnTo>
                  <a:pt x="744534" y="2284114"/>
                </a:lnTo>
                <a:lnTo>
                  <a:pt x="866783" y="2189486"/>
                </a:lnTo>
                <a:lnTo>
                  <a:pt x="860473" y="2178447"/>
                </a:lnTo>
                <a:lnTo>
                  <a:pt x="738225" y="2273074"/>
                </a:lnTo>
                <a:lnTo>
                  <a:pt x="373056" y="1995500"/>
                </a:lnTo>
                <a:lnTo>
                  <a:pt x="732704" y="1716349"/>
                </a:lnTo>
                <a:close/>
                <a:moveTo>
                  <a:pt x="1480393" y="1355976"/>
                </a:moveTo>
                <a:lnTo>
                  <a:pt x="1480393" y="1702944"/>
                </a:lnTo>
                <a:lnTo>
                  <a:pt x="1391269" y="1771549"/>
                </a:lnTo>
                <a:lnTo>
                  <a:pt x="1399156" y="1781800"/>
                </a:lnTo>
                <a:lnTo>
                  <a:pt x="1483547" y="1716349"/>
                </a:lnTo>
                <a:lnTo>
                  <a:pt x="1848716" y="1993923"/>
                </a:lnTo>
                <a:lnTo>
                  <a:pt x="1658639" y="2141384"/>
                </a:lnTo>
                <a:lnTo>
                  <a:pt x="1489068" y="2273074"/>
                </a:lnTo>
                <a:lnTo>
                  <a:pt x="1123900" y="1995500"/>
                </a:lnTo>
                <a:lnTo>
                  <a:pt x="1398368" y="1782588"/>
                </a:lnTo>
                <a:lnTo>
                  <a:pt x="1390481" y="1771549"/>
                </a:lnTo>
                <a:lnTo>
                  <a:pt x="1118379" y="1982883"/>
                </a:lnTo>
                <a:lnTo>
                  <a:pt x="1118379" y="1636704"/>
                </a:lnTo>
                <a:lnTo>
                  <a:pt x="1230374" y="1549963"/>
                </a:lnTo>
                <a:lnTo>
                  <a:pt x="1480393" y="1355976"/>
                </a:lnTo>
                <a:close/>
                <a:moveTo>
                  <a:pt x="1110492" y="1064997"/>
                </a:moveTo>
                <a:lnTo>
                  <a:pt x="1475660" y="1342571"/>
                </a:lnTo>
                <a:lnTo>
                  <a:pt x="1223276" y="1538923"/>
                </a:lnTo>
                <a:lnTo>
                  <a:pt x="1230374" y="1549963"/>
                </a:lnTo>
                <a:lnTo>
                  <a:pt x="1222487" y="1539711"/>
                </a:lnTo>
                <a:lnTo>
                  <a:pt x="1112069" y="1625665"/>
                </a:lnTo>
                <a:lnTo>
                  <a:pt x="746900" y="1348091"/>
                </a:lnTo>
                <a:lnTo>
                  <a:pt x="1110492" y="1064997"/>
                </a:lnTo>
                <a:close/>
                <a:moveTo>
                  <a:pt x="1488280" y="413645"/>
                </a:moveTo>
                <a:lnTo>
                  <a:pt x="1498533" y="421530"/>
                </a:lnTo>
                <a:lnTo>
                  <a:pt x="1853448" y="691218"/>
                </a:lnTo>
                <a:lnTo>
                  <a:pt x="1489068" y="973524"/>
                </a:lnTo>
                <a:lnTo>
                  <a:pt x="1123900" y="695950"/>
                </a:lnTo>
                <a:lnTo>
                  <a:pt x="1488280" y="413645"/>
                </a:lnTo>
                <a:close/>
                <a:moveTo>
                  <a:pt x="1493012" y="117464"/>
                </a:moveTo>
                <a:lnTo>
                  <a:pt x="42118086" y="0"/>
                </a:lnTo>
                <a:lnTo>
                  <a:pt x="42198532" y="7004830"/>
                </a:lnTo>
                <a:lnTo>
                  <a:pt x="843615" y="6975464"/>
                </a:lnTo>
                <a:lnTo>
                  <a:pt x="810785" y="6950504"/>
                </a:lnTo>
                <a:lnTo>
                  <a:pt x="746900" y="6901934"/>
                </a:lnTo>
                <a:lnTo>
                  <a:pt x="746900" y="6547081"/>
                </a:lnTo>
                <a:lnTo>
                  <a:pt x="1019002" y="6335746"/>
                </a:lnTo>
                <a:lnTo>
                  <a:pt x="1012693" y="6323918"/>
                </a:lnTo>
                <a:lnTo>
                  <a:pt x="1019791" y="6334957"/>
                </a:lnTo>
                <a:lnTo>
                  <a:pt x="1110492" y="6264775"/>
                </a:lnTo>
                <a:lnTo>
                  <a:pt x="1489068" y="6553389"/>
                </a:lnTo>
                <a:lnTo>
                  <a:pt x="1870800" y="6257678"/>
                </a:lnTo>
                <a:lnTo>
                  <a:pt x="1870800" y="6139394"/>
                </a:lnTo>
                <a:lnTo>
                  <a:pt x="1857392" y="6144914"/>
                </a:lnTo>
                <a:lnTo>
                  <a:pt x="1857392" y="6251370"/>
                </a:lnTo>
                <a:lnTo>
                  <a:pt x="1495378" y="6531309"/>
                </a:lnTo>
                <a:lnTo>
                  <a:pt x="1495378" y="6185131"/>
                </a:lnTo>
                <a:lnTo>
                  <a:pt x="1857392" y="5904403"/>
                </a:lnTo>
                <a:lnTo>
                  <a:pt x="1857392" y="6144125"/>
                </a:lnTo>
                <a:lnTo>
                  <a:pt x="1870800" y="6138605"/>
                </a:lnTo>
                <a:lnTo>
                  <a:pt x="1870800" y="5887843"/>
                </a:lnTo>
                <a:lnTo>
                  <a:pt x="1739875" y="5788484"/>
                </a:lnTo>
                <a:lnTo>
                  <a:pt x="1497744" y="5604749"/>
                </a:lnTo>
                <a:lnTo>
                  <a:pt x="1497744" y="5424957"/>
                </a:lnTo>
                <a:lnTo>
                  <a:pt x="1484336" y="5427322"/>
                </a:lnTo>
                <a:lnTo>
                  <a:pt x="1484336" y="5598440"/>
                </a:lnTo>
                <a:lnTo>
                  <a:pt x="1122322" y="5879169"/>
                </a:lnTo>
                <a:lnTo>
                  <a:pt x="1122322" y="5532990"/>
                </a:lnTo>
                <a:lnTo>
                  <a:pt x="1292682" y="5400511"/>
                </a:lnTo>
                <a:lnTo>
                  <a:pt x="1285583" y="5390260"/>
                </a:lnTo>
                <a:lnTo>
                  <a:pt x="1116013" y="5521161"/>
                </a:lnTo>
                <a:lnTo>
                  <a:pt x="750844" y="5243588"/>
                </a:lnTo>
                <a:lnTo>
                  <a:pt x="1025312" y="5030676"/>
                </a:lnTo>
                <a:lnTo>
                  <a:pt x="1110492" y="4965225"/>
                </a:lnTo>
                <a:lnTo>
                  <a:pt x="1475660" y="5242799"/>
                </a:lnTo>
                <a:lnTo>
                  <a:pt x="1285583" y="5389472"/>
                </a:lnTo>
                <a:lnTo>
                  <a:pt x="1293470" y="5400511"/>
                </a:lnTo>
                <a:lnTo>
                  <a:pt x="1484336" y="5252262"/>
                </a:lnTo>
                <a:lnTo>
                  <a:pt x="1484336" y="5426534"/>
                </a:lnTo>
                <a:lnTo>
                  <a:pt x="1497744" y="5424168"/>
                </a:lnTo>
                <a:lnTo>
                  <a:pt x="1497744" y="5246742"/>
                </a:lnTo>
                <a:lnTo>
                  <a:pt x="1513518" y="5234125"/>
                </a:lnTo>
                <a:lnTo>
                  <a:pt x="1513518" y="5217565"/>
                </a:lnTo>
                <a:lnTo>
                  <a:pt x="1495378" y="5231759"/>
                </a:lnTo>
                <a:lnTo>
                  <a:pt x="1495378" y="4885580"/>
                </a:lnTo>
                <a:lnTo>
                  <a:pt x="1513518" y="4871386"/>
                </a:lnTo>
                <a:lnTo>
                  <a:pt x="1513518" y="4854826"/>
                </a:lnTo>
                <a:lnTo>
                  <a:pt x="1489068" y="4873752"/>
                </a:lnTo>
                <a:lnTo>
                  <a:pt x="1123900" y="4596178"/>
                </a:lnTo>
                <a:lnTo>
                  <a:pt x="1488280" y="4313873"/>
                </a:lnTo>
                <a:lnTo>
                  <a:pt x="1853448" y="4591447"/>
                </a:lnTo>
                <a:lnTo>
                  <a:pt x="1514307" y="4854826"/>
                </a:lnTo>
                <a:lnTo>
                  <a:pt x="1514307" y="4870598"/>
                </a:lnTo>
                <a:lnTo>
                  <a:pt x="1857392" y="4604852"/>
                </a:lnTo>
                <a:lnTo>
                  <a:pt x="1857392" y="4951031"/>
                </a:lnTo>
                <a:lnTo>
                  <a:pt x="1514307" y="5217565"/>
                </a:lnTo>
                <a:lnTo>
                  <a:pt x="1514307" y="5234125"/>
                </a:lnTo>
                <a:lnTo>
                  <a:pt x="1870800" y="4957339"/>
                </a:lnTo>
                <a:lnTo>
                  <a:pt x="1870800" y="4588292"/>
                </a:lnTo>
                <a:lnTo>
                  <a:pt x="1497744" y="4304410"/>
                </a:lnTo>
                <a:lnTo>
                  <a:pt x="1497744" y="3956654"/>
                </a:lnTo>
                <a:lnTo>
                  <a:pt x="1484336" y="3966905"/>
                </a:lnTo>
                <a:lnTo>
                  <a:pt x="1484336" y="4299679"/>
                </a:lnTo>
                <a:lnTo>
                  <a:pt x="1122322" y="4579618"/>
                </a:lnTo>
                <a:lnTo>
                  <a:pt x="1122322" y="4233439"/>
                </a:lnTo>
                <a:lnTo>
                  <a:pt x="1484336" y="3952712"/>
                </a:lnTo>
                <a:lnTo>
                  <a:pt x="1484336" y="3966117"/>
                </a:lnTo>
                <a:lnTo>
                  <a:pt x="1497744" y="3955866"/>
                </a:lnTo>
                <a:lnTo>
                  <a:pt x="1497744" y="3936152"/>
                </a:lnTo>
                <a:lnTo>
                  <a:pt x="1136519" y="3661732"/>
                </a:lnTo>
                <a:lnTo>
                  <a:pt x="1125477" y="3669618"/>
                </a:lnTo>
                <a:lnTo>
                  <a:pt x="1135730" y="3660943"/>
                </a:lnTo>
                <a:lnTo>
                  <a:pt x="1119956" y="3649115"/>
                </a:lnTo>
                <a:lnTo>
                  <a:pt x="1119956" y="3637286"/>
                </a:lnTo>
                <a:lnTo>
                  <a:pt x="1106548" y="3637286"/>
                </a:lnTo>
                <a:lnTo>
                  <a:pt x="1106548" y="3649903"/>
                </a:lnTo>
                <a:lnTo>
                  <a:pt x="744534" y="3929843"/>
                </a:lnTo>
                <a:lnTo>
                  <a:pt x="744534" y="3612841"/>
                </a:lnTo>
                <a:lnTo>
                  <a:pt x="744534" y="3584453"/>
                </a:lnTo>
                <a:lnTo>
                  <a:pt x="1106548" y="3303725"/>
                </a:lnTo>
                <a:lnTo>
                  <a:pt x="1106548" y="3617573"/>
                </a:lnTo>
                <a:lnTo>
                  <a:pt x="1106548" y="3636498"/>
                </a:lnTo>
                <a:lnTo>
                  <a:pt x="1119956" y="3636498"/>
                </a:lnTo>
                <a:lnTo>
                  <a:pt x="1119956" y="3298205"/>
                </a:lnTo>
                <a:lnTo>
                  <a:pt x="1392847" y="3086870"/>
                </a:lnTo>
                <a:lnTo>
                  <a:pt x="1483547" y="3016688"/>
                </a:lnTo>
                <a:lnTo>
                  <a:pt x="1862913" y="3304513"/>
                </a:lnTo>
                <a:lnTo>
                  <a:pt x="2243855" y="3008803"/>
                </a:lnTo>
                <a:lnTo>
                  <a:pt x="2243855" y="2891307"/>
                </a:lnTo>
                <a:lnTo>
                  <a:pt x="2231236" y="2896827"/>
                </a:lnTo>
                <a:lnTo>
                  <a:pt x="2231236" y="3002494"/>
                </a:lnTo>
                <a:lnTo>
                  <a:pt x="1869222" y="3283222"/>
                </a:lnTo>
                <a:lnTo>
                  <a:pt x="1869222" y="2937043"/>
                </a:lnTo>
                <a:lnTo>
                  <a:pt x="2231236" y="2656315"/>
                </a:lnTo>
                <a:lnTo>
                  <a:pt x="2231236" y="2896038"/>
                </a:lnTo>
                <a:lnTo>
                  <a:pt x="2243855" y="2890518"/>
                </a:lnTo>
                <a:lnTo>
                  <a:pt x="2243855" y="2639755"/>
                </a:lnTo>
                <a:lnTo>
                  <a:pt x="2113720" y="2540397"/>
                </a:lnTo>
                <a:lnTo>
                  <a:pt x="2100312" y="2546705"/>
                </a:lnTo>
                <a:lnTo>
                  <a:pt x="2226503" y="2642910"/>
                </a:lnTo>
                <a:lnTo>
                  <a:pt x="1862124" y="2925215"/>
                </a:lnTo>
                <a:lnTo>
                  <a:pt x="1496955" y="2647641"/>
                </a:lnTo>
                <a:lnTo>
                  <a:pt x="1861335" y="2365336"/>
                </a:lnTo>
                <a:lnTo>
                  <a:pt x="2099523" y="2545916"/>
                </a:lnTo>
                <a:lnTo>
                  <a:pt x="2112931" y="2539608"/>
                </a:lnTo>
                <a:lnTo>
                  <a:pt x="1870800" y="2355873"/>
                </a:lnTo>
                <a:lnTo>
                  <a:pt x="1870800" y="2176869"/>
                </a:lnTo>
                <a:lnTo>
                  <a:pt x="1857392" y="2178447"/>
                </a:lnTo>
                <a:lnTo>
                  <a:pt x="1857392" y="2350353"/>
                </a:lnTo>
                <a:lnTo>
                  <a:pt x="1496167" y="2631081"/>
                </a:lnTo>
                <a:lnTo>
                  <a:pt x="1496167" y="2284114"/>
                </a:lnTo>
                <a:lnTo>
                  <a:pt x="1666526" y="2152424"/>
                </a:lnTo>
                <a:lnTo>
                  <a:pt x="1658639" y="2141384"/>
                </a:lnTo>
                <a:lnTo>
                  <a:pt x="1666526" y="2151636"/>
                </a:lnTo>
                <a:lnTo>
                  <a:pt x="1857392" y="2003386"/>
                </a:lnTo>
                <a:lnTo>
                  <a:pt x="1857392" y="2177658"/>
                </a:lnTo>
                <a:lnTo>
                  <a:pt x="1870800" y="2176081"/>
                </a:lnTo>
                <a:lnTo>
                  <a:pt x="1870800" y="1998654"/>
                </a:lnTo>
                <a:lnTo>
                  <a:pt x="1886574" y="1986037"/>
                </a:lnTo>
                <a:lnTo>
                  <a:pt x="1886574" y="1969478"/>
                </a:lnTo>
                <a:lnTo>
                  <a:pt x="1869222" y="1982883"/>
                </a:lnTo>
                <a:lnTo>
                  <a:pt x="1869222" y="1636704"/>
                </a:lnTo>
                <a:lnTo>
                  <a:pt x="1886574" y="1623299"/>
                </a:lnTo>
                <a:lnTo>
                  <a:pt x="1886574" y="1606739"/>
                </a:lnTo>
                <a:lnTo>
                  <a:pt x="1862124" y="1625665"/>
                </a:lnTo>
                <a:lnTo>
                  <a:pt x="1496955" y="1348091"/>
                </a:lnTo>
                <a:lnTo>
                  <a:pt x="1861335" y="1064997"/>
                </a:lnTo>
                <a:lnTo>
                  <a:pt x="2226503" y="1342571"/>
                </a:lnTo>
                <a:lnTo>
                  <a:pt x="1887362" y="1605951"/>
                </a:lnTo>
                <a:lnTo>
                  <a:pt x="1887362" y="1622510"/>
                </a:lnTo>
                <a:lnTo>
                  <a:pt x="2231236" y="1355976"/>
                </a:lnTo>
                <a:lnTo>
                  <a:pt x="2231236" y="1702944"/>
                </a:lnTo>
                <a:lnTo>
                  <a:pt x="1887362" y="1968689"/>
                </a:lnTo>
                <a:lnTo>
                  <a:pt x="1887362" y="1985249"/>
                </a:lnTo>
                <a:lnTo>
                  <a:pt x="2243855" y="1709252"/>
                </a:lnTo>
                <a:lnTo>
                  <a:pt x="2243855" y="1339416"/>
                </a:lnTo>
                <a:lnTo>
                  <a:pt x="1870800" y="1056323"/>
                </a:lnTo>
                <a:lnTo>
                  <a:pt x="1870800" y="707778"/>
                </a:lnTo>
                <a:lnTo>
                  <a:pt x="1857392" y="718030"/>
                </a:lnTo>
                <a:lnTo>
                  <a:pt x="1857392" y="1050803"/>
                </a:lnTo>
                <a:lnTo>
                  <a:pt x="1496167" y="1331531"/>
                </a:lnTo>
                <a:lnTo>
                  <a:pt x="1496167" y="985352"/>
                </a:lnTo>
                <a:lnTo>
                  <a:pt x="1857392" y="704624"/>
                </a:lnTo>
                <a:lnTo>
                  <a:pt x="1857392" y="717241"/>
                </a:lnTo>
                <a:lnTo>
                  <a:pt x="1870800" y="706990"/>
                </a:lnTo>
                <a:lnTo>
                  <a:pt x="1870800" y="688064"/>
                </a:lnTo>
                <a:lnTo>
                  <a:pt x="1509574" y="412856"/>
                </a:lnTo>
                <a:lnTo>
                  <a:pt x="1498533" y="421530"/>
                </a:lnTo>
                <a:lnTo>
                  <a:pt x="1508786" y="412856"/>
                </a:lnTo>
                <a:lnTo>
                  <a:pt x="1493012" y="401028"/>
                </a:lnTo>
                <a:lnTo>
                  <a:pt x="1493012" y="119417"/>
                </a:lnTo>
                <a:lnTo>
                  <a:pt x="1493012" y="117464"/>
                </a:lnTo>
                <a:close/>
                <a:moveTo>
                  <a:pt x="1398859" y="117464"/>
                </a:moveTo>
                <a:lnTo>
                  <a:pt x="1480393" y="117464"/>
                </a:lnTo>
                <a:lnTo>
                  <a:pt x="1480393" y="201868"/>
                </a:lnTo>
                <a:lnTo>
                  <a:pt x="1480393" y="401028"/>
                </a:lnTo>
                <a:lnTo>
                  <a:pt x="1118379" y="681756"/>
                </a:lnTo>
                <a:lnTo>
                  <a:pt x="1118379" y="335577"/>
                </a:lnTo>
                <a:lnTo>
                  <a:pt x="1379242" y="132719"/>
                </a:lnTo>
                <a:lnTo>
                  <a:pt x="1398859" y="117464"/>
                </a:lnTo>
                <a:close/>
                <a:moveTo>
                  <a:pt x="840168" y="117464"/>
                </a:moveTo>
                <a:lnTo>
                  <a:pt x="1377550" y="117464"/>
                </a:lnTo>
                <a:lnTo>
                  <a:pt x="1301753" y="176360"/>
                </a:lnTo>
                <a:lnTo>
                  <a:pt x="1112069" y="323748"/>
                </a:lnTo>
                <a:lnTo>
                  <a:pt x="857417" y="130551"/>
                </a:lnTo>
                <a:lnTo>
                  <a:pt x="840168" y="11746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540000" rIns="540000">
            <a:noAutofit/>
          </a:bodyPr>
          <a:lstStyle>
            <a:lvl1pPr algn="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5AF0AE2-7DAE-3EB0-5E60-D2EFCEC2EA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5620632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pour une image  8">
            <a:extLst>
              <a:ext uri="{FF2B5EF4-FFF2-40B4-BE49-F238E27FC236}">
                <a16:creationId xmlns:a16="http://schemas.microsoft.com/office/drawing/2014/main" id="{4C4230D1-9E7A-4F15-722D-49C58B4ED76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" y="0"/>
            <a:ext cx="12192000" cy="6858000"/>
          </a:xfrm>
          <a:custGeom>
            <a:avLst/>
            <a:gdLst>
              <a:gd name="connsiteX0" fmla="*/ 257896 w 12192000"/>
              <a:gd name="connsiteY0" fmla="*/ 6343650 h 6858000"/>
              <a:gd name="connsiteX1" fmla="*/ 257896 w 12192000"/>
              <a:gd name="connsiteY1" fmla="*/ 6707250 h 6858000"/>
              <a:gd name="connsiteX2" fmla="*/ 621496 w 12192000"/>
              <a:gd name="connsiteY2" fmla="*/ 6707250 h 6858000"/>
              <a:gd name="connsiteX3" fmla="*/ 621496 w 12192000"/>
              <a:gd name="connsiteY3" fmla="*/ 634365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57896" y="6343650"/>
                </a:moveTo>
                <a:lnTo>
                  <a:pt x="257896" y="6707250"/>
                </a:lnTo>
                <a:lnTo>
                  <a:pt x="621496" y="6707250"/>
                </a:lnTo>
                <a:lnTo>
                  <a:pt x="621496" y="634365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1872000">
            <a:noAutofit/>
          </a:bodyPr>
          <a:lstStyle>
            <a:lvl1pPr algn="ct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ici, puis placez votre image en arrière plan</a:t>
            </a:r>
          </a:p>
          <a:p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E8D3273-E080-F9CC-63A9-0032F5C40FC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683658" y="4702629"/>
            <a:ext cx="8323941" cy="504372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i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Ici l’auteur de la citation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8D9AB39-D4F0-4833-99C3-0BCBA589068A}" type="datetime1">
              <a:rPr lang="fr-FR" smtClean="0"/>
              <a:t>29/03/2023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Exemple de pied de page (A modifier dans l'onglet "Insertion"/"En-tête/Pied"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Visuel citation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C297F72-9AE9-FCA1-E35C-172594739B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83658" y="1714500"/>
            <a:ext cx="8323941" cy="2857500"/>
          </a:xfrm>
        </p:spPr>
        <p:txBody>
          <a:bodyPr tIns="468000" anchor="b">
            <a:normAutofit/>
          </a:bodyPr>
          <a:lstStyle>
            <a:lvl1pPr marL="571500" indent="-571500">
              <a:buSzPct val="200000"/>
              <a:buFont typeface="Arial Black" panose="020B0A04020102020204" pitchFamily="34" charset="0"/>
              <a:buChar char="“"/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Ici votre citation qui peut être sur plusieurs lignes ’’ 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:Pour fermer les guillemets de fin de citation ajoutez 2 apostrophes à la fin de votre texte (touche [4] du clavier)</a:t>
            </a:r>
          </a:p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placez celle-ci en arrière plan : Clic droit + « Arrière plan »</a:t>
            </a:r>
          </a:p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adaptez si besoin la couleur du texte en fonction de celle-ci</a:t>
            </a:r>
          </a:p>
        </p:txBody>
      </p:sp>
    </p:spTree>
    <p:extLst>
      <p:ext uri="{BB962C8B-B14F-4D97-AF65-F5344CB8AC3E}">
        <p14:creationId xmlns:p14="http://schemas.microsoft.com/office/powerpoint/2010/main" val="33518284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plein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id="{C5DB15CE-1737-19C7-773E-184AB58648C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257897 w 12192000"/>
              <a:gd name="connsiteY0" fmla="*/ 6343650 h 6858000"/>
              <a:gd name="connsiteX1" fmla="*/ 257897 w 12192000"/>
              <a:gd name="connsiteY1" fmla="*/ 6707250 h 6858000"/>
              <a:gd name="connsiteX2" fmla="*/ 621497 w 12192000"/>
              <a:gd name="connsiteY2" fmla="*/ 6707250 h 6858000"/>
              <a:gd name="connsiteX3" fmla="*/ 621497 w 12192000"/>
              <a:gd name="connsiteY3" fmla="*/ 634365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57897" y="6343650"/>
                </a:moveTo>
                <a:lnTo>
                  <a:pt x="257897" y="6707250"/>
                </a:lnTo>
                <a:lnTo>
                  <a:pt x="621497" y="6707250"/>
                </a:lnTo>
                <a:lnTo>
                  <a:pt x="621497" y="634365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1872000">
            <a:noAutofit/>
          </a:bodyPr>
          <a:lstStyle>
            <a:lvl1pPr algn="ct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ici, puis placez votre image en arrière plan</a:t>
            </a:r>
          </a:p>
          <a:p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A199CD2-52B2-45AC-B33C-A030FCA64A92}" type="datetime1">
              <a:rPr lang="fr-FR" smtClean="0"/>
              <a:t>29/03/2023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Exemple de pied de page (A modifier dans l'onglet "Insertion"/"En-tête/Pied"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Visuel pleine page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placez celle-ci en arrière plan : Clic droit + « Arrière plan »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72766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pleine page +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BB2888C6-4081-3327-01C0-D9EA23523CD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257897 w 12192000"/>
              <a:gd name="connsiteY0" fmla="*/ 6343650 h 6858000"/>
              <a:gd name="connsiteX1" fmla="*/ 257897 w 12192000"/>
              <a:gd name="connsiteY1" fmla="*/ 6707250 h 6858000"/>
              <a:gd name="connsiteX2" fmla="*/ 621497 w 12192000"/>
              <a:gd name="connsiteY2" fmla="*/ 6707250 h 6858000"/>
              <a:gd name="connsiteX3" fmla="*/ 621497 w 12192000"/>
              <a:gd name="connsiteY3" fmla="*/ 634365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57897" y="6343650"/>
                </a:moveTo>
                <a:lnTo>
                  <a:pt x="257897" y="6707250"/>
                </a:lnTo>
                <a:lnTo>
                  <a:pt x="621497" y="6707250"/>
                </a:lnTo>
                <a:lnTo>
                  <a:pt x="621497" y="634365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1260000">
            <a:noAutofit/>
          </a:bodyPr>
          <a:lstStyle>
            <a:lvl1pPr algn="ct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ici, puis placez votre image en arrière plan</a:t>
            </a:r>
          </a:p>
          <a:p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75A4904-D357-4778-8580-1C228CDF07AE}" type="datetime1">
              <a:rPr lang="fr-FR" smtClean="0"/>
              <a:t>29/03/2023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Exemple de pied de page (A modifier dans l'onglet "Insertion"/"En-tête/Pied"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Visuel pleine page + texte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placez celle-ci en arrière plan : Clic droit + « Arrière plan »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4DB704B1-C9AF-2DEE-2915-BA6F9894D57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8477" y="1640114"/>
            <a:ext cx="11573522" cy="3439886"/>
          </a:xfrm>
          <a:custGeom>
            <a:avLst/>
            <a:gdLst>
              <a:gd name="connsiteX0" fmla="*/ 388580 w 11573522"/>
              <a:gd name="connsiteY0" fmla="*/ 2811978 h 3439886"/>
              <a:gd name="connsiteX1" fmla="*/ 266084 w 11573522"/>
              <a:gd name="connsiteY1" fmla="*/ 2905253 h 3439886"/>
              <a:gd name="connsiteX2" fmla="*/ 200780 w 11573522"/>
              <a:gd name="connsiteY2" fmla="*/ 2954731 h 3439886"/>
              <a:gd name="connsiteX3" fmla="*/ 388175 w 11573522"/>
              <a:gd name="connsiteY3" fmla="*/ 3100322 h 3439886"/>
              <a:gd name="connsiteX4" fmla="*/ 575977 w 11573522"/>
              <a:gd name="connsiteY4" fmla="*/ 2957569 h 3439886"/>
              <a:gd name="connsiteX5" fmla="*/ 388580 w 11573522"/>
              <a:gd name="connsiteY5" fmla="*/ 2811978 h 3439886"/>
              <a:gd name="connsiteX6" fmla="*/ 386147 w 11573522"/>
              <a:gd name="connsiteY6" fmla="*/ 0 h 3439886"/>
              <a:gd name="connsiteX7" fmla="*/ 392637 w 11573522"/>
              <a:gd name="connsiteY7" fmla="*/ 0 h 3439886"/>
              <a:gd name="connsiteX8" fmla="*/ 392637 w 11573522"/>
              <a:gd name="connsiteY8" fmla="*/ 28893 h 3439886"/>
              <a:gd name="connsiteX9" fmla="*/ 392637 w 11573522"/>
              <a:gd name="connsiteY9" fmla="*/ 131318 h 3439886"/>
              <a:gd name="connsiteX10" fmla="*/ 578816 w 11573522"/>
              <a:gd name="connsiteY10" fmla="*/ 275693 h 3439886"/>
              <a:gd name="connsiteX11" fmla="*/ 578816 w 11573522"/>
              <a:gd name="connsiteY11" fmla="*/ 97658 h 3439886"/>
              <a:gd name="connsiteX12" fmla="*/ 462924 w 11573522"/>
              <a:gd name="connsiteY12" fmla="*/ 7536 h 3439886"/>
              <a:gd name="connsiteX13" fmla="*/ 453234 w 11573522"/>
              <a:gd name="connsiteY13" fmla="*/ 0 h 3439886"/>
              <a:gd name="connsiteX14" fmla="*/ 464209 w 11573522"/>
              <a:gd name="connsiteY14" fmla="*/ 0 h 3439886"/>
              <a:gd name="connsiteX15" fmla="*/ 484510 w 11573522"/>
              <a:gd name="connsiteY15" fmla="*/ 15775 h 3439886"/>
              <a:gd name="connsiteX16" fmla="*/ 582061 w 11573522"/>
              <a:gd name="connsiteY16" fmla="*/ 91574 h 3439886"/>
              <a:gd name="connsiteX17" fmla="*/ 695192 w 11573522"/>
              <a:gd name="connsiteY17" fmla="*/ 5744 h 3439886"/>
              <a:gd name="connsiteX18" fmla="*/ 702764 w 11573522"/>
              <a:gd name="connsiteY18" fmla="*/ 0 h 3439886"/>
              <a:gd name="connsiteX19" fmla="*/ 2758098 w 11573522"/>
              <a:gd name="connsiteY19" fmla="*/ 0 h 3439886"/>
              <a:gd name="connsiteX20" fmla="*/ 2764588 w 11573522"/>
              <a:gd name="connsiteY20" fmla="*/ 0 h 3439886"/>
              <a:gd name="connsiteX21" fmla="*/ 2825185 w 11573522"/>
              <a:gd name="connsiteY21" fmla="*/ 0 h 3439886"/>
              <a:gd name="connsiteX22" fmla="*/ 2836160 w 11573522"/>
              <a:gd name="connsiteY22" fmla="*/ 0 h 3439886"/>
              <a:gd name="connsiteX23" fmla="*/ 3074715 w 11573522"/>
              <a:gd name="connsiteY23" fmla="*/ 0 h 3439886"/>
              <a:gd name="connsiteX24" fmla="*/ 9201571 w 11573522"/>
              <a:gd name="connsiteY24" fmla="*/ 0 h 3439886"/>
              <a:gd name="connsiteX25" fmla="*/ 11573522 w 11573522"/>
              <a:gd name="connsiteY25" fmla="*/ 0 h 3439886"/>
              <a:gd name="connsiteX26" fmla="*/ 11573522 w 11573522"/>
              <a:gd name="connsiteY26" fmla="*/ 3439886 h 3439886"/>
              <a:gd name="connsiteX27" fmla="*/ 962936 w 11573522"/>
              <a:gd name="connsiteY27" fmla="*/ 3439886 h 3439886"/>
              <a:gd name="connsiteX28" fmla="*/ 962936 w 11573522"/>
              <a:gd name="connsiteY28" fmla="*/ 3439632 h 3439886"/>
              <a:gd name="connsiteX29" fmla="*/ 962936 w 11573522"/>
              <a:gd name="connsiteY29" fmla="*/ 3438953 h 3439886"/>
              <a:gd name="connsiteX30" fmla="*/ 776757 w 11573522"/>
              <a:gd name="connsiteY30" fmla="*/ 3294579 h 3439886"/>
              <a:gd name="connsiteX31" fmla="*/ 776757 w 11573522"/>
              <a:gd name="connsiteY31" fmla="*/ 3429148 h 3439886"/>
              <a:gd name="connsiteX32" fmla="*/ 776757 w 11573522"/>
              <a:gd name="connsiteY32" fmla="*/ 3439886 h 3439886"/>
              <a:gd name="connsiteX33" fmla="*/ 769862 w 11573522"/>
              <a:gd name="connsiteY33" fmla="*/ 3439886 h 3439886"/>
              <a:gd name="connsiteX34" fmla="*/ 769862 w 11573522"/>
              <a:gd name="connsiteY34" fmla="*/ 3414403 h 3439886"/>
              <a:gd name="connsiteX35" fmla="*/ 769862 w 11573522"/>
              <a:gd name="connsiteY35" fmla="*/ 3292145 h 3439886"/>
              <a:gd name="connsiteX36" fmla="*/ 629924 w 11573522"/>
              <a:gd name="connsiteY36" fmla="*/ 3183458 h 3439886"/>
              <a:gd name="connsiteX37" fmla="*/ 633168 w 11573522"/>
              <a:gd name="connsiteY37" fmla="*/ 3177375 h 3439886"/>
              <a:gd name="connsiteX38" fmla="*/ 771079 w 11573522"/>
              <a:gd name="connsiteY38" fmla="*/ 3284034 h 3439886"/>
              <a:gd name="connsiteX39" fmla="*/ 771079 w 11573522"/>
              <a:gd name="connsiteY39" fmla="*/ 3105999 h 3439886"/>
              <a:gd name="connsiteX40" fmla="*/ 704963 w 11573522"/>
              <a:gd name="connsiteY40" fmla="*/ 3054900 h 3439886"/>
              <a:gd name="connsiteX41" fmla="*/ 708614 w 11573522"/>
              <a:gd name="connsiteY41" fmla="*/ 3049222 h 3439886"/>
              <a:gd name="connsiteX42" fmla="*/ 774323 w 11573522"/>
              <a:gd name="connsiteY42" fmla="*/ 3100322 h 3439886"/>
              <a:gd name="connsiteX43" fmla="*/ 962125 w 11573522"/>
              <a:gd name="connsiteY43" fmla="*/ 2957569 h 3439886"/>
              <a:gd name="connsiteX44" fmla="*/ 824621 w 11573522"/>
              <a:gd name="connsiteY44" fmla="*/ 2850911 h 3439886"/>
              <a:gd name="connsiteX45" fmla="*/ 828271 w 11573522"/>
              <a:gd name="connsiteY45" fmla="*/ 2844422 h 3439886"/>
              <a:gd name="connsiteX46" fmla="*/ 962936 w 11573522"/>
              <a:gd name="connsiteY46" fmla="*/ 2948647 h 3439886"/>
              <a:gd name="connsiteX47" fmla="*/ 962936 w 11573522"/>
              <a:gd name="connsiteY47" fmla="*/ 2770612 h 3439886"/>
              <a:gd name="connsiteX48" fmla="*/ 900065 w 11573522"/>
              <a:gd name="connsiteY48" fmla="*/ 2721947 h 3439886"/>
              <a:gd name="connsiteX49" fmla="*/ 903716 w 11573522"/>
              <a:gd name="connsiteY49" fmla="*/ 2715864 h 3439886"/>
              <a:gd name="connsiteX50" fmla="*/ 966181 w 11573522"/>
              <a:gd name="connsiteY50" fmla="*/ 2764529 h 3439886"/>
              <a:gd name="connsiteX51" fmla="*/ 1153982 w 11573522"/>
              <a:gd name="connsiteY51" fmla="*/ 2621777 h 3439886"/>
              <a:gd name="connsiteX52" fmla="*/ 969021 w 11573522"/>
              <a:gd name="connsiteY52" fmla="*/ 2478619 h 3439886"/>
              <a:gd name="connsiteX53" fmla="*/ 781219 w 11573522"/>
              <a:gd name="connsiteY53" fmla="*/ 2621371 h 3439886"/>
              <a:gd name="connsiteX54" fmla="*/ 903310 w 11573522"/>
              <a:gd name="connsiteY54" fmla="*/ 2715864 h 3439886"/>
              <a:gd name="connsiteX55" fmla="*/ 900065 w 11573522"/>
              <a:gd name="connsiteY55" fmla="*/ 2721542 h 3439886"/>
              <a:gd name="connsiteX56" fmla="*/ 776757 w 11573522"/>
              <a:gd name="connsiteY56" fmla="*/ 2626238 h 3439886"/>
              <a:gd name="connsiteX57" fmla="*/ 776757 w 11573522"/>
              <a:gd name="connsiteY57" fmla="*/ 2804273 h 3439886"/>
              <a:gd name="connsiteX58" fmla="*/ 828271 w 11573522"/>
              <a:gd name="connsiteY58" fmla="*/ 2844017 h 3439886"/>
              <a:gd name="connsiteX59" fmla="*/ 824215 w 11573522"/>
              <a:gd name="connsiteY59" fmla="*/ 2850506 h 3439886"/>
              <a:gd name="connsiteX60" fmla="*/ 774729 w 11573522"/>
              <a:gd name="connsiteY60" fmla="*/ 2811978 h 3439886"/>
              <a:gd name="connsiteX61" fmla="*/ 586928 w 11573522"/>
              <a:gd name="connsiteY61" fmla="*/ 2954731 h 3439886"/>
              <a:gd name="connsiteX62" fmla="*/ 708208 w 11573522"/>
              <a:gd name="connsiteY62" fmla="*/ 3048817 h 3439886"/>
              <a:gd name="connsiteX63" fmla="*/ 704963 w 11573522"/>
              <a:gd name="connsiteY63" fmla="*/ 3054900 h 3439886"/>
              <a:gd name="connsiteX64" fmla="*/ 584900 w 11573522"/>
              <a:gd name="connsiteY64" fmla="*/ 2961625 h 3439886"/>
              <a:gd name="connsiteX65" fmla="*/ 584900 w 11573522"/>
              <a:gd name="connsiteY65" fmla="*/ 3140065 h 3439886"/>
              <a:gd name="connsiteX66" fmla="*/ 633168 w 11573522"/>
              <a:gd name="connsiteY66" fmla="*/ 3177375 h 3439886"/>
              <a:gd name="connsiteX67" fmla="*/ 629518 w 11573522"/>
              <a:gd name="connsiteY67" fmla="*/ 3183052 h 3439886"/>
              <a:gd name="connsiteX68" fmla="*/ 582872 w 11573522"/>
              <a:gd name="connsiteY68" fmla="*/ 3146960 h 3439886"/>
              <a:gd name="connsiteX69" fmla="*/ 388175 w 11573522"/>
              <a:gd name="connsiteY69" fmla="*/ 3295390 h 3439886"/>
              <a:gd name="connsiteX70" fmla="*/ 191856 w 11573522"/>
              <a:gd name="connsiteY70" fmla="*/ 3143310 h 3439886"/>
              <a:gd name="connsiteX71" fmla="*/ 191856 w 11573522"/>
              <a:gd name="connsiteY71" fmla="*/ 3082477 h 3439886"/>
              <a:gd name="connsiteX72" fmla="*/ 198752 w 11573522"/>
              <a:gd name="connsiteY72" fmla="*/ 3085316 h 3439886"/>
              <a:gd name="connsiteX73" fmla="*/ 198752 w 11573522"/>
              <a:gd name="connsiteY73" fmla="*/ 3140065 h 3439886"/>
              <a:gd name="connsiteX74" fmla="*/ 384930 w 11573522"/>
              <a:gd name="connsiteY74" fmla="*/ 3284034 h 3439886"/>
              <a:gd name="connsiteX75" fmla="*/ 384930 w 11573522"/>
              <a:gd name="connsiteY75" fmla="*/ 3105999 h 3439886"/>
              <a:gd name="connsiteX76" fmla="*/ 198752 w 11573522"/>
              <a:gd name="connsiteY76" fmla="*/ 2961625 h 3439886"/>
              <a:gd name="connsiteX77" fmla="*/ 198752 w 11573522"/>
              <a:gd name="connsiteY77" fmla="*/ 3084911 h 3439886"/>
              <a:gd name="connsiteX78" fmla="*/ 191856 w 11573522"/>
              <a:gd name="connsiteY78" fmla="*/ 3082072 h 3439886"/>
              <a:gd name="connsiteX79" fmla="*/ 191856 w 11573522"/>
              <a:gd name="connsiteY79" fmla="*/ 2953108 h 3439886"/>
              <a:gd name="connsiteX80" fmla="*/ 259189 w 11573522"/>
              <a:gd name="connsiteY80" fmla="*/ 2902009 h 3439886"/>
              <a:gd name="connsiteX81" fmla="*/ 383713 w 11573522"/>
              <a:gd name="connsiteY81" fmla="*/ 2807517 h 3439886"/>
              <a:gd name="connsiteX82" fmla="*/ 383713 w 11573522"/>
              <a:gd name="connsiteY82" fmla="*/ 2715053 h 3439886"/>
              <a:gd name="connsiteX83" fmla="*/ 390609 w 11573522"/>
              <a:gd name="connsiteY83" fmla="*/ 2716269 h 3439886"/>
              <a:gd name="connsiteX84" fmla="*/ 390609 w 11573522"/>
              <a:gd name="connsiteY84" fmla="*/ 2804273 h 3439886"/>
              <a:gd name="connsiteX85" fmla="*/ 576788 w 11573522"/>
              <a:gd name="connsiteY85" fmla="*/ 2948647 h 3439886"/>
              <a:gd name="connsiteX86" fmla="*/ 576788 w 11573522"/>
              <a:gd name="connsiteY86" fmla="*/ 2770612 h 3439886"/>
              <a:gd name="connsiteX87" fmla="*/ 489174 w 11573522"/>
              <a:gd name="connsiteY87" fmla="*/ 2702481 h 3439886"/>
              <a:gd name="connsiteX88" fmla="*/ 492825 w 11573522"/>
              <a:gd name="connsiteY88" fmla="*/ 2697209 h 3439886"/>
              <a:gd name="connsiteX89" fmla="*/ 580033 w 11573522"/>
              <a:gd name="connsiteY89" fmla="*/ 2764529 h 3439886"/>
              <a:gd name="connsiteX90" fmla="*/ 767834 w 11573522"/>
              <a:gd name="connsiteY90" fmla="*/ 2621777 h 3439886"/>
              <a:gd name="connsiteX91" fmla="*/ 626679 w 11573522"/>
              <a:gd name="connsiteY91" fmla="*/ 2512280 h 3439886"/>
              <a:gd name="connsiteX92" fmla="*/ 630735 w 11573522"/>
              <a:gd name="connsiteY92" fmla="*/ 2507007 h 3439886"/>
              <a:gd name="connsiteX93" fmla="*/ 771079 w 11573522"/>
              <a:gd name="connsiteY93" fmla="*/ 2615693 h 3439886"/>
              <a:gd name="connsiteX94" fmla="*/ 771079 w 11573522"/>
              <a:gd name="connsiteY94" fmla="*/ 2437659 h 3439886"/>
              <a:gd name="connsiteX95" fmla="*/ 713481 w 11573522"/>
              <a:gd name="connsiteY95" fmla="*/ 2392644 h 3439886"/>
              <a:gd name="connsiteX96" fmla="*/ 717131 w 11573522"/>
              <a:gd name="connsiteY96" fmla="*/ 2387372 h 3439886"/>
              <a:gd name="connsiteX97" fmla="*/ 774323 w 11573522"/>
              <a:gd name="connsiteY97" fmla="*/ 2431576 h 3439886"/>
              <a:gd name="connsiteX98" fmla="*/ 962125 w 11573522"/>
              <a:gd name="connsiteY98" fmla="*/ 2288824 h 3439886"/>
              <a:gd name="connsiteX99" fmla="*/ 774729 w 11573522"/>
              <a:gd name="connsiteY99" fmla="*/ 2143638 h 3439886"/>
              <a:gd name="connsiteX100" fmla="*/ 586928 w 11573522"/>
              <a:gd name="connsiteY100" fmla="*/ 2286391 h 3439886"/>
              <a:gd name="connsiteX101" fmla="*/ 717131 w 11573522"/>
              <a:gd name="connsiteY101" fmla="*/ 2387372 h 3439886"/>
              <a:gd name="connsiteX102" fmla="*/ 713075 w 11573522"/>
              <a:gd name="connsiteY102" fmla="*/ 2392644 h 3439886"/>
              <a:gd name="connsiteX103" fmla="*/ 584900 w 11573522"/>
              <a:gd name="connsiteY103" fmla="*/ 2293285 h 3439886"/>
              <a:gd name="connsiteX104" fmla="*/ 584900 w 11573522"/>
              <a:gd name="connsiteY104" fmla="*/ 2471319 h 3439886"/>
              <a:gd name="connsiteX105" fmla="*/ 630329 w 11573522"/>
              <a:gd name="connsiteY105" fmla="*/ 2506602 h 3439886"/>
              <a:gd name="connsiteX106" fmla="*/ 626679 w 11573522"/>
              <a:gd name="connsiteY106" fmla="*/ 2512280 h 3439886"/>
              <a:gd name="connsiteX107" fmla="*/ 582872 w 11573522"/>
              <a:gd name="connsiteY107" fmla="*/ 2478619 h 3439886"/>
              <a:gd name="connsiteX108" fmla="*/ 395071 w 11573522"/>
              <a:gd name="connsiteY108" fmla="*/ 2621371 h 3439886"/>
              <a:gd name="connsiteX109" fmla="*/ 492825 w 11573522"/>
              <a:gd name="connsiteY109" fmla="*/ 2696804 h 3439886"/>
              <a:gd name="connsiteX110" fmla="*/ 488769 w 11573522"/>
              <a:gd name="connsiteY110" fmla="*/ 2702481 h 3439886"/>
              <a:gd name="connsiteX111" fmla="*/ 390609 w 11573522"/>
              <a:gd name="connsiteY111" fmla="*/ 2626238 h 3439886"/>
              <a:gd name="connsiteX112" fmla="*/ 390609 w 11573522"/>
              <a:gd name="connsiteY112" fmla="*/ 2715864 h 3439886"/>
              <a:gd name="connsiteX113" fmla="*/ 383713 w 11573522"/>
              <a:gd name="connsiteY113" fmla="*/ 2714647 h 3439886"/>
              <a:gd name="connsiteX114" fmla="*/ 383713 w 11573522"/>
              <a:gd name="connsiteY114" fmla="*/ 2623399 h 3439886"/>
              <a:gd name="connsiteX115" fmla="*/ 375601 w 11573522"/>
              <a:gd name="connsiteY115" fmla="*/ 2616910 h 3439886"/>
              <a:gd name="connsiteX116" fmla="*/ 375601 w 11573522"/>
              <a:gd name="connsiteY116" fmla="*/ 2608394 h 3439886"/>
              <a:gd name="connsiteX117" fmla="*/ 384930 w 11573522"/>
              <a:gd name="connsiteY117" fmla="*/ 2615693 h 3439886"/>
              <a:gd name="connsiteX118" fmla="*/ 384930 w 11573522"/>
              <a:gd name="connsiteY118" fmla="*/ 2437659 h 3439886"/>
              <a:gd name="connsiteX119" fmla="*/ 375601 w 11573522"/>
              <a:gd name="connsiteY119" fmla="*/ 2430360 h 3439886"/>
              <a:gd name="connsiteX120" fmla="*/ 375601 w 11573522"/>
              <a:gd name="connsiteY120" fmla="*/ 2421843 h 3439886"/>
              <a:gd name="connsiteX121" fmla="*/ 388175 w 11573522"/>
              <a:gd name="connsiteY121" fmla="*/ 2431576 h 3439886"/>
              <a:gd name="connsiteX122" fmla="*/ 575977 w 11573522"/>
              <a:gd name="connsiteY122" fmla="*/ 2288824 h 3439886"/>
              <a:gd name="connsiteX123" fmla="*/ 388580 w 11573522"/>
              <a:gd name="connsiteY123" fmla="*/ 2143638 h 3439886"/>
              <a:gd name="connsiteX124" fmla="*/ 200780 w 11573522"/>
              <a:gd name="connsiteY124" fmla="*/ 2286391 h 3439886"/>
              <a:gd name="connsiteX125" fmla="*/ 375195 w 11573522"/>
              <a:gd name="connsiteY125" fmla="*/ 2421843 h 3439886"/>
              <a:gd name="connsiteX126" fmla="*/ 375195 w 11573522"/>
              <a:gd name="connsiteY126" fmla="*/ 2429954 h 3439886"/>
              <a:gd name="connsiteX127" fmla="*/ 198752 w 11573522"/>
              <a:gd name="connsiteY127" fmla="*/ 2293285 h 3439886"/>
              <a:gd name="connsiteX128" fmla="*/ 198752 w 11573522"/>
              <a:gd name="connsiteY128" fmla="*/ 2471319 h 3439886"/>
              <a:gd name="connsiteX129" fmla="*/ 375195 w 11573522"/>
              <a:gd name="connsiteY129" fmla="*/ 2608394 h 3439886"/>
              <a:gd name="connsiteX130" fmla="*/ 375195 w 11573522"/>
              <a:gd name="connsiteY130" fmla="*/ 2616910 h 3439886"/>
              <a:gd name="connsiteX131" fmla="*/ 191856 w 11573522"/>
              <a:gd name="connsiteY131" fmla="*/ 2474563 h 3439886"/>
              <a:gd name="connsiteX132" fmla="*/ 191856 w 11573522"/>
              <a:gd name="connsiteY132" fmla="*/ 2284768 h 3439886"/>
              <a:gd name="connsiteX133" fmla="*/ 383713 w 11573522"/>
              <a:gd name="connsiteY133" fmla="*/ 2138772 h 3439886"/>
              <a:gd name="connsiteX134" fmla="*/ 383713 w 11573522"/>
              <a:gd name="connsiteY134" fmla="*/ 1959926 h 3439886"/>
              <a:gd name="connsiteX135" fmla="*/ 390609 w 11573522"/>
              <a:gd name="connsiteY135" fmla="*/ 1965198 h 3439886"/>
              <a:gd name="connsiteX136" fmla="*/ 390609 w 11573522"/>
              <a:gd name="connsiteY136" fmla="*/ 2136339 h 3439886"/>
              <a:gd name="connsiteX137" fmla="*/ 576788 w 11573522"/>
              <a:gd name="connsiteY137" fmla="*/ 2280307 h 3439886"/>
              <a:gd name="connsiteX138" fmla="*/ 576788 w 11573522"/>
              <a:gd name="connsiteY138" fmla="*/ 2102272 h 3439886"/>
              <a:gd name="connsiteX139" fmla="*/ 390609 w 11573522"/>
              <a:gd name="connsiteY139" fmla="*/ 1957898 h 3439886"/>
              <a:gd name="connsiteX140" fmla="*/ 390609 w 11573522"/>
              <a:gd name="connsiteY140" fmla="*/ 1964792 h 3439886"/>
              <a:gd name="connsiteX141" fmla="*/ 383713 w 11573522"/>
              <a:gd name="connsiteY141" fmla="*/ 1959520 h 3439886"/>
              <a:gd name="connsiteX142" fmla="*/ 383713 w 11573522"/>
              <a:gd name="connsiteY142" fmla="*/ 1949382 h 3439886"/>
              <a:gd name="connsiteX143" fmla="*/ 569487 w 11573522"/>
              <a:gd name="connsiteY143" fmla="*/ 1808251 h 3439886"/>
              <a:gd name="connsiteX144" fmla="*/ 575166 w 11573522"/>
              <a:gd name="connsiteY144" fmla="*/ 1812307 h 3439886"/>
              <a:gd name="connsiteX145" fmla="*/ 392637 w 11573522"/>
              <a:gd name="connsiteY145" fmla="*/ 1951004 h 3439886"/>
              <a:gd name="connsiteX146" fmla="*/ 580033 w 11573522"/>
              <a:gd name="connsiteY146" fmla="*/ 2096594 h 3439886"/>
              <a:gd name="connsiteX147" fmla="*/ 767834 w 11573522"/>
              <a:gd name="connsiteY147" fmla="*/ 1953437 h 3439886"/>
              <a:gd name="connsiteX148" fmla="*/ 580438 w 11573522"/>
              <a:gd name="connsiteY148" fmla="*/ 1808251 h 3439886"/>
              <a:gd name="connsiteX149" fmla="*/ 575166 w 11573522"/>
              <a:gd name="connsiteY149" fmla="*/ 1812307 h 3439886"/>
              <a:gd name="connsiteX150" fmla="*/ 569893 w 11573522"/>
              <a:gd name="connsiteY150" fmla="*/ 1807846 h 3439886"/>
              <a:gd name="connsiteX151" fmla="*/ 578005 w 11573522"/>
              <a:gd name="connsiteY151" fmla="*/ 1801763 h 3439886"/>
              <a:gd name="connsiteX152" fmla="*/ 578005 w 11573522"/>
              <a:gd name="connsiteY152" fmla="*/ 1795679 h 3439886"/>
              <a:gd name="connsiteX153" fmla="*/ 584900 w 11573522"/>
              <a:gd name="connsiteY153" fmla="*/ 1795679 h 3439886"/>
              <a:gd name="connsiteX154" fmla="*/ 584900 w 11573522"/>
              <a:gd name="connsiteY154" fmla="*/ 1802168 h 3439886"/>
              <a:gd name="connsiteX155" fmla="*/ 771079 w 11573522"/>
              <a:gd name="connsiteY155" fmla="*/ 1946137 h 3439886"/>
              <a:gd name="connsiteX156" fmla="*/ 771079 w 11573522"/>
              <a:gd name="connsiteY156" fmla="*/ 1783107 h 3439886"/>
              <a:gd name="connsiteX157" fmla="*/ 771079 w 11573522"/>
              <a:gd name="connsiteY157" fmla="*/ 1768508 h 3439886"/>
              <a:gd name="connsiteX158" fmla="*/ 584900 w 11573522"/>
              <a:gd name="connsiteY158" fmla="*/ 1624133 h 3439886"/>
              <a:gd name="connsiteX159" fmla="*/ 584900 w 11573522"/>
              <a:gd name="connsiteY159" fmla="*/ 1785541 h 3439886"/>
              <a:gd name="connsiteX160" fmla="*/ 584900 w 11573522"/>
              <a:gd name="connsiteY160" fmla="*/ 1795274 h 3439886"/>
              <a:gd name="connsiteX161" fmla="*/ 578005 w 11573522"/>
              <a:gd name="connsiteY161" fmla="*/ 1795274 h 3439886"/>
              <a:gd name="connsiteX162" fmla="*/ 578005 w 11573522"/>
              <a:gd name="connsiteY162" fmla="*/ 1621294 h 3439886"/>
              <a:gd name="connsiteX163" fmla="*/ 437661 w 11573522"/>
              <a:gd name="connsiteY163" fmla="*/ 1512608 h 3439886"/>
              <a:gd name="connsiteX164" fmla="*/ 441312 w 11573522"/>
              <a:gd name="connsiteY164" fmla="*/ 1506930 h 3439886"/>
              <a:gd name="connsiteX165" fmla="*/ 578816 w 11573522"/>
              <a:gd name="connsiteY165" fmla="*/ 1613589 h 3439886"/>
              <a:gd name="connsiteX166" fmla="*/ 578816 w 11573522"/>
              <a:gd name="connsiteY166" fmla="*/ 1435555 h 3439886"/>
              <a:gd name="connsiteX167" fmla="*/ 513106 w 11573522"/>
              <a:gd name="connsiteY167" fmla="*/ 1384456 h 3439886"/>
              <a:gd name="connsiteX168" fmla="*/ 516350 w 11573522"/>
              <a:gd name="connsiteY168" fmla="*/ 1378372 h 3439886"/>
              <a:gd name="connsiteX169" fmla="*/ 582061 w 11573522"/>
              <a:gd name="connsiteY169" fmla="*/ 1429472 h 3439886"/>
              <a:gd name="connsiteX170" fmla="*/ 769862 w 11573522"/>
              <a:gd name="connsiteY170" fmla="*/ 1286719 h 3439886"/>
              <a:gd name="connsiteX171" fmla="*/ 632763 w 11573522"/>
              <a:gd name="connsiteY171" fmla="*/ 1180060 h 3439886"/>
              <a:gd name="connsiteX172" fmla="*/ 636413 w 11573522"/>
              <a:gd name="connsiteY172" fmla="*/ 1173571 h 3439886"/>
              <a:gd name="connsiteX173" fmla="*/ 771079 w 11573522"/>
              <a:gd name="connsiteY173" fmla="*/ 1278203 h 3439886"/>
              <a:gd name="connsiteX174" fmla="*/ 771079 w 11573522"/>
              <a:gd name="connsiteY174" fmla="*/ 1099762 h 3439886"/>
              <a:gd name="connsiteX175" fmla="*/ 708208 w 11573522"/>
              <a:gd name="connsiteY175" fmla="*/ 1051096 h 3439886"/>
              <a:gd name="connsiteX176" fmla="*/ 711453 w 11573522"/>
              <a:gd name="connsiteY176" fmla="*/ 1045419 h 3439886"/>
              <a:gd name="connsiteX177" fmla="*/ 774323 w 11573522"/>
              <a:gd name="connsiteY177" fmla="*/ 1094085 h 3439886"/>
              <a:gd name="connsiteX178" fmla="*/ 962125 w 11573522"/>
              <a:gd name="connsiteY178" fmla="*/ 951332 h 3439886"/>
              <a:gd name="connsiteX179" fmla="*/ 777163 w 11573522"/>
              <a:gd name="connsiteY179" fmla="*/ 807769 h 3439886"/>
              <a:gd name="connsiteX180" fmla="*/ 589362 w 11573522"/>
              <a:gd name="connsiteY180" fmla="*/ 950521 h 3439886"/>
              <a:gd name="connsiteX181" fmla="*/ 711453 w 11573522"/>
              <a:gd name="connsiteY181" fmla="*/ 1045013 h 3439886"/>
              <a:gd name="connsiteX182" fmla="*/ 707802 w 11573522"/>
              <a:gd name="connsiteY182" fmla="*/ 1051096 h 3439886"/>
              <a:gd name="connsiteX183" fmla="*/ 584900 w 11573522"/>
              <a:gd name="connsiteY183" fmla="*/ 955388 h 3439886"/>
              <a:gd name="connsiteX184" fmla="*/ 584900 w 11573522"/>
              <a:gd name="connsiteY184" fmla="*/ 1133828 h 3439886"/>
              <a:gd name="connsiteX185" fmla="*/ 636008 w 11573522"/>
              <a:gd name="connsiteY185" fmla="*/ 1173571 h 3439886"/>
              <a:gd name="connsiteX186" fmla="*/ 632357 w 11573522"/>
              <a:gd name="connsiteY186" fmla="*/ 1180060 h 3439886"/>
              <a:gd name="connsiteX187" fmla="*/ 582872 w 11573522"/>
              <a:gd name="connsiteY187" fmla="*/ 1141534 h 3439886"/>
              <a:gd name="connsiteX188" fmla="*/ 395071 w 11573522"/>
              <a:gd name="connsiteY188" fmla="*/ 1284286 h 3439886"/>
              <a:gd name="connsiteX189" fmla="*/ 516350 w 11573522"/>
              <a:gd name="connsiteY189" fmla="*/ 1378372 h 3439886"/>
              <a:gd name="connsiteX190" fmla="*/ 512700 w 11573522"/>
              <a:gd name="connsiteY190" fmla="*/ 1384050 h 3439886"/>
              <a:gd name="connsiteX191" fmla="*/ 392637 w 11573522"/>
              <a:gd name="connsiteY191" fmla="*/ 1291180 h 3439886"/>
              <a:gd name="connsiteX192" fmla="*/ 392637 w 11573522"/>
              <a:gd name="connsiteY192" fmla="*/ 1469214 h 3439886"/>
              <a:gd name="connsiteX193" fmla="*/ 440906 w 11573522"/>
              <a:gd name="connsiteY193" fmla="*/ 1506525 h 3439886"/>
              <a:gd name="connsiteX194" fmla="*/ 437661 w 11573522"/>
              <a:gd name="connsiteY194" fmla="*/ 1512608 h 3439886"/>
              <a:gd name="connsiteX195" fmla="*/ 391015 w 11573522"/>
              <a:gd name="connsiteY195" fmla="*/ 1476514 h 3439886"/>
              <a:gd name="connsiteX196" fmla="*/ 195912 w 11573522"/>
              <a:gd name="connsiteY196" fmla="*/ 1624539 h 3439886"/>
              <a:gd name="connsiteX197" fmla="*/ 0 w 11573522"/>
              <a:gd name="connsiteY197" fmla="*/ 1472459 h 3439886"/>
              <a:gd name="connsiteX198" fmla="*/ 0 w 11573522"/>
              <a:gd name="connsiteY198" fmla="*/ 1412033 h 3439886"/>
              <a:gd name="connsiteX199" fmla="*/ 6490 w 11573522"/>
              <a:gd name="connsiteY199" fmla="*/ 1414872 h 3439886"/>
              <a:gd name="connsiteX200" fmla="*/ 6490 w 11573522"/>
              <a:gd name="connsiteY200" fmla="*/ 1469214 h 3439886"/>
              <a:gd name="connsiteX201" fmla="*/ 192668 w 11573522"/>
              <a:gd name="connsiteY201" fmla="*/ 1613589 h 3439886"/>
              <a:gd name="connsiteX202" fmla="*/ 192668 w 11573522"/>
              <a:gd name="connsiteY202" fmla="*/ 1435555 h 3439886"/>
              <a:gd name="connsiteX203" fmla="*/ 6490 w 11573522"/>
              <a:gd name="connsiteY203" fmla="*/ 1291180 h 3439886"/>
              <a:gd name="connsiteX204" fmla="*/ 6490 w 11573522"/>
              <a:gd name="connsiteY204" fmla="*/ 1414466 h 3439886"/>
              <a:gd name="connsiteX205" fmla="*/ 0 w 11573522"/>
              <a:gd name="connsiteY205" fmla="*/ 1411627 h 3439886"/>
              <a:gd name="connsiteX206" fmla="*/ 0 w 11573522"/>
              <a:gd name="connsiteY206" fmla="*/ 1282664 h 3439886"/>
              <a:gd name="connsiteX207" fmla="*/ 66926 w 11573522"/>
              <a:gd name="connsiteY207" fmla="*/ 1231565 h 3439886"/>
              <a:gd name="connsiteX208" fmla="*/ 73821 w 11573522"/>
              <a:gd name="connsiteY208" fmla="*/ 1234809 h 3439886"/>
              <a:gd name="connsiteX209" fmla="*/ 8924 w 11573522"/>
              <a:gd name="connsiteY209" fmla="*/ 1284286 h 3439886"/>
              <a:gd name="connsiteX210" fmla="*/ 196318 w 11573522"/>
              <a:gd name="connsiteY210" fmla="*/ 1429472 h 3439886"/>
              <a:gd name="connsiteX211" fmla="*/ 384119 w 11573522"/>
              <a:gd name="connsiteY211" fmla="*/ 1286719 h 3439886"/>
              <a:gd name="connsiteX212" fmla="*/ 196724 w 11573522"/>
              <a:gd name="connsiteY212" fmla="*/ 1141534 h 3439886"/>
              <a:gd name="connsiteX213" fmla="*/ 74227 w 11573522"/>
              <a:gd name="connsiteY213" fmla="*/ 1234403 h 3439886"/>
              <a:gd name="connsiteX214" fmla="*/ 67332 w 11573522"/>
              <a:gd name="connsiteY214" fmla="*/ 1231159 h 3439886"/>
              <a:gd name="connsiteX215" fmla="*/ 191856 w 11573522"/>
              <a:gd name="connsiteY215" fmla="*/ 1136667 h 3439886"/>
              <a:gd name="connsiteX216" fmla="*/ 191856 w 11573522"/>
              <a:gd name="connsiteY216" fmla="*/ 1044607 h 3439886"/>
              <a:gd name="connsiteX217" fmla="*/ 198752 w 11573522"/>
              <a:gd name="connsiteY217" fmla="*/ 1045419 h 3439886"/>
              <a:gd name="connsiteX218" fmla="*/ 198752 w 11573522"/>
              <a:gd name="connsiteY218" fmla="*/ 1133828 h 3439886"/>
              <a:gd name="connsiteX219" fmla="*/ 384524 w 11573522"/>
              <a:gd name="connsiteY219" fmla="*/ 1278203 h 3439886"/>
              <a:gd name="connsiteX220" fmla="*/ 384524 w 11573522"/>
              <a:gd name="connsiteY220" fmla="*/ 1099762 h 3439886"/>
              <a:gd name="connsiteX221" fmla="*/ 296912 w 11573522"/>
              <a:gd name="connsiteY221" fmla="*/ 1032037 h 3439886"/>
              <a:gd name="connsiteX222" fmla="*/ 300968 w 11573522"/>
              <a:gd name="connsiteY222" fmla="*/ 1026359 h 3439886"/>
              <a:gd name="connsiteX223" fmla="*/ 388175 w 11573522"/>
              <a:gd name="connsiteY223" fmla="*/ 1094085 h 3439886"/>
              <a:gd name="connsiteX224" fmla="*/ 575977 w 11573522"/>
              <a:gd name="connsiteY224" fmla="*/ 951332 h 3439886"/>
              <a:gd name="connsiteX225" fmla="*/ 434822 w 11573522"/>
              <a:gd name="connsiteY225" fmla="*/ 841835 h 3439886"/>
              <a:gd name="connsiteX226" fmla="*/ 438878 w 11573522"/>
              <a:gd name="connsiteY226" fmla="*/ 836158 h 3439886"/>
              <a:gd name="connsiteX227" fmla="*/ 578816 w 11573522"/>
              <a:gd name="connsiteY227" fmla="*/ 944843 h 3439886"/>
              <a:gd name="connsiteX228" fmla="*/ 578816 w 11573522"/>
              <a:gd name="connsiteY228" fmla="*/ 766808 h 3439886"/>
              <a:gd name="connsiteX229" fmla="*/ 521218 w 11573522"/>
              <a:gd name="connsiteY229" fmla="*/ 722199 h 3439886"/>
              <a:gd name="connsiteX230" fmla="*/ 525274 w 11573522"/>
              <a:gd name="connsiteY230" fmla="*/ 716927 h 3439886"/>
              <a:gd name="connsiteX231" fmla="*/ 582061 w 11573522"/>
              <a:gd name="connsiteY231" fmla="*/ 761131 h 3439886"/>
              <a:gd name="connsiteX232" fmla="*/ 769862 w 11573522"/>
              <a:gd name="connsiteY232" fmla="*/ 618379 h 3439886"/>
              <a:gd name="connsiteX233" fmla="*/ 582872 w 11573522"/>
              <a:gd name="connsiteY233" fmla="*/ 472787 h 3439886"/>
              <a:gd name="connsiteX234" fmla="*/ 395071 w 11573522"/>
              <a:gd name="connsiteY234" fmla="*/ 615540 h 3439886"/>
              <a:gd name="connsiteX235" fmla="*/ 524868 w 11573522"/>
              <a:gd name="connsiteY235" fmla="*/ 716521 h 3439886"/>
              <a:gd name="connsiteX236" fmla="*/ 521218 w 11573522"/>
              <a:gd name="connsiteY236" fmla="*/ 722199 h 3439886"/>
              <a:gd name="connsiteX237" fmla="*/ 392637 w 11573522"/>
              <a:gd name="connsiteY237" fmla="*/ 622434 h 3439886"/>
              <a:gd name="connsiteX238" fmla="*/ 392637 w 11573522"/>
              <a:gd name="connsiteY238" fmla="*/ 800875 h 3439886"/>
              <a:gd name="connsiteX239" fmla="*/ 438472 w 11573522"/>
              <a:gd name="connsiteY239" fmla="*/ 836158 h 3439886"/>
              <a:gd name="connsiteX240" fmla="*/ 434416 w 11573522"/>
              <a:gd name="connsiteY240" fmla="*/ 841430 h 3439886"/>
              <a:gd name="connsiteX241" fmla="*/ 391015 w 11573522"/>
              <a:gd name="connsiteY241" fmla="*/ 807769 h 3439886"/>
              <a:gd name="connsiteX242" fmla="*/ 203214 w 11573522"/>
              <a:gd name="connsiteY242" fmla="*/ 950521 h 3439886"/>
              <a:gd name="connsiteX243" fmla="*/ 300968 w 11573522"/>
              <a:gd name="connsiteY243" fmla="*/ 1026359 h 3439886"/>
              <a:gd name="connsiteX244" fmla="*/ 296912 w 11573522"/>
              <a:gd name="connsiteY244" fmla="*/ 1031630 h 3439886"/>
              <a:gd name="connsiteX245" fmla="*/ 198752 w 11573522"/>
              <a:gd name="connsiteY245" fmla="*/ 955388 h 3439886"/>
              <a:gd name="connsiteX246" fmla="*/ 198752 w 11573522"/>
              <a:gd name="connsiteY246" fmla="*/ 1045013 h 3439886"/>
              <a:gd name="connsiteX247" fmla="*/ 191856 w 11573522"/>
              <a:gd name="connsiteY247" fmla="*/ 1044202 h 3439886"/>
              <a:gd name="connsiteX248" fmla="*/ 191856 w 11573522"/>
              <a:gd name="connsiteY248" fmla="*/ 952954 h 3439886"/>
              <a:gd name="connsiteX249" fmla="*/ 183744 w 11573522"/>
              <a:gd name="connsiteY249" fmla="*/ 946465 h 3439886"/>
              <a:gd name="connsiteX250" fmla="*/ 183744 w 11573522"/>
              <a:gd name="connsiteY250" fmla="*/ 937949 h 3439886"/>
              <a:gd name="connsiteX251" fmla="*/ 192668 w 11573522"/>
              <a:gd name="connsiteY251" fmla="*/ 944843 h 3439886"/>
              <a:gd name="connsiteX252" fmla="*/ 192668 w 11573522"/>
              <a:gd name="connsiteY252" fmla="*/ 766808 h 3439886"/>
              <a:gd name="connsiteX253" fmla="*/ 183744 w 11573522"/>
              <a:gd name="connsiteY253" fmla="*/ 759914 h 3439886"/>
              <a:gd name="connsiteX254" fmla="*/ 183744 w 11573522"/>
              <a:gd name="connsiteY254" fmla="*/ 751398 h 3439886"/>
              <a:gd name="connsiteX255" fmla="*/ 196318 w 11573522"/>
              <a:gd name="connsiteY255" fmla="*/ 761131 h 3439886"/>
              <a:gd name="connsiteX256" fmla="*/ 384119 w 11573522"/>
              <a:gd name="connsiteY256" fmla="*/ 618379 h 3439886"/>
              <a:gd name="connsiteX257" fmla="*/ 196724 w 11573522"/>
              <a:gd name="connsiteY257" fmla="*/ 472787 h 3439886"/>
              <a:gd name="connsiteX258" fmla="*/ 8924 w 11573522"/>
              <a:gd name="connsiteY258" fmla="*/ 615540 h 3439886"/>
              <a:gd name="connsiteX259" fmla="*/ 183339 w 11573522"/>
              <a:gd name="connsiteY259" fmla="*/ 750992 h 3439886"/>
              <a:gd name="connsiteX260" fmla="*/ 183339 w 11573522"/>
              <a:gd name="connsiteY260" fmla="*/ 759508 h 3439886"/>
              <a:gd name="connsiteX261" fmla="*/ 6490 w 11573522"/>
              <a:gd name="connsiteY261" fmla="*/ 622434 h 3439886"/>
              <a:gd name="connsiteX262" fmla="*/ 6490 w 11573522"/>
              <a:gd name="connsiteY262" fmla="*/ 800875 h 3439886"/>
              <a:gd name="connsiteX263" fmla="*/ 183339 w 11573522"/>
              <a:gd name="connsiteY263" fmla="*/ 937544 h 3439886"/>
              <a:gd name="connsiteX264" fmla="*/ 183339 w 11573522"/>
              <a:gd name="connsiteY264" fmla="*/ 946060 h 3439886"/>
              <a:gd name="connsiteX265" fmla="*/ 0 w 11573522"/>
              <a:gd name="connsiteY265" fmla="*/ 804119 h 3439886"/>
              <a:gd name="connsiteX266" fmla="*/ 0 w 11573522"/>
              <a:gd name="connsiteY266" fmla="*/ 613917 h 3439886"/>
              <a:gd name="connsiteX267" fmla="*/ 191856 w 11573522"/>
              <a:gd name="connsiteY267" fmla="*/ 468327 h 3439886"/>
              <a:gd name="connsiteX268" fmla="*/ 191856 w 11573522"/>
              <a:gd name="connsiteY268" fmla="*/ 289076 h 3439886"/>
              <a:gd name="connsiteX269" fmla="*/ 198752 w 11573522"/>
              <a:gd name="connsiteY269" fmla="*/ 294348 h 3439886"/>
              <a:gd name="connsiteX270" fmla="*/ 198752 w 11573522"/>
              <a:gd name="connsiteY270" fmla="*/ 465488 h 3439886"/>
              <a:gd name="connsiteX271" fmla="*/ 384524 w 11573522"/>
              <a:gd name="connsiteY271" fmla="*/ 609862 h 3439886"/>
              <a:gd name="connsiteX272" fmla="*/ 384524 w 11573522"/>
              <a:gd name="connsiteY272" fmla="*/ 431828 h 3439886"/>
              <a:gd name="connsiteX273" fmla="*/ 198752 w 11573522"/>
              <a:gd name="connsiteY273" fmla="*/ 287453 h 3439886"/>
              <a:gd name="connsiteX274" fmla="*/ 198752 w 11573522"/>
              <a:gd name="connsiteY274" fmla="*/ 293942 h 3439886"/>
              <a:gd name="connsiteX275" fmla="*/ 191856 w 11573522"/>
              <a:gd name="connsiteY275" fmla="*/ 288670 h 3439886"/>
              <a:gd name="connsiteX276" fmla="*/ 191856 w 11573522"/>
              <a:gd name="connsiteY276" fmla="*/ 278937 h 3439886"/>
              <a:gd name="connsiteX277" fmla="*/ 377629 w 11573522"/>
              <a:gd name="connsiteY277" fmla="*/ 137401 h 3439886"/>
              <a:gd name="connsiteX278" fmla="*/ 383308 w 11573522"/>
              <a:gd name="connsiteY278" fmla="*/ 141862 h 3439886"/>
              <a:gd name="connsiteX279" fmla="*/ 200780 w 11573522"/>
              <a:gd name="connsiteY279" fmla="*/ 280559 h 3439886"/>
              <a:gd name="connsiteX280" fmla="*/ 388175 w 11573522"/>
              <a:gd name="connsiteY280" fmla="*/ 425745 h 3439886"/>
              <a:gd name="connsiteX281" fmla="*/ 575977 w 11573522"/>
              <a:gd name="connsiteY281" fmla="*/ 282993 h 3439886"/>
              <a:gd name="connsiteX282" fmla="*/ 388580 w 11573522"/>
              <a:gd name="connsiteY282" fmla="*/ 137807 h 3439886"/>
              <a:gd name="connsiteX283" fmla="*/ 383308 w 11573522"/>
              <a:gd name="connsiteY283" fmla="*/ 141862 h 3439886"/>
              <a:gd name="connsiteX284" fmla="*/ 378035 w 11573522"/>
              <a:gd name="connsiteY284" fmla="*/ 137401 h 3439886"/>
              <a:gd name="connsiteX285" fmla="*/ 386147 w 11573522"/>
              <a:gd name="connsiteY285" fmla="*/ 131318 h 3439886"/>
              <a:gd name="connsiteX286" fmla="*/ 386147 w 11573522"/>
              <a:gd name="connsiteY286" fmla="*/ 1350 h 3439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</a:cxnLst>
            <a:rect l="l" t="t" r="r" b="b"/>
            <a:pathLst>
              <a:path w="11573522" h="3439886">
                <a:moveTo>
                  <a:pt x="388580" y="2811978"/>
                </a:moveTo>
                <a:cubicBezTo>
                  <a:pt x="266084" y="2905253"/>
                  <a:pt x="266084" y="2905253"/>
                  <a:pt x="266084" y="2905253"/>
                </a:cubicBezTo>
                <a:cubicBezTo>
                  <a:pt x="200780" y="2954731"/>
                  <a:pt x="200780" y="2954731"/>
                  <a:pt x="200780" y="2954731"/>
                </a:cubicBezTo>
                <a:cubicBezTo>
                  <a:pt x="388175" y="3100322"/>
                  <a:pt x="388175" y="3100322"/>
                  <a:pt x="388175" y="3100322"/>
                </a:cubicBezTo>
                <a:cubicBezTo>
                  <a:pt x="575977" y="2957569"/>
                  <a:pt x="575977" y="2957569"/>
                  <a:pt x="575977" y="2957569"/>
                </a:cubicBezTo>
                <a:cubicBezTo>
                  <a:pt x="388580" y="2811978"/>
                  <a:pt x="388580" y="2811978"/>
                  <a:pt x="388580" y="2811978"/>
                </a:cubicBezTo>
                <a:close/>
                <a:moveTo>
                  <a:pt x="386147" y="0"/>
                </a:moveTo>
                <a:lnTo>
                  <a:pt x="392637" y="0"/>
                </a:lnTo>
                <a:lnTo>
                  <a:pt x="392637" y="28893"/>
                </a:lnTo>
                <a:cubicBezTo>
                  <a:pt x="392637" y="131318"/>
                  <a:pt x="392637" y="131318"/>
                  <a:pt x="392637" y="131318"/>
                </a:cubicBezTo>
                <a:cubicBezTo>
                  <a:pt x="578816" y="275693"/>
                  <a:pt x="578816" y="275693"/>
                  <a:pt x="578816" y="275693"/>
                </a:cubicBezTo>
                <a:cubicBezTo>
                  <a:pt x="578816" y="97658"/>
                  <a:pt x="578816" y="97658"/>
                  <a:pt x="578816" y="97658"/>
                </a:cubicBezTo>
                <a:cubicBezTo>
                  <a:pt x="521320" y="52946"/>
                  <a:pt x="485384" y="25001"/>
                  <a:pt x="462924" y="7536"/>
                </a:cubicBezTo>
                <a:lnTo>
                  <a:pt x="453234" y="0"/>
                </a:lnTo>
                <a:lnTo>
                  <a:pt x="464209" y="0"/>
                </a:lnTo>
                <a:lnTo>
                  <a:pt x="484510" y="15775"/>
                </a:lnTo>
                <a:cubicBezTo>
                  <a:pt x="582061" y="91574"/>
                  <a:pt x="582061" y="91574"/>
                  <a:pt x="582061" y="91574"/>
                </a:cubicBezTo>
                <a:cubicBezTo>
                  <a:pt x="638188" y="48992"/>
                  <a:pt x="673267" y="22378"/>
                  <a:pt x="695192" y="5744"/>
                </a:cubicBezTo>
                <a:lnTo>
                  <a:pt x="702764" y="0"/>
                </a:lnTo>
                <a:lnTo>
                  <a:pt x="2758098" y="0"/>
                </a:lnTo>
                <a:lnTo>
                  <a:pt x="2764588" y="0"/>
                </a:lnTo>
                <a:lnTo>
                  <a:pt x="2825185" y="0"/>
                </a:lnTo>
                <a:lnTo>
                  <a:pt x="2836160" y="0"/>
                </a:lnTo>
                <a:lnTo>
                  <a:pt x="3074715" y="0"/>
                </a:lnTo>
                <a:lnTo>
                  <a:pt x="9201571" y="0"/>
                </a:lnTo>
                <a:lnTo>
                  <a:pt x="11573522" y="0"/>
                </a:lnTo>
                <a:lnTo>
                  <a:pt x="11573522" y="3439886"/>
                </a:lnTo>
                <a:lnTo>
                  <a:pt x="962936" y="3439886"/>
                </a:lnTo>
                <a:lnTo>
                  <a:pt x="962936" y="3439632"/>
                </a:lnTo>
                <a:cubicBezTo>
                  <a:pt x="962936" y="3438953"/>
                  <a:pt x="962936" y="3438953"/>
                  <a:pt x="962936" y="3438953"/>
                </a:cubicBezTo>
                <a:cubicBezTo>
                  <a:pt x="776757" y="3294579"/>
                  <a:pt x="776757" y="3294579"/>
                  <a:pt x="776757" y="3294579"/>
                </a:cubicBezTo>
                <a:cubicBezTo>
                  <a:pt x="776757" y="3361342"/>
                  <a:pt x="776757" y="3403069"/>
                  <a:pt x="776757" y="3429148"/>
                </a:cubicBezTo>
                <a:lnTo>
                  <a:pt x="776757" y="3439886"/>
                </a:lnTo>
                <a:lnTo>
                  <a:pt x="769862" y="3439886"/>
                </a:lnTo>
                <a:lnTo>
                  <a:pt x="769862" y="3414403"/>
                </a:lnTo>
                <a:cubicBezTo>
                  <a:pt x="769862" y="3292145"/>
                  <a:pt x="769862" y="3292145"/>
                  <a:pt x="769862" y="3292145"/>
                </a:cubicBezTo>
                <a:cubicBezTo>
                  <a:pt x="629924" y="3183458"/>
                  <a:pt x="629924" y="3183458"/>
                  <a:pt x="629924" y="3183458"/>
                </a:cubicBezTo>
                <a:cubicBezTo>
                  <a:pt x="633168" y="3177375"/>
                  <a:pt x="633168" y="3177375"/>
                  <a:pt x="633168" y="3177375"/>
                </a:cubicBezTo>
                <a:cubicBezTo>
                  <a:pt x="771079" y="3284034"/>
                  <a:pt x="771079" y="3284034"/>
                  <a:pt x="771079" y="3284034"/>
                </a:cubicBezTo>
                <a:cubicBezTo>
                  <a:pt x="771079" y="3105999"/>
                  <a:pt x="771079" y="3105999"/>
                  <a:pt x="771079" y="3105999"/>
                </a:cubicBezTo>
                <a:cubicBezTo>
                  <a:pt x="704963" y="3054900"/>
                  <a:pt x="704963" y="3054900"/>
                  <a:pt x="704963" y="3054900"/>
                </a:cubicBezTo>
                <a:cubicBezTo>
                  <a:pt x="708614" y="3049222"/>
                  <a:pt x="708614" y="3049222"/>
                  <a:pt x="708614" y="3049222"/>
                </a:cubicBezTo>
                <a:cubicBezTo>
                  <a:pt x="774323" y="3100322"/>
                  <a:pt x="774323" y="3100322"/>
                  <a:pt x="774323" y="3100322"/>
                </a:cubicBezTo>
                <a:cubicBezTo>
                  <a:pt x="962125" y="2957569"/>
                  <a:pt x="962125" y="2957569"/>
                  <a:pt x="962125" y="2957569"/>
                </a:cubicBezTo>
                <a:cubicBezTo>
                  <a:pt x="824621" y="2850911"/>
                  <a:pt x="824621" y="2850911"/>
                  <a:pt x="824621" y="2850911"/>
                </a:cubicBezTo>
                <a:cubicBezTo>
                  <a:pt x="828271" y="2844422"/>
                  <a:pt x="828271" y="2844422"/>
                  <a:pt x="828271" y="2844422"/>
                </a:cubicBezTo>
                <a:cubicBezTo>
                  <a:pt x="962936" y="2948647"/>
                  <a:pt x="962936" y="2948647"/>
                  <a:pt x="962936" y="2948647"/>
                </a:cubicBezTo>
                <a:cubicBezTo>
                  <a:pt x="962936" y="2770612"/>
                  <a:pt x="962936" y="2770612"/>
                  <a:pt x="962936" y="2770612"/>
                </a:cubicBezTo>
                <a:cubicBezTo>
                  <a:pt x="900065" y="2721947"/>
                  <a:pt x="900065" y="2721947"/>
                  <a:pt x="900065" y="2721947"/>
                </a:cubicBezTo>
                <a:cubicBezTo>
                  <a:pt x="903716" y="2715864"/>
                  <a:pt x="903716" y="2715864"/>
                  <a:pt x="903716" y="2715864"/>
                </a:cubicBezTo>
                <a:cubicBezTo>
                  <a:pt x="966181" y="2764529"/>
                  <a:pt x="966181" y="2764529"/>
                  <a:pt x="966181" y="2764529"/>
                </a:cubicBezTo>
                <a:cubicBezTo>
                  <a:pt x="1153982" y="2621777"/>
                  <a:pt x="1153982" y="2621777"/>
                  <a:pt x="1153982" y="2621777"/>
                </a:cubicBezTo>
                <a:cubicBezTo>
                  <a:pt x="969021" y="2478619"/>
                  <a:pt x="969021" y="2478619"/>
                  <a:pt x="969021" y="2478619"/>
                </a:cubicBezTo>
                <a:cubicBezTo>
                  <a:pt x="781219" y="2621371"/>
                  <a:pt x="781219" y="2621371"/>
                  <a:pt x="781219" y="2621371"/>
                </a:cubicBezTo>
                <a:cubicBezTo>
                  <a:pt x="903310" y="2715864"/>
                  <a:pt x="903310" y="2715864"/>
                  <a:pt x="903310" y="2715864"/>
                </a:cubicBezTo>
                <a:cubicBezTo>
                  <a:pt x="900065" y="2721542"/>
                  <a:pt x="900065" y="2721542"/>
                  <a:pt x="900065" y="2721542"/>
                </a:cubicBezTo>
                <a:cubicBezTo>
                  <a:pt x="776757" y="2626238"/>
                  <a:pt x="776757" y="2626238"/>
                  <a:pt x="776757" y="2626238"/>
                </a:cubicBezTo>
                <a:cubicBezTo>
                  <a:pt x="776757" y="2804273"/>
                  <a:pt x="776757" y="2804273"/>
                  <a:pt x="776757" y="2804273"/>
                </a:cubicBezTo>
                <a:cubicBezTo>
                  <a:pt x="828271" y="2844017"/>
                  <a:pt x="828271" y="2844017"/>
                  <a:pt x="828271" y="2844017"/>
                </a:cubicBezTo>
                <a:cubicBezTo>
                  <a:pt x="824215" y="2850506"/>
                  <a:pt x="824215" y="2850506"/>
                  <a:pt x="824215" y="2850506"/>
                </a:cubicBezTo>
                <a:cubicBezTo>
                  <a:pt x="774729" y="2811978"/>
                  <a:pt x="774729" y="2811978"/>
                  <a:pt x="774729" y="2811978"/>
                </a:cubicBezTo>
                <a:cubicBezTo>
                  <a:pt x="586928" y="2954731"/>
                  <a:pt x="586928" y="2954731"/>
                  <a:pt x="586928" y="2954731"/>
                </a:cubicBezTo>
                <a:cubicBezTo>
                  <a:pt x="708208" y="3048817"/>
                  <a:pt x="708208" y="3048817"/>
                  <a:pt x="708208" y="3048817"/>
                </a:cubicBezTo>
                <a:cubicBezTo>
                  <a:pt x="704963" y="3054900"/>
                  <a:pt x="704963" y="3054900"/>
                  <a:pt x="704963" y="3054900"/>
                </a:cubicBezTo>
                <a:cubicBezTo>
                  <a:pt x="584900" y="2961625"/>
                  <a:pt x="584900" y="2961625"/>
                  <a:pt x="584900" y="2961625"/>
                </a:cubicBezTo>
                <a:cubicBezTo>
                  <a:pt x="584900" y="3140065"/>
                  <a:pt x="584900" y="3140065"/>
                  <a:pt x="584900" y="3140065"/>
                </a:cubicBezTo>
                <a:cubicBezTo>
                  <a:pt x="633168" y="3177375"/>
                  <a:pt x="633168" y="3177375"/>
                  <a:pt x="633168" y="3177375"/>
                </a:cubicBezTo>
                <a:cubicBezTo>
                  <a:pt x="629518" y="3183052"/>
                  <a:pt x="629518" y="3183052"/>
                  <a:pt x="629518" y="3183052"/>
                </a:cubicBezTo>
                <a:cubicBezTo>
                  <a:pt x="582872" y="3146960"/>
                  <a:pt x="582872" y="3146960"/>
                  <a:pt x="582872" y="3146960"/>
                </a:cubicBezTo>
                <a:cubicBezTo>
                  <a:pt x="388175" y="3295390"/>
                  <a:pt x="388175" y="3295390"/>
                  <a:pt x="388175" y="3295390"/>
                </a:cubicBezTo>
                <a:cubicBezTo>
                  <a:pt x="191856" y="3143310"/>
                  <a:pt x="191856" y="3143310"/>
                  <a:pt x="191856" y="3143310"/>
                </a:cubicBezTo>
                <a:cubicBezTo>
                  <a:pt x="191856" y="3082477"/>
                  <a:pt x="191856" y="3082477"/>
                  <a:pt x="191856" y="3082477"/>
                </a:cubicBezTo>
                <a:cubicBezTo>
                  <a:pt x="198752" y="3085316"/>
                  <a:pt x="198752" y="3085316"/>
                  <a:pt x="198752" y="3085316"/>
                </a:cubicBezTo>
                <a:cubicBezTo>
                  <a:pt x="198752" y="3140065"/>
                  <a:pt x="198752" y="3140065"/>
                  <a:pt x="198752" y="3140065"/>
                </a:cubicBezTo>
                <a:cubicBezTo>
                  <a:pt x="384930" y="3284034"/>
                  <a:pt x="384930" y="3284034"/>
                  <a:pt x="384930" y="3284034"/>
                </a:cubicBezTo>
                <a:cubicBezTo>
                  <a:pt x="384930" y="3105999"/>
                  <a:pt x="384930" y="3105999"/>
                  <a:pt x="384930" y="3105999"/>
                </a:cubicBezTo>
                <a:cubicBezTo>
                  <a:pt x="198752" y="2961625"/>
                  <a:pt x="198752" y="2961625"/>
                  <a:pt x="198752" y="2961625"/>
                </a:cubicBezTo>
                <a:cubicBezTo>
                  <a:pt x="198752" y="3084911"/>
                  <a:pt x="198752" y="3084911"/>
                  <a:pt x="198752" y="3084911"/>
                </a:cubicBezTo>
                <a:cubicBezTo>
                  <a:pt x="191856" y="3082072"/>
                  <a:pt x="191856" y="3082072"/>
                  <a:pt x="191856" y="3082072"/>
                </a:cubicBezTo>
                <a:cubicBezTo>
                  <a:pt x="191856" y="2953108"/>
                  <a:pt x="191856" y="2953108"/>
                  <a:pt x="191856" y="2953108"/>
                </a:cubicBezTo>
                <a:cubicBezTo>
                  <a:pt x="259189" y="2902009"/>
                  <a:pt x="259189" y="2902009"/>
                  <a:pt x="259189" y="2902009"/>
                </a:cubicBezTo>
                <a:cubicBezTo>
                  <a:pt x="383713" y="2807517"/>
                  <a:pt x="383713" y="2807517"/>
                  <a:pt x="383713" y="2807517"/>
                </a:cubicBezTo>
                <a:cubicBezTo>
                  <a:pt x="383713" y="2715053"/>
                  <a:pt x="383713" y="2715053"/>
                  <a:pt x="383713" y="2715053"/>
                </a:cubicBezTo>
                <a:cubicBezTo>
                  <a:pt x="390609" y="2716269"/>
                  <a:pt x="390609" y="2716269"/>
                  <a:pt x="390609" y="2716269"/>
                </a:cubicBezTo>
                <a:cubicBezTo>
                  <a:pt x="390609" y="2804273"/>
                  <a:pt x="390609" y="2804273"/>
                  <a:pt x="390609" y="2804273"/>
                </a:cubicBezTo>
                <a:cubicBezTo>
                  <a:pt x="576788" y="2948647"/>
                  <a:pt x="576788" y="2948647"/>
                  <a:pt x="576788" y="2948647"/>
                </a:cubicBezTo>
                <a:cubicBezTo>
                  <a:pt x="576788" y="2770612"/>
                  <a:pt x="576788" y="2770612"/>
                  <a:pt x="576788" y="2770612"/>
                </a:cubicBezTo>
                <a:cubicBezTo>
                  <a:pt x="489174" y="2702481"/>
                  <a:pt x="489174" y="2702481"/>
                  <a:pt x="489174" y="2702481"/>
                </a:cubicBezTo>
                <a:cubicBezTo>
                  <a:pt x="492825" y="2697209"/>
                  <a:pt x="492825" y="2697209"/>
                  <a:pt x="492825" y="2697209"/>
                </a:cubicBezTo>
                <a:cubicBezTo>
                  <a:pt x="580033" y="2764529"/>
                  <a:pt x="580033" y="2764529"/>
                  <a:pt x="580033" y="2764529"/>
                </a:cubicBezTo>
                <a:cubicBezTo>
                  <a:pt x="767834" y="2621777"/>
                  <a:pt x="767834" y="2621777"/>
                  <a:pt x="767834" y="2621777"/>
                </a:cubicBezTo>
                <a:cubicBezTo>
                  <a:pt x="626679" y="2512280"/>
                  <a:pt x="626679" y="2512280"/>
                  <a:pt x="626679" y="2512280"/>
                </a:cubicBezTo>
                <a:cubicBezTo>
                  <a:pt x="630735" y="2507007"/>
                  <a:pt x="630735" y="2507007"/>
                  <a:pt x="630735" y="2507007"/>
                </a:cubicBezTo>
                <a:cubicBezTo>
                  <a:pt x="771079" y="2615693"/>
                  <a:pt x="771079" y="2615693"/>
                  <a:pt x="771079" y="2615693"/>
                </a:cubicBezTo>
                <a:cubicBezTo>
                  <a:pt x="771079" y="2437659"/>
                  <a:pt x="771079" y="2437659"/>
                  <a:pt x="771079" y="2437659"/>
                </a:cubicBezTo>
                <a:cubicBezTo>
                  <a:pt x="713481" y="2392644"/>
                  <a:pt x="713481" y="2392644"/>
                  <a:pt x="713481" y="2392644"/>
                </a:cubicBezTo>
                <a:cubicBezTo>
                  <a:pt x="717131" y="2387372"/>
                  <a:pt x="717131" y="2387372"/>
                  <a:pt x="717131" y="2387372"/>
                </a:cubicBezTo>
                <a:cubicBezTo>
                  <a:pt x="774323" y="2431576"/>
                  <a:pt x="774323" y="2431576"/>
                  <a:pt x="774323" y="2431576"/>
                </a:cubicBezTo>
                <a:cubicBezTo>
                  <a:pt x="962125" y="2288824"/>
                  <a:pt x="962125" y="2288824"/>
                  <a:pt x="962125" y="2288824"/>
                </a:cubicBezTo>
                <a:cubicBezTo>
                  <a:pt x="774729" y="2143638"/>
                  <a:pt x="774729" y="2143638"/>
                  <a:pt x="774729" y="2143638"/>
                </a:cubicBezTo>
                <a:cubicBezTo>
                  <a:pt x="586928" y="2286391"/>
                  <a:pt x="586928" y="2286391"/>
                  <a:pt x="586928" y="2286391"/>
                </a:cubicBezTo>
                <a:cubicBezTo>
                  <a:pt x="717131" y="2387372"/>
                  <a:pt x="717131" y="2387372"/>
                  <a:pt x="717131" y="2387372"/>
                </a:cubicBezTo>
                <a:cubicBezTo>
                  <a:pt x="713075" y="2392644"/>
                  <a:pt x="713075" y="2392644"/>
                  <a:pt x="713075" y="2392644"/>
                </a:cubicBezTo>
                <a:cubicBezTo>
                  <a:pt x="584900" y="2293285"/>
                  <a:pt x="584900" y="2293285"/>
                  <a:pt x="584900" y="2293285"/>
                </a:cubicBezTo>
                <a:cubicBezTo>
                  <a:pt x="584900" y="2471319"/>
                  <a:pt x="584900" y="2471319"/>
                  <a:pt x="584900" y="2471319"/>
                </a:cubicBezTo>
                <a:cubicBezTo>
                  <a:pt x="630329" y="2506602"/>
                  <a:pt x="630329" y="2506602"/>
                  <a:pt x="630329" y="2506602"/>
                </a:cubicBezTo>
                <a:cubicBezTo>
                  <a:pt x="626679" y="2512280"/>
                  <a:pt x="626679" y="2512280"/>
                  <a:pt x="626679" y="2512280"/>
                </a:cubicBezTo>
                <a:cubicBezTo>
                  <a:pt x="582872" y="2478619"/>
                  <a:pt x="582872" y="2478619"/>
                  <a:pt x="582872" y="2478619"/>
                </a:cubicBezTo>
                <a:cubicBezTo>
                  <a:pt x="395071" y="2621371"/>
                  <a:pt x="395071" y="2621371"/>
                  <a:pt x="395071" y="2621371"/>
                </a:cubicBezTo>
                <a:cubicBezTo>
                  <a:pt x="492825" y="2696804"/>
                  <a:pt x="492825" y="2696804"/>
                  <a:pt x="492825" y="2696804"/>
                </a:cubicBezTo>
                <a:cubicBezTo>
                  <a:pt x="488769" y="2702481"/>
                  <a:pt x="488769" y="2702481"/>
                  <a:pt x="488769" y="2702481"/>
                </a:cubicBezTo>
                <a:cubicBezTo>
                  <a:pt x="390609" y="2626238"/>
                  <a:pt x="390609" y="2626238"/>
                  <a:pt x="390609" y="2626238"/>
                </a:cubicBezTo>
                <a:cubicBezTo>
                  <a:pt x="390609" y="2715864"/>
                  <a:pt x="390609" y="2715864"/>
                  <a:pt x="390609" y="2715864"/>
                </a:cubicBezTo>
                <a:cubicBezTo>
                  <a:pt x="383713" y="2714647"/>
                  <a:pt x="383713" y="2714647"/>
                  <a:pt x="383713" y="2714647"/>
                </a:cubicBezTo>
                <a:cubicBezTo>
                  <a:pt x="383713" y="2623399"/>
                  <a:pt x="383713" y="2623399"/>
                  <a:pt x="383713" y="2623399"/>
                </a:cubicBezTo>
                <a:cubicBezTo>
                  <a:pt x="375601" y="2616910"/>
                  <a:pt x="375601" y="2616910"/>
                  <a:pt x="375601" y="2616910"/>
                </a:cubicBezTo>
                <a:cubicBezTo>
                  <a:pt x="375601" y="2608394"/>
                  <a:pt x="375601" y="2608394"/>
                  <a:pt x="375601" y="2608394"/>
                </a:cubicBezTo>
                <a:cubicBezTo>
                  <a:pt x="384930" y="2615693"/>
                  <a:pt x="384930" y="2615693"/>
                  <a:pt x="384930" y="2615693"/>
                </a:cubicBezTo>
                <a:cubicBezTo>
                  <a:pt x="384930" y="2437659"/>
                  <a:pt x="384930" y="2437659"/>
                  <a:pt x="384930" y="2437659"/>
                </a:cubicBezTo>
                <a:cubicBezTo>
                  <a:pt x="375601" y="2430360"/>
                  <a:pt x="375601" y="2430360"/>
                  <a:pt x="375601" y="2430360"/>
                </a:cubicBezTo>
                <a:cubicBezTo>
                  <a:pt x="375601" y="2421843"/>
                  <a:pt x="375601" y="2421843"/>
                  <a:pt x="375601" y="2421843"/>
                </a:cubicBezTo>
                <a:cubicBezTo>
                  <a:pt x="388175" y="2431576"/>
                  <a:pt x="388175" y="2431576"/>
                  <a:pt x="388175" y="2431576"/>
                </a:cubicBezTo>
                <a:cubicBezTo>
                  <a:pt x="575977" y="2288824"/>
                  <a:pt x="575977" y="2288824"/>
                  <a:pt x="575977" y="2288824"/>
                </a:cubicBezTo>
                <a:cubicBezTo>
                  <a:pt x="388580" y="2143638"/>
                  <a:pt x="388580" y="2143638"/>
                  <a:pt x="388580" y="2143638"/>
                </a:cubicBezTo>
                <a:cubicBezTo>
                  <a:pt x="200780" y="2286391"/>
                  <a:pt x="200780" y="2286391"/>
                  <a:pt x="200780" y="2286391"/>
                </a:cubicBezTo>
                <a:cubicBezTo>
                  <a:pt x="375195" y="2421843"/>
                  <a:pt x="375195" y="2421843"/>
                  <a:pt x="375195" y="2421843"/>
                </a:cubicBezTo>
                <a:cubicBezTo>
                  <a:pt x="375195" y="2429954"/>
                  <a:pt x="375195" y="2429954"/>
                  <a:pt x="375195" y="2429954"/>
                </a:cubicBezTo>
                <a:cubicBezTo>
                  <a:pt x="198752" y="2293285"/>
                  <a:pt x="198752" y="2293285"/>
                  <a:pt x="198752" y="2293285"/>
                </a:cubicBezTo>
                <a:cubicBezTo>
                  <a:pt x="198752" y="2471319"/>
                  <a:pt x="198752" y="2471319"/>
                  <a:pt x="198752" y="2471319"/>
                </a:cubicBezTo>
                <a:cubicBezTo>
                  <a:pt x="375195" y="2608394"/>
                  <a:pt x="375195" y="2608394"/>
                  <a:pt x="375195" y="2608394"/>
                </a:cubicBezTo>
                <a:cubicBezTo>
                  <a:pt x="375195" y="2616910"/>
                  <a:pt x="375195" y="2616910"/>
                  <a:pt x="375195" y="2616910"/>
                </a:cubicBezTo>
                <a:cubicBezTo>
                  <a:pt x="191856" y="2474563"/>
                  <a:pt x="191856" y="2474563"/>
                  <a:pt x="191856" y="2474563"/>
                </a:cubicBezTo>
                <a:cubicBezTo>
                  <a:pt x="191856" y="2284768"/>
                  <a:pt x="191856" y="2284768"/>
                  <a:pt x="191856" y="2284768"/>
                </a:cubicBezTo>
                <a:cubicBezTo>
                  <a:pt x="383713" y="2138772"/>
                  <a:pt x="383713" y="2138772"/>
                  <a:pt x="383713" y="2138772"/>
                </a:cubicBezTo>
                <a:cubicBezTo>
                  <a:pt x="383713" y="1959926"/>
                  <a:pt x="383713" y="1959926"/>
                  <a:pt x="383713" y="1959926"/>
                </a:cubicBezTo>
                <a:cubicBezTo>
                  <a:pt x="390609" y="1965198"/>
                  <a:pt x="390609" y="1965198"/>
                  <a:pt x="390609" y="1965198"/>
                </a:cubicBezTo>
                <a:cubicBezTo>
                  <a:pt x="390609" y="2136339"/>
                  <a:pt x="390609" y="2136339"/>
                  <a:pt x="390609" y="2136339"/>
                </a:cubicBezTo>
                <a:cubicBezTo>
                  <a:pt x="576788" y="2280307"/>
                  <a:pt x="576788" y="2280307"/>
                  <a:pt x="576788" y="2280307"/>
                </a:cubicBezTo>
                <a:cubicBezTo>
                  <a:pt x="576788" y="2102272"/>
                  <a:pt x="576788" y="2102272"/>
                  <a:pt x="576788" y="2102272"/>
                </a:cubicBezTo>
                <a:cubicBezTo>
                  <a:pt x="390609" y="1957898"/>
                  <a:pt x="390609" y="1957898"/>
                  <a:pt x="390609" y="1957898"/>
                </a:cubicBezTo>
                <a:cubicBezTo>
                  <a:pt x="390609" y="1964792"/>
                  <a:pt x="390609" y="1964792"/>
                  <a:pt x="390609" y="1964792"/>
                </a:cubicBezTo>
                <a:cubicBezTo>
                  <a:pt x="383713" y="1959520"/>
                  <a:pt x="383713" y="1959520"/>
                  <a:pt x="383713" y="1959520"/>
                </a:cubicBezTo>
                <a:cubicBezTo>
                  <a:pt x="383713" y="1949382"/>
                  <a:pt x="383713" y="1949382"/>
                  <a:pt x="383713" y="1949382"/>
                </a:cubicBezTo>
                <a:cubicBezTo>
                  <a:pt x="569487" y="1808251"/>
                  <a:pt x="569487" y="1808251"/>
                  <a:pt x="569487" y="1808251"/>
                </a:cubicBezTo>
                <a:cubicBezTo>
                  <a:pt x="575166" y="1812307"/>
                  <a:pt x="575166" y="1812307"/>
                  <a:pt x="575166" y="1812307"/>
                </a:cubicBezTo>
                <a:cubicBezTo>
                  <a:pt x="392637" y="1951004"/>
                  <a:pt x="392637" y="1951004"/>
                  <a:pt x="392637" y="1951004"/>
                </a:cubicBezTo>
                <a:cubicBezTo>
                  <a:pt x="580033" y="2096594"/>
                  <a:pt x="580033" y="2096594"/>
                  <a:pt x="580033" y="2096594"/>
                </a:cubicBezTo>
                <a:cubicBezTo>
                  <a:pt x="767834" y="1953437"/>
                  <a:pt x="767834" y="1953437"/>
                  <a:pt x="767834" y="1953437"/>
                </a:cubicBezTo>
                <a:cubicBezTo>
                  <a:pt x="580438" y="1808251"/>
                  <a:pt x="580438" y="1808251"/>
                  <a:pt x="580438" y="1808251"/>
                </a:cubicBezTo>
                <a:cubicBezTo>
                  <a:pt x="575166" y="1812307"/>
                  <a:pt x="575166" y="1812307"/>
                  <a:pt x="575166" y="1812307"/>
                </a:cubicBezTo>
                <a:cubicBezTo>
                  <a:pt x="569893" y="1807846"/>
                  <a:pt x="569893" y="1807846"/>
                  <a:pt x="569893" y="1807846"/>
                </a:cubicBezTo>
                <a:cubicBezTo>
                  <a:pt x="578005" y="1801763"/>
                  <a:pt x="578005" y="1801763"/>
                  <a:pt x="578005" y="1801763"/>
                </a:cubicBezTo>
                <a:cubicBezTo>
                  <a:pt x="578005" y="1795679"/>
                  <a:pt x="578005" y="1795679"/>
                  <a:pt x="578005" y="1795679"/>
                </a:cubicBezTo>
                <a:cubicBezTo>
                  <a:pt x="584900" y="1795679"/>
                  <a:pt x="584900" y="1795679"/>
                  <a:pt x="584900" y="1795679"/>
                </a:cubicBezTo>
                <a:cubicBezTo>
                  <a:pt x="584900" y="1802168"/>
                  <a:pt x="584900" y="1802168"/>
                  <a:pt x="584900" y="1802168"/>
                </a:cubicBezTo>
                <a:cubicBezTo>
                  <a:pt x="771079" y="1946137"/>
                  <a:pt x="771079" y="1946137"/>
                  <a:pt x="771079" y="1946137"/>
                </a:cubicBezTo>
                <a:cubicBezTo>
                  <a:pt x="771079" y="1783107"/>
                  <a:pt x="771079" y="1783107"/>
                  <a:pt x="771079" y="1783107"/>
                </a:cubicBezTo>
                <a:cubicBezTo>
                  <a:pt x="771079" y="1768508"/>
                  <a:pt x="771079" y="1768508"/>
                  <a:pt x="771079" y="1768508"/>
                </a:cubicBezTo>
                <a:cubicBezTo>
                  <a:pt x="584900" y="1624133"/>
                  <a:pt x="584900" y="1624133"/>
                  <a:pt x="584900" y="1624133"/>
                </a:cubicBezTo>
                <a:cubicBezTo>
                  <a:pt x="584900" y="1785541"/>
                  <a:pt x="584900" y="1785541"/>
                  <a:pt x="584900" y="1785541"/>
                </a:cubicBezTo>
                <a:cubicBezTo>
                  <a:pt x="584900" y="1795274"/>
                  <a:pt x="584900" y="1795274"/>
                  <a:pt x="584900" y="1795274"/>
                </a:cubicBezTo>
                <a:cubicBezTo>
                  <a:pt x="578005" y="1795274"/>
                  <a:pt x="578005" y="1795274"/>
                  <a:pt x="578005" y="1795274"/>
                </a:cubicBezTo>
                <a:cubicBezTo>
                  <a:pt x="578005" y="1621294"/>
                  <a:pt x="578005" y="1621294"/>
                  <a:pt x="578005" y="1621294"/>
                </a:cubicBezTo>
                <a:cubicBezTo>
                  <a:pt x="437661" y="1512608"/>
                  <a:pt x="437661" y="1512608"/>
                  <a:pt x="437661" y="1512608"/>
                </a:cubicBezTo>
                <a:cubicBezTo>
                  <a:pt x="441312" y="1506930"/>
                  <a:pt x="441312" y="1506930"/>
                  <a:pt x="441312" y="1506930"/>
                </a:cubicBezTo>
                <a:cubicBezTo>
                  <a:pt x="578816" y="1613589"/>
                  <a:pt x="578816" y="1613589"/>
                  <a:pt x="578816" y="1613589"/>
                </a:cubicBezTo>
                <a:cubicBezTo>
                  <a:pt x="578816" y="1435555"/>
                  <a:pt x="578816" y="1435555"/>
                  <a:pt x="578816" y="1435555"/>
                </a:cubicBezTo>
                <a:cubicBezTo>
                  <a:pt x="513106" y="1384456"/>
                  <a:pt x="513106" y="1384456"/>
                  <a:pt x="513106" y="1384456"/>
                </a:cubicBezTo>
                <a:cubicBezTo>
                  <a:pt x="516350" y="1378372"/>
                  <a:pt x="516350" y="1378372"/>
                  <a:pt x="516350" y="1378372"/>
                </a:cubicBezTo>
                <a:cubicBezTo>
                  <a:pt x="582061" y="1429472"/>
                  <a:pt x="582061" y="1429472"/>
                  <a:pt x="582061" y="1429472"/>
                </a:cubicBezTo>
                <a:cubicBezTo>
                  <a:pt x="769862" y="1286719"/>
                  <a:pt x="769862" y="1286719"/>
                  <a:pt x="769862" y="1286719"/>
                </a:cubicBezTo>
                <a:cubicBezTo>
                  <a:pt x="632763" y="1180060"/>
                  <a:pt x="632763" y="1180060"/>
                  <a:pt x="632763" y="1180060"/>
                </a:cubicBezTo>
                <a:cubicBezTo>
                  <a:pt x="636413" y="1173571"/>
                  <a:pt x="636413" y="1173571"/>
                  <a:pt x="636413" y="1173571"/>
                </a:cubicBezTo>
                <a:cubicBezTo>
                  <a:pt x="771079" y="1278203"/>
                  <a:pt x="771079" y="1278203"/>
                  <a:pt x="771079" y="1278203"/>
                </a:cubicBezTo>
                <a:cubicBezTo>
                  <a:pt x="771079" y="1099762"/>
                  <a:pt x="771079" y="1099762"/>
                  <a:pt x="771079" y="1099762"/>
                </a:cubicBezTo>
                <a:cubicBezTo>
                  <a:pt x="708208" y="1051096"/>
                  <a:pt x="708208" y="1051096"/>
                  <a:pt x="708208" y="1051096"/>
                </a:cubicBezTo>
                <a:cubicBezTo>
                  <a:pt x="711453" y="1045419"/>
                  <a:pt x="711453" y="1045419"/>
                  <a:pt x="711453" y="1045419"/>
                </a:cubicBezTo>
                <a:cubicBezTo>
                  <a:pt x="774323" y="1094085"/>
                  <a:pt x="774323" y="1094085"/>
                  <a:pt x="774323" y="1094085"/>
                </a:cubicBezTo>
                <a:cubicBezTo>
                  <a:pt x="962125" y="951332"/>
                  <a:pt x="962125" y="951332"/>
                  <a:pt x="962125" y="951332"/>
                </a:cubicBezTo>
                <a:cubicBezTo>
                  <a:pt x="777163" y="807769"/>
                  <a:pt x="777163" y="807769"/>
                  <a:pt x="777163" y="807769"/>
                </a:cubicBezTo>
                <a:cubicBezTo>
                  <a:pt x="589362" y="950521"/>
                  <a:pt x="589362" y="950521"/>
                  <a:pt x="589362" y="950521"/>
                </a:cubicBezTo>
                <a:cubicBezTo>
                  <a:pt x="711453" y="1045013"/>
                  <a:pt x="711453" y="1045013"/>
                  <a:pt x="711453" y="1045013"/>
                </a:cubicBezTo>
                <a:cubicBezTo>
                  <a:pt x="707802" y="1051096"/>
                  <a:pt x="707802" y="1051096"/>
                  <a:pt x="707802" y="1051096"/>
                </a:cubicBezTo>
                <a:cubicBezTo>
                  <a:pt x="584900" y="955388"/>
                  <a:pt x="584900" y="955388"/>
                  <a:pt x="584900" y="955388"/>
                </a:cubicBezTo>
                <a:cubicBezTo>
                  <a:pt x="584900" y="1133828"/>
                  <a:pt x="584900" y="1133828"/>
                  <a:pt x="584900" y="1133828"/>
                </a:cubicBezTo>
                <a:cubicBezTo>
                  <a:pt x="636008" y="1173571"/>
                  <a:pt x="636008" y="1173571"/>
                  <a:pt x="636008" y="1173571"/>
                </a:cubicBezTo>
                <a:cubicBezTo>
                  <a:pt x="632357" y="1180060"/>
                  <a:pt x="632357" y="1180060"/>
                  <a:pt x="632357" y="1180060"/>
                </a:cubicBezTo>
                <a:cubicBezTo>
                  <a:pt x="582872" y="1141534"/>
                  <a:pt x="582872" y="1141534"/>
                  <a:pt x="582872" y="1141534"/>
                </a:cubicBezTo>
                <a:cubicBezTo>
                  <a:pt x="395071" y="1284286"/>
                  <a:pt x="395071" y="1284286"/>
                  <a:pt x="395071" y="1284286"/>
                </a:cubicBezTo>
                <a:cubicBezTo>
                  <a:pt x="516350" y="1378372"/>
                  <a:pt x="516350" y="1378372"/>
                  <a:pt x="516350" y="1378372"/>
                </a:cubicBezTo>
                <a:cubicBezTo>
                  <a:pt x="512700" y="1384050"/>
                  <a:pt x="512700" y="1384050"/>
                  <a:pt x="512700" y="1384050"/>
                </a:cubicBezTo>
                <a:cubicBezTo>
                  <a:pt x="392637" y="1291180"/>
                  <a:pt x="392637" y="1291180"/>
                  <a:pt x="392637" y="1291180"/>
                </a:cubicBezTo>
                <a:cubicBezTo>
                  <a:pt x="392637" y="1469214"/>
                  <a:pt x="392637" y="1469214"/>
                  <a:pt x="392637" y="1469214"/>
                </a:cubicBezTo>
                <a:cubicBezTo>
                  <a:pt x="440906" y="1506525"/>
                  <a:pt x="440906" y="1506525"/>
                  <a:pt x="440906" y="1506525"/>
                </a:cubicBezTo>
                <a:cubicBezTo>
                  <a:pt x="437661" y="1512608"/>
                  <a:pt x="437661" y="1512608"/>
                  <a:pt x="437661" y="1512608"/>
                </a:cubicBezTo>
                <a:cubicBezTo>
                  <a:pt x="391015" y="1476514"/>
                  <a:pt x="391015" y="1476514"/>
                  <a:pt x="391015" y="1476514"/>
                </a:cubicBezTo>
                <a:cubicBezTo>
                  <a:pt x="195912" y="1624539"/>
                  <a:pt x="195912" y="1624539"/>
                  <a:pt x="195912" y="1624539"/>
                </a:cubicBezTo>
                <a:cubicBezTo>
                  <a:pt x="0" y="1472459"/>
                  <a:pt x="0" y="1472459"/>
                  <a:pt x="0" y="1472459"/>
                </a:cubicBezTo>
                <a:cubicBezTo>
                  <a:pt x="0" y="1412033"/>
                  <a:pt x="0" y="1412033"/>
                  <a:pt x="0" y="1412033"/>
                </a:cubicBezTo>
                <a:cubicBezTo>
                  <a:pt x="6490" y="1414872"/>
                  <a:pt x="6490" y="1414872"/>
                  <a:pt x="6490" y="1414872"/>
                </a:cubicBezTo>
                <a:cubicBezTo>
                  <a:pt x="6490" y="1469214"/>
                  <a:pt x="6490" y="1469214"/>
                  <a:pt x="6490" y="1469214"/>
                </a:cubicBezTo>
                <a:cubicBezTo>
                  <a:pt x="192668" y="1613589"/>
                  <a:pt x="192668" y="1613589"/>
                  <a:pt x="192668" y="1613589"/>
                </a:cubicBezTo>
                <a:cubicBezTo>
                  <a:pt x="192668" y="1435555"/>
                  <a:pt x="192668" y="1435555"/>
                  <a:pt x="192668" y="1435555"/>
                </a:cubicBezTo>
                <a:cubicBezTo>
                  <a:pt x="6490" y="1291180"/>
                  <a:pt x="6490" y="1291180"/>
                  <a:pt x="6490" y="1291180"/>
                </a:cubicBezTo>
                <a:cubicBezTo>
                  <a:pt x="6490" y="1414466"/>
                  <a:pt x="6490" y="1414466"/>
                  <a:pt x="6490" y="1414466"/>
                </a:cubicBezTo>
                <a:cubicBezTo>
                  <a:pt x="0" y="1411627"/>
                  <a:pt x="0" y="1411627"/>
                  <a:pt x="0" y="1411627"/>
                </a:cubicBezTo>
                <a:cubicBezTo>
                  <a:pt x="0" y="1282664"/>
                  <a:pt x="0" y="1282664"/>
                  <a:pt x="0" y="1282664"/>
                </a:cubicBezTo>
                <a:cubicBezTo>
                  <a:pt x="66926" y="1231565"/>
                  <a:pt x="66926" y="1231565"/>
                  <a:pt x="66926" y="1231565"/>
                </a:cubicBezTo>
                <a:cubicBezTo>
                  <a:pt x="73821" y="1234809"/>
                  <a:pt x="73821" y="1234809"/>
                  <a:pt x="73821" y="1234809"/>
                </a:cubicBezTo>
                <a:cubicBezTo>
                  <a:pt x="8924" y="1284286"/>
                  <a:pt x="8924" y="1284286"/>
                  <a:pt x="8924" y="1284286"/>
                </a:cubicBezTo>
                <a:cubicBezTo>
                  <a:pt x="196318" y="1429472"/>
                  <a:pt x="196318" y="1429472"/>
                  <a:pt x="196318" y="1429472"/>
                </a:cubicBezTo>
                <a:cubicBezTo>
                  <a:pt x="384119" y="1286719"/>
                  <a:pt x="384119" y="1286719"/>
                  <a:pt x="384119" y="1286719"/>
                </a:cubicBezTo>
                <a:cubicBezTo>
                  <a:pt x="196724" y="1141534"/>
                  <a:pt x="196724" y="1141534"/>
                  <a:pt x="196724" y="1141534"/>
                </a:cubicBezTo>
                <a:cubicBezTo>
                  <a:pt x="74227" y="1234403"/>
                  <a:pt x="74227" y="1234403"/>
                  <a:pt x="74227" y="1234403"/>
                </a:cubicBezTo>
                <a:cubicBezTo>
                  <a:pt x="67332" y="1231159"/>
                  <a:pt x="67332" y="1231159"/>
                  <a:pt x="67332" y="1231159"/>
                </a:cubicBezTo>
                <a:cubicBezTo>
                  <a:pt x="191856" y="1136667"/>
                  <a:pt x="191856" y="1136667"/>
                  <a:pt x="191856" y="1136667"/>
                </a:cubicBezTo>
                <a:cubicBezTo>
                  <a:pt x="191856" y="1044607"/>
                  <a:pt x="191856" y="1044607"/>
                  <a:pt x="191856" y="1044607"/>
                </a:cubicBezTo>
                <a:cubicBezTo>
                  <a:pt x="198752" y="1045419"/>
                  <a:pt x="198752" y="1045419"/>
                  <a:pt x="198752" y="1045419"/>
                </a:cubicBezTo>
                <a:cubicBezTo>
                  <a:pt x="198752" y="1133828"/>
                  <a:pt x="198752" y="1133828"/>
                  <a:pt x="198752" y="1133828"/>
                </a:cubicBezTo>
                <a:cubicBezTo>
                  <a:pt x="384524" y="1278203"/>
                  <a:pt x="384524" y="1278203"/>
                  <a:pt x="384524" y="1278203"/>
                </a:cubicBezTo>
                <a:cubicBezTo>
                  <a:pt x="384524" y="1099762"/>
                  <a:pt x="384524" y="1099762"/>
                  <a:pt x="384524" y="1099762"/>
                </a:cubicBezTo>
                <a:cubicBezTo>
                  <a:pt x="296912" y="1032037"/>
                  <a:pt x="296912" y="1032037"/>
                  <a:pt x="296912" y="1032037"/>
                </a:cubicBezTo>
                <a:cubicBezTo>
                  <a:pt x="300968" y="1026359"/>
                  <a:pt x="300968" y="1026359"/>
                  <a:pt x="300968" y="1026359"/>
                </a:cubicBezTo>
                <a:cubicBezTo>
                  <a:pt x="388175" y="1094085"/>
                  <a:pt x="388175" y="1094085"/>
                  <a:pt x="388175" y="1094085"/>
                </a:cubicBezTo>
                <a:cubicBezTo>
                  <a:pt x="575977" y="951332"/>
                  <a:pt x="575977" y="951332"/>
                  <a:pt x="575977" y="951332"/>
                </a:cubicBezTo>
                <a:cubicBezTo>
                  <a:pt x="434822" y="841835"/>
                  <a:pt x="434822" y="841835"/>
                  <a:pt x="434822" y="841835"/>
                </a:cubicBezTo>
                <a:cubicBezTo>
                  <a:pt x="438878" y="836158"/>
                  <a:pt x="438878" y="836158"/>
                  <a:pt x="438878" y="836158"/>
                </a:cubicBezTo>
                <a:cubicBezTo>
                  <a:pt x="578816" y="944843"/>
                  <a:pt x="578816" y="944843"/>
                  <a:pt x="578816" y="944843"/>
                </a:cubicBezTo>
                <a:cubicBezTo>
                  <a:pt x="578816" y="766808"/>
                  <a:pt x="578816" y="766808"/>
                  <a:pt x="578816" y="766808"/>
                </a:cubicBezTo>
                <a:cubicBezTo>
                  <a:pt x="521218" y="722199"/>
                  <a:pt x="521218" y="722199"/>
                  <a:pt x="521218" y="722199"/>
                </a:cubicBezTo>
                <a:cubicBezTo>
                  <a:pt x="525274" y="716927"/>
                  <a:pt x="525274" y="716927"/>
                  <a:pt x="525274" y="716927"/>
                </a:cubicBezTo>
                <a:cubicBezTo>
                  <a:pt x="582061" y="761131"/>
                  <a:pt x="582061" y="761131"/>
                  <a:pt x="582061" y="761131"/>
                </a:cubicBezTo>
                <a:cubicBezTo>
                  <a:pt x="769862" y="618379"/>
                  <a:pt x="769862" y="618379"/>
                  <a:pt x="769862" y="618379"/>
                </a:cubicBezTo>
                <a:cubicBezTo>
                  <a:pt x="582872" y="472787"/>
                  <a:pt x="582872" y="472787"/>
                  <a:pt x="582872" y="472787"/>
                </a:cubicBezTo>
                <a:cubicBezTo>
                  <a:pt x="395071" y="615540"/>
                  <a:pt x="395071" y="615540"/>
                  <a:pt x="395071" y="615540"/>
                </a:cubicBezTo>
                <a:cubicBezTo>
                  <a:pt x="524868" y="716521"/>
                  <a:pt x="524868" y="716521"/>
                  <a:pt x="524868" y="716521"/>
                </a:cubicBezTo>
                <a:cubicBezTo>
                  <a:pt x="521218" y="722199"/>
                  <a:pt x="521218" y="722199"/>
                  <a:pt x="521218" y="722199"/>
                </a:cubicBezTo>
                <a:cubicBezTo>
                  <a:pt x="392637" y="622434"/>
                  <a:pt x="392637" y="622434"/>
                  <a:pt x="392637" y="622434"/>
                </a:cubicBezTo>
                <a:cubicBezTo>
                  <a:pt x="392637" y="800875"/>
                  <a:pt x="392637" y="800875"/>
                  <a:pt x="392637" y="800875"/>
                </a:cubicBezTo>
                <a:cubicBezTo>
                  <a:pt x="438472" y="836158"/>
                  <a:pt x="438472" y="836158"/>
                  <a:pt x="438472" y="836158"/>
                </a:cubicBezTo>
                <a:cubicBezTo>
                  <a:pt x="434416" y="841430"/>
                  <a:pt x="434416" y="841430"/>
                  <a:pt x="434416" y="841430"/>
                </a:cubicBezTo>
                <a:cubicBezTo>
                  <a:pt x="391015" y="807769"/>
                  <a:pt x="391015" y="807769"/>
                  <a:pt x="391015" y="807769"/>
                </a:cubicBezTo>
                <a:cubicBezTo>
                  <a:pt x="203214" y="950521"/>
                  <a:pt x="203214" y="950521"/>
                  <a:pt x="203214" y="950521"/>
                </a:cubicBezTo>
                <a:cubicBezTo>
                  <a:pt x="300968" y="1026359"/>
                  <a:pt x="300968" y="1026359"/>
                  <a:pt x="300968" y="1026359"/>
                </a:cubicBezTo>
                <a:cubicBezTo>
                  <a:pt x="296912" y="1031630"/>
                  <a:pt x="296912" y="1031630"/>
                  <a:pt x="296912" y="1031630"/>
                </a:cubicBezTo>
                <a:cubicBezTo>
                  <a:pt x="198752" y="955388"/>
                  <a:pt x="198752" y="955388"/>
                  <a:pt x="198752" y="955388"/>
                </a:cubicBezTo>
                <a:cubicBezTo>
                  <a:pt x="198752" y="1045013"/>
                  <a:pt x="198752" y="1045013"/>
                  <a:pt x="198752" y="1045013"/>
                </a:cubicBezTo>
                <a:cubicBezTo>
                  <a:pt x="191856" y="1044202"/>
                  <a:pt x="191856" y="1044202"/>
                  <a:pt x="191856" y="1044202"/>
                </a:cubicBezTo>
                <a:cubicBezTo>
                  <a:pt x="191856" y="952954"/>
                  <a:pt x="191856" y="952954"/>
                  <a:pt x="191856" y="952954"/>
                </a:cubicBezTo>
                <a:cubicBezTo>
                  <a:pt x="183744" y="946465"/>
                  <a:pt x="183744" y="946465"/>
                  <a:pt x="183744" y="946465"/>
                </a:cubicBezTo>
                <a:cubicBezTo>
                  <a:pt x="183744" y="937949"/>
                  <a:pt x="183744" y="937949"/>
                  <a:pt x="183744" y="937949"/>
                </a:cubicBezTo>
                <a:cubicBezTo>
                  <a:pt x="192668" y="944843"/>
                  <a:pt x="192668" y="944843"/>
                  <a:pt x="192668" y="944843"/>
                </a:cubicBezTo>
                <a:cubicBezTo>
                  <a:pt x="192668" y="766808"/>
                  <a:pt x="192668" y="766808"/>
                  <a:pt x="192668" y="766808"/>
                </a:cubicBezTo>
                <a:cubicBezTo>
                  <a:pt x="183744" y="759914"/>
                  <a:pt x="183744" y="759914"/>
                  <a:pt x="183744" y="759914"/>
                </a:cubicBezTo>
                <a:cubicBezTo>
                  <a:pt x="183744" y="751398"/>
                  <a:pt x="183744" y="751398"/>
                  <a:pt x="183744" y="751398"/>
                </a:cubicBezTo>
                <a:cubicBezTo>
                  <a:pt x="196318" y="761131"/>
                  <a:pt x="196318" y="761131"/>
                  <a:pt x="196318" y="761131"/>
                </a:cubicBezTo>
                <a:cubicBezTo>
                  <a:pt x="384119" y="618379"/>
                  <a:pt x="384119" y="618379"/>
                  <a:pt x="384119" y="618379"/>
                </a:cubicBezTo>
                <a:cubicBezTo>
                  <a:pt x="196724" y="472787"/>
                  <a:pt x="196724" y="472787"/>
                  <a:pt x="196724" y="472787"/>
                </a:cubicBezTo>
                <a:cubicBezTo>
                  <a:pt x="8924" y="615540"/>
                  <a:pt x="8924" y="615540"/>
                  <a:pt x="8924" y="615540"/>
                </a:cubicBezTo>
                <a:cubicBezTo>
                  <a:pt x="183339" y="750992"/>
                  <a:pt x="183339" y="750992"/>
                  <a:pt x="183339" y="750992"/>
                </a:cubicBezTo>
                <a:cubicBezTo>
                  <a:pt x="183339" y="759508"/>
                  <a:pt x="183339" y="759508"/>
                  <a:pt x="183339" y="759508"/>
                </a:cubicBezTo>
                <a:cubicBezTo>
                  <a:pt x="6490" y="622434"/>
                  <a:pt x="6490" y="622434"/>
                  <a:pt x="6490" y="622434"/>
                </a:cubicBezTo>
                <a:cubicBezTo>
                  <a:pt x="6490" y="800875"/>
                  <a:pt x="6490" y="800875"/>
                  <a:pt x="6490" y="800875"/>
                </a:cubicBezTo>
                <a:lnTo>
                  <a:pt x="183339" y="937544"/>
                </a:lnTo>
                <a:cubicBezTo>
                  <a:pt x="183339" y="946060"/>
                  <a:pt x="183339" y="946060"/>
                  <a:pt x="183339" y="946060"/>
                </a:cubicBezTo>
                <a:cubicBezTo>
                  <a:pt x="0" y="804119"/>
                  <a:pt x="0" y="804119"/>
                  <a:pt x="0" y="804119"/>
                </a:cubicBezTo>
                <a:cubicBezTo>
                  <a:pt x="0" y="613917"/>
                  <a:pt x="0" y="613917"/>
                  <a:pt x="0" y="613917"/>
                </a:cubicBezTo>
                <a:cubicBezTo>
                  <a:pt x="191856" y="468327"/>
                  <a:pt x="191856" y="468327"/>
                  <a:pt x="191856" y="468327"/>
                </a:cubicBezTo>
                <a:cubicBezTo>
                  <a:pt x="191856" y="289076"/>
                  <a:pt x="191856" y="289076"/>
                  <a:pt x="191856" y="289076"/>
                </a:cubicBezTo>
                <a:cubicBezTo>
                  <a:pt x="198752" y="294348"/>
                  <a:pt x="198752" y="294348"/>
                  <a:pt x="198752" y="294348"/>
                </a:cubicBezTo>
                <a:cubicBezTo>
                  <a:pt x="198752" y="465488"/>
                  <a:pt x="198752" y="465488"/>
                  <a:pt x="198752" y="465488"/>
                </a:cubicBezTo>
                <a:cubicBezTo>
                  <a:pt x="384524" y="609862"/>
                  <a:pt x="384524" y="609862"/>
                  <a:pt x="384524" y="609862"/>
                </a:cubicBezTo>
                <a:cubicBezTo>
                  <a:pt x="384524" y="431828"/>
                  <a:pt x="384524" y="431828"/>
                  <a:pt x="384524" y="431828"/>
                </a:cubicBezTo>
                <a:cubicBezTo>
                  <a:pt x="198752" y="287453"/>
                  <a:pt x="198752" y="287453"/>
                  <a:pt x="198752" y="287453"/>
                </a:cubicBezTo>
                <a:cubicBezTo>
                  <a:pt x="198752" y="293942"/>
                  <a:pt x="198752" y="293942"/>
                  <a:pt x="198752" y="293942"/>
                </a:cubicBezTo>
                <a:cubicBezTo>
                  <a:pt x="191856" y="288670"/>
                  <a:pt x="191856" y="288670"/>
                  <a:pt x="191856" y="288670"/>
                </a:cubicBezTo>
                <a:cubicBezTo>
                  <a:pt x="191856" y="278937"/>
                  <a:pt x="191856" y="278937"/>
                  <a:pt x="191856" y="278937"/>
                </a:cubicBezTo>
                <a:cubicBezTo>
                  <a:pt x="377629" y="137401"/>
                  <a:pt x="377629" y="137401"/>
                  <a:pt x="377629" y="137401"/>
                </a:cubicBezTo>
                <a:cubicBezTo>
                  <a:pt x="383308" y="141862"/>
                  <a:pt x="383308" y="141862"/>
                  <a:pt x="383308" y="141862"/>
                </a:cubicBezTo>
                <a:cubicBezTo>
                  <a:pt x="200780" y="280559"/>
                  <a:pt x="200780" y="280559"/>
                  <a:pt x="200780" y="280559"/>
                </a:cubicBezTo>
                <a:cubicBezTo>
                  <a:pt x="388175" y="425745"/>
                  <a:pt x="388175" y="425745"/>
                  <a:pt x="388175" y="425745"/>
                </a:cubicBezTo>
                <a:cubicBezTo>
                  <a:pt x="575977" y="282993"/>
                  <a:pt x="575977" y="282993"/>
                  <a:pt x="575977" y="282993"/>
                </a:cubicBezTo>
                <a:cubicBezTo>
                  <a:pt x="388580" y="137807"/>
                  <a:pt x="388580" y="137807"/>
                  <a:pt x="388580" y="137807"/>
                </a:cubicBezTo>
                <a:cubicBezTo>
                  <a:pt x="383308" y="141862"/>
                  <a:pt x="383308" y="141862"/>
                  <a:pt x="383308" y="141862"/>
                </a:cubicBezTo>
                <a:cubicBezTo>
                  <a:pt x="378035" y="137401"/>
                  <a:pt x="378035" y="137401"/>
                  <a:pt x="378035" y="137401"/>
                </a:cubicBezTo>
                <a:cubicBezTo>
                  <a:pt x="386147" y="131318"/>
                  <a:pt x="386147" y="131318"/>
                  <a:pt x="386147" y="131318"/>
                </a:cubicBezTo>
                <a:cubicBezTo>
                  <a:pt x="386147" y="59650"/>
                  <a:pt x="386147" y="21577"/>
                  <a:pt x="386147" y="1350"/>
                </a:cubicBezTo>
                <a:close/>
              </a:path>
            </a:pathLst>
          </a:custGeom>
          <a:gradFill flip="none" rotWithShape="1">
            <a:gsLst>
              <a:gs pos="7000">
                <a:schemeClr val="bg1"/>
              </a:gs>
              <a:gs pos="26000">
                <a:schemeClr val="bg1">
                  <a:alpha val="80000"/>
                </a:schemeClr>
              </a:gs>
            </a:gsLst>
            <a:lin ang="0" scaled="1"/>
            <a:tileRect/>
          </a:gradFill>
        </p:spPr>
        <p:txBody>
          <a:bodyPr wrap="square" lIns="2160000" rIns="756000" anchor="ctr">
            <a:noAutofit/>
          </a:bodyPr>
          <a:lstStyle>
            <a:lvl1pPr>
              <a:defRPr/>
            </a:lvl1pPr>
          </a:lstStyle>
          <a:p>
            <a:pPr lvl="0"/>
            <a:r>
              <a:rPr lang="fr-FR" dirty="0"/>
              <a:t>Cliquez pour modifier les styles du texte du masque  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4" name="Titre 13">
            <a:extLst>
              <a:ext uri="{FF2B5EF4-FFF2-40B4-BE49-F238E27FC236}">
                <a16:creationId xmlns:a16="http://schemas.microsoft.com/office/drawing/2014/main" id="{B62CD770-3131-7686-5D22-0AC580D9B1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785071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t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0" y="382621"/>
            <a:ext cx="5181599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err="1"/>
              <a:t>Outiline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0" y="1812270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849582" y="6314403"/>
            <a:ext cx="2743200" cy="365125"/>
          </a:xfrm>
        </p:spPr>
        <p:txBody>
          <a:bodyPr/>
          <a:lstStyle/>
          <a:p>
            <a:fld id="{809987D9-D886-4147-A45B-3EA3B7F4A476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963391" y="6306014"/>
            <a:ext cx="4114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448800" y="6306016"/>
            <a:ext cx="2743200" cy="365125"/>
          </a:xfrm>
        </p:spPr>
        <p:txBody>
          <a:bodyPr/>
          <a:lstStyle/>
          <a:p>
            <a:fld id="{89796DD7-14BB-4D0B-A199-B8BE81FDAFB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entagon 7"/>
          <p:cNvSpPr/>
          <p:nvPr userDrawn="1"/>
        </p:nvSpPr>
        <p:spPr>
          <a:xfrm>
            <a:off x="0" y="1284"/>
            <a:ext cx="10939244" cy="183274"/>
          </a:xfrm>
          <a:prstGeom prst="homePlate">
            <a:avLst/>
          </a:prstGeom>
          <a:gradFill flip="none" rotWithShape="1">
            <a:gsLst>
              <a:gs pos="0">
                <a:srgbClr val="41D2EF"/>
              </a:gs>
              <a:gs pos="33000">
                <a:srgbClr val="0070C0"/>
              </a:gs>
              <a:gs pos="66000">
                <a:srgbClr val="E4BEE4"/>
              </a:gs>
              <a:gs pos="100000">
                <a:srgbClr val="FF00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 userDrawn="1"/>
        </p:nvSpPr>
        <p:spPr>
          <a:xfrm>
            <a:off x="540293" y="2080442"/>
            <a:ext cx="48077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i="1" dirty="0">
                <a:solidFill>
                  <a:srgbClr val="0070C0"/>
                </a:solidFill>
              </a:rPr>
              <a:t>Marie Skłodowska-Curie Actions Staff Exchanges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8119" y="184558"/>
            <a:ext cx="1492074" cy="18721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4256" y="2436640"/>
            <a:ext cx="1939799" cy="481724"/>
          </a:xfrm>
          <a:prstGeom prst="rect">
            <a:avLst/>
          </a:prstGeom>
        </p:spPr>
      </p:pic>
      <p:grpSp>
        <p:nvGrpSpPr>
          <p:cNvPr id="30" name="Group 29"/>
          <p:cNvGrpSpPr/>
          <p:nvPr userDrawn="1"/>
        </p:nvGrpSpPr>
        <p:grpSpPr>
          <a:xfrm>
            <a:off x="254915" y="3518550"/>
            <a:ext cx="5378479" cy="899746"/>
            <a:chOff x="127191" y="3127032"/>
            <a:chExt cx="5378479" cy="899746"/>
          </a:xfrm>
        </p:grpSpPr>
        <p:pic>
          <p:nvPicPr>
            <p:cNvPr id="23" name="Picture 22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191" y="3127032"/>
              <a:ext cx="899746" cy="899746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1803" y="3236444"/>
              <a:ext cx="737587" cy="737587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 userDrawn="1"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075" t="18197" r="39641" b="7637"/>
            <a:stretch/>
          </p:blipFill>
          <p:spPr>
            <a:xfrm>
              <a:off x="2757318" y="3210095"/>
              <a:ext cx="757946" cy="742477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4511" y="3236443"/>
              <a:ext cx="721159" cy="719957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74256" y="3236444"/>
              <a:ext cx="738816" cy="737587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22719" y="3236444"/>
              <a:ext cx="1147358" cy="737587"/>
            </a:xfrm>
            <a:prstGeom prst="rect">
              <a:avLst/>
            </a:prstGeom>
          </p:spPr>
        </p:pic>
      </p:grpSp>
      <p:grpSp>
        <p:nvGrpSpPr>
          <p:cNvPr id="32" name="Group 31"/>
          <p:cNvGrpSpPr/>
          <p:nvPr userDrawn="1"/>
        </p:nvGrpSpPr>
        <p:grpSpPr>
          <a:xfrm>
            <a:off x="167795" y="4789066"/>
            <a:ext cx="5552720" cy="657138"/>
            <a:chOff x="12625" y="4551415"/>
            <a:chExt cx="5552720" cy="657138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" y="4660027"/>
              <a:ext cx="1363959" cy="445581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51470" y="4713969"/>
              <a:ext cx="1493297" cy="343334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73397" y="4660027"/>
              <a:ext cx="1881316" cy="439915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08207" y="4551415"/>
              <a:ext cx="657138" cy="657138"/>
            </a:xfrm>
            <a:prstGeom prst="rect">
              <a:avLst/>
            </a:prstGeom>
          </p:spPr>
        </p:pic>
      </p:grpSp>
      <p:sp>
        <p:nvSpPr>
          <p:cNvPr id="33" name="Pentagon 32"/>
          <p:cNvSpPr/>
          <p:nvPr userDrawn="1"/>
        </p:nvSpPr>
        <p:spPr>
          <a:xfrm rot="10800000">
            <a:off x="1259527" y="6674726"/>
            <a:ext cx="10939244" cy="183274"/>
          </a:xfrm>
          <a:prstGeom prst="homePlate">
            <a:avLst/>
          </a:prstGeom>
          <a:gradFill flip="none" rotWithShape="1">
            <a:gsLst>
              <a:gs pos="0">
                <a:srgbClr val="41D2EF"/>
              </a:gs>
              <a:gs pos="33000">
                <a:srgbClr val="0070C0"/>
              </a:gs>
              <a:gs pos="66000">
                <a:srgbClr val="E4BEE4"/>
              </a:gs>
              <a:gs pos="100000">
                <a:srgbClr val="FF00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8" name="Group 37"/>
          <p:cNvGrpSpPr/>
          <p:nvPr userDrawn="1"/>
        </p:nvGrpSpPr>
        <p:grpSpPr>
          <a:xfrm>
            <a:off x="649773" y="5629523"/>
            <a:ext cx="4588764" cy="411666"/>
            <a:chOff x="515816" y="5594136"/>
            <a:chExt cx="4588764" cy="411666"/>
          </a:xfrm>
        </p:grpSpPr>
        <p:pic>
          <p:nvPicPr>
            <p:cNvPr id="34" name="Picture 33"/>
            <p:cNvPicPr>
              <a:picLocks noChangeAspect="1"/>
            </p:cNvPicPr>
            <p:nvPr userDrawn="1"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294" b="25385"/>
            <a:stretch/>
          </p:blipFill>
          <p:spPr>
            <a:xfrm>
              <a:off x="515816" y="5627995"/>
              <a:ext cx="610681" cy="343948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 userDrawn="1"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395" b="30091"/>
            <a:stretch/>
          </p:blipFill>
          <p:spPr>
            <a:xfrm>
              <a:off x="1196467" y="5619909"/>
              <a:ext cx="952500" cy="385893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41208" y="5660890"/>
              <a:ext cx="1448985" cy="223311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51156" y="5594136"/>
              <a:ext cx="1353424" cy="41166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671926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Gener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766653" y="6376507"/>
            <a:ext cx="2743200" cy="365125"/>
          </a:xfrm>
        </p:spPr>
        <p:txBody>
          <a:bodyPr/>
          <a:lstStyle/>
          <a:p>
            <a:fld id="{809987D9-D886-4147-A45B-3EA3B7F4A476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969778" y="6370623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39774" y="6356350"/>
            <a:ext cx="2743200" cy="365125"/>
          </a:xfrm>
        </p:spPr>
        <p:txBody>
          <a:bodyPr/>
          <a:lstStyle/>
          <a:p>
            <a:fld id="{89796DD7-14BB-4D0B-A199-B8BE81FDAFB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26078"/>
            <a:ext cx="1611457" cy="625667"/>
          </a:xfrm>
          <a:prstGeom prst="rect">
            <a:avLst/>
          </a:prstGeom>
        </p:spPr>
      </p:pic>
      <p:sp>
        <p:nvSpPr>
          <p:cNvPr id="8" name="Pentagon 7"/>
          <p:cNvSpPr/>
          <p:nvPr userDrawn="1"/>
        </p:nvSpPr>
        <p:spPr>
          <a:xfrm rot="10800000">
            <a:off x="1611457" y="6729863"/>
            <a:ext cx="10587314" cy="136525"/>
          </a:xfrm>
          <a:prstGeom prst="homePlate">
            <a:avLst/>
          </a:prstGeom>
          <a:gradFill flip="none" rotWithShape="1">
            <a:gsLst>
              <a:gs pos="0">
                <a:srgbClr val="41D2EF"/>
              </a:gs>
              <a:gs pos="33000">
                <a:srgbClr val="0070C0"/>
              </a:gs>
              <a:gs pos="66000">
                <a:srgbClr val="E4BEE4"/>
              </a:gs>
              <a:gs pos="100000">
                <a:srgbClr val="FF00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entagon 8"/>
          <p:cNvSpPr/>
          <p:nvPr userDrawn="1"/>
        </p:nvSpPr>
        <p:spPr>
          <a:xfrm>
            <a:off x="0" y="1284"/>
            <a:ext cx="10939244" cy="183274"/>
          </a:xfrm>
          <a:prstGeom prst="homePlate">
            <a:avLst/>
          </a:prstGeom>
          <a:gradFill flip="none" rotWithShape="1">
            <a:gsLst>
              <a:gs pos="0">
                <a:srgbClr val="41D2EF"/>
              </a:gs>
              <a:gs pos="33000">
                <a:srgbClr val="0070C0"/>
              </a:gs>
              <a:gs pos="66000">
                <a:srgbClr val="E4BEE4"/>
              </a:gs>
              <a:gs pos="100000">
                <a:srgbClr val="FF00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1317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987D9-D886-4147-A45B-3EA3B7F4A476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96DD7-14BB-4D0B-A199-B8BE81FDAF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3464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987D9-D886-4147-A45B-3EA3B7F4A476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96DD7-14BB-4D0B-A199-B8BE81FDAF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4467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987D9-D886-4147-A45B-3EA3B7F4A476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96DD7-14BB-4D0B-A199-B8BE81FDAF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7224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987D9-D886-4147-A45B-3EA3B7F4A476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96DD7-14BB-4D0B-A199-B8BE81FDAF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7580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987D9-D886-4147-A45B-3EA3B7F4A476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96DD7-14BB-4D0B-A199-B8BE81FDAF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5428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987D9-D886-4147-A45B-3EA3B7F4A476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96DD7-14BB-4D0B-A199-B8BE81FDAF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6421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9987D9-D886-4147-A45B-3EA3B7F4A476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796DD7-14BB-4D0B-A199-B8BE81FDAF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892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0" r:id="rId3"/>
    <p:sldLayoutId id="2147483651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8" r:id="rId12"/>
    <p:sldLayoutId id="2147483679" r:id="rId13"/>
    <p:sldLayoutId id="2147483680" r:id="rId14"/>
    <p:sldLayoutId id="2147483690" r:id="rId15"/>
    <p:sldLayoutId id="2147483691" r:id="rId16"/>
    <p:sldLayoutId id="2147483692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58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57.png"/><Relationship Id="rId11" Type="http://schemas.openxmlformats.org/officeDocument/2006/relationships/image" Target="../media/image61.png"/><Relationship Id="rId5" Type="http://schemas.openxmlformats.org/officeDocument/2006/relationships/image" Target="../media/image49.png"/><Relationship Id="rId10" Type="http://schemas.openxmlformats.org/officeDocument/2006/relationships/image" Target="../media/image60.jpeg"/><Relationship Id="rId4" Type="http://schemas.openxmlformats.org/officeDocument/2006/relationships/image" Target="../media/image3.jpeg"/><Relationship Id="rId9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9.png"/><Relationship Id="rId7" Type="http://schemas.openxmlformats.org/officeDocument/2006/relationships/image" Target="../media/image2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jpg"/><Relationship Id="rId5" Type="http://schemas.openxmlformats.org/officeDocument/2006/relationships/image" Target="../media/image11.jpeg"/><Relationship Id="rId4" Type="http://schemas.openxmlformats.org/officeDocument/2006/relationships/image" Target="../media/image10.jpeg"/><Relationship Id="rId9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4.png"/><Relationship Id="rId7" Type="http://schemas.openxmlformats.org/officeDocument/2006/relationships/image" Target="../media/image1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jp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2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png"/><Relationship Id="rId5" Type="http://schemas.openxmlformats.org/officeDocument/2006/relationships/image" Target="../media/image10.jpe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png"/><Relationship Id="rId5" Type="http://schemas.openxmlformats.org/officeDocument/2006/relationships/image" Target="../media/image24.png"/><Relationship Id="rId4" Type="http://schemas.openxmlformats.org/officeDocument/2006/relationships/image" Target="../media/image3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emf"/><Relationship Id="rId13" Type="http://schemas.openxmlformats.org/officeDocument/2006/relationships/image" Target="../media/image47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Relationship Id="rId14" Type="http://schemas.openxmlformats.org/officeDocument/2006/relationships/image" Target="../media/image4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E6EE8C60-9C2E-619B-1DCA-117E96C9FAEA}"/>
              </a:ext>
            </a:extLst>
          </p:cNvPr>
          <p:cNvSpPr txBox="1">
            <a:spLocks/>
          </p:cNvSpPr>
          <p:nvPr/>
        </p:nvSpPr>
        <p:spPr>
          <a:xfrm>
            <a:off x="143933" y="1396999"/>
            <a:ext cx="7128934" cy="15118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/>
              <a:t>WP-2</a:t>
            </a:r>
            <a:br>
              <a:rPr lang="en-US" b="1" dirty="0"/>
            </a:br>
            <a:r>
              <a:rPr lang="en-US" b="1" dirty="0"/>
              <a:t>High performance RF systems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55718070-DFA3-D089-1B2B-3699487079A9}"/>
              </a:ext>
            </a:extLst>
          </p:cNvPr>
          <p:cNvSpPr txBox="1">
            <a:spLocks/>
          </p:cNvSpPr>
          <p:nvPr/>
        </p:nvSpPr>
        <p:spPr>
          <a:xfrm>
            <a:off x="143933" y="3361852"/>
            <a:ext cx="7128934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dirty="0"/>
              <a:t>L. Monaco and E. Cenni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1800" dirty="0"/>
              <a:t>30 March 2023, DESY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1800" dirty="0"/>
              <a:t>EAJADE – kickoff meeting</a:t>
            </a:r>
            <a:endParaRPr lang="en-US" sz="20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E36231C-3DBB-42AB-84D4-7F43215EB4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0126" y="139119"/>
            <a:ext cx="5231874" cy="6564522"/>
          </a:xfrm>
          <a:prstGeom prst="rect">
            <a:avLst/>
          </a:prstGeom>
        </p:spPr>
      </p:pic>
      <p:sp>
        <p:nvSpPr>
          <p:cNvPr id="11" name="Pentagon 7">
            <a:extLst>
              <a:ext uri="{FF2B5EF4-FFF2-40B4-BE49-F238E27FC236}">
                <a16:creationId xmlns:a16="http://schemas.microsoft.com/office/drawing/2014/main" id="{40441DFF-2874-B577-90E4-4D7A9632D56F}"/>
              </a:ext>
            </a:extLst>
          </p:cNvPr>
          <p:cNvSpPr/>
          <p:nvPr/>
        </p:nvSpPr>
        <p:spPr>
          <a:xfrm>
            <a:off x="0" y="-15240"/>
            <a:ext cx="7976681" cy="154359"/>
          </a:xfrm>
          <a:prstGeom prst="homePlate">
            <a:avLst/>
          </a:prstGeom>
          <a:gradFill flip="none" rotWithShape="1">
            <a:gsLst>
              <a:gs pos="0">
                <a:srgbClr val="41D2EF"/>
              </a:gs>
              <a:gs pos="33000">
                <a:srgbClr val="0070C0"/>
              </a:gs>
              <a:gs pos="66000">
                <a:srgbClr val="E4BEE4"/>
              </a:gs>
              <a:gs pos="100000">
                <a:srgbClr val="FF00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entagon 32">
            <a:extLst>
              <a:ext uri="{FF2B5EF4-FFF2-40B4-BE49-F238E27FC236}">
                <a16:creationId xmlns:a16="http://schemas.microsoft.com/office/drawing/2014/main" id="{93FDCEC4-AAE1-F294-C244-FF79078E1E6A}"/>
              </a:ext>
            </a:extLst>
          </p:cNvPr>
          <p:cNvSpPr/>
          <p:nvPr/>
        </p:nvSpPr>
        <p:spPr>
          <a:xfrm rot="10800000">
            <a:off x="-1" y="6703641"/>
            <a:ext cx="7976681" cy="154359"/>
          </a:xfrm>
          <a:prstGeom prst="homePlate">
            <a:avLst/>
          </a:prstGeom>
          <a:gradFill flip="none" rotWithShape="1">
            <a:gsLst>
              <a:gs pos="0">
                <a:srgbClr val="41D2EF"/>
              </a:gs>
              <a:gs pos="33000">
                <a:srgbClr val="0070C0"/>
              </a:gs>
              <a:gs pos="66000">
                <a:srgbClr val="E4BEE4"/>
              </a:gs>
              <a:gs pos="100000">
                <a:srgbClr val="FF00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3157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>
            <a:extLst>
              <a:ext uri="{FF2B5EF4-FFF2-40B4-BE49-F238E27FC236}">
                <a16:creationId xmlns:a16="http://schemas.microsoft.com/office/drawing/2014/main" id="{D9498BEF-B518-569D-A20C-03EF15415020}"/>
              </a:ext>
            </a:extLst>
          </p:cNvPr>
          <p:cNvSpPr txBox="1">
            <a:spLocks/>
          </p:cNvSpPr>
          <p:nvPr/>
        </p:nvSpPr>
        <p:spPr>
          <a:xfrm>
            <a:off x="838200" y="1"/>
            <a:ext cx="10515600" cy="11069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/>
              <a:t>INFN activities</a:t>
            </a:r>
            <a:endParaRPr lang="en-US" b="1" i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C6CCC43-3AFD-65ED-39BA-6B8201F1D56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05" b="11875"/>
          <a:stretch/>
        </p:blipFill>
        <p:spPr>
          <a:xfrm>
            <a:off x="11066570" y="56997"/>
            <a:ext cx="1038395" cy="804953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39AB3E03-DE22-D182-DF74-51FCC555D3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6447" y="240915"/>
            <a:ext cx="908030" cy="41043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11547CC-DA46-D6D4-E0F9-DDAF522BFA8B}"/>
              </a:ext>
            </a:extLst>
          </p:cNvPr>
          <p:cNvSpPr txBox="1"/>
          <p:nvPr/>
        </p:nvSpPr>
        <p:spPr>
          <a:xfrm>
            <a:off x="3805989" y="363678"/>
            <a:ext cx="42170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rgbClr val="FF0000"/>
                </a:solidFill>
              </a:rPr>
              <a:t>Tasks: 2.1, 2.3, 2.5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9BDA5B-D17C-7F5F-B56C-A14ABCDC172A}"/>
              </a:ext>
            </a:extLst>
          </p:cNvPr>
          <p:cNvSpPr txBox="1"/>
          <p:nvPr/>
        </p:nvSpPr>
        <p:spPr>
          <a:xfrm>
            <a:off x="8455990" y="412551"/>
            <a:ext cx="14680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>
                <a:solidFill>
                  <a:srgbClr val="FF0000"/>
                </a:solidFill>
                <a:latin typeface="Impact" panose="020B0806030902050204" pitchFamily="34" charset="0"/>
              </a:rPr>
              <a:t>Starting 2023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2214F8A-B0C1-B141-A8DF-44705A6591FD}"/>
              </a:ext>
            </a:extLst>
          </p:cNvPr>
          <p:cNvSpPr txBox="1"/>
          <p:nvPr/>
        </p:nvSpPr>
        <p:spPr>
          <a:xfrm>
            <a:off x="458440" y="1063896"/>
            <a:ext cx="9618008" cy="3663748"/>
          </a:xfrm>
          <a:prstGeom prst="rect">
            <a:avLst/>
          </a:prstGeom>
          <a:noFill/>
        </p:spPr>
        <p:txBody>
          <a:bodyPr wrap="square" numCol="1" rtlCol="0">
            <a:noAutofit/>
          </a:bodyPr>
          <a:lstStyle/>
          <a:p>
            <a:r>
              <a:rPr lang="en-US" sz="1600" b="1" dirty="0"/>
              <a:t>Collaboration topics</a:t>
            </a:r>
            <a:r>
              <a:rPr lang="en-US" sz="1600" dirty="0"/>
              <a:t>: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kumimoji="1" lang="en-US" altLang="ja-SE" sz="1600" u="sng" dirty="0"/>
              <a:t>Treatments R&amp;D for improvement (baking at different T, cold EP studies and optimization)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kumimoji="1" lang="en-US" altLang="ja-SE" sz="1600" dirty="0"/>
              <a:t>Setup parameters for EP “warm” and “cold” in the framework of the PIP-II activities will be investigated towards high field operation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kumimoji="1" lang="en-US" altLang="ja-SE" sz="1600" u="sng" dirty="0"/>
              <a:t>Diagnostic improvement</a:t>
            </a:r>
            <a:r>
              <a:rPr kumimoji="1" lang="en-US" altLang="ja-SE" sz="1600" dirty="0"/>
              <a:t> 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kumimoji="1" lang="en-US" altLang="ja-SE" sz="1600" dirty="0"/>
              <a:t>2nd sound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kumimoji="1" lang="en-US" altLang="ja-SE" sz="1600" dirty="0"/>
              <a:t>Thermometry (improve resolution)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kumimoji="1" lang="en-US" altLang="ja-SE" sz="1600" dirty="0"/>
              <a:t>Photodiode and Scintillator </a:t>
            </a:r>
            <a:br>
              <a:rPr kumimoji="1" lang="en-US" altLang="ja-SE" sz="1600" dirty="0"/>
            </a:br>
            <a:r>
              <a:rPr kumimoji="1" lang="en-US" altLang="ja-SE" sz="1600" dirty="0"/>
              <a:t>(further develop reconstruction emitter source identification)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kumimoji="1" lang="en-US" altLang="ja-SE" sz="1600" dirty="0"/>
              <a:t>Magnetic sensor and </a:t>
            </a:r>
            <a:r>
              <a:rPr kumimoji="1" lang="en-US" altLang="ja-SE" sz="1600" dirty="0" err="1"/>
              <a:t>Helmotz</a:t>
            </a:r>
            <a:r>
              <a:rPr kumimoji="1" lang="en-US" altLang="ja-SE" sz="1600" dirty="0"/>
              <a:t> coils for magnetic hygiene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kumimoji="1" lang="en-US" altLang="ja-SE" sz="1600" u="sng" dirty="0"/>
              <a:t>Dedicated cryostat at LASA for single-cell studies at 2K</a:t>
            </a:r>
            <a:r>
              <a:rPr kumimoji="1" lang="en-US" altLang="ja-SE" sz="1600" dirty="0"/>
              <a:t> 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kumimoji="1" lang="en-US" altLang="ja-SE" sz="1600" dirty="0"/>
              <a:t>Fast check of treatment and diagnostic improvement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kumimoji="1" lang="en-US" altLang="ja-SE" sz="1600" dirty="0"/>
              <a:t>Fast cooldown and “zero” magnetic field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kumimoji="1" lang="en-US" altLang="ja-SE" sz="1600" dirty="0"/>
              <a:t>Use single cell cavities for </a:t>
            </a:r>
            <a:r>
              <a:rPr kumimoji="1" lang="en-US" altLang="ja-SE" sz="1600" u="sng" dirty="0"/>
              <a:t>Vertical Test infrastructures benchmarking</a:t>
            </a:r>
            <a:r>
              <a:rPr kumimoji="1" lang="en-US" altLang="ja-SE" sz="1600" dirty="0"/>
              <a:t> (test harmonization)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C2513D-BB13-04E5-A374-6C4263EA2815}"/>
              </a:ext>
            </a:extLst>
          </p:cNvPr>
          <p:cNvSpPr txBox="1"/>
          <p:nvPr/>
        </p:nvSpPr>
        <p:spPr>
          <a:xfrm>
            <a:off x="555550" y="4727318"/>
            <a:ext cx="52149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/>
              <a:t>Collaboration between INFN-LASA and FNAL/</a:t>
            </a:r>
            <a:r>
              <a:rPr lang="en-US" u="sng" dirty="0" err="1"/>
              <a:t>Jlab</a:t>
            </a:r>
            <a:r>
              <a:rPr lang="en-US" u="sng" dirty="0"/>
              <a:t>/KEK</a:t>
            </a:r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43B732CD-6184-0426-674B-7654D4D4C7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602"/>
          <a:stretch/>
        </p:blipFill>
        <p:spPr bwMode="auto">
          <a:xfrm>
            <a:off x="8118442" y="3030643"/>
            <a:ext cx="1664030" cy="1218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CE2D602-49B7-9144-3CAA-152EF276CEFD}"/>
              </a:ext>
            </a:extLst>
          </p:cNvPr>
          <p:cNvSpPr txBox="1"/>
          <p:nvPr/>
        </p:nvSpPr>
        <p:spPr>
          <a:xfrm>
            <a:off x="6428286" y="3429000"/>
            <a:ext cx="1664029" cy="415498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1050" dirty="0"/>
              <a:t>On-line </a:t>
            </a:r>
            <a:r>
              <a:rPr lang="it-IT" sz="1050" dirty="0" err="1"/>
              <a:t>thickness</a:t>
            </a:r>
            <a:r>
              <a:rPr lang="it-IT" sz="1050" dirty="0"/>
              <a:t> monitor </a:t>
            </a:r>
            <a:br>
              <a:rPr lang="it-IT" sz="1050" dirty="0"/>
            </a:br>
            <a:r>
              <a:rPr lang="it-IT" sz="1050" dirty="0" err="1"/>
              <a:t>during</a:t>
            </a:r>
            <a:r>
              <a:rPr lang="it-IT" sz="1050" dirty="0"/>
              <a:t> processing</a:t>
            </a:r>
            <a:endParaRPr lang="en-US" sz="1050" dirty="0"/>
          </a:p>
        </p:txBody>
      </p:sp>
      <p:pic>
        <p:nvPicPr>
          <p:cNvPr id="13" name="Immagine 9">
            <a:extLst>
              <a:ext uri="{FF2B5EF4-FFF2-40B4-BE49-F238E27FC236}">
                <a16:creationId xmlns:a16="http://schemas.microsoft.com/office/drawing/2014/main" id="{2931C58B-981A-DB6E-CF4B-FE47E8AE5D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9326" y="5159460"/>
            <a:ext cx="1296889" cy="1471437"/>
          </a:xfrm>
          <a:prstGeom prst="rect">
            <a:avLst/>
          </a:prstGeom>
        </p:spPr>
      </p:pic>
      <p:pic>
        <p:nvPicPr>
          <p:cNvPr id="14" name="Immagine 16">
            <a:extLst>
              <a:ext uri="{FF2B5EF4-FFF2-40B4-BE49-F238E27FC236}">
                <a16:creationId xmlns:a16="http://schemas.microsoft.com/office/drawing/2014/main" id="{8BF6CA6B-63B1-BBA5-791B-9D92D8BDFB4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0799" y="5176181"/>
            <a:ext cx="2500971" cy="1494955"/>
          </a:xfrm>
          <a:prstGeom prst="rect">
            <a:avLst/>
          </a:prstGeom>
          <a:noFill/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413D03E-B4AE-2C6E-A8CD-C6A98017A5FD}"/>
              </a:ext>
            </a:extLst>
          </p:cNvPr>
          <p:cNvSpPr txBox="1"/>
          <p:nvPr/>
        </p:nvSpPr>
        <p:spPr>
          <a:xfrm>
            <a:off x="5194791" y="5159460"/>
            <a:ext cx="901209" cy="30777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it-IT" sz="1400" dirty="0"/>
              <a:t>2</a:t>
            </a:r>
            <a:r>
              <a:rPr lang="it-IT" sz="1400" baseline="30000" dirty="0"/>
              <a:t>nd</a:t>
            </a:r>
            <a:r>
              <a:rPr lang="it-IT" sz="1400" dirty="0"/>
              <a:t> Sound</a:t>
            </a:r>
            <a:endParaRPr lang="en-US" sz="14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4E83EE3-635B-8164-DDE0-05CD87B9890E}"/>
              </a:ext>
            </a:extLst>
          </p:cNvPr>
          <p:cNvSpPr txBox="1"/>
          <p:nvPr/>
        </p:nvSpPr>
        <p:spPr>
          <a:xfrm>
            <a:off x="506204" y="5468373"/>
            <a:ext cx="1233574" cy="646331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200" dirty="0"/>
              <a:t>Coil for </a:t>
            </a:r>
            <a:r>
              <a:rPr lang="en-US" sz="1200" dirty="0" err="1"/>
              <a:t>regmanent</a:t>
            </a:r>
            <a:r>
              <a:rPr lang="en-US" sz="1200" dirty="0"/>
              <a:t> field </a:t>
            </a:r>
            <a:br>
              <a:rPr lang="en-US" sz="1200" dirty="0"/>
            </a:br>
            <a:r>
              <a:rPr lang="en-US" sz="1200" dirty="0"/>
              <a:t>compensation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C3AED2E-2A5F-183E-F5C8-5B06974390E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0482" y="4594041"/>
            <a:ext cx="3366179" cy="1746392"/>
          </a:xfrm>
          <a:prstGeom prst="rect">
            <a:avLst/>
          </a:prstGeom>
          <a:noFill/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CFDC24A-F79F-3488-3A7B-16EF9A97C38F}"/>
              </a:ext>
            </a:extLst>
          </p:cNvPr>
          <p:cNvSpPr txBox="1"/>
          <p:nvPr/>
        </p:nvSpPr>
        <p:spPr>
          <a:xfrm>
            <a:off x="9158237" y="6397767"/>
            <a:ext cx="2860148" cy="26161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100" dirty="0" err="1"/>
              <a:t>Cernox</a:t>
            </a:r>
            <a:r>
              <a:rPr lang="en-US" sz="1100" dirty="0"/>
              <a:t> sensor during quench at 22 MV/m</a:t>
            </a:r>
          </a:p>
        </p:txBody>
      </p:sp>
      <p:pic>
        <p:nvPicPr>
          <p:cNvPr id="19" name="Immagine 12">
            <a:extLst>
              <a:ext uri="{FF2B5EF4-FFF2-40B4-BE49-F238E27FC236}">
                <a16:creationId xmlns:a16="http://schemas.microsoft.com/office/drawing/2014/main" id="{821E6885-7011-C3F2-308B-126791E78F8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3" t="16484"/>
          <a:stretch/>
        </p:blipFill>
        <p:spPr>
          <a:xfrm>
            <a:off x="3324456" y="5336919"/>
            <a:ext cx="1825039" cy="1310697"/>
          </a:xfrm>
          <a:prstGeom prst="rect">
            <a:avLst/>
          </a:prstGeom>
        </p:spPr>
      </p:pic>
      <p:sp>
        <p:nvSpPr>
          <p:cNvPr id="20" name="CasellaDiTesto 11">
            <a:extLst>
              <a:ext uri="{FF2B5EF4-FFF2-40B4-BE49-F238E27FC236}">
                <a16:creationId xmlns:a16="http://schemas.microsoft.com/office/drawing/2014/main" id="{EEA0E79A-8E75-B258-46B8-77E69ECDF429}"/>
              </a:ext>
            </a:extLst>
          </p:cNvPr>
          <p:cNvSpPr txBox="1"/>
          <p:nvPr/>
        </p:nvSpPr>
        <p:spPr>
          <a:xfrm>
            <a:off x="3187631" y="5183414"/>
            <a:ext cx="1233574" cy="43088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100" dirty="0" err="1">
                <a:solidFill>
                  <a:schemeClr val="bg1"/>
                </a:solidFill>
                <a:latin typeface="+mn-lt"/>
              </a:rPr>
              <a:t>CryoPerm</a:t>
            </a:r>
            <a:r>
              <a:rPr lang="en-US" sz="1100" dirty="0">
                <a:solidFill>
                  <a:schemeClr val="bg1"/>
                </a:solidFill>
                <a:latin typeface="+mn-lt"/>
              </a:rPr>
              <a:t> inner magnetic shield</a:t>
            </a:r>
          </a:p>
        </p:txBody>
      </p:sp>
      <p:pic>
        <p:nvPicPr>
          <p:cNvPr id="21" name="Immagine 9">
            <a:extLst>
              <a:ext uri="{FF2B5EF4-FFF2-40B4-BE49-F238E27FC236}">
                <a16:creationId xmlns:a16="http://schemas.microsoft.com/office/drawing/2014/main" id="{F557BC03-F8C8-759C-9B09-FD0DDBA64D89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59967" y="1274500"/>
            <a:ext cx="2058418" cy="3087626"/>
          </a:xfrm>
          <a:prstGeom prst="rect">
            <a:avLst/>
          </a:prstGeom>
        </p:spPr>
      </p:pic>
      <p:pic>
        <p:nvPicPr>
          <p:cNvPr id="22" name="Picture 2">
            <a:extLst>
              <a:ext uri="{FF2B5EF4-FFF2-40B4-BE49-F238E27FC236}">
                <a16:creationId xmlns:a16="http://schemas.microsoft.com/office/drawing/2014/main" id="{30A2C27C-B912-79D1-593B-0DD86AE895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0504" y="1894819"/>
            <a:ext cx="2285364" cy="144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43043D3B-467F-5D99-E552-23AFB08C345A}"/>
              </a:ext>
            </a:extLst>
          </p:cNvPr>
          <p:cNvSpPr txBox="1"/>
          <p:nvPr/>
        </p:nvSpPr>
        <p:spPr>
          <a:xfrm>
            <a:off x="9959967" y="1102425"/>
            <a:ext cx="2058418" cy="25391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1050" dirty="0"/>
              <a:t>ESS </a:t>
            </a:r>
            <a:r>
              <a:rPr lang="it-IT" sz="1050" dirty="0" err="1"/>
              <a:t>cavity</a:t>
            </a:r>
            <a:r>
              <a:rPr lang="it-IT" sz="1050" dirty="0"/>
              <a:t> on the LASA VT </a:t>
            </a:r>
            <a:r>
              <a:rPr lang="it-IT" sz="1050" dirty="0" err="1"/>
              <a:t>insert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12007404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>
            <a:extLst>
              <a:ext uri="{FF2B5EF4-FFF2-40B4-BE49-F238E27FC236}">
                <a16:creationId xmlns:a16="http://schemas.microsoft.com/office/drawing/2014/main" id="{D9498BEF-B518-569D-A20C-03EF15415020}"/>
              </a:ext>
            </a:extLst>
          </p:cNvPr>
          <p:cNvSpPr txBox="1">
            <a:spLocks/>
          </p:cNvSpPr>
          <p:nvPr/>
        </p:nvSpPr>
        <p:spPr>
          <a:xfrm>
            <a:off x="838200" y="1"/>
            <a:ext cx="10515600" cy="11069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/>
              <a:t>INFN activities</a:t>
            </a:r>
            <a:endParaRPr lang="en-US" b="1" i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C6CCC43-3AFD-65ED-39BA-6B8201F1D56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05" b="11875"/>
          <a:stretch/>
        </p:blipFill>
        <p:spPr>
          <a:xfrm>
            <a:off x="11066570" y="56997"/>
            <a:ext cx="1038395" cy="804953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39AB3E03-DE22-D182-DF74-51FCC555D37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6447" y="240915"/>
            <a:ext cx="908030" cy="41043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11547CC-DA46-D6D4-E0F9-DDAF522BFA8B}"/>
              </a:ext>
            </a:extLst>
          </p:cNvPr>
          <p:cNvSpPr txBox="1"/>
          <p:nvPr/>
        </p:nvSpPr>
        <p:spPr>
          <a:xfrm>
            <a:off x="3805989" y="363678"/>
            <a:ext cx="42170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rgbClr val="FF0000"/>
                </a:solidFill>
              </a:rPr>
              <a:t>Tasks: 2.2, 2.3, 2.5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9BDA5B-D17C-7F5F-B56C-A14ABCDC172A}"/>
              </a:ext>
            </a:extLst>
          </p:cNvPr>
          <p:cNvSpPr txBox="1"/>
          <p:nvPr/>
        </p:nvSpPr>
        <p:spPr>
          <a:xfrm>
            <a:off x="8023367" y="381572"/>
            <a:ext cx="17856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>
                <a:solidFill>
                  <a:srgbClr val="FF0000"/>
                </a:solidFill>
                <a:latin typeface="Impact" panose="020B0806030902050204" pitchFamily="34" charset="0"/>
              </a:rPr>
              <a:t>Starting 2023/24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2214F8A-B0C1-B141-A8DF-44705A6591FD}"/>
              </a:ext>
            </a:extLst>
          </p:cNvPr>
          <p:cNvSpPr txBox="1"/>
          <p:nvPr/>
        </p:nvSpPr>
        <p:spPr>
          <a:xfrm>
            <a:off x="458440" y="1063896"/>
            <a:ext cx="9618008" cy="2180438"/>
          </a:xfrm>
          <a:prstGeom prst="rect">
            <a:avLst/>
          </a:prstGeom>
          <a:noFill/>
        </p:spPr>
        <p:txBody>
          <a:bodyPr wrap="square" numCol="1" rtlCol="0">
            <a:noAutofit/>
          </a:bodyPr>
          <a:lstStyle/>
          <a:p>
            <a:r>
              <a:rPr lang="en-US" sz="1600" b="1" dirty="0"/>
              <a:t>Collaboration topics</a:t>
            </a:r>
            <a:r>
              <a:rPr lang="en-US" sz="1600" dirty="0"/>
              <a:t>: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kumimoji="1" lang="en-US" altLang="ja-SE" sz="1600" u="sng" dirty="0"/>
              <a:t>Cryomodule preparation and operation</a:t>
            </a:r>
            <a:r>
              <a:rPr kumimoji="1" lang="en-US" altLang="ja-SE" sz="1600" dirty="0"/>
              <a:t>: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kumimoji="1" lang="en-US" altLang="ja-SE" sz="1600" dirty="0"/>
              <a:t>Commissioning and operation in different facilities mainly devoted to field emission studies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kumimoji="1" lang="en-US" altLang="ja-SE" sz="1600" dirty="0"/>
              <a:t>Extend FE model developed for cavities during VT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kumimoji="1" lang="en-US" altLang="ja-SE" sz="1600" u="sng" dirty="0"/>
              <a:t>Industrialization and cost reduction: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kumimoji="1" lang="en-US" altLang="ja-SE" sz="1600" dirty="0"/>
              <a:t>Migration from R&amp;D to industrial production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kumimoji="1" lang="en-US" altLang="ja-SE" sz="1600" dirty="0"/>
              <a:t>Pressure vessel code harmonization (HPGS/PED/ASME)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kumimoji="1" lang="en-US" altLang="ja-SE" sz="1600" dirty="0"/>
              <a:t>Cost reduction: Mid Grain Nb vs Fine Grain Nb and HighQ/</a:t>
            </a:r>
            <a:r>
              <a:rPr kumimoji="1" lang="en-US" altLang="ja-SE" sz="1600" dirty="0" err="1"/>
              <a:t>HighG</a:t>
            </a:r>
            <a:r>
              <a:rPr kumimoji="1" lang="en-US" altLang="ja-SE" sz="1600" dirty="0"/>
              <a:t> recipes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kumimoji="1" lang="en-US" altLang="ja-SE" sz="1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C2513D-BB13-04E5-A374-6C4263EA2815}"/>
              </a:ext>
            </a:extLst>
          </p:cNvPr>
          <p:cNvSpPr txBox="1"/>
          <p:nvPr/>
        </p:nvSpPr>
        <p:spPr>
          <a:xfrm>
            <a:off x="458440" y="3244334"/>
            <a:ext cx="52854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/>
              <a:t>Collaboration between INFN-LASA and FNAL/JLAB/KEK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05E0B70-10C0-D994-FBE3-4C75BE8312C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2" t="12345" r="4510"/>
          <a:stretch/>
        </p:blipFill>
        <p:spPr>
          <a:xfrm>
            <a:off x="9324402" y="1274500"/>
            <a:ext cx="2484524" cy="179786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D2259AC-A999-AAE8-E188-174CD3F1C4DE}"/>
              </a:ext>
            </a:extLst>
          </p:cNvPr>
          <p:cNvSpPr txBox="1"/>
          <p:nvPr/>
        </p:nvSpPr>
        <p:spPr>
          <a:xfrm>
            <a:off x="10595238" y="941621"/>
            <a:ext cx="1306512" cy="307777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it-IT" sz="1400" dirty="0"/>
              <a:t>FE </a:t>
            </a:r>
            <a:r>
              <a:rPr lang="it-IT" sz="1200" dirty="0" err="1"/>
              <a:t>reconstruction</a:t>
            </a:r>
            <a:endParaRPr lang="en-US" sz="1400" dirty="0"/>
          </a:p>
        </p:txBody>
      </p:sp>
      <p:pic>
        <p:nvPicPr>
          <p:cNvPr id="25" name="M012_2">
            <a:hlinkClick r:id="" action="ppaction://media"/>
            <a:extLst>
              <a:ext uri="{FF2B5EF4-FFF2-40B4-BE49-F238E27FC236}">
                <a16:creationId xmlns:a16="http://schemas.microsoft.com/office/drawing/2014/main" id="{410B69CA-91AC-3E8C-8CB7-BA3460038B5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190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90372" y="4434293"/>
            <a:ext cx="4211378" cy="2105689"/>
          </a:xfrm>
          <a:prstGeom prst="rect">
            <a:avLst/>
          </a:prstGeom>
        </p:spPr>
      </p:pic>
      <p:sp>
        <p:nvSpPr>
          <p:cNvPr id="26" name="TextBox 72">
            <a:extLst>
              <a:ext uri="{FF2B5EF4-FFF2-40B4-BE49-F238E27FC236}">
                <a16:creationId xmlns:a16="http://schemas.microsoft.com/office/drawing/2014/main" id="{05D84071-D0DC-1FEE-7DCF-B6A7270E8835}"/>
              </a:ext>
            </a:extLst>
          </p:cNvPr>
          <p:cNvSpPr txBox="1"/>
          <p:nvPr/>
        </p:nvSpPr>
        <p:spPr>
          <a:xfrm>
            <a:off x="10120533" y="6386093"/>
            <a:ext cx="1936893" cy="276999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GB" sz="1200" kern="800" dirty="0">
                <a:latin typeface="Arial" panose="020B0604020202020204" pitchFamily="34" charset="0"/>
                <a:cs typeface="Arial" panose="020B0604020202020204" pitchFamily="34" charset="0"/>
              </a:rPr>
              <a:t>Real-time Scintillator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Immagine 11">
            <a:extLst>
              <a:ext uri="{FF2B5EF4-FFF2-40B4-BE49-F238E27FC236}">
                <a16:creationId xmlns:a16="http://schemas.microsoft.com/office/drawing/2014/main" id="{147E28F8-ADEF-23EC-BC1B-70694896B93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7086" y="3002837"/>
            <a:ext cx="3070416" cy="1704763"/>
          </a:xfrm>
          <a:prstGeom prst="rect">
            <a:avLst/>
          </a:prstGeom>
          <a:noFill/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30F3AE59-0618-70D1-78C1-E5EFAB56AEF2}"/>
              </a:ext>
            </a:extLst>
          </p:cNvPr>
          <p:cNvSpPr txBox="1"/>
          <p:nvPr/>
        </p:nvSpPr>
        <p:spPr>
          <a:xfrm>
            <a:off x="8182055" y="2826911"/>
            <a:ext cx="2022148" cy="276999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Photodiode</a:t>
            </a:r>
            <a:r>
              <a:rPr lang="en-US" sz="800" dirty="0"/>
              <a:t> </a:t>
            </a:r>
            <a:r>
              <a:rPr lang="en-US" sz="1200" dirty="0"/>
              <a:t>signals vs </a:t>
            </a:r>
            <a:r>
              <a:rPr lang="en-US" sz="1200" dirty="0" err="1"/>
              <a:t>Eacc</a:t>
            </a:r>
            <a:endParaRPr lang="en-US" sz="1200" dirty="0"/>
          </a:p>
        </p:txBody>
      </p:sp>
      <p:pic>
        <p:nvPicPr>
          <p:cNvPr id="27" name="Immagine 5">
            <a:extLst>
              <a:ext uri="{FF2B5EF4-FFF2-40B4-BE49-F238E27FC236}">
                <a16:creationId xmlns:a16="http://schemas.microsoft.com/office/drawing/2014/main" id="{DD4625BF-DB3D-0478-84BA-5F71EF5BB3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88"/>
          <a:stretch>
            <a:fillRect/>
          </a:stretch>
        </p:blipFill>
        <p:spPr bwMode="auto">
          <a:xfrm>
            <a:off x="3441399" y="3755814"/>
            <a:ext cx="4248973" cy="2630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">
            <a:extLst>
              <a:ext uri="{FF2B5EF4-FFF2-40B4-BE49-F238E27FC236}">
                <a16:creationId xmlns:a16="http://schemas.microsoft.com/office/drawing/2014/main" id="{E2A69373-06C3-38C9-B290-5127D0454E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493" y="4171084"/>
            <a:ext cx="2864943" cy="190102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797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62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video>
              <p:cMediaNode vol="80000" mute="1">
                <p:cTn id="12" fill="hold" display="0">
                  <p:stCondLst>
                    <p:cond delay="indefinite"/>
                  </p:stCondLst>
                </p:cTn>
                <p:tgtEl>
                  <p:spTgt spid="25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>
            <a:extLst>
              <a:ext uri="{FF2B5EF4-FFF2-40B4-BE49-F238E27FC236}">
                <a16:creationId xmlns:a16="http://schemas.microsoft.com/office/drawing/2014/main" id="{D9498BEF-B518-569D-A20C-03EF15415020}"/>
              </a:ext>
            </a:extLst>
          </p:cNvPr>
          <p:cNvSpPr txBox="1">
            <a:spLocks/>
          </p:cNvSpPr>
          <p:nvPr/>
        </p:nvSpPr>
        <p:spPr>
          <a:xfrm>
            <a:off x="838200" y="1"/>
            <a:ext cx="10515600" cy="11069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/>
              <a:t>INFN activities</a:t>
            </a:r>
            <a:endParaRPr lang="en-US" b="1" i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C6CCC43-3AFD-65ED-39BA-6B8201F1D56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05" b="11875"/>
          <a:stretch/>
        </p:blipFill>
        <p:spPr>
          <a:xfrm>
            <a:off x="11066570" y="56997"/>
            <a:ext cx="1038395" cy="804953"/>
          </a:xfrm>
          <a:prstGeom prst="rect">
            <a:avLst/>
          </a:prstGeom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D60E8CAB-9624-41B6-60E4-BBE7A2DA33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8447" y="294403"/>
            <a:ext cx="650402" cy="33013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BA4EDF4-7D8F-2656-1C0B-3086936C648E}"/>
              </a:ext>
            </a:extLst>
          </p:cNvPr>
          <p:cNvSpPr txBox="1"/>
          <p:nvPr/>
        </p:nvSpPr>
        <p:spPr>
          <a:xfrm>
            <a:off x="3805989" y="363678"/>
            <a:ext cx="42170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rgbClr val="FF0000"/>
                </a:solidFill>
              </a:rPr>
              <a:t>Tasks: 2.5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32FEF93-9B27-8C1D-BF2A-B1ECE6427E98}"/>
              </a:ext>
            </a:extLst>
          </p:cNvPr>
          <p:cNvSpPr txBox="1"/>
          <p:nvPr/>
        </p:nvSpPr>
        <p:spPr>
          <a:xfrm>
            <a:off x="8455990" y="412551"/>
            <a:ext cx="14680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>
                <a:solidFill>
                  <a:srgbClr val="FF0000"/>
                </a:solidFill>
                <a:latin typeface="Impact" panose="020B0806030902050204" pitchFamily="34" charset="0"/>
              </a:rPr>
              <a:t>Starting 2023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3510E30-7C81-A8AB-F53B-9066003A9883}"/>
              </a:ext>
            </a:extLst>
          </p:cNvPr>
          <p:cNvSpPr txBox="1"/>
          <p:nvPr/>
        </p:nvSpPr>
        <p:spPr>
          <a:xfrm>
            <a:off x="165371" y="861949"/>
            <a:ext cx="5623064" cy="4895025"/>
          </a:xfrm>
          <a:prstGeom prst="rect">
            <a:avLst/>
          </a:prstGeom>
          <a:noFill/>
        </p:spPr>
        <p:txBody>
          <a:bodyPr wrap="square" numCol="1" rtlCol="0">
            <a:noAutofit/>
          </a:bodyPr>
          <a:lstStyle/>
          <a:p>
            <a:r>
              <a:rPr lang="en-US" sz="1600" dirty="0">
                <a:solidFill>
                  <a:srgbClr val="000000"/>
                </a:solidFill>
              </a:rPr>
              <a:t>R&amp;D on advanced RF devices and power sources is a strategic activity for the future HEP infrastructure as well as for many other accelerator applications.</a:t>
            </a:r>
          </a:p>
          <a:p>
            <a:r>
              <a:rPr lang="en-US" sz="1600" dirty="0" err="1">
                <a:solidFill>
                  <a:srgbClr val="000000"/>
                </a:solidFill>
              </a:rPr>
              <a:t>ScandiNova</a:t>
            </a:r>
            <a:r>
              <a:rPr lang="en-US" sz="1600" dirty="0">
                <a:solidFill>
                  <a:srgbClr val="000000"/>
                </a:solidFill>
              </a:rPr>
              <a:t> (Uppsala, SE) is the industrial partner for this development, and will provide the required modulator. </a:t>
            </a:r>
          </a:p>
          <a:p>
            <a:endParaRPr lang="en-US" sz="1600" b="1" dirty="0">
              <a:solidFill>
                <a:srgbClr val="000000"/>
              </a:solidFill>
            </a:endParaRPr>
          </a:p>
          <a:p>
            <a:r>
              <a:rPr lang="en-US" sz="1600" b="1" dirty="0"/>
              <a:t>Collaboration topics</a:t>
            </a:r>
            <a:r>
              <a:rPr lang="en-US" sz="1600" dirty="0"/>
              <a:t>: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1600" dirty="0">
                <a:solidFill>
                  <a:srgbClr val="000000"/>
                </a:solidFill>
              </a:rPr>
              <a:t>INFN experts will support the development of the power stations to implement:</a:t>
            </a:r>
          </a:p>
          <a:p>
            <a:pPr marL="342900" indent="-3429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High repetition rate</a:t>
            </a:r>
          </a:p>
          <a:p>
            <a:pPr marL="342900" indent="-3429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Test of high efficiency klystrons</a:t>
            </a:r>
          </a:p>
          <a:p>
            <a:pPr marL="342900" indent="-3429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Improvement of video pulse shape and IGBTs control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1600" dirty="0">
                <a:solidFill>
                  <a:srgbClr val="000000"/>
                </a:solidFill>
              </a:rPr>
              <a:t>Secondments in total: 1 </a:t>
            </a:r>
            <a:r>
              <a:rPr lang="en-US" sz="1600" dirty="0" err="1">
                <a:solidFill>
                  <a:srgbClr val="000000"/>
                </a:solidFill>
              </a:rPr>
              <a:t>person</a:t>
            </a:r>
            <a:r>
              <a:rPr lang="en-US" sz="1600" dirty="0" err="1">
                <a:solidFill>
                  <a:srgbClr val="000000"/>
                </a:solidFill>
                <a:sym typeface="Symbol" panose="05050102010706020507" pitchFamily="18" charset="2"/>
              </a:rPr>
              <a:t></a:t>
            </a:r>
            <a:r>
              <a:rPr lang="en-US" sz="1600" dirty="0" err="1">
                <a:solidFill>
                  <a:srgbClr val="000000"/>
                </a:solidFill>
              </a:rPr>
              <a:t>months</a:t>
            </a:r>
            <a:endParaRPr lang="en-US" sz="1600" dirty="0">
              <a:solidFill>
                <a:srgbClr val="000000"/>
              </a:solidFill>
            </a:endParaRP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1600" dirty="0">
                <a:solidFill>
                  <a:srgbClr val="000000"/>
                </a:solidFill>
              </a:rPr>
              <a:t>Time profile: possible to spend ½ </a:t>
            </a:r>
            <a:r>
              <a:rPr lang="en-US" sz="1600" dirty="0" err="1">
                <a:solidFill>
                  <a:srgbClr val="000000"/>
                </a:solidFill>
              </a:rPr>
              <a:t>person</a:t>
            </a:r>
            <a:r>
              <a:rPr lang="en-US" sz="1600" dirty="0" err="1">
                <a:solidFill>
                  <a:srgbClr val="000000"/>
                </a:solidFill>
                <a:sym typeface="Symbol" panose="05050102010706020507" pitchFamily="18" charset="2"/>
              </a:rPr>
              <a:t></a:t>
            </a:r>
            <a:r>
              <a:rPr lang="en-US" sz="1600" dirty="0" err="1">
                <a:solidFill>
                  <a:srgbClr val="000000"/>
                </a:solidFill>
              </a:rPr>
              <a:t>months</a:t>
            </a:r>
            <a:r>
              <a:rPr lang="en-US" sz="1600" dirty="0">
                <a:solidFill>
                  <a:srgbClr val="000000"/>
                </a:solidFill>
              </a:rPr>
              <a:t> in late 2023 / early 2024 for collaboration and tests of high rep rate modulators at </a:t>
            </a:r>
            <a:r>
              <a:rPr lang="en-US" sz="1600" dirty="0" err="1">
                <a:solidFill>
                  <a:srgbClr val="000000"/>
                </a:solidFill>
              </a:rPr>
              <a:t>ScandiNova</a:t>
            </a:r>
            <a:r>
              <a:rPr lang="en-US" sz="1600" dirty="0">
                <a:solidFill>
                  <a:srgbClr val="000000"/>
                </a:solidFill>
              </a:rPr>
              <a:t> (Uppsala, SE)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endParaRPr lang="en-US" sz="1600" dirty="0">
              <a:solidFill>
                <a:srgbClr val="000000"/>
              </a:solidFill>
            </a:endParaRPr>
          </a:p>
        </p:txBody>
      </p:sp>
      <p:pic>
        <p:nvPicPr>
          <p:cNvPr id="10" name="Picture 6">
            <a:extLst>
              <a:ext uri="{FF2B5EF4-FFF2-40B4-BE49-F238E27FC236}">
                <a16:creationId xmlns:a16="http://schemas.microsoft.com/office/drawing/2014/main" id="{571157EF-AEA0-7191-C8C0-07231C4513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3615" y="4644877"/>
            <a:ext cx="3324832" cy="2052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asellaDiTesto 1">
            <a:extLst>
              <a:ext uri="{FF2B5EF4-FFF2-40B4-BE49-F238E27FC236}">
                <a16:creationId xmlns:a16="http://schemas.microsoft.com/office/drawing/2014/main" id="{A17B36BA-88CA-B9AC-9860-B8BD235789FE}"/>
              </a:ext>
            </a:extLst>
          </p:cNvPr>
          <p:cNvSpPr txBox="1"/>
          <p:nvPr/>
        </p:nvSpPr>
        <p:spPr>
          <a:xfrm>
            <a:off x="10078447" y="5282453"/>
            <a:ext cx="242002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600" b="1" dirty="0"/>
              <a:t>K400 </a:t>
            </a:r>
            <a:r>
              <a:rPr lang="it-IT" sz="1600" b="1" dirty="0" err="1"/>
              <a:t>ScandiNova</a:t>
            </a:r>
            <a:r>
              <a:rPr lang="it-IT" sz="1600" b="1" dirty="0"/>
              <a:t> Modulator + </a:t>
            </a:r>
          </a:p>
          <a:p>
            <a:r>
              <a:rPr lang="it-IT" sz="1600" b="1" dirty="0"/>
              <a:t>CPI VKX8311A klystron</a:t>
            </a:r>
          </a:p>
        </p:txBody>
      </p:sp>
      <p:pic>
        <p:nvPicPr>
          <p:cNvPr id="13" name="Picture 8">
            <a:extLst>
              <a:ext uri="{FF2B5EF4-FFF2-40B4-BE49-F238E27FC236}">
                <a16:creationId xmlns:a16="http://schemas.microsoft.com/office/drawing/2014/main" id="{057BBB56-8F39-A801-EDFB-53B3B00DF1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9243" y="1006857"/>
            <a:ext cx="2219325" cy="2962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asellaDiTesto 4">
            <a:extLst>
              <a:ext uri="{FF2B5EF4-FFF2-40B4-BE49-F238E27FC236}">
                <a16:creationId xmlns:a16="http://schemas.microsoft.com/office/drawing/2014/main" id="{B9DC611D-2099-B711-1E3F-F843E685EAD3}"/>
              </a:ext>
            </a:extLst>
          </p:cNvPr>
          <p:cNvSpPr txBox="1"/>
          <p:nvPr/>
        </p:nvSpPr>
        <p:spPr>
          <a:xfrm>
            <a:off x="6199243" y="4014617"/>
            <a:ext cx="2743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600" b="1" dirty="0"/>
              <a:t>INFN Frascati X-band high power test stand «TEX»</a:t>
            </a:r>
          </a:p>
        </p:txBody>
      </p:sp>
      <p:sp>
        <p:nvSpPr>
          <p:cNvPr id="15" name="CasellaDiTesto 2">
            <a:extLst>
              <a:ext uri="{FF2B5EF4-FFF2-40B4-BE49-F238E27FC236}">
                <a16:creationId xmlns:a16="http://schemas.microsoft.com/office/drawing/2014/main" id="{B64A950E-7F0E-9658-0CED-DF701E157D93}"/>
              </a:ext>
            </a:extLst>
          </p:cNvPr>
          <p:cNvSpPr txBox="1"/>
          <p:nvPr/>
        </p:nvSpPr>
        <p:spPr>
          <a:xfrm>
            <a:off x="5774587" y="6034147"/>
            <a:ext cx="17609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600" b="1" dirty="0" err="1"/>
              <a:t>Eupraxia</a:t>
            </a:r>
            <a:r>
              <a:rPr lang="it-IT" sz="1600" b="1" dirty="0"/>
              <a:t> X-band </a:t>
            </a:r>
          </a:p>
          <a:p>
            <a:r>
              <a:rPr lang="it-IT" sz="1600" b="1" dirty="0"/>
              <a:t>RF </a:t>
            </a:r>
            <a:r>
              <a:rPr lang="it-IT" sz="1600" b="1" dirty="0" err="1"/>
              <a:t>module</a:t>
            </a:r>
            <a:endParaRPr lang="it-IT" sz="1600" b="1" dirty="0"/>
          </a:p>
        </p:txBody>
      </p:sp>
      <p:pic>
        <p:nvPicPr>
          <p:cNvPr id="16" name="Immagine 1" descr="Immagine che contiene computer&#10;&#10;Descrizione generata automaticamente">
            <a:extLst>
              <a:ext uri="{FF2B5EF4-FFF2-40B4-BE49-F238E27FC236}">
                <a16:creationId xmlns:a16="http://schemas.microsoft.com/office/drawing/2014/main" id="{5B8C707F-6BF6-E550-FA8D-2F242B220BE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0506" y="1012894"/>
            <a:ext cx="3268236" cy="2451177"/>
          </a:xfrm>
          <a:prstGeom prst="rect">
            <a:avLst/>
          </a:prstGeom>
        </p:spPr>
      </p:pic>
      <p:sp>
        <p:nvSpPr>
          <p:cNvPr id="17" name="CasellaDiTesto 2">
            <a:extLst>
              <a:ext uri="{FF2B5EF4-FFF2-40B4-BE49-F238E27FC236}">
                <a16:creationId xmlns:a16="http://schemas.microsoft.com/office/drawing/2014/main" id="{0AF7E1DF-0034-F6D0-169A-5C59DEFB5985}"/>
              </a:ext>
            </a:extLst>
          </p:cNvPr>
          <p:cNvSpPr txBox="1"/>
          <p:nvPr/>
        </p:nvSpPr>
        <p:spPr>
          <a:xfrm>
            <a:off x="8680506" y="3553634"/>
            <a:ext cx="33484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600" b="1" dirty="0" err="1">
                <a:solidFill>
                  <a:srgbClr val="FF0000"/>
                </a:solidFill>
              </a:rPr>
              <a:t>ScandiNova</a:t>
            </a:r>
            <a:r>
              <a:rPr lang="it-IT" sz="1600" b="1" dirty="0">
                <a:solidFill>
                  <a:srgbClr val="FF0000"/>
                </a:solidFill>
              </a:rPr>
              <a:t> K400 modulator for the INFN Frascati high power X-band TEX facility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A8DB181-007B-CA22-C3C1-1EF1B54CB815}"/>
              </a:ext>
            </a:extLst>
          </p:cNvPr>
          <p:cNvSpPr txBox="1"/>
          <p:nvPr/>
        </p:nvSpPr>
        <p:spPr>
          <a:xfrm>
            <a:off x="642080" y="5855135"/>
            <a:ext cx="47896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/>
              <a:t>Collaboration between INFN-LNF and </a:t>
            </a:r>
            <a:r>
              <a:rPr lang="en-US" u="sng" dirty="0" err="1"/>
              <a:t>ScandiNova</a:t>
            </a:r>
            <a:endParaRPr lang="en-US" u="sng" dirty="0"/>
          </a:p>
        </p:txBody>
      </p:sp>
    </p:spTree>
    <p:extLst>
      <p:ext uri="{BB962C8B-B14F-4D97-AF65-F5344CB8AC3E}">
        <p14:creationId xmlns:p14="http://schemas.microsoft.com/office/powerpoint/2010/main" val="42155073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106904"/>
          </a:xfrm>
        </p:spPr>
        <p:txBody>
          <a:bodyPr>
            <a:normAutofit/>
          </a:bodyPr>
          <a:lstStyle/>
          <a:p>
            <a:r>
              <a:rPr lang="en-US" sz="3600" b="1" dirty="0"/>
              <a:t>UHH activities</a:t>
            </a:r>
            <a:endParaRPr lang="en-US" b="1" i="1" dirty="0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96901B84-6D27-763A-4A7C-E7C512C0CA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0921" y="3202313"/>
            <a:ext cx="11270942" cy="261321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de-DE" sz="3000" dirty="0"/>
              <a:t>KEK</a:t>
            </a:r>
          </a:p>
          <a:p>
            <a:r>
              <a:rPr lang="de-DE" sz="2200" dirty="0"/>
              <a:t>Plan is to joint efforts in term of „beyond Nb“ R&amp;D to improve RF performance</a:t>
            </a:r>
          </a:p>
          <a:p>
            <a:r>
              <a:rPr lang="de-DE" sz="2200" dirty="0"/>
              <a:t>UHH has a funded R&amp;D project for „multilayer“ or S-I-S structures</a:t>
            </a:r>
            <a:endParaRPr lang="de-DE" sz="2200" dirty="0">
              <a:solidFill>
                <a:srgbClr val="00B050"/>
              </a:solidFill>
            </a:endParaRPr>
          </a:p>
          <a:p>
            <a:r>
              <a:rPr lang="de-DE" sz="2200" dirty="0"/>
              <a:t>KEK had a similar attempt on S-I-S some time ago but hit a roadblock</a:t>
            </a:r>
            <a:endParaRPr lang="de-DE" sz="2200" dirty="0">
              <a:solidFill>
                <a:srgbClr val="00B050"/>
              </a:solidFill>
            </a:endParaRPr>
          </a:p>
          <a:p>
            <a:pPr marL="457200" lvl="1" indent="0">
              <a:buNone/>
            </a:pPr>
            <a:r>
              <a:rPr lang="de-DE" sz="1900" dirty="0"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de-DE" sz="1900" u="sng" dirty="0" err="1">
                <a:solidFill>
                  <a:srgbClr val="00B050"/>
                </a:solidFill>
                <a:cs typeface="Arial" panose="020B0604020202020204" pitchFamily="34" charset="0"/>
              </a:rPr>
              <a:t>planned</a:t>
            </a:r>
            <a:r>
              <a:rPr lang="de-DE" sz="1900" u="sng" dirty="0">
                <a:solidFill>
                  <a:srgbClr val="00B050"/>
                </a:solidFill>
                <a:cs typeface="Arial" panose="020B0604020202020204" pitchFamily="34" charset="0"/>
              </a:rPr>
              <a:t> </a:t>
            </a:r>
            <a:r>
              <a:rPr lang="de-DE" sz="1900" u="sng" dirty="0" err="1">
                <a:solidFill>
                  <a:srgbClr val="00B050"/>
                </a:solidFill>
                <a:cs typeface="Arial" panose="020B0604020202020204" pitchFamily="34" charset="0"/>
              </a:rPr>
              <a:t>secondment</a:t>
            </a:r>
            <a:r>
              <a:rPr lang="de-DE" sz="1900" u="sng" dirty="0">
                <a:solidFill>
                  <a:srgbClr val="00B050"/>
                </a:solidFill>
                <a:cs typeface="Arial" panose="020B0604020202020204" pitchFamily="34" charset="0"/>
              </a:rPr>
              <a:t> </a:t>
            </a:r>
            <a:r>
              <a:rPr lang="de-DE" sz="1900" u="sng" dirty="0" err="1">
                <a:solidFill>
                  <a:srgbClr val="00B050"/>
                </a:solidFill>
                <a:cs typeface="Arial" panose="020B0604020202020204" pitchFamily="34" charset="0"/>
              </a:rPr>
              <a:t>of</a:t>
            </a:r>
            <a:r>
              <a:rPr lang="de-DE" sz="1900" u="sng" dirty="0">
                <a:solidFill>
                  <a:srgbClr val="00B050"/>
                </a:solidFill>
                <a:cs typeface="Arial" panose="020B0604020202020204" pitchFamily="34" charset="0"/>
              </a:rPr>
              <a:t> Postdoc </a:t>
            </a:r>
            <a:r>
              <a:rPr lang="de-DE" sz="1900" u="sng" dirty="0" err="1">
                <a:solidFill>
                  <a:srgbClr val="00B050"/>
                </a:solidFill>
                <a:cs typeface="Arial" panose="020B0604020202020204" pitchFamily="34" charset="0"/>
              </a:rPr>
              <a:t>for</a:t>
            </a:r>
            <a:r>
              <a:rPr lang="de-DE" sz="1900" u="sng" dirty="0">
                <a:solidFill>
                  <a:srgbClr val="00B050"/>
                </a:solidFill>
                <a:cs typeface="Arial" panose="020B0604020202020204" pitchFamily="34" charset="0"/>
              </a:rPr>
              <a:t> 1 </a:t>
            </a:r>
            <a:r>
              <a:rPr lang="de-DE" sz="1900" u="sng" dirty="0" err="1">
                <a:solidFill>
                  <a:srgbClr val="00B050"/>
                </a:solidFill>
                <a:cs typeface="Arial" panose="020B0604020202020204" pitchFamily="34" charset="0"/>
              </a:rPr>
              <a:t>month</a:t>
            </a:r>
            <a:r>
              <a:rPr lang="de-DE" sz="1900" u="sng" dirty="0">
                <a:solidFill>
                  <a:srgbClr val="00B050"/>
                </a:solidFill>
                <a:cs typeface="Arial" panose="020B0604020202020204" pitchFamily="34" charset="0"/>
              </a:rPr>
              <a:t> in Q3/Q4 2023</a:t>
            </a:r>
            <a:endParaRPr lang="de-DE" sz="1900" u="sng" dirty="0">
              <a:solidFill>
                <a:srgbClr val="00B050"/>
              </a:solidFill>
            </a:endParaRPr>
          </a:p>
          <a:p>
            <a:r>
              <a:rPr lang="de-DE" sz="2200" dirty="0"/>
              <a:t>KEK has a unique set-up to measure H</a:t>
            </a:r>
            <a:r>
              <a:rPr lang="de-DE" sz="2200" baseline="-25000" dirty="0"/>
              <a:t>c1</a:t>
            </a:r>
            <a:r>
              <a:rPr lang="de-DE" sz="2200" dirty="0"/>
              <a:t> of SRF samples &amp; we will provide samples</a:t>
            </a:r>
            <a:endParaRPr lang="de-DE" sz="2200" dirty="0">
              <a:solidFill>
                <a:srgbClr val="00B050"/>
              </a:solidFill>
            </a:endParaRPr>
          </a:p>
          <a:p>
            <a:pPr marL="457200" lvl="1" indent="0">
              <a:buNone/>
            </a:pPr>
            <a:r>
              <a:rPr lang="de-DE" sz="1900" dirty="0"/>
              <a:t>Open PhD Position not </a:t>
            </a:r>
            <a:r>
              <a:rPr lang="de-DE" sz="1900" dirty="0" err="1"/>
              <a:t>filled</a:t>
            </a:r>
            <a:r>
              <a:rPr lang="de-DE" sz="1900" dirty="0"/>
              <a:t> </a:t>
            </a:r>
            <a:r>
              <a:rPr lang="de-DE" sz="1900" dirty="0" err="1"/>
              <a:t>yet</a:t>
            </a:r>
            <a:r>
              <a:rPr lang="de-DE" sz="1900" dirty="0"/>
              <a:t> </a:t>
            </a:r>
            <a:r>
              <a:rPr lang="de-DE" sz="1900" dirty="0"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de-DE" sz="1900" u="sng" dirty="0" err="1">
                <a:solidFill>
                  <a:srgbClr val="FF0000"/>
                </a:solidFill>
                <a:latin typeface="Calibri "/>
                <a:cs typeface="Arial" panose="020B0604020202020204" pitchFamily="34" charset="0"/>
              </a:rPr>
              <a:t>planned</a:t>
            </a:r>
            <a:r>
              <a:rPr lang="de-DE" sz="1900" u="sng" dirty="0">
                <a:solidFill>
                  <a:srgbClr val="FF0000"/>
                </a:solidFill>
                <a:latin typeface="Calibri "/>
                <a:cs typeface="Arial" panose="020B0604020202020204" pitchFamily="34" charset="0"/>
              </a:rPr>
              <a:t> </a:t>
            </a:r>
            <a:r>
              <a:rPr lang="de-DE" sz="1900" u="sng" dirty="0" err="1">
                <a:solidFill>
                  <a:srgbClr val="FF0000"/>
                </a:solidFill>
                <a:latin typeface="Calibri "/>
                <a:cs typeface="Arial" panose="020B0604020202020204" pitchFamily="34" charset="0"/>
              </a:rPr>
              <a:t>secondment</a:t>
            </a:r>
            <a:r>
              <a:rPr lang="de-DE" sz="1900" u="sng" dirty="0">
                <a:solidFill>
                  <a:srgbClr val="FF0000"/>
                </a:solidFill>
                <a:latin typeface="Calibri "/>
                <a:cs typeface="Arial" panose="020B0604020202020204" pitchFamily="34" charset="0"/>
              </a:rPr>
              <a:t> not possible</a:t>
            </a:r>
            <a:r>
              <a:rPr lang="de-DE" sz="1900" u="sng" dirty="0">
                <a:latin typeface="Calibri "/>
                <a:cs typeface="Arial" panose="020B0604020202020204" pitchFamily="34" charset="0"/>
              </a:rPr>
              <a:t>, but </a:t>
            </a:r>
            <a:r>
              <a:rPr lang="de-DE" sz="1900" u="sng" dirty="0" err="1">
                <a:latin typeface="Calibri "/>
                <a:cs typeface="Arial" panose="020B0604020202020204" pitchFamily="34" charset="0"/>
              </a:rPr>
              <a:t>measurements</a:t>
            </a:r>
            <a:r>
              <a:rPr lang="de-DE" sz="1900" u="sng" dirty="0">
                <a:latin typeface="Calibri "/>
                <a:cs typeface="Arial" panose="020B0604020202020204" pitchFamily="34" charset="0"/>
              </a:rPr>
              <a:t> will </a:t>
            </a:r>
            <a:r>
              <a:rPr lang="de-DE" sz="1900" u="sng" dirty="0" err="1">
                <a:latin typeface="Calibri "/>
                <a:cs typeface="Arial" panose="020B0604020202020204" pitchFamily="34" charset="0"/>
              </a:rPr>
              <a:t>be</a:t>
            </a:r>
            <a:r>
              <a:rPr lang="de-DE" sz="1900" u="sng" dirty="0">
                <a:latin typeface="Calibri "/>
                <a:cs typeface="Arial" panose="020B0604020202020204" pitchFamily="34" charset="0"/>
              </a:rPr>
              <a:t> </a:t>
            </a:r>
            <a:r>
              <a:rPr lang="de-DE" sz="1900" u="sng" dirty="0" err="1">
                <a:latin typeface="Calibri "/>
                <a:cs typeface="Arial" panose="020B0604020202020204" pitchFamily="34" charset="0"/>
              </a:rPr>
              <a:t>done</a:t>
            </a:r>
            <a:endParaRPr lang="de-DE" sz="1800" u="sng" dirty="0">
              <a:latin typeface="Calibri 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C0CE88B-9C61-5823-BF9C-3E0A81E145BA}"/>
              </a:ext>
            </a:extLst>
          </p:cNvPr>
          <p:cNvSpPr txBox="1"/>
          <p:nvPr/>
        </p:nvSpPr>
        <p:spPr>
          <a:xfrm>
            <a:off x="1131971" y="763788"/>
            <a:ext cx="956510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Some comments/criticalities on 2023 plans: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Candidates: “nationality” of the involved PhD student, lack of a candidate for the secondment</a:t>
            </a:r>
            <a:br>
              <a:rPr lang="en-US" i="1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-&gt; open PhD position.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Costs increase: two post-docs are planned to go to the US/Japan this year -&gt; given the raise in plane ticket prices, we'll see how much we have to provide from other projects to make it work.</a:t>
            </a:r>
          </a:p>
          <a:p>
            <a:r>
              <a:rPr lang="en-US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Anyhow….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Collaborations are going rather well, and all partners - especially the receiving partners - would really like to welcome students.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718D825-973F-A19E-BA87-9B57F30FBCC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848" y="139699"/>
            <a:ext cx="1084112" cy="108230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10E2AD6-434A-DAFF-FE6D-F5C8D5F479FE}"/>
              </a:ext>
            </a:extLst>
          </p:cNvPr>
          <p:cNvSpPr txBox="1"/>
          <p:nvPr/>
        </p:nvSpPr>
        <p:spPr>
          <a:xfrm>
            <a:off x="8455990" y="412551"/>
            <a:ext cx="14680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>
                <a:solidFill>
                  <a:srgbClr val="FF0000"/>
                </a:solidFill>
                <a:latin typeface="Impact" panose="020B0806030902050204" pitchFamily="34" charset="0"/>
              </a:rPr>
              <a:t>Starting 2023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AFCEBC9-84BB-20AA-B75E-7EC555862E07}"/>
              </a:ext>
            </a:extLst>
          </p:cNvPr>
          <p:cNvSpPr txBox="1"/>
          <p:nvPr/>
        </p:nvSpPr>
        <p:spPr>
          <a:xfrm>
            <a:off x="3805989" y="363678"/>
            <a:ext cx="42170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rgbClr val="FF0000"/>
                </a:solidFill>
              </a:rPr>
              <a:t>Tasks: 2.1, 2.3, (2.5)</a:t>
            </a:r>
          </a:p>
        </p:txBody>
      </p:sp>
    </p:spTree>
    <p:extLst>
      <p:ext uri="{BB962C8B-B14F-4D97-AF65-F5344CB8AC3E}">
        <p14:creationId xmlns:p14="http://schemas.microsoft.com/office/powerpoint/2010/main" val="24775575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nhaltsplatzhalter 4">
            <a:extLst>
              <a:ext uri="{FF2B5EF4-FFF2-40B4-BE49-F238E27FC236}">
                <a16:creationId xmlns:a16="http://schemas.microsoft.com/office/drawing/2014/main" id="{9092B989-6863-47EE-9C84-9577CCF0BC84}"/>
              </a:ext>
            </a:extLst>
          </p:cNvPr>
          <p:cNvSpPr txBox="1">
            <a:spLocks/>
          </p:cNvSpPr>
          <p:nvPr/>
        </p:nvSpPr>
        <p:spPr>
          <a:xfrm>
            <a:off x="500478" y="949332"/>
            <a:ext cx="11191043" cy="241984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dirty="0"/>
              <a:t>JLab</a:t>
            </a:r>
          </a:p>
          <a:p>
            <a:r>
              <a:rPr lang="de-DE" sz="2200" dirty="0"/>
              <a:t>Two projects for joint R&amp;D planned – both improves our diagnostic capabilities of SRF</a:t>
            </a:r>
          </a:p>
          <a:p>
            <a:pPr lvl="1"/>
            <a:r>
              <a:rPr lang="de-DE" sz="2000" dirty="0" err="1"/>
              <a:t>One</a:t>
            </a:r>
            <a:r>
              <a:rPr lang="de-DE" sz="2000" dirty="0"/>
              <a:t> </a:t>
            </a:r>
            <a:r>
              <a:rPr lang="de-DE" sz="2000" dirty="0" err="1"/>
              <a:t>project</a:t>
            </a:r>
            <a:r>
              <a:rPr lang="de-DE" sz="2000" dirty="0"/>
              <a:t> </a:t>
            </a:r>
            <a:r>
              <a:rPr lang="de-DE" sz="2000" dirty="0" err="1"/>
              <a:t>has</a:t>
            </a:r>
            <a:r>
              <a:rPr lang="de-DE" sz="2000" dirty="0"/>
              <a:t> </a:t>
            </a:r>
            <a:r>
              <a:rPr lang="de-DE" sz="2000" dirty="0" err="1"/>
              <a:t>fabrication</a:t>
            </a:r>
            <a:r>
              <a:rPr lang="de-DE" sz="2000" dirty="0"/>
              <a:t> </a:t>
            </a:r>
            <a:r>
              <a:rPr lang="de-DE" sz="2000" dirty="0" err="1"/>
              <a:t>delay</a:t>
            </a:r>
            <a:r>
              <a:rPr lang="de-DE" sz="2000" dirty="0"/>
              <a:t> – </a:t>
            </a:r>
            <a:r>
              <a:rPr lang="de-DE" sz="2000" dirty="0" err="1"/>
              <a:t>collaboration</a:t>
            </a:r>
            <a:r>
              <a:rPr lang="de-DE" sz="2000" dirty="0"/>
              <a:t> </a:t>
            </a:r>
            <a:r>
              <a:rPr lang="de-DE" sz="2000" dirty="0" err="1"/>
              <a:t>continues</a:t>
            </a:r>
            <a:r>
              <a:rPr lang="de-DE" sz="2000" dirty="0"/>
              <a:t> but </a:t>
            </a:r>
            <a:r>
              <a:rPr lang="de-DE" sz="2000" dirty="0" err="1"/>
              <a:t>secondment</a:t>
            </a:r>
            <a:r>
              <a:rPr lang="de-DE" sz="2000" dirty="0"/>
              <a:t> </a:t>
            </a:r>
            <a:r>
              <a:rPr lang="de-DE" sz="2000" dirty="0" err="1"/>
              <a:t>to</a:t>
            </a:r>
            <a:r>
              <a:rPr lang="de-DE" sz="2000" dirty="0"/>
              <a:t> </a:t>
            </a:r>
            <a:r>
              <a:rPr lang="de-DE" sz="2000" dirty="0" err="1"/>
              <a:t>JLab</a:t>
            </a:r>
            <a:r>
              <a:rPr lang="de-DE" sz="2000" dirty="0"/>
              <a:t> not </a:t>
            </a:r>
            <a:r>
              <a:rPr lang="de-DE" sz="2000" dirty="0" err="1"/>
              <a:t>helpful</a:t>
            </a:r>
            <a:r>
              <a:rPr lang="de-DE" sz="2000" dirty="0"/>
              <a:t> at </a:t>
            </a:r>
            <a:r>
              <a:rPr lang="de-DE" sz="2000" dirty="0" err="1"/>
              <a:t>the</a:t>
            </a:r>
            <a:r>
              <a:rPr lang="de-DE" sz="2000" dirty="0"/>
              <a:t> </a:t>
            </a:r>
            <a:r>
              <a:rPr lang="de-DE" sz="2000" dirty="0" err="1"/>
              <a:t>moment</a:t>
            </a:r>
            <a:endParaRPr lang="de-DE" sz="2000" dirty="0"/>
          </a:p>
          <a:p>
            <a:pPr lvl="1"/>
            <a:r>
              <a:rPr lang="de-DE" sz="2000" dirty="0"/>
              <a:t>Other </a:t>
            </a:r>
            <a:r>
              <a:rPr lang="de-DE" sz="2000" dirty="0" err="1"/>
              <a:t>project</a:t>
            </a:r>
            <a:r>
              <a:rPr lang="de-DE" sz="2000" dirty="0"/>
              <a:t> </a:t>
            </a:r>
            <a:r>
              <a:rPr lang="de-DE" sz="2000" dirty="0" err="1"/>
              <a:t>has</a:t>
            </a:r>
            <a:r>
              <a:rPr lang="de-DE" sz="2000" dirty="0"/>
              <a:t> a </a:t>
            </a:r>
            <a:r>
              <a:rPr lang="de-DE" sz="2000" dirty="0" err="1"/>
              <a:t>good</a:t>
            </a:r>
            <a:r>
              <a:rPr lang="de-DE" sz="2000" dirty="0"/>
              <a:t> </a:t>
            </a:r>
            <a:r>
              <a:rPr lang="de-DE" sz="2000" dirty="0" err="1"/>
              <a:t>collaboration</a:t>
            </a:r>
            <a:r>
              <a:rPr lang="de-DE" sz="2000" dirty="0"/>
              <a:t> – but PhD </a:t>
            </a:r>
            <a:r>
              <a:rPr lang="de-DE" sz="2000" dirty="0" err="1"/>
              <a:t>student</a:t>
            </a:r>
            <a:r>
              <a:rPr lang="de-DE" sz="2000" dirty="0"/>
              <a:t> </a:t>
            </a:r>
            <a:r>
              <a:rPr lang="de-DE" sz="2000" dirty="0" err="1"/>
              <a:t>has</a:t>
            </a:r>
            <a:r>
              <a:rPr lang="de-DE" sz="2000" dirty="0"/>
              <a:t> </a:t>
            </a:r>
            <a:r>
              <a:rPr lang="de-DE" sz="2000" dirty="0" err="1"/>
              <a:t>problematic</a:t>
            </a:r>
            <a:r>
              <a:rPr lang="de-DE" sz="2000" dirty="0"/>
              <a:t> </a:t>
            </a:r>
            <a:r>
              <a:rPr lang="de-DE" sz="2000" dirty="0" err="1"/>
              <a:t>Nationality</a:t>
            </a:r>
            <a:r>
              <a:rPr lang="de-DE" sz="2000" dirty="0"/>
              <a:t> (Iran). DOE </a:t>
            </a:r>
            <a:r>
              <a:rPr lang="de-DE" sz="2000" dirty="0" err="1"/>
              <a:t>is</a:t>
            </a:r>
            <a:r>
              <a:rPr lang="de-DE" sz="2000" dirty="0"/>
              <a:t> </a:t>
            </a:r>
            <a:r>
              <a:rPr lang="de-DE" sz="2000" dirty="0" err="1"/>
              <a:t>currently</a:t>
            </a:r>
            <a:r>
              <a:rPr lang="de-DE" sz="2000" dirty="0"/>
              <a:t> </a:t>
            </a:r>
            <a:r>
              <a:rPr lang="de-DE" sz="2000" dirty="0" err="1"/>
              <a:t>processing</a:t>
            </a:r>
            <a:r>
              <a:rPr lang="de-DE" sz="2000" dirty="0"/>
              <a:t> </a:t>
            </a:r>
            <a:r>
              <a:rPr lang="de-DE" sz="2000" dirty="0" err="1"/>
              <a:t>our</a:t>
            </a:r>
            <a:r>
              <a:rPr lang="de-DE" sz="2000" dirty="0"/>
              <a:t> </a:t>
            </a:r>
            <a:r>
              <a:rPr lang="de-DE" sz="2000" dirty="0" err="1"/>
              <a:t>visit</a:t>
            </a:r>
            <a:r>
              <a:rPr lang="de-DE" sz="2000" dirty="0"/>
              <a:t> </a:t>
            </a:r>
            <a:r>
              <a:rPr lang="de-DE" sz="2000" dirty="0" err="1"/>
              <a:t>request</a:t>
            </a:r>
            <a:r>
              <a:rPr lang="de-DE" sz="2000" dirty="0"/>
              <a:t>. Outcome and </a:t>
            </a:r>
            <a:r>
              <a:rPr lang="de-DE" sz="2000" dirty="0" err="1"/>
              <a:t>duration</a:t>
            </a:r>
            <a:r>
              <a:rPr lang="de-DE" sz="2000" dirty="0"/>
              <a:t> </a:t>
            </a:r>
            <a:r>
              <a:rPr lang="de-DE" sz="2000" dirty="0" err="1"/>
              <a:t>unclear</a:t>
            </a:r>
            <a:r>
              <a:rPr lang="de-DE" sz="2000" dirty="0"/>
              <a:t> </a:t>
            </a:r>
            <a:r>
              <a:rPr lang="de-DE" sz="2000" dirty="0">
                <a:sym typeface="Wingdings" panose="05000000000000000000" pitchFamily="2" charset="2"/>
              </a:rPr>
              <a:t></a:t>
            </a:r>
          </a:p>
          <a:p>
            <a:pPr marL="457200" lvl="1" indent="0">
              <a:buNone/>
            </a:pP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de-DE" sz="2000" u="sng" dirty="0">
                <a:solidFill>
                  <a:srgbClr val="FF0000"/>
                </a:solidFill>
                <a:latin typeface="Calibri "/>
                <a:cs typeface="Arial" panose="020B0604020202020204" pitchFamily="34" charset="0"/>
              </a:rPr>
              <a:t>planned secondments this year not possible/reasonable</a:t>
            </a:r>
            <a:r>
              <a:rPr lang="de-DE" sz="2000" u="sng" dirty="0">
                <a:latin typeface="Calibri "/>
                <a:cs typeface="Arial" panose="020B0604020202020204" pitchFamily="34" charset="0"/>
              </a:rPr>
              <a:t>, but collaboration continues</a:t>
            </a:r>
            <a:endParaRPr lang="de-DE" sz="1800" u="sng" dirty="0">
              <a:latin typeface="Calibri "/>
            </a:endParaRP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D9498BEF-B518-569D-A20C-03EF15415020}"/>
              </a:ext>
            </a:extLst>
          </p:cNvPr>
          <p:cNvSpPr txBox="1">
            <a:spLocks/>
          </p:cNvSpPr>
          <p:nvPr/>
        </p:nvSpPr>
        <p:spPr>
          <a:xfrm>
            <a:off x="838200" y="1"/>
            <a:ext cx="10515600" cy="11069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/>
              <a:t>UHH activities</a:t>
            </a:r>
            <a:endParaRPr lang="en-US" b="1" i="1" dirty="0"/>
          </a:p>
        </p:txBody>
      </p:sp>
      <p:sp>
        <p:nvSpPr>
          <p:cNvPr id="12" name="Inhaltsplatzhalter 4">
            <a:extLst>
              <a:ext uri="{FF2B5EF4-FFF2-40B4-BE49-F238E27FC236}">
                <a16:creationId xmlns:a16="http://schemas.microsoft.com/office/drawing/2014/main" id="{FFE1D681-FF0F-00B9-0C46-88B6650FBF4F}"/>
              </a:ext>
            </a:extLst>
          </p:cNvPr>
          <p:cNvSpPr txBox="1">
            <a:spLocks/>
          </p:cNvSpPr>
          <p:nvPr/>
        </p:nvSpPr>
        <p:spPr>
          <a:xfrm>
            <a:off x="500478" y="3369177"/>
            <a:ext cx="11191043" cy="24198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dirty="0"/>
              <a:t>FNAL</a:t>
            </a:r>
          </a:p>
          <a:p>
            <a:r>
              <a:rPr lang="de-DE" sz="2200" dirty="0"/>
              <a:t>Collaboration in many issues: material, diagnostics, general understanding of SRF</a:t>
            </a:r>
          </a:p>
          <a:p>
            <a:pPr lvl="1"/>
            <a:r>
              <a:rPr lang="de-DE" sz="2000" u="sng" dirty="0"/>
              <a:t>Secondment of Postdoc planned end of 2023 </a:t>
            </a:r>
          </a:p>
          <a:p>
            <a:r>
              <a:rPr lang="de-DE" sz="2200" dirty="0"/>
              <a:t>But same problem as with Jlab with Nationality of PhD student</a:t>
            </a:r>
          </a:p>
          <a:p>
            <a:pPr marL="0" indent="0">
              <a:buNone/>
            </a:pP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     → </a:t>
            </a:r>
            <a:r>
              <a:rPr lang="de-DE" sz="2000" u="sng" dirty="0">
                <a:solidFill>
                  <a:srgbClr val="FF0000"/>
                </a:solidFill>
                <a:latin typeface="Calibri "/>
                <a:cs typeface="Arial" panose="020B0604020202020204" pitchFamily="34" charset="0"/>
              </a:rPr>
              <a:t>planned secondments this year only partially possible</a:t>
            </a:r>
            <a:r>
              <a:rPr lang="de-DE" sz="2000" u="sng" dirty="0">
                <a:latin typeface="Calibri "/>
                <a:cs typeface="Arial" panose="020B0604020202020204" pitchFamily="34" charset="0"/>
              </a:rPr>
              <a:t>, but collaboration continues</a:t>
            </a:r>
            <a:endParaRPr lang="de-DE" sz="1800" u="sng" dirty="0">
              <a:latin typeface="Calibri "/>
            </a:endParaRPr>
          </a:p>
          <a:p>
            <a:pPr marL="0" indent="0">
              <a:buNone/>
            </a:pPr>
            <a:endParaRPr lang="de-DE" sz="24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921C553-8B63-3F3C-1C3F-985C86DD4C5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848" y="139699"/>
            <a:ext cx="1084112" cy="108230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B31BF81-59AA-5D57-9AFC-E4CC7A3C8367}"/>
              </a:ext>
            </a:extLst>
          </p:cNvPr>
          <p:cNvSpPr txBox="1"/>
          <p:nvPr/>
        </p:nvSpPr>
        <p:spPr>
          <a:xfrm>
            <a:off x="8455990" y="412551"/>
            <a:ext cx="14680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>
                <a:solidFill>
                  <a:srgbClr val="FF0000"/>
                </a:solidFill>
                <a:latin typeface="Impact" panose="020B0806030902050204" pitchFamily="34" charset="0"/>
              </a:rPr>
              <a:t>Starting 2023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5C9CD8C-FC8F-0C6F-10FE-BA923C785468}"/>
              </a:ext>
            </a:extLst>
          </p:cNvPr>
          <p:cNvSpPr txBox="1"/>
          <p:nvPr/>
        </p:nvSpPr>
        <p:spPr>
          <a:xfrm>
            <a:off x="3805989" y="363678"/>
            <a:ext cx="42170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rgbClr val="FF0000"/>
                </a:solidFill>
              </a:rPr>
              <a:t>Tasks: 2.1, 2.3, (2.5)</a:t>
            </a:r>
          </a:p>
        </p:txBody>
      </p:sp>
    </p:spTree>
    <p:extLst>
      <p:ext uri="{BB962C8B-B14F-4D97-AF65-F5344CB8AC3E}">
        <p14:creationId xmlns:p14="http://schemas.microsoft.com/office/powerpoint/2010/main" val="953425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Inhaltsplatzhalter 4">
            <a:extLst>
              <a:ext uri="{FF2B5EF4-FFF2-40B4-BE49-F238E27FC236}">
                <a16:creationId xmlns:a16="http://schemas.microsoft.com/office/drawing/2014/main" id="{9D3DAECC-196D-9D15-4DEC-F0E21A141149}"/>
              </a:ext>
            </a:extLst>
          </p:cNvPr>
          <p:cNvSpPr txBox="1">
            <a:spLocks/>
          </p:cNvSpPr>
          <p:nvPr/>
        </p:nvSpPr>
        <p:spPr>
          <a:xfrm>
            <a:off x="500477" y="2328215"/>
            <a:ext cx="11191043" cy="4053447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3600" dirty="0"/>
              <a:t>IFIC </a:t>
            </a:r>
            <a:r>
              <a:rPr lang="de-DE" sz="2600" dirty="0"/>
              <a:t>(tasks 2.3/2.4), 9 months in total:</a:t>
            </a:r>
            <a:endParaRPr lang="de-DE" sz="3600" dirty="0"/>
          </a:p>
          <a:p>
            <a:pPr marL="0" indent="0">
              <a:buNone/>
            </a:pPr>
            <a:r>
              <a:rPr lang="de-DE" sz="2600" u="sng" dirty="0"/>
              <a:t>In the preparation phase </a:t>
            </a:r>
            <a:r>
              <a:rPr lang="de-DE" sz="2600" dirty="0"/>
              <a:t>-&gt; take part of WP1 and WP2:</a:t>
            </a:r>
          </a:p>
          <a:p>
            <a:r>
              <a:rPr lang="de-DE" sz="2300" dirty="0"/>
              <a:t>WP2: </a:t>
            </a:r>
            <a:r>
              <a:rPr lang="en-US" sz="2300" dirty="0"/>
              <a:t>R&amp;D in high-gradient structures, taking part in test-stand operation and dark current studies (</a:t>
            </a:r>
            <a:r>
              <a:rPr lang="en-US" sz="2300" u="sng" dirty="0"/>
              <a:t>task 2.3</a:t>
            </a:r>
            <a:r>
              <a:rPr lang="en-US" sz="2300" dirty="0"/>
              <a:t> and </a:t>
            </a:r>
            <a:r>
              <a:rPr lang="en-US" sz="2300" u="sng" dirty="0"/>
              <a:t>2.4</a:t>
            </a:r>
            <a:r>
              <a:rPr lang="en-US" sz="2300" dirty="0"/>
              <a:t>)</a:t>
            </a:r>
            <a:endParaRPr lang="de-DE" sz="2300" dirty="0"/>
          </a:p>
          <a:p>
            <a:pPr marL="0" indent="0">
              <a:buNone/>
            </a:pPr>
            <a:r>
              <a:rPr lang="de-DE" sz="2600" u="sng" dirty="0"/>
              <a:t>Actual status</a:t>
            </a:r>
            <a:r>
              <a:rPr lang="de-DE" sz="2600" dirty="0"/>
              <a:t>:</a:t>
            </a:r>
          </a:p>
          <a:p>
            <a:r>
              <a:rPr lang="en-US" sz="2300" dirty="0"/>
              <a:t>IFIC would prefer to focus on the WP1</a:t>
            </a:r>
            <a:endParaRPr lang="de-DE" sz="900" dirty="0"/>
          </a:p>
          <a:p>
            <a:r>
              <a:rPr lang="de-DE" sz="2300" dirty="0"/>
              <a:t>Reason: due to the </a:t>
            </a:r>
            <a:r>
              <a:rPr lang="en-US" sz="2300" dirty="0"/>
              <a:t>initial absence of SLAC in the EAJADE project, IFIC rescheduled and reassigned its manpower for R&amp;D activities to the development, testing and operation of cavity BPMs, suitable for a potential ILC contribution, fully related to WP1.</a:t>
            </a:r>
            <a:br>
              <a:rPr lang="en-US" sz="2300" dirty="0"/>
            </a:br>
            <a:r>
              <a:rPr lang="en-US" sz="2300" dirty="0"/>
              <a:t>To support this plan IFIC successfully applied and got some additional funds for this purpose.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500" dirty="0">
                <a:solidFill>
                  <a:srgbClr val="0000FF"/>
                </a:solidFill>
              </a:rPr>
              <a:t>How to proceed? </a:t>
            </a:r>
          </a:p>
          <a:p>
            <a:pPr marL="0" indent="0">
              <a:buNone/>
            </a:pPr>
            <a:r>
              <a:rPr lang="en-US" sz="2500" dirty="0"/>
              <a:t>…from the point of view of deliverables, it could be managed since NCRF activities will be reported in Del 2.3 that will collect contributions from many other activities…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de-DE" sz="2400" dirty="0"/>
          </a:p>
        </p:txBody>
      </p:sp>
      <p:sp>
        <p:nvSpPr>
          <p:cNvPr id="7" name="Inhaltsplatzhalter 4">
            <a:extLst>
              <a:ext uri="{FF2B5EF4-FFF2-40B4-BE49-F238E27FC236}">
                <a16:creationId xmlns:a16="http://schemas.microsoft.com/office/drawing/2014/main" id="{9092B989-6863-47EE-9C84-9577CCF0BC84}"/>
              </a:ext>
            </a:extLst>
          </p:cNvPr>
          <p:cNvSpPr txBox="1">
            <a:spLocks/>
          </p:cNvSpPr>
          <p:nvPr/>
        </p:nvSpPr>
        <p:spPr>
          <a:xfrm>
            <a:off x="540035" y="856165"/>
            <a:ext cx="11191043" cy="4604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2400" dirty="0"/>
              <a:t>The purpose of this task is reported below:</a:t>
            </a: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D9498BEF-B518-569D-A20C-03EF15415020}"/>
              </a:ext>
            </a:extLst>
          </p:cNvPr>
          <p:cNvSpPr txBox="1">
            <a:spLocks/>
          </p:cNvSpPr>
          <p:nvPr/>
        </p:nvSpPr>
        <p:spPr>
          <a:xfrm>
            <a:off x="838200" y="1"/>
            <a:ext cx="10515600" cy="11069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/>
              <a:t>CERN / IFIC activities</a:t>
            </a:r>
            <a:endParaRPr lang="en-US" b="1" i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6D9493C-AD6C-763F-CD1D-A8558FC56FD5}"/>
              </a:ext>
            </a:extLst>
          </p:cNvPr>
          <p:cNvSpPr txBox="1"/>
          <p:nvPr/>
        </p:nvSpPr>
        <p:spPr>
          <a:xfrm>
            <a:off x="4868640" y="366941"/>
            <a:ext cx="42170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rgbClr val="FF0000"/>
                </a:solidFill>
              </a:rPr>
              <a:t>Task: 2.4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0702F2-56FF-4D09-ADC9-D215AC9620E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848" y="184659"/>
            <a:ext cx="1070081" cy="10683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A902137-3FFC-21B6-3E14-9886C41367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8458" y="266492"/>
            <a:ext cx="1538940" cy="9893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62593CD-C71B-7D1B-510D-D071A75246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7021" y="1325112"/>
            <a:ext cx="9957953" cy="927543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15555741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51F85CAF-B770-9CE6-3787-A1F4A6475F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8525" y="897899"/>
            <a:ext cx="10515600" cy="5739062"/>
          </a:xfrm>
        </p:spPr>
        <p:txBody>
          <a:bodyPr>
            <a:normAutofit fontScale="85000" lnSpcReduction="20000"/>
          </a:bodyPr>
          <a:lstStyle/>
          <a:p>
            <a:r>
              <a:rPr lang="it-IT" b="1" dirty="0"/>
              <a:t>Task 2.1</a:t>
            </a:r>
            <a:r>
              <a:rPr lang="it-IT" dirty="0"/>
              <a:t>:</a:t>
            </a:r>
          </a:p>
          <a:p>
            <a:pPr lvl="1"/>
            <a:r>
              <a:rPr lang="it-IT" dirty="0"/>
              <a:t>UHH: from 2023 -&gt; KEK; from 2024 (if possible) -&gt; Jlab/FNAL</a:t>
            </a:r>
          </a:p>
          <a:p>
            <a:pPr lvl="1"/>
            <a:r>
              <a:rPr lang="it-IT" dirty="0"/>
              <a:t>CEA: from 2024 -&gt; KEK/Jlab/FNAL</a:t>
            </a:r>
          </a:p>
          <a:p>
            <a:pPr lvl="1"/>
            <a:r>
              <a:rPr lang="it-IT" dirty="0"/>
              <a:t>CNRS: from 2023 -&gt; KEK; from 2024 -&gt; FNAL</a:t>
            </a:r>
          </a:p>
          <a:p>
            <a:pPr lvl="1"/>
            <a:r>
              <a:rPr lang="it-IT" dirty="0"/>
              <a:t>INFN: from 2023 -&gt; </a:t>
            </a:r>
            <a:r>
              <a:rPr lang="it-IT" dirty="0" err="1"/>
              <a:t>Jlab</a:t>
            </a:r>
            <a:r>
              <a:rPr lang="it-IT" dirty="0"/>
              <a:t>/FNAL; from 2024 -&gt; KEK</a:t>
            </a:r>
          </a:p>
          <a:p>
            <a:r>
              <a:rPr lang="it-IT" b="1" dirty="0"/>
              <a:t>Task 2.2</a:t>
            </a:r>
            <a:r>
              <a:rPr lang="it-IT" dirty="0"/>
              <a:t>:</a:t>
            </a:r>
          </a:p>
          <a:p>
            <a:pPr lvl="1"/>
            <a:r>
              <a:rPr lang="it-IT" dirty="0"/>
              <a:t>CEA: from 2024 -&gt; KEK/FNAL</a:t>
            </a:r>
          </a:p>
          <a:p>
            <a:pPr lvl="1"/>
            <a:r>
              <a:rPr lang="it-IT" dirty="0"/>
              <a:t>INFN: from 2024 -&gt; </a:t>
            </a:r>
            <a:r>
              <a:rPr lang="it-IT" dirty="0" err="1"/>
              <a:t>Jlab</a:t>
            </a:r>
            <a:r>
              <a:rPr lang="it-IT" dirty="0"/>
              <a:t>/KEK</a:t>
            </a:r>
          </a:p>
          <a:p>
            <a:r>
              <a:rPr lang="it-IT" b="1" dirty="0"/>
              <a:t>Task 2.3</a:t>
            </a:r>
            <a:r>
              <a:rPr lang="it-IT" dirty="0"/>
              <a:t>:</a:t>
            </a:r>
          </a:p>
          <a:p>
            <a:pPr lvl="1"/>
            <a:r>
              <a:rPr lang="it-IT" dirty="0"/>
              <a:t>UHH: from 2024 (</a:t>
            </a:r>
            <a:r>
              <a:rPr lang="it-IT" dirty="0" err="1"/>
              <a:t>if</a:t>
            </a:r>
            <a:r>
              <a:rPr lang="it-IT" dirty="0"/>
              <a:t> possible) -&gt; KEK</a:t>
            </a:r>
          </a:p>
          <a:p>
            <a:pPr lvl="1"/>
            <a:r>
              <a:rPr lang="it-IT" dirty="0"/>
              <a:t>CEA: from 2023 -&gt; KEK</a:t>
            </a:r>
          </a:p>
          <a:p>
            <a:pPr lvl="1"/>
            <a:r>
              <a:rPr lang="it-IT" dirty="0"/>
              <a:t>LASA: from 2023 -&gt; FNAL/</a:t>
            </a:r>
            <a:r>
              <a:rPr lang="it-IT" dirty="0" err="1"/>
              <a:t>Jlab</a:t>
            </a:r>
            <a:r>
              <a:rPr lang="it-IT" dirty="0"/>
              <a:t>; from 2024 -&gt; KEK</a:t>
            </a:r>
          </a:p>
          <a:p>
            <a:r>
              <a:rPr lang="it-IT" b="1" dirty="0"/>
              <a:t>Task 2.4</a:t>
            </a:r>
            <a:r>
              <a:rPr lang="it-IT" dirty="0"/>
              <a:t>:</a:t>
            </a:r>
          </a:p>
          <a:p>
            <a:pPr lvl="1"/>
            <a:r>
              <a:rPr lang="it-IT" dirty="0"/>
              <a:t>To be discussed (IFIC)</a:t>
            </a:r>
          </a:p>
          <a:p>
            <a:r>
              <a:rPr lang="it-IT" b="1" dirty="0"/>
              <a:t>Task 2.5</a:t>
            </a:r>
            <a:r>
              <a:rPr lang="it-IT" dirty="0"/>
              <a:t>:</a:t>
            </a:r>
          </a:p>
          <a:p>
            <a:pPr lvl="1"/>
            <a:r>
              <a:rPr lang="it-IT" dirty="0"/>
              <a:t>CEA: from 2024 -&gt; ZRI</a:t>
            </a:r>
          </a:p>
          <a:p>
            <a:pPr lvl="1"/>
            <a:r>
              <a:rPr lang="it-IT" dirty="0"/>
              <a:t>CNRS: from 2024 -&gt; KEK</a:t>
            </a:r>
          </a:p>
          <a:p>
            <a:pPr lvl="1"/>
            <a:r>
              <a:rPr lang="it-IT" dirty="0"/>
              <a:t>INFN: (½ month from Q4 2023 + ½ 2024) -&gt; </a:t>
            </a:r>
            <a:r>
              <a:rPr lang="it-IT" dirty="0" err="1"/>
              <a:t>ScandiNova</a:t>
            </a:r>
            <a:r>
              <a:rPr lang="it-IT" dirty="0"/>
              <a:t>; from 2024 -&gt; KEK/</a:t>
            </a:r>
            <a:r>
              <a:rPr lang="it-IT" dirty="0" err="1"/>
              <a:t>Jlab</a:t>
            </a:r>
            <a:r>
              <a:rPr lang="it-IT" dirty="0"/>
              <a:t>/FNAL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106904"/>
          </a:xfrm>
        </p:spPr>
        <p:txBody>
          <a:bodyPr>
            <a:normAutofit/>
          </a:bodyPr>
          <a:lstStyle/>
          <a:p>
            <a:r>
              <a:rPr lang="en-US" sz="3200" b="1" dirty="0"/>
              <a:t>Tasks Overview</a:t>
            </a:r>
            <a:endParaRPr lang="en-US" sz="4000" b="1" i="1" dirty="0"/>
          </a:p>
        </p:txBody>
      </p:sp>
    </p:spTree>
    <p:extLst>
      <p:ext uri="{BB962C8B-B14F-4D97-AF65-F5344CB8AC3E}">
        <p14:creationId xmlns:p14="http://schemas.microsoft.com/office/powerpoint/2010/main" val="21714353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6B277FB-1D85-8DCD-2A01-2626BB1763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1877" y="811357"/>
            <a:ext cx="8368946" cy="1307191"/>
          </a:xfrm>
          <a:prstGeom prst="rect">
            <a:avLst/>
          </a:prstGeom>
          <a:ln w="38100">
            <a:solidFill>
              <a:schemeClr val="accent2"/>
            </a:solidFill>
          </a:ln>
        </p:spPr>
      </p:pic>
      <p:sp>
        <p:nvSpPr>
          <p:cNvPr id="9" name="Title 3">
            <a:extLst>
              <a:ext uri="{FF2B5EF4-FFF2-40B4-BE49-F238E27FC236}">
                <a16:creationId xmlns:a16="http://schemas.microsoft.com/office/drawing/2014/main" id="{FDFCDDC1-E60B-C3C1-F9AC-282A55F96FCD}"/>
              </a:ext>
            </a:extLst>
          </p:cNvPr>
          <p:cNvSpPr txBox="1">
            <a:spLocks/>
          </p:cNvSpPr>
          <p:nvPr/>
        </p:nvSpPr>
        <p:spPr>
          <a:xfrm>
            <a:off x="838200" y="1"/>
            <a:ext cx="10515600" cy="11069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/>
              <a:t>Deliverables &amp; Time scale (2023)</a:t>
            </a:r>
            <a:endParaRPr lang="en-US" b="1" i="1" dirty="0"/>
          </a:p>
        </p:txBody>
      </p:sp>
      <p:sp>
        <p:nvSpPr>
          <p:cNvPr id="10" name="Content Placeholder 13">
            <a:extLst>
              <a:ext uri="{FF2B5EF4-FFF2-40B4-BE49-F238E27FC236}">
                <a16:creationId xmlns:a16="http://schemas.microsoft.com/office/drawing/2014/main" id="{38FE1BDC-718C-BD68-5284-693A9FABD6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8450" y="4493635"/>
            <a:ext cx="11555231" cy="1968125"/>
          </a:xfrm>
        </p:spPr>
        <p:txBody>
          <a:bodyPr numCol="2">
            <a:normAutofit/>
          </a:bodyPr>
          <a:lstStyle/>
          <a:p>
            <a:r>
              <a:rPr lang="it-IT" sz="2400" b="1" dirty="0"/>
              <a:t>Task 2.1</a:t>
            </a:r>
            <a:r>
              <a:rPr lang="it-IT" sz="2400" dirty="0"/>
              <a:t>:</a:t>
            </a:r>
          </a:p>
          <a:p>
            <a:pPr lvl="1"/>
            <a:r>
              <a:rPr lang="it-IT" sz="2000" dirty="0"/>
              <a:t>UHH -&gt; KEK, Postdoc 1 month, Q3/Q4 2023</a:t>
            </a:r>
          </a:p>
          <a:p>
            <a:pPr lvl="1"/>
            <a:r>
              <a:rPr lang="it-IT" sz="2000" dirty="0"/>
              <a:t>CRNS -&gt; KEK, Staff 1 month, from Q4 2023</a:t>
            </a:r>
          </a:p>
          <a:p>
            <a:pPr lvl="1"/>
            <a:r>
              <a:rPr lang="it-IT" sz="2000" dirty="0"/>
              <a:t>INFN-LASA -&gt; </a:t>
            </a:r>
            <a:r>
              <a:rPr lang="it-IT" sz="2000" dirty="0" err="1"/>
              <a:t>Jlab</a:t>
            </a:r>
            <a:r>
              <a:rPr lang="it-IT" sz="2000" dirty="0"/>
              <a:t>, Staff ½ </a:t>
            </a:r>
            <a:r>
              <a:rPr lang="it-IT" sz="2000" dirty="0" err="1"/>
              <a:t>month</a:t>
            </a:r>
            <a:r>
              <a:rPr lang="it-IT" sz="2000" dirty="0"/>
              <a:t>, from Q2/Q3 2023</a:t>
            </a:r>
            <a:endParaRPr lang="it-IT" sz="2400" dirty="0"/>
          </a:p>
          <a:p>
            <a:r>
              <a:rPr lang="it-IT" sz="2400" b="1" dirty="0"/>
              <a:t>Task 2.3</a:t>
            </a:r>
            <a:r>
              <a:rPr lang="it-IT" sz="2400" dirty="0"/>
              <a:t>:</a:t>
            </a:r>
          </a:p>
          <a:p>
            <a:pPr lvl="1"/>
            <a:r>
              <a:rPr lang="it-IT" sz="2000" dirty="0"/>
              <a:t>CEA -&gt; KEK, staff 1 month, Q3 2023 </a:t>
            </a:r>
            <a:endParaRPr lang="it-IT" sz="2400" dirty="0"/>
          </a:p>
          <a:p>
            <a:r>
              <a:rPr lang="it-IT" sz="2400" b="1" dirty="0"/>
              <a:t>Task 2.5</a:t>
            </a:r>
            <a:r>
              <a:rPr lang="it-IT" sz="2400" dirty="0"/>
              <a:t>:</a:t>
            </a:r>
          </a:p>
          <a:p>
            <a:pPr lvl="1"/>
            <a:r>
              <a:rPr lang="it-IT" sz="2000" dirty="0"/>
              <a:t>INFN -&gt; Scandinova, staff ½ in Q4 2023 or Q1 2024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0471D3A-6DBF-304F-107D-7D8E28A851D1}"/>
              </a:ext>
            </a:extLst>
          </p:cNvPr>
          <p:cNvSpPr txBox="1"/>
          <p:nvPr/>
        </p:nvSpPr>
        <p:spPr>
          <a:xfrm>
            <a:off x="751178" y="1086024"/>
            <a:ext cx="1466722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dirty="0"/>
              <a:t>Deliverables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C9DA296-BD89-EAE6-8218-F273F43C0910}"/>
              </a:ext>
            </a:extLst>
          </p:cNvPr>
          <p:cNvCxnSpPr>
            <a:stCxn id="11" idx="3"/>
          </p:cNvCxnSpPr>
          <p:nvPr/>
        </p:nvCxnSpPr>
        <p:spPr>
          <a:xfrm>
            <a:off x="2217900" y="1270690"/>
            <a:ext cx="793264" cy="4657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17FA3384-DFBE-E9DD-B66A-29337468C6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1710"/>
          <a:stretch/>
        </p:blipFill>
        <p:spPr>
          <a:xfrm>
            <a:off x="3378926" y="2685790"/>
            <a:ext cx="7334314" cy="15837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32691E2-660C-76D6-115D-6A449BF16FAA}"/>
              </a:ext>
            </a:extLst>
          </p:cNvPr>
          <p:cNvSpPr txBox="1"/>
          <p:nvPr/>
        </p:nvSpPr>
        <p:spPr>
          <a:xfrm>
            <a:off x="1932698" y="2281848"/>
            <a:ext cx="100409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chemeClr val="accent2"/>
                </a:solidFill>
              </a:rPr>
              <a:t>Note: Deliverables 2.3&amp;2.3 have been merged as D2.3 </a:t>
            </a:r>
            <a:r>
              <a:rPr lang="en-US" b="1" i="1" dirty="0" err="1">
                <a:solidFill>
                  <a:schemeClr val="accent2"/>
                </a:solidFill>
              </a:rPr>
              <a:t>CryoCavRep</a:t>
            </a:r>
            <a:r>
              <a:rPr lang="en-US" b="1" i="1" dirty="0">
                <a:solidFill>
                  <a:schemeClr val="accent2"/>
                </a:solidFill>
              </a:rPr>
              <a:t> (month 46, tasks 2.1, 2.2, 2.3, 2.4) </a:t>
            </a:r>
          </a:p>
        </p:txBody>
      </p:sp>
    </p:spTree>
    <p:extLst>
      <p:ext uri="{BB962C8B-B14F-4D97-AF65-F5344CB8AC3E}">
        <p14:creationId xmlns:p14="http://schemas.microsoft.com/office/powerpoint/2010/main" val="27886457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/>
              <a:t>Open Questions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38200" y="1325563"/>
            <a:ext cx="10515600" cy="5137990"/>
          </a:xfrm>
        </p:spPr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Could secondments be exchanged between different beneficiaries? </a:t>
            </a:r>
          </a:p>
          <a:p>
            <a:pPr lvl="1"/>
            <a:r>
              <a:rPr lang="en-US" dirty="0"/>
              <a:t>e.g. INFN -&gt; CEA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Could we clarify the “guide lines” criteria here below?</a:t>
            </a:r>
          </a:p>
          <a:p>
            <a:pPr lvl="1"/>
            <a:r>
              <a:rPr lang="en-US" i="1" dirty="0"/>
              <a:t>e.g. 2 weeks JLAB+2 weeks FNAL </a:t>
            </a:r>
            <a:r>
              <a:rPr lang="en-US" i="1" dirty="0">
                <a:solidFill>
                  <a:srgbClr val="00B050"/>
                </a:solidFill>
              </a:rPr>
              <a:t>OK</a:t>
            </a:r>
          </a:p>
          <a:p>
            <a:pPr lvl="1"/>
            <a:r>
              <a:rPr lang="en-US" i="1" dirty="0"/>
              <a:t>2 weeks JLAB +2 weeks KEK </a:t>
            </a:r>
            <a:r>
              <a:rPr lang="en-US" i="1" dirty="0">
                <a:solidFill>
                  <a:srgbClr val="FF0000"/>
                </a:solidFill>
              </a:rPr>
              <a:t>NOT OK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457200" lvl="1" indent="0">
              <a:buNone/>
            </a:pPr>
            <a:endParaRPr lang="en-US" i="1" dirty="0">
              <a:solidFill>
                <a:srgbClr val="FF0000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Can months be exchanged between different WPs and receiving labs while keeping the same beneficiaries?</a:t>
            </a:r>
          </a:p>
          <a:p>
            <a:pPr lvl="1"/>
            <a:r>
              <a:rPr lang="en-US" dirty="0"/>
              <a:t>e.g. INFN, 2 secondments from WP2 to WP5</a:t>
            </a:r>
          </a:p>
          <a:p>
            <a:pPr lvl="1"/>
            <a:r>
              <a:rPr lang="en-US" dirty="0"/>
              <a:t>e.g. INFN, from LBNL to SLAC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7716" y="3123895"/>
            <a:ext cx="5503102" cy="1053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6246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/>
              <a:t>Open Questions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26168" y="1112924"/>
            <a:ext cx="10515600" cy="5751094"/>
          </a:xfrm>
        </p:spPr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 startAt="4"/>
            </a:pPr>
            <a:r>
              <a:rPr lang="en-US" dirty="0"/>
              <a:t>SLAC now is a receiving lab (at the beginning was taken out) -&gt; request from LNF to move the destination from LBNL to SLAC: is it possible?</a:t>
            </a:r>
          </a:p>
          <a:p>
            <a:pPr marL="0" indent="0">
              <a:buNone/>
            </a:pPr>
            <a:endParaRPr lang="en-US" dirty="0"/>
          </a:p>
          <a:p>
            <a:pPr marL="514350" indent="-514350">
              <a:buFont typeface="+mj-lt"/>
              <a:buAutoNum type="arabicPeriod" startAt="5"/>
            </a:pPr>
            <a:r>
              <a:rPr lang="en-US" dirty="0"/>
              <a:t>Do we have any constrains between the</a:t>
            </a:r>
            <a:br>
              <a:rPr lang="en-US" dirty="0"/>
            </a:br>
            <a:r>
              <a:rPr lang="en-US" dirty="0"/>
              <a:t>departure/arrival date for a secondment?</a:t>
            </a:r>
            <a:br>
              <a:rPr lang="en-US" dirty="0"/>
            </a:br>
            <a:br>
              <a:rPr lang="en-US" dirty="0"/>
            </a:br>
            <a:r>
              <a:rPr lang="en-US" dirty="0"/>
              <a:t>Is it possible to “merge” a conference with</a:t>
            </a:r>
            <a:br>
              <a:rPr lang="en-US" dirty="0"/>
            </a:br>
            <a:r>
              <a:rPr lang="en-US" dirty="0"/>
              <a:t>one “EAJADE secondment”? </a:t>
            </a:r>
          </a:p>
          <a:p>
            <a:pPr marL="0" indent="0">
              <a:buNone/>
            </a:pPr>
            <a:endParaRPr lang="en-US" sz="1100" dirty="0"/>
          </a:p>
          <a:p>
            <a:pPr lvl="1"/>
            <a:r>
              <a:rPr lang="en-US" dirty="0"/>
              <a:t>e.g. CNRS will do ½ month at FNAL for WP2,</a:t>
            </a:r>
            <a:br>
              <a:rPr lang="en-US" dirty="0"/>
            </a:br>
            <a:r>
              <a:rPr lang="en-US" dirty="0"/>
              <a:t>just after the SRF2023 (that will be in MSU)</a:t>
            </a:r>
            <a:br>
              <a:rPr lang="en-US" dirty="0"/>
            </a:br>
            <a:br>
              <a:rPr lang="en-US" dirty="0"/>
            </a:br>
            <a:r>
              <a:rPr lang="en-US" dirty="0"/>
              <a:t>-&gt; flight expenses and ½ months </a:t>
            </a:r>
            <a:br>
              <a:rPr lang="en-US" dirty="0"/>
            </a:br>
            <a:r>
              <a:rPr lang="en-US" dirty="0"/>
              <a:t>accommodation at FNAL paid by EAJADE?</a:t>
            </a:r>
          </a:p>
          <a:p>
            <a:pPr marL="514350" indent="-514350">
              <a:buFont typeface="+mj-lt"/>
              <a:buAutoNum type="arabicPeriod" startAt="4"/>
            </a:pPr>
            <a:endParaRPr lang="en-US" dirty="0"/>
          </a:p>
          <a:p>
            <a:pPr marL="514350" indent="-514350">
              <a:buFont typeface="+mj-lt"/>
              <a:buAutoNum type="arabicPeriod" startAt="4"/>
            </a:pPr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477305-B673-3557-0AF1-611F761FD7C1}"/>
              </a:ext>
            </a:extLst>
          </p:cNvPr>
          <p:cNvGrpSpPr/>
          <p:nvPr/>
        </p:nvGrpSpPr>
        <p:grpSpPr>
          <a:xfrm>
            <a:off x="7730290" y="2285999"/>
            <a:ext cx="4247148" cy="4211052"/>
            <a:chOff x="6666940" y="772434"/>
            <a:chExt cx="5395840" cy="560255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98EF27A-7D35-0FCC-AD23-0766D0A501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666940" y="772434"/>
              <a:ext cx="5395840" cy="5602550"/>
            </a:xfrm>
            <a:prstGeom prst="rect">
              <a:avLst/>
            </a:prstGeom>
          </p:spPr>
        </p:pic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082787F2-6672-33C8-A57B-EEB9D6367097}"/>
                </a:ext>
              </a:extLst>
            </p:cNvPr>
            <p:cNvSpPr/>
            <p:nvPr/>
          </p:nvSpPr>
          <p:spPr>
            <a:xfrm>
              <a:off x="6666940" y="1325563"/>
              <a:ext cx="4001060" cy="1435566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A2EEDA54-C3FC-9822-E63C-96C4FFAB782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516471" y="1544638"/>
              <a:ext cx="1201270" cy="114885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A43EBC1E-69E8-D320-008D-7449F0DB729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516471" y="1863478"/>
              <a:ext cx="1201270" cy="17151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C7B42BFA-1C58-D5FF-1975-DAE5D50D0AF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484659" y="1909482"/>
              <a:ext cx="466165" cy="493059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809275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WP description </a:t>
            </a:r>
          </a:p>
          <a:p>
            <a:pPr lvl="1"/>
            <a:r>
              <a:rPr lang="en-US" dirty="0"/>
              <a:t>Tasks</a:t>
            </a:r>
          </a:p>
          <a:p>
            <a:pPr lvl="1"/>
            <a:r>
              <a:rPr lang="en-US" dirty="0"/>
              <a:t>Labs</a:t>
            </a:r>
          </a:p>
          <a:p>
            <a:pPr lvl="1"/>
            <a:r>
              <a:rPr lang="en-US" dirty="0"/>
              <a:t>Months</a:t>
            </a:r>
          </a:p>
          <a:p>
            <a:r>
              <a:rPr lang="en-US" dirty="0"/>
              <a:t>Topics </a:t>
            </a:r>
          </a:p>
          <a:p>
            <a:r>
              <a:rPr lang="en-US" dirty="0"/>
              <a:t>Open Questions</a:t>
            </a:r>
          </a:p>
        </p:txBody>
      </p:sp>
    </p:spTree>
    <p:extLst>
      <p:ext uri="{BB962C8B-B14F-4D97-AF65-F5344CB8AC3E}">
        <p14:creationId xmlns:p14="http://schemas.microsoft.com/office/powerpoint/2010/main" val="34067742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/>
              <a:t>Open Questions mainly on WP2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38200" y="1215626"/>
            <a:ext cx="10515600" cy="4243879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 startAt="6"/>
            </a:pPr>
            <a:r>
              <a:rPr lang="en-US" dirty="0"/>
              <a:t>IFIC will concentrate its effort only WP1 (and no more on WP2), i.e. moving 9 months from WP2 to WP1: is it possible?</a:t>
            </a:r>
            <a:br>
              <a:rPr lang="en-US" dirty="0"/>
            </a:br>
            <a:br>
              <a:rPr lang="en-US" dirty="0"/>
            </a:br>
            <a:r>
              <a:rPr lang="en-US" dirty="0"/>
              <a:t>This movement will leave Task 2.4 almost empty (just 1 month from CERN) -&gt; how to deal with Task 2.4?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5B649B2-58CC-B5AE-8F49-E2559BA6F2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806" y="3729790"/>
            <a:ext cx="9848850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20378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9B5CCCF-7A35-13A7-6D6B-415E11D19E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3556"/>
          <a:stretch/>
        </p:blipFill>
        <p:spPr>
          <a:xfrm>
            <a:off x="86621" y="237839"/>
            <a:ext cx="5981180" cy="2907701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E7B5C082-732B-FA06-78BC-B2013F8893A6}"/>
              </a:ext>
            </a:extLst>
          </p:cNvPr>
          <p:cNvGrpSpPr/>
          <p:nvPr/>
        </p:nvGrpSpPr>
        <p:grpSpPr>
          <a:xfrm>
            <a:off x="6127751" y="237839"/>
            <a:ext cx="5874257" cy="6264228"/>
            <a:chOff x="6127751" y="237840"/>
            <a:chExt cx="5874257" cy="626422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F3FD5AB-1207-885D-0E56-A7FE156F30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27751" y="5054334"/>
              <a:ext cx="5874257" cy="1447734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A54C04B6-CAB2-EDDD-B7AF-CCEDDB367A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36635" b="1083"/>
            <a:stretch/>
          </p:blipFill>
          <p:spPr>
            <a:xfrm>
              <a:off x="6135795" y="237840"/>
              <a:ext cx="5866213" cy="4873643"/>
            </a:xfrm>
            <a:prstGeom prst="rect">
              <a:avLst/>
            </a:prstGeom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9416E4A2-54F0-27D3-FB8B-8F97FBF559A5}"/>
              </a:ext>
            </a:extLst>
          </p:cNvPr>
          <p:cNvSpPr txBox="1"/>
          <p:nvPr/>
        </p:nvSpPr>
        <p:spPr>
          <a:xfrm>
            <a:off x="189992" y="3429000"/>
            <a:ext cx="560878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From updated Pivot table, in </a:t>
            </a:r>
            <a:r>
              <a:rPr lang="en-US" u="sng" dirty="0"/>
              <a:t>total </a:t>
            </a:r>
            <a:r>
              <a:rPr lang="en-US" b="1" u="sng" dirty="0"/>
              <a:t>63 months</a:t>
            </a:r>
          </a:p>
          <a:p>
            <a:endParaRPr lang="en-US" dirty="0"/>
          </a:p>
          <a:p>
            <a:r>
              <a:rPr lang="en-US" dirty="0"/>
              <a:t>Participants:</a:t>
            </a:r>
          </a:p>
          <a:p>
            <a:r>
              <a:rPr lang="en-US" b="1" dirty="0"/>
              <a:t>CNRS (8), CEA (13), INFN (15), UHH (17), IFIC (9), CERN (1)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u="sng" dirty="0"/>
              <a:t>Task 2.5 </a:t>
            </a:r>
            <a:r>
              <a:rPr lang="en-US" i="1" dirty="0"/>
              <a:t>will benefit from results obtained in other tasks, in term of cost reduction, sustainability, etc.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u="sng" dirty="0"/>
              <a:t>WP4 topics synergic with WP2 tasks</a:t>
            </a:r>
          </a:p>
          <a:p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00902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>
            <a:extLst>
              <a:ext uri="{FF2B5EF4-FFF2-40B4-BE49-F238E27FC236}">
                <a16:creationId xmlns:a16="http://schemas.microsoft.com/office/drawing/2014/main" id="{D9498BEF-B518-569D-A20C-03EF15415020}"/>
              </a:ext>
            </a:extLst>
          </p:cNvPr>
          <p:cNvSpPr txBox="1">
            <a:spLocks/>
          </p:cNvSpPr>
          <p:nvPr/>
        </p:nvSpPr>
        <p:spPr>
          <a:xfrm>
            <a:off x="838200" y="1"/>
            <a:ext cx="10515600" cy="11069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/>
              <a:t>CEA activities</a:t>
            </a:r>
            <a:endParaRPr lang="en-US" b="1" i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6D9493C-AD6C-763F-CD1D-A8558FC56FD5}"/>
              </a:ext>
            </a:extLst>
          </p:cNvPr>
          <p:cNvSpPr txBox="1"/>
          <p:nvPr/>
        </p:nvSpPr>
        <p:spPr>
          <a:xfrm>
            <a:off x="3615016" y="353619"/>
            <a:ext cx="42170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rgbClr val="FF0000"/>
                </a:solidFill>
              </a:rPr>
              <a:t>Tasks: 2.1, 2.5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7DC2E82-62BD-AD13-578C-57700DB848A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849" y="184659"/>
            <a:ext cx="1069466" cy="1069466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2596063" y="763788"/>
            <a:ext cx="8169044" cy="2585323"/>
            <a:chOff x="128458" y="3622887"/>
            <a:chExt cx="8169044" cy="2585323"/>
          </a:xfrm>
        </p:grpSpPr>
        <p:sp>
          <p:nvSpPr>
            <p:cNvPr id="19" name="ZoneTexte 13"/>
            <p:cNvSpPr txBox="1"/>
            <p:nvPr/>
          </p:nvSpPr>
          <p:spPr>
            <a:xfrm>
              <a:off x="128458" y="3622887"/>
              <a:ext cx="8169044" cy="25853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+mj-lt"/>
                <a:buAutoNum type="arabicPeriod"/>
              </a:pPr>
              <a:r>
                <a:rPr lang="en-US" sz="2400" dirty="0"/>
                <a:t>JLAB:</a:t>
              </a:r>
            </a:p>
            <a:p>
              <a:pPr marL="342900" indent="-342900">
                <a:buFont typeface="Wingdings" panose="05000000000000000000" pitchFamily="2" charset="2"/>
                <a:buChar char="§"/>
              </a:pPr>
              <a:r>
                <a:rPr lang="en-US" dirty="0"/>
                <a:t>CRADA on SRF cavity development completed and under signature</a:t>
              </a:r>
            </a:p>
            <a:p>
              <a:pPr marL="357188" indent="-357188"/>
              <a:r>
                <a:rPr lang="en-US" dirty="0"/>
                <a:t>(Planned cavity exchange).</a:t>
              </a:r>
            </a:p>
            <a:p>
              <a:pPr marL="342900" indent="-342900">
                <a:buFont typeface="+mj-lt"/>
                <a:buAutoNum type="arabicPeriod" startAt="2"/>
              </a:pPr>
              <a:r>
                <a:rPr lang="en-US" sz="2400" dirty="0"/>
                <a:t>FNAL: </a:t>
              </a:r>
            </a:p>
            <a:p>
              <a:pPr marL="342900" indent="-342900">
                <a:buFont typeface="Wingdings" panose="05000000000000000000" pitchFamily="2" charset="2"/>
                <a:buChar char="§"/>
              </a:pPr>
              <a:r>
                <a:rPr lang="en-US" dirty="0"/>
                <a:t>Collaboration with SQMS through IIT for PCT measurements (1/2 PhD student funding).</a:t>
              </a:r>
            </a:p>
            <a:p>
              <a:pPr marL="342900" indent="-342900">
                <a:buFont typeface="+mj-lt"/>
                <a:buAutoNum type="arabicPeriod" startAt="3"/>
              </a:pPr>
              <a:r>
                <a:rPr lang="en-US" sz="2400" dirty="0"/>
                <a:t>KEK:</a:t>
              </a:r>
            </a:p>
            <a:p>
              <a:pPr marL="342900" indent="-342900">
                <a:buFont typeface="Wingdings" panose="05000000000000000000" pitchFamily="2" charset="2"/>
                <a:buChar char="§"/>
              </a:pPr>
              <a:r>
                <a:rPr lang="en-US" dirty="0"/>
                <a:t>FJPPL: Collaboration on numerical simulations with T. Kubo.</a:t>
              </a: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1734" y="5457128"/>
              <a:ext cx="1363959" cy="445581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1734" y="4578458"/>
              <a:ext cx="1493297" cy="343334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7724" y="3638427"/>
              <a:ext cx="1881316" cy="439915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0" y="881400"/>
            <a:ext cx="2584618" cy="2741487"/>
            <a:chOff x="623904" y="2229266"/>
            <a:chExt cx="2584618" cy="2741487"/>
          </a:xfrm>
        </p:grpSpPr>
        <p:pic>
          <p:nvPicPr>
            <p:cNvPr id="16" name="Image 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839"/>
            <a:stretch/>
          </p:blipFill>
          <p:spPr>
            <a:xfrm>
              <a:off x="838200" y="2229266"/>
              <a:ext cx="2156026" cy="2279822"/>
            </a:xfrm>
            <a:prstGeom prst="rect">
              <a:avLst/>
            </a:prstGeom>
          </p:spPr>
        </p:pic>
        <p:sp>
          <p:nvSpPr>
            <p:cNvPr id="17" name="ZoneTexte 5"/>
            <p:cNvSpPr txBox="1"/>
            <p:nvPr/>
          </p:nvSpPr>
          <p:spPr>
            <a:xfrm>
              <a:off x="623904" y="4509088"/>
              <a:ext cx="258461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200" i="1" dirty="0"/>
                <a:t>1,3 GHz Nb </a:t>
              </a:r>
              <a:r>
                <a:rPr lang="fr-FR" sz="1200" i="1" dirty="0" err="1"/>
                <a:t>cavity</a:t>
              </a:r>
              <a:r>
                <a:rPr lang="fr-FR" sz="1200" i="1" dirty="0"/>
                <a:t> </a:t>
              </a:r>
              <a:r>
                <a:rPr lang="fr-FR" sz="1200" i="1" dirty="0" err="1"/>
                <a:t>coated</a:t>
              </a:r>
              <a:r>
                <a:rPr lang="fr-FR" sz="1200" i="1" dirty="0"/>
                <a:t> </a:t>
              </a:r>
            </a:p>
            <a:p>
              <a:pPr algn="ctr"/>
              <a:r>
                <a:rPr lang="fr-FR" sz="1200" i="1" dirty="0" err="1"/>
                <a:t>with</a:t>
              </a:r>
              <a:r>
                <a:rPr lang="fr-FR" sz="1200" i="1" dirty="0"/>
                <a:t> a </a:t>
              </a:r>
              <a:r>
                <a:rPr lang="fr-FR" sz="1200" i="1" dirty="0" err="1"/>
                <a:t>nitride</a:t>
              </a:r>
              <a:r>
                <a:rPr lang="fr-FR" sz="1200" i="1" dirty="0"/>
                <a:t> </a:t>
              </a:r>
              <a:r>
                <a:rPr lang="fr-FR" sz="1200" i="1" dirty="0" err="1"/>
                <a:t>multilayer</a:t>
              </a:r>
              <a:r>
                <a:rPr lang="fr-FR" sz="1200" i="1" dirty="0"/>
                <a:t> AlN/ NbTiN </a:t>
              </a:r>
            </a:p>
          </p:txBody>
        </p:sp>
      </p:grpSp>
      <p:pic>
        <p:nvPicPr>
          <p:cNvPr id="21" name="Image 2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38109" y="5392526"/>
            <a:ext cx="1580158" cy="1176116"/>
          </a:xfrm>
          <a:prstGeom prst="rect">
            <a:avLst/>
          </a:prstGeom>
          <a:ln>
            <a:solidFill>
              <a:srgbClr val="FF0000"/>
            </a:solidFill>
          </a:ln>
        </p:spPr>
      </p:pic>
      <p:grpSp>
        <p:nvGrpSpPr>
          <p:cNvPr id="25" name="Group 24"/>
          <p:cNvGrpSpPr/>
          <p:nvPr/>
        </p:nvGrpSpPr>
        <p:grpSpPr>
          <a:xfrm>
            <a:off x="0" y="4223037"/>
            <a:ext cx="6838109" cy="1906961"/>
            <a:chOff x="134690" y="3995748"/>
            <a:chExt cx="6838109" cy="1906961"/>
          </a:xfrm>
        </p:grpSpPr>
        <p:pic>
          <p:nvPicPr>
            <p:cNvPr id="20" name="Image 1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34690" y="3995748"/>
              <a:ext cx="6682178" cy="1906961"/>
            </a:xfrm>
            <a:prstGeom prst="rect">
              <a:avLst/>
            </a:prstGeom>
            <a:ln w="12700">
              <a:solidFill>
                <a:srgbClr val="FF0000"/>
              </a:solidFill>
              <a:tailEnd type="triangle"/>
            </a:ln>
          </p:spPr>
        </p:pic>
        <p:sp>
          <p:nvSpPr>
            <p:cNvPr id="23" name="Rectangle 22"/>
            <p:cNvSpPr>
              <a:spLocks noChangeAspect="1"/>
            </p:cNvSpPr>
            <p:nvPr/>
          </p:nvSpPr>
          <p:spPr>
            <a:xfrm>
              <a:off x="5858241" y="5156069"/>
              <a:ext cx="311863" cy="230885"/>
            </a:xfrm>
            <a:prstGeom prst="rect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24" name="Connecteur droit avec flèche 32"/>
            <p:cNvCxnSpPr/>
            <p:nvPr/>
          </p:nvCxnSpPr>
          <p:spPr>
            <a:xfrm>
              <a:off x="6014172" y="5271511"/>
              <a:ext cx="958627" cy="411276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TextBox 27"/>
          <p:cNvSpPr txBox="1"/>
          <p:nvPr/>
        </p:nvSpPr>
        <p:spPr>
          <a:xfrm>
            <a:off x="0" y="3775980"/>
            <a:ext cx="90210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A 2-steps method for polishing large Nb sheets has been developed with </a:t>
            </a:r>
            <a:r>
              <a:rPr lang="en-US" dirty="0" err="1"/>
              <a:t>Lamplan</a:t>
            </a:r>
            <a:r>
              <a:rPr lang="en-US" dirty="0"/>
              <a:t> company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7269096" y="4479848"/>
            <a:ext cx="48465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/>
              <a:t>Collaboration between IJCLab/CNRS, CEA and KEK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75" t="18197" r="39641" b="7637"/>
          <a:stretch/>
        </p:blipFill>
        <p:spPr>
          <a:xfrm>
            <a:off x="8934441" y="5127561"/>
            <a:ext cx="757946" cy="74247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3127" y="5258857"/>
            <a:ext cx="1363959" cy="445581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8455990" y="412551"/>
            <a:ext cx="14570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>
                <a:solidFill>
                  <a:srgbClr val="FF0000"/>
                </a:solidFill>
                <a:latin typeface="Impact" panose="020B0806030902050204" pitchFamily="34" charset="0"/>
              </a:rPr>
              <a:t>Starting 2024</a:t>
            </a:r>
          </a:p>
        </p:txBody>
      </p:sp>
    </p:spTree>
    <p:extLst>
      <p:ext uri="{BB962C8B-B14F-4D97-AF65-F5344CB8AC3E}">
        <p14:creationId xmlns:p14="http://schemas.microsoft.com/office/powerpoint/2010/main" val="26873314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>
            <a:extLst>
              <a:ext uri="{FF2B5EF4-FFF2-40B4-BE49-F238E27FC236}">
                <a16:creationId xmlns:a16="http://schemas.microsoft.com/office/drawing/2014/main" id="{D9498BEF-B518-569D-A20C-03EF15415020}"/>
              </a:ext>
            </a:extLst>
          </p:cNvPr>
          <p:cNvSpPr txBox="1">
            <a:spLocks/>
          </p:cNvSpPr>
          <p:nvPr/>
        </p:nvSpPr>
        <p:spPr>
          <a:xfrm>
            <a:off x="838200" y="1"/>
            <a:ext cx="10515600" cy="11069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/>
              <a:t>CEA activities</a:t>
            </a:r>
            <a:endParaRPr lang="en-US" b="1" i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6D9493C-AD6C-763F-CD1D-A8558FC56FD5}"/>
              </a:ext>
            </a:extLst>
          </p:cNvPr>
          <p:cNvSpPr txBox="1"/>
          <p:nvPr/>
        </p:nvSpPr>
        <p:spPr>
          <a:xfrm>
            <a:off x="3805989" y="363678"/>
            <a:ext cx="42170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rgbClr val="FF0000"/>
                </a:solidFill>
              </a:rPr>
              <a:t>Tasks: 2.1, 2.5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7DC2E82-62BD-AD13-578C-57700DB848A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849" y="184659"/>
            <a:ext cx="1069466" cy="1069466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47898" y="888074"/>
            <a:ext cx="11980481" cy="5969926"/>
            <a:chOff x="89097" y="599473"/>
            <a:chExt cx="11977118" cy="6208653"/>
          </a:xfrm>
        </p:grpSpPr>
        <p:pic>
          <p:nvPicPr>
            <p:cNvPr id="20" name="Image 3"/>
            <p:cNvPicPr>
              <a:picLocks noChangeAspect="1"/>
            </p:cNvPicPr>
            <p:nvPr/>
          </p:nvPicPr>
          <p:blipFill rotWithShape="1">
            <a:blip r:embed="rId3"/>
            <a:srcRect l="6250" r="1"/>
            <a:stretch/>
          </p:blipFill>
          <p:spPr>
            <a:xfrm>
              <a:off x="5650710" y="1211553"/>
              <a:ext cx="923205" cy="776158"/>
            </a:xfrm>
            <a:prstGeom prst="rect">
              <a:avLst/>
            </a:prstGeom>
          </p:spPr>
        </p:pic>
        <p:grpSp>
          <p:nvGrpSpPr>
            <p:cNvPr id="21" name="Group 20"/>
            <p:cNvGrpSpPr/>
            <p:nvPr/>
          </p:nvGrpSpPr>
          <p:grpSpPr>
            <a:xfrm>
              <a:off x="89097" y="599473"/>
              <a:ext cx="5377915" cy="3308425"/>
              <a:chOff x="89097" y="458703"/>
              <a:chExt cx="4920146" cy="3283362"/>
            </a:xfrm>
          </p:grpSpPr>
          <p:pic>
            <p:nvPicPr>
              <p:cNvPr id="32" name="Image 1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594798" y="458703"/>
                <a:ext cx="3414445" cy="3283362"/>
              </a:xfrm>
              <a:prstGeom prst="rect">
                <a:avLst/>
              </a:prstGeom>
            </p:spPr>
          </p:pic>
          <p:pic>
            <p:nvPicPr>
              <p:cNvPr id="33" name="Image 9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9097" y="599475"/>
                <a:ext cx="1505701" cy="2938599"/>
              </a:xfrm>
              <a:prstGeom prst="rect">
                <a:avLst/>
              </a:prstGeom>
            </p:spPr>
          </p:pic>
        </p:grpSp>
        <p:grpSp>
          <p:nvGrpSpPr>
            <p:cNvPr id="22" name="Group 21"/>
            <p:cNvGrpSpPr/>
            <p:nvPr/>
          </p:nvGrpSpPr>
          <p:grpSpPr>
            <a:xfrm>
              <a:off x="7030322" y="5638200"/>
              <a:ext cx="4190483" cy="911660"/>
              <a:chOff x="5436117" y="2303715"/>
              <a:chExt cx="4190483" cy="91166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6789541" y="2655935"/>
                <a:ext cx="2837059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sz="1600" dirty="0"/>
                  <a:t>Industrialization process</a:t>
                </a:r>
              </a:p>
            </p:txBody>
          </p:sp>
          <p:pic>
            <p:nvPicPr>
              <p:cNvPr id="30" name="Picture 29"/>
              <p:cNvPicPr>
                <a:picLocks noChangeAspect="1"/>
              </p:cNvPicPr>
              <p:nvPr userDrawn="1"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9395" b="30091"/>
              <a:stretch/>
            </p:blipFill>
            <p:spPr>
              <a:xfrm>
                <a:off x="5636063" y="2829482"/>
                <a:ext cx="952500" cy="385893"/>
              </a:xfrm>
              <a:prstGeom prst="rect">
                <a:avLst/>
              </a:prstGeom>
            </p:spPr>
          </p:pic>
          <p:pic>
            <p:nvPicPr>
              <p:cNvPr id="31" name="Picture 30"/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36117" y="2303715"/>
                <a:ext cx="1353424" cy="411666"/>
              </a:xfrm>
              <a:prstGeom prst="rect">
                <a:avLst/>
              </a:prstGeom>
            </p:spPr>
          </p:pic>
        </p:grpSp>
        <p:sp>
          <p:nvSpPr>
            <p:cNvPr id="23" name="TextBox 22"/>
            <p:cNvSpPr txBox="1"/>
            <p:nvPr/>
          </p:nvSpPr>
          <p:spPr>
            <a:xfrm>
              <a:off x="6757614" y="1061023"/>
              <a:ext cx="5308601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en-US" sz="1600" dirty="0">
                  <a:solidFill>
                    <a:srgbClr val="000000"/>
                  </a:solidFill>
                </a:rPr>
                <a:t>Bulk niobium studies (medium grain vs fine grain)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en-US" sz="1600" dirty="0">
                  <a:solidFill>
                    <a:srgbClr val="000000"/>
                  </a:solidFill>
                </a:rPr>
                <a:t>Electropolishing studies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en-US" sz="1600" dirty="0">
                  <a:solidFill>
                    <a:srgbClr val="000000"/>
                  </a:solidFill>
                </a:rPr>
                <a:t>Heat treatments development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en-US" sz="1600" dirty="0">
                  <a:solidFill>
                    <a:srgbClr val="000000"/>
                  </a:solidFill>
                </a:rPr>
                <a:t>Cavity testing in vertical cryostat</a:t>
              </a:r>
            </a:p>
          </p:txBody>
        </p:sp>
        <p:pic>
          <p:nvPicPr>
            <p:cNvPr id="24" name="Picture 23"/>
            <p:cNvPicPr/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2843" y="4043053"/>
              <a:ext cx="3331291" cy="2506807"/>
            </a:xfrm>
            <a:prstGeom prst="rect">
              <a:avLst/>
            </a:prstGeom>
          </p:spPr>
        </p:pic>
        <p:grpSp>
          <p:nvGrpSpPr>
            <p:cNvPr id="25" name="Group 24"/>
            <p:cNvGrpSpPr/>
            <p:nvPr/>
          </p:nvGrpSpPr>
          <p:grpSpPr>
            <a:xfrm>
              <a:off x="7030322" y="2430861"/>
              <a:ext cx="4067944" cy="3050958"/>
              <a:chOff x="7030322" y="2430861"/>
              <a:chExt cx="4067944" cy="3050958"/>
            </a:xfrm>
          </p:grpSpPr>
          <p:pic>
            <p:nvPicPr>
              <p:cNvPr id="27" name="Picture 26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30322" y="2430861"/>
                <a:ext cx="4067944" cy="3050958"/>
              </a:xfrm>
              <a:prstGeom prst="rect">
                <a:avLst/>
              </a:prstGeom>
            </p:spPr>
          </p:pic>
          <p:sp>
            <p:nvSpPr>
              <p:cNvPr id="28" name="TextBox 27"/>
              <p:cNvSpPr txBox="1"/>
              <p:nvPr/>
            </p:nvSpPr>
            <p:spPr>
              <a:xfrm>
                <a:off x="7030322" y="5204793"/>
                <a:ext cx="135646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>
                    <a:solidFill>
                      <a:schemeClr val="bg1"/>
                    </a:solidFill>
                  </a:rPr>
                  <a:t>Courtesy Zanon</a:t>
                </a:r>
              </a:p>
            </p:txBody>
          </p:sp>
        </p:grpSp>
        <p:sp>
          <p:nvSpPr>
            <p:cNvPr id="26" name="TextBox 25"/>
            <p:cNvSpPr txBox="1"/>
            <p:nvPr/>
          </p:nvSpPr>
          <p:spPr>
            <a:xfrm>
              <a:off x="2037049" y="6500349"/>
              <a:ext cx="145745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 dirty="0"/>
                <a:t>Heat treatments</a:t>
              </a:r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8455990" y="412551"/>
            <a:ext cx="14570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>
                <a:solidFill>
                  <a:srgbClr val="FF0000"/>
                </a:solidFill>
                <a:latin typeface="Impact" panose="020B0806030902050204" pitchFamily="34" charset="0"/>
              </a:rPr>
              <a:t>Starting 2024</a:t>
            </a:r>
          </a:p>
        </p:txBody>
      </p:sp>
    </p:spTree>
    <p:extLst>
      <p:ext uri="{BB962C8B-B14F-4D97-AF65-F5344CB8AC3E}">
        <p14:creationId xmlns:p14="http://schemas.microsoft.com/office/powerpoint/2010/main" val="18152778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>
            <a:extLst>
              <a:ext uri="{FF2B5EF4-FFF2-40B4-BE49-F238E27FC236}">
                <a16:creationId xmlns:a16="http://schemas.microsoft.com/office/drawing/2014/main" id="{D9498BEF-B518-569D-A20C-03EF15415020}"/>
              </a:ext>
            </a:extLst>
          </p:cNvPr>
          <p:cNvSpPr txBox="1">
            <a:spLocks/>
          </p:cNvSpPr>
          <p:nvPr/>
        </p:nvSpPr>
        <p:spPr>
          <a:xfrm>
            <a:off x="838200" y="1"/>
            <a:ext cx="10515600" cy="11069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/>
              <a:t>CEA activities</a:t>
            </a:r>
            <a:endParaRPr lang="en-US" b="1" i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6D9493C-AD6C-763F-CD1D-A8558FC56FD5}"/>
              </a:ext>
            </a:extLst>
          </p:cNvPr>
          <p:cNvSpPr txBox="1"/>
          <p:nvPr/>
        </p:nvSpPr>
        <p:spPr>
          <a:xfrm>
            <a:off x="3805989" y="363678"/>
            <a:ext cx="42170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rgbClr val="FF0000"/>
                </a:solidFill>
              </a:rPr>
              <a:t>Tasks: 2.2, (2.5)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7DC2E82-62BD-AD13-578C-57700DB848A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849" y="184659"/>
            <a:ext cx="1069466" cy="106946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455990" y="412551"/>
            <a:ext cx="14570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>
                <a:solidFill>
                  <a:srgbClr val="FF0000"/>
                </a:solidFill>
                <a:latin typeface="Impact" panose="020B0806030902050204" pitchFamily="34" charset="0"/>
              </a:rPr>
              <a:t>Starting 2024</a:t>
            </a:r>
          </a:p>
        </p:txBody>
      </p:sp>
      <p:sp>
        <p:nvSpPr>
          <p:cNvPr id="19" name="Rectangle 18"/>
          <p:cNvSpPr/>
          <p:nvPr/>
        </p:nvSpPr>
        <p:spPr>
          <a:xfrm>
            <a:off x="5505756" y="2127248"/>
            <a:ext cx="92520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u="sng" dirty="0">
                <a:solidFill>
                  <a:srgbClr val="92D050"/>
                </a:solidFill>
              </a:rPr>
              <a:t>First issue addressed:</a:t>
            </a:r>
            <a:r>
              <a:rPr lang="en-US" b="1" dirty="0">
                <a:solidFill>
                  <a:srgbClr val="92D050"/>
                </a:solidFill>
              </a:rPr>
              <a:t> </a:t>
            </a:r>
            <a:r>
              <a:rPr lang="en-US" dirty="0">
                <a:solidFill>
                  <a:srgbClr val="92D050"/>
                </a:solidFill>
              </a:rPr>
              <a:t>reduce effort and hardship of flange cleaning</a:t>
            </a:r>
          </a:p>
        </p:txBody>
      </p:sp>
      <p:sp>
        <p:nvSpPr>
          <p:cNvPr id="42" name="ZoneTexte 6"/>
          <p:cNvSpPr txBox="1"/>
          <p:nvPr/>
        </p:nvSpPr>
        <p:spPr>
          <a:xfrm>
            <a:off x="1834732" y="4836720"/>
            <a:ext cx="361806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Feasibility study: with CEA/DRT, </a:t>
            </a:r>
            <a:br>
              <a:rPr lang="en-US" sz="1400" dirty="0"/>
            </a:br>
            <a:r>
              <a:rPr lang="en-US" sz="1400" dirty="0"/>
              <a:t> SYB3 prototype (sept17-oct18)</a:t>
            </a:r>
          </a:p>
          <a:p>
            <a:endParaRPr lang="en-US" sz="1400" dirty="0"/>
          </a:p>
          <a:p>
            <a:r>
              <a:rPr lang="en-US" sz="1400" dirty="0"/>
              <a:t>Flanges leaning with Nitrogen blowing, CEA/DRT : commercial </a:t>
            </a:r>
            <a:r>
              <a:rPr lang="en-US" sz="1400" dirty="0" err="1"/>
              <a:t>cobot</a:t>
            </a:r>
            <a:r>
              <a:rPr lang="en-US" sz="1400" dirty="0"/>
              <a:t>  (</a:t>
            </a:r>
            <a:r>
              <a:rPr lang="en-US" sz="1400" dirty="0" err="1"/>
              <a:t>janv</a:t>
            </a:r>
            <a:r>
              <a:rPr lang="en-US" sz="1400" dirty="0"/>
              <a:t> 20-mars 21)</a:t>
            </a:r>
          </a:p>
          <a:p>
            <a:endParaRPr lang="en-US" sz="1400" dirty="0"/>
          </a:p>
          <a:p>
            <a:r>
              <a:rPr lang="en-US" sz="1400" dirty="0"/>
              <a:t>Commercial </a:t>
            </a:r>
            <a:r>
              <a:rPr lang="en-US" sz="1400" dirty="0" err="1"/>
              <a:t>cobot</a:t>
            </a:r>
            <a:r>
              <a:rPr lang="en-US" sz="1400" dirty="0"/>
              <a:t> order and installation sept.21-mai 22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5756" y="2538237"/>
            <a:ext cx="6666693" cy="41870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4683" y="1020344"/>
            <a:ext cx="59270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Clean room Collaborative Robot (COBOT)</a:t>
            </a:r>
          </a:p>
          <a:p>
            <a:endParaRPr lang="en-US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Computer vision  for clean room operations </a:t>
            </a:r>
          </a:p>
        </p:txBody>
      </p:sp>
      <p:pic>
        <p:nvPicPr>
          <p:cNvPr id="71" name="Image 3"/>
          <p:cNvPicPr>
            <a:picLocks noChangeAspect="1"/>
          </p:cNvPicPr>
          <p:nvPr/>
        </p:nvPicPr>
        <p:blipFill rotWithShape="1">
          <a:blip r:embed="rId4"/>
          <a:srcRect l="6250" r="1"/>
          <a:stretch/>
        </p:blipFill>
        <p:spPr>
          <a:xfrm>
            <a:off x="4991061" y="784609"/>
            <a:ext cx="923464" cy="746314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9939" y="1567219"/>
            <a:ext cx="1493297" cy="343334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2684" y="1979970"/>
            <a:ext cx="4247255" cy="2636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3062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>
            <a:extLst>
              <a:ext uri="{FF2B5EF4-FFF2-40B4-BE49-F238E27FC236}">
                <a16:creationId xmlns:a16="http://schemas.microsoft.com/office/drawing/2014/main" id="{D9498BEF-B518-569D-A20C-03EF15415020}"/>
              </a:ext>
            </a:extLst>
          </p:cNvPr>
          <p:cNvSpPr txBox="1">
            <a:spLocks/>
          </p:cNvSpPr>
          <p:nvPr/>
        </p:nvSpPr>
        <p:spPr>
          <a:xfrm>
            <a:off x="838200" y="1"/>
            <a:ext cx="10515600" cy="11069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/>
              <a:t>CEA activities</a:t>
            </a:r>
            <a:endParaRPr lang="en-US" b="1" i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6D9493C-AD6C-763F-CD1D-A8558FC56FD5}"/>
              </a:ext>
            </a:extLst>
          </p:cNvPr>
          <p:cNvSpPr txBox="1"/>
          <p:nvPr/>
        </p:nvSpPr>
        <p:spPr>
          <a:xfrm>
            <a:off x="3805989" y="363678"/>
            <a:ext cx="42170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rgbClr val="FF0000"/>
                </a:solidFill>
              </a:rPr>
              <a:t>Tasks: 2.2, 2.3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7DC2E82-62BD-AD13-578C-57700DB848A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849" y="184659"/>
            <a:ext cx="1069466" cy="106946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455990" y="412551"/>
            <a:ext cx="14680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>
                <a:solidFill>
                  <a:srgbClr val="FF0000"/>
                </a:solidFill>
                <a:latin typeface="Impact" panose="020B0806030902050204" pitchFamily="34" charset="0"/>
              </a:rPr>
              <a:t>Starting 2023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0" y="781883"/>
            <a:ext cx="7100230" cy="5742871"/>
            <a:chOff x="-73857" y="1081186"/>
            <a:chExt cx="7100230" cy="5742871"/>
          </a:xfrm>
        </p:grpSpPr>
        <p:grpSp>
          <p:nvGrpSpPr>
            <p:cNvPr id="7" name="Group 6"/>
            <p:cNvGrpSpPr/>
            <p:nvPr/>
          </p:nvGrpSpPr>
          <p:grpSpPr>
            <a:xfrm>
              <a:off x="357051" y="2371471"/>
              <a:ext cx="4418927" cy="3515178"/>
              <a:chOff x="4269986" y="2189061"/>
              <a:chExt cx="4779774" cy="4011179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269986" y="2811455"/>
                <a:ext cx="4779774" cy="3388785"/>
              </a:xfrm>
              <a:prstGeom prst="rect">
                <a:avLst/>
              </a:prstGeom>
            </p:spPr>
          </p:pic>
          <p:sp>
            <p:nvSpPr>
              <p:cNvPr id="17" name="Parallelogram 16"/>
              <p:cNvSpPr/>
              <p:nvPr/>
            </p:nvSpPr>
            <p:spPr>
              <a:xfrm rot="20153938">
                <a:off x="7344489" y="3792128"/>
                <a:ext cx="584655" cy="376151"/>
              </a:xfrm>
              <a:prstGeom prst="parallelogram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Parallelogram 17"/>
              <p:cNvSpPr/>
              <p:nvPr/>
            </p:nvSpPr>
            <p:spPr>
              <a:xfrm rot="19225943">
                <a:off x="5773591" y="4771304"/>
                <a:ext cx="663772" cy="527038"/>
              </a:xfrm>
              <a:prstGeom prst="parallelogram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9" name="Straight Arrow Connector 18"/>
              <p:cNvCxnSpPr>
                <a:endCxn id="17" idx="0"/>
              </p:cNvCxnSpPr>
              <p:nvPr/>
            </p:nvCxnSpPr>
            <p:spPr>
              <a:xfrm flipH="1">
                <a:off x="7564019" y="2189061"/>
                <a:ext cx="861368" cy="1619462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/>
              <p:cNvCxnSpPr>
                <a:endCxn id="18" idx="0"/>
              </p:cNvCxnSpPr>
              <p:nvPr/>
            </p:nvCxnSpPr>
            <p:spPr>
              <a:xfrm>
                <a:off x="4587758" y="2507857"/>
                <a:ext cx="1358605" cy="2323827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20162" y="4491461"/>
              <a:ext cx="3285347" cy="2332596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-73857" y="1081186"/>
              <a:ext cx="5095875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/>
                <a:t>Collaboration topics</a:t>
              </a:r>
              <a:r>
                <a:rPr lang="en-US" sz="1600" dirty="0"/>
                <a:t>:</a:t>
              </a:r>
            </a:p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en-US" sz="1600" dirty="0"/>
                <a:t>Photon detector characterization (MPPC, Diodes and PM) readout implementation, for PSD, Multi Channel Analyzer</a:t>
              </a:r>
            </a:p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en-US" sz="1600" dirty="0"/>
                <a:t>Detection system test on KEK/cERL (</a:t>
              </a:r>
              <a:r>
                <a:rPr lang="en-US" sz="1600" u="sng" dirty="0"/>
                <a:t>main linac and injector</a:t>
              </a:r>
              <a:r>
                <a:rPr lang="en-US" sz="1600" dirty="0"/>
                <a:t>) and KEK/STF cryomodules.</a:t>
              </a:r>
            </a:p>
          </p:txBody>
        </p:sp>
        <p:pic>
          <p:nvPicPr>
            <p:cNvPr id="12" name="Image 3"/>
            <p:cNvPicPr>
              <a:picLocks noChangeAspect="1"/>
            </p:cNvPicPr>
            <p:nvPr/>
          </p:nvPicPr>
          <p:blipFill rotWithShape="1">
            <a:blip r:embed="rId5"/>
            <a:srcRect l="6250" r="1"/>
            <a:stretch/>
          </p:blipFill>
          <p:spPr>
            <a:xfrm>
              <a:off x="5835236" y="3310987"/>
              <a:ext cx="1191137" cy="1001414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710091" y="3310987"/>
              <a:ext cx="7489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u="sng" dirty="0"/>
                <a:t>cERL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028366" y="6177645"/>
              <a:ext cx="18277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u="sng" dirty="0"/>
                <a:t>STF</a:t>
              </a:r>
              <a:r>
                <a:rPr lang="en-US" dirty="0"/>
                <a:t> </a:t>
              </a:r>
              <a:r>
                <a:rPr lang="en-US" sz="1400" dirty="0"/>
                <a:t>(</a:t>
              </a:r>
              <a:r>
                <a:rPr lang="en-US" altLang="en-US" sz="1400" dirty="0">
                  <a:latin typeface="Arial" panose="020B0604020202020204" pitchFamily="34" charset="0"/>
                </a:rPr>
                <a:t>CM-1/CM-2a</a:t>
              </a:r>
              <a:r>
                <a:rPr lang="en-US" sz="1400" dirty="0"/>
                <a:t>)</a:t>
              </a:r>
            </a:p>
          </p:txBody>
        </p:sp>
        <p:sp>
          <p:nvSpPr>
            <p:cNvPr id="15" name="Rectangle 2"/>
            <p:cNvSpPr>
              <a:spLocks noChangeArrowheads="1"/>
            </p:cNvSpPr>
            <p:nvPr/>
          </p:nvSpPr>
          <p:spPr bwMode="auto">
            <a:xfrm>
              <a:off x="357051" y="1219708"/>
              <a:ext cx="248786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rPr>
                <a:t> </a:t>
              </a:r>
            </a:p>
          </p:txBody>
        </p:sp>
      </p:grpSp>
      <p:pic>
        <p:nvPicPr>
          <p:cNvPr id="21" name="Image 3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40192" y="2558107"/>
            <a:ext cx="4351808" cy="236863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2" name="Image 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11768" y="4954728"/>
            <a:ext cx="2880232" cy="191849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3" name="Rectangle 22"/>
          <p:cNvSpPr/>
          <p:nvPr/>
        </p:nvSpPr>
        <p:spPr>
          <a:xfrm>
            <a:off x="6375946" y="1176338"/>
            <a:ext cx="5816054" cy="14003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GB" sz="1600" dirty="0"/>
              <a:t>Studying flux expulsion during superconducting cavities test increases the need for exhaustive </a:t>
            </a:r>
            <a:r>
              <a:rPr lang="en-GB" sz="1600" dirty="0" err="1"/>
              <a:t>magnetometric</a:t>
            </a:r>
            <a:r>
              <a:rPr lang="en-GB" sz="1600" dirty="0"/>
              <a:t> cartography. 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GB" sz="1600" dirty="0"/>
              <a:t>The use of </a:t>
            </a:r>
            <a:r>
              <a:rPr lang="en-GB" sz="1600" dirty="0" err="1"/>
              <a:t>Anistropic</a:t>
            </a:r>
            <a:r>
              <a:rPr lang="en-GB" sz="1600" dirty="0"/>
              <a:t> Magneto Resistance (AMR) sensors, much cheaper than commercial fluxgates, allows the use of tens of sensors simultaneously. </a:t>
            </a:r>
            <a:endParaRPr lang="fr-FR" sz="1600" dirty="0"/>
          </a:p>
        </p:txBody>
      </p:sp>
    </p:spTree>
    <p:extLst>
      <p:ext uri="{BB962C8B-B14F-4D97-AF65-F5344CB8AC3E}">
        <p14:creationId xmlns:p14="http://schemas.microsoft.com/office/powerpoint/2010/main" val="30452309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>
            <a:extLst>
              <a:ext uri="{FF2B5EF4-FFF2-40B4-BE49-F238E27FC236}">
                <a16:creationId xmlns:a16="http://schemas.microsoft.com/office/drawing/2014/main" id="{D9498BEF-B518-569D-A20C-03EF15415020}"/>
              </a:ext>
            </a:extLst>
          </p:cNvPr>
          <p:cNvSpPr txBox="1">
            <a:spLocks/>
          </p:cNvSpPr>
          <p:nvPr/>
        </p:nvSpPr>
        <p:spPr>
          <a:xfrm>
            <a:off x="838200" y="1"/>
            <a:ext cx="10515600" cy="11069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/>
              <a:t>CNRS activities</a:t>
            </a:r>
            <a:endParaRPr lang="en-US" b="1" i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6D9493C-AD6C-763F-CD1D-A8558FC56FD5}"/>
              </a:ext>
            </a:extLst>
          </p:cNvPr>
          <p:cNvSpPr txBox="1"/>
          <p:nvPr/>
        </p:nvSpPr>
        <p:spPr>
          <a:xfrm>
            <a:off x="3805989" y="363678"/>
            <a:ext cx="42170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rgbClr val="FF0000"/>
                </a:solidFill>
              </a:rPr>
              <a:t>Tasks: 2.1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455990" y="412551"/>
            <a:ext cx="14680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>
                <a:solidFill>
                  <a:srgbClr val="FF0000"/>
                </a:solidFill>
                <a:latin typeface="Impact" panose="020B0806030902050204" pitchFamily="34" charset="0"/>
              </a:rPr>
              <a:t>Starting 2024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781883"/>
            <a:ext cx="509587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Collaboration topics</a:t>
            </a:r>
            <a:r>
              <a:rPr lang="en-US" sz="1600" dirty="0"/>
              <a:t>: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 err="1"/>
              <a:t>IJCLab</a:t>
            </a:r>
            <a:r>
              <a:rPr lang="en-US" sz="1600" dirty="0"/>
              <a:t> (CNRS) in collaboration with IRFU (CEA) are </a:t>
            </a:r>
            <a:r>
              <a:rPr lang="en-US" sz="1600" dirty="0" err="1"/>
              <a:t>developping</a:t>
            </a:r>
            <a:r>
              <a:rPr lang="en-US" sz="1600" dirty="0"/>
              <a:t> plasma processing technique for Spiral2 QWR and strong interests as well for spoke cavities especially to mitigate </a:t>
            </a:r>
            <a:r>
              <a:rPr lang="en-US" sz="1600" dirty="0" err="1"/>
              <a:t>multipacting</a:t>
            </a:r>
            <a:r>
              <a:rPr lang="en-US" sz="1600" dirty="0"/>
              <a:t>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/>
              <a:t>A M2 student starting in April, will continue as a PhD student and will be dedicated to these studies</a:t>
            </a:r>
          </a:p>
        </p:txBody>
      </p:sp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430908" y="920405"/>
            <a:ext cx="24878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706606" y="858230"/>
            <a:ext cx="5816054" cy="25391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GB" sz="1600" dirty="0"/>
              <a:t>Plasma processing is a very promising « in-situ » recovery treatment to mitigate field emission and </a:t>
            </a:r>
            <a:r>
              <a:rPr lang="en-GB" sz="1600" dirty="0" err="1"/>
              <a:t>multipacting</a:t>
            </a:r>
            <a:r>
              <a:rPr lang="en-GB" sz="1600" dirty="0"/>
              <a:t> problematics in SRF cavities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GB" sz="1600" dirty="0"/>
              <a:t>Efficiency demonstrated in elliptical cavities (SNS, </a:t>
            </a:r>
            <a:r>
              <a:rPr lang="en-GB" sz="1600" dirty="0" err="1"/>
              <a:t>Jlab</a:t>
            </a:r>
            <a:r>
              <a:rPr lang="en-GB" sz="1600" dirty="0"/>
              <a:t>, Fermilab) installed in cryomodules.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GB" sz="1600" dirty="0"/>
              <a:t>Several labs are transferring this technique to low beta structures (FRIB, FNAL, </a:t>
            </a:r>
            <a:r>
              <a:rPr lang="en-GB" sz="1600" dirty="0" err="1"/>
              <a:t>IJCLab</a:t>
            </a:r>
            <a:r>
              <a:rPr lang="en-GB" sz="1600" dirty="0"/>
              <a:t>, CEA-IRFU)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GB" sz="1600" dirty="0"/>
              <a:t>Discussions have been initiated to share lessons learned (in person visits </a:t>
            </a:r>
            <a:r>
              <a:rPr lang="en-GB" sz="1600" dirty="0" err="1"/>
              <a:t>extremly</a:t>
            </a:r>
            <a:r>
              <a:rPr lang="en-GB" sz="1600" dirty="0"/>
              <a:t> beneficial)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E701560-740A-97CA-4CDD-CACE1D06332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75" t="18197" r="39641" b="7637"/>
          <a:stretch/>
        </p:blipFill>
        <p:spPr>
          <a:xfrm>
            <a:off x="10964482" y="121475"/>
            <a:ext cx="1116357" cy="1093573"/>
          </a:xfrm>
          <a:prstGeom prst="rect">
            <a:avLst/>
          </a:prstGeom>
        </p:spPr>
      </p:pic>
      <p:pic>
        <p:nvPicPr>
          <p:cNvPr id="4" name="Image 6">
            <a:extLst>
              <a:ext uri="{FF2B5EF4-FFF2-40B4-BE49-F238E27FC236}">
                <a16:creationId xmlns:a16="http://schemas.microsoft.com/office/drawing/2014/main" id="{367615A4-68E8-1E6C-EB61-767D5AFCFA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6097" y="3473734"/>
            <a:ext cx="8359070" cy="2982072"/>
          </a:xfrm>
          <a:prstGeom prst="rect">
            <a:avLst/>
          </a:prstGeom>
        </p:spPr>
      </p:pic>
      <p:sp>
        <p:nvSpPr>
          <p:cNvPr id="24" name="ZoneTexte 8">
            <a:extLst>
              <a:ext uri="{FF2B5EF4-FFF2-40B4-BE49-F238E27FC236}">
                <a16:creationId xmlns:a16="http://schemas.microsoft.com/office/drawing/2014/main" id="{6E621142-6070-A5EA-1764-CEEABA169B95}"/>
              </a:ext>
            </a:extLst>
          </p:cNvPr>
          <p:cNvSpPr txBox="1"/>
          <p:nvPr/>
        </p:nvSpPr>
        <p:spPr>
          <a:xfrm>
            <a:off x="3795370" y="6373040"/>
            <a:ext cx="82854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err="1"/>
              <a:t>Study</a:t>
            </a:r>
            <a:r>
              <a:rPr lang="fr-FR" sz="1400" dirty="0"/>
              <a:t> of plasma </a:t>
            </a:r>
            <a:r>
              <a:rPr lang="fr-FR" sz="1400" dirty="0" err="1"/>
              <a:t>efficiency</a:t>
            </a:r>
            <a:r>
              <a:rPr lang="fr-FR" sz="1400" dirty="0"/>
              <a:t> </a:t>
            </a:r>
            <a:r>
              <a:rPr lang="fr-FR" sz="1400" dirty="0" err="1"/>
              <a:t>depending</a:t>
            </a:r>
            <a:r>
              <a:rPr lang="fr-FR" sz="1400" dirty="0"/>
              <a:t> on </a:t>
            </a:r>
            <a:r>
              <a:rPr lang="fr-FR" sz="1400" dirty="0" err="1"/>
              <a:t>gas</a:t>
            </a:r>
            <a:r>
              <a:rPr lang="fr-FR" sz="1400" dirty="0"/>
              <a:t> @ IJCLab (O. </a:t>
            </a:r>
            <a:r>
              <a:rPr lang="fr-FR" sz="1400" dirty="0" err="1"/>
              <a:t>Hryhorenko</a:t>
            </a:r>
            <a:r>
              <a:rPr lang="fr-FR" sz="1400" dirty="0"/>
              <a:t>, B. </a:t>
            </a:r>
            <a:r>
              <a:rPr lang="fr-FR" sz="1400" dirty="0" err="1"/>
              <a:t>Ourahmoune</a:t>
            </a:r>
            <a:r>
              <a:rPr lang="fr-FR" sz="1400" dirty="0"/>
              <a:t>)</a:t>
            </a:r>
          </a:p>
        </p:txBody>
      </p:sp>
      <p:pic>
        <p:nvPicPr>
          <p:cNvPr id="25" name="Image 7">
            <a:extLst>
              <a:ext uri="{FF2B5EF4-FFF2-40B4-BE49-F238E27FC236}">
                <a16:creationId xmlns:a16="http://schemas.microsoft.com/office/drawing/2014/main" id="{A3BFEE5A-D631-88AD-A9FB-5B2E66686EE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658" y="3378767"/>
            <a:ext cx="2949708" cy="2212281"/>
          </a:xfrm>
          <a:prstGeom prst="rect">
            <a:avLst/>
          </a:prstGeom>
        </p:spPr>
      </p:pic>
      <p:sp>
        <p:nvSpPr>
          <p:cNvPr id="26" name="ZoneTexte 9">
            <a:extLst>
              <a:ext uri="{FF2B5EF4-FFF2-40B4-BE49-F238E27FC236}">
                <a16:creationId xmlns:a16="http://schemas.microsoft.com/office/drawing/2014/main" id="{9214D2B3-37F0-13AD-5DEF-8BE9AC1E4439}"/>
              </a:ext>
            </a:extLst>
          </p:cNvPr>
          <p:cNvSpPr txBox="1"/>
          <p:nvPr/>
        </p:nvSpPr>
        <p:spPr>
          <a:xfrm>
            <a:off x="261659" y="5719859"/>
            <a:ext cx="30463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Plasma (Ar+O2) </a:t>
            </a:r>
            <a:r>
              <a:rPr lang="fr-FR" sz="1400" dirty="0" err="1"/>
              <a:t>ignited</a:t>
            </a:r>
            <a:r>
              <a:rPr lang="fr-FR" sz="1400" dirty="0"/>
              <a:t> in Spiral2 QWR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5284454-1251-7B31-35EF-7B45E5553766}"/>
              </a:ext>
            </a:extLst>
          </p:cNvPr>
          <p:cNvSpPr txBox="1"/>
          <p:nvPr/>
        </p:nvSpPr>
        <p:spPr>
          <a:xfrm>
            <a:off x="124645" y="2803600"/>
            <a:ext cx="4979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/>
              <a:t>Collaboration between IJCLab/CNRS, CEA and FNAL</a:t>
            </a:r>
          </a:p>
        </p:txBody>
      </p:sp>
    </p:spTree>
    <p:extLst>
      <p:ext uri="{BB962C8B-B14F-4D97-AF65-F5344CB8AC3E}">
        <p14:creationId xmlns:p14="http://schemas.microsoft.com/office/powerpoint/2010/main" val="36821636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>
            <a:extLst>
              <a:ext uri="{FF2B5EF4-FFF2-40B4-BE49-F238E27FC236}">
                <a16:creationId xmlns:a16="http://schemas.microsoft.com/office/drawing/2014/main" id="{D9498BEF-B518-569D-A20C-03EF15415020}"/>
              </a:ext>
            </a:extLst>
          </p:cNvPr>
          <p:cNvSpPr txBox="1">
            <a:spLocks/>
          </p:cNvSpPr>
          <p:nvPr/>
        </p:nvSpPr>
        <p:spPr>
          <a:xfrm>
            <a:off x="838200" y="1"/>
            <a:ext cx="10515600" cy="11069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/>
              <a:t>CNRS activities</a:t>
            </a:r>
            <a:endParaRPr lang="en-US" b="1" i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6D9493C-AD6C-763F-CD1D-A8558FC56FD5}"/>
              </a:ext>
            </a:extLst>
          </p:cNvPr>
          <p:cNvSpPr txBox="1"/>
          <p:nvPr/>
        </p:nvSpPr>
        <p:spPr>
          <a:xfrm>
            <a:off x="3805989" y="363678"/>
            <a:ext cx="42170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rgbClr val="FF0000"/>
                </a:solidFill>
              </a:rPr>
              <a:t>Tasks: 2.1, 2.5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455990" y="412551"/>
            <a:ext cx="14680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>
                <a:solidFill>
                  <a:srgbClr val="FF0000"/>
                </a:solidFill>
                <a:latin typeface="Impact" panose="020B0806030902050204" pitchFamily="34" charset="0"/>
              </a:rPr>
              <a:t>Starting 2023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793384"/>
            <a:ext cx="11878235" cy="2073847"/>
          </a:xfrm>
          <a:prstGeom prst="rect">
            <a:avLst/>
          </a:prstGeom>
          <a:noFill/>
        </p:spPr>
        <p:txBody>
          <a:bodyPr wrap="square" numCol="2" rtlCol="0">
            <a:noAutofit/>
          </a:bodyPr>
          <a:lstStyle/>
          <a:p>
            <a:r>
              <a:rPr lang="en-US" b="1" dirty="0"/>
              <a:t>Collaboration topics</a:t>
            </a:r>
            <a:r>
              <a:rPr lang="en-US" dirty="0"/>
              <a:t>: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kumimoji="1" lang="en-US" altLang="ja-SE" sz="1600" u="sng" dirty="0"/>
              <a:t>State-of-the-art surface treatment of bulk Nb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kumimoji="1" lang="en-US" altLang="ja-SE" sz="1600" dirty="0"/>
              <a:t>In-depth discussions and hands-on activities in different laboratories to standardize the procedure of surface treatment and explore new methods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kumimoji="1" lang="en-US" altLang="ja-SE" sz="1600" dirty="0"/>
              <a:t>More theoretical understandings beyond the engineering success</a:t>
            </a:r>
          </a:p>
          <a:p>
            <a:pPr lvl="1"/>
            <a:r>
              <a:rPr kumimoji="1" lang="en-US" altLang="ja-SE" sz="1600" dirty="0">
                <a:sym typeface="Wingdings" pitchFamily="2" charset="2"/>
              </a:rPr>
              <a:t> Innovation for future projects</a:t>
            </a:r>
            <a:endParaRPr kumimoji="1" lang="ja-SE" altLang="en-US" sz="1600" dirty="0"/>
          </a:p>
          <a:p>
            <a:pPr marL="285750" indent="-285750">
              <a:buFont typeface="Wingdings" panose="05000000000000000000" pitchFamily="2" charset="2"/>
              <a:buChar char="§"/>
            </a:pPr>
            <a:endParaRPr kumimoji="1" lang="en-US" altLang="ja-SE" sz="16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kumimoji="1" lang="en-US" altLang="ja-SE" sz="1600" u="sng" dirty="0"/>
              <a:t>Thin film SRF: beyond </a:t>
            </a:r>
            <a:r>
              <a:rPr kumimoji="1" lang="en-US" altLang="ja-SE" sz="1600" u="sng" dirty="0" err="1"/>
              <a:t>bulkn</a:t>
            </a:r>
            <a:r>
              <a:rPr kumimoji="1" lang="en-US" altLang="ja-SE" sz="1600" u="sng" dirty="0"/>
              <a:t> niobium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kumimoji="1" lang="en-US" altLang="ja-SE" sz="1600" dirty="0"/>
              <a:t>Collaboration to understand and control the thermoelectric currents in Nb</a:t>
            </a:r>
            <a:r>
              <a:rPr kumimoji="1" lang="en-US" altLang="ja-SE" sz="1600" baseline="-25000" dirty="0"/>
              <a:t>3</a:t>
            </a:r>
            <a:r>
              <a:rPr kumimoji="1" lang="en-US" altLang="ja-SE" sz="1600" dirty="0"/>
              <a:t>Sn/Nb and Nb/Cu cavities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kumimoji="1" lang="en-US" altLang="ja-SE" sz="1600" dirty="0"/>
              <a:t>Exploration of new HTS with full-gap </a:t>
            </a:r>
            <a:r>
              <a:rPr kumimoji="1" lang="en-US" altLang="ja-SE" sz="1600" dirty="0" err="1"/>
              <a:t>FeAs</a:t>
            </a:r>
            <a:r>
              <a:rPr kumimoji="1" lang="en-US" altLang="ja-SE" sz="1600" dirty="0"/>
              <a:t> superconductors</a:t>
            </a:r>
            <a:endParaRPr kumimoji="1" lang="ja-SE" altLang="en-US" sz="1600" dirty="0"/>
          </a:p>
        </p:txBody>
      </p:sp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430908" y="920405"/>
            <a:ext cx="24878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E701560-740A-97CA-4CDD-CACE1D06332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75" t="18197" r="39641" b="7637"/>
          <a:stretch/>
        </p:blipFill>
        <p:spPr>
          <a:xfrm>
            <a:off x="10964482" y="121475"/>
            <a:ext cx="1116357" cy="1093573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F5284454-1251-7B31-35EF-7B45E5553766}"/>
              </a:ext>
            </a:extLst>
          </p:cNvPr>
          <p:cNvSpPr txBox="1"/>
          <p:nvPr/>
        </p:nvSpPr>
        <p:spPr>
          <a:xfrm>
            <a:off x="6942690" y="2253753"/>
            <a:ext cx="3752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/>
              <a:t>Collaboration between CNRS and KEK</a:t>
            </a:r>
          </a:p>
        </p:txBody>
      </p:sp>
      <p:pic>
        <p:nvPicPr>
          <p:cNvPr id="3" name="Image 6">
            <a:extLst>
              <a:ext uri="{FF2B5EF4-FFF2-40B4-BE49-F238E27FC236}">
                <a16:creationId xmlns:a16="http://schemas.microsoft.com/office/drawing/2014/main" id="{EB83D372-1FA8-67F1-9435-0F85186944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5261" y="4337328"/>
            <a:ext cx="2288957" cy="1435886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8C169BB3-EEFD-602F-C17C-8203925D39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8107" y="5293276"/>
            <a:ext cx="1815125" cy="1396207"/>
          </a:xfrm>
          <a:prstGeom prst="rect">
            <a:avLst/>
          </a:prstGeom>
        </p:spPr>
      </p:pic>
      <p:sp>
        <p:nvSpPr>
          <p:cNvPr id="7" name="TextBox 3">
            <a:extLst>
              <a:ext uri="{FF2B5EF4-FFF2-40B4-BE49-F238E27FC236}">
                <a16:creationId xmlns:a16="http://schemas.microsoft.com/office/drawing/2014/main" id="{213B51E3-03A4-DFB1-270F-39552FE0CD4C}"/>
              </a:ext>
            </a:extLst>
          </p:cNvPr>
          <p:cNvSpPr txBox="1">
            <a:spLocks noChangeAspect="1"/>
          </p:cNvSpPr>
          <p:nvPr/>
        </p:nvSpPr>
        <p:spPr>
          <a:xfrm>
            <a:off x="4179680" y="6051769"/>
            <a:ext cx="154628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J. </a:t>
            </a:r>
            <a:r>
              <a:rPr lang="en-US" sz="1100" dirty="0" err="1"/>
              <a:t>Maniscalco</a:t>
            </a:r>
            <a:r>
              <a:rPr lang="en-US" sz="1100" dirty="0"/>
              <a:t> TTC high-G/high-Q WG meeting 09/08/2022</a:t>
            </a: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187D6464-4564-2A1F-1208-92591CC1F0E7}"/>
              </a:ext>
            </a:extLst>
          </p:cNvPr>
          <p:cNvSpPr txBox="1">
            <a:spLocks noChangeAspect="1"/>
          </p:cNvSpPr>
          <p:nvPr/>
        </p:nvSpPr>
        <p:spPr>
          <a:xfrm>
            <a:off x="1962925" y="5738137"/>
            <a:ext cx="18151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F. </a:t>
            </a:r>
            <a:r>
              <a:rPr lang="en-US" sz="1200" dirty="0" err="1"/>
              <a:t>Eozenou</a:t>
            </a:r>
            <a:r>
              <a:rPr lang="en-US" sz="1200" dirty="0"/>
              <a:t> et al TTC high-Q/high-G WG Sep 2022 LINAC22 THPOGE23</a:t>
            </a:r>
          </a:p>
        </p:txBody>
      </p:sp>
      <p:pic>
        <p:nvPicPr>
          <p:cNvPr id="12" name="Picture 79">
            <a:extLst>
              <a:ext uri="{FF2B5EF4-FFF2-40B4-BE49-F238E27FC236}">
                <a16:creationId xmlns:a16="http://schemas.microsoft.com/office/drawing/2014/main" id="{3182B817-7D61-123F-BEC8-40F46D85D2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7587" y="3031666"/>
            <a:ext cx="2700709" cy="1305662"/>
          </a:xfrm>
          <a:prstGeom prst="rect">
            <a:avLst/>
          </a:prstGeom>
        </p:spPr>
      </p:pic>
      <p:pic>
        <p:nvPicPr>
          <p:cNvPr id="13" name="図 7">
            <a:extLst>
              <a:ext uri="{FF2B5EF4-FFF2-40B4-BE49-F238E27FC236}">
                <a16:creationId xmlns:a16="http://schemas.microsoft.com/office/drawing/2014/main" id="{1D6B170A-04AA-7847-7C9A-40AF12B30F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4856" y="5183051"/>
            <a:ext cx="1173972" cy="880479"/>
          </a:xfrm>
          <a:prstGeom prst="rect">
            <a:avLst/>
          </a:prstGeom>
        </p:spPr>
      </p:pic>
      <p:pic>
        <p:nvPicPr>
          <p:cNvPr id="14" name="Picture 8" descr="Chart, diagram, histogram&#10;&#10;Description automatically generated">
            <a:extLst>
              <a:ext uri="{FF2B5EF4-FFF2-40B4-BE49-F238E27FC236}">
                <a16:creationId xmlns:a16="http://schemas.microsoft.com/office/drawing/2014/main" id="{40F1DBDD-11CD-3A00-A723-2AF6B4FEE93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278881"/>
            <a:ext cx="2345717" cy="1407429"/>
          </a:xfrm>
          <a:prstGeom prst="rect">
            <a:avLst/>
          </a:prstGeom>
        </p:spPr>
      </p:pic>
      <p:sp>
        <p:nvSpPr>
          <p:cNvPr id="16" name="テキスト ボックス 11">
            <a:extLst>
              <a:ext uri="{FF2B5EF4-FFF2-40B4-BE49-F238E27FC236}">
                <a16:creationId xmlns:a16="http://schemas.microsoft.com/office/drawing/2014/main" id="{5890D888-3D8E-08F6-420D-2D458745DB58}"/>
              </a:ext>
            </a:extLst>
          </p:cNvPr>
          <p:cNvSpPr txBox="1">
            <a:spLocks noChangeAspect="1"/>
          </p:cNvSpPr>
          <p:nvPr/>
        </p:nvSpPr>
        <p:spPr>
          <a:xfrm>
            <a:off x="157780" y="4438195"/>
            <a:ext cx="132056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SE" sz="1100" dirty="0"/>
              <a:t>P. Kolb TTC2022</a:t>
            </a:r>
            <a:endParaRPr kumimoji="1" lang="ja-SE" altLang="en-US" sz="1100" dirty="0"/>
          </a:p>
        </p:txBody>
      </p:sp>
      <p:sp>
        <p:nvSpPr>
          <p:cNvPr id="17" name="テキスト ボックス 12">
            <a:extLst>
              <a:ext uri="{FF2B5EF4-FFF2-40B4-BE49-F238E27FC236}">
                <a16:creationId xmlns:a16="http://schemas.microsoft.com/office/drawing/2014/main" id="{33B14F8D-305B-3CA1-CEDD-7AD1914D0902}"/>
              </a:ext>
            </a:extLst>
          </p:cNvPr>
          <p:cNvSpPr txBox="1">
            <a:spLocks noChangeAspect="1"/>
          </p:cNvSpPr>
          <p:nvPr/>
        </p:nvSpPr>
        <p:spPr>
          <a:xfrm>
            <a:off x="679694" y="3254508"/>
            <a:ext cx="60763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SE" sz="1100" dirty="0"/>
              <a:t>120C</a:t>
            </a:r>
            <a:endParaRPr kumimoji="1" lang="ja-SE" altLang="en-US" sz="1100" dirty="0"/>
          </a:p>
        </p:txBody>
      </p:sp>
      <p:sp>
        <p:nvSpPr>
          <p:cNvPr id="18" name="テキスト ボックス 13">
            <a:extLst>
              <a:ext uri="{FF2B5EF4-FFF2-40B4-BE49-F238E27FC236}">
                <a16:creationId xmlns:a16="http://schemas.microsoft.com/office/drawing/2014/main" id="{9D484CCB-3194-3632-889F-754E26E1731B}"/>
              </a:ext>
            </a:extLst>
          </p:cNvPr>
          <p:cNvSpPr txBox="1">
            <a:spLocks noChangeAspect="1"/>
          </p:cNvSpPr>
          <p:nvPr/>
        </p:nvSpPr>
        <p:spPr>
          <a:xfrm>
            <a:off x="189533" y="3006392"/>
            <a:ext cx="18151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SE" sz="1100" u="sng" dirty="0"/>
              <a:t>Low-T baking @ TRIUMF</a:t>
            </a:r>
            <a:endParaRPr kumimoji="1" lang="ja-SE" altLang="en-US" sz="1100" u="sng" dirty="0"/>
          </a:p>
        </p:txBody>
      </p:sp>
      <p:sp>
        <p:nvSpPr>
          <p:cNvPr id="19" name="テキスト ボックス 14">
            <a:extLst>
              <a:ext uri="{FF2B5EF4-FFF2-40B4-BE49-F238E27FC236}">
                <a16:creationId xmlns:a16="http://schemas.microsoft.com/office/drawing/2014/main" id="{9180D454-56DA-B441-63FF-2DEE573327C2}"/>
              </a:ext>
            </a:extLst>
          </p:cNvPr>
          <p:cNvSpPr txBox="1">
            <a:spLocks noChangeAspect="1"/>
          </p:cNvSpPr>
          <p:nvPr/>
        </p:nvSpPr>
        <p:spPr>
          <a:xfrm>
            <a:off x="3891776" y="2916711"/>
            <a:ext cx="18151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SE" sz="1100" u="sng" dirty="0"/>
              <a:t>Fundamental theory @ KEK</a:t>
            </a:r>
            <a:endParaRPr kumimoji="1" lang="ja-SE" altLang="en-US" sz="1100" u="sng" dirty="0"/>
          </a:p>
        </p:txBody>
      </p:sp>
      <p:sp>
        <p:nvSpPr>
          <p:cNvPr id="20" name="テキスト ボックス 15">
            <a:extLst>
              <a:ext uri="{FF2B5EF4-FFF2-40B4-BE49-F238E27FC236}">
                <a16:creationId xmlns:a16="http://schemas.microsoft.com/office/drawing/2014/main" id="{5361B252-DD98-82FD-3537-DCA7D78059FB}"/>
              </a:ext>
            </a:extLst>
          </p:cNvPr>
          <p:cNvSpPr txBox="1">
            <a:spLocks noChangeAspect="1"/>
          </p:cNvSpPr>
          <p:nvPr/>
        </p:nvSpPr>
        <p:spPr>
          <a:xfrm>
            <a:off x="2274688" y="4222086"/>
            <a:ext cx="188383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SE" sz="1100" u="sng" dirty="0"/>
              <a:t>Low-T baking @ CEA-</a:t>
            </a:r>
            <a:r>
              <a:rPr kumimoji="1" lang="en-US" altLang="ja-SE" sz="1100" u="sng" dirty="0" err="1"/>
              <a:t>Saclay</a:t>
            </a:r>
            <a:endParaRPr kumimoji="1" lang="ja-SE" altLang="en-US" sz="1100" u="sng" dirty="0"/>
          </a:p>
        </p:txBody>
      </p:sp>
      <p:sp>
        <p:nvSpPr>
          <p:cNvPr id="21" name="テキスト ボックス 16">
            <a:extLst>
              <a:ext uri="{FF2B5EF4-FFF2-40B4-BE49-F238E27FC236}">
                <a16:creationId xmlns:a16="http://schemas.microsoft.com/office/drawing/2014/main" id="{57F65512-3FCA-12FA-0C9D-6EC9A5FF1BA1}"/>
              </a:ext>
            </a:extLst>
          </p:cNvPr>
          <p:cNvSpPr txBox="1">
            <a:spLocks noChangeAspect="1"/>
          </p:cNvSpPr>
          <p:nvPr/>
        </p:nvSpPr>
        <p:spPr>
          <a:xfrm>
            <a:off x="4117766" y="5013401"/>
            <a:ext cx="168856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SE" sz="1100" u="sng" dirty="0"/>
              <a:t>N-doping @ FNAL &amp; JLAB</a:t>
            </a:r>
            <a:endParaRPr kumimoji="1" lang="ja-SE" altLang="en-US" sz="1100" u="sng" dirty="0"/>
          </a:p>
        </p:txBody>
      </p:sp>
      <p:sp>
        <p:nvSpPr>
          <p:cNvPr id="22" name="テキスト ボックス 18">
            <a:extLst>
              <a:ext uri="{FF2B5EF4-FFF2-40B4-BE49-F238E27FC236}">
                <a16:creationId xmlns:a16="http://schemas.microsoft.com/office/drawing/2014/main" id="{C4F61F68-8CE5-AC46-FCD3-2CF834A21189}"/>
              </a:ext>
            </a:extLst>
          </p:cNvPr>
          <p:cNvSpPr txBox="1">
            <a:spLocks noChangeAspect="1"/>
          </p:cNvSpPr>
          <p:nvPr/>
        </p:nvSpPr>
        <p:spPr>
          <a:xfrm>
            <a:off x="127316" y="4889370"/>
            <a:ext cx="17806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SE" sz="1100" u="sng" dirty="0"/>
              <a:t>Plasma processing @ CNRS</a:t>
            </a:r>
            <a:endParaRPr kumimoji="1" lang="ja-SE" altLang="en-US" sz="1100" u="sng" dirty="0"/>
          </a:p>
        </p:txBody>
      </p:sp>
      <p:pic>
        <p:nvPicPr>
          <p:cNvPr id="29" name="Picture 16">
            <a:extLst>
              <a:ext uri="{FF2B5EF4-FFF2-40B4-BE49-F238E27FC236}">
                <a16:creationId xmlns:a16="http://schemas.microsoft.com/office/drawing/2014/main" id="{CF3198C2-5323-9A24-D9E0-E606B437386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6000" y="3494325"/>
            <a:ext cx="1642094" cy="1434329"/>
          </a:xfrm>
          <a:prstGeom prst="rect">
            <a:avLst/>
          </a:prstGeom>
        </p:spPr>
      </p:pic>
      <p:sp>
        <p:nvSpPr>
          <p:cNvPr id="30" name="TextBox 11">
            <a:extLst>
              <a:ext uri="{FF2B5EF4-FFF2-40B4-BE49-F238E27FC236}">
                <a16:creationId xmlns:a16="http://schemas.microsoft.com/office/drawing/2014/main" id="{23AA5981-3ADF-A034-F567-30BA59968738}"/>
              </a:ext>
            </a:extLst>
          </p:cNvPr>
          <p:cNvSpPr txBox="1">
            <a:spLocks noChangeAspect="1"/>
          </p:cNvSpPr>
          <p:nvPr/>
        </p:nvSpPr>
        <p:spPr>
          <a:xfrm>
            <a:off x="7845798" y="3243668"/>
            <a:ext cx="18800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u="sng" dirty="0"/>
              <a:t>Nb</a:t>
            </a:r>
            <a:r>
              <a:rPr lang="en-US" sz="1200" u="sng" baseline="-25000" dirty="0"/>
              <a:t>3</a:t>
            </a:r>
            <a:r>
              <a:rPr lang="en-US" sz="1200" u="sng" dirty="0"/>
              <a:t>Sn/Nb@ Cornell &amp; KEK</a:t>
            </a:r>
          </a:p>
        </p:txBody>
      </p:sp>
      <p:sp>
        <p:nvSpPr>
          <p:cNvPr id="31" name="TextBox 14">
            <a:extLst>
              <a:ext uri="{FF2B5EF4-FFF2-40B4-BE49-F238E27FC236}">
                <a16:creationId xmlns:a16="http://schemas.microsoft.com/office/drawing/2014/main" id="{612EC2FC-2129-E7FB-FDDF-0DD5241EB314}"/>
              </a:ext>
            </a:extLst>
          </p:cNvPr>
          <p:cNvSpPr txBox="1">
            <a:spLocks noChangeAspect="1"/>
          </p:cNvSpPr>
          <p:nvPr/>
        </p:nvSpPr>
        <p:spPr>
          <a:xfrm>
            <a:off x="6423831" y="4195762"/>
            <a:ext cx="13142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D. Hall PhD thesis</a:t>
            </a:r>
          </a:p>
        </p:txBody>
      </p:sp>
      <p:grpSp>
        <p:nvGrpSpPr>
          <p:cNvPr id="32" name="グループ化 13">
            <a:extLst>
              <a:ext uri="{FF2B5EF4-FFF2-40B4-BE49-F238E27FC236}">
                <a16:creationId xmlns:a16="http://schemas.microsoft.com/office/drawing/2014/main" id="{05A17D43-622C-65CC-E9C4-97C205820837}"/>
              </a:ext>
            </a:extLst>
          </p:cNvPr>
          <p:cNvGrpSpPr>
            <a:grpSpLocks noChangeAspect="1"/>
          </p:cNvGrpSpPr>
          <p:nvPr/>
        </p:nvGrpSpPr>
        <p:grpSpPr>
          <a:xfrm>
            <a:off x="9429681" y="3525630"/>
            <a:ext cx="2700495" cy="1434329"/>
            <a:chOff x="4492334" y="2725719"/>
            <a:chExt cx="7605617" cy="4122420"/>
          </a:xfrm>
        </p:grpSpPr>
        <p:pic>
          <p:nvPicPr>
            <p:cNvPr id="33" name="Picture 2">
              <a:extLst>
                <a:ext uri="{FF2B5EF4-FFF2-40B4-BE49-F238E27FC236}">
                  <a16:creationId xmlns:a16="http://schemas.microsoft.com/office/drawing/2014/main" id="{067BA83D-4A02-3D4B-2040-C099A3095C8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492334" y="2725719"/>
              <a:ext cx="4162233" cy="4122420"/>
            </a:xfrm>
            <a:prstGeom prst="rect">
              <a:avLst/>
            </a:prstGeom>
          </p:spPr>
        </p:pic>
        <p:pic>
          <p:nvPicPr>
            <p:cNvPr id="34" name="Picture 3">
              <a:extLst>
                <a:ext uri="{FF2B5EF4-FFF2-40B4-BE49-F238E27FC236}">
                  <a16:creationId xmlns:a16="http://schemas.microsoft.com/office/drawing/2014/main" id="{7442805A-2130-7D14-8462-FAB73EFF9C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097576" y="2924960"/>
              <a:ext cx="3000375" cy="3723938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</p:pic>
        <p:sp>
          <p:nvSpPr>
            <p:cNvPr id="35" name="Rectangle 4">
              <a:extLst>
                <a:ext uri="{FF2B5EF4-FFF2-40B4-BE49-F238E27FC236}">
                  <a16:creationId xmlns:a16="http://schemas.microsoft.com/office/drawing/2014/main" id="{A20720AD-F1CD-5583-E6ED-14DBB908A448}"/>
                </a:ext>
              </a:extLst>
            </p:cNvPr>
            <p:cNvSpPr/>
            <p:nvPr/>
          </p:nvSpPr>
          <p:spPr>
            <a:xfrm>
              <a:off x="6939211" y="4889799"/>
              <a:ext cx="205740" cy="32004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6" name="Straight Connector 6">
              <a:extLst>
                <a:ext uri="{FF2B5EF4-FFF2-40B4-BE49-F238E27FC236}">
                  <a16:creationId xmlns:a16="http://schemas.microsoft.com/office/drawing/2014/main" id="{C12C54C3-157D-DA87-49A5-D47BAC5368E8}"/>
                </a:ext>
              </a:extLst>
            </p:cNvPr>
            <p:cNvCxnSpPr/>
            <p:nvPr/>
          </p:nvCxnSpPr>
          <p:spPr>
            <a:xfrm flipV="1">
              <a:off x="6939211" y="2924960"/>
              <a:ext cx="2158365" cy="1964839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7">
              <a:extLst>
                <a:ext uri="{FF2B5EF4-FFF2-40B4-BE49-F238E27FC236}">
                  <a16:creationId xmlns:a16="http://schemas.microsoft.com/office/drawing/2014/main" id="{3D680145-BC05-246B-A814-9659D72ABEE0}"/>
                </a:ext>
              </a:extLst>
            </p:cNvPr>
            <p:cNvCxnSpPr/>
            <p:nvPr/>
          </p:nvCxnSpPr>
          <p:spPr>
            <a:xfrm>
              <a:off x="6939211" y="5209839"/>
              <a:ext cx="2158365" cy="1439059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TextBox 11">
            <a:extLst>
              <a:ext uri="{FF2B5EF4-FFF2-40B4-BE49-F238E27FC236}">
                <a16:creationId xmlns:a16="http://schemas.microsoft.com/office/drawing/2014/main" id="{12D962C2-7D72-439A-29C8-3310850FAD23}"/>
              </a:ext>
            </a:extLst>
          </p:cNvPr>
          <p:cNvSpPr txBox="1">
            <a:spLocks noChangeAspect="1"/>
          </p:cNvSpPr>
          <p:nvPr/>
        </p:nvSpPr>
        <p:spPr>
          <a:xfrm>
            <a:off x="9762620" y="3192253"/>
            <a:ext cx="26048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u="sng" dirty="0"/>
              <a:t>thermoelectric current @ Akira &amp;KEK</a:t>
            </a:r>
          </a:p>
        </p:txBody>
      </p:sp>
      <p:grpSp>
        <p:nvGrpSpPr>
          <p:cNvPr id="39" name="グループ化 20">
            <a:extLst>
              <a:ext uri="{FF2B5EF4-FFF2-40B4-BE49-F238E27FC236}">
                <a16:creationId xmlns:a16="http://schemas.microsoft.com/office/drawing/2014/main" id="{6454A247-D265-D6E3-7C0E-57153DFC289D}"/>
              </a:ext>
            </a:extLst>
          </p:cNvPr>
          <p:cNvGrpSpPr>
            <a:grpSpLocks noChangeAspect="1"/>
          </p:cNvGrpSpPr>
          <p:nvPr/>
        </p:nvGrpSpPr>
        <p:grpSpPr>
          <a:xfrm>
            <a:off x="6538693" y="5129817"/>
            <a:ext cx="2420669" cy="1372028"/>
            <a:chOff x="1039587" y="1011936"/>
            <a:chExt cx="10314213" cy="5846064"/>
          </a:xfrm>
        </p:grpSpPr>
        <p:pic>
          <p:nvPicPr>
            <p:cNvPr id="40" name="Picture 7">
              <a:extLst>
                <a:ext uri="{FF2B5EF4-FFF2-40B4-BE49-F238E27FC236}">
                  <a16:creationId xmlns:a16="http://schemas.microsoft.com/office/drawing/2014/main" id="{C8B733D7-6ADA-AFAD-D2B8-067FD7463E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9587" y="1011936"/>
              <a:ext cx="10314213" cy="5846064"/>
            </a:xfrm>
            <a:prstGeom prst="rect">
              <a:avLst/>
            </a:prstGeom>
          </p:spPr>
        </p:pic>
        <p:sp>
          <p:nvSpPr>
            <p:cNvPr id="41" name="フローチャート: 手操作入力 27">
              <a:extLst>
                <a:ext uri="{FF2B5EF4-FFF2-40B4-BE49-F238E27FC236}">
                  <a16:creationId xmlns:a16="http://schemas.microsoft.com/office/drawing/2014/main" id="{4645D362-C540-B72D-4E13-C202C8C1064F}"/>
                </a:ext>
              </a:extLst>
            </p:cNvPr>
            <p:cNvSpPr/>
            <p:nvPr/>
          </p:nvSpPr>
          <p:spPr>
            <a:xfrm rot="16200000" flipH="1">
              <a:off x="7124326" y="3082912"/>
              <a:ext cx="4482885" cy="2028498"/>
            </a:xfrm>
            <a:custGeom>
              <a:avLst/>
              <a:gdLst>
                <a:gd name="connsiteX0" fmla="*/ 0 w 10000"/>
                <a:gd name="connsiteY0" fmla="*/ 200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2000 h 10000"/>
                <a:gd name="connsiteX0" fmla="*/ 0 w 10027"/>
                <a:gd name="connsiteY0" fmla="*/ 5194 h 10000"/>
                <a:gd name="connsiteX1" fmla="*/ 10027 w 10027"/>
                <a:gd name="connsiteY1" fmla="*/ 0 h 10000"/>
                <a:gd name="connsiteX2" fmla="*/ 10027 w 10027"/>
                <a:gd name="connsiteY2" fmla="*/ 10000 h 10000"/>
                <a:gd name="connsiteX3" fmla="*/ 27 w 10027"/>
                <a:gd name="connsiteY3" fmla="*/ 10000 h 10000"/>
                <a:gd name="connsiteX4" fmla="*/ 0 w 10027"/>
                <a:gd name="connsiteY4" fmla="*/ 5194 h 10000"/>
                <a:gd name="connsiteX0" fmla="*/ 0 w 10027"/>
                <a:gd name="connsiteY0" fmla="*/ 6140 h 10000"/>
                <a:gd name="connsiteX1" fmla="*/ 10027 w 10027"/>
                <a:gd name="connsiteY1" fmla="*/ 0 h 10000"/>
                <a:gd name="connsiteX2" fmla="*/ 10027 w 10027"/>
                <a:gd name="connsiteY2" fmla="*/ 10000 h 10000"/>
                <a:gd name="connsiteX3" fmla="*/ 27 w 10027"/>
                <a:gd name="connsiteY3" fmla="*/ 10000 h 10000"/>
                <a:gd name="connsiteX4" fmla="*/ 0 w 10027"/>
                <a:gd name="connsiteY4" fmla="*/ 6140 h 10000"/>
                <a:gd name="connsiteX0" fmla="*/ 3 w 10003"/>
                <a:gd name="connsiteY0" fmla="*/ 3616 h 10000"/>
                <a:gd name="connsiteX1" fmla="*/ 10003 w 10003"/>
                <a:gd name="connsiteY1" fmla="*/ 0 h 10000"/>
                <a:gd name="connsiteX2" fmla="*/ 10003 w 10003"/>
                <a:gd name="connsiteY2" fmla="*/ 10000 h 10000"/>
                <a:gd name="connsiteX3" fmla="*/ 3 w 10003"/>
                <a:gd name="connsiteY3" fmla="*/ 10000 h 10000"/>
                <a:gd name="connsiteX4" fmla="*/ 3 w 10003"/>
                <a:gd name="connsiteY4" fmla="*/ 3616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3" h="10000">
                  <a:moveTo>
                    <a:pt x="3" y="3616"/>
                  </a:moveTo>
                  <a:lnTo>
                    <a:pt x="10003" y="0"/>
                  </a:lnTo>
                  <a:lnTo>
                    <a:pt x="10003" y="10000"/>
                  </a:lnTo>
                  <a:lnTo>
                    <a:pt x="3" y="10000"/>
                  </a:lnTo>
                  <a:cubicBezTo>
                    <a:pt x="-6" y="8713"/>
                    <a:pt x="12" y="4903"/>
                    <a:pt x="3" y="3616"/>
                  </a:cubicBezTo>
                  <a:close/>
                </a:path>
              </a:pathLst>
            </a:cu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SE" altLang="en-US" dirty="0"/>
            </a:p>
          </p:txBody>
        </p:sp>
      </p:grpSp>
      <p:grpSp>
        <p:nvGrpSpPr>
          <p:cNvPr id="42" name="グループ化 21">
            <a:extLst>
              <a:ext uri="{FF2B5EF4-FFF2-40B4-BE49-F238E27FC236}">
                <a16:creationId xmlns:a16="http://schemas.microsoft.com/office/drawing/2014/main" id="{6BF6153C-3D81-7DEE-754B-7170FF1A5640}"/>
              </a:ext>
            </a:extLst>
          </p:cNvPr>
          <p:cNvGrpSpPr>
            <a:grpSpLocks noChangeAspect="1"/>
          </p:cNvGrpSpPr>
          <p:nvPr/>
        </p:nvGrpSpPr>
        <p:grpSpPr>
          <a:xfrm>
            <a:off x="9762620" y="5075435"/>
            <a:ext cx="2115615" cy="1491916"/>
            <a:chOff x="4116789" y="1076515"/>
            <a:chExt cx="8075211" cy="5694580"/>
          </a:xfrm>
        </p:grpSpPr>
        <p:pic>
          <p:nvPicPr>
            <p:cNvPr id="43" name="図 22">
              <a:extLst>
                <a:ext uri="{FF2B5EF4-FFF2-40B4-BE49-F238E27FC236}">
                  <a16:creationId xmlns:a16="http://schemas.microsoft.com/office/drawing/2014/main" id="{EDD43865-45DA-C2DF-7596-17F4DB6F619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116789" y="1076515"/>
              <a:ext cx="8075211" cy="5694580"/>
            </a:xfrm>
            <a:prstGeom prst="rect">
              <a:avLst/>
            </a:prstGeom>
          </p:spPr>
        </p:pic>
        <p:pic>
          <p:nvPicPr>
            <p:cNvPr id="44" name="図 23">
              <a:extLst>
                <a:ext uri="{FF2B5EF4-FFF2-40B4-BE49-F238E27FC236}">
                  <a16:creationId xmlns:a16="http://schemas.microsoft.com/office/drawing/2014/main" id="{1398F48B-542E-F467-006A-D02D484501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/>
            <a:srcRect l="55825"/>
            <a:stretch/>
          </p:blipFill>
          <p:spPr>
            <a:xfrm>
              <a:off x="7421913" y="2093924"/>
              <a:ext cx="2470067" cy="2205809"/>
            </a:xfrm>
            <a:prstGeom prst="rect">
              <a:avLst/>
            </a:prstGeom>
          </p:spPr>
        </p:pic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849A6675-6E11-B8F4-2EAF-AC7D5335892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427474" y="4463827"/>
              <a:ext cx="0" cy="1159184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4">
              <a:extLst>
                <a:ext uri="{FF2B5EF4-FFF2-40B4-BE49-F238E27FC236}">
                  <a16:creationId xmlns:a16="http://schemas.microsoft.com/office/drawing/2014/main" id="{EFF49DA4-E622-C6D6-69F4-A651E1164AA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125997" y="4463827"/>
              <a:ext cx="0" cy="1159184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8" name="TextBox 11">
            <a:extLst>
              <a:ext uri="{FF2B5EF4-FFF2-40B4-BE49-F238E27FC236}">
                <a16:creationId xmlns:a16="http://schemas.microsoft.com/office/drawing/2014/main" id="{C1119111-9BD1-33C4-78BB-BEF6F891A587}"/>
              </a:ext>
            </a:extLst>
          </p:cNvPr>
          <p:cNvSpPr txBox="1">
            <a:spLocks noChangeAspect="1"/>
          </p:cNvSpPr>
          <p:nvPr/>
        </p:nvSpPr>
        <p:spPr>
          <a:xfrm>
            <a:off x="6863889" y="4876695"/>
            <a:ext cx="18800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u="sng" dirty="0"/>
              <a:t>HTS SRF (?) @ Akira &amp; KEK</a:t>
            </a:r>
          </a:p>
        </p:txBody>
      </p:sp>
      <p:pic>
        <p:nvPicPr>
          <p:cNvPr id="49" name="Picture 20">
            <a:extLst>
              <a:ext uri="{FF2B5EF4-FFF2-40B4-BE49-F238E27FC236}">
                <a16:creationId xmlns:a16="http://schemas.microsoft.com/office/drawing/2014/main" id="{239473CC-5AC1-EB16-62DD-30214B19277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073031" y="3620438"/>
            <a:ext cx="1540560" cy="1155420"/>
          </a:xfrm>
          <a:prstGeom prst="rect">
            <a:avLst/>
          </a:prstGeom>
        </p:spPr>
      </p:pic>
      <p:sp>
        <p:nvSpPr>
          <p:cNvPr id="50" name="TextBox 21">
            <a:extLst>
              <a:ext uri="{FF2B5EF4-FFF2-40B4-BE49-F238E27FC236}">
                <a16:creationId xmlns:a16="http://schemas.microsoft.com/office/drawing/2014/main" id="{D4CE6E59-FAC3-05D9-F72B-AA27F6B31853}"/>
              </a:ext>
            </a:extLst>
          </p:cNvPr>
          <p:cNvSpPr txBox="1">
            <a:spLocks noChangeAspect="1"/>
          </p:cNvSpPr>
          <p:nvPr/>
        </p:nvSpPr>
        <p:spPr>
          <a:xfrm>
            <a:off x="6463039" y="5152399"/>
            <a:ext cx="900651" cy="262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T. Tajima et al EPAC2006 MOPCH178</a:t>
            </a:r>
          </a:p>
        </p:txBody>
      </p:sp>
      <p:sp>
        <p:nvSpPr>
          <p:cNvPr id="53" name="TextBox 11">
            <a:extLst>
              <a:ext uri="{FF2B5EF4-FFF2-40B4-BE49-F238E27FC236}">
                <a16:creationId xmlns:a16="http://schemas.microsoft.com/office/drawing/2014/main" id="{AC7575B8-09AF-B5A2-63BD-0C2767C23CD8}"/>
              </a:ext>
            </a:extLst>
          </p:cNvPr>
          <p:cNvSpPr txBox="1">
            <a:spLocks noChangeAspect="1"/>
          </p:cNvSpPr>
          <p:nvPr/>
        </p:nvSpPr>
        <p:spPr>
          <a:xfrm>
            <a:off x="6039582" y="3248249"/>
            <a:ext cx="18062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u="sng" dirty="0"/>
              <a:t>MgB</a:t>
            </a:r>
            <a:r>
              <a:rPr lang="en-US" sz="1200" u="sng" baseline="-25000" dirty="0"/>
              <a:t>2</a:t>
            </a:r>
            <a:r>
              <a:rPr lang="en-US" sz="1200" u="sng" dirty="0"/>
              <a:t>@ KEK &amp; Los Alamos</a:t>
            </a:r>
          </a:p>
        </p:txBody>
      </p:sp>
      <p:sp>
        <p:nvSpPr>
          <p:cNvPr id="54" name="テキスト ボックス 27">
            <a:extLst>
              <a:ext uri="{FF2B5EF4-FFF2-40B4-BE49-F238E27FC236}">
                <a16:creationId xmlns:a16="http://schemas.microsoft.com/office/drawing/2014/main" id="{975E1BF2-6436-38D0-5D41-4E02CF33268F}"/>
              </a:ext>
            </a:extLst>
          </p:cNvPr>
          <p:cNvSpPr txBox="1"/>
          <p:nvPr/>
        </p:nvSpPr>
        <p:spPr>
          <a:xfrm>
            <a:off x="7542861" y="6520311"/>
            <a:ext cx="341097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altLang="ja-SE" sz="1200" dirty="0"/>
              <a:t>Y. </a:t>
            </a:r>
            <a:r>
              <a:rPr lang="sv-SE" altLang="ja-SE" sz="1200" dirty="0" err="1"/>
              <a:t>Nagai</a:t>
            </a:r>
            <a:r>
              <a:rPr lang="sv-SE" altLang="ja-SE" sz="1200" dirty="0"/>
              <a:t> et al 2008 New J. </a:t>
            </a:r>
            <a:r>
              <a:rPr lang="sv-SE" altLang="ja-SE" sz="1200" dirty="0" err="1"/>
              <a:t>Phys</a:t>
            </a:r>
            <a:r>
              <a:rPr lang="sv-SE" altLang="ja-SE" sz="1200" dirty="0"/>
              <a:t>. 10 103026 </a:t>
            </a:r>
          </a:p>
        </p:txBody>
      </p:sp>
      <p:sp>
        <p:nvSpPr>
          <p:cNvPr id="58" name="TextBox 21">
            <a:extLst>
              <a:ext uri="{FF2B5EF4-FFF2-40B4-BE49-F238E27FC236}">
                <a16:creationId xmlns:a16="http://schemas.microsoft.com/office/drawing/2014/main" id="{3E45A290-8280-A5B8-2756-11DCD358CD91}"/>
              </a:ext>
            </a:extLst>
          </p:cNvPr>
          <p:cNvSpPr txBox="1"/>
          <p:nvPr/>
        </p:nvSpPr>
        <p:spPr>
          <a:xfrm>
            <a:off x="8023059" y="4410213"/>
            <a:ext cx="17970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</a:rPr>
              <a:t>T. Tajima et al EPAC2006 MOPCH178</a:t>
            </a:r>
          </a:p>
        </p:txBody>
      </p:sp>
      <p:sp>
        <p:nvSpPr>
          <p:cNvPr id="59" name="TextBox 22">
            <a:extLst>
              <a:ext uri="{FF2B5EF4-FFF2-40B4-BE49-F238E27FC236}">
                <a16:creationId xmlns:a16="http://schemas.microsoft.com/office/drawing/2014/main" id="{47AEC4FE-5F7A-8B60-0351-28FAE81CD130}"/>
              </a:ext>
            </a:extLst>
          </p:cNvPr>
          <p:cNvSpPr txBox="1"/>
          <p:nvPr/>
        </p:nvSpPr>
        <p:spPr>
          <a:xfrm>
            <a:off x="8977718" y="4097620"/>
            <a:ext cx="79317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chemeClr val="bg1"/>
                </a:solidFill>
              </a:rPr>
              <a:t>MgB</a:t>
            </a:r>
            <a:r>
              <a:rPr lang="en-US" sz="900" b="1" baseline="-25000" dirty="0">
                <a:solidFill>
                  <a:schemeClr val="bg1"/>
                </a:solidFill>
              </a:rPr>
              <a:t>2</a:t>
            </a:r>
            <a:endParaRPr lang="en-US" sz="900" b="1" dirty="0">
              <a:solidFill>
                <a:schemeClr val="bg1"/>
              </a:solidFill>
            </a:endParaRPr>
          </a:p>
        </p:txBody>
      </p:sp>
      <p:sp>
        <p:nvSpPr>
          <p:cNvPr id="60" name="TextBox 23">
            <a:extLst>
              <a:ext uri="{FF2B5EF4-FFF2-40B4-BE49-F238E27FC236}">
                <a16:creationId xmlns:a16="http://schemas.microsoft.com/office/drawing/2014/main" id="{F704B58F-205E-F57F-F103-4042D5B92E75}"/>
              </a:ext>
            </a:extLst>
          </p:cNvPr>
          <p:cNvSpPr txBox="1"/>
          <p:nvPr/>
        </p:nvSpPr>
        <p:spPr>
          <a:xfrm>
            <a:off x="8959362" y="4239247"/>
            <a:ext cx="92950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chemeClr val="bg1"/>
                </a:solidFill>
              </a:rPr>
              <a:t>Al</a:t>
            </a:r>
            <a:r>
              <a:rPr lang="en-US" sz="900" b="1" baseline="-25000" dirty="0">
                <a:solidFill>
                  <a:schemeClr val="bg1"/>
                </a:solidFill>
              </a:rPr>
              <a:t>2</a:t>
            </a:r>
            <a:r>
              <a:rPr lang="en-US" sz="900" b="1" dirty="0">
                <a:solidFill>
                  <a:schemeClr val="bg1"/>
                </a:solidFill>
              </a:rPr>
              <a:t>O</a:t>
            </a:r>
            <a:r>
              <a:rPr lang="en-US" sz="900" b="1" baseline="-25000" dirty="0">
                <a:solidFill>
                  <a:schemeClr val="bg1"/>
                </a:solidFill>
              </a:rPr>
              <a:t>3</a:t>
            </a:r>
            <a:r>
              <a:rPr lang="en-US" sz="900" b="1" dirty="0">
                <a:solidFill>
                  <a:schemeClr val="bg1"/>
                </a:solidFill>
              </a:rPr>
              <a:t>-C</a:t>
            </a:r>
            <a:endParaRPr lang="en-US" sz="1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53640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1962</TotalTime>
  <Words>2207</Words>
  <Application>Microsoft Office PowerPoint</Application>
  <PresentationFormat>Widescreen</PresentationFormat>
  <Paragraphs>259</Paragraphs>
  <Slides>20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Arial</vt:lpstr>
      <vt:lpstr>Arial Black</vt:lpstr>
      <vt:lpstr>Calibri</vt:lpstr>
      <vt:lpstr>Calibri </vt:lpstr>
      <vt:lpstr>Calibri Light</vt:lpstr>
      <vt:lpstr>Impact</vt:lpstr>
      <vt:lpstr>Wingdings</vt:lpstr>
      <vt:lpstr>Office Theme</vt:lpstr>
      <vt:lpstr>PowerPoint Presentation</vt:lpstr>
      <vt:lpstr>Outline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UHH activities</vt:lpstr>
      <vt:lpstr>PowerPoint Presentation</vt:lpstr>
      <vt:lpstr>PowerPoint Presentation</vt:lpstr>
      <vt:lpstr>Tasks Overview</vt:lpstr>
      <vt:lpstr>PowerPoint Presentation</vt:lpstr>
      <vt:lpstr>Open Questions</vt:lpstr>
      <vt:lpstr>Open Questions</vt:lpstr>
      <vt:lpstr>Open Questions mainly on WP2</vt:lpstr>
    </vt:vector>
  </TitlesOfParts>
  <Company>CEA Saclay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CENNI Enrico</dc:creator>
  <cp:lastModifiedBy>Laura Monaco</cp:lastModifiedBy>
  <cp:revision>61</cp:revision>
  <dcterms:created xsi:type="dcterms:W3CDTF">2023-03-07T08:22:51Z</dcterms:created>
  <dcterms:modified xsi:type="dcterms:W3CDTF">2023-03-30T07:33:07Z</dcterms:modified>
</cp:coreProperties>
</file>