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194" r:id="rId2"/>
    <p:sldId id="4195" r:id="rId3"/>
    <p:sldId id="4196" r:id="rId4"/>
    <p:sldId id="419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Godinho" initials="AG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3030"/>
    <a:srgbClr val="0033A0"/>
    <a:srgbClr val="2F2F2F"/>
    <a:srgbClr val="0155C0"/>
    <a:srgbClr val="CBFFB4"/>
    <a:srgbClr val="B5FF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54"/>
    <p:restoredTop sz="89606"/>
  </p:normalViewPr>
  <p:slideViewPr>
    <p:cSldViewPr snapToObjects="1">
      <p:cViewPr varScale="1">
        <p:scale>
          <a:sx n="108" d="100"/>
          <a:sy n="108" d="100"/>
        </p:scale>
        <p:origin x="232" y="5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Objects="1" showGuides="1">
      <p:cViewPr varScale="1">
        <p:scale>
          <a:sx n="97" d="100"/>
          <a:sy n="97" d="100"/>
        </p:scale>
        <p:origin x="5144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CB0CAB-A528-CD45-8F12-922B94DEC1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7AD8C8-453F-104C-B81F-526301CF402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72EAA-2733-D14F-950A-8F4240385864}" type="datetimeFigureOut">
              <a:rPr lang="en-US" smtClean="0"/>
              <a:t>3/29/23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EBBD38-63DF-604F-9396-6BB85612513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D48731-E0D0-B242-9967-4E9E135D8D3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9750F-00B8-E148-9878-D197EE9CB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00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D062E-52F7-A14D-A443-1F3854784447}" type="datetimeFigureOut">
              <a:rPr lang="en-US" smtClean="0"/>
              <a:t>3/29/23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0EE9E-52B8-AA4F-8DD5-ED0FB4E5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94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go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2" descr="logooutline.eps">
            <a:extLst>
              <a:ext uri="{FF2B5EF4-FFF2-40B4-BE49-F238E27FC236}">
                <a16:creationId xmlns:a16="http://schemas.microsoft.com/office/drawing/2014/main" id="{ED75A508-7D60-F841-B3C4-7CB2A400A8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403" y="2169047"/>
            <a:ext cx="2520000" cy="2494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1053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365125"/>
            <a:ext cx="11380812" cy="10842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592263"/>
            <a:ext cx="5616575" cy="668337"/>
          </a:xfrm>
        </p:spPr>
        <p:txBody>
          <a:bodyPr anchor="t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987" y="2427287"/>
            <a:ext cx="5616575" cy="3773488"/>
          </a:xfrm>
        </p:spPr>
        <p:txBody>
          <a:bodyPr/>
          <a:lstStyle>
            <a:lvl1pPr marL="324000" indent="-3240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04966"/>
            <a:ext cx="5616600" cy="655634"/>
          </a:xfrm>
        </p:spPr>
        <p:txBody>
          <a:bodyPr anchor="t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27287"/>
            <a:ext cx="5611813" cy="3773488"/>
          </a:xfrm>
        </p:spPr>
        <p:txBody>
          <a:bodyPr/>
          <a:lstStyle>
            <a:lvl1pPr marL="324000" indent="-324000"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0B511762-E0C9-6C4A-9015-D9D3D4FF9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2689900-D127-9840-8E06-B694B9FE1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Steinar Stapnes - EAJADE kick off 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B398DFD-572D-D549-8BBF-A86A1DFF0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0861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34" userDrawn="1">
          <p15:clr>
            <a:srgbClr val="FBAE40"/>
          </p15:clr>
        </p15:guide>
        <p15:guide id="2" orient="horz" pos="1525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73593"/>
            <a:ext cx="5616574" cy="1065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7" y="1598658"/>
            <a:ext cx="5616575" cy="4602117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lnSpc>
                <a:spcPct val="100000"/>
              </a:lnSpc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4588863-2E7B-784C-BD2D-8C3D0E7E1D8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67438" y="0"/>
            <a:ext cx="6024562" cy="6207170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981A2-06D5-5F4B-9504-4CD77560E60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F37B2A-B53F-3C4D-BD2B-2DAF3F47C07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Steinar Stapnes - EAJADE kick off 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DD1311B-199C-CA4B-81C4-F7ADC1D9977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71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2 Pictures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73593"/>
            <a:ext cx="11376024" cy="1065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7" y="1598658"/>
            <a:ext cx="5616575" cy="4608512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lnSpc>
                <a:spcPct val="100000"/>
              </a:lnSpc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981A2-06D5-5F4B-9504-4CD77560E60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F37B2A-B53F-3C4D-BD2B-2DAF3F47C07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Steinar Stapnes - EAJADE kick off 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DD1311B-199C-CA4B-81C4-F7ADC1D9977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47B07ADD-2F17-5640-985B-72FA646913F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67438" y="1592263"/>
            <a:ext cx="5616575" cy="2232025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AB41C95B-0CD0-B44F-9130-66CCD53B86B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6167438" y="3969703"/>
            <a:ext cx="5616575" cy="2232025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</p:spTree>
    <p:extLst>
      <p:ext uri="{BB962C8B-B14F-4D97-AF65-F5344CB8AC3E}">
        <p14:creationId xmlns:p14="http://schemas.microsoft.com/office/powerpoint/2010/main" val="2036724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9" y="373593"/>
            <a:ext cx="11376024" cy="1065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7" y="1598658"/>
            <a:ext cx="3708401" cy="4608512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lnSpc>
                <a:spcPct val="120000"/>
              </a:lnSpc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981A2-06D5-5F4B-9504-4CD77560E60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F37B2A-B53F-3C4D-BD2B-2DAF3F47C07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Steinar Stapnes - EAJADE kick off 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DD1311B-199C-CA4B-81C4-F7ADC1D9977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255B7D9F-7313-2F46-8079-FEA6DAA0CF2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75613" y="1592263"/>
            <a:ext cx="3708400" cy="2232025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13" name="Picture Placeholder 5">
            <a:extLst>
              <a:ext uri="{FF2B5EF4-FFF2-40B4-BE49-F238E27FC236}">
                <a16:creationId xmlns:a16="http://schemas.microsoft.com/office/drawing/2014/main" id="{AECDCA30-A5C6-3549-9DAD-01819664F15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124681" y="3969703"/>
            <a:ext cx="3659332" cy="2232025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0332EED6-F049-354D-90C1-2CDBDFEB153D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259263" y="1592263"/>
            <a:ext cx="3659332" cy="2232025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15" name="Picture Placeholder 5">
            <a:extLst>
              <a:ext uri="{FF2B5EF4-FFF2-40B4-BE49-F238E27FC236}">
                <a16:creationId xmlns:a16="http://schemas.microsoft.com/office/drawing/2014/main" id="{A46E76A3-B525-534D-9396-8E4D08F06F6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259263" y="3978015"/>
            <a:ext cx="3659332" cy="2232025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</p:spTree>
    <p:extLst>
      <p:ext uri="{BB962C8B-B14F-4D97-AF65-F5344CB8AC3E}">
        <p14:creationId xmlns:p14="http://schemas.microsoft.com/office/powerpoint/2010/main" val="3407050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s and 2 Picture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365125"/>
            <a:ext cx="11380812" cy="10842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592263"/>
            <a:ext cx="5616575" cy="668337"/>
          </a:xfrm>
        </p:spPr>
        <p:txBody>
          <a:bodyPr anchor="t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04966"/>
            <a:ext cx="5616600" cy="655634"/>
          </a:xfrm>
        </p:spPr>
        <p:txBody>
          <a:bodyPr anchor="t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C125C7E-94FD-9B43-A74A-5A12DA74F2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7988" y="2420938"/>
            <a:ext cx="5616575" cy="3779837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B0609-1753-094D-A27B-B1604B6E44F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380C24-4584-494A-B2E2-7C02911E02E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/>
              <a:t>Steinar Stapnes - EAJADE kick off 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89BEDBAA-E014-4E48-AA09-5D0DC18C0C7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C9037A8-3728-274F-ADAC-4D3957FCBA46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172200" y="2420938"/>
            <a:ext cx="5616575" cy="3779837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GB" dirty="0"/>
              <a:t>Drag and Drop picture</a:t>
            </a:r>
          </a:p>
        </p:txBody>
      </p:sp>
    </p:spTree>
    <p:extLst>
      <p:ext uri="{BB962C8B-B14F-4D97-AF65-F5344CB8AC3E}">
        <p14:creationId xmlns:p14="http://schemas.microsoft.com/office/powerpoint/2010/main" val="28458318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34">
          <p15:clr>
            <a:srgbClr val="FBAE40"/>
          </p15:clr>
        </p15:guide>
        <p15:guide id="2" orient="horz" pos="1525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and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365125"/>
            <a:ext cx="11380812" cy="10842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592263"/>
            <a:ext cx="3708401" cy="668337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  <a:defRPr sz="21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075612" y="1604966"/>
            <a:ext cx="3713187" cy="655634"/>
          </a:xfrm>
        </p:spPr>
        <p:txBody>
          <a:bodyPr anchor="t" anchorCtr="0"/>
          <a:lstStyle>
            <a:lvl1pPr marL="0" indent="0">
              <a:spcBef>
                <a:spcPts val="400"/>
              </a:spcBef>
              <a:spcAft>
                <a:spcPts val="0"/>
              </a:spcAft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C125C7E-94FD-9B43-A74A-5A12DA74F2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7989" y="2420938"/>
            <a:ext cx="3708400" cy="3779837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C779F7E-9707-2542-A19F-DD09A53038A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075613" y="2416175"/>
            <a:ext cx="3713187" cy="3779837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/>
            </a:lvl1pPr>
          </a:lstStyle>
          <a:p>
            <a:r>
              <a:rPr lang="en-US"/>
              <a:t>Drag and Drop picture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6494478-3D3E-894B-9652-AD035750548C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4253846" y="1601227"/>
            <a:ext cx="3708401" cy="668337"/>
          </a:xfrm>
        </p:spPr>
        <p:txBody>
          <a:bodyPr anchor="t" anchorCtr="0"/>
          <a:lstStyle>
            <a:lvl1pPr marL="0" indent="0">
              <a:spcBef>
                <a:spcPts val="400"/>
              </a:spcBef>
              <a:spcAft>
                <a:spcPts val="0"/>
              </a:spcAft>
              <a:buNone/>
              <a:defRPr sz="21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CF540559-B2D9-2E46-A3D6-32F0B01F69A5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53848" y="2429902"/>
            <a:ext cx="3708400" cy="3779837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5D2BF-D955-984C-BC88-5F6A8BCB9E71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EC0286-4FA5-DB4D-961C-C9035150A22E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Steinar Stapnes - EAJADE kick off 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D3A103EE-A109-9549-821B-7193CDF3E17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8353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34">
          <p15:clr>
            <a:srgbClr val="FBAE40"/>
          </p15:clr>
        </p15:guide>
        <p15:guide id="2" orient="horz" pos="1525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3 Pictures with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365125"/>
            <a:ext cx="11380812" cy="10842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6494478-3D3E-894B-9652-AD035750548C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4116386" y="1601376"/>
            <a:ext cx="3960000" cy="1131215"/>
          </a:xfrm>
          <a:solidFill>
            <a:schemeClr val="tx1"/>
          </a:solidFill>
          <a:ln>
            <a:noFill/>
          </a:ln>
        </p:spPr>
        <p:txBody>
          <a:bodyPr lIns="36000" tIns="36000" rIns="36000" bIns="36000" anchor="ctr" anchorCtr="0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1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CF540559-B2D9-2E46-A3D6-32F0B01F69A5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116386" y="2732442"/>
            <a:ext cx="3959225" cy="3477297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5D2BF-D955-984C-BC88-5F6A8BCB9E71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EC0286-4FA5-DB4D-961C-C9035150A22E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en-US"/>
              <a:t>Steinar Stapnes - EAJADE kick off </a:t>
            </a:r>
            <a:endParaRPr lang="en-US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D3A103EE-A109-9549-821B-7193CDF3E17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0E95B09-A858-4A4A-B159-8C5B917D41E5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3275" y="5078524"/>
            <a:ext cx="3960000" cy="1131215"/>
          </a:xfrm>
          <a:solidFill>
            <a:schemeClr val="tx1"/>
          </a:solidFill>
          <a:ln>
            <a:noFill/>
          </a:ln>
        </p:spPr>
        <p:txBody>
          <a:bodyPr lIns="36000" tIns="36000" rIns="36000" bIns="36000" anchor="ctr" anchorCtr="0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1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2FF76D54-8841-EA4B-B514-DFCE90D05C81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050" y="1601376"/>
            <a:ext cx="3959225" cy="3477297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DED6363A-4107-5A4F-9E1E-0E88F802ABE9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8232388" y="5078524"/>
            <a:ext cx="3960000" cy="1131215"/>
          </a:xfrm>
          <a:solidFill>
            <a:schemeClr val="tx1"/>
          </a:solidFill>
          <a:ln>
            <a:noFill/>
          </a:ln>
        </p:spPr>
        <p:txBody>
          <a:bodyPr lIns="36000" tIns="36000" rIns="36000" bIns="36000" anchor="ctr" anchorCtr="0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1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91039F33-9CD5-004A-9F94-52D16B2EB081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8232388" y="1601376"/>
            <a:ext cx="3959225" cy="3477297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</p:spTree>
    <p:extLst>
      <p:ext uri="{BB962C8B-B14F-4D97-AF65-F5344CB8AC3E}">
        <p14:creationId xmlns:p14="http://schemas.microsoft.com/office/powerpoint/2010/main" val="35502073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34">
          <p15:clr>
            <a:srgbClr val="FBAE40"/>
          </p15:clr>
        </p15:guide>
        <p15:guide id="2" orient="horz" pos="1525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Horizontal and tex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365125"/>
            <a:ext cx="11380812" cy="10842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C125C7E-94FD-9B43-A74A-5A12DA74F2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12776" y="1592263"/>
            <a:ext cx="11376024" cy="2563906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B7AFC8C-E604-7447-B130-D845972B5A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7989" y="4294188"/>
            <a:ext cx="3708400" cy="1906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3933DD4F-F84F-4A45-A378-099F8963A5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267201" y="4294188"/>
            <a:ext cx="3665537" cy="1906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23D880-B3D6-7548-AFF1-D644AAD7B366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487D45-A6BD-6040-8ECE-F9608F53134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Steinar Stapnes - EAJADE kick off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1D3D89-638E-6949-858F-F83F83B33D2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6A3085A2-8BF3-9742-B023-7524E7B1C8E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085668" y="4294188"/>
            <a:ext cx="3703132" cy="19065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5685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34">
          <p15:clr>
            <a:srgbClr val="FBAE40"/>
          </p15:clr>
        </p15:guide>
        <p15:guide id="2" orient="horz" pos="1525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Horizontal and text in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365125"/>
            <a:ext cx="11380812" cy="10842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C125C7E-94FD-9B43-A74A-5A12DA74F2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92263"/>
            <a:ext cx="12192000" cy="2945870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B7AFC8C-E604-7447-B130-D845972B5A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7989" y="4294188"/>
            <a:ext cx="3708400" cy="1906587"/>
          </a:xfrm>
          <a:solidFill>
            <a:schemeClr val="tx1"/>
          </a:solidFill>
        </p:spPr>
        <p:txBody>
          <a:bodyPr tIns="72000"/>
          <a:lstStyle>
            <a:lvl1pPr algn="ctr">
              <a:defRPr>
                <a:solidFill>
                  <a:schemeClr val="bg2"/>
                </a:solidFill>
              </a:defRPr>
            </a:lvl1pPr>
            <a:lvl2pPr algn="ctr">
              <a:defRPr>
                <a:solidFill>
                  <a:schemeClr val="bg2"/>
                </a:solidFill>
              </a:defRPr>
            </a:lvl2pPr>
            <a:lvl3pPr algn="ctr">
              <a:defRPr>
                <a:solidFill>
                  <a:schemeClr val="bg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3933DD4F-F84F-4A45-A378-099F8963A5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267201" y="4294188"/>
            <a:ext cx="3665537" cy="1906587"/>
          </a:xfrm>
          <a:solidFill>
            <a:schemeClr val="tx1"/>
          </a:solidFill>
        </p:spPr>
        <p:txBody>
          <a:bodyPr tIns="72000"/>
          <a:lstStyle>
            <a:lvl1pPr algn="ctr">
              <a:defRPr>
                <a:solidFill>
                  <a:schemeClr val="bg2"/>
                </a:solidFill>
              </a:defRPr>
            </a:lvl1pPr>
            <a:lvl2pPr algn="ctr">
              <a:defRPr>
                <a:solidFill>
                  <a:schemeClr val="bg2"/>
                </a:solidFill>
              </a:defRPr>
            </a:lvl2pPr>
            <a:lvl3pPr algn="ctr">
              <a:defRPr>
                <a:solidFill>
                  <a:schemeClr val="bg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23D880-B3D6-7548-AFF1-D644AAD7B366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487D45-A6BD-6040-8ECE-F9608F53134E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/>
              <a:t>Steinar Stapnes - EAJADE kick off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1D3D89-638E-6949-858F-F83F83B33D2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6A3085A2-8BF3-9742-B023-7524E7B1C8E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085668" y="4294188"/>
            <a:ext cx="3703132" cy="1906587"/>
          </a:xfrm>
          <a:solidFill>
            <a:schemeClr val="tx1"/>
          </a:solidFill>
        </p:spPr>
        <p:txBody>
          <a:bodyPr tIns="72000"/>
          <a:lstStyle>
            <a:lvl1pPr algn="ctr">
              <a:defRPr>
                <a:solidFill>
                  <a:schemeClr val="bg2"/>
                </a:solidFill>
              </a:defRPr>
            </a:lvl1pPr>
            <a:lvl2pPr algn="ctr">
              <a:defRPr>
                <a:solidFill>
                  <a:schemeClr val="bg2"/>
                </a:solidFill>
              </a:defRPr>
            </a:lvl2pPr>
            <a:lvl3pPr algn="ctr">
              <a:defRPr>
                <a:solidFill>
                  <a:schemeClr val="bg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839061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34">
          <p15:clr>
            <a:srgbClr val="FBAE40"/>
          </p15:clr>
        </p15:guide>
        <p15:guide id="2" orient="horz" pos="1525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7" y="1709738"/>
            <a:ext cx="11376025" cy="2852737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4589463"/>
            <a:ext cx="1137602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FFEBF6-CE90-CC4E-8695-4D9E4AF1C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6BCDCA-F2B2-9249-AB85-06169E64A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Steinar Stapnes - EAJADE kick off 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B4A1B0-EF49-4F43-ACA9-496419739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323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61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9B3E2A-0B0F-434E-B8B5-23D05F72C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CECA80-B569-3D47-B163-138B2BA81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Steinar Stapnes - EAJADE kick off 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D8CA65-7C13-A442-AF74-D3BBDBCB2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4251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8F7083-D188-D543-8008-F25F138E9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A980EB7-C2CB-9D4D-8C5E-3EB093178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Steinar Stapnes - EAJADE kick off 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F74050C-1801-2345-9DC3-F06B163A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7088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763763-5414-8544-AF6D-F8D5C9B11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18A5D0-906E-0046-B0F3-96283308C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Steinar Stapnes - EAJADE kick off 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4B140E-F283-BD43-9D8C-905BDA421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437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a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3059AC4-96B9-704B-82C7-32D5BEFF3254}"/>
              </a:ext>
            </a:extLst>
          </p:cNvPr>
          <p:cNvSpPr txBox="1"/>
          <p:nvPr userDrawn="1"/>
        </p:nvSpPr>
        <p:spPr>
          <a:xfrm>
            <a:off x="407988" y="6196406"/>
            <a:ext cx="11376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0" lang="fr-CH" dirty="0" err="1"/>
              <a:t>home.cern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55196E8-CA32-8449-8B2F-F83D475BC1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31904" y="2244864"/>
            <a:ext cx="1728192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8736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Slide - 1 Column 2">
  <p:cSld name="Text Slide - 1 Column 2">
    <p:bg>
      <p:bgPr>
        <a:solidFill>
          <a:schemeClr val="lt1"/>
        </a:soli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b318c8bf29_0_574"/>
          <p:cNvSpPr txBox="1">
            <a:spLocks noGrp="1"/>
          </p:cNvSpPr>
          <p:nvPr>
            <p:ph type="body" idx="1"/>
          </p:nvPr>
        </p:nvSpPr>
        <p:spPr>
          <a:xfrm>
            <a:off x="800100" y="1110225"/>
            <a:ext cx="10553700" cy="3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Lato"/>
              <a:buNone/>
              <a:defRPr sz="2000">
                <a:solidFill>
                  <a:srgbClr val="B83A4B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7084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40"/>
              <a:buChar char="•"/>
              <a:defRPr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5433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980"/>
              <a:buChar char="•"/>
              <a:defRPr>
                <a:solidFill>
                  <a:schemeClr val="lt1"/>
                </a:solidFill>
              </a:defRPr>
            </a:lvl3pPr>
            <a:lvl4pPr marL="1828800" lvl="3" indent="-35661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16"/>
              <a:buChar char="•"/>
              <a:defRPr>
                <a:solidFill>
                  <a:schemeClr val="lt1"/>
                </a:solidFill>
              </a:defRPr>
            </a:lvl4pPr>
            <a:lvl5pPr marL="2286000" lvl="4" indent="-35661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16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5" name="Google Shape;135;g1b318c8bf29_0_574"/>
          <p:cNvSpPr txBox="1">
            <a:spLocks noGrp="1"/>
          </p:cNvSpPr>
          <p:nvPr>
            <p:ph type="title"/>
          </p:nvPr>
        </p:nvSpPr>
        <p:spPr>
          <a:xfrm>
            <a:off x="800100" y="266701"/>
            <a:ext cx="10553700" cy="6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C1515"/>
              </a:buClr>
              <a:buSzPts val="3200"/>
              <a:buFont typeface="Lato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36" name="Google Shape;136;g1b318c8bf29_0_574"/>
          <p:cNvCxnSpPr/>
          <p:nvPr/>
        </p:nvCxnSpPr>
        <p:spPr>
          <a:xfrm>
            <a:off x="800100" y="927135"/>
            <a:ext cx="10553700" cy="0"/>
          </a:xfrm>
          <a:prstGeom prst="straightConnector1">
            <a:avLst/>
          </a:prstGeom>
          <a:noFill/>
          <a:ln w="9525" cap="flat" cmpd="sng">
            <a:solidFill>
              <a:srgbClr val="8C151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7" name="Google Shape;137;g1b318c8bf29_0_574"/>
          <p:cNvSpPr txBox="1">
            <a:spLocks noGrp="1"/>
          </p:cNvSpPr>
          <p:nvPr>
            <p:ph type="body" idx="2"/>
          </p:nvPr>
        </p:nvSpPr>
        <p:spPr>
          <a:xfrm>
            <a:off x="800100" y="1534624"/>
            <a:ext cx="10553700" cy="44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228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Lato"/>
              <a:buNone/>
              <a:defRPr>
                <a:solidFill>
                  <a:srgbClr val="3F3F3F"/>
                </a:solidFill>
              </a:defRPr>
            </a:lvl1pPr>
            <a:lvl2pPr marL="914400" lvl="1" indent="-342392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792"/>
              <a:buChar char="•"/>
              <a:defRPr>
                <a:solidFill>
                  <a:srgbClr val="3F3F3F"/>
                </a:solidFill>
              </a:defRPr>
            </a:lvl2pPr>
            <a:lvl3pPr marL="1371600" lvl="2" indent="-32766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560"/>
              <a:buChar char="•"/>
              <a:defRPr sz="1400">
                <a:solidFill>
                  <a:srgbClr val="3F3F3F"/>
                </a:solidFill>
              </a:defRPr>
            </a:lvl3pPr>
            <a:lvl4pPr marL="1828800" lvl="3" indent="-328167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568"/>
              <a:buChar char="●"/>
              <a:defRPr>
                <a:solidFill>
                  <a:srgbClr val="3F3F3F"/>
                </a:solidFill>
              </a:defRPr>
            </a:lvl4pPr>
            <a:lvl5pPr marL="2286000" lvl="4" indent="-328167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568"/>
              <a:buChar char="•"/>
              <a:defRPr>
                <a:solidFill>
                  <a:srgbClr val="3F3F3F"/>
                </a:solidFill>
              </a:defRPr>
            </a:lvl5pPr>
            <a:lvl6pPr marL="2743200" lvl="5" indent="-3048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•"/>
              <a:defRPr sz="1200">
                <a:latin typeface="Lato"/>
                <a:ea typeface="Lato"/>
                <a:cs typeface="Lato"/>
                <a:sym typeface="Lato"/>
              </a:defRPr>
            </a:lvl6pPr>
            <a:lvl7pPr marL="3200400" lvl="6" indent="-3048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latin typeface="Lato"/>
                <a:ea typeface="Lato"/>
                <a:cs typeface="Lato"/>
                <a:sym typeface="Lato"/>
              </a:defRPr>
            </a:lvl7pPr>
            <a:lvl8pPr marL="3657600" lvl="7" indent="-3048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•"/>
              <a:defRPr sz="1200">
                <a:latin typeface="Lato"/>
                <a:ea typeface="Lato"/>
                <a:cs typeface="Lato"/>
                <a:sym typeface="Lato"/>
              </a:defRPr>
            </a:lvl8pPr>
            <a:lvl9pPr marL="4114800" lvl="8" indent="-3048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•"/>
              <a:defRPr sz="1200"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38" name="Google Shape;138;g1b318c8bf29_0_574"/>
          <p:cNvSpPr txBox="1">
            <a:spLocks noGrp="1"/>
          </p:cNvSpPr>
          <p:nvPr>
            <p:ph type="sldNum" idx="12"/>
          </p:nvPr>
        </p:nvSpPr>
        <p:spPr>
          <a:xfrm>
            <a:off x="8610600" y="628282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lvl="1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lvl="2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lvl="3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lvl="4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lvl="5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lvl="6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lvl="7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lvl="8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9" name="Google Shape;139;g1b318c8bf29_0_574"/>
          <p:cNvSpPr txBox="1">
            <a:spLocks noGrp="1"/>
          </p:cNvSpPr>
          <p:nvPr>
            <p:ph type="subTitle" idx="3"/>
          </p:nvPr>
        </p:nvSpPr>
        <p:spPr>
          <a:xfrm>
            <a:off x="1634337" y="6356788"/>
            <a:ext cx="4209900" cy="217200"/>
          </a:xfrm>
          <a:prstGeom prst="rect">
            <a:avLst/>
          </a:prstGeom>
        </p:spPr>
        <p:txBody>
          <a:bodyPr spcFirstLastPara="1" wrap="square" lIns="0" tIns="45700" rIns="91425" bIns="45700" anchor="ctr" anchorCtr="0">
            <a:noAutofit/>
          </a:bodyPr>
          <a:lstStyle>
            <a:lvl1pPr lvl="0" rtl="0"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100"/>
              <a:buNone/>
              <a:defRPr sz="1100">
                <a:solidFill>
                  <a:srgbClr val="3F3F3F"/>
                </a:solidFill>
              </a:defRPr>
            </a:lvl1pPr>
            <a:lvl2pPr lvl="1" rtl="0"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100"/>
              <a:buNone/>
              <a:defRPr sz="1100">
                <a:solidFill>
                  <a:srgbClr val="3F3F3F"/>
                </a:solidFill>
              </a:defRPr>
            </a:lvl2pPr>
            <a:lvl3pPr lvl="2" rtl="0"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100"/>
              <a:buNone/>
              <a:defRPr sz="1100">
                <a:solidFill>
                  <a:srgbClr val="3F3F3F"/>
                </a:solidFill>
              </a:defRPr>
            </a:lvl3pPr>
            <a:lvl4pPr lvl="3" rtl="0"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100"/>
              <a:buNone/>
              <a:defRPr sz="1100">
                <a:solidFill>
                  <a:srgbClr val="3F3F3F"/>
                </a:solidFill>
              </a:defRPr>
            </a:lvl4pPr>
            <a:lvl5pPr lvl="4" rtl="0"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100"/>
              <a:buNone/>
              <a:defRPr sz="1100">
                <a:solidFill>
                  <a:srgbClr val="3F3F3F"/>
                </a:solidFill>
              </a:defRPr>
            </a:lvl5pPr>
            <a:lvl6pPr lvl="5" rtl="0"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100"/>
              <a:buNone/>
              <a:defRPr sz="1100">
                <a:solidFill>
                  <a:srgbClr val="3F3F3F"/>
                </a:solidFill>
              </a:defRPr>
            </a:lvl6pPr>
            <a:lvl7pPr lvl="6" rtl="0"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100"/>
              <a:buNone/>
              <a:defRPr sz="1100">
                <a:solidFill>
                  <a:srgbClr val="3F3F3F"/>
                </a:solidFill>
              </a:defRPr>
            </a:lvl7pPr>
            <a:lvl8pPr lvl="7" rtl="0"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100"/>
              <a:buNone/>
              <a:defRPr sz="1100">
                <a:solidFill>
                  <a:srgbClr val="3F3F3F"/>
                </a:solidFill>
              </a:defRPr>
            </a:lvl8pPr>
            <a:lvl9pPr lvl="8" rtl="0"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100"/>
              <a:buNone/>
              <a:defRPr sz="1100">
                <a:solidFill>
                  <a:srgbClr val="3F3F3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894414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Slide - 1 Column 1">
  <p:cSld name="Text Slide - 1 Column 1">
    <p:bg>
      <p:bgPr>
        <a:solidFill>
          <a:schemeClr val="lt1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b318c8bf29_0_234"/>
          <p:cNvSpPr txBox="1">
            <a:spLocks noGrp="1"/>
          </p:cNvSpPr>
          <p:nvPr>
            <p:ph type="body" idx="1"/>
          </p:nvPr>
        </p:nvSpPr>
        <p:spPr>
          <a:xfrm>
            <a:off x="800100" y="1110225"/>
            <a:ext cx="10553700" cy="3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Lato"/>
              <a:buNone/>
              <a:defRPr sz="2000">
                <a:solidFill>
                  <a:srgbClr val="B83A4B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7084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40"/>
              <a:buChar char="•"/>
              <a:defRPr sz="2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5433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980"/>
              <a:buChar char="•"/>
              <a:defRPr>
                <a:solidFill>
                  <a:schemeClr val="lt1"/>
                </a:solidFill>
              </a:defRPr>
            </a:lvl3pPr>
            <a:lvl4pPr marL="1828800" lvl="3" indent="-35661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16"/>
              <a:buChar char="•"/>
              <a:defRPr>
                <a:solidFill>
                  <a:schemeClr val="lt1"/>
                </a:solidFill>
              </a:defRPr>
            </a:lvl4pPr>
            <a:lvl5pPr marL="2286000" lvl="4" indent="-35661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16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8" name="Google Shape;128;g1b318c8bf29_0_234"/>
          <p:cNvSpPr txBox="1">
            <a:spLocks noGrp="1"/>
          </p:cNvSpPr>
          <p:nvPr>
            <p:ph type="title"/>
          </p:nvPr>
        </p:nvSpPr>
        <p:spPr>
          <a:xfrm>
            <a:off x="800100" y="266701"/>
            <a:ext cx="10553700" cy="6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C1515"/>
              </a:buClr>
              <a:buSzPts val="3200"/>
              <a:buFont typeface="Lato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29" name="Google Shape;129;g1b318c8bf29_0_234"/>
          <p:cNvCxnSpPr/>
          <p:nvPr/>
        </p:nvCxnSpPr>
        <p:spPr>
          <a:xfrm>
            <a:off x="800100" y="927135"/>
            <a:ext cx="10553700" cy="0"/>
          </a:xfrm>
          <a:prstGeom prst="straightConnector1">
            <a:avLst/>
          </a:prstGeom>
          <a:noFill/>
          <a:ln w="9525" cap="flat" cmpd="sng">
            <a:solidFill>
              <a:srgbClr val="8C1515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0" name="Google Shape;130;g1b318c8bf29_0_234"/>
          <p:cNvSpPr txBox="1">
            <a:spLocks noGrp="1"/>
          </p:cNvSpPr>
          <p:nvPr>
            <p:ph type="body" idx="2"/>
          </p:nvPr>
        </p:nvSpPr>
        <p:spPr>
          <a:xfrm>
            <a:off x="800100" y="1534624"/>
            <a:ext cx="10553700" cy="445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Autofit/>
          </a:bodyPr>
          <a:lstStyle>
            <a:lvl1pPr marL="457200" lvl="0" indent="-22860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Lato"/>
              <a:buNone/>
              <a:defRPr>
                <a:solidFill>
                  <a:srgbClr val="3F3F3F"/>
                </a:solidFill>
              </a:defRPr>
            </a:lvl1pPr>
            <a:lvl2pPr marL="914400" lvl="1" indent="-342392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792"/>
              <a:buChar char="•"/>
              <a:defRPr>
                <a:solidFill>
                  <a:srgbClr val="3F3F3F"/>
                </a:solidFill>
              </a:defRPr>
            </a:lvl2pPr>
            <a:lvl3pPr marL="1371600" lvl="2" indent="-32766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560"/>
              <a:buChar char="•"/>
              <a:defRPr sz="1400">
                <a:solidFill>
                  <a:srgbClr val="3F3F3F"/>
                </a:solidFill>
              </a:defRPr>
            </a:lvl3pPr>
            <a:lvl4pPr marL="1828800" lvl="3" indent="-328167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568"/>
              <a:buChar char="●"/>
              <a:defRPr>
                <a:solidFill>
                  <a:srgbClr val="3F3F3F"/>
                </a:solidFill>
              </a:defRPr>
            </a:lvl4pPr>
            <a:lvl5pPr marL="2286000" lvl="4" indent="-328167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SzPts val="1568"/>
              <a:buChar char="•"/>
              <a:defRPr>
                <a:solidFill>
                  <a:srgbClr val="3F3F3F"/>
                </a:solidFill>
              </a:defRPr>
            </a:lvl5pPr>
            <a:lvl6pPr marL="2743200" lvl="5" indent="-3048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•"/>
              <a:defRPr sz="1200">
                <a:latin typeface="Lato"/>
                <a:ea typeface="Lato"/>
                <a:cs typeface="Lato"/>
                <a:sym typeface="Lato"/>
              </a:defRPr>
            </a:lvl6pPr>
            <a:lvl7pPr marL="3200400" lvl="6" indent="-3048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●"/>
              <a:defRPr sz="1200">
                <a:latin typeface="Lato"/>
                <a:ea typeface="Lato"/>
                <a:cs typeface="Lato"/>
                <a:sym typeface="Lato"/>
              </a:defRPr>
            </a:lvl7pPr>
            <a:lvl8pPr marL="3657600" lvl="7" indent="-3048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•"/>
              <a:defRPr sz="1200">
                <a:latin typeface="Lato"/>
                <a:ea typeface="Lato"/>
                <a:cs typeface="Lato"/>
                <a:sym typeface="Lato"/>
              </a:defRPr>
            </a:lvl8pPr>
            <a:lvl9pPr marL="4114800" lvl="8" indent="-304800" algn="l" rtl="0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Lato"/>
              <a:buChar char="•"/>
              <a:defRPr sz="1200"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31" name="Google Shape;131;g1b318c8bf29_0_234"/>
          <p:cNvSpPr txBox="1">
            <a:spLocks noGrp="1"/>
          </p:cNvSpPr>
          <p:nvPr>
            <p:ph type="sldNum" idx="12"/>
          </p:nvPr>
        </p:nvSpPr>
        <p:spPr>
          <a:xfrm>
            <a:off x="8610600" y="6282824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0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lvl="1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lvl="2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lvl="3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lvl="4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lvl="5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lvl="6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lvl="7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lvl="8" indent="0" algn="r" rtl="0">
              <a:spcBef>
                <a:spcPts val="0"/>
              </a:spcBef>
              <a:buNone/>
              <a:defRPr sz="1100" b="0" i="0" u="none" strike="noStrike" cap="non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32" name="Google Shape;132;g1b318c8bf29_0_234"/>
          <p:cNvSpPr txBox="1">
            <a:spLocks noGrp="1"/>
          </p:cNvSpPr>
          <p:nvPr>
            <p:ph type="subTitle" idx="3"/>
          </p:nvPr>
        </p:nvSpPr>
        <p:spPr>
          <a:xfrm>
            <a:off x="1634337" y="6356788"/>
            <a:ext cx="4209900" cy="217200"/>
          </a:xfrm>
          <a:prstGeom prst="rect">
            <a:avLst/>
          </a:prstGeom>
        </p:spPr>
        <p:txBody>
          <a:bodyPr spcFirstLastPara="1" wrap="square" lIns="0" tIns="45700" rIns="91425" bIns="45700" anchor="ctr" anchorCtr="0">
            <a:noAutofit/>
          </a:bodyPr>
          <a:lstStyle>
            <a:lvl1pPr lvl="0" rtl="0"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100"/>
              <a:buNone/>
              <a:defRPr sz="1100">
                <a:solidFill>
                  <a:srgbClr val="3F3F3F"/>
                </a:solidFill>
              </a:defRPr>
            </a:lvl1pPr>
            <a:lvl2pPr lvl="1" rtl="0"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100"/>
              <a:buNone/>
              <a:defRPr sz="1100">
                <a:solidFill>
                  <a:srgbClr val="3F3F3F"/>
                </a:solidFill>
              </a:defRPr>
            </a:lvl2pPr>
            <a:lvl3pPr lvl="2" rtl="0"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100"/>
              <a:buNone/>
              <a:defRPr sz="1100">
                <a:solidFill>
                  <a:srgbClr val="3F3F3F"/>
                </a:solidFill>
              </a:defRPr>
            </a:lvl3pPr>
            <a:lvl4pPr lvl="3" rtl="0"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100"/>
              <a:buNone/>
              <a:defRPr sz="1100">
                <a:solidFill>
                  <a:srgbClr val="3F3F3F"/>
                </a:solidFill>
              </a:defRPr>
            </a:lvl4pPr>
            <a:lvl5pPr lvl="4" rtl="0"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100"/>
              <a:buNone/>
              <a:defRPr sz="1100">
                <a:solidFill>
                  <a:srgbClr val="3F3F3F"/>
                </a:solidFill>
              </a:defRPr>
            </a:lvl5pPr>
            <a:lvl6pPr lvl="5" rtl="0"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100"/>
              <a:buNone/>
              <a:defRPr sz="1100">
                <a:solidFill>
                  <a:srgbClr val="3F3F3F"/>
                </a:solidFill>
              </a:defRPr>
            </a:lvl6pPr>
            <a:lvl7pPr lvl="6" rtl="0"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100"/>
              <a:buNone/>
              <a:defRPr sz="1100">
                <a:solidFill>
                  <a:srgbClr val="3F3F3F"/>
                </a:solidFill>
              </a:defRPr>
            </a:lvl7pPr>
            <a:lvl8pPr lvl="7" rtl="0"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100"/>
              <a:buNone/>
              <a:defRPr sz="1100">
                <a:solidFill>
                  <a:srgbClr val="3F3F3F"/>
                </a:solidFill>
              </a:defRPr>
            </a:lvl8pPr>
            <a:lvl9pPr lvl="8" rtl="0"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100"/>
              <a:buNone/>
              <a:defRPr sz="1100">
                <a:solidFill>
                  <a:srgbClr val="3F3F3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271174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log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2" descr="logooutline.eps">
            <a:extLst>
              <a:ext uri="{FF2B5EF4-FFF2-40B4-BE49-F238E27FC236}">
                <a16:creationId xmlns:a16="http://schemas.microsoft.com/office/drawing/2014/main" id="{ED75A508-7D60-F841-B3C4-7CB2A400A8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6130" y="710117"/>
            <a:ext cx="1990424" cy="197042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56F8ADC9-30DB-1243-8F69-09A7AAEA84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7" y="3429000"/>
            <a:ext cx="11376025" cy="2153265"/>
          </a:xfrm>
        </p:spPr>
        <p:txBody>
          <a:bodyPr anchor="t" anchorCtr="0"/>
          <a:lstStyle>
            <a:lvl1pPr algn="l"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56D6D28-7860-E045-9091-E722B9476D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988" y="5700252"/>
            <a:ext cx="11376026" cy="803787"/>
          </a:xfrm>
        </p:spPr>
        <p:txBody>
          <a:bodyPr>
            <a:noAutofit/>
          </a:bodyPr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8942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 marL="324000" indent="-324000">
              <a:buFont typeface="Arial" charset="0"/>
              <a:buChar char="•"/>
              <a:tabLst/>
              <a:defRPr sz="1800">
                <a:solidFill>
                  <a:schemeClr val="tx2"/>
                </a:solidFill>
              </a:defRPr>
            </a:lvl2pPr>
            <a:lvl3pPr marL="648000" indent="-324000"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2"/>
                </a:solidFill>
              </a:defRPr>
            </a:lvl3pPr>
            <a:lvl4pPr marL="972000" indent="-324000">
              <a:buSzPct val="100000"/>
              <a:buFont typeface="Arial" charset="0"/>
              <a:buChar char="•"/>
              <a:tabLst/>
              <a:defRPr>
                <a:solidFill>
                  <a:schemeClr val="tx2"/>
                </a:solidFill>
              </a:defRPr>
            </a:lvl4pPr>
            <a:lvl5pPr marL="2057400" indent="-228600">
              <a:buSzPct val="100000"/>
              <a:buFont typeface="Arial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ED6D585-D452-F44C-919B-4BD50B663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B478EFE-6141-4244-92ED-79EEE922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FF044A7-6055-B744-AD25-E9D675BB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Steinar Stapnes - EAJADE kick off 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72E3875-F7E3-A247-8E75-A4EC4E79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36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628650" indent="-261938">
              <a:buFont typeface="Arial" panose="020B0604020202020204" pitchFamily="34" charset="0"/>
              <a:buChar char="•"/>
              <a:tabLst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889000" indent="-260350">
              <a:buSzPct val="100000"/>
              <a:buFont typeface="Arial" panose="020B0604020202020204" pitchFamily="34" charset="0"/>
              <a:buChar char="•"/>
              <a:tabLst/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marL="1209675" indent="-269875">
              <a:buSzPct val="100000"/>
              <a:buFont typeface="Arial" panose="020B0604020202020204" pitchFamily="34" charset="0"/>
              <a:buChar char="•"/>
              <a:tabLst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2057400" indent="-228600">
              <a:buSzPct val="100000"/>
              <a:buFont typeface="Arial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0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ED6D585-D452-F44C-919B-4BD50B663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B478EFE-6141-4244-92ED-79EEE922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FF044A7-6055-B744-AD25-E9D675BB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Steinar Stapnes - EAJADE kick off 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72E3875-F7E3-A247-8E75-A4EC4E79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12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ED6D585-D452-F44C-919B-4BD50B663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B478EFE-6141-4244-92ED-79EEE922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FF044A7-6055-B744-AD25-E9D675BB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Steinar Stapnes - EAJADE kick off 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72E3875-F7E3-A247-8E75-A4EC4E79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CBAAC3B-64E8-6A4D-B184-3057E6D0D0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07988" y="1439863"/>
            <a:ext cx="11376025" cy="4760912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</p:spTree>
    <p:extLst>
      <p:ext uri="{BB962C8B-B14F-4D97-AF65-F5344CB8AC3E}">
        <p14:creationId xmlns:p14="http://schemas.microsoft.com/office/powerpoint/2010/main" val="2913320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page colour or pictu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0B6E0-915E-6A4B-BE3D-83464DDCC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F185B5-CF74-D44D-A9E3-83166F096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D60124-268E-2640-B552-632FCB92FC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D4B92-ED84-1D4C-81AB-7D7F79EF892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Steinar Stapnes - EAJADE kick off </a:t>
            </a:r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1E223B3-FDCC-6949-9C0B-F052B97037C1}"/>
              </a:ext>
            </a:extLst>
          </p:cNvPr>
          <p:cNvCxnSpPr/>
          <p:nvPr userDrawn="1"/>
        </p:nvCxnSpPr>
        <p:spPr>
          <a:xfrm>
            <a:off x="407987" y="6266608"/>
            <a:ext cx="11376025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D5082788-0C78-F842-A18F-84667EAC7E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7988" y="6364800"/>
            <a:ext cx="4953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3558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01A8103C-80BA-7941-AEF5-FB81302B57A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-29980"/>
            <a:ext cx="12192000" cy="6230755"/>
          </a:xfrm>
          <a:pattFill prst="lgCheck">
            <a:fgClr>
              <a:schemeClr val="accent4"/>
            </a:fgClr>
            <a:bgClr>
              <a:schemeClr val="bg1"/>
            </a:bgClr>
          </a:patt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 dirty="0"/>
              <a:t>Drag and drop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75612" y="-48846"/>
            <a:ext cx="4116387" cy="6249621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/>
          <a:lstStyle>
            <a:lvl1pPr>
              <a:defRPr sz="2800">
                <a:solidFill>
                  <a:schemeClr val="bg1"/>
                </a:solidFill>
              </a:defRPr>
            </a:lvl1pPr>
            <a:lvl2pPr marL="324000" indent="-324000">
              <a:buFont typeface="Arial" charset="0"/>
              <a:buChar char="•"/>
              <a:tabLst/>
              <a:defRPr sz="2100">
                <a:solidFill>
                  <a:schemeClr val="bg1"/>
                </a:solidFill>
              </a:defRPr>
            </a:lvl2pPr>
            <a:lvl3pPr marL="648000" indent="-324000">
              <a:buSzPct val="100000"/>
              <a:buFont typeface="Arial" panose="020B0604020202020204" pitchFamily="34" charset="0"/>
              <a:buChar char="•"/>
              <a:tabLst/>
              <a:defRPr sz="1800">
                <a:solidFill>
                  <a:schemeClr val="bg1"/>
                </a:solidFill>
              </a:defRPr>
            </a:lvl3pPr>
            <a:lvl4pPr marL="972000" indent="-324000">
              <a:buSzPct val="100000"/>
              <a:buFont typeface="Arial" charset="0"/>
              <a:buChar char="•"/>
              <a:tabLst/>
              <a:defRPr>
                <a:solidFill>
                  <a:schemeClr val="bg1"/>
                </a:solidFill>
              </a:defRPr>
            </a:lvl4pPr>
            <a:lvl5pPr marL="2057400" indent="-228600">
              <a:buSzPct val="100000"/>
              <a:buFont typeface="Arial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B478EFE-6141-4244-92ED-79EEE922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FF044A7-6055-B744-AD25-E9D675BB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Steinar Stapnes - EAJADE kick off </a:t>
            </a:r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72E3875-F7E3-A247-8E75-A4EC4E79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805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7" y="1592264"/>
            <a:ext cx="5616575" cy="46085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592264"/>
            <a:ext cx="5611813" cy="4608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3A8A69A-7619-C44B-A930-6AC38A3F8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9B55D6E3-4871-704B-B795-99BD30EAB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Steinar Stapnes - EAJADE kick off 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EE4B464-E744-A34F-B223-6B554979B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222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73593"/>
            <a:ext cx="11376025" cy="106574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9" y="1592263"/>
            <a:ext cx="11376024" cy="46085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95600" y="6378349"/>
            <a:ext cx="162078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07546" y="6383848"/>
            <a:ext cx="681254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AB22024-69B4-1F4F-8860-CB954517F6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59262" y="6383848"/>
            <a:ext cx="6572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Steinar Stapnes - EAJADE kick off 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D9C6532-AEDE-354E-83AD-7F67D706DF38}"/>
              </a:ext>
            </a:extLst>
          </p:cNvPr>
          <p:cNvCxnSpPr/>
          <p:nvPr userDrawn="1"/>
        </p:nvCxnSpPr>
        <p:spPr>
          <a:xfrm>
            <a:off x="407987" y="6266608"/>
            <a:ext cx="11376025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426E9AC2-DB3F-3043-BAF1-FDB172EA2CD8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>
            <a:off x="407988" y="6364599"/>
            <a:ext cx="495300" cy="39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869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49" r:id="rId2"/>
    <p:sldLayoutId id="2147483662" r:id="rId3"/>
    <p:sldLayoutId id="2147483650" r:id="rId4"/>
    <p:sldLayoutId id="2147483665" r:id="rId5"/>
    <p:sldLayoutId id="2147483668" r:id="rId6"/>
    <p:sldLayoutId id="2147483677" r:id="rId7"/>
    <p:sldLayoutId id="2147483674" r:id="rId8"/>
    <p:sldLayoutId id="2147483652" r:id="rId9"/>
    <p:sldLayoutId id="2147483653" r:id="rId10"/>
    <p:sldLayoutId id="2147483661" r:id="rId11"/>
    <p:sldLayoutId id="2147483666" r:id="rId12"/>
    <p:sldLayoutId id="2147483667" r:id="rId13"/>
    <p:sldLayoutId id="2147483658" r:id="rId14"/>
    <p:sldLayoutId id="2147483659" r:id="rId15"/>
    <p:sldLayoutId id="2147483673" r:id="rId16"/>
    <p:sldLayoutId id="2147483660" r:id="rId17"/>
    <p:sldLayoutId id="2147483671" r:id="rId18"/>
    <p:sldLayoutId id="2147483651" r:id="rId19"/>
    <p:sldLayoutId id="2147483654" r:id="rId20"/>
    <p:sldLayoutId id="2147483669" r:id="rId21"/>
    <p:sldLayoutId id="2147483655" r:id="rId22"/>
    <p:sldLayoutId id="2147483683" r:id="rId23"/>
    <p:sldLayoutId id="2147483684" r:id="rId2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800"/>
        </a:spcBef>
        <a:spcAft>
          <a:spcPts val="400"/>
        </a:spcAft>
        <a:buFont typeface="Arial"/>
        <a:buNone/>
        <a:tabLst/>
        <a:defRPr sz="2100" b="1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32385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Font typeface="Arial" charset="0"/>
        <a:buChar char="•"/>
        <a:tabLst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64800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Font typeface="Arial" panose="020B0604020202020204" pitchFamily="34" charset="0"/>
        <a:buChar char="•"/>
        <a:tabLst/>
        <a:defRPr sz="17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97200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Font typeface="Arial" panose="020B0604020202020204" pitchFamily="34" charset="0"/>
        <a:buChar char="•"/>
        <a:tabLst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423" userDrawn="1">
          <p15:clr>
            <a:srgbClr val="F26B43"/>
          </p15:clr>
        </p15:guide>
        <p15:guide id="4" pos="257" userDrawn="1">
          <p15:clr>
            <a:srgbClr val="F26B43"/>
          </p15:clr>
        </p15:guide>
        <p15:guide id="6" pos="3795" userDrawn="1">
          <p15:clr>
            <a:srgbClr val="F26B43"/>
          </p15:clr>
        </p15:guide>
        <p15:guide id="7" pos="3885" userDrawn="1">
          <p15:clr>
            <a:srgbClr val="F26B43"/>
          </p15:clr>
        </p15:guide>
        <p15:guide id="8" pos="5087" userDrawn="1">
          <p15:clr>
            <a:srgbClr val="F26B43"/>
          </p15:clr>
        </p15:guide>
        <p15:guide id="9" pos="4997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2593" userDrawn="1">
          <p15:clr>
            <a:srgbClr val="F26B43"/>
          </p15:clr>
        </p15:guide>
        <p15:guide id="12" orient="horz" pos="3906" userDrawn="1">
          <p15:clr>
            <a:srgbClr val="F26B43"/>
          </p15:clr>
        </p15:guide>
        <p15:guide id="13" orient="horz" pos="2409" userDrawn="1">
          <p15:clr>
            <a:srgbClr val="F26B43"/>
          </p15:clr>
        </p15:guide>
        <p15:guide id="14" orient="horz" pos="913" userDrawn="1">
          <p15:clr>
            <a:srgbClr val="F26B43"/>
          </p15:clr>
        </p15:guide>
        <p15:guide id="15" orient="horz" pos="1003" userDrawn="1">
          <p15:clr>
            <a:srgbClr val="F26B43"/>
          </p15:clr>
        </p15:guide>
        <p15:guide id="16" orient="horz" pos="2500" userDrawn="1">
          <p15:clr>
            <a:srgbClr val="F26B43"/>
          </p15:clr>
        </p15:guide>
        <p15:guide id="17" pos="6312" userDrawn="1">
          <p15:clr>
            <a:srgbClr val="F26B43"/>
          </p15:clr>
        </p15:guide>
        <p15:guide id="18" pos="622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68E59F-25AE-F99B-C2FA-4CCF31E5A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Steinar Stapnes - EAJADE kick off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1D473C-61B0-FD96-64B4-8FA28BC46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E347F7-15B6-7FD6-0693-8A26F7DB5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384" y="387152"/>
            <a:ext cx="9652879" cy="426598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4311C21-9A9B-BDC3-E225-1AFC4DBABC01}"/>
              </a:ext>
            </a:extLst>
          </p:cNvPr>
          <p:cNvSpPr txBox="1"/>
          <p:nvPr/>
        </p:nvSpPr>
        <p:spPr>
          <a:xfrm>
            <a:off x="757316" y="4797152"/>
            <a:ext cx="10074167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dirty="0"/>
              <a:t>Some of these secondments are linked to testing of these technologies or models in existing facilities, in which case they could have been in WP1 </a:t>
            </a:r>
          </a:p>
          <a:p>
            <a:pPr algn="l"/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6514E51-DDDE-B78B-1640-56A9634CF4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0456" y="172460"/>
            <a:ext cx="1991543" cy="258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322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778986A-7FAC-128F-6AB2-436DF5F27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424" y="373593"/>
            <a:ext cx="10872589" cy="1065742"/>
          </a:xfrm>
        </p:spPr>
        <p:txBody>
          <a:bodyPr/>
          <a:lstStyle/>
          <a:p>
            <a:r>
              <a:rPr lang="en-GB" dirty="0">
                <a:solidFill>
                  <a:srgbClr val="0033A0"/>
                </a:solidFill>
              </a:rPr>
              <a:t>Group by group </a:t>
            </a:r>
            <a:br>
              <a:rPr lang="en-GB" dirty="0">
                <a:solidFill>
                  <a:srgbClr val="0033A0"/>
                </a:solidFill>
              </a:rPr>
            </a:br>
            <a:endParaRPr lang="en-GB" dirty="0">
              <a:solidFill>
                <a:srgbClr val="0033A0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0AA2D0-902A-8902-5F39-4799036037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AAB6AB-980C-6257-8570-8EF33D59848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Steinar Stapnes - EAJADE kick off 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60325B-9587-EACE-A0CA-F41A61F01E74}"/>
              </a:ext>
            </a:extLst>
          </p:cNvPr>
          <p:cNvSpPr txBox="1"/>
          <p:nvPr/>
        </p:nvSpPr>
        <p:spPr>
          <a:xfrm>
            <a:off x="911424" y="2044005"/>
            <a:ext cx="4398332" cy="1384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dirty="0">
                <a:solidFill>
                  <a:srgbClr val="303030"/>
                </a:solidFill>
              </a:rPr>
              <a:t>CERN (21PM):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3030"/>
                </a:solidFill>
              </a:rPr>
              <a:t>FCC-</a:t>
            </a:r>
            <a:r>
              <a:rPr lang="en-GB" dirty="0" err="1">
                <a:solidFill>
                  <a:srgbClr val="303030"/>
                </a:solidFill>
              </a:rPr>
              <a:t>ee</a:t>
            </a:r>
            <a:r>
              <a:rPr lang="en-GB" dirty="0">
                <a:solidFill>
                  <a:srgbClr val="303030"/>
                </a:solidFill>
              </a:rPr>
              <a:t> at </a:t>
            </a:r>
            <a:r>
              <a:rPr lang="en-GB" dirty="0" err="1">
                <a:solidFill>
                  <a:srgbClr val="303030"/>
                </a:solidFill>
              </a:rPr>
              <a:t>SuperKEKB</a:t>
            </a:r>
            <a:r>
              <a:rPr lang="en-GB" dirty="0">
                <a:solidFill>
                  <a:srgbClr val="303030"/>
                </a:solidFill>
              </a:rPr>
              <a:t>, IOTA and EIC, focus on MDI, collimation, background control, optics and polarisation (“software” studies)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DEB9E8-5128-0784-F5B0-17744431AB9F}"/>
              </a:ext>
            </a:extLst>
          </p:cNvPr>
          <p:cNvSpPr txBox="1"/>
          <p:nvPr/>
        </p:nvSpPr>
        <p:spPr>
          <a:xfrm>
            <a:off x="5760022" y="712714"/>
            <a:ext cx="4032448" cy="1384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dirty="0">
                <a:solidFill>
                  <a:srgbClr val="303030"/>
                </a:solidFill>
              </a:rPr>
              <a:t>CNRS (35 PM):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3030"/>
                </a:solidFill>
              </a:rPr>
              <a:t>FCC-</a:t>
            </a:r>
            <a:r>
              <a:rPr lang="en-GB" dirty="0" err="1">
                <a:solidFill>
                  <a:srgbClr val="303030"/>
                </a:solidFill>
              </a:rPr>
              <a:t>ee</a:t>
            </a:r>
            <a:r>
              <a:rPr lang="en-GB" dirty="0">
                <a:solidFill>
                  <a:srgbClr val="303030"/>
                </a:solidFill>
              </a:rPr>
              <a:t> at </a:t>
            </a:r>
            <a:r>
              <a:rPr lang="en-GB" dirty="0" err="1">
                <a:solidFill>
                  <a:srgbClr val="303030"/>
                </a:solidFill>
              </a:rPr>
              <a:t>SuperKEKB</a:t>
            </a:r>
            <a:r>
              <a:rPr lang="en-GB" dirty="0">
                <a:solidFill>
                  <a:srgbClr val="303030"/>
                </a:solidFill>
              </a:rPr>
              <a:t>, polarimetry, monitoring and optimisation of beam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3030"/>
                </a:solidFill>
              </a:rPr>
              <a:t>BNL, IR magnets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3030"/>
                </a:solidFill>
              </a:rPr>
              <a:t>ATF3, vibration and girder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1F1AD79-81C5-64CA-F3CF-0C0D07515D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0456" y="172460"/>
            <a:ext cx="1991543" cy="258362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FACE426-F2A1-2762-5203-E30358F91728}"/>
              </a:ext>
            </a:extLst>
          </p:cNvPr>
          <p:cNvSpPr txBox="1"/>
          <p:nvPr/>
        </p:nvSpPr>
        <p:spPr>
          <a:xfrm>
            <a:off x="911424" y="4464694"/>
            <a:ext cx="4708533" cy="110799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GB" dirty="0">
                <a:solidFill>
                  <a:srgbClr val="303030"/>
                </a:solidFill>
              </a:rPr>
              <a:t>DESY (10 PM):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3030"/>
                </a:solidFill>
              </a:rPr>
              <a:t>Victoria: Beam Dynamics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 err="1">
                <a:solidFill>
                  <a:srgbClr val="303030"/>
                </a:solidFill>
              </a:rPr>
              <a:t>SuperKEKB</a:t>
            </a:r>
            <a:r>
              <a:rPr lang="en-GB" dirty="0">
                <a:solidFill>
                  <a:srgbClr val="303030"/>
                </a:solidFill>
              </a:rPr>
              <a:t>/ATF3/BNL: Simulation studies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3030"/>
                </a:solidFill>
              </a:rPr>
              <a:t>Fermilab: MDI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A074FC-0620-8015-1A5A-8E22236F6713}"/>
              </a:ext>
            </a:extLst>
          </p:cNvPr>
          <p:cNvSpPr txBox="1"/>
          <p:nvPr/>
        </p:nvSpPr>
        <p:spPr>
          <a:xfrm>
            <a:off x="6882245" y="3150847"/>
            <a:ext cx="4623060" cy="8309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GB" dirty="0">
                <a:solidFill>
                  <a:srgbClr val="303030"/>
                </a:solidFill>
              </a:rPr>
              <a:t>CEA (6 PM):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3030"/>
                </a:solidFill>
              </a:rPr>
              <a:t>SLAC and Fermilab: Specialised magnets </a:t>
            </a:r>
          </a:p>
          <a:p>
            <a:pPr algn="l"/>
            <a:endParaRPr lang="en-GB" dirty="0">
              <a:solidFill>
                <a:srgbClr val="30303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2FA995-1D8A-3679-95DA-19995EEDA90D}"/>
              </a:ext>
            </a:extLst>
          </p:cNvPr>
          <p:cNvSpPr txBox="1"/>
          <p:nvPr/>
        </p:nvSpPr>
        <p:spPr>
          <a:xfrm>
            <a:off x="6347718" y="4488017"/>
            <a:ext cx="3387659" cy="8309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GB" dirty="0">
                <a:solidFill>
                  <a:srgbClr val="303030"/>
                </a:solidFill>
              </a:rPr>
              <a:t>UOXF (2 PM):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303030"/>
                </a:solidFill>
              </a:rPr>
              <a:t>ATF at KEK, hardware for LCs</a:t>
            </a:r>
          </a:p>
          <a:p>
            <a:pPr algn="l"/>
            <a:endParaRPr lang="en-GB" dirty="0">
              <a:solidFill>
                <a:srgbClr val="30303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876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17C697-1F42-8233-38FB-AB46F75D69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A1B747-5223-60CA-FD8E-7639F00A651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Steinar Stapnes - EAJADE kick off 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5F118B5-87B3-6C71-B125-3DF3DF520F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0456" y="172460"/>
            <a:ext cx="1991543" cy="258362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B1FE28D-74AE-442A-17A9-FAF1C18A4A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76" y="619501"/>
            <a:ext cx="9721080" cy="4273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142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C9CE716-1D5E-7DDF-996F-CD391C8F8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9761" y="1340768"/>
            <a:ext cx="10728572" cy="4608512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GB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b="0" dirty="0">
                <a:latin typeface="Calibri" panose="020F0502020204030204" pitchFamily="34" charset="0"/>
                <a:cs typeface="Calibri" panose="020F0502020204030204" pitchFamily="34" charset="0"/>
              </a:rPr>
              <a:t>Consolidate 2023 planning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b="0" dirty="0">
                <a:latin typeface="Calibri" panose="020F0502020204030204" pitchFamily="34" charset="0"/>
                <a:cs typeface="Calibri" panose="020F0502020204030204" pitchFamily="34" charset="0"/>
              </a:rPr>
              <a:t>Focus on first travels to each destination (procedures and contacts)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b="0" dirty="0">
                <a:latin typeface="Calibri" panose="020F0502020204030204" pitchFamily="34" charset="0"/>
                <a:cs typeface="Calibri" panose="020F0502020204030204" pitchFamily="34" charset="0"/>
              </a:rPr>
              <a:t>Check overlap and inconsistencies </a:t>
            </a:r>
            <a:r>
              <a:rPr lang="en-GB" b="0" dirty="0" err="1">
                <a:latin typeface="Calibri" panose="020F0502020204030204" pitchFamily="34" charset="0"/>
                <a:cs typeface="Calibri" panose="020F0502020204030204" pitchFamily="34" charset="0"/>
              </a:rPr>
              <a:t>wrt</a:t>
            </a:r>
            <a:r>
              <a:rPr lang="en-GB" b="0" dirty="0">
                <a:latin typeface="Calibri" panose="020F0502020204030204" pitchFamily="34" charset="0"/>
                <a:cs typeface="Calibri" panose="020F0502020204030204" pitchFamily="34" charset="0"/>
              </a:rPr>
              <a:t> WP1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b="0" dirty="0">
                <a:latin typeface="Calibri" panose="020F0502020204030204" pitchFamily="34" charset="0"/>
                <a:cs typeface="Calibri" panose="020F0502020204030204" pitchFamily="34" charset="0"/>
              </a:rPr>
              <a:t>Find WP3 responsible longer term  </a:t>
            </a:r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BF747C-1B22-99F4-FEF7-5880A5E3D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92" y="373593"/>
            <a:ext cx="11160621" cy="1065742"/>
          </a:xfrm>
        </p:spPr>
        <p:txBody>
          <a:bodyPr/>
          <a:lstStyle/>
          <a:p>
            <a:br>
              <a:rPr lang="en-GB" dirty="0"/>
            </a:b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8D542D-D53F-B45B-4B41-A8B55C937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Steinar Stapnes - EAJADE kick off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69383FA-7A75-3C72-B566-A8EA7E31B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B3AA4D-D64A-9F28-83B5-BA3748DEA96B}"/>
              </a:ext>
            </a:extLst>
          </p:cNvPr>
          <p:cNvSpPr txBox="1"/>
          <p:nvPr/>
        </p:nvSpPr>
        <p:spPr>
          <a:xfrm>
            <a:off x="1049761" y="657225"/>
            <a:ext cx="2711772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GB" sz="3600" dirty="0"/>
              <a:t>Next steps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71FFCA4-EE26-D1DE-7390-4C8515E5F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0456" y="172460"/>
            <a:ext cx="1991543" cy="2583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882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ERN">
      <a:dk1>
        <a:srgbClr val="0033A0"/>
      </a:dk1>
      <a:lt1>
        <a:srgbClr val="FFFFFF"/>
      </a:lt1>
      <a:dk2>
        <a:srgbClr val="2F2F2F"/>
      </a:dk2>
      <a:lt2>
        <a:srgbClr val="F8F8F8"/>
      </a:lt2>
      <a:accent1>
        <a:srgbClr val="0033A0"/>
      </a:accent1>
      <a:accent2>
        <a:srgbClr val="61C4D3"/>
      </a:accent2>
      <a:accent3>
        <a:srgbClr val="E15E32"/>
      </a:accent3>
      <a:accent4>
        <a:srgbClr val="BEBECB"/>
      </a:accent4>
      <a:accent5>
        <a:srgbClr val="6E2466"/>
      </a:accent5>
      <a:accent6>
        <a:srgbClr val="1C446A"/>
      </a:accent6>
      <a:hlink>
        <a:srgbClr val="6D2466"/>
      </a:hlink>
      <a:folHlink>
        <a:srgbClr val="61C4D3"/>
      </a:folHlink>
    </a:clrScheme>
    <a:fontScheme name="CER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0" id="{13C28D64-1B24-AE44-ADF1-2F22862D8410}" vid="{33E554F9-2EDB-C045-92B1-7271172784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9251</TotalTime>
  <Words>184</Words>
  <Application>Microsoft Macintosh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Lato</vt:lpstr>
      <vt:lpstr>Office Theme</vt:lpstr>
      <vt:lpstr>PowerPoint Presentation</vt:lpstr>
      <vt:lpstr>Group by group  </vt:lpstr>
      <vt:lpstr>PowerPoint Presentation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is Arial Bold 50pt  up to three lines</dc:title>
  <dc:creator>Steinar Stapnes</dc:creator>
  <cp:lastModifiedBy>Steinar Stapnes</cp:lastModifiedBy>
  <cp:revision>82</cp:revision>
  <cp:lastPrinted>2020-01-30T13:49:18Z</cp:lastPrinted>
  <dcterms:created xsi:type="dcterms:W3CDTF">2023-01-21T14:55:59Z</dcterms:created>
  <dcterms:modified xsi:type="dcterms:W3CDTF">2023-03-30T07:05:21Z</dcterms:modified>
</cp:coreProperties>
</file>