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94" r:id="rId2"/>
    <p:sldId id="4195" r:id="rId3"/>
    <p:sldId id="4196" r:id="rId4"/>
    <p:sldId id="41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30"/>
    <a:srgbClr val="0033A0"/>
    <a:srgbClr val="2F2F2F"/>
    <a:srgbClr val="0155C0"/>
    <a:srgbClr val="CBFFB4"/>
    <a:srgbClr val="B5F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4"/>
    <p:restoredTop sz="89606"/>
  </p:normalViewPr>
  <p:slideViewPr>
    <p:cSldViewPr snapToObjects="1">
      <p:cViewPr varScale="1">
        <p:scale>
          <a:sx n="108" d="100"/>
          <a:sy n="108" d="100"/>
        </p:scale>
        <p:origin x="232" y="5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 showGuides="1">
      <p:cViewPr varScale="1">
        <p:scale>
          <a:sx n="97" d="100"/>
          <a:sy n="97" d="100"/>
        </p:scale>
        <p:origin x="514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2EAA-2733-D14F-950A-8F4240385864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750F-00B8-E148-9878-D197EE9C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062E-52F7-A14D-A443-1F3854784447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EE9E-52B8-AA4F-8DD5-ED0FB4E5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403" y="2169047"/>
            <a:ext cx="2520000" cy="24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05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7" y="2427287"/>
            <a:ext cx="5616575" cy="3773488"/>
          </a:xfrm>
        </p:spPr>
        <p:txBody>
          <a:bodyPr/>
          <a:lstStyle>
            <a:lvl1pPr marL="324000" indent="-3240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27287"/>
            <a:ext cx="5611813" cy="3773488"/>
          </a:xfrm>
        </p:spPr>
        <p:txBody>
          <a:bodyPr/>
          <a:lstStyle>
            <a:lvl1pPr marL="324000" indent="-3240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B511762-E0C9-6C4A-9015-D9D3D4FF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2689900-D127-9840-8E06-B694B9FE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B398DFD-572D-D549-8BBF-A86A1DFF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86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 userDrawn="1">
          <p15:clr>
            <a:srgbClr val="FBAE40"/>
          </p15:clr>
        </p15:guide>
        <p15:guide id="2" orient="horz" pos="152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5616574" cy="1065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5616575" cy="4602117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588863-2E7B-784C-BD2D-8C3D0E7E1D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67438" y="0"/>
            <a:ext cx="6024562" cy="6207170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Pictur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11376024" cy="1065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5616575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47B07ADD-2F17-5640-985B-72FA646913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67438" y="1592263"/>
            <a:ext cx="5616575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B41C95B-0CD0-B44F-9130-66CCD53B86B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67438" y="3969703"/>
            <a:ext cx="5616575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2036724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11376024" cy="1065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3708401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20000"/>
              </a:lnSpc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55B7D9F-7313-2F46-8079-FEA6DAA0CF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75613" y="1592263"/>
            <a:ext cx="3708400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ECDCA30-A5C6-3549-9DAD-01819664F15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24681" y="3969703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332EED6-F049-354D-90C1-2CDBDFEB153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59263" y="1592263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A46E76A3-B525-534D-9396-8E4D08F06F6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59263" y="3978015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3407050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s and 2 Pictur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8" y="2420938"/>
            <a:ext cx="5616575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0609-1753-094D-A27B-B1604B6E44F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80C24-4584-494A-B2E2-7C02911E02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9BEDBAA-E014-4E48-AA09-5D0DC18C0C7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C9037A8-3728-274F-ADAC-4D3957FCBA4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72200" y="2420938"/>
            <a:ext cx="5616575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GB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2845831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3708401" cy="668337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75612" y="1604966"/>
            <a:ext cx="3713187" cy="655634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9" y="2420938"/>
            <a:ext cx="3708400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C779F7E-9707-2542-A19F-DD09A53038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75613" y="2416175"/>
            <a:ext cx="3713187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/>
            </a:lvl1pPr>
          </a:lstStyle>
          <a:p>
            <a:r>
              <a:rPr lang="en-US"/>
              <a:t>Drag and Drop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94478-3D3E-894B-9652-AD035750548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253846" y="1601227"/>
            <a:ext cx="3708401" cy="668337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F540559-B2D9-2E46-A3D6-32F0B01F69A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53848" y="2429902"/>
            <a:ext cx="3708400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2BF-D955-984C-BC88-5F6A8BCB9E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0286-4FA5-DB4D-961C-C9035150A22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3A103EE-A109-9549-821B-7193CDF3E1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35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ictures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94478-3D3E-894B-9652-AD035750548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116386" y="1601376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F540559-B2D9-2E46-A3D6-32F0B01F69A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116386" y="2732442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2BF-D955-984C-BC88-5F6A8BCB9E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0286-4FA5-DB4D-961C-C9035150A22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3A103EE-A109-9549-821B-7193CDF3E1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0E95B09-A858-4A4A-B159-8C5B917D41E5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3275" y="5078524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2FF76D54-8841-EA4B-B514-DFCE90D05C8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50" y="1601376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ED6363A-4107-5A4F-9E1E-0E88F802ABE9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8232388" y="5078524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91039F33-9CD5-004A-9F94-52D16B2EB08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32388" y="1601376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3550207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rizontal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2776" y="1592263"/>
            <a:ext cx="11376024" cy="2563906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7AFC8C-E604-7447-B130-D845972B5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9" y="4294188"/>
            <a:ext cx="3708400" cy="1906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933DD4F-F84F-4A45-A378-099F8963A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1" y="4294188"/>
            <a:ext cx="3665537" cy="1906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3D880-B3D6-7548-AFF1-D644AAD7B36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87D45-A6BD-6040-8ECE-F9608F5313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D3D89-638E-6949-858F-F83F83B33D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A3085A2-8BF3-9742-B023-7524E7B1C8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85668" y="4294188"/>
            <a:ext cx="3703132" cy="1906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5685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rizontal and text i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92263"/>
            <a:ext cx="12192000" cy="2945870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7AFC8C-E604-7447-B130-D845972B5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9" y="4294188"/>
            <a:ext cx="3708400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933DD4F-F84F-4A45-A378-099F8963A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1" y="4294188"/>
            <a:ext cx="3665537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3D880-B3D6-7548-AFF1-D644AAD7B36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87D45-A6BD-6040-8ECE-F9608F5313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D3D89-638E-6949-858F-F83F83B33D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A3085A2-8BF3-9742-B023-7524E7B1C8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85668" y="4294188"/>
            <a:ext cx="3703132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83906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7" y="1709738"/>
            <a:ext cx="11376025" cy="285273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4589463"/>
            <a:ext cx="1137602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FEBF6-CE90-CC4E-8695-4D9E4AF1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BCDCA-F2B2-9249-AB85-06169E64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B4A1B0-EF49-4F43-ACA9-49641973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2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1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B3E2A-0B0F-434E-B8B5-23D05F72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ECA80-B569-3D47-B163-138B2BA8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8CA65-7C13-A442-AF74-D3BBDBCB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25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3763-5414-8544-AF6D-F8D5C9B1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8A5D0-906E-0046-B0F3-96283308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B140E-F283-BD43-9D8C-905BDA42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59AC4-96B9-704B-82C7-32D5BEFF3254}"/>
              </a:ext>
            </a:extLst>
          </p:cNvPr>
          <p:cNvSpPr txBox="1"/>
          <p:nvPr userDrawn="1"/>
        </p:nvSpPr>
        <p:spPr>
          <a:xfrm>
            <a:off x="407988" y="6196406"/>
            <a:ext cx="1137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fr-CH" dirty="0" err="1"/>
              <a:t>home.cern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5196E8-CA32-8449-8B2F-F83D475BC1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31904" y="2244864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73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 - 1 Column 2">
  <p:cSld name="Text Slide - 1 Column 2"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b318c8bf29_0_574"/>
          <p:cNvSpPr txBox="1">
            <a:spLocks noGrp="1"/>
          </p:cNvSpPr>
          <p:nvPr>
            <p:ph type="body" idx="1"/>
          </p:nvPr>
        </p:nvSpPr>
        <p:spPr>
          <a:xfrm>
            <a:off x="800100" y="1110225"/>
            <a:ext cx="105537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Lato"/>
              <a:buNone/>
              <a:defRPr sz="2000">
                <a:solidFill>
                  <a:srgbClr val="B83A4B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7084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40"/>
              <a:buChar char="•"/>
              <a:defRPr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43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980"/>
              <a:buChar char="•"/>
              <a:defRPr>
                <a:solidFill>
                  <a:schemeClr val="lt1"/>
                </a:solidFill>
              </a:defRPr>
            </a:lvl3pPr>
            <a:lvl4pPr marL="1828800" lvl="3" indent="-35661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16"/>
              <a:buChar char="•"/>
              <a:defRPr>
                <a:solidFill>
                  <a:schemeClr val="lt1"/>
                </a:solidFill>
              </a:defRPr>
            </a:lvl4pPr>
            <a:lvl5pPr marL="2286000" lvl="4" indent="-35661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16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g1b318c8bf29_0_574"/>
          <p:cNvSpPr txBox="1">
            <a:spLocks noGrp="1"/>
          </p:cNvSpPr>
          <p:nvPr>
            <p:ph type="title"/>
          </p:nvPr>
        </p:nvSpPr>
        <p:spPr>
          <a:xfrm>
            <a:off x="800100" y="266701"/>
            <a:ext cx="105537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C1515"/>
              </a:buClr>
              <a:buSzPts val="3200"/>
              <a:buFont typeface="Lato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36" name="Google Shape;136;g1b318c8bf29_0_574"/>
          <p:cNvCxnSpPr/>
          <p:nvPr/>
        </p:nvCxnSpPr>
        <p:spPr>
          <a:xfrm>
            <a:off x="800100" y="927135"/>
            <a:ext cx="10553700" cy="0"/>
          </a:xfrm>
          <a:prstGeom prst="straightConnector1">
            <a:avLst/>
          </a:prstGeom>
          <a:noFill/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7" name="Google Shape;137;g1b318c8bf29_0_574"/>
          <p:cNvSpPr txBox="1">
            <a:spLocks noGrp="1"/>
          </p:cNvSpPr>
          <p:nvPr>
            <p:ph type="body" idx="2"/>
          </p:nvPr>
        </p:nvSpPr>
        <p:spPr>
          <a:xfrm>
            <a:off x="800100" y="1534624"/>
            <a:ext cx="10553700" cy="44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Lato"/>
              <a:buNone/>
              <a:defRPr>
                <a:solidFill>
                  <a:srgbClr val="3F3F3F"/>
                </a:solidFill>
              </a:defRPr>
            </a:lvl1pPr>
            <a:lvl2pPr marL="914400" lvl="1" indent="-342392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792"/>
              <a:buChar char="•"/>
              <a:defRPr>
                <a:solidFill>
                  <a:srgbClr val="3F3F3F"/>
                </a:solidFill>
              </a:defRPr>
            </a:lvl2pPr>
            <a:lvl3pPr marL="1371600" lvl="2" indent="-32766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60"/>
              <a:buChar char="•"/>
              <a:defRPr sz="1400">
                <a:solidFill>
                  <a:srgbClr val="3F3F3F"/>
                </a:solidFill>
              </a:defRPr>
            </a:lvl3pPr>
            <a:lvl4pPr marL="1828800" lvl="3" indent="-32816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68"/>
              <a:buChar char="●"/>
              <a:defRPr>
                <a:solidFill>
                  <a:srgbClr val="3F3F3F"/>
                </a:solidFill>
              </a:defRPr>
            </a:lvl4pPr>
            <a:lvl5pPr marL="2286000" lvl="4" indent="-32816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68"/>
              <a:buChar char="•"/>
              <a:defRPr>
                <a:solidFill>
                  <a:srgbClr val="3F3F3F"/>
                </a:solidFill>
              </a:defRPr>
            </a:lvl5pPr>
            <a:lvl6pPr marL="2743200" lvl="5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•"/>
              <a:defRPr sz="1200">
                <a:latin typeface="Lato"/>
                <a:ea typeface="Lato"/>
                <a:cs typeface="Lato"/>
                <a:sym typeface="Lato"/>
              </a:defRPr>
            </a:lvl6pPr>
            <a:lvl7pPr marL="3200400" lvl="6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7pPr>
            <a:lvl8pPr marL="3657600" lvl="7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•"/>
              <a:defRPr sz="1200">
                <a:latin typeface="Lato"/>
                <a:ea typeface="Lato"/>
                <a:cs typeface="Lato"/>
                <a:sym typeface="Lato"/>
              </a:defRPr>
            </a:lvl8pPr>
            <a:lvl9pPr marL="4114800" lvl="8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•"/>
              <a:defRPr sz="12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8" name="Google Shape;138;g1b318c8bf29_0_574"/>
          <p:cNvSpPr txBox="1">
            <a:spLocks noGrp="1"/>
          </p:cNvSpPr>
          <p:nvPr>
            <p:ph type="sldNum" idx="12"/>
          </p:nvPr>
        </p:nvSpPr>
        <p:spPr>
          <a:xfrm>
            <a:off x="8610600" y="628282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g1b318c8bf29_0_574"/>
          <p:cNvSpPr txBox="1">
            <a:spLocks noGrp="1"/>
          </p:cNvSpPr>
          <p:nvPr>
            <p:ph type="subTitle" idx="3"/>
          </p:nvPr>
        </p:nvSpPr>
        <p:spPr>
          <a:xfrm>
            <a:off x="1634337" y="6356788"/>
            <a:ext cx="4209900" cy="217200"/>
          </a:xfrm>
          <a:prstGeom prst="rect">
            <a:avLst/>
          </a:prstGeom>
        </p:spPr>
        <p:txBody>
          <a:bodyPr spcFirstLastPara="1" wrap="square" lIns="0" tIns="45700" rIns="91425" bIns="45700" anchor="ctr" anchorCtr="0">
            <a:noAutofit/>
          </a:bodyPr>
          <a:lstStyle>
            <a:lvl1pPr lvl="0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1pPr>
            <a:lvl2pPr lvl="1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2pPr>
            <a:lvl3pPr lvl="2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3pPr>
            <a:lvl4pPr lvl="3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4pPr>
            <a:lvl5pPr lvl="4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5pPr>
            <a:lvl6pPr lvl="5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6pPr>
            <a:lvl7pPr lvl="6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7pPr>
            <a:lvl8pPr lvl="7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8pPr>
            <a:lvl9pPr lvl="8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9441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 - 1 Column 1">
  <p:cSld name="Text Slide - 1 Column 1"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b318c8bf29_0_234"/>
          <p:cNvSpPr txBox="1">
            <a:spLocks noGrp="1"/>
          </p:cNvSpPr>
          <p:nvPr>
            <p:ph type="body" idx="1"/>
          </p:nvPr>
        </p:nvSpPr>
        <p:spPr>
          <a:xfrm>
            <a:off x="800100" y="1110225"/>
            <a:ext cx="105537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Lato"/>
              <a:buNone/>
              <a:defRPr sz="2000">
                <a:solidFill>
                  <a:srgbClr val="B83A4B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7084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40"/>
              <a:buChar char="•"/>
              <a:defRPr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43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980"/>
              <a:buChar char="•"/>
              <a:defRPr>
                <a:solidFill>
                  <a:schemeClr val="lt1"/>
                </a:solidFill>
              </a:defRPr>
            </a:lvl3pPr>
            <a:lvl4pPr marL="1828800" lvl="3" indent="-35661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16"/>
              <a:buChar char="•"/>
              <a:defRPr>
                <a:solidFill>
                  <a:schemeClr val="lt1"/>
                </a:solidFill>
              </a:defRPr>
            </a:lvl4pPr>
            <a:lvl5pPr marL="2286000" lvl="4" indent="-35661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16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g1b318c8bf29_0_234"/>
          <p:cNvSpPr txBox="1">
            <a:spLocks noGrp="1"/>
          </p:cNvSpPr>
          <p:nvPr>
            <p:ph type="title"/>
          </p:nvPr>
        </p:nvSpPr>
        <p:spPr>
          <a:xfrm>
            <a:off x="800100" y="266701"/>
            <a:ext cx="105537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C1515"/>
              </a:buClr>
              <a:buSzPts val="3200"/>
              <a:buFont typeface="Lato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9" name="Google Shape;129;g1b318c8bf29_0_234"/>
          <p:cNvCxnSpPr/>
          <p:nvPr/>
        </p:nvCxnSpPr>
        <p:spPr>
          <a:xfrm>
            <a:off x="800100" y="927135"/>
            <a:ext cx="10553700" cy="0"/>
          </a:xfrm>
          <a:prstGeom prst="straightConnector1">
            <a:avLst/>
          </a:prstGeom>
          <a:noFill/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0" name="Google Shape;130;g1b318c8bf29_0_234"/>
          <p:cNvSpPr txBox="1">
            <a:spLocks noGrp="1"/>
          </p:cNvSpPr>
          <p:nvPr>
            <p:ph type="body" idx="2"/>
          </p:nvPr>
        </p:nvSpPr>
        <p:spPr>
          <a:xfrm>
            <a:off x="800100" y="1534624"/>
            <a:ext cx="10553700" cy="44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Lato"/>
              <a:buNone/>
              <a:defRPr>
                <a:solidFill>
                  <a:srgbClr val="3F3F3F"/>
                </a:solidFill>
              </a:defRPr>
            </a:lvl1pPr>
            <a:lvl2pPr marL="914400" lvl="1" indent="-342392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792"/>
              <a:buChar char="•"/>
              <a:defRPr>
                <a:solidFill>
                  <a:srgbClr val="3F3F3F"/>
                </a:solidFill>
              </a:defRPr>
            </a:lvl2pPr>
            <a:lvl3pPr marL="1371600" lvl="2" indent="-32766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60"/>
              <a:buChar char="•"/>
              <a:defRPr sz="1400">
                <a:solidFill>
                  <a:srgbClr val="3F3F3F"/>
                </a:solidFill>
              </a:defRPr>
            </a:lvl3pPr>
            <a:lvl4pPr marL="1828800" lvl="3" indent="-32816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68"/>
              <a:buChar char="●"/>
              <a:defRPr>
                <a:solidFill>
                  <a:srgbClr val="3F3F3F"/>
                </a:solidFill>
              </a:defRPr>
            </a:lvl4pPr>
            <a:lvl5pPr marL="2286000" lvl="4" indent="-32816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68"/>
              <a:buChar char="•"/>
              <a:defRPr>
                <a:solidFill>
                  <a:srgbClr val="3F3F3F"/>
                </a:solidFill>
              </a:defRPr>
            </a:lvl5pPr>
            <a:lvl6pPr marL="2743200" lvl="5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•"/>
              <a:defRPr sz="1200">
                <a:latin typeface="Lato"/>
                <a:ea typeface="Lato"/>
                <a:cs typeface="Lato"/>
                <a:sym typeface="Lato"/>
              </a:defRPr>
            </a:lvl6pPr>
            <a:lvl7pPr marL="3200400" lvl="6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7pPr>
            <a:lvl8pPr marL="3657600" lvl="7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•"/>
              <a:defRPr sz="1200">
                <a:latin typeface="Lato"/>
                <a:ea typeface="Lato"/>
                <a:cs typeface="Lato"/>
                <a:sym typeface="Lato"/>
              </a:defRPr>
            </a:lvl8pPr>
            <a:lvl9pPr marL="4114800" lvl="8" indent="-3048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•"/>
              <a:defRPr sz="12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1" name="Google Shape;131;g1b318c8bf29_0_234"/>
          <p:cNvSpPr txBox="1">
            <a:spLocks noGrp="1"/>
          </p:cNvSpPr>
          <p:nvPr>
            <p:ph type="sldNum" idx="12"/>
          </p:nvPr>
        </p:nvSpPr>
        <p:spPr>
          <a:xfrm>
            <a:off x="8610600" y="628282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2" name="Google Shape;132;g1b318c8bf29_0_234"/>
          <p:cNvSpPr txBox="1">
            <a:spLocks noGrp="1"/>
          </p:cNvSpPr>
          <p:nvPr>
            <p:ph type="subTitle" idx="3"/>
          </p:nvPr>
        </p:nvSpPr>
        <p:spPr>
          <a:xfrm>
            <a:off x="1634337" y="6356788"/>
            <a:ext cx="4209900" cy="217200"/>
          </a:xfrm>
          <a:prstGeom prst="rect">
            <a:avLst/>
          </a:prstGeom>
        </p:spPr>
        <p:txBody>
          <a:bodyPr spcFirstLastPara="1" wrap="square" lIns="0" tIns="45700" rIns="91425" bIns="45700" anchor="ctr" anchorCtr="0">
            <a:noAutofit/>
          </a:bodyPr>
          <a:lstStyle>
            <a:lvl1pPr lvl="0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1pPr>
            <a:lvl2pPr lvl="1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2pPr>
            <a:lvl3pPr lvl="2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3pPr>
            <a:lvl4pPr lvl="3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4pPr>
            <a:lvl5pPr lvl="4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5pPr>
            <a:lvl6pPr lvl="5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6pPr>
            <a:lvl7pPr lvl="6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7pPr>
            <a:lvl8pPr lvl="7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8pPr>
            <a:lvl9pPr lvl="8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>
                <a:solidFill>
                  <a:srgbClr val="3F3F3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7117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30" y="710117"/>
            <a:ext cx="1990424" cy="197042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CBAAC3B-64E8-6A4D-B184-3057E6D0D0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8" y="1439863"/>
            <a:ext cx="11376025" cy="4760912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291332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colour or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B6E0-915E-6A4B-BE3D-83464DDC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185B5-CF74-D44D-A9E3-83166F09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60124-268E-2640-B552-632FCB92FC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D4B92-ED84-1D4C-81AB-7D7F79EF89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Steinar Stapnes - EAJADE kick off 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E223B3-FDCC-6949-9C0B-F052B97037C1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5082788-0C78-F842-A18F-84667EAC7E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988" y="6364800"/>
            <a:ext cx="4953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55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1A8103C-80BA-7941-AEF5-FB81302B57A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29980"/>
            <a:ext cx="12192000" cy="623075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2" y="-48846"/>
            <a:ext cx="4116387" cy="6249621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>
              <a:defRPr sz="2800">
                <a:solidFill>
                  <a:schemeClr val="bg1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2100">
                <a:solidFill>
                  <a:schemeClr val="bg1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bg1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bg1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0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2264"/>
            <a:ext cx="5616575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92264"/>
            <a:ext cx="5611813" cy="4608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3A8A69A-7619-C44B-A930-6AC38A3F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B55D6E3-4871-704B-B795-99BD30EA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EE4B464-E744-A34F-B223-6B554979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2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95600" y="6378349"/>
            <a:ext cx="16207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83848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262" y="6383848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Steinar Stapnes - EAJADE kick off 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9C6532-AEDE-354E-83AD-7F67D706DF38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26E9AC2-DB3F-3043-BAF1-FDB172EA2CD8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407988" y="6364599"/>
            <a:ext cx="4953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62" r:id="rId3"/>
    <p:sldLayoutId id="2147483650" r:id="rId4"/>
    <p:sldLayoutId id="2147483665" r:id="rId5"/>
    <p:sldLayoutId id="2147483668" r:id="rId6"/>
    <p:sldLayoutId id="2147483677" r:id="rId7"/>
    <p:sldLayoutId id="2147483674" r:id="rId8"/>
    <p:sldLayoutId id="2147483652" r:id="rId9"/>
    <p:sldLayoutId id="2147483653" r:id="rId10"/>
    <p:sldLayoutId id="2147483661" r:id="rId11"/>
    <p:sldLayoutId id="2147483666" r:id="rId12"/>
    <p:sldLayoutId id="2147483667" r:id="rId13"/>
    <p:sldLayoutId id="2147483658" r:id="rId14"/>
    <p:sldLayoutId id="2147483659" r:id="rId15"/>
    <p:sldLayoutId id="2147483673" r:id="rId16"/>
    <p:sldLayoutId id="2147483660" r:id="rId17"/>
    <p:sldLayoutId id="2147483671" r:id="rId18"/>
    <p:sldLayoutId id="2147483651" r:id="rId19"/>
    <p:sldLayoutId id="2147483654" r:id="rId20"/>
    <p:sldLayoutId id="2147483669" r:id="rId21"/>
    <p:sldLayoutId id="2147483655" r:id="rId22"/>
    <p:sldLayoutId id="2147483683" r:id="rId23"/>
    <p:sldLayoutId id="2147483684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68E59F-25AE-F99B-C2FA-4CCF31E5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D473C-61B0-FD96-64B4-8FA28BC4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347F7-15B6-7FD6-0693-8A26F7DB5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387152"/>
            <a:ext cx="9652879" cy="4265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311C21-9A9B-BDC3-E225-1AFC4DBABC01}"/>
              </a:ext>
            </a:extLst>
          </p:cNvPr>
          <p:cNvSpPr txBox="1"/>
          <p:nvPr/>
        </p:nvSpPr>
        <p:spPr>
          <a:xfrm>
            <a:off x="757316" y="4797152"/>
            <a:ext cx="10074167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dirty="0"/>
              <a:t>Some of these secondments are linked to testing of these technologies or models in existing facilities, in which case they could have been in WP1 </a:t>
            </a:r>
          </a:p>
          <a:p>
            <a:pPr algn="l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514E51-DDDE-B78B-1640-56A9634CF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0456" y="172460"/>
            <a:ext cx="1991543" cy="258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2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778986A-7FAC-128F-6AB2-436DF5F27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373593"/>
            <a:ext cx="10872589" cy="1065742"/>
          </a:xfrm>
        </p:spPr>
        <p:txBody>
          <a:bodyPr/>
          <a:lstStyle/>
          <a:p>
            <a:r>
              <a:rPr lang="en-GB" dirty="0">
                <a:solidFill>
                  <a:srgbClr val="0033A0"/>
                </a:solidFill>
              </a:rPr>
              <a:t>Group by group </a:t>
            </a:r>
            <a:br>
              <a:rPr lang="en-GB" dirty="0">
                <a:solidFill>
                  <a:srgbClr val="0033A0"/>
                </a:solidFill>
              </a:rPr>
            </a:br>
            <a:endParaRPr lang="en-GB" dirty="0">
              <a:solidFill>
                <a:srgbClr val="0033A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AA2D0-902A-8902-5F39-4799036037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AB6AB-980C-6257-8570-8EF33D59848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60325B-9587-EACE-A0CA-F41A61F01E74}"/>
              </a:ext>
            </a:extLst>
          </p:cNvPr>
          <p:cNvSpPr txBox="1"/>
          <p:nvPr/>
        </p:nvSpPr>
        <p:spPr>
          <a:xfrm>
            <a:off x="911424" y="2044005"/>
            <a:ext cx="4398332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dirty="0">
                <a:solidFill>
                  <a:srgbClr val="303030"/>
                </a:solidFill>
              </a:rPr>
              <a:t>CERN (21PM):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FCC-</a:t>
            </a:r>
            <a:r>
              <a:rPr lang="en-GB" dirty="0" err="1">
                <a:solidFill>
                  <a:srgbClr val="303030"/>
                </a:solidFill>
              </a:rPr>
              <a:t>ee</a:t>
            </a:r>
            <a:r>
              <a:rPr lang="en-GB" dirty="0">
                <a:solidFill>
                  <a:srgbClr val="303030"/>
                </a:solidFill>
              </a:rPr>
              <a:t> at </a:t>
            </a:r>
            <a:r>
              <a:rPr lang="en-GB" dirty="0" err="1">
                <a:solidFill>
                  <a:srgbClr val="303030"/>
                </a:solidFill>
              </a:rPr>
              <a:t>SuperKEKB</a:t>
            </a:r>
            <a:r>
              <a:rPr lang="en-GB" dirty="0">
                <a:solidFill>
                  <a:srgbClr val="303030"/>
                </a:solidFill>
              </a:rPr>
              <a:t>, IOTA and EIC, focus on MDI, collimation, background control, optics and polarisation (“software” studies)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DEB9E8-5128-0784-F5B0-17744431AB9F}"/>
              </a:ext>
            </a:extLst>
          </p:cNvPr>
          <p:cNvSpPr txBox="1"/>
          <p:nvPr/>
        </p:nvSpPr>
        <p:spPr>
          <a:xfrm>
            <a:off x="5760022" y="712714"/>
            <a:ext cx="403244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dirty="0">
                <a:solidFill>
                  <a:srgbClr val="303030"/>
                </a:solidFill>
              </a:rPr>
              <a:t>CNRS (35 PM):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FCC-</a:t>
            </a:r>
            <a:r>
              <a:rPr lang="en-GB" dirty="0" err="1">
                <a:solidFill>
                  <a:srgbClr val="303030"/>
                </a:solidFill>
              </a:rPr>
              <a:t>ee</a:t>
            </a:r>
            <a:r>
              <a:rPr lang="en-GB" dirty="0">
                <a:solidFill>
                  <a:srgbClr val="303030"/>
                </a:solidFill>
              </a:rPr>
              <a:t> at </a:t>
            </a:r>
            <a:r>
              <a:rPr lang="en-GB" dirty="0" err="1">
                <a:solidFill>
                  <a:srgbClr val="303030"/>
                </a:solidFill>
              </a:rPr>
              <a:t>SuperKEKB</a:t>
            </a:r>
            <a:r>
              <a:rPr lang="en-GB" dirty="0">
                <a:solidFill>
                  <a:srgbClr val="303030"/>
                </a:solidFill>
              </a:rPr>
              <a:t>, polarimetry, monitoring and optimisation of beam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BNL, IR magnets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ATF3, vibration and girder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F1AD79-81C5-64CA-F3CF-0C0D07515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456" y="172460"/>
            <a:ext cx="1991543" cy="25836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FACE426-F2A1-2762-5203-E30358F91728}"/>
              </a:ext>
            </a:extLst>
          </p:cNvPr>
          <p:cNvSpPr txBox="1"/>
          <p:nvPr/>
        </p:nvSpPr>
        <p:spPr>
          <a:xfrm>
            <a:off x="911424" y="4464694"/>
            <a:ext cx="4708533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dirty="0">
                <a:solidFill>
                  <a:srgbClr val="303030"/>
                </a:solidFill>
              </a:rPr>
              <a:t>DESY (10 PM):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Victoria: Beam Dynamics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303030"/>
                </a:solidFill>
              </a:rPr>
              <a:t>SuperKEKB</a:t>
            </a:r>
            <a:r>
              <a:rPr lang="en-GB" dirty="0">
                <a:solidFill>
                  <a:srgbClr val="303030"/>
                </a:solidFill>
              </a:rPr>
              <a:t>/ATF3/BNL: Simulation studies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Fermilab: MDI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A074FC-0620-8015-1A5A-8E22236F6713}"/>
              </a:ext>
            </a:extLst>
          </p:cNvPr>
          <p:cNvSpPr txBox="1"/>
          <p:nvPr/>
        </p:nvSpPr>
        <p:spPr>
          <a:xfrm>
            <a:off x="6882245" y="3150847"/>
            <a:ext cx="4623060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dirty="0">
                <a:solidFill>
                  <a:srgbClr val="303030"/>
                </a:solidFill>
              </a:rPr>
              <a:t>CEA (6 PM):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SLAC and Fermilab: Specialised magnets </a:t>
            </a:r>
          </a:p>
          <a:p>
            <a:pPr algn="l"/>
            <a:endParaRPr lang="en-GB" dirty="0">
              <a:solidFill>
                <a:srgbClr val="30303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2FA995-1D8A-3679-95DA-19995EEDA90D}"/>
              </a:ext>
            </a:extLst>
          </p:cNvPr>
          <p:cNvSpPr txBox="1"/>
          <p:nvPr/>
        </p:nvSpPr>
        <p:spPr>
          <a:xfrm>
            <a:off x="6347718" y="4488017"/>
            <a:ext cx="338765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dirty="0">
                <a:solidFill>
                  <a:srgbClr val="303030"/>
                </a:solidFill>
              </a:rPr>
              <a:t>UOXF (2 PM):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3030"/>
                </a:solidFill>
              </a:rPr>
              <a:t>ATF at KEK, hardware for LCs</a:t>
            </a:r>
          </a:p>
          <a:p>
            <a:pPr algn="l"/>
            <a:endParaRPr lang="en-GB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7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17C697-1F42-8233-38FB-AB46F75D6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1B747-5223-60CA-FD8E-7639F00A65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F118B5-87B3-6C71-B125-3DF3DF52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456" y="172460"/>
            <a:ext cx="1991543" cy="25836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1FE28D-74AE-442A-17A9-FAF1C18A4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619501"/>
            <a:ext cx="9721080" cy="42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4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9CE716-1D5E-7DDF-996F-CD391C8F8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761" y="1340768"/>
            <a:ext cx="10728572" cy="4608512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>
                <a:latin typeface="Calibri" panose="020F0502020204030204" pitchFamily="34" charset="0"/>
                <a:cs typeface="Calibri" panose="020F0502020204030204" pitchFamily="34" charset="0"/>
              </a:rPr>
              <a:t>Consolidate 2023 planning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>
                <a:latin typeface="Calibri" panose="020F0502020204030204" pitchFamily="34" charset="0"/>
                <a:cs typeface="Calibri" panose="020F0502020204030204" pitchFamily="34" charset="0"/>
              </a:rPr>
              <a:t>Focus on first travels to each destination (procedures and contacts)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>
                <a:latin typeface="Calibri" panose="020F0502020204030204" pitchFamily="34" charset="0"/>
                <a:cs typeface="Calibri" panose="020F0502020204030204" pitchFamily="34" charset="0"/>
              </a:rPr>
              <a:t>Check overlap and inconsistencies </a:t>
            </a:r>
            <a:r>
              <a:rPr lang="en-GB" b="0" dirty="0" err="1">
                <a:latin typeface="Calibri" panose="020F0502020204030204" pitchFamily="34" charset="0"/>
                <a:cs typeface="Calibri" panose="020F0502020204030204" pitchFamily="34" charset="0"/>
              </a:rPr>
              <a:t>wrt</a:t>
            </a:r>
            <a:r>
              <a:rPr lang="en-GB" b="0" dirty="0">
                <a:latin typeface="Calibri" panose="020F0502020204030204" pitchFamily="34" charset="0"/>
                <a:cs typeface="Calibri" panose="020F0502020204030204" pitchFamily="34" charset="0"/>
              </a:rPr>
              <a:t> WP1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>
                <a:latin typeface="Calibri" panose="020F0502020204030204" pitchFamily="34" charset="0"/>
                <a:cs typeface="Calibri" panose="020F0502020204030204" pitchFamily="34" charset="0"/>
              </a:rPr>
              <a:t>Find WP3 responsible longer term  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BF747C-1B22-99F4-FEF7-5880A5E3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373593"/>
            <a:ext cx="11160621" cy="1065742"/>
          </a:xfrm>
        </p:spPr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D542D-D53F-B45B-4B41-A8B55C937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Steinar Stapnes - EAJADE kick off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9383FA-7A75-3C72-B566-A8EA7E31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B3AA4D-D64A-9F28-83B5-BA3748DEA96B}"/>
              </a:ext>
            </a:extLst>
          </p:cNvPr>
          <p:cNvSpPr txBox="1"/>
          <p:nvPr/>
        </p:nvSpPr>
        <p:spPr>
          <a:xfrm>
            <a:off x="1049761" y="657225"/>
            <a:ext cx="271177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3600" dirty="0"/>
              <a:t>Next steps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1FFCA4-EE26-D1DE-7390-4C8515E5F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456" y="172460"/>
            <a:ext cx="1991543" cy="258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8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0" id="{13C28D64-1B24-AE44-ADF1-2F22862D8410}" vid="{33E554F9-2EDB-C045-92B1-7271172784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9251</TotalTime>
  <Words>184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Lato</vt:lpstr>
      <vt:lpstr>Office Theme</vt:lpstr>
      <vt:lpstr>PowerPoint Presentation</vt:lpstr>
      <vt:lpstr>Group by group  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is Arial Bold 50pt  up to three lines</dc:title>
  <dc:creator>Steinar Stapnes</dc:creator>
  <cp:lastModifiedBy>Steinar Stapnes</cp:lastModifiedBy>
  <cp:revision>82</cp:revision>
  <cp:lastPrinted>2020-01-30T13:49:18Z</cp:lastPrinted>
  <dcterms:created xsi:type="dcterms:W3CDTF">2023-01-21T14:55:59Z</dcterms:created>
  <dcterms:modified xsi:type="dcterms:W3CDTF">2023-03-30T07:05:21Z</dcterms:modified>
</cp:coreProperties>
</file>