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14CEF-0B23-4E0D-95C8-12050C1C6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53FE39-3395-4DC0-9DDD-7F6D0F89B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03282-7C69-4867-B3D5-23F9584B6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2C75E-DDC0-4D28-B1A9-499B3EC79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58098-4376-4979-ACFC-14B4619E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4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2652E-70E0-4FE3-928B-1B1FEFBD4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9DBAA-26E7-437F-9144-410CB1F0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E0C12-5A95-4EC2-9136-6160F59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59245-FE5C-4404-8EF6-007E4117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47EC3-1F45-4D9A-AE3E-41C47E50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9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674EF-1C5A-4C44-B564-70FBABB8F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20642-2051-4F0D-9292-DB6217526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018F9-583B-4384-9A8C-F218C6EAF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0C81-F816-4DEF-AE25-DD9E140E0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61F5F-B606-482C-834A-29DE4C88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89FC1-1C0C-4BB9-8F4F-96DAC644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A4AEE-6FD2-45B5-A235-D379003E4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2BDC4-59CC-4632-A474-777D250E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FFCE3-8721-4429-AFEA-DC15F1BD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CE97D-245D-4557-A2FA-94063826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2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6411-DA02-43B0-B2A6-45BFD5F55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ECF01-601B-447D-9331-4C7D5E754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1F3D8-A2D8-4390-AA50-9614A0F35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5DF1-27DF-44A0-8732-DE3E5E3A2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7C8C5-61F4-4BE3-B1CA-8DDCA8F2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7190B-C4FF-43F0-942B-E433CC37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D338-BEC4-41FC-8C6B-EE81C8DAD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EB10FA-B43A-42B8-A8E5-045C13DB0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30F30-A7AF-4F3F-95AE-EA27986C5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5D89E-2ED2-442C-8C8D-98C69D0F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4380C-FF47-4BBD-9D3F-0B40B997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7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632A-E1C3-48DE-801F-6D5D0B9E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5CFD3-6C40-4687-9AF0-F93840E3F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8D4A7-5F3C-43F0-8D1E-5242DB700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ED58F8-02B8-4D10-92ED-40B35AD6E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C89F8-CA3F-4E80-B44D-A340B8A7A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FD65C-BBDD-4457-A571-914547B3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EF5DD-3B2D-4E6D-AEBB-BD8BD22A2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08946-656A-4E9A-8DE1-92E37388A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8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1329A-570D-4841-A9E1-A080EF1E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688D8-E998-4857-8A9C-557A090F0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F4033-32C2-4728-BC22-D1A11267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DD2DA-8475-4F72-95AB-9D5445D1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3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B4F42E-965D-46AB-A0CA-33E259EF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3373C6-50EC-41AC-AD18-D402EAB4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4D826-0874-4D37-9BD6-6BDBE4CA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1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C588-ED35-4E91-AD0A-9532E5C52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A2D5F-9612-437C-A8F8-4239835F3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E890F-1968-4FDB-8F5E-E7FC515EC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7D292-9F22-4A51-9BCB-6C043C4D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F10E9-585A-4C67-8C43-BDEC3493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C0B83-EA22-4458-B73F-A43F11B1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7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F1EF2-92C8-4813-BC93-4427AEEF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571885-465E-4CE8-A67C-D9C29B5D0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31199-F50E-41BB-B22F-7ED0188B7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5BB4D-C7B1-4E68-BD97-9A29D916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C532D-4F15-47B0-9BAA-5B699EB0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1A8C9-2306-49DE-98E7-D752BF75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FE3B96-BB65-4D92-B307-BBE6C1CA9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04D5C-6BF2-47D3-BB1D-B9760328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DAA6F-663F-4531-8F6E-9F4231C75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655C-9D5E-4095-B6DC-8467DD2F790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67872-0849-4D42-892B-D79BC1128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39D2B-A543-45E7-ACD0-90B125AA1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6917-773D-4CF0-9674-9D6EEEC50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0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enti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B23F81-5661-41D9-B4A2-5B2C2095E702}"/>
              </a:ext>
            </a:extLst>
          </p:cNvPr>
          <p:cNvSpPr txBox="1"/>
          <p:nvPr/>
        </p:nvSpPr>
        <p:spPr>
          <a:xfrm>
            <a:off x="1802423" y="1292469"/>
            <a:ext cx="939135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During the retreat we will ask for your input using the online-tool “</a:t>
            </a:r>
            <a:r>
              <a:rPr lang="en-US" dirty="0" err="1"/>
              <a:t>mentimeter</a:t>
            </a:r>
            <a:r>
              <a:rPr lang="en-US" dirty="0"/>
              <a:t>”. </a:t>
            </a:r>
          </a:p>
          <a:p>
            <a:endParaRPr lang="en-US" dirty="0"/>
          </a:p>
          <a:p>
            <a:r>
              <a:rPr lang="en-US" dirty="0"/>
              <a:t>After each presentation you will have the opportunity to provide feedback on a number of points, </a:t>
            </a:r>
            <a:br>
              <a:rPr lang="en-US" dirty="0"/>
            </a:br>
            <a:r>
              <a:rPr lang="en-US" dirty="0"/>
              <a:t>selected by the task forces. </a:t>
            </a:r>
          </a:p>
          <a:p>
            <a:endParaRPr lang="en-US" dirty="0"/>
          </a:p>
          <a:p>
            <a:r>
              <a:rPr lang="en-US" dirty="0"/>
              <a:t>To do so, please go to </a:t>
            </a:r>
          </a:p>
          <a:p>
            <a:endParaRPr lang="en-US" dirty="0"/>
          </a:p>
          <a:p>
            <a:pPr algn="ctr"/>
            <a:r>
              <a:rPr lang="en-US" sz="3200" dirty="0">
                <a:hlinkClick r:id="rId2"/>
              </a:rPr>
              <a:t>http://menti.com</a:t>
            </a:r>
            <a:endParaRPr lang="en-US" sz="3200" dirty="0"/>
          </a:p>
          <a:p>
            <a:endParaRPr lang="en-US" dirty="0"/>
          </a:p>
          <a:p>
            <a:r>
              <a:rPr lang="en-US" dirty="0"/>
              <a:t>and enter the number shown after the title of the talk. </a:t>
            </a:r>
          </a:p>
          <a:p>
            <a:endParaRPr lang="en-US" dirty="0"/>
          </a:p>
          <a:p>
            <a:r>
              <a:rPr lang="en-US" dirty="0"/>
              <a:t>To test the system, you may use the following poll: </a:t>
            </a:r>
          </a:p>
          <a:p>
            <a:endParaRPr lang="en-US" dirty="0"/>
          </a:p>
          <a:p>
            <a:pPr algn="ctr"/>
            <a:r>
              <a:rPr lang="en-US" sz="3200" dirty="0"/>
              <a:t>28169904</a:t>
            </a:r>
          </a:p>
        </p:txBody>
      </p:sp>
    </p:spTree>
    <p:extLst>
      <p:ext uri="{BB962C8B-B14F-4D97-AF65-F5344CB8AC3E}">
        <p14:creationId xmlns:p14="http://schemas.microsoft.com/office/powerpoint/2010/main" val="3324476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Behnke, Ties</dc:creator>
  <cp:lastModifiedBy>Behnke, Ties</cp:lastModifiedBy>
  <cp:revision>1</cp:revision>
  <dcterms:created xsi:type="dcterms:W3CDTF">2022-12-14T09:25:28Z</dcterms:created>
  <dcterms:modified xsi:type="dcterms:W3CDTF">2022-12-14T12:49:32Z</dcterms:modified>
</cp:coreProperties>
</file>