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F1C0-F0F1-4FB2-B9B2-4063038F6BED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A32AF-D9EA-43BC-97FC-C3A599B0EC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83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11/15/2022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3748-70CE-45F9-B2C4-82AFAEC73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GBP DAQ update</a:t>
            </a:r>
          </a:p>
        </p:txBody>
      </p:sp>
    </p:spTree>
    <p:extLst>
      <p:ext uri="{BB962C8B-B14F-4D97-AF65-F5344CB8AC3E}">
        <p14:creationId xmlns:p14="http://schemas.microsoft.com/office/powerpoint/2010/main" val="211839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E262-32F0-4C14-B984-FA5DB004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Trying to reproduce caen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37956-9C34-4B36-8D9F-BE579CD82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Scan accomplished using internal triggering on pulsed signal</a:t>
            </a:r>
          </a:p>
          <a:p>
            <a:r>
              <a:rPr lang="it-IT"/>
              <a:t>Pulsing signal in width and amplitude</a:t>
            </a:r>
          </a:p>
          <a:p>
            <a:r>
              <a:rPr lang="it-IT"/>
              <a:t>I also discovered that there is a 250 ns delay internally.</a:t>
            </a:r>
          </a:p>
          <a:p>
            <a:pPr lvl="1"/>
            <a:r>
              <a:rPr lang="it-IT"/>
              <a:t>Sending the trigger a few ns before the sigal made it undetectable.</a:t>
            </a:r>
          </a:p>
          <a:p>
            <a:pPr lvl="1"/>
            <a:r>
              <a:rPr lang="it-IT"/>
              <a:t>Increasing the hold delay from 200 to 300 ns allowed me to use the external trigger</a:t>
            </a:r>
          </a:p>
          <a:p>
            <a:r>
              <a:rPr lang="it-IT"/>
              <a:t>No charge injection circuit used: study is in amplitude and width</a:t>
            </a:r>
          </a:p>
          <a:p>
            <a:pPr lvl="1"/>
            <a:r>
              <a:rPr lang="it-IT"/>
              <a:t>Next step in this direction</a:t>
            </a:r>
          </a:p>
          <a:p>
            <a:r>
              <a:rPr lang="it-IT"/>
              <a:t>Average LG values used, more analysis needed to study distribution</a:t>
            </a:r>
          </a:p>
          <a:p>
            <a:pPr marL="0" indent="0">
              <a:buNone/>
            </a:pPr>
            <a:endParaRPr lang="it-IT"/>
          </a:p>
          <a:p>
            <a:endParaRPr lang="it-IT"/>
          </a:p>
          <a:p>
            <a:pPr lvl="1"/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24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8214-4ACF-4F65-9FCA-B70B264D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Fast shaper and internal trigger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7C44D-FA4F-4A80-A414-593C7315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7" y="1958550"/>
            <a:ext cx="9516212" cy="46848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E4C95-489E-4780-A336-662513E5C65C}"/>
              </a:ext>
            </a:extLst>
          </p:cNvPr>
          <p:cNvSpPr txBox="1"/>
          <p:nvPr/>
        </p:nvSpPr>
        <p:spPr>
          <a:xfrm>
            <a:off x="9876995" y="1978090"/>
            <a:ext cx="216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Here the trigger is generated by an OR combination of all the 64 channels</a:t>
            </a:r>
          </a:p>
        </p:txBody>
      </p:sp>
    </p:spTree>
    <p:extLst>
      <p:ext uri="{BB962C8B-B14F-4D97-AF65-F5344CB8AC3E}">
        <p14:creationId xmlns:p14="http://schemas.microsoft.com/office/powerpoint/2010/main" val="173321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805A-AE15-45DC-A659-083E5581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With the external trigger signal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F6EC4-02B2-44EB-B29E-CE976A0F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369"/>
            <a:ext cx="9386596" cy="5243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A1EAB-CDF4-4BDE-8AE5-B626C8C7CA2C}"/>
              </a:ext>
            </a:extLst>
          </p:cNvPr>
          <p:cNvSpPr txBox="1"/>
          <p:nvPr/>
        </p:nvSpPr>
        <p:spPr>
          <a:xfrm>
            <a:off x="9876995" y="1978090"/>
            <a:ext cx="216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Here the trigger is generated from an external TTL signal</a:t>
            </a:r>
          </a:p>
        </p:txBody>
      </p:sp>
    </p:spTree>
    <p:extLst>
      <p:ext uri="{BB962C8B-B14F-4D97-AF65-F5344CB8AC3E}">
        <p14:creationId xmlns:p14="http://schemas.microsoft.com/office/powerpoint/2010/main" val="216065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8F4E-619B-4A50-862E-4AF4D237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Linearity preliminary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ECE21-3A8F-4FF3-BAC7-C9113A04E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87" y="1506214"/>
            <a:ext cx="3276600" cy="212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36890-D120-42D3-BE79-D282CA584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82" y="3730873"/>
            <a:ext cx="4695825" cy="289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694CD0-E4DE-4E58-BB26-C0D337457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307" y="2698553"/>
            <a:ext cx="5980834" cy="380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F725A-F4B0-4E44-A09C-36C1F47DBE89}"/>
              </a:ext>
            </a:extLst>
          </p:cNvPr>
          <p:cNvSpPr txBox="1"/>
          <p:nvPr/>
        </p:nvSpPr>
        <p:spPr>
          <a:xfrm>
            <a:off x="3530168" y="3493128"/>
            <a:ext cx="80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chemeClr val="tx2"/>
                </a:solidFill>
              </a:rPr>
              <a:t>A (mV)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192DB-FE00-4C7A-A59A-BF2C80DC71B9}"/>
              </a:ext>
            </a:extLst>
          </p:cNvPr>
          <p:cNvSpPr txBox="1"/>
          <p:nvPr/>
        </p:nvSpPr>
        <p:spPr>
          <a:xfrm>
            <a:off x="10622283" y="6478215"/>
            <a:ext cx="79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chemeClr val="tx2"/>
                </a:solidFill>
              </a:rPr>
              <a:t>A (mV)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60988-7DB0-4819-8F1C-952EA7F33E2C}"/>
              </a:ext>
            </a:extLst>
          </p:cNvPr>
          <p:cNvSpPr txBox="1"/>
          <p:nvPr/>
        </p:nvSpPr>
        <p:spPr>
          <a:xfrm>
            <a:off x="4363995" y="6550223"/>
            <a:ext cx="1072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chemeClr val="tx2"/>
                </a:solidFill>
              </a:rPr>
              <a:t>Width (ns)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17A0D-8C34-48A3-8EEB-75A987009403}"/>
              </a:ext>
            </a:extLst>
          </p:cNvPr>
          <p:cNvSpPr txBox="1"/>
          <p:nvPr/>
        </p:nvSpPr>
        <p:spPr>
          <a:xfrm>
            <a:off x="4363995" y="1728216"/>
            <a:ext cx="761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Tests done with Low Gain amplifier at 40</a:t>
            </a:r>
          </a:p>
          <a:p>
            <a:r>
              <a:rPr lang="it-IT"/>
              <a:t>Data acquired also with HG at 40</a:t>
            </a:r>
          </a:p>
        </p:txBody>
      </p:sp>
    </p:spTree>
    <p:extLst>
      <p:ext uri="{BB962C8B-B14F-4D97-AF65-F5344CB8AC3E}">
        <p14:creationId xmlns:p14="http://schemas.microsoft.com/office/powerpoint/2010/main" val="131363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6E4A-B365-4F1A-A7D4-AC24A954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Other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98709-6A8D-4721-B203-6E94A0E00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System tested using a very long ethernet cable (&gt;25 m) without any issue</a:t>
            </a:r>
          </a:p>
          <a:p>
            <a:r>
              <a:rPr lang="it-IT"/>
              <a:t>We can use a direct connection the testbeam area and have the laptop outside</a:t>
            </a:r>
          </a:p>
          <a:p>
            <a:r>
              <a:rPr lang="it-IT"/>
              <a:t>Issue: this uses the ethernet input</a:t>
            </a:r>
          </a:p>
          <a:p>
            <a:r>
              <a:rPr lang="it-IT"/>
              <a:t> The CAEN mainframe must be connected another way</a:t>
            </a:r>
          </a:p>
          <a:p>
            <a:pPr lvl="1"/>
            <a:r>
              <a:rPr lang="it-IT"/>
              <a:t>Ideally it should be registered on the CERN network.</a:t>
            </a:r>
          </a:p>
          <a:p>
            <a:pPr lvl="1"/>
            <a:r>
              <a:rPr lang="it-IT"/>
              <a:t>This allows it to be connected via wifi and run all in parallel</a:t>
            </a:r>
          </a:p>
          <a:p>
            <a:r>
              <a:rPr lang="it-IT"/>
              <a:t>Tested OpenOPC library to work with python 3.11 on some cern machines that we have in the cern network and that connect with the CAEN crates</a:t>
            </a:r>
          </a:p>
          <a:p>
            <a:r>
              <a:rPr lang="it-IT"/>
              <a:t>Tests using SiPM with LED pulsing ongoing, results still unclear.</a:t>
            </a:r>
          </a:p>
        </p:txBody>
      </p:sp>
    </p:spTree>
    <p:extLst>
      <p:ext uri="{BB962C8B-B14F-4D97-AF65-F5344CB8AC3E}">
        <p14:creationId xmlns:p14="http://schemas.microsoft.com/office/powerpoint/2010/main" val="89639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9A49-D9C0-43AC-897A-AB80064E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3340-B43F-44E2-A85B-C855DAB5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Reproduce the CAEN results</a:t>
            </a:r>
          </a:p>
          <a:p>
            <a:r>
              <a:rPr lang="it-IT"/>
              <a:t>Complete the test using the SiPM array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540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589</TotalTime>
  <Words>276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Rockwell</vt:lpstr>
      <vt:lpstr>Rockwell Condensed</vt:lpstr>
      <vt:lpstr>Wingdings</vt:lpstr>
      <vt:lpstr>Wood Type</vt:lpstr>
      <vt:lpstr>GBP DAQ update</vt:lpstr>
      <vt:lpstr>Trying to reproduce caen results</vt:lpstr>
      <vt:lpstr>Fast shaper and internal trigger</vt:lpstr>
      <vt:lpstr>With the external trigger signal</vt:lpstr>
      <vt:lpstr>Linearity preliminary tests</vt:lpstr>
      <vt:lpstr>Other updates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FERS DAQ update</dc:title>
  <dc:creator>Federico Lasagni</dc:creator>
  <cp:lastModifiedBy>Federico Lasagni</cp:lastModifiedBy>
  <cp:revision>11</cp:revision>
  <dcterms:created xsi:type="dcterms:W3CDTF">2022-11-08T08:45:43Z</dcterms:created>
  <dcterms:modified xsi:type="dcterms:W3CDTF">2022-11-15T09:30:52Z</dcterms:modified>
</cp:coreProperties>
</file>