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  <p:sldMasterId id="2147483907" r:id="rId6"/>
  </p:sldMasterIdLst>
  <p:sldIdLst>
    <p:sldId id="256" r:id="rId7"/>
    <p:sldId id="284" r:id="rId8"/>
    <p:sldId id="262" r:id="rId9"/>
    <p:sldId id="285" r:id="rId10"/>
    <p:sldId id="286" r:id="rId11"/>
    <p:sldId id="287" r:id="rId12"/>
    <p:sldId id="290" r:id="rId13"/>
    <p:sldId id="289" r:id="rId14"/>
    <p:sldId id="288" r:id="rId15"/>
    <p:sldId id="291" r:id="rId16"/>
  </p:sldIdLst>
  <p:sldSz cx="9144000" cy="5143500"/>
  <p:notesSz cx="9144000" cy="51435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de-de" sz="1800" b="0" i="0" u="none" strike="noStrike" kern="1" cap="none" spc="0" baseline="0">
        <a:solidFill>
          <a:schemeClr val="tx1"/>
        </a:solidFill>
        <a:effectLst/>
        <a:latin typeface="Arial" pitchFamily="1" charset="0"/>
        <a:ea typeface="Arial" pitchFamily="1" charset="0"/>
        <a:cs typeface="Arial" pitchFamily="1" charset="0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loop="1" showNarration="1">
    <p:penClr>
      <a:srgbClr val="0000FF"/>
    </p:penClr>
  </p:showPr>
  <p:extLst>
    <p:ext uri="smNativeData">
      <pr:smAppRevision xmlns:pr="smNativeData" xmlns="smNativeData" dt="1675953151" val="1050" rev64="64" revOS="3"/>
      <pr:smFileRevision xmlns:pr="smNativeData" xmlns="smNativeData" dt="1675953151" val="101"/>
      <pr:guideOptions xmlns:pr="smNativeData" xmlns="smNativeData" dt="1675953151" snapToGrid="1" snapToBorders="1" snapToGuides="1"/>
      <pr:pdfExportOpt xmlns:pr="smNativeData" xmlns="smNativeData" dt="1675953151" pagesRangeIndex="1" pagesSelectionIndex="0" qualityIndex="0" embedFonts="2" pdfaType="0" useJpegs="0" useSubsetFonts="1" useAlpha="1" relativeLinks="0" taggedPdf="0" pane="0" zoom="0" zoomContents="100" layout="0" includeDoc="0" viewFlags="0" openViewer="1" jpegQuality="90" flags="252" layoutIndex="0" exportSlideNames="1" name=".pdf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136" d="100"/>
          <a:sy n="136" d="100"/>
        </p:scale>
        <p:origin x="568" y="158"/>
      </p:cViewPr>
      <p:guideLst x="-901" y="-973">
        <p:guide orient="horz" pos="183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26" d="100"/>
        <a:sy n="26" d="100"/>
      </p:scale>
      <p:origin x="0" y="0"/>
    </p:cViewPr>
  </p:sorterViewPr>
  <p:notesViewPr>
    <p:cSldViewPr snapToObjects="1" showGuides="1">
      <p:cViewPr>
        <p:scale>
          <a:sx n="136" d="100"/>
          <a:sy n="136" d="100"/>
        </p:scale>
        <p:origin x="568" y="158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1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9"/>
          <p:cNvGrpSpPr>
            <a:extLst>
              <a:ext uri="smNativeData">
                <pr:smNativeData xmlns:pr="smNativeData" xmlns="smNativeData" val="SMDATA_6_/wPlYxMAAAAlAAAAAQAAAA8BAAAAkAAAAEgAAACQAAAASAAAAAAAAAAAAAAAAAAAABcAAAAUAAAAAAAAAAAAAAD/fwAA/38AAAAAAAAJAAAABAAAALBt4AIfAAAAVAAAAAAAAAAAAAAAAAAAAAAAAAAAAAAAAAAAAAAAAAAAAAAAAAAAAAAAAAAAAAAAAAAAAAAAAAAAAAAAAAAAAAAAAAAAAAAAAAAAAAAAAAAAAAAAAAAAACEAAAAYAAAAFAAAAD4JAAABBgAA7TYAANwdAAAQAAAAJgAAAAgAAAD/////AAAAAA=="/>
              </a:ext>
            </a:extLst>
          </p:cNvGrpSpPr>
          <p:nvPr/>
        </p:nvGrpSpPr>
        <p:grpSpPr>
          <a:xfrm>
            <a:off x="1502410" y="975995"/>
            <a:ext cx="7426325" cy="3877945"/>
            <a:chOff x="1502410" y="975995"/>
            <a:chExt cx="7426325" cy="3877945"/>
          </a:xfrm>
        </p:grpSpPr>
        <p:sp>
          <p:nvSpPr>
            <p:cNvPr id="4" name="Rechteck 3"/>
            <p:cNvSpPr>
              <a:extLst>
                <a:ext uri="smNativeData">
  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EAAAAAAAAA////CKbC/wAAAAAAAAAAAAAAAAAAAAAAAAAAAAAAAAAAAAAAZAAAAAEAAABAAAAAAAAAAJz///9aAAAAAAAAAAAAAAAAAAAAAAAAAAAAAAAAAAAAAAAAAAAAAAAAAAAAAAAAAAAAAAAAAAAAAAAAAAAAAAAAAAAAAAAAAAAAAAAAAAAAFAAAADwAAAAAAAAAAAAAAEl9vAAP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hcm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bC/wAAAAAAAAAAAAAAAAAAAAAAAAAAAAAAAAAAAAAAAAAAAEl9vAB/f38A7uzhA8zMzADAwP8Af39/AAAAAAAAAAAAAAAAAAAAAAAAAAAAIQAAABgAAAAUAAAA3i8AALcXAADtNgAA3B0AAAAAAAAmAAAACAAAAP//////////MAAAABQAAAAAAAAAAAD//wAAAQAAAP//AAABAA=="/>
                </a:ext>
              </a:extLst>
            </p:cNvSpPr>
            <p:nvPr/>
          </p:nvSpPr>
          <p:spPr>
            <a:xfrm>
              <a:off x="7781290" y="3855085"/>
              <a:ext cx="1147445" cy="998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de-de" cap="none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" name="Grafik 7"/>
            <p:cNvPicPr>
              <a:picLocks noChangeAspect="1"/>
              <a:extLst>
                <a:ext uri="smNativeData">
                  <pr:smNativeData xmlns:pr="smNativeData" xmlns="smNativeData" val="SMDATA_18_/wPlYx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JAAg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4JAAABBgAAxC4AANwdAAAAAAAAJgAAAAgAAAD//////////zAAAAAUAAAAAAAAAAAA//8AAAEAAAD//wAAAQA="/>
                </a:ext>
              </a:extLst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2410" y="975995"/>
              <a:ext cx="6099810" cy="387794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5" name="Titel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PA0AANgQAAC1JwAAcRQAABAAAAAmAAAACAAAAAGgAAAAAAAAMAAAABQAAAAAAAAAAAD//wAAAQAAAP//AAABAA=="/>
              </a:ext>
            </a:extLst>
          </p:cNvSpPr>
          <p:nvPr>
            <p:ph type="ctrTitle"/>
          </p:nvPr>
        </p:nvSpPr>
        <p:spPr>
          <a:xfrm>
            <a:off x="2151380" y="2738120"/>
            <a:ext cx="4303395" cy="58483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ctr">
              <a:defRPr lang="de-de" sz="2400" cap="none">
                <a:solidFill>
                  <a:srgbClr val="666666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r>
              <a:t>Mastertitelformat </a:t>
            </a:r>
            <a:r>
              <a:t>bearbeiten</a:t>
            </a:r>
          </a:p>
        </p:txBody>
      </p:sp>
      <p:sp>
        <p:nvSpPr>
          <p:cNvPr id="6" name="Untertitel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PA0AAHEUAAC1JwAAtxcAABAAAAAmAAAACAAAAAGg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2151380" y="3322955"/>
            <a:ext cx="4303395" cy="53213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indent="0" algn="ctr">
              <a:buNone/>
              <a:defRPr lang="de-de" sz="1500" cap="none">
                <a:solidFill>
                  <a:srgbClr val="A5A5A5"/>
                </a:solidFill>
              </a:defRPr>
            </a:lvl1pPr>
            <a:lvl2pPr marL="342900" indent="0" algn="ctr">
              <a:buNone/>
              <a:defRPr lang="de-de" cap="none">
                <a:solidFill>
                  <a:srgbClr val="8C8C8C"/>
                </a:solidFill>
              </a:defRPr>
            </a:lvl2pPr>
            <a:lvl3pPr marL="685800" indent="0" algn="ctr">
              <a:buNone/>
              <a:defRPr lang="de-de" cap="none">
                <a:solidFill>
                  <a:srgbClr val="8C8C8C"/>
                </a:solidFill>
              </a:defRPr>
            </a:lvl3pPr>
            <a:lvl4pPr marL="1028700" indent="0" algn="ctr">
              <a:buNone/>
              <a:defRPr lang="de-de" cap="none">
                <a:solidFill>
                  <a:srgbClr val="8C8C8C"/>
                </a:solidFill>
              </a:defRPr>
            </a:lvl4pPr>
            <a:lvl5pPr marL="1371600" indent="0" algn="ctr">
              <a:buNone/>
              <a:defRPr lang="de-de" cap="none">
                <a:solidFill>
                  <a:srgbClr val="8C8C8C"/>
                </a:solidFill>
              </a:defRPr>
            </a:lvl5pPr>
            <a:lvl6pPr marL="1714500" indent="0" algn="ctr">
              <a:buNone/>
              <a:defRPr lang="de-de" cap="none">
                <a:solidFill>
                  <a:srgbClr val="8C8C8C"/>
                </a:solidFill>
              </a:defRPr>
            </a:lvl6pPr>
            <a:lvl7pPr marL="2057400" indent="0" algn="ctr">
              <a:buNone/>
              <a:defRPr lang="de-de" cap="none">
                <a:solidFill>
                  <a:srgbClr val="8C8C8C"/>
                </a:solidFill>
              </a:defRPr>
            </a:lvl7pPr>
            <a:lvl8pPr marL="2400300" indent="0" algn="ctr">
              <a:buNone/>
              <a:defRPr lang="de-de" cap="none">
                <a:solidFill>
                  <a:srgbClr val="8C8C8C"/>
                </a:solidFill>
              </a:defRPr>
            </a:lvl8pPr>
            <a:lvl9pPr marL="2743200" indent="0" algn="ctr">
              <a:buNone/>
              <a:defRPr lang="de-de" cap="none">
                <a:solidFill>
                  <a:srgbClr val="8C8C8C"/>
                </a:solidFill>
              </a:defRPr>
            </a:lvl9pPr>
          </a:lstStyle>
          <a:p>
            <a:pPr>
              <a:defRPr lang="de-de"/>
            </a:pPr>
            <a:r>
              <a:t>Master-Untertitelformat </a:t>
            </a:r>
            <a:r>
              <a:t>bearbeiten</a:t>
            </a:r>
          </a:p>
        </p:txBody>
      </p:sp>
      <p:sp>
        <p:nvSpPr>
          <p:cNvPr id="7" name="Rechteck 12"/>
          <p:cNvSpPr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EAAAAAAAAA6urqAKbC/wAAAAAAAAAAAAAAAAAAAAAAAAAAAAAAAAAAAAAAZAAAAAEAAABAAAAAAAAAAJz///9aAAAAAAAAAAAAAAAAAAAAAAAAAAAAAAAAAAAAAAAAAAAAAAAAAAAAAAAAAAAAAAAAAAAAAAAAAAAAAAAAAAAAAAAAAAAAAAAAAAAAFAAAADwAAAAAAAAAAAAAAEl9vAAP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urqAKbC/wAAAAAAAAAAAAAAAAAAAAAAAAAAAAAAAAAAAAAAAAAAAEl9vAB/f38A7uzhA8zMzADAwP8Af39/AAAAAAAAAAAAAAAAAAAAAAAAAAAAIQAAABgAAAAUAAAAfAIAAK8eAAA5FwAApB8AABAAAAAmAAAACAAAAP//////////MAAAABQAAAAAAAAAAAD//wAAAQAAAP//AAABAA=="/>
              </a:ext>
            </a:extLst>
          </p:cNvSpPr>
          <p:nvPr/>
        </p:nvSpPr>
        <p:spPr>
          <a:xfrm>
            <a:off x="403860" y="4987925"/>
            <a:ext cx="3371215" cy="1555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de-de" cap="none">
                <a:solidFill>
                  <a:srgbClr val="FFFFFF"/>
                </a:solidFill>
              </a:defRPr>
            </a:pPr>
            <a:endParaRPr lang="de-de" sz="1350" cap="none"/>
          </a:p>
        </p:txBody>
      </p:sp>
    </p:spTree>
  </p:cSld>
  <p:clrMapOvr>
    <a:masterClrMapping/>
  </p:clrMapOvr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3//u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E65FAA3-EDF3-300C-BDDD-1B59B4934B4E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Ca0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TKvt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milH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AFE46A6-E8F7-ABB0-B946-1EE508084F4B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l2ZU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A229E0A-44D7-7768-999A-B23DD0D46FE7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70C40E8-A6BA-59B6-F4B4-50E30EFA0205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QtCw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E1BD132-7CE3-4E27-ADA3-8A729FED5BDF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B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YAC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B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w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536741E-50B8-6382-F68E-A6D73AC000F3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c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DNH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7DC2162-2CBA-89D7-F464-DA826F2A028F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pleH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NV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E2C214C-0283-79D7-CD94-F4826FDA3BA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9vd2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753F655-1B8A-0600-C4EB-ED55B8A532B8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4CAF257-19F9-9F04-B772-EF51BC3C41BA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0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EIEQ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IgCO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FC78E75-3BB2-9278-FC7F-CD2DC0310A98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wT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M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MQ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iQ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31CA2B4-FABE-4954-F0A4-0C01ECEA0659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0A364D0-9E8D-F692-C31B-68C72A55353D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B32C09D-D3C6-6736-888A-25638EC47E70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1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9"/>
          <p:cNvGrpSpPr>
            <a:extLst>
              <a:ext uri="smNativeData">
                <pr:smNativeData xmlns:pr="smNativeData" xmlns="smNativeData" val="SMDATA_6_/wPlYxMAAAAlAAAAAQAAAA8BAAAAkAAAAEgAAACQAAAASAAAAAAAAAAAAAAAAAAAABcAAAAUAAAAAAAAAAAAAAD/fwAA/38AAAAAAAAJAAAABAAAAHQBAAAfAAAAVAAAAAAAAAAAAAAAAAAAAAAAAAAAAAAAAAAAAAAAAAAAAAAAAAAAAAAAAAAAAAAAAAAAAAAAAAAAAAAAAAAAAAAAAAAAAAAAAAAAAAAAAAAAAAAAAAAAACEAAAAYAAAAFAAAAD4JAAABBgAA7TYAANwdAAAQAAAAJgAAAAgAAAD/////AAAAAA=="/>
              </a:ext>
            </a:extLst>
          </p:cNvGrpSpPr>
          <p:nvPr/>
        </p:nvGrpSpPr>
        <p:grpSpPr>
          <a:xfrm>
            <a:off x="1502410" y="975995"/>
            <a:ext cx="7426325" cy="3877945"/>
            <a:chOff x="1502410" y="975995"/>
            <a:chExt cx="7426325" cy="3877945"/>
          </a:xfrm>
        </p:grpSpPr>
        <p:sp>
          <p:nvSpPr>
            <p:cNvPr id="4" name="Rechteck 3"/>
            <p:cNvSpPr>
              <a:extLst>
                <a:ext uri="smNativeData">
  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EAAAAAAAAA////C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AAAAJ/f38A7uzhA8zMzADAwP8Af39/AAAAAAAAAAAAAAAAAAAAAAAAAAAAIQAAABgAAAAUAAAA3i8AALcXAADtNgAA3B0AAAAAAAAmAAAACAAAAP//////////MAAAABQAAAAAAAAAAAD//wAAAQAAAP//AAABAA=="/>
                </a:ext>
              </a:extLst>
            </p:cNvSpPr>
            <p:nvPr/>
          </p:nvSpPr>
          <p:spPr>
            <a:xfrm>
              <a:off x="7781290" y="3855085"/>
              <a:ext cx="1147445" cy="998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de-de" cap="none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" name="Grafik 7"/>
            <p:cNvPicPr>
              <a:picLocks noChangeAspect="1"/>
              <a:extLst>
                <a:ext uri="smNativeData">
                  <pr:smNativeData xmlns:pr="smNativeData" xmlns="smNativeData" val="SMDATA_18_/wPlYx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4JAAABBgAAxC4AANwdAAAAAAAAJgAAAAgAAAD//////////zAAAAAUAAAAAAAAAAAA//8AAAEAAAD//wAAAQA="/>
                </a:ext>
              </a:extLst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2410" y="975995"/>
              <a:ext cx="6099810" cy="387794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5" name="Titel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A0AANgQAAC1JwAAcRQAABAAAAAmAAAACAAAAH3w////////MAAAABQAAAAAAAAAAAD//wAAAQAAAP//AAABAA=="/>
              </a:ext>
            </a:extLst>
          </p:cNvSpPr>
          <p:nvPr>
            <p:ph type="ctrTitle"/>
          </p:nvPr>
        </p:nvSpPr>
        <p:spPr>
          <a:xfrm>
            <a:off x="2151380" y="2738120"/>
            <a:ext cx="4303395" cy="584835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ct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i="0" u="none" strike="noStrike" kern="1" cap="none" spc="0" baseline="0">
                <a:solidFill>
                  <a:srgbClr val="666666"/>
                </a:solidFill>
                <a:effectLst/>
                <a:latin typeface="Arial" pitchFamily="1" charset="0"/>
                <a:ea typeface="Arial" pitchFamily="1" charset="0"/>
                <a:cs typeface="Arial" pitchFamily="1" charset="0"/>
              </a:defRPr>
            </a:pPr>
            <a:r>
              <a:t>Mastertitelformat </a:t>
            </a:r>
            <a:r>
              <a:t>bearbeiten</a:t>
            </a:r>
          </a:p>
        </p:txBody>
      </p:sp>
      <p:sp>
        <p:nvSpPr>
          <p:cNvPr id="6" name="Untertitel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U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A0AAHEUAAC1JwAAtxcAABAAAAAmAAAACAAAAH3w////////MAAAABQAAAAAAAAAAAD//wAAAQAAAP//AAABAA=="/>
              </a:ext>
            </a:extLst>
          </p:cNvSpPr>
          <p:nvPr>
            <p:ph type="subTitle" idx="1"/>
          </p:nvPr>
        </p:nvSpPr>
        <p:spPr>
          <a:xfrm>
            <a:off x="2151380" y="3322955"/>
            <a:ext cx="4303395" cy="53213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marR="0" indent="0" algn="ct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0" i="0" u="none" strike="noStrike" kern="1" cap="none" spc="0" baseline="0">
                <a:solidFill>
                  <a:srgbClr val="A5A5A5"/>
                </a:solidFill>
                <a:effectLst/>
                <a:latin typeface="Arial" pitchFamily="1" charset="0"/>
                <a:ea typeface="Arial" pitchFamily="1" charset="0"/>
                <a:cs typeface="Arial" pitchFamily="1" charset="0"/>
              </a:defRPr>
            </a:pPr>
            <a:r>
              <a:t>Master-Untertitelformat </a:t>
            </a:r>
            <a:r>
              <a:t>bearbeiten</a:t>
            </a:r>
          </a:p>
        </p:txBody>
      </p:sp>
      <p:sp>
        <p:nvSpPr>
          <p:cNvPr id="7" name="Rechteck 12"/>
          <p:cNvSpPr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EAAAAAAAAA6urq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urqAP///wEAAAAAAAAAAAAAAAAAAAAAAAAAAAAAAAAAAAAAAAAAAAAAAAJ/f38A7uzhA8zMzADAwP8Af39/AAAAAAAAAAAAAAAAAAAAAAAAAAAAIQAAABgAAAAUAAAAfAIAAK8eAAA5FwAApB8AABAAAAAmAAAACAAAAP//////////MAAAABQAAAAAAAAAAAD//wAAAQAAAP//AAABAA=="/>
              </a:ext>
            </a:extLst>
          </p:cNvSpPr>
          <p:nvPr/>
        </p:nvSpPr>
        <p:spPr>
          <a:xfrm>
            <a:off x="403860" y="4987925"/>
            <a:ext cx="3371215" cy="1555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de-de" cap="none">
                <a:solidFill>
                  <a:srgbClr val="FFFFFF"/>
                </a:solidFill>
              </a:defRPr>
            </a:pPr>
            <a:endParaRPr lang="de-de" sz="1350" cap="none"/>
          </a:p>
        </p:txBody>
      </p:sp>
    </p:spTree>
  </p:cSld>
  <p:clrMapOvr>
    <a:masterClrMapping/>
  </p:clrMapOvr>
</p:sldLayout>
</file>

<file path=ppt/slideLayouts/slideLayout11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9AEAALEGAADANQAAUR0AABAAAAAmAAAACAAAAAA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RWb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Y6X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3FB69E5A-14D2-E368-9C0E-E23DD0406AB7}" type="slidenum">
              <a:t/>
            </a:fld>
          </a:p>
        </p:txBody>
      </p:sp>
    </p:spTree>
  </p:cSld>
  <p:clrMapOvr>
    <a:masterClrMapping/>
  </p:clrMapOvr>
</p:sldLayout>
</file>

<file path=ppt/slideLayouts/slideLayout11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FUUAABCNAAAnhoAABAAAAAmAAAACAAAAIEAAAAAAAAAMAAAABQAAAAAAAAAAAD//wAAAQAAAP//AAABAA=="/>
              </a:ext>
            </a:extLst>
          </p:cNvSpPr>
          <p:nvPr>
            <p:ph type="title"/>
          </p:nvPr>
        </p:nvSpPr>
        <p:spPr>
          <a:xfrm>
            <a:off x="722630" y="3305175"/>
            <a:ext cx="7772400" cy="102171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BZNQ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GkNAABCNAAAVRQAABAAAAAmAAAACAAAAIEAAAAAAAAAMAAAABQAAAAAAAAAAAD//wAAAQAAAP//AAABAA=="/>
              </a:ext>
            </a:extLst>
          </p:cNvSpPr>
          <p:nvPr>
            <p:ph idx="1"/>
          </p:nvPr>
        </p:nvSpPr>
        <p:spPr>
          <a:xfrm>
            <a:off x="722630" y="2179955"/>
            <a:ext cx="7772400" cy="11252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DU9A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6180114D-038C-D5E7-C238-F5B25F7634A0}" type="slidenum">
              <a:t/>
            </a:fld>
          </a:p>
        </p:txBody>
      </p:sp>
    </p:spTree>
  </p:cSld>
  <p:clrMapOvr>
    <a:masterClrMapping/>
  </p:clrMapOvr>
</p:sldLayout>
</file>

<file path=ppt/slideLayouts/slideLayout11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IHAACoGwAARBwAABAAAAAmAAAACAAAAAEAAAAAAAAAMAAAABQAAAAAAAAAAAD//wAAAQAAAP//AAABAA=="/>
              </a:ext>
            </a:extLst>
          </p:cNvSpPr>
          <p:nvPr>
            <p:ph sz="half" idx="1"/>
          </p:nvPr>
        </p:nvSpPr>
        <p:spPr>
          <a:xfrm>
            <a:off x="457200" y="1200150"/>
            <a:ext cx="4038600" cy="3394710"/>
          </a:xfr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mBwAAGIHAABwNQAARBwAAAAAAAAmAAAACAAAAAEAAAAAAAAAMAAAABQAAAAAAAAAAAD//wAAAQAAAP//AAABAA=="/>
              </a:ext>
            </a:extLst>
          </p:cNvSpPr>
          <p:nvPr>
            <p:ph sz="half" idx="2"/>
          </p:nvPr>
        </p:nvSpPr>
        <p:spPr>
          <a:xfrm>
            <a:off x="4648200" y="1200150"/>
            <a:ext cx="4038600" cy="3394710"/>
          </a:xfr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848DA32-7CC5-1D2C-8BF0-8A7994BE7DDF}" type="slidenum">
              <a:t/>
            </a:fld>
          </a:p>
        </p:txBody>
      </p:sp>
    </p:spTree>
  </p:cSld>
  <p:clrMapOvr>
    <a:masterClrMapping/>
  </p:clrMapOvr>
</p:sldLayout>
</file>

<file path=ppt/slideLayouts/slideLayout11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UHAACqGwAACQoAABAAAAAmAAAACAAAAIE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151255"/>
            <a:ext cx="4039870" cy="48006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B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AkKAACqGwAARBwAAAAAAAAmAAAACAAAAAEAAAAAAAAAMAAAABQAAAAAAAAAAAD//wAAAQAAAP//AAABAA=="/>
              </a:ext>
            </a:extLst>
          </p:cNvSpPr>
          <p:nvPr>
            <p:ph sz="half" idx="2"/>
          </p:nvPr>
        </p:nvSpPr>
        <p:spPr>
          <a:xfrm>
            <a:off x="457200" y="1631315"/>
            <a:ext cx="4039870" cy="2963545"/>
          </a:xfr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8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B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hwAABUHAABwNQAACQoAAAAAAAAmAAAACAAAAIEAAAAAAAAAMAAAABQAAAAAAAAAAAD//wAAAQAAAP//AAABAA=="/>
              </a:ext>
            </a:extLst>
          </p:cNvSpPr>
          <p:nvPr>
            <p:ph idx="3"/>
          </p:nvPr>
        </p:nvSpPr>
        <p:spPr>
          <a:xfrm>
            <a:off x="4646930" y="1151255"/>
            <a:ext cx="4039870" cy="48006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="smNativeData" val="SMDATA_16_/wPlYxMAAAAlAAAAZAAAAA8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hwAAAkKAABwNQAARBwAAAAAAAAmAAAACAAAAAEAAAAAAAAAMAAAABQAAAAAAAAAAAD//wAAAQAAAP//AAABAA=="/>
              </a:ext>
            </a:extLst>
          </p:cNvSpPr>
          <p:nvPr>
            <p:ph sz="half" idx="4"/>
          </p:nvPr>
        </p:nvSpPr>
        <p:spPr>
          <a:xfrm>
            <a:off x="4646930" y="1631315"/>
            <a:ext cx="4039870" cy="2963545"/>
          </a:xfr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2mL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7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6FBE6273-3D82-EB94-CC06-CBC12C483A9E}" type="slidenum">
              <a:t/>
            </a:fld>
          </a:p>
        </p:txBody>
      </p:sp>
    </p:spTree>
  </p:cSld>
  <p:clrMapOvr>
    <a:masterClrMapping/>
  </p:clrMapOvr>
</p:sldLayout>
</file>

<file path=ppt/slideLayouts/slideLayout11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x1bW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TwBP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060A27C5-8BEB-5FD1-A5B2-7D8469FC5328}" type="slidenum">
              <a:t/>
            </a:fld>
          </a:p>
        </p:txBody>
      </p:sp>
    </p:spTree>
  </p:cSld>
  <p:clrMapOvr>
    <a:masterClrMapping/>
  </p:clrMapOvr>
</p:sldLayout>
</file>

<file path=ppt/slideLayouts/slideLayout11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B6Mx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6F7777A-34CB-A281-854F-C2D439017397}" type="slidenum">
              <a:t/>
            </a:fld>
          </a:p>
        </p:txBody>
      </p:sp>
    </p:spTree>
  </p:cSld>
  <p:clrMapOvr>
    <a:masterClrMapping/>
  </p:clrMapOvr>
</p:sldLayout>
</file>

<file path=ppt/slideLayouts/slideLayout11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J8GAABSFQAARBwAAAAAAAAmAAAACAAAAAEAAAAAAAAAMAAAABQAAAAAAAAAAAD//wAAAQAAAP//AAABAA=="/>
              </a:ext>
            </a:extLst>
          </p:cNvSpPr>
          <p:nvPr>
            <p:ph sz="half"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0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C1FD1D2-9CC1-4A27-8FA7-6A729FE9793F}" type="slidenum">
              <a:t/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078355D-13CD-2DC3-83C0-E5967B8E75B0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2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gsAAMMYAADGLAAAehwAAAAAAAAmAAAACAAAAAEAAAAAAAAAMAAAABQAAAAAAAAAAAD//wAAAQAAAP//AAABAA=="/>
              </a:ext>
            </a:extLst>
          </p:cNvSpPr>
          <p:nvPr>
            <p:ph sz="half"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3M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yQ9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5E2F70C6-88B3-7A86-FD97-7ED33ED90B2B}" type="slidenum">
              <a:t/>
            </a:fld>
          </a:p>
        </p:txBody>
      </p:sp>
    </p:spTree>
  </p:cSld>
  <p:clrMapOvr>
    <a:masterClrMapping/>
  </p:clrMapOvr>
</p:sldLayout>
</file>

<file path=ppt/slideLayouts/slideLayout12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SQD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FUL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62218F6-B8CB-77EE-859A-4EBB56D4731B}" type="slidenum">
              <a:t/>
            </a:fld>
          </a:p>
        </p:txBody>
      </p:sp>
    </p:spTree>
  </p:cSld>
  <p:clrMapOvr>
    <a:masterClrMapping/>
  </p:clrMapOvr>
</p:sldLayout>
</file>

<file path=ppt/slideLayouts/slideLayout12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Rtl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550986C8-86B8-5C70-F6B1-7025C8FF0025}" type="slidenum">
              <a:t/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5E9162C-62D8-BCE0-9651-94B5581F60C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21000EC-A2CF-45F6-81A8-54A34EE6770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ACE38E6-A8E7-9BCE-A976-5E9B76385F0B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915B931-7FB4-404F-FAAD-891AF7E30CDC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H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A9342DC-92E7-C6B4-A92B-64E10C655F3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CXLw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8JQ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BgGw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7CDCC24-6ADA-983A-9475-9C6F823B62C9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FB126A1-EF92-E4D0-DC09-198568472A4C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PhAnim="0" type="blank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A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de-de"/>
            </a:pPr>
            <a:r>
              <a:t>Mastertextformat </a:t>
            </a:r>
            <a:r>
              <a:t>bearbeiten</a:t>
            </a:r>
          </a:p>
        </p:txBody>
      </p:sp>
      <p:sp>
        <p:nvSpPr>
          <p:cNvPr id="3" name="Foliennummernplatzhalter 5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hcm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29965D7C-32C4-C3AB-8A2E-C4FE13607C91}" type="slidenum">
              <a:t/>
            </a:fld>
          </a:p>
        </p:txBody>
      </p:sp>
      <p:sp>
        <p:nvSpPr>
          <p:cNvPr id="4" name="Datumsplatzhalter 4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isAADseAADmMAAA6x8AABAAAAAmAAAACAAAAD2AAAAAAAAAMAAAABQAAAAAAAAAAAD//wAAAQAAAP//AAABAA=="/>
              </a:ext>
            </a:extLst>
          </p:cNvSpPr>
          <p:nvPr>
            <p:ph type="dt" sz="half" idx="2"/>
          </p:nvPr>
        </p:nvSpPr>
        <p:spPr>
          <a:xfrm>
            <a:off x="7123430" y="4914265"/>
            <a:ext cx="825500" cy="27432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de-de" sz="750" cap="none">
                <a:solidFill>
                  <a:schemeClr val="tx1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r>
              <a:t>31.03.14</a:t>
            </a:r>
          </a:p>
        </p:txBody>
      </p:sp>
      <p:sp>
        <p:nvSpPr>
          <p:cNvPr id="5" name="Fußzeilenplatzhalter 7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BgAAEUeAACsKwAA6x8AABAAAAAmAAAACAAAAD2AAAAAAAAA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3962400" y="4920615"/>
            <a:ext cx="3136900" cy="26797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de-de" sz="750" cap="none">
                <a:solidFill>
                  <a:srgbClr val="333333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 algn="l"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Textplatzhalter 1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M4AAABNJwAAHgUAABAAAAAmAAAACAAAAIGAAAAAAAAAMAAAABQAAAAAAAAAAAD//wAAAQAAAP//AAABAA=="/>
              </a:ext>
            </a:extLst>
          </p:cNvSpPr>
          <p:nvPr>
            <p:ph idx="13"/>
          </p:nvPr>
        </p:nvSpPr>
        <p:spPr>
          <a:xfrm>
            <a:off x="317500" y="130810"/>
            <a:ext cx="6071235" cy="70104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 algn="l">
              <a:buNone/>
              <a:defRPr lang="de-de" sz="2000" b="1" cap="none"/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r>
              <a:t>Titel </a:t>
            </a:r>
            <a:r>
              <a:t>hinzufügen</a:t>
            </a:r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8Ac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E1X2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6E328C7-89AB-B6DE-E55B-7F8B6615132A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EA8B559-17D3-FD43-9D10-E116FB5E6BB4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9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AAY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94CA288-C684-1954-CAF4-3001ECBA3C65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8vL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Cw8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g67w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CDFA744-0A91-8A51-DF67-FC04E92929A9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BBB5F75-3BB6-EEA9-F803-CDFC114D0E98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1CF1B4E-008C-9AED-C277-F6B8553934A3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T/zg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AAY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ALI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v5DJ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F728180-CEE2-2777-ACCA-3822CF845A6D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DdUg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xhOm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660C031-7FAB-3536-E5D8-89638E9613DC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B3T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B02F14D-03A6-5707-E8BA-F552BFF41EA0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UDF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UEB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4A1B550-1E89-F443-C719-E816FB5731BD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PhAnim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Mastertitelformat </a:t>
            </a:r>
            <a:r>
              <a:t>bearbeiten</a:t>
            </a:r>
          </a:p>
        </p:txBody>
      </p:sp>
      <p:sp>
        <p:nvSpPr>
          <p:cNvPr id="3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GIHAACoGwAARBw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457200" y="1200150"/>
            <a:ext cx="4038600" cy="3394710"/>
          </a:xfrm>
        </p:spPr>
        <p:txBody>
          <a:bodyPr/>
          <a:lstStyle>
            <a:lvl1pPr>
              <a:defRPr lang="de-de" sz="1800" cap="none"/>
            </a:lvl1pPr>
            <a:lvl2pPr>
              <a:defRPr lang="de-de" sz="1500" cap="none"/>
            </a:lvl2pPr>
            <a:lvl3pPr>
              <a:defRPr lang="de-de" sz="1350" cap="none"/>
            </a:lvl3pPr>
            <a:lvl4pPr>
              <a:defRPr lang="de-de" sz="1200" cap="none"/>
            </a:lvl4pPr>
            <a:lvl5pPr>
              <a:defRPr lang="de-de" sz="1050" cap="none"/>
            </a:lvl5pPr>
            <a:lvl6pPr>
              <a:defRPr lang="de-de" sz="1350" cap="none"/>
            </a:lvl6pPr>
            <a:lvl7pPr>
              <a:defRPr lang="de-de" sz="1350" cap="none"/>
            </a:lvl7pPr>
            <a:lvl8pPr>
              <a:defRPr lang="de-de" sz="1350" cap="none"/>
            </a:lvl8pPr>
            <a:lvl9pPr>
              <a:defRPr lang="de-de" sz="1350" cap="none"/>
            </a:lvl9pPr>
          </a:lstStyle>
          <a:p>
            <a:pPr>
              <a:defRPr lang="de-de"/>
            </a:pPr>
            <a:r>
              <a:t>Mastertextformat </a:t>
            </a:r>
            <a:r>
              <a:t>bearbeiten</a:t>
            </a:r>
          </a:p>
        </p:txBody>
      </p:sp>
      <p:sp>
        <p:nvSpPr>
          <p:cNvPr id="4" name="Inhaltsplatzhalter 3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mBwAAGIHAABwNQAARBw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4648200" y="1200150"/>
            <a:ext cx="4038600" cy="3394710"/>
          </a:xfrm>
        </p:spPr>
        <p:txBody>
          <a:bodyPr/>
          <a:lstStyle>
            <a:lvl1pPr>
              <a:defRPr lang="de-de" sz="1800" cap="none"/>
            </a:lvl1pPr>
            <a:lvl2pPr>
              <a:defRPr lang="de-de" sz="1500" cap="none"/>
            </a:lvl2pPr>
            <a:lvl3pPr>
              <a:defRPr lang="de-de" sz="1350" cap="none"/>
            </a:lvl3pPr>
            <a:lvl4pPr>
              <a:defRPr lang="de-de" sz="1200" cap="none"/>
            </a:lvl4pPr>
            <a:lvl5pPr>
              <a:defRPr lang="de-de" sz="1050" cap="none"/>
            </a:lvl5pPr>
            <a:lvl6pPr>
              <a:defRPr lang="de-de" sz="1350" cap="none"/>
            </a:lvl6pPr>
            <a:lvl7pPr>
              <a:defRPr lang="de-de" sz="1350" cap="none"/>
            </a:lvl7pPr>
            <a:lvl8pPr>
              <a:defRPr lang="de-de" sz="1350" cap="none"/>
            </a:lvl8pPr>
            <a:lvl9pPr>
              <a:defRPr lang="de-de" sz="1350" cap="none"/>
            </a:lvl9pPr>
          </a:lstStyle>
          <a:p>
            <a:pPr>
              <a:defRPr lang="de-de"/>
            </a:pPr>
            <a:r>
              <a:t>Mastertextformat </a:t>
            </a:r>
            <a:r>
              <a:t>bearbeiten</a:t>
            </a:r>
          </a:p>
        </p:txBody>
      </p:sp>
      <p:sp>
        <p:nvSpPr>
          <p:cNvPr id="5" name="Foliennummernplatzhalter 6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6B0520D0-9E86-50D6-C8BD-68836EF33E3D}" type="slidenum">
              <a:t>{Nr.}</a:t>
            </a:fld>
          </a:p>
        </p:txBody>
      </p:sp>
      <p:sp>
        <p:nvSpPr>
          <p:cNvPr id="6" name="Datumsplatzhalter 4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rCsAADseAADmMAAA6x8AABAAAAAmAAAACAAAAD2AAAAAAAAAMAAAABQAAAAAAAAAAAD//wAAAQAAAP//AAABAA=="/>
              </a:ext>
            </a:extLst>
          </p:cNvSpPr>
          <p:nvPr>
            <p:ph type="dt" sz="half" idx="13"/>
          </p:nvPr>
        </p:nvSpPr>
        <p:spPr>
          <a:xfrm>
            <a:off x="7099300" y="4914265"/>
            <a:ext cx="849630" cy="27432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de-de" sz="750" cap="none">
                <a:solidFill>
                  <a:schemeClr val="tx1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r>
              <a:t>31.03.14</a:t>
            </a:r>
          </a:p>
        </p:txBody>
      </p:sp>
      <p:sp>
        <p:nvSpPr>
          <p:cNvPr id="7" name="Fußzeilenplatzhalter 7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BgAAEUeAACsKwAA6x8AABAAAAAmAAAACAAAAD2AAAAAAAAA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3962400" y="4920615"/>
            <a:ext cx="3136900" cy="26797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de-de" sz="750" cap="none">
                <a:solidFill>
                  <a:srgbClr val="333333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 algn="l">
              <a:defRPr lang="de-de"/>
            </a:pPr>
            <a:r>
              <a:t>Name/</a:t>
            </a:r>
            <a:r>
              <a:t>Vortragstitel</a:t>
            </a:r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F0428F6-B8B2-51DE-FCBC-4E8B66F20A1B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2DAD492-DCFF-8F22-B162-2A779A2C477F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j4Vg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5TdS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C2B44CA-8491-7EB2-DF93-72E70ADD2927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RhIi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ZhbD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E1X2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6514DD0-9EFB-04BB-B5E9-68EE03A7433D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A4I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8vL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4B1C2C5-8BC9-E434-8709-7D618C477128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2C2A22C-628F-9754-C17A-9401EC3437C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93ECDA9-E7C4-6B3B-8A86-116E83C87C44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CJsO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986BC27-69B4-D34A-FA3E-9F1FF2700CCA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4u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6C9484B-059B-9CBE-D571-F3EB063F23A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3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2D57EBB-F5DF-8088-916D-03DD3023675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PhAnim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Mastertitelformat </a:t>
            </a:r>
            <a:r>
              <a:t>bearbeiten</a:t>
            </a:r>
          </a:p>
        </p:txBody>
      </p:sp>
      <p:sp>
        <p:nvSpPr>
          <p:cNvPr id="3" name="Foliennummernplatzhalter 4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7FA44A0E-4092-F1BC-DC1C-B6E904522AE3}" type="slidenum">
              <a:t>{Nr.}</a:t>
            </a:fld>
          </a:p>
        </p:txBody>
      </p:sp>
      <p:sp>
        <p:nvSpPr>
          <p:cNvPr id="4" name="Datumsplatzhalter 4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rCsAADseAADmMAAA6x8AABAAAAAmAAAACAAAAD2AAAAAAAAAMAAAABQAAAAAAAAAAAD//wAAAQAAAP//AAABAA=="/>
              </a:ext>
            </a:extLst>
          </p:cNvSpPr>
          <p:nvPr>
            <p:ph type="dt" sz="half" idx="2"/>
          </p:nvPr>
        </p:nvSpPr>
        <p:spPr>
          <a:xfrm>
            <a:off x="7099300" y="4914265"/>
            <a:ext cx="849630" cy="27432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de-de" sz="750" cap="none">
                <a:solidFill>
                  <a:schemeClr val="tx1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r>
              <a:t>31.03.14</a:t>
            </a:r>
          </a:p>
        </p:txBody>
      </p:sp>
      <p:sp>
        <p:nvSpPr>
          <p:cNvPr id="5" name="Fußzeilenplatzhalter 7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BgAAEUeAACsKwAA6x8AABAAAAAmAAAACAAAAD2AAAAAAAAA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3962400" y="4920615"/>
            <a:ext cx="3136900" cy="26797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de-de" sz="750" cap="none">
                <a:solidFill>
                  <a:srgbClr val="333333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 algn="l">
              <a:defRPr lang="de-de"/>
            </a:pPr>
            <a:r>
              <a:t>Name/</a:t>
            </a:r>
            <a:r>
              <a:t>Vortragstitel</a:t>
            </a:r>
          </a:p>
        </p:txBody>
      </p:sp>
    </p:spTree>
  </p:cSld>
  <p:clrMapOvr>
    <a:masterClrMapping/>
  </p:clrMapOvr>
  <p:hf hdr="0" ftr="0" dt="0"/>
</p:sldLayout>
</file>

<file path=ppt/slideLayouts/slideLayout4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QZ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254BC4A-04FF-014A-B1EC-F21FF2A247A7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gD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C91145C-12E1-C4E2-AF29-E4B75A6759B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E1X1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RhIi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ZhbD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97D752B-65E4-2883-AAC5-93D63B8B5CC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SFTQ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RG8Q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w9Il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AB0R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1C6C673-3DFC-9330-B27E-CB658830449E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VEYX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F0YS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9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F571A5C-12E2-02EC-ACEF-E4B954A15AB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BHSj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1A7CB0C-42EC-F23D-A21F-B468855154E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DGSj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DGSj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iZmh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QDjx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5EB347C-32C8-BEC2-8653-C4977A1D709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68BC3D3-9D8B-DE35-C533-6B608D7D333E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B2YW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S66x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1FA0CDF-919C-AFFA-D242-67AF420C243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4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NR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NR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RBVE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NR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ZhbD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5F4E8F4-BAF8-A11E-B64C-4C4BA6024019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PhAnim="0" type="blank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Cxsg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Trhh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w9Il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30CC91F-51BE-593F-F0B4-A76A87FA06F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26C73DA-94AF-3985-E1D4-62D03D9A1737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S+bg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A35B98D-C3B7-604F-F98D-351AF7C30F60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ZhbD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ZhbD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ZhbD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1EQV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E1X2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EA8B079-37A3-FD46-ED10-C113FE5E1B94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VEYX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RhIi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VEYX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SK7A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w9Il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245DE7E-30DF-1028-91FD-C67D90B36793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B2YW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F0YS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370C5E0-AE8E-2533-C0C8-58668B86360D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VfZj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BX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1EQV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6177E46-08BB-4288-F5AF-FEDD30E103AB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QAZ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BX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67487A5-EBCB-2171-85CC-1D24C9827348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VfZj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VfZj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VfZj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1EQV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32F1DB1-FFEE-7AEB-A097-09BE53D9565C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5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BX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BX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401A510-5E99-5453-D7B9-A806EBF721FD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PhAnim="0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e-de"/>
            </a:pPr>
            <a:fld id="{4FB266BE-F0A2-E790-EC0A-06C528441A53}" type="datetime1">
              <a:t/>
            </a:fld>
          </a:p>
        </p:txBody>
      </p:sp>
      <p:sp>
        <p:nvSpPr>
          <p:cNvPr id="3" name="Fußzeilen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e-de"/>
            </a:pPr>
          </a:p>
        </p:txBody>
      </p:sp>
      <p:sp>
        <p:nvSpPr>
          <p:cNvPr id="4" name="Foliennummernplatzhalter 3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e-de"/>
            </a:pPr>
            <a:fld id="{66E16326-688B-B495-C559-9EC02D1733CB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6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EB52C1A-5483-E0DA-CD0D-A28F62433BF7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BX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1EQV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0E8919C-D2AD-BD67-E350-2432DF1E157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A355BB8-F6A7-60AD-E98D-00F815C31F55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B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VfZ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1EQV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ZhbD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6BDB9EB-A59B-E84F-D505-531AF74B230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RhIi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BX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BX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BX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RBX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4433FC4-8A89-16C9-C7FB-7C9C71B53129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UQ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1EQV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1EQV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0iU0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2E8EF1F-51FF-BD19-B150-A74CA11E47F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7o2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57CD50E-40A8-2923-E6C4-B6769B8A10E3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d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38ECEA7-E99E-DB38-D036-1F6D8078264A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DB/B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CU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T0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13CC5F7-B9DC-6933-9284-4F668BCA641A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6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NR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NR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RW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RW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0A44368-26DD-F1B5-931C-D0E00D526585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LWK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5zOn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6A2D0EB-A5BB-F726-F51A-53739E54030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V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3A8677E-30EE-FD91-A010-C6C4295E5693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d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RW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NR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81665C3-8D85-4393-CBAE-7BC62BE03D2E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I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4324CBF-F1A9-67BA-E78A-07EF02C4115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q37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9wH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GS7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o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hlyA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9411C08-4694-14EA-DAF9-B0BF52B72CE5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6D99CB5-FBEB-8C6A-A561-0D3FD22F5358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9EECF23-6DF4-BB39-BA56-9B6C81184CCE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31F72FD-B3CE-4A84-80A7-45D13CE97610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8vL3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A3DE9FF-B1A7-681F-E985-474AA7CB1F1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EH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hBN3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RW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9BUC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23D0F2A-64AF-68F9-E185-92AC41CB17C7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7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D53Q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NR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AvLy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9716A2C-6284-249C-CAC9-94C924873CC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5zOn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72A16DF-919A-7FE0-D492-67B558DC223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A0xQ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RW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D80E1A8-E6E0-D517-AE38-1042AF765845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AvLy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Vn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AvLy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DDD7E98-D6F0-8888-BE65-20DD302B4875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CxwA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1AA6F27-69FC-FF99-B212-9FCC215C44CA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QkZw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B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JBSH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2A91417-59DF-FCE2-9111-AFB75A5F67FA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D8/Q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JR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376FD56-18FE-230B-B0CE-EE5EB38046BB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643127B-358B-16E4-C5FB-C3B15CB5339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NBRE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0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Qtgg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77FCBDF-91DA-2A3D-94C7-67688589623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0D38D4F-01DD-867B-936B-F72EC32565A2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B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1CF14ED4-9AF1-A4B8-BF49-6CED00074939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8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031F2F91-DFEE-4AD9-A0A7-298C61E9567C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QW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g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7F2BEE8A-C492-7E18-DC93-324DA0DD2A67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784AFDA-94BA-D159-F43C-620CE1720237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596EDECA-84B4-3B28-FAD6-727D90980C27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g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37B0855C-12DA-E573-9408-E426CB4662B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7E5AFEE-A0CA-B059-845D-560CE1137203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B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iaB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24791843-0DC9-2CEE-87C1-FBBB568F71AE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luZ3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063045C-128D-36F2-C3DB-E4A74A9535B1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CgAAEQBAABwNQAARBw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6629400" y="205740"/>
            <a:ext cx="2057400" cy="4389120"/>
          </a:xfrm>
        </p:spPr>
        <p:txBody>
          <a:bodyPr vert="vert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Q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QBAADYJwAARBw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57200" y="205740"/>
            <a:ext cx="6019800" cy="4389120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DC407A1-EFA0-91F1-EE7C-19A44932184C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HRog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4F2816B-25A9-A777-E74A-D322CF041186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TzSQ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EIBAABSFQAAnwY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57200" y="204470"/>
            <a:ext cx="3008630" cy="87185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hUAAEIBAABwNQAARBw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575050" y="204470"/>
            <a:ext cx="5111750" cy="439039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  <a:p>
            <a:pPr lvl="1">
              <a:defRPr lang="de-de"/>
            </a:pPr>
            <a:r>
              <a:t>Second level</a:t>
            </a:r>
          </a:p>
          <a:p>
            <a:pPr lvl="2">
              <a:defRPr lang="de-de"/>
            </a:pPr>
            <a:r>
              <a:t>Third level</a:t>
            </a:r>
          </a:p>
          <a:p>
            <a:pPr lvl="3">
              <a:defRPr lang="de-de"/>
            </a:pPr>
            <a:r>
              <a:t>Fourth level</a:t>
            </a:r>
          </a:p>
          <a:p>
            <a:pPr lvl="4">
              <a:defRPr lang="de-de"/>
            </a:pPr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IAAJ8GAABSFQAARB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57200" y="1076325"/>
            <a:ext cx="3008630" cy="351853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6Oj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4F99F370-3EA2-CC05-EC21-C850BD6F1A9D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9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Te/Q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CYWAADGLAAAwx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1791970" y="3600450"/>
            <a:ext cx="5486400" cy="424815"/>
          </a:xfrm>
        </p:spPr>
        <p:txBody>
          <a:bodyPr/>
          <a:lstStyle/>
          <a:p>
            <a:pPr>
              <a:defRPr lang="de-de"/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NQCAADGLAAA0B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791970" y="459740"/>
            <a:ext cx="5486400" cy="3086100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gsAAMMYAADGLAAAehw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791970" y="4025265"/>
            <a:ext cx="5486400" cy="603885"/>
          </a:xfrm>
        </p:spPr>
        <p:txBody>
          <a:bodyPr/>
          <a:lstStyle/>
          <a:p>
            <a:pPr>
              <a:defRPr lang="de-de"/>
            </a:pPr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31.03.14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t>Name/</a:t>
            </a:r>
            <a:r>
              <a:t>Vortragstitel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marR="0" indent="0" algn="r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fld id="{624AE0A2-EC8F-1F16-C1F2-1A43AEBC374F}" type="slidenum">
              <a:t/>
            </a:fld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58.xml"/><Relationship Id="rId6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68.xml"/><Relationship Id="rId7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82.xml"/><Relationship Id="rId85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87.xml"/><Relationship Id="rId90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91.xml"/><Relationship Id="rId94" Type="http://schemas.openxmlformats.org/officeDocument/2006/relationships/slideLayout" Target="../slideLayouts/slideLayout92.xml"/><Relationship Id="rId95" Type="http://schemas.openxmlformats.org/officeDocument/2006/relationships/slideLayout" Target="../slideLayouts/slideLayout93.xml"/><Relationship Id="rId9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95.xml"/><Relationship Id="rId98" Type="http://schemas.openxmlformats.org/officeDocument/2006/relationships/slideLayout" Target="../slideLayouts/slideLayout96.xml"/><Relationship Id="rId99" Type="http://schemas.openxmlformats.org/officeDocument/2006/relationships/slideLayout" Target="../slideLayouts/slideLayout97.xml"/><Relationship Id="rId100" Type="http://schemas.openxmlformats.org/officeDocument/2006/relationships/slideLayout" Target="../slideLayouts/slideLayout98.xml"/><Relationship Id="rId101" Type="http://schemas.openxmlformats.org/officeDocument/2006/relationships/slideLayout" Target="../slideLayouts/slideLayout99.xml"/><Relationship Id="rId102" Type="http://schemas.openxmlformats.org/officeDocument/2006/relationships/slideLayout" Target="../slideLayouts/slideLayout100.xml"/><Relationship Id="rId103" Type="http://schemas.openxmlformats.org/officeDocument/2006/relationships/slideLayout" Target="../slideLayouts/slideLayout101.xml"/><Relationship Id="rId104" Type="http://schemas.openxmlformats.org/officeDocument/2006/relationships/slideLayout" Target="../slideLayouts/slideLayout102.xml"/><Relationship Id="rId105" Type="http://schemas.openxmlformats.org/officeDocument/2006/relationships/slideLayout" Target="../slideLayouts/slideLayout103.xml"/><Relationship Id="rId106" Type="http://schemas.openxmlformats.org/officeDocument/2006/relationships/slideLayout" Target="../slideLayouts/slideLayout104.xml"/><Relationship Id="rId107" Type="http://schemas.openxmlformats.org/officeDocument/2006/relationships/slideLayout" Target="../slideLayouts/slideLayout105.xml"/><Relationship Id="rId108" Type="http://schemas.openxmlformats.org/officeDocument/2006/relationships/slideLayout" Target="../slideLayouts/slideLayout106.xml"/><Relationship Id="rId109" Type="http://schemas.openxmlformats.org/officeDocument/2006/relationships/slideLayout" Target="../slideLayouts/slideLayout107.xml"/><Relationship Id="rId110" Type="http://schemas.openxmlformats.org/officeDocument/2006/relationships/slideLayout" Target="../slideLayouts/slideLayout108.xml"/><Relationship Id="rId111" Type="http://schemas.openxmlformats.org/officeDocument/2006/relationships/slideLayout" Target="../slideLayouts/slideLayout109.xml"/><Relationship Id="rId112" Type="http://schemas.openxmlformats.org/officeDocument/2006/relationships/slideLayout" Target="../slideLayouts/slideLayout110.xml"/><Relationship Id="rId113" Type="http://schemas.openxmlformats.org/officeDocument/2006/relationships/slideLayout" Target="../slideLayouts/slideLayout111.xml"/><Relationship Id="rId114" Type="http://schemas.openxmlformats.org/officeDocument/2006/relationships/theme" Target="../theme/theme1.xml"/></Relationships>
</file>

<file path=ppt/slideMasters/_rels/slideMaster2.xml.rels><?xml version="1.0" encoding="UTF-8" standalone="yes" 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2.xml"/><Relationship Id="rId14" Type="http://schemas.openxmlformats.org/officeDocument/2006/relationships/theme" Target="../theme/theme2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rade Verbindung 26"/>
          <p:cNvSpPr>
            <a:extLst>
              <a:ext uri="smNativeData">
                <pr:smNativeData xmlns:pr="smNativeData" xmlns="smNativeData" val="SMDATA_16_/wPlYx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Orq6gBAAQ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Orq6gB/f38A7uzhA8zMzADAwP8Af39/AAAAAAAAAAAAAAAAAAAAAAAAAAAAIQAAABgAAAAUAAAAAAAAABAfAABAOAAAEB8AABAAAAAmAAAACAAAAP//////////MAAAABQAAAAAAAAAAAD//wAAAQAAAP//AAABAA=="/>
              </a:ext>
            </a:extLst>
          </p:cNvSpPr>
          <p:nvPr/>
        </p:nvSpPr>
        <p:spPr>
          <a:xfrm>
            <a:off x="0" y="5049520"/>
            <a:ext cx="9144000" cy="0"/>
          </a:xfrm>
          <a:prstGeom prst="line">
            <a:avLst/>
          </a:prstGeom>
          <a:noFill/>
          <a:ln w="203200" cap="flat" cmpd="sng" algn="ctr">
            <a:solidFill>
              <a:srgbClr val="EAEAEA"/>
            </a:solidFill>
            <a:prstDash val="solid"/>
            <a:headEnd type="none"/>
            <a:tailEnd type="none"/>
          </a:ln>
          <a:effectLst/>
        </p:spPr>
      </p:sp>
      <p:pic>
        <p:nvPicPr>
          <p:cNvPr id="3" name="Bild 6" descr="GSI_Logo_rgb.png"/>
          <p:cNvPicPr>
            <a:picLocks noChangeAspect="1"/>
            <a:extLst>
              <a:ext uri="smNativeData">
                <pr:smNativeData xmlns:pr="smNativeData" xmlns="smNativeData" val="SMDATA_18_/wPlYx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uAAA9AgAAwjUAAI4EAAAQAAAAJgAAAAgAAAD//////////zAAAAAUAAAAAAAAAAAA//8AAAEAAAD//wAAAQA="/>
              </a:ext>
            </a:extLst>
          </p:cNvPicPr>
          <p:nvPr/>
        </p:nvPicPr>
        <p:blipFill>
          <a:blip r:embed="rId1"/>
          <a:stretch>
            <a:fillRect/>
          </a:stretch>
        </p:blipFill>
        <p:spPr>
          <a:xfrm>
            <a:off x="7609840" y="363855"/>
            <a:ext cx="1129030" cy="376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Gerade Verbindung 22"/>
          <p:cNvSpPr>
            <a:extLst>
              <a:ext uri="smNativeData">
                <pr:smNativeData xmlns:pr="smNativeData" xmlns="smNativeData" val="SMDATA_16_/wPlYx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Orq6gBAAQ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Orq6gB/f38A7uzhA8zMzADAwP8Af39/AAAAAAAAAAAAAAAAAAAAAAAAAAAAIQAAABgAAAAUAAAAAAAAABUFAABAOAAAFQUAABAAAAAmAAAACAAAAP//////////MAAAABQAAAAAAAAAAAD//wAAAQAAAP//AAABAA=="/>
              </a:ext>
            </a:extLst>
          </p:cNvSpPr>
          <p:nvPr/>
        </p:nvSpPr>
        <p:spPr>
          <a:xfrm>
            <a:off x="0" y="826135"/>
            <a:ext cx="9144000" cy="0"/>
          </a:xfrm>
          <a:prstGeom prst="line">
            <a:avLst/>
          </a:prstGeom>
          <a:noFill/>
          <a:ln w="203200" cap="flat" cmpd="sng" algn="ctr">
            <a:solidFill>
              <a:srgbClr val="EAEAEA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Rechteck 23"/>
          <p:cNvSpPr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EAAAAAAAAA/btjAKbC/wAAAAAAAAAAAAAAAAAAAAAAAAAAAAAAAAAAAAAAZAAAAAEAAABAAAAAAAAAAJz///9aAAAAAAAAAAAAAAAAAAAAAAAAAAAAAAAAAAAAAAAAAAAAAAAAAAAAAAAAAAAAAAAAAAAAAAAAAAAAAAAAAAAAAAAAAAAAAAAAAAAAFAAAADwAAAAAAAAAAAAAAEl9vAAP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KbC/wAAAAAAAAAAAAAAAAAAAAAAAAAAAAAAAAAAAAAAAAAAAEl9vAB/f38A7uzhA8zMzADAwP8Af39/AAAAAAAAAAAAAAAAAAAAAAAAAAAAIQAAABgAAAAUAAAAAAAAAHkEAAA9AQAAtgUAABAAAAAmAAAACAAAAP//////////MAAAABQAAAAAAAAAAAD//wAAAQAAAP//AAABAA=="/>
              </a:ext>
            </a:extLst>
          </p:cNvSpPr>
          <p:nvPr/>
        </p:nvSpPr>
        <p:spPr>
          <a:xfrm>
            <a:off x="0" y="727075"/>
            <a:ext cx="201295" cy="20129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de-de" cap="none">
                <a:solidFill>
                  <a:srgbClr val="FFFFFF"/>
                </a:solidFill>
              </a:defRPr>
            </a:pPr>
          </a:p>
        </p:txBody>
      </p:sp>
      <p:sp>
        <p:nvSpPr>
          <p:cNvPr id="6" name="Rechteck 24"/>
          <p:cNvSpPr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EAAAAAAAAA/btjAKbC/wAAAAAAAAAAAAAAAAAAAAAAAAAAAAAAAAAAAAAAZAAAAAEAAABAAAAAAAAAAJz///9aAAAAAAAAAAAAAAAAAAAAAAAAAAAAAAAAAAAAAAAAAAAAAAAAAAAAAAAAAAAAAAAAAAAAAAAAAAAAAAAAAAAAAAAAAAAAAAAAAAAAFAAAADwAAAAAAAAAAAAAAEl9vAAP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KbC/wAAAAAAAAAAAAAAAAAAAAAAAAAAAAAAAAAAAAAAAAAAAEl9vAB/f38A7uzhA8zMzADAwP8Af39/AAAAAAAAAAAAAAAAAAAAAAAAAAAAIQAAABgAAAAUAAAAAAAAAHMeAABAAQAAsx8AABAAAAAmAAAACAAAAP//////////MAAAABQAAAAAAAAAAAD//wAAAQAAAP//AAABAA=="/>
              </a:ext>
            </a:extLst>
          </p:cNvSpPr>
          <p:nvPr/>
        </p:nvSpPr>
        <p:spPr>
          <a:xfrm>
            <a:off x="0" y="4949825"/>
            <a:ext cx="203200" cy="2032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de-de" cap="none">
                <a:solidFill>
                  <a:srgbClr val="FFFFFF"/>
                </a:solidFill>
              </a:defRPr>
            </a:pPr>
          </a:p>
        </p:txBody>
      </p:sp>
      <p:sp>
        <p:nvSpPr>
          <p:cNvPr id="7" name="Text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ANQAAUR0AABAAAAAmAAAACAAAAD8vAAD//8EBMAAAABQAAAAAAAAAAAD//wAAAQAAAP//AAABAA=="/>
              </a:ext>
            </a:extLst>
          </p:cNvSpPr>
          <p:nvPr>
            <p:ph type="body" idx="1"/>
          </p:nvPr>
        </p:nvSpPr>
        <p:spPr>
          <a:xfrm>
            <a:off x="317500" y="1087755"/>
            <a:ext cx="8420100" cy="36779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Mastertextformat </a:t>
            </a:r>
            <a:r>
              <a:t>bearbeiten</a:t>
            </a:r>
          </a:p>
          <a:p>
            <a:pPr lvl="1">
              <a:defRPr lang="de-de"/>
            </a:pPr>
            <a:r>
              <a:t>Zweite </a:t>
            </a:r>
            <a:r>
              <a:t>Ebene</a:t>
            </a:r>
          </a:p>
          <a:p>
            <a:pPr lvl="2">
              <a:defRPr lang="de-de"/>
            </a:pPr>
            <a:r>
              <a:t>Dritte </a:t>
            </a:r>
            <a:r>
              <a:t>Ebene</a:t>
            </a:r>
          </a:p>
          <a:p>
            <a:pPr lvl="3">
              <a:defRPr lang="de-de"/>
            </a:pPr>
            <a:r>
              <a:t>Vierte </a:t>
            </a:r>
            <a:r>
              <a:t>Ebene</a:t>
            </a:r>
          </a:p>
          <a:p>
            <a:pPr lvl="4">
              <a:defRPr lang="de-de"/>
            </a:pPr>
            <a:r>
              <a:t>Fünfte </a:t>
            </a:r>
            <a:r>
              <a:t>Ebene</a:t>
            </a:r>
          </a:p>
        </p:txBody>
      </p:sp>
      <p:sp>
        <p:nvSpPr>
          <p:cNvPr id="8" name="Foliennummernplatzhalter 5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DHFB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TzEAADseAADkNQAA6x8AABAAAAAmAAAACAAAAL+PAAD//8EBMAAAABQAAAAAAAAAAAD//wAAAQAAAP//AAABAA=="/>
              </a:ext>
            </a:extLst>
          </p:cNvSpPr>
          <p:nvPr>
            <p:ph type="sldNum" sz="quarter" idx="4"/>
          </p:nvPr>
        </p:nvSpPr>
        <p:spPr>
          <a:xfrm>
            <a:off x="8015605" y="4914265"/>
            <a:ext cx="744855" cy="274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de-de" sz="750" cap="none">
                <a:solidFill>
                  <a:srgbClr val="333333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fld id="{02DDE6E1-AFEF-8810-A165-5945A82B570C}" type="slidenum">
              <a:t/>
            </a:fld>
          </a:p>
        </p:txBody>
      </p:sp>
      <p:sp>
        <p:nvSpPr>
          <p:cNvPr id="9" name="Textfeld 10"/>
          <p:cNvSpPr>
            <a:extLst>
              <a:ext uri="smNativeData">
                <pr:smNativeData xmlns:pr="smNativeData" xmlns="smNativeData" val="SMDATA_16_/wPlYxMAAAAlAAAAZAAAAE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CrCh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rQIAAHQeAABgGAAAux8AABAgAAAmAAAACAAAAP//////////MAAAABQAAAAAAAAAAAD//wAAAQAAAP//AAABAA=="/>
              </a:ext>
            </a:extLst>
          </p:cNvSpPr>
          <p:nvPr/>
        </p:nvSpPr>
        <p:spPr>
          <a:xfrm>
            <a:off x="434975" y="4950460"/>
            <a:ext cx="3527425" cy="207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rPr lang="de-de" sz="750" cap="none">
                <a:solidFill>
                  <a:srgbClr val="333333"/>
                </a:solidFill>
              </a:rPr>
              <a:t>FAIR </a:t>
            </a:r>
            <a:r>
              <a:rPr lang="de-de" sz="750" cap="none">
                <a:solidFill>
                  <a:srgbClr val="333333"/>
                </a:solidFill>
              </a:rPr>
              <a:t>GmbH | </a:t>
            </a:r>
            <a:r>
              <a:rPr lang="de-de" sz="750" cap="none">
                <a:solidFill>
                  <a:srgbClr val="333333"/>
                </a:solidFill>
              </a:rPr>
              <a:t>GSI </a:t>
            </a:r>
            <a:r>
              <a:rPr lang="de-de" sz="750" cap="none">
                <a:solidFill>
                  <a:srgbClr val="333333"/>
                </a:solidFill>
              </a:rPr>
              <a:t>GmbH</a:t>
            </a:r>
            <a:endParaRPr lang="de-de" sz="750" cap="none">
              <a:solidFill>
                <a:srgbClr val="333333"/>
              </a:solidFill>
            </a:endParaRPr>
          </a:p>
        </p:txBody>
      </p:sp>
      <p:sp>
        <p:nvSpPr>
          <p:cNvPr id="10" name="Titelplatzhalter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CQAB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GwBAACpJwAADgUAABAAAAAmAAAACAAAAL8vAAD//8EBMAAAABQAAAAAAAAAAAD//wAAAQAAAP//AAABAA=="/>
              </a:ext>
            </a:extLst>
          </p:cNvSpPr>
          <p:nvPr>
            <p:ph type="title"/>
          </p:nvPr>
        </p:nvSpPr>
        <p:spPr>
          <a:xfrm>
            <a:off x="317500" y="231140"/>
            <a:ext cx="6129655" cy="590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Mastertitelformat </a:t>
            </a:r>
            <a:r>
              <a:t>bearbeiten</a:t>
            </a:r>
          </a:p>
        </p:txBody>
      </p:sp>
      <p:sp>
        <p:nvSpPr>
          <p:cNvPr id="11" name="Datumsplatzhalter 4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isAADseAAA2MQAA6x8AABAAAAAmAAAACAAAAL+PAAD//8EBMAAAABQAAAAAAAAAAAD//wAAAQAAAP//AAABAA=="/>
              </a:ext>
            </a:extLst>
          </p:cNvSpPr>
          <p:nvPr>
            <p:ph type="dt" sz="half" idx="2"/>
          </p:nvPr>
        </p:nvSpPr>
        <p:spPr>
          <a:xfrm>
            <a:off x="7151370" y="4914265"/>
            <a:ext cx="848360" cy="274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de-de" sz="750" cap="none">
                <a:solidFill>
                  <a:srgbClr val="333333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/>
            </a:pPr>
            <a:r>
              <a:t>31.03.14</a:t>
            </a:r>
          </a:p>
        </p:txBody>
      </p:sp>
      <p:sp>
        <p:nvSpPr>
          <p:cNvPr id="12" name="Fußzeilenplatzhalter 7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sBgAAEUeAAD8KwAA6x8AABAAAAAmAAAACAAAAL+PAAD//8EB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4013200" y="4920615"/>
            <a:ext cx="3136900" cy="2679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de-de" sz="750" cap="none">
                <a:solidFill>
                  <a:srgbClr val="333333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 algn="l">
              <a:defRPr lang="de-de"/>
            </a:pPr>
            <a:r>
              <a:t>Name/</a:t>
            </a:r>
            <a:r>
              <a:t>Vortragstitel</a:t>
            </a:r>
          </a:p>
        </p:txBody>
      </p:sp>
      <p:pic>
        <p:nvPicPr>
          <p:cNvPr id="13" name="Bild 12" descr="FAIR_Logo_rgb.png"/>
          <p:cNvPicPr>
            <a:picLocks noChangeAspect="1"/>
            <a:extLst>
              <a:ext uri="smNativeData">
                <pr:smNativeData xmlns:pr="smNativeData" xmlns="smNativeData" val="SMDATA_18_/wPlYx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///8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ooAABGAQAAny0AAD8F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640830" y="207010"/>
            <a:ext cx="775335" cy="6457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34" r:id="rId39"/>
    <p:sldLayoutId id="2147483735" r:id="rId40"/>
    <p:sldLayoutId id="2147483736" r:id="rId41"/>
    <p:sldLayoutId id="2147483737" r:id="rId42"/>
    <p:sldLayoutId id="2147483738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70" r:id="rId54"/>
    <p:sldLayoutId id="2147483771" r:id="rId55"/>
    <p:sldLayoutId id="2147483772" r:id="rId56"/>
    <p:sldLayoutId id="2147483773" r:id="rId57"/>
    <p:sldLayoutId id="2147483774" r:id="rId58"/>
    <p:sldLayoutId id="2147483782" r:id="rId59"/>
    <p:sldLayoutId id="2147483783" r:id="rId60"/>
    <p:sldLayoutId id="2147483784" r:id="rId61"/>
    <p:sldLayoutId id="2147483785" r:id="rId62"/>
    <p:sldLayoutId id="2147483786" r:id="rId63"/>
    <p:sldLayoutId id="2147483794" r:id="rId64"/>
    <p:sldLayoutId id="2147483795" r:id="rId65"/>
    <p:sldLayoutId id="2147483796" r:id="rId66"/>
    <p:sldLayoutId id="2147483797" r:id="rId67"/>
    <p:sldLayoutId id="2147483798" r:id="rId68"/>
    <p:sldLayoutId id="2147483806" r:id="rId69"/>
    <p:sldLayoutId id="2147483807" r:id="rId70"/>
    <p:sldLayoutId id="2147483808" r:id="rId71"/>
    <p:sldLayoutId id="2147483809" r:id="rId72"/>
    <p:sldLayoutId id="2147483810" r:id="rId73"/>
    <p:sldLayoutId id="2147483818" r:id="rId74"/>
    <p:sldLayoutId id="2147483819" r:id="rId75"/>
    <p:sldLayoutId id="2147483820" r:id="rId76"/>
    <p:sldLayoutId id="2147483821" r:id="rId77"/>
    <p:sldLayoutId id="2147483822" r:id="rId78"/>
    <p:sldLayoutId id="2147483830" r:id="rId79"/>
    <p:sldLayoutId id="2147483831" r:id="rId80"/>
    <p:sldLayoutId id="2147483832" r:id="rId81"/>
    <p:sldLayoutId id="2147483833" r:id="rId82"/>
    <p:sldLayoutId id="2147483834" r:id="rId83"/>
    <p:sldLayoutId id="2147483842" r:id="rId84"/>
    <p:sldLayoutId id="2147483843" r:id="rId85"/>
    <p:sldLayoutId id="2147483844" r:id="rId86"/>
    <p:sldLayoutId id="2147483845" r:id="rId87"/>
    <p:sldLayoutId id="2147483846" r:id="rId88"/>
    <p:sldLayoutId id="2147483854" r:id="rId89"/>
    <p:sldLayoutId id="2147483855" r:id="rId90"/>
    <p:sldLayoutId id="2147483856" r:id="rId91"/>
    <p:sldLayoutId id="2147483857" r:id="rId92"/>
    <p:sldLayoutId id="2147483858" r:id="rId93"/>
    <p:sldLayoutId id="2147483866" r:id="rId94"/>
    <p:sldLayoutId id="2147483867" r:id="rId95"/>
    <p:sldLayoutId id="2147483868" r:id="rId96"/>
    <p:sldLayoutId id="2147483869" r:id="rId97"/>
    <p:sldLayoutId id="2147483870" r:id="rId98"/>
    <p:sldLayoutId id="2147483878" r:id="rId99"/>
    <p:sldLayoutId id="2147483879" r:id="rId100"/>
    <p:sldLayoutId id="2147483880" r:id="rId101"/>
    <p:sldLayoutId id="2147483881" r:id="rId102"/>
    <p:sldLayoutId id="2147483882" r:id="rId103"/>
    <p:sldLayoutId id="2147483890" r:id="rId104"/>
    <p:sldLayoutId id="2147483891" r:id="rId105"/>
    <p:sldLayoutId id="2147483892" r:id="rId106"/>
    <p:sldLayoutId id="2147483893" r:id="rId107"/>
    <p:sldLayoutId id="2147483894" r:id="rId108"/>
    <p:sldLayoutId id="2147483902" r:id="rId109"/>
    <p:sldLayoutId id="2147483903" r:id="rId110"/>
    <p:sldLayoutId id="2147483904" r:id="rId111"/>
    <p:sldLayoutId id="2147483905" r:id="rId112"/>
    <p:sldLayoutId id="2147483906" r:id="rId113"/>
  </p:sldLayoutIdLst>
  <p:hf sldNum="0" hdr="0" ftr="0" dt="0"/>
  <p:txStyles>
    <p:titleStyle>
      <a:lvl1pPr marL="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1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9pPr>
    </p:titleStyle>
    <p:bodyStyle>
      <a:lvl1pPr marL="257175" marR="0" indent="-257175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lang="de-de" sz="180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557530" marR="0" indent="-214630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lang="de-de" sz="150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8572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lang="de-de" sz="135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2001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lang="de-de" sz="120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5430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lang="de-de" sz="105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  <a:lvl6pPr marL="18859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1" charset="0"/>
        <a:buChar char="•"/>
        <a:tabLst/>
        <a:defRPr lang="de-de" sz="15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6pPr>
      <a:lvl7pPr marL="22288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1" charset="0"/>
        <a:buChar char="•"/>
        <a:tabLst/>
        <a:defRPr lang="de-de" sz="15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7pPr>
      <a:lvl8pPr marL="25717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1" charset="0"/>
        <a:buChar char="•"/>
        <a:tabLst/>
        <a:defRPr lang="de-de" sz="15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8pPr>
      <a:lvl9pPr marL="29146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1" charset="0"/>
        <a:buChar char="•"/>
        <a:tabLst/>
        <a:defRPr lang="de-de" sz="15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9pPr>
    </p:bodyStyle>
    <p:otherStyle>
      <a:lvl1pPr marL="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3429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6858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0287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3716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  <a:lvl6pPr marL="17145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6pPr>
      <a:lvl7pPr marL="20574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7pPr>
      <a:lvl8pPr marL="24003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8pPr>
      <a:lvl9pPr marL="27432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9pPr>
    </p:otherStyle>
  </p:txStyles>
</p:sldMaster>
</file>

<file path=ppt/slideMasters/slideMaster2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rade Verbindung 26"/>
          <p:cNvSpPr>
            <a:extLst>
              <a:ext uri="smNativeData">
                <pr:smNativeData xmlns:pr="smNativeData" xmlns="smNativeData" val="SMDATA_16_/wPlYxMAAAAlAAAACg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Orq6gBAAQ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Orq6gB/f38A7uzhA8zMzADAwP8Af39/AAAAAAAAAAAAAAAAAAAAAAAAAAAAIQAAABgAAAAUAAAAAAAAABAfAABAOAAAEB8AABAAAAAmAAAACAAAAP//////////MAAAABQAAAAAAAAAAAD//wAAAQAAAP//AAABAA=="/>
              </a:ext>
            </a:extLst>
          </p:cNvSpPr>
          <p:nvPr/>
        </p:nvSpPr>
        <p:spPr>
          <a:xfrm>
            <a:off x="0" y="5049520"/>
            <a:ext cx="9144000" cy="0"/>
          </a:xfrm>
          <a:prstGeom prst="line">
            <a:avLst/>
          </a:prstGeom>
          <a:noFill/>
          <a:ln w="203200" cap="flat" cmpd="sng" algn="ctr">
            <a:solidFill>
              <a:srgbClr val="EAEAEA"/>
            </a:solidFill>
            <a:prstDash val="solid"/>
            <a:headEnd type="none"/>
            <a:tailEnd type="none"/>
          </a:ln>
          <a:effectLst/>
        </p:spPr>
      </p:sp>
      <p:pic>
        <p:nvPicPr>
          <p:cNvPr id="3" name="Bild 6" descr="GSI_Logo_rgb.png"/>
          <p:cNvPicPr>
            <a:picLocks noChangeAspect="1"/>
            <a:extLst>
              <a:ext uri="smNativeData">
                <pr:smNativeData xmlns:pr="smNativeData" xmlns="smNativeData" val="SMDATA_18_/wPlYx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uAAA9AgAAwjUAAI4EAAAQAAAAJgAAAAgAAAD//////////zAAAAAUAAAAAAAAAAAA//8AAAEAAAD//wAAAQA="/>
              </a:ext>
            </a:extLst>
          </p:cNvPicPr>
          <p:nvPr/>
        </p:nvPicPr>
        <p:blipFill>
          <a:blip r:embed="rId1"/>
          <a:stretch>
            <a:fillRect/>
          </a:stretch>
        </p:blipFill>
        <p:spPr>
          <a:xfrm>
            <a:off x="7609840" y="363855"/>
            <a:ext cx="1129030" cy="376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Gerade Verbindung 22"/>
          <p:cNvSpPr>
            <a:extLst>
              <a:ext uri="smNativeData">
                <pr:smNativeData xmlns:pr="smNativeData" xmlns="smNativeData" val="SMDATA_16_/wPlYxMAAAAlAAAACg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Orq6gBAAQ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Orq6gB/f38A7uzhA8zMzADAwP8Af39/AAAAAAAAAAAAAAAAAAAAAAAAAAAAIQAAABgAAAAUAAAAAAAAABUFAABAOAAAFQUAABAAAAAmAAAACAAAAP//////////MAAAABQAAAAAAAAAAAD//wAAAQAAAP//AAABAA=="/>
              </a:ext>
            </a:extLst>
          </p:cNvSpPr>
          <p:nvPr/>
        </p:nvSpPr>
        <p:spPr>
          <a:xfrm>
            <a:off x="0" y="826135"/>
            <a:ext cx="9144000" cy="0"/>
          </a:xfrm>
          <a:prstGeom prst="line">
            <a:avLst/>
          </a:prstGeom>
          <a:noFill/>
          <a:ln w="203200" cap="flat" cmpd="sng" algn="ctr">
            <a:solidFill>
              <a:srgbClr val="EAEAEA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Rechteck 23"/>
          <p:cNvSpPr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EAAAAAAAAA/btj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J/f38A7uzhA8zMzADAwP8Af39/AAAAAAAAAAAAAAAAAAAAAAAAAAAAIQAAABgAAAAUAAAAAAAAAHkEAAA9AQAAtgUAABAAAAAmAAAACAAAAP//////////MAAAABQAAAAAAAAAAAD//wAAAQAAAP//AAABAA=="/>
              </a:ext>
            </a:extLst>
          </p:cNvSpPr>
          <p:nvPr/>
        </p:nvSpPr>
        <p:spPr>
          <a:xfrm>
            <a:off x="0" y="727075"/>
            <a:ext cx="201295" cy="20129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de-de" cap="none">
                <a:solidFill>
                  <a:srgbClr val="FFFFFF"/>
                </a:solidFill>
              </a:defRPr>
            </a:pPr>
          </a:p>
        </p:txBody>
      </p:sp>
      <p:sp>
        <p:nvSpPr>
          <p:cNvPr id="6" name="Rechteck 24"/>
          <p:cNvSpPr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EAAAAAAAAA/btj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J/f38A7uzhA8zMzADAwP8Af39/AAAAAAAAAAAAAAAAAAAAAAAAAAAAIQAAABgAAAAUAAAAAAAAAHMeAABAAQAAsx8AABAAAAAmAAAACAAAAP//////////MAAAABQAAAAAAAAAAAD//wAAAQAAAP//AAABAA=="/>
              </a:ext>
            </a:extLst>
          </p:cNvSpPr>
          <p:nvPr/>
        </p:nvSpPr>
        <p:spPr>
          <a:xfrm>
            <a:off x="0" y="4949825"/>
            <a:ext cx="203200" cy="2032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de-de" cap="none">
                <a:solidFill>
                  <a:srgbClr val="FFFFFF"/>
                </a:solidFill>
              </a:defRPr>
            </a:pPr>
          </a:p>
        </p:txBody>
      </p:sp>
      <p:sp>
        <p:nvSpPr>
          <p:cNvPr id="7" name="Text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9AEAALEGAADANQAAUR0AABAAAAAmAAAACAAAAP//////////MAAAABQAAAAAAAAAAAD//wAAAQAAAP//AAABAA=="/>
              </a:ext>
            </a:extLst>
          </p:cNvSpPr>
          <p:nvPr>
            <p:ph type="body" idx="1"/>
          </p:nvPr>
        </p:nvSpPr>
        <p:spPr>
          <a:xfrm>
            <a:off x="317500" y="1087755"/>
            <a:ext cx="8420100" cy="36779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/>
            <a:r>
              <a:t>Mastertextformat </a:t>
            </a:r>
            <a:r>
              <a:t>bearbeiten</a:t>
            </a:r>
          </a:p>
          <a:p>
            <a:pPr lvl="1"/>
            <a:r>
              <a:t>Zweite </a:t>
            </a:r>
            <a:r>
              <a:t>Ebene</a:t>
            </a:r>
          </a:p>
          <a:p>
            <a:pPr lvl="2"/>
            <a:r>
              <a:t>Dritte </a:t>
            </a:r>
            <a:r>
              <a:t>Ebene</a:t>
            </a:r>
          </a:p>
          <a:p>
            <a:pPr lvl="3"/>
            <a:r>
              <a:t>Vierte </a:t>
            </a:r>
            <a:r>
              <a:t>Ebene</a:t>
            </a:r>
          </a:p>
          <a:p>
            <a:pPr lvl="4"/>
            <a:r>
              <a:t>Fünfte </a:t>
            </a:r>
            <a:r>
              <a:t>Ebene</a:t>
            </a:r>
          </a:p>
        </p:txBody>
      </p:sp>
      <p:sp>
        <p:nvSpPr>
          <p:cNvPr id="8" name="Foliennummernplatzhalter 5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TzEAADseAADkNQAA6x8AABAAAAAmAAAACAAAAP//////////MAAAABQAAAAAAAAAAAD//wAAAQAAAP//AAABAA=="/>
              </a:ext>
            </a:extLst>
          </p:cNvSpPr>
          <p:nvPr>
            <p:ph type="sldNum" sz="quarter" idx="4"/>
          </p:nvPr>
        </p:nvSpPr>
        <p:spPr>
          <a:xfrm>
            <a:off x="8015605" y="4914265"/>
            <a:ext cx="744855" cy="274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 defTabSz="342900">
              <a:tabLst/>
              <a:defRPr lang="de-de" sz="750" cap="none">
                <a:solidFill>
                  <a:srgbClr val="333333"/>
                </a:solidFill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>
              <a:defRPr lang="de-de"/>
            </a:pPr>
            <a:fld id="{6B4350D7-9986-16A6-C8FB-6FF31EB53E3A}" type="slidenum">
              <a:t/>
            </a:fld>
          </a:p>
        </p:txBody>
      </p:sp>
      <p:sp>
        <p:nvSpPr>
          <p:cNvPr id="9" name="Textfeld 10"/>
          <p:cNvSpPr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rQIAAHQeAABgGAAAux8AABAAAAAmAAAACAAAAP//////////MAAAABQAAAAAAAAAAAD//wAAAQAAAP//AAABAA=="/>
              </a:ext>
            </a:extLst>
          </p:cNvSpPr>
          <p:nvPr/>
        </p:nvSpPr>
        <p:spPr>
          <a:xfrm>
            <a:off x="434975" y="4950460"/>
            <a:ext cx="3527425" cy="207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/>
            </a:pPr>
            <a:r>
              <a:rPr lang="de-de" sz="750" cap="none">
                <a:solidFill>
                  <a:srgbClr val="333333"/>
                </a:solidFill>
              </a:rPr>
              <a:t>FAIR </a:t>
            </a:r>
            <a:r>
              <a:rPr lang="de-de" sz="750" cap="none">
                <a:solidFill>
                  <a:srgbClr val="333333"/>
                </a:solidFill>
              </a:rPr>
              <a:t>GmbH | </a:t>
            </a:r>
            <a:r>
              <a:rPr lang="de-de" sz="750" cap="none">
                <a:solidFill>
                  <a:srgbClr val="333333"/>
                </a:solidFill>
              </a:rPr>
              <a:t>GSI </a:t>
            </a:r>
            <a:r>
              <a:rPr lang="de-de" sz="750" cap="none">
                <a:solidFill>
                  <a:srgbClr val="333333"/>
                </a:solidFill>
              </a:rPr>
              <a:t>GmbH</a:t>
            </a:r>
            <a:endParaRPr lang="de-de" sz="750" cap="none">
              <a:solidFill>
                <a:srgbClr val="333333"/>
              </a:solidFill>
            </a:endParaRPr>
          </a:p>
        </p:txBody>
      </p:sp>
      <p:sp>
        <p:nvSpPr>
          <p:cNvPr id="10" name="Titelplatzhalter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9AEAAGwBAACpJwAADgUAABAAAAAmAAAACAAAAP//////////MAAAABQAAAAAAAAAAAD//wAAAQAAAP//AAABAA=="/>
              </a:ext>
            </a:extLst>
          </p:cNvSpPr>
          <p:nvPr>
            <p:ph type="title"/>
          </p:nvPr>
        </p:nvSpPr>
        <p:spPr>
          <a:xfrm>
            <a:off x="317500" y="231140"/>
            <a:ext cx="6129655" cy="590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/>
            <a:r>
              <a:t>Mastertitelformat </a:t>
            </a:r>
            <a:r>
              <a:t>bearbeiten</a:t>
            </a:r>
          </a:p>
        </p:txBody>
      </p:sp>
      <p:sp>
        <p:nvSpPr>
          <p:cNvPr id="11" name="Datumsplatzhalter 4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isAADseAAA2MQAA6x8AABAAAAAmAAAACAAAAP//////////MAAAABQAAAAAAAAAAAD//wAAAQAAAP//AAABAA=="/>
              </a:ext>
            </a:extLst>
          </p:cNvSpPr>
          <p:nvPr>
            <p:ph type="dt" sz="half" idx="2"/>
          </p:nvPr>
        </p:nvSpPr>
        <p:spPr>
          <a:xfrm>
            <a:off x="7151370" y="4914265"/>
            <a:ext cx="848360" cy="274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 defTabSz="342900">
              <a:tabLst/>
              <a:defRPr lang="de-de" sz="750" cap="none">
                <a:solidFill>
                  <a:srgbClr val="333333"/>
                </a:solidFill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>
              <a:defRPr lang="de-de"/>
            </a:pPr>
            <a:r>
              <a:t>31.03.14</a:t>
            </a:r>
          </a:p>
        </p:txBody>
      </p:sp>
      <p:sp>
        <p:nvSpPr>
          <p:cNvPr id="12" name="Fußzeilenplatzhalter 7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EA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BgAAEUeAAD8KwAA6x8AABAAAAAmAAAACAAAAP//////////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4013200" y="4920615"/>
            <a:ext cx="3136900" cy="2679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defTabSz="342900">
              <a:tabLst/>
              <a:defRPr lang="de-de" sz="750" cap="none">
                <a:solidFill>
                  <a:srgbClr val="333333"/>
                </a:solidFill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/>
            </a:lvl9pPr>
          </a:lstStyle>
          <a:p>
            <a:pPr>
              <a:defRPr lang="de-de"/>
            </a:pPr>
            <a:r>
              <a:t>Name/</a:t>
            </a:r>
            <a:r>
              <a:t>Vortragstitel</a:t>
            </a:r>
          </a:p>
        </p:txBody>
      </p:sp>
      <p:pic>
        <p:nvPicPr>
          <p:cNvPr id="13" name="Bild 12" descr="FAIR_Logo_rgb.png"/>
          <p:cNvPicPr>
            <a:picLocks noChangeAspect="1"/>
            <a:extLst>
              <a:ext uri="smNativeData">
                <pr:smNativeData xmlns:pr="smNativeData" xmlns="smNativeData" val="SMDATA_18_/wPlYx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ooAABGAQAAny0AAD8F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640830" y="207010"/>
            <a:ext cx="775335" cy="6457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</p:sldLayoutIdLst>
  <p:hf sldNum="0" hdr="0" ftr="0" dt="0"/>
  <p:txStyles>
    <p:titleStyle>
      <a:lvl1pPr marL="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1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</p:titleStyle>
    <p:bodyStyle>
      <a:lvl1pPr marL="257175" marR="0" indent="-257175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sz="180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557530" marR="0" indent="-214630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sz="150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8572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sz="135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2001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sz="120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543050" marR="0" indent="-171450" algn="l" defTabSz="342900">
        <a:lnSpc>
          <a:spcPct val="100000"/>
        </a:lnSpc>
        <a:spcBef>
          <a:spcPts val="0"/>
        </a:spcBef>
        <a:spcAft>
          <a:spcPts val="0"/>
        </a:spcAft>
        <a:buClr>
          <a:srgbClr val="FDBB63"/>
        </a:buClr>
        <a:buSzTx/>
        <a:buFont typeface="Wingdings" pitchFamily="0" charset="0"/>
        <a:buChar char="§"/>
        <a:tabLst/>
        <a:defRPr sz="1050" b="0" i="0" u="none" strike="noStrike" kern="1" cap="none" spc="0" baseline="0">
          <a:solidFill>
            <a:srgbClr val="333333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</p:bodyStyle>
    <p:otherStyle>
      <a:lvl1pPr marL="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1pPr>
      <a:lvl2pPr marL="3429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2pPr>
      <a:lvl3pPr marL="6858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3pPr>
      <a:lvl4pPr marL="10287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4pPr>
      <a:lvl5pPr marL="1371600" marR="0" indent="0" algn="l" defTabSz="342900">
        <a:lnSpc>
          <a:spcPct val="100000"/>
        </a:lnSpc>
        <a:spcBef>
          <a:spcPts val="0"/>
        </a:spcBef>
        <a:spcAft>
          <a:spcPts val="0"/>
        </a:spcAft>
        <a:buNone/>
        <a:tabLst/>
        <a:defRPr sz="1350" b="0" i="0" u="none" strike="noStrike" kern="1" cap="none" spc="0" baseline="0">
          <a:solidFill>
            <a:schemeClr val="tx1"/>
          </a:solidFill>
          <a:effectLst/>
          <a:latin typeface="Arial" pitchFamily="1" charset="0"/>
          <a:ea typeface="Arial" pitchFamily="1" charset="0"/>
          <a:cs typeface="Arial" pitchFamily="1" charset="0"/>
        </a:defRPr>
      </a:lvl5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6.pn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.png"/><Relationship Id="rId3" Type="http://schemas.openxmlformats.org/officeDocument/2006/relationships/hyperlink" Target="https://github.com/ozel/Mimosis1-slow-control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hyperlink" Target="https://github.com/enjoy-digital/litex" TargetMode="External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hyperlink" Target="https://gitlab.cern.ch/okeller/corryvreckan/-/wikis/home" TargetMode="Externa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9"/>
          <p:cNvSpPr>
            <a:extLst>
              <a:ext uri="smNativeData">
                <pr:smNativeData xmlns:pr="smNativeData" xmlns="smNativeData" val="SMDATA_16_/wPlYx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FwUAAAcTAAA3BgAARxUAABAgAAAmAAAACAAAAP//////////MAAAABQAAAAAAAAAAAD//wAAAQAAAP//AAABAA=="/>
              </a:ext>
            </a:extLst>
          </p:cNvSpPr>
          <p:nvPr/>
        </p:nvSpPr>
        <p:spPr>
          <a:xfrm>
            <a:off x="827405" y="3093085"/>
            <a:ext cx="18288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>
              <a:defRPr lang="de-de"/>
            </a:pPr>
          </a:p>
        </p:txBody>
      </p:sp>
      <p:sp>
        <p:nvSpPr>
          <p:cNvPr id="3" name="Textfeld 16"/>
          <p:cNvSpPr>
            <a:extLst>
              <a:ext uri="smNativeData">
                <pr:smNativeData xmlns:pr="smNativeData" xmlns="smNativeData" val="SMDATA_16_/wPlYx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FwUAANUNAAA3BgAAFRAAABAgAAAmAAAACAAAAP//////////MAAAABQAAAAAAAAAAAD//wAAAQAAAP//AAABAA=="/>
              </a:ext>
            </a:extLst>
          </p:cNvSpPr>
          <p:nvPr/>
        </p:nvSpPr>
        <p:spPr>
          <a:xfrm>
            <a:off x="827405" y="2248535"/>
            <a:ext cx="18288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>
              <a:defRPr lang="de-de"/>
            </a:pPr>
          </a:p>
        </p:txBody>
      </p:sp>
      <p:sp>
        <p:nvSpPr>
          <p:cNvPr id="4" name="Titel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Vg0AAI0KAADrKgAA8BIAABAAAAAmAAAACAAAAAGgAAAAAAAAMAAAABQAAAAAAAAAAAD//wAAAQAAAP//AAABAA=="/>
              </a:ext>
            </a:extLst>
          </p:cNvSpPr>
          <p:nvPr>
            <p:ph type="ctrTitle"/>
          </p:nvPr>
        </p:nvSpPr>
        <p:spPr>
          <a:xfrm>
            <a:off x="2167890" y="1715135"/>
            <a:ext cx="4808855" cy="13633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ctr">
              <a:defRPr lang="de-de" sz="2400" cap="none">
                <a:solidFill>
                  <a:srgbClr val="666666"/>
                </a:solidFill>
              </a:defRPr>
            </a:lvl1pPr>
            <a:lvl2pPr>
              <a:defRPr lang="de-de" cap="none"/>
            </a:lvl2pPr>
            <a:lvl3pPr>
              <a:defRPr lang="de-de" cap="none"/>
            </a:lvl3pPr>
            <a:lvl4pPr>
              <a:defRPr lang="de-de" cap="none"/>
            </a:lvl4pPr>
            <a:lvl5pPr>
              <a:defRPr lang="de-de" cap="none"/>
            </a:lvl5pPr>
            <a:lvl6pPr>
              <a:defRPr lang="de-de" cap="none"/>
            </a:lvl6pPr>
            <a:lvl7pPr>
              <a:defRPr lang="de-de" cap="none"/>
            </a:lvl7pPr>
            <a:lvl8pPr>
              <a:defRPr lang="de-de" cap="none"/>
            </a:lvl8pPr>
            <a:lvl9pPr>
              <a:defRPr lang="de-de" cap="none"/>
            </a:lvl9pPr>
          </a:lstStyle>
          <a:p>
            <a:pPr>
              <a:defRPr lang="de-de" sz="2000" cap="none">
                <a:solidFill>
                  <a:schemeClr val="tx1"/>
                </a:solidFill>
              </a:defRPr>
            </a:pPr>
            <a:r>
              <a:t>Towards a </a:t>
            </a:r>
          </a:p>
          <a:p>
            <a:pPr>
              <a:defRPr lang="de-de" sz="2000" cap="none">
                <a:solidFill>
                  <a:schemeClr val="tx1"/>
                </a:solidFill>
              </a:defRPr>
            </a:pPr>
            <a:r>
              <a:t>portable &amp; standalone </a:t>
            </a:r>
          </a:p>
          <a:p>
            <a:pPr>
              <a:defRPr lang="de-de" sz="2000" cap="none">
                <a:solidFill>
                  <a:schemeClr val="tx1"/>
                </a:solidFill>
              </a:defRPr>
            </a:pPr>
            <a:r>
              <a:t>DAQ for MIMOSIS</a:t>
            </a:r>
          </a:p>
        </p:txBody>
      </p:sp>
      <p:sp>
        <p:nvSpPr>
          <p:cNvPr id="5" name="Untertitel 2"/>
          <p:cNvSpPr>
            <a:spLocks noGrp="1" noChangeArrowheads="1"/>
            <a:extLst>
              <a:ext uri="smNativeData">
                <pr:smNativeData xmlns:pr="smNativeData" xmlns="smNativeData" val="SMDATA_16_/wPlYxMAAAAlAAAAZA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5A4AAKQUAABdKQAAZBoAAAAAAAAmAAAACAAAAD2w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2420620" y="3355340"/>
            <a:ext cx="4303395" cy="93472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indent="0" algn="ctr">
              <a:buNone/>
              <a:defRPr lang="de-de" sz="1500" cap="none">
                <a:solidFill>
                  <a:srgbClr val="A5A5A5"/>
                </a:solidFill>
              </a:defRPr>
            </a:lvl1pPr>
            <a:lvl2pPr marL="342900" indent="0" algn="ctr">
              <a:buNone/>
              <a:defRPr lang="de-de" cap="none">
                <a:solidFill>
                  <a:srgbClr val="8C8C8C"/>
                </a:solidFill>
              </a:defRPr>
            </a:lvl2pPr>
            <a:lvl3pPr marL="685800" indent="0" algn="ctr">
              <a:buNone/>
              <a:defRPr lang="de-de" cap="none">
                <a:solidFill>
                  <a:srgbClr val="8C8C8C"/>
                </a:solidFill>
              </a:defRPr>
            </a:lvl3pPr>
            <a:lvl4pPr marL="1028700" indent="0" algn="ctr">
              <a:buNone/>
              <a:defRPr lang="de-de" cap="none">
                <a:solidFill>
                  <a:srgbClr val="8C8C8C"/>
                </a:solidFill>
              </a:defRPr>
            </a:lvl4pPr>
            <a:lvl5pPr marL="1371600" indent="0" algn="ctr">
              <a:buNone/>
              <a:defRPr lang="de-de" cap="none">
                <a:solidFill>
                  <a:srgbClr val="8C8C8C"/>
                </a:solidFill>
              </a:defRPr>
            </a:lvl5pPr>
            <a:lvl6pPr marL="1714500" indent="0" algn="ctr">
              <a:buNone/>
              <a:defRPr lang="de-de" cap="none">
                <a:solidFill>
                  <a:srgbClr val="8C8C8C"/>
                </a:solidFill>
              </a:defRPr>
            </a:lvl6pPr>
            <a:lvl7pPr marL="2057400" indent="0" algn="ctr">
              <a:buNone/>
              <a:defRPr lang="de-de" cap="none">
                <a:solidFill>
                  <a:srgbClr val="8C8C8C"/>
                </a:solidFill>
              </a:defRPr>
            </a:lvl7pPr>
            <a:lvl8pPr marL="2400300" indent="0" algn="ctr">
              <a:buNone/>
              <a:defRPr lang="de-de" cap="none">
                <a:solidFill>
                  <a:srgbClr val="8C8C8C"/>
                </a:solidFill>
              </a:defRPr>
            </a:lvl8pPr>
            <a:lvl9pPr marL="2743200" indent="0" algn="ctr">
              <a:buNone/>
              <a:defRPr lang="de-de" cap="none">
                <a:solidFill>
                  <a:srgbClr val="8C8C8C"/>
                </a:solidFill>
              </a:defRPr>
            </a:lvl9pPr>
          </a:lstStyle>
          <a:p>
            <a:pPr>
              <a:lnSpc>
                <a:spcPct val="99000"/>
              </a:lnSpc>
              <a:defRPr lang="de-de" sz="1425" cap="none"/>
            </a:pPr>
            <a:r>
              <a:rPr lang="de-de" cap="none">
                <a:solidFill>
                  <a:schemeClr val="tx1"/>
                </a:solidFill>
              </a:rPr>
              <a:t>Oliver Keller (FAIR)</a:t>
            </a:r>
            <a:endParaRPr lang="de-de" cap="none">
              <a:solidFill>
                <a:schemeClr val="tx1"/>
              </a:solidFill>
            </a:endParaRPr>
          </a:p>
          <a:p>
            <a:pPr>
              <a:lnSpc>
                <a:spcPct val="99000"/>
              </a:lnSpc>
              <a:defRPr lang="de-de" sz="1425" cap="none">
                <a:solidFill>
                  <a:schemeClr val="tx1"/>
                </a:solidFill>
              </a:defRPr>
            </a:pPr>
            <a:r>
              <a:t>GSI Detector Lab</a:t>
            </a:r>
          </a:p>
          <a:p>
            <a:pPr>
              <a:lnSpc>
                <a:spcPct val="99000"/>
              </a:lnSpc>
              <a:defRPr lang="de-de" sz="1425" cap="none">
                <a:solidFill>
                  <a:schemeClr val="tx1"/>
                </a:solidFill>
              </a:defRPr>
            </a:pPr>
            <a:r>
              <a:t>o.keller@</a:t>
            </a:r>
            <a:r>
              <a:t>gsi.de</a:t>
            </a:r>
          </a:p>
          <a:p>
            <a:pPr>
              <a:lnSpc>
                <a:spcPct val="99000"/>
              </a:lnSpc>
              <a:defRPr lang="de-de" sz="1425" cap="none"/>
            </a:pPr>
            <a:r>
              <a:rPr lang="de-de" cap="none">
                <a:solidFill>
                  <a:schemeClr val="tx1"/>
                </a:solidFill>
              </a:rPr>
              <a:t>9.02.2023</a:t>
            </a:r>
            <a:endParaRPr lang="de-de" cap="none">
              <a:solidFill>
                <a:schemeClr val="tx1"/>
              </a:solidFill>
            </a:endParaRPr>
          </a:p>
        </p:txBody>
      </p:sp>
      <p:pic>
        <p:nvPicPr>
          <p:cNvPr id="6" name="Picture1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UCAACKAAAAoAwAAGoE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87630"/>
            <a:ext cx="1693545" cy="6299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2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goAACEGgAAQDgAAGke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4310380"/>
            <a:ext cx="2636520" cy="6330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LEGAADKLgAAzxsAAA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317500" y="1087755"/>
            <a:ext cx="7288530" cy="343281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Current main use cases of MIMOSIS </a:t>
            </a:r>
            <a:r>
              <a:t>DAQs:</a:t>
            </a:r>
          </a:p>
          <a:p>
            <a:pPr lvl="2">
              <a:defRPr lang="de-de"/>
            </a:pPr>
            <a:r>
              <a:t>chip testing &amp; evaluation in beam telescope =&gt; IPHC </a:t>
            </a:r>
            <a:r>
              <a:t>DAQ</a:t>
            </a:r>
          </a:p>
          <a:p>
            <a:pPr lvl="2">
              <a:defRPr lang="de-de"/>
            </a:pPr>
            <a:r>
              <a:t>chip testing &amp; wafer probing for </a:t>
            </a:r>
            <a:r>
              <a:t>CBM-MVD production =&gt; </a:t>
            </a:r>
            <a:r>
              <a:t>IKF </a:t>
            </a:r>
            <a:r>
              <a:t>DAQ</a:t>
            </a:r>
          </a:p>
          <a:p>
            <a:pPr lvl="2">
              <a:defRPr lang="de-de"/>
            </a:pPr>
            <a:r>
              <a:t>gather experience for </a:t>
            </a:r>
            <a:r>
              <a:t>mCBM &amp; </a:t>
            </a:r>
            <a:r>
              <a:t>CBM </a:t>
            </a:r>
            <a:r>
              <a:t>DAQ, test with </a:t>
            </a:r>
            <a:r>
              <a:t>GBTx</a:t>
            </a:r>
          </a:p>
          <a:p>
            <a:pPr lvl="1">
              <a:defRPr lang="de-de"/>
            </a:pPr>
          </a:p>
          <a:p>
            <a:pPr>
              <a:defRPr lang="de-de"/>
            </a:pPr>
            <a:r>
              <a:t>EURIZON user interests:</a:t>
            </a:r>
          </a:p>
          <a:p>
            <a:pPr lvl="2">
              <a:defRPr lang="de-de"/>
            </a:pPr>
            <a:r>
              <a:t>integration in </a:t>
            </a:r>
            <a:r>
              <a:t>EuDET telescope @</a:t>
            </a:r>
            <a:r>
              <a:t>DESY</a:t>
            </a:r>
          </a:p>
          <a:p>
            <a:pPr lvl="2">
              <a:defRPr lang="de-de"/>
            </a:pPr>
            <a:r>
              <a:t>V. </a:t>
            </a:r>
            <a:r>
              <a:t>Pugatch research on ion beam dose</a:t>
            </a:r>
          </a:p>
          <a:p>
            <a:pPr lvl="2">
              <a:defRPr lang="de-de"/>
            </a:pPr>
            <a:r>
              <a:t>MIMOSIS neutron detector</a:t>
            </a:r>
          </a:p>
          <a:p>
            <a:pPr lvl="2">
              <a:defRPr lang="de-de"/>
            </a:pPr>
          </a:p>
          <a:p>
            <a:pPr>
              <a:defRPr lang="de-de"/>
            </a:pPr>
            <a:r>
              <a:t>Pixel hit rate requirements?</a:t>
            </a:r>
          </a:p>
          <a:p>
            <a:pPr lvl="2">
              <a:defRPr lang="de-de"/>
            </a:pPr>
            <a:r>
              <a:t>full MIMOSIS data rate required?</a:t>
            </a:r>
          </a:p>
          <a:p>
            <a:pPr>
              <a:defRPr lang="de-de"/>
            </a:pPr>
            <a:r>
              <a:t>How many MIMOSIS chips at once?</a:t>
            </a:r>
          </a:p>
          <a:p>
            <a:pPr>
              <a:defRPr lang="de-de"/>
            </a:pPr>
            <a:r>
              <a:t>Spatial chip arrangements?</a:t>
            </a:r>
          </a:p>
          <a:p>
            <a:pPr>
              <a:defRPr lang="de-de"/>
            </a:pPr>
          </a:p>
          <a:p>
            <a:pPr>
              <a:defRPr lang="de-de"/>
            </a:pPr>
            <a:r>
              <a:rPr lang="de-de" cap="none">
                <a:solidFill>
                  <a:schemeClr val="tx1"/>
                </a:solidFill>
              </a:rPr>
              <a:t>o.keller@</a:t>
            </a:r>
            <a:r>
              <a:rPr lang="de-de" cap="none">
                <a:solidFill>
                  <a:schemeClr val="tx1"/>
                </a:solidFill>
              </a:rPr>
              <a:t>gsi.de</a:t>
            </a:r>
            <a:endParaRPr lang="de-de" sz="1425" cap="none">
              <a:solidFill>
                <a:schemeClr val="tx1"/>
              </a:solidFill>
            </a:endParaRPr>
          </a:p>
          <a:p>
            <a:pPr lvl="1">
              <a:defRPr lang="de-de"/>
            </a:pPr>
          </a:p>
          <a:p>
            <a:pPr lvl="1">
              <a:defRPr lang="de-de"/>
            </a:pPr>
          </a:p>
          <a:p>
            <a:pPr lvl="1">
              <a:defRPr lang="de-de"/>
            </a:pPr>
          </a:p>
        </p:txBody>
      </p:sp>
      <p:sp>
        <p:nvSpPr>
          <p:cNvPr id="3" name="Textplatzhalter 1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M4AAABNJwAAHgUAABAAAAAmAAAACAAAAP3w////////MAAAABQAAAAAAAAAAAD//wAAAQAAAP//AAABAA=="/>
              </a:ext>
            </a:extLst>
          </p:cNvSpPr>
          <p:nvPr>
            <p:ph type="body" idx="13"/>
          </p:nvPr>
        </p:nvSpPr>
        <p:spPr>
          <a:xfrm>
            <a:off x="317500" y="130810"/>
            <a:ext cx="6071235" cy="70104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000" b="1" cap="none"/>
            </a:pPr>
            <a:r>
              <a:t>MIMOSIS </a:t>
            </a:r>
            <a:r>
              <a:t>DAQ Outlook</a:t>
            </a:r>
          </a:p>
        </p:txBody>
      </p:sp>
      <p:grpSp>
        <p:nvGrpSpPr>
          <p:cNvPr id="4" name="Group2"/>
          <p:cNvGrpSpPr>
            <a:extLst>
              <a:ext uri="smNativeData">
                <pr:smNativeData xmlns:pr="smNativeData" xmlns="smNativeData" val="SMDATA_6_/wPlYxMAAAAlAAAAAQAAAA8BAAAAkAAAAEgAAACQAAAASAAAAAAAAAAAAAAAAAAAABcAAAAUAAAAAAAAAAAAAAD/fwAA/38AAAAAAAAJAAAABAAAAEBACYAfAAAAVAAAAAAAAAAAAAAAAAAAAAAAAAAAAAAAAAAAAAAAAAAAAAAAAAAAAAAAAAAAAAAAAAAAAAAAAAAAAAAAAAAAAAAAAAAAAAAAAAAAAAAAAAAAAAAAAAAAACEAAAAYAAAAFAAAACopAADcCgAAWDgAAGkeAAAQAAAAJgAAAAgAAAD/////AAAAAA=="/>
              </a:ext>
            </a:extLst>
          </p:cNvGrpSpPr>
          <p:nvPr/>
        </p:nvGrpSpPr>
        <p:grpSpPr>
          <a:xfrm>
            <a:off x="6691630" y="1765300"/>
            <a:ext cx="2467610" cy="3178175"/>
            <a:chOff x="6691630" y="1765300"/>
            <a:chExt cx="2467610" cy="3178175"/>
          </a:xfrm>
        </p:grpSpPr>
        <p:grpSp>
          <p:nvGrpSpPr>
            <p:cNvPr id="6" name="Group1"/>
            <p:cNvGrpSpPr>
              <a:extLst>
                <a:ext uri="smNativeData">
                  <pr:smNativeData xmlns:pr="smNativeData" xmlns="smNativeData" val="SMDATA_6_/wPlYxMAAAAlAAAAAQAAAA8BAAAAkAAAAEgAAACQAAAASAAAAAAAAAAAAAAAAAAAABcAAAAUAAAAAAAAAAAAAAD/fwAA/38AAAAAAAAJAAAABAAAAHEBXXEfAAAAVAAAAAAAAAAAAAAAAAAAAAAAAAAAAAAAAAAAAAAAAAAAAAAAAAAAAAAAAAAAAAAAAAAAAAAAAAAAAAAAAAAAAAAAAAAAAAAAAAAAAAAAAAAAAAAAAAAAACEAAAAYAAAAFAAAACopAADcCgAAWDgAAGkeAAAAAAAAJgAAAAgAAAD/////AAAAAA=="/>
                </a:ext>
              </a:extLst>
            </p:cNvGrpSpPr>
            <p:nvPr/>
          </p:nvGrpSpPr>
          <p:grpSpPr>
            <a:xfrm>
              <a:off x="6691630" y="1765300"/>
              <a:ext cx="2467610" cy="3178175"/>
              <a:chOff x="6691630" y="1765300"/>
              <a:chExt cx="2467610" cy="3178175"/>
            </a:xfrm>
          </p:grpSpPr>
          <p:pic>
            <p:nvPicPr>
              <p:cNvPr id="8" name="Picture2"/>
              <p:cNvPicPr>
                <a:picLocks noChangeAspect="1"/>
                <a:extLst>
                  <a:ext uri="smNativeData">
    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opAABaDwAARjgAAGkeAAAAAAAAJgAAAAgAAAD//////////zAAAAAUAAAAAAAAAAAA//8AAAEAAAD//wAAAQA="/>
                  </a:ext>
                </a:extLst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91630" y="2495550"/>
                <a:ext cx="2456180" cy="24479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7" name="Textbox1"/>
              <p:cNvSpPr txBox="1">
                <a:extLst>
                  <a:ext uri="smNativeData">
                    <pr:smNativeData xmlns:pr="smNativeData" xmlns="smNativeData" val="SMDATA_16_/wPlYxMAAAAlAAAAEgAAAA8BAAAAkAAAAEgAAACQAAAASAAAAAAAAAAAAAAAAAAAAAEAAABQAAAAAAAAAAAA4D8AAAAAAADgPwAAAAAAAOA/AAAAAAAA4D8AAAAAAADgPwAAAAAAAOA/AAAAAAAA4D8AAAAAAADgPwAAAAAAAOA/AAAAAAAA4D8CAAAAjAAAAAA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OIAAAD/fwAA/38AAAAAAAAJAAAABAAAAOCZl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6DYAANwKAABYOAAAcBMAAAAAAAAmAAAACAAAAP//////////MAAAABQAAAAAAAAAAAD//wAAAQAAAP//AAABAA=="/>
                  </a:ext>
                </a:extLst>
              </p:cNvSpPr>
              <p:nvPr/>
            </p:nvSpPr>
            <p:spPr>
              <a:xfrm rot="16200000">
                <a:off x="8345170" y="2345690"/>
                <a:ext cx="1394460" cy="23368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numCol="1" spcCol="215900" anchor="t"/>
              <a:lstStyle/>
              <a:p>
                <a:pPr>
                  <a:defRPr lang="de-de" sz="1000" cap="none"/>
                </a:pPr>
                <a:r>
                  <a:t>M. </a:t>
                </a:r>
                <a:r>
                  <a:t>Mager</a:t>
                </a:r>
              </a:p>
            </p:txBody>
          </p:sp>
        </p:grpSp>
        <p:pic>
          <p:nvPicPr>
            <p:cNvPr id="5" name="Picture1"/>
            <p:cNvPicPr>
              <a:picLocks noChangeAspect="1"/>
              <a:extLst>
                <a:ext uri="smNativeData">
  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8wAADXCwAA2TUAAFgRAAAAAAAAJgAAAAgAAAD//////////zAAAAAUAAAAAAAAAAAA//8AAAEAAAD//wAAAQA="/>
                </a:ext>
              </a:extLst>
            </p:cNvPicPr>
            <p:nvPr/>
          </p:nvPicPr>
          <p:blipFill>
            <a:blip r:embed="rId3"/>
            <a:stretch>
              <a:fillRect/>
            </a:stretch>
          </p:blipFill>
          <p:spPr>
            <a:xfrm rot="794143">
              <a:off x="7812405" y="1924685"/>
              <a:ext cx="941070" cy="89471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9" name="Picture3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E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McAAAtAAAAiCcAAGoE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573905" y="28575"/>
            <a:ext cx="1852295" cy="688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4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cYAACEGgAAfygAAGke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946525" y="4310380"/>
            <a:ext cx="2636520" cy="6330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  <p:extLst>
      <p:ext uri="smNativeData">
        <pr:smNativeData xmlns:pr="smNativeData" xmlns="smNativeData" val="/wPlYwEAAAAFAAAA/f///wEAAAABAAAAAAAAAAAAAAAAAAAAAAAAAA=="/>
      </p:ext>
    </p:ext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9AEAAGwBAACpJwAADgUAABAAAAAmAAAACAAAAP3w////////MAAAABQAAAAAAAAAAAD//wAAAQAAAP//AAABAA=="/>
              </a:ext>
            </a:extLst>
          </p:cNvSpPr>
          <p:nvPr>
            <p:ph type="title"/>
          </p:nvPr>
        </p:nvSpPr>
        <p:spPr>
          <a:xfrm>
            <a:off x="317500" y="231140"/>
            <a:ext cx="6129655" cy="59055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 sz="2000" cap="none"/>
            </a:pPr>
            <a:r>
              <a:t>Status Quo: Readout System from IPHC</a:t>
            </a:r>
          </a:p>
        </p:txBody>
      </p:sp>
      <p:sp>
        <p:nvSpPr>
          <p:cNvPr id="3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OYFAADANQAAhRwAAB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317500" y="958850"/>
            <a:ext cx="8420100" cy="3677285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National Instruments PXIe crate</a:t>
            </a:r>
          </a:p>
          <a:p>
            <a:pPr lvl="2">
              <a:defRPr lang="de-de"/>
            </a:pPr>
            <a:r>
              <a:t>NI FlexRio FPGA module PXIe-7975/PXIe-7962</a:t>
            </a:r>
          </a:p>
          <a:p>
            <a:pPr lvl="2">
              <a:defRPr lang="de-de"/>
            </a:pPr>
            <a:r>
              <a:t>NI 6587: 20 x 1 Gbit/s I/O channels (LVDS)</a:t>
            </a:r>
          </a:p>
          <a:p>
            <a:pPr lvl="1">
              <a:defRPr lang="de-de"/>
            </a:pPr>
          </a:p>
          <a:p>
            <a:pPr>
              <a:defRPr lang="de-de"/>
            </a:pPr>
            <a:r>
              <a:t>Data taking divided in acquisitions</a:t>
            </a:r>
          </a:p>
          <a:p>
            <a:pPr lvl="2">
              <a:defRPr lang="de-de"/>
            </a:pPr>
            <a:r>
              <a:t>about 10-30 k frames until RAM buffer full</a:t>
            </a:r>
          </a:p>
          <a:p>
            <a:pPr lvl="2">
              <a:defRPr lang="de-de"/>
            </a:pPr>
            <a:r>
              <a:t>then data written to disk</a:t>
            </a:r>
          </a:p>
          <a:p>
            <a:pPr lvl="2">
              <a:defRPr lang="de-de"/>
            </a:pPr>
            <a:r>
              <a:t>dead time in between acquisitions</a:t>
            </a:r>
          </a:p>
          <a:p>
            <a:pPr lvl="2">
              <a:defRPr lang="de-de"/>
            </a:pPr>
            <a:r>
              <a:t>additional trigger channel for scintillator</a:t>
            </a:r>
          </a:p>
          <a:p>
            <a:pPr lvl="2">
              <a:defRPr lang="de-de"/>
            </a:pPr>
          </a:p>
          <a:p>
            <a:pPr>
              <a:defRPr lang="de-de"/>
            </a:pPr>
            <a:r>
              <a:t>Two main variants</a:t>
            </a:r>
          </a:p>
          <a:p>
            <a:pPr lvl="2">
              <a:defRPr lang="de-de"/>
            </a:pPr>
            <a:r>
              <a:t>Lab setup for single chip characterization</a:t>
            </a:r>
          </a:p>
          <a:p>
            <a:pPr lvl="2">
              <a:defRPr lang="de-de"/>
            </a:pPr>
            <a:r>
              <a:t>Test beam setup for 6 MIMOSIS chips in telescope configuration</a:t>
            </a:r>
          </a:p>
          <a:p>
            <a:pPr lvl="1">
              <a:defRPr lang="de-de"/>
            </a:pPr>
          </a:p>
          <a:p>
            <a:pPr>
              <a:defRPr lang="de-de"/>
            </a:pPr>
            <a:r>
              <a:t>Dedicated software drivers &amp; GUI in C++/LabView for Windows</a:t>
            </a:r>
          </a:p>
          <a:p>
            <a:pPr lvl="2">
              <a:defRPr lang="de-de"/>
            </a:pPr>
            <a:r>
              <a:t>Developed by IPHC team: G. Claus, M. Goffe, K. Jaaskelainen, M. Specht</a:t>
            </a:r>
          </a:p>
          <a:p>
            <a:pPr>
              <a:defRPr lang="de-de"/>
            </a:pPr>
          </a:p>
          <a:p>
            <a:pPr lvl="1">
              <a:defRPr lang="de-de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GwqAADmBQAAqjcAAOQP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958850"/>
            <a:ext cx="2152650" cy="16243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extLst>
              <a:ext uri="smNativeData">
                <pr:smNativeData xmlns:pr="smNativeData" xmlns="smNativeData" val="SMDATA_18_/wPlYxMAAAAlAAAAE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J8GAAC9BQAA1hcAAHUe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932815"/>
            <a:ext cx="2798445" cy="40182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el 1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9AEAAGwBAACpJwAADgUAAA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317500" y="231140"/>
            <a:ext cx="6129655" cy="5905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de-de" sz="2000" cap="none"/>
            </a:pPr>
            <a:r>
              <a:t>Status Quo: Readout System from IPHC</a:t>
            </a:r>
          </a:p>
        </p:txBody>
      </p:sp>
      <p:sp>
        <p:nvSpPr>
          <p:cNvPr id="4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OYFAAACDwAARQkAABAAAAAmAAAACAAAAIG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317500" y="958850"/>
            <a:ext cx="2122170" cy="54800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Lab setup</a:t>
            </a:r>
          </a:p>
        </p:txBody>
      </p:sp>
      <p:sp>
        <p:nvSpPr>
          <p:cNvPr id="5" name="SlideText1"/>
          <p:cNvSpPr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DSrR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oh4AAOYFAACwKwAARQkAABAAAAAmAAAACAAAAP//////////MAAAABQAAAAAAAAAAAD//wAAAQAAAP//AAABAA=="/>
              </a:ext>
            </a:extLst>
          </p:cNvSpPr>
          <p:nvPr/>
        </p:nvSpPr>
        <p:spPr>
          <a:xfrm>
            <a:off x="4979670" y="958850"/>
            <a:ext cx="2122170" cy="5480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57175" indent="-257175" defTabSz="342900">
              <a:buClr>
                <a:srgbClr val="FDBB63"/>
              </a:buClr>
              <a:buFont typeface="Wingdings" pitchFamily="0" charset="0"/>
              <a:buChar char="§"/>
              <a:tabLst/>
              <a:defRPr lang="de-de" cap="none">
                <a:solidFill>
                  <a:srgbClr val="333333"/>
                </a:solidFill>
              </a:defRPr>
            </a:pPr>
            <a:r>
              <a:t>Test beam setup</a:t>
            </a:r>
          </a:p>
        </p:txBody>
      </p:sp>
      <p:sp>
        <p:nvSpPr>
          <p:cNvPr id="6" name="Textbox1"/>
          <p:cNvSpPr txBox="1">
            <a:extLst>
              <a:ext uri="smNativeData">
                <pr:smNativeData xmlns:pr="smNativeData" xmlns="smNativeData" val="SMDATA_16_/wPlYxMAAAAlAAAAEgAAAA8BAAAAkAAAAEgAAACQAAAASAAAAAAAAAAAAAAAAAAAAAEAAABQAAAAAAAAAAAA4D8AAAAAAADgPwAAAAAAAOA/AAAAAAAA4D8AAAAAAADgPwAAAAAAAOA/AAAAAAAA4D8AAAAAAADgPwAAAAAAAOA/AAAAAAAA4D8CAAAAjAAAAAA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OI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YAYAACIdAAACDwAAkh4AABAAAAAmAAAACAAAAP//////////MAAAABQAAAAAAAAAAAD//wAAAQAAAP//AAABAA=="/>
              </a:ext>
            </a:extLst>
          </p:cNvSpPr>
          <p:nvPr/>
        </p:nvSpPr>
        <p:spPr>
          <a:xfrm>
            <a:off x="1036320" y="4735830"/>
            <a:ext cx="1403350" cy="233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de-de" sz="1000" cap="none"/>
            </a:pPr>
            <a:r>
              <a:t>M. Goffe/G. Claus</a:t>
            </a:r>
          </a:p>
        </p:txBody>
      </p:sp>
      <p:pic>
        <p:nvPicPr>
          <p:cNvPr id="7" name="Picture4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LAF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IeAAB2EQAA6zIAAHUeAAAQAAAAJgAAAAgAAAD//////////zAAAAAUAAAAAAAAAAAA//8AAAEAAAD//wAAAQA="/>
              </a:ext>
            </a:extLst>
          </p:cNvPicPr>
          <p:nvPr/>
        </p:nvPicPr>
        <p:blipFill>
          <a:blip r:embed="rId3"/>
          <a:srcRect l="0" t="14560" r="0" b="0"/>
          <a:stretch>
            <a:fillRect/>
          </a:stretch>
        </p:blipFill>
        <p:spPr>
          <a:xfrm>
            <a:off x="4979670" y="2838450"/>
            <a:ext cx="3297555" cy="21126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2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IeAABSCAAAcyoAANgQ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979670" y="1352550"/>
            <a:ext cx="1920875" cy="13855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3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IrAABKCAAA4DcAAOEQ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7031990" y="1347470"/>
            <a:ext cx="2051050" cy="13963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shAAC9BQAA7zUAAHAe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5" y="932815"/>
            <a:ext cx="3385820" cy="40151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YgAAABsGAADPGwAAuxwAAA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62230" y="992505"/>
            <a:ext cx="4458335" cy="367792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 sz="1500" cap="none"/>
            </a:pPr>
            <a:r>
              <a:t>For SEE testing at </a:t>
            </a:r>
            <a:r>
              <a:t>GSI Micro-Beam, June 2022</a:t>
            </a:r>
          </a:p>
          <a:p>
            <a:pPr>
              <a:defRPr lang="de-de"/>
            </a:pPr>
          </a:p>
          <a:p>
            <a:pPr>
              <a:defRPr lang="de-de" sz="1500" cap="none"/>
            </a:pPr>
            <a:r>
              <a:t>Raspberry Pi 4</a:t>
            </a:r>
          </a:p>
          <a:p>
            <a:pPr lvl="2">
              <a:defRPr lang="de-de"/>
            </a:pPr>
            <a:r>
              <a:t>main remote controller</a:t>
            </a:r>
          </a:p>
          <a:p>
            <a:pPr lvl="2">
              <a:defRPr lang="de-de"/>
            </a:pPr>
            <a:r>
              <a:t>I2C slow control master</a:t>
            </a:r>
          </a:p>
          <a:p>
            <a:pPr lvl="1">
              <a:defRPr lang="de-de"/>
            </a:pPr>
          </a:p>
          <a:p>
            <a:pPr>
              <a:defRPr lang="de-de" sz="1500" cap="none"/>
            </a:pPr>
            <a:r>
              <a:t>ULX3S board</a:t>
            </a:r>
          </a:p>
          <a:p>
            <a:pPr lvl="1">
              <a:defRPr lang="de-de"/>
            </a:pPr>
            <a:r>
              <a:t>Lattice ECP5 FPGA:</a:t>
            </a:r>
          </a:p>
          <a:p>
            <a:pPr lvl="2">
              <a:defRPr lang="de-de"/>
            </a:pPr>
            <a:r>
              <a:t>22 LVDS I/O pairs up to 400 MHz</a:t>
            </a:r>
          </a:p>
          <a:p>
            <a:pPr lvl="2">
              <a:defRPr lang="de-de"/>
            </a:pPr>
            <a:r>
              <a:t>up to 5 Gbit/s </a:t>
            </a:r>
            <a:r>
              <a:t>SerDes (</a:t>
            </a:r>
            <a:r>
              <a:t>5G version)</a:t>
            </a:r>
          </a:p>
          <a:p>
            <a:pPr lvl="1">
              <a:defRPr lang="de-de"/>
            </a:pPr>
            <a:r>
              <a:t>provides to MIMOSIS-1:</a:t>
            </a:r>
          </a:p>
          <a:p>
            <a:pPr lvl="2">
              <a:defRPr lang="de-de"/>
            </a:pPr>
            <a:r>
              <a:t>40 &amp; 320 MHz clocks</a:t>
            </a:r>
          </a:p>
          <a:p>
            <a:pPr lvl="2">
              <a:defRPr lang="de-de"/>
            </a:pPr>
            <a:r>
              <a:rPr lang="de-de" sz="1500" cap="none"/>
              <a:t>slow control sync </a:t>
            </a:r>
            <a:endParaRPr lang="de-de" sz="1500" cap="none"/>
          </a:p>
          <a:p>
            <a:pPr lvl="1">
              <a:defRPr lang="de-de"/>
            </a:pPr>
            <a:r>
              <a:t>various debug &amp; monitoring capabilities</a:t>
            </a:r>
          </a:p>
          <a:p>
            <a:pPr>
              <a:defRPr lang="de-de"/>
            </a:pPr>
          </a:p>
          <a:p>
            <a:pPr>
              <a:defRPr lang="de-de" sz="1500" cap="none"/>
            </a:pPr>
            <a:r>
              <a:t>Python library for slow control:</a:t>
            </a:r>
          </a:p>
          <a:p>
            <a:pPr lvl="1">
              <a:defRPr lang="de-de" cap="none">
                <a:hlinkClick r:id="rId3"/>
              </a:defRPr>
            </a:pPr>
            <a:r>
              <a:rPr lang="de-de" sz="1350" cap="none">
                <a:hlinkClick r:id="rId3"/>
              </a:rPr>
              <a:t>github.com/</a:t>
            </a:r>
            <a:r>
              <a:rPr lang="de-de" sz="1350" cap="none">
                <a:hlinkClick r:id="rId3"/>
              </a:rPr>
              <a:t>ozel/</a:t>
            </a:r>
            <a:r>
              <a:rPr lang="de-de" sz="1350" cap="none">
                <a:hlinkClick r:id="rId3"/>
              </a:rPr>
              <a:t>Mimosis1-slow-control</a:t>
            </a:r>
            <a:endParaRPr lang="de-de" sz="1350" cap="none">
              <a:hlinkClick r:id="rId3"/>
            </a:endParaRPr>
          </a:p>
          <a:p>
            <a:pPr lvl="1">
              <a:defRPr lang="de-de"/>
            </a:pPr>
            <a:endParaRPr lang="de-de" sz="1800" cap="none"/>
          </a:p>
        </p:txBody>
      </p:sp>
      <p:sp>
        <p:nvSpPr>
          <p:cNvPr id="4" name="Textplatzhalter 1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M4AAABNJwAAHgUAABAAAAAmAAAACAAAAP3w////////MAAAABQAAAAAAAAAAAD//wAAAQAAAP//AAABAA=="/>
              </a:ext>
            </a:extLst>
          </p:cNvSpPr>
          <p:nvPr>
            <p:ph type="body" idx="13"/>
          </p:nvPr>
        </p:nvSpPr>
        <p:spPr>
          <a:xfrm>
            <a:off x="317500" y="130810"/>
            <a:ext cx="6071235" cy="70104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000" b="1" cap="none"/>
            </a:pPr>
            <a:r>
              <a:t>First </a:t>
            </a:r>
            <a:r>
              <a:t>DAQ prototype at </a:t>
            </a:r>
            <a:r>
              <a:t>GSI </a:t>
            </a:r>
          </a:p>
        </p:txBody>
      </p:sp>
      <p:sp>
        <p:nvSpPr>
          <p:cNvPr id="5" name="Textbox1"/>
          <p:cNvSpPr txBox="1">
            <a:extLst>
              <a:ext uri="smNativeData">
                <pr:smNativeData xmlns:pr="smNativeData" xmlns="smNativeData" val="SMDATA_16_/wPlYxMAAAAlAAAAEgAAAA8BAAAAkAAAAEgAAACQAAAASAAAAAAAAAAAAAAAAAAAAAEAAABQAAAAAAAAAAAA4D8AAAAAAADgPwAAAAAAAOA/AAAAAAAA4D8AAAAAAADgPwAAAAAAAOA/AAAAAAAA4D8AAAAAAADgPwAAAAAAAOA/AAAAAAAA4D8CAAAAjAAAAAA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C4GAAD/fwAA/38AAAAAAAAJAAAABAAAACY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7RoAAEcIAAADIQAAmAoAABAAAAAmAAAACAAAAP//////////MAAAABQAAAAAAAAAAAD//wAAAQAAAP//AAABAA=="/>
              </a:ext>
            </a:extLst>
          </p:cNvSpPr>
          <p:nvPr/>
        </p:nvSpPr>
        <p:spPr>
          <a:xfrm>
            <a:off x="4377055" y="1345565"/>
            <a:ext cx="989330" cy="3765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lang="de-de" sz="1200" cap="none"/>
            </a:pPr>
            <a:r>
              <a:t>Raspberry </a:t>
            </a:r>
          </a:p>
          <a:p>
            <a:pPr algn="r">
              <a:defRPr lang="de-de" sz="1200" cap="none"/>
            </a:pPr>
            <a:r>
              <a:t>Pi 4           </a:t>
            </a:r>
          </a:p>
          <a:p>
            <a:pPr algn="l">
              <a:defRPr lang="de-de" sz="1200" cap="none"/>
            </a:pPr>
            <a:r>
              <a:t>		  </a:t>
            </a:r>
          </a:p>
        </p:txBody>
      </p:sp>
      <p:sp>
        <p:nvSpPr>
          <p:cNvPr id="6" name="Textbox3"/>
          <p:cNvSpPr txBox="1">
            <a:extLst>
              <a:ext uri="smNativeData">
                <pr:smNativeData xmlns:pr="smNativeData" xmlns="smNativeData" val="SMDATA_16_/wPlYxMAAAAlAAAAEgAAAA8BAAAAkAAAAEgAAACQAAAASAAAAAAAAAAAAAAAAAAAAAEAAABQAAAAAAAAAAAA4D8AAAAAAADgPwAAAAAAAOA/AAAAAAAA4D8AAAAAAADgPwAAAAAAAOA/AAAAAAAA4D8AAAAAAADgPwAAAAAAAOA/AAAAAAAA4D8CAAAAjAAAAAA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C4GAAD/fwAA/38AAAAAAAAJAAAABAAAACY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RxgAABMOAAAbIQAAXBEAABAAAAAmAAAACAAAAP//////////MAAAABQAAAAAAAAAAAD//wAAAQAAAP//AAABAA=="/>
              </a:ext>
            </a:extLst>
          </p:cNvSpPr>
          <p:nvPr/>
        </p:nvSpPr>
        <p:spPr>
          <a:xfrm>
            <a:off x="3946525" y="2287905"/>
            <a:ext cx="1435100" cy="5340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lang="de-de" sz="1200" cap="none"/>
            </a:pPr>
            <a:r>
              <a:t>ULX3S FPGA &amp; custom MIMOSIS </a:t>
            </a:r>
          </a:p>
          <a:p>
            <a:pPr algn="r">
              <a:defRPr lang="de-de" sz="1200" cap="none"/>
            </a:pPr>
            <a:r>
              <a:t>adapter boards</a:t>
            </a:r>
          </a:p>
        </p:txBody>
      </p:sp>
      <p:sp>
        <p:nvSpPr>
          <p:cNvPr id="7" name="Textbox4"/>
          <p:cNvSpPr txBox="1">
            <a:extLst>
              <a:ext uri="smNativeData">
                <pr:smNativeData xmlns:pr="smNativeData" xmlns="smNativeData" val="SMDATA_16_/wPlYxMAAAAlAAAAEgAAAA8BAAAAkAAAAEgAAACQAAAASAAAAAAAAAAAAAAAAAAAAAEAAABQAAAAAAAAAAAA4D8AAAAAAADgPwAAAAAAAOA/AAAAAAAA4D8AAAAAAADgPwAAAAAAAOA/AAAAAAAA4D8AAAAAAADgPwAAAAAAAOA/AAAAAAAA4D8CAAAAjAAAAAA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C4G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7RoAALkYAAAJIQAA+hoAABAAAAAmAAAACAAAAP//////////MAAAABQAAAAAAAAAAAD//wAAAQAAAP//AAABAA=="/>
              </a:ext>
            </a:extLst>
          </p:cNvSpPr>
          <p:nvPr/>
        </p:nvSpPr>
        <p:spPr>
          <a:xfrm>
            <a:off x="4377055" y="4018915"/>
            <a:ext cx="993140" cy="3663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lang="de-de" sz="1200" cap="none"/>
            </a:pPr>
            <a:r>
              <a:t>MIMOSIS </a:t>
            </a:r>
            <a:br/>
            <a:r>
              <a:t>chipboard  IPHC</a:t>
            </a:r>
          </a:p>
        </p:txBody>
      </p:sp>
      <p:grpSp>
        <p:nvGrpSpPr>
          <p:cNvPr id="8" name="Group1"/>
          <p:cNvGrpSpPr>
            <a:extLst>
              <a:ext uri="smNativeData">
                <pr:smNativeData xmlns:pr="smNativeData" xmlns="smNativeData" val="SMDATA_6_/wPlYxMAAAAlAAAAAQAAAC8BAAAAkAAAAEgAAACQAAAASAAAAAAAAAAAAAAAAAAAABcAAAAUAAAAAAAAAAAAAAD/fwAA/38AAAAAAAAJAAAABAAAAAAAAAAfAAAAVAAAAAAAAAAAAAAAAAAAAAAAAAAAAAAAAAAAAAAAAAAAAAAAAAAAAAAAAAAAAAAAAAAAAAAAAAAAAAAAAAAAAAAAAAAAAAAAAAAAAAAAAAAAAAAAAAAAACEAAAAYAAAAFAAAAAwZAADS/P//mTYAAHAeAAAAAAAAJgAAAAgAAAD/////AAAAAA=="/>
              </a:ext>
            </a:extLst>
          </p:cNvGrpSpPr>
          <p:nvPr/>
        </p:nvGrpSpPr>
        <p:grpSpPr>
          <a:xfrm>
            <a:off x="4071620" y="-516890"/>
            <a:ext cx="4803775" cy="5464810"/>
            <a:chOff x="4071620" y="-516890"/>
            <a:chExt cx="4803775" cy="5464810"/>
          </a:xfrm>
        </p:grpSpPr>
        <p:pic>
          <p:nvPicPr>
            <p:cNvPr id="10" name="Picture2"/>
            <p:cNvPicPr>
              <a:extLst>
                <a:ext uri="smNativeData">
                  <pr:smNativeData xmlns:pr="smNativeData" xmlns="smNativeData" val="SMDATA_18_/wPlYxMAAAAlAAAAE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AcAADS/P//mTYAAD4NAAAQAAAAJgAAAAgAAAD//////////zAAAAAUAAAAAAAAAAAA//8AAAEAAAD//wAAAQA="/>
                </a:ext>
              </a:extLst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-516890"/>
              <a:ext cx="4303395" cy="266954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9" name="Picture3"/>
            <p:cNvPicPr>
              <a:picLocks noChangeAspect="1"/>
              <a:extLst>
                <a:ext uri="smNativeData">
  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wZAAB7CgAAfzYAAHAeAAAAAAAAJgAAAAgAAAD//////////zAAAAAUAAAAAAAAAAAA//8AAAEAAAD//wAAAQA="/>
                </a:ext>
              </a:extLst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1620" y="1703705"/>
              <a:ext cx="4787265" cy="324421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  <p:extLst>
      <p:ext uri="smNativeData">
        <pr:smNativeData xmlns:pr="smNativeData" xmlns="smNativeData" val="/wPlYwEAAAAFAAAA/f///wEAAAABAAAAAAAAAAAAAAAAAAAAAAAAAA=="/>
      </p:ext>
    </p:ext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8wEAALEGAAA0MwAAUR0AAA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316865" y="1087755"/>
            <a:ext cx="8006715" cy="367792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 sz="1500" cap="none"/>
            </a:pPr>
          </a:p>
          <a:p>
            <a:pPr>
              <a:defRPr lang="de-de" sz="1500" cap="none"/>
            </a:pPr>
            <a:r>
              <a:t>Readout of 1-2 MIMOSIS chips per FPGA board at 2.5 Gbit/s Ethernet</a:t>
            </a:r>
          </a:p>
          <a:p>
            <a:pPr lvl="2">
              <a:defRPr lang="de-de"/>
            </a:pPr>
            <a:r>
              <a:t>MIMOSIS output: 320 Mbit/s on either 1, 2, 4 or 8 channels in parallel </a:t>
            </a:r>
          </a:p>
          <a:p>
            <a:pPr lvl="2">
              <a:defRPr lang="de-de"/>
            </a:pPr>
            <a:r>
              <a:t>Either 1 MIMOSIS at full speed or 2 at reduced channel count</a:t>
            </a:r>
          </a:p>
          <a:p>
            <a:pPr lvl="2">
              <a:defRPr lang="de-de"/>
            </a:pPr>
            <a:r>
              <a:t>Current MIMOSIS 6-plane telescope: 2 channels per chip/plane</a:t>
            </a:r>
          </a:p>
          <a:p>
            <a:pPr lvl="2">
              <a:defRPr lang="de-de"/>
            </a:pPr>
          </a:p>
          <a:p>
            <a:pPr lvl="1">
              <a:defRPr lang="de-de" sz="1500" cap="none"/>
            </a:pPr>
          </a:p>
          <a:p>
            <a:pPr>
              <a:buClr>
                <a:srgbClr val="FDBB63"/>
              </a:buClr>
              <a:buFont typeface="Wingdings" pitchFamily="0" charset="0"/>
              <a:buChar char="§"/>
              <a:defRPr lang="de-de" sz="1500" cap="none"/>
            </a:pPr>
            <a:r>
              <a:t>Ethernet I/O: Pixel data and slow control via </a:t>
            </a:r>
            <a:r>
              <a:t>UDP/</a:t>
            </a:r>
            <a:r>
              <a:t>Etherbone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sz="1500" cap="none"/>
            </a:pPr>
            <a:r>
              <a:rPr lang="de-de" sz="1350" cap="none"/>
              <a:t>1 Gbit/s Ethernet for reduced data rate (max. 2 channels)</a:t>
            </a:r>
            <a:endParaRPr lang="de-de" sz="1350" cap="none"/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/>
            </a:pPr>
            <a:r>
              <a:t>2.5G Ethernet becoming consumer mainstream, new sweet spot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/>
            </a:pPr>
            <a:r>
              <a:t>frame buffering and data reduction/filtering requires additional RAM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/>
            </a:pPr>
          </a:p>
          <a:p>
            <a:pPr lvl="1">
              <a:buClr>
                <a:srgbClr val="FDBB63"/>
              </a:buClr>
              <a:buFont typeface="Wingdings" pitchFamily="0" charset="0"/>
              <a:buChar char="§"/>
              <a:defRPr lang="de-de" sz="1350" cap="none"/>
            </a:pPr>
          </a:p>
          <a:p>
            <a:pPr>
              <a:buClr>
                <a:srgbClr val="FDBB63"/>
              </a:buClr>
              <a:buFont typeface="Wingdings" pitchFamily="0" charset="0"/>
              <a:buChar char="§"/>
              <a:defRPr lang="de-de" sz="1500" cap="none"/>
            </a:pPr>
            <a:r>
              <a:t>Implementation using LiteX open FPGA cores: </a:t>
            </a:r>
            <a:r>
              <a:rPr lang="de-de" cap="none">
                <a:hlinkClick r:id="rId2"/>
              </a:rPr>
              <a:t>https://</a:t>
            </a:r>
            <a:r>
              <a:rPr lang="de-de" cap="none">
                <a:hlinkClick r:id="rId2"/>
              </a:rPr>
              <a:t>github.com/enjoy-digital/</a:t>
            </a:r>
            <a:r>
              <a:rPr lang="de-de" cap="none">
                <a:hlinkClick r:id="rId2"/>
              </a:rPr>
              <a:t>litex</a:t>
            </a:r>
            <a:endParaRPr lang="de-de" cap="none">
              <a:hlinkClick r:id="rId2"/>
            </a:endParaRP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/>
            </a:pPr>
            <a:r>
              <a:t>IP/</a:t>
            </a:r>
            <a:r>
              <a:t>UDP stack, 1-10G Ethernet, DDR RAM controller, debugging infrastructure etc.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sz="1500" cap="none"/>
            </a:pPr>
          </a:p>
          <a:p>
            <a:pPr lvl="1">
              <a:defRPr lang="de-de" sz="1350" cap="none"/>
            </a:pPr>
          </a:p>
        </p:txBody>
      </p:sp>
      <p:sp>
        <p:nvSpPr>
          <p:cNvPr id="3" name="Textplatzhalter 1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M4AAABNJwAAHgUAABAAAAAmAAAACAAAAP3w////////MAAAABQAAAAAAAAAAAD//wAAAQAAAP//AAABAA=="/>
              </a:ext>
            </a:extLst>
          </p:cNvSpPr>
          <p:nvPr>
            <p:ph type="body" idx="13"/>
          </p:nvPr>
        </p:nvSpPr>
        <p:spPr>
          <a:xfrm>
            <a:off x="317500" y="130810"/>
            <a:ext cx="6071235" cy="70104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000" b="1" cap="none"/>
            </a:pPr>
            <a:r>
              <a:t>Portable MIMOSIS </a:t>
            </a:r>
            <a:r>
              <a:t>DAQ - Features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8wEAALEGAACcKAAAUR0AAA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316865" y="1087755"/>
            <a:ext cx="6284595" cy="367792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 sz="1500" cap="none"/>
            </a:pPr>
            <a:r>
              <a:t>Current </a:t>
            </a:r>
            <a:r>
              <a:t>ULX3S-based prototype (~150 </a:t>
            </a:r>
            <a:r>
              <a:t>EUR)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cap="none">
                <a:solidFill>
                  <a:schemeClr val="tx1"/>
                </a:solidFill>
              </a:defRPr>
            </a:pPr>
            <a:r>
              <a:t>Ok for developing the basics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cap="none">
                <a:solidFill>
                  <a:schemeClr val="tx1"/>
                </a:solidFill>
              </a:defRPr>
            </a:pPr>
            <a:r>
              <a:t>100 Mbit/s Ethernet added via </a:t>
            </a:r>
            <a:r>
              <a:t>Pmod module  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cap="none">
                <a:solidFill>
                  <a:schemeClr val="tx1"/>
                </a:solidFill>
              </a:defRPr>
            </a:pPr>
            <a:r>
              <a:t>good enough for S-curve scans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cap="none">
                <a:solidFill>
                  <a:schemeClr val="tx1"/>
                </a:solidFill>
              </a:defRPr>
            </a:pPr>
            <a:r>
              <a:t>rare but persistent signal integrity problems </a:t>
            </a:r>
            <a:br/>
            <a:r>
              <a:t>on certain differential input lines @160 MHz 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cap="none">
                <a:solidFill>
                  <a:schemeClr val="tx1"/>
                </a:solidFill>
              </a:defRPr>
            </a:pPr>
          </a:p>
          <a:p>
            <a:pPr>
              <a:buClr>
                <a:srgbClr val="FDBB63"/>
              </a:buClr>
              <a:buFont typeface="Wingdings" pitchFamily="0" charset="0"/>
              <a:buChar char="§"/>
              <a:defRPr lang="de-de" sz="1500" cap="none">
                <a:solidFill>
                  <a:schemeClr val="tx1"/>
                </a:solidFill>
              </a:defRPr>
            </a:pPr>
            <a:r>
              <a:t>Next step: </a:t>
            </a:r>
            <a:r>
              <a:t>Butterstick board </a:t>
            </a:r>
            <a:r>
              <a:rPr lang="de-de" sz="1350" cap="none"/>
              <a:t>(~300 </a:t>
            </a:r>
            <a:r>
              <a:rPr lang="de-de" sz="1350" cap="none"/>
              <a:t>EUR)</a:t>
            </a:r>
            <a:endParaRPr lang="de-de" sz="1350" cap="none"/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sz="1500" cap="none">
                <a:solidFill>
                  <a:schemeClr val="tx1"/>
                </a:solidFill>
              </a:defRPr>
            </a:pPr>
            <a:r>
              <a:rPr lang="de-de" sz="1350" cap="none"/>
              <a:t>on-board 256 </a:t>
            </a:r>
            <a:r>
              <a:rPr lang="de-de" sz="1350" cap="none"/>
              <a:t>MB DDR3 RAM and </a:t>
            </a:r>
            <a:r>
              <a:rPr lang="de-de" sz="1350" cap="none"/>
              <a:t>1Gbit/s Ethernet </a:t>
            </a:r>
            <a:endParaRPr lang="de-de" sz="1350" cap="none"/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cap="none">
                <a:solidFill>
                  <a:schemeClr val="tx1"/>
                </a:solidFill>
              </a:defRPr>
            </a:pPr>
            <a:r>
              <a:t>3 extension connectors: SYZYGY standard (‘</a:t>
            </a:r>
            <a:r>
              <a:t>Zmod’)</a:t>
            </a:r>
          </a:p>
          <a:p>
            <a:pPr lvl="3">
              <a:buClr>
                <a:srgbClr val="FDBB63"/>
              </a:buClr>
              <a:buFont typeface="Wingdings" pitchFamily="0" charset="0"/>
              <a:buChar char="§"/>
              <a:defRPr lang="de-de" sz="1350" cap="none">
                <a:solidFill>
                  <a:schemeClr val="tx1"/>
                </a:solidFill>
              </a:defRPr>
            </a:pPr>
            <a:r>
              <a:t>30 </a:t>
            </a:r>
            <a:r>
              <a:t>diff. I/O pairs (</a:t>
            </a:r>
            <a:r>
              <a:t>incl. 4 </a:t>
            </a:r>
            <a:r>
              <a:t>SERDES channels)</a:t>
            </a:r>
          </a:p>
          <a:p>
            <a:pPr lvl="3">
              <a:buClr>
                <a:srgbClr val="FDBB63"/>
              </a:buClr>
              <a:buFont typeface="Wingdings" pitchFamily="0" charset="0"/>
              <a:buChar char="§"/>
              <a:defRPr lang="de-de" sz="1350" cap="none">
                <a:solidFill>
                  <a:schemeClr val="tx1"/>
                </a:solidFill>
              </a:defRPr>
            </a:pPr>
            <a:r>
              <a:t>34 single ended I/</a:t>
            </a:r>
            <a:r>
              <a:t>Os</a:t>
            </a:r>
          </a:p>
          <a:p>
            <a:pPr lvl="3">
              <a:buClr>
                <a:srgbClr val="FDBB63"/>
              </a:buClr>
              <a:buFont typeface="Wingdings" pitchFamily="0" charset="0"/>
              <a:buChar char="§"/>
              <a:defRPr lang="de-de" sz="1350" cap="none">
                <a:solidFill>
                  <a:schemeClr val="tx1"/>
                </a:solidFill>
              </a:defRPr>
            </a:pPr>
            <a:r>
              <a:t>dual </a:t>
            </a:r>
            <a:r>
              <a:t>SFP+ module for multi-gigabit Ethernet</a:t>
            </a:r>
          </a:p>
          <a:p>
            <a:pPr lvl="1">
              <a:buClr>
                <a:srgbClr val="FDBB63"/>
              </a:buClr>
              <a:buFont typeface="Wingdings" pitchFamily="0" charset="0"/>
              <a:buChar char="§"/>
              <a:defRPr lang="de-de" cap="none">
                <a:solidFill>
                  <a:schemeClr val="tx1"/>
                </a:solidFill>
              </a:defRPr>
            </a:pPr>
          </a:p>
          <a:p>
            <a:pPr>
              <a:buClr>
                <a:srgbClr val="FDBB63"/>
              </a:buClr>
              <a:buFont typeface="Wingdings" pitchFamily="0" charset="0"/>
              <a:buChar char="§"/>
              <a:defRPr lang="de-de" sz="1500" cap="none">
                <a:solidFill>
                  <a:schemeClr val="tx1"/>
                </a:solidFill>
              </a:defRPr>
            </a:pPr>
            <a:r>
              <a:t>Re-use new MIMOSIS-1 </a:t>
            </a:r>
            <a:r>
              <a:t>chipboard from </a:t>
            </a:r>
            <a:r>
              <a:t>GU-IKF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cap="none">
                <a:solidFill>
                  <a:schemeClr val="tx1"/>
                </a:solidFill>
              </a:defRPr>
            </a:pPr>
            <a:r>
              <a:t>based on </a:t>
            </a:r>
            <a:r>
              <a:t>FPC cables</a:t>
            </a:r>
          </a:p>
          <a:p>
            <a:pPr lvl="2">
              <a:buClr>
                <a:srgbClr val="FDBB63"/>
              </a:buClr>
              <a:buFont typeface="Wingdings" pitchFamily="0" charset="0"/>
              <a:buChar char="§"/>
              <a:defRPr lang="de-de" cap="none">
                <a:solidFill>
                  <a:schemeClr val="tx1"/>
                </a:solidFill>
              </a:defRPr>
            </a:pPr>
            <a:r>
              <a:t>if possible: rearrange </a:t>
            </a:r>
            <a:r>
              <a:t>FPC </a:t>
            </a:r>
            <a:r>
              <a:t>pinout in </a:t>
            </a:r>
            <a:r>
              <a:t>2</a:t>
            </a:r>
            <a:r>
              <a:rPr lang="de-de" cap="none" baseline="30000"/>
              <a:t>nd</a:t>
            </a:r>
            <a:r>
              <a:t> revision</a:t>
            </a:r>
          </a:p>
          <a:p>
            <a:pPr lvl="1">
              <a:defRPr lang="de-de" sz="1350" cap="none"/>
            </a:pPr>
          </a:p>
        </p:txBody>
      </p:sp>
      <p:sp>
        <p:nvSpPr>
          <p:cNvPr id="3" name="Textplatzhalter 1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M4AAABNJwAAHgUAABAAAAAmAAAACAAAAP3w////////MAAAABQAAAAAAAAAAAD//wAAAQAAAP//AAABAA=="/>
              </a:ext>
            </a:extLst>
          </p:cNvSpPr>
          <p:nvPr>
            <p:ph type="body" idx="13"/>
          </p:nvPr>
        </p:nvSpPr>
        <p:spPr>
          <a:xfrm>
            <a:off x="317500" y="130810"/>
            <a:ext cx="6071235" cy="70104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000" b="1" cap="none"/>
            </a:pPr>
            <a:r>
              <a:t>Portable MIMOSIS </a:t>
            </a:r>
            <a:r>
              <a:t>DAQ - FPGA Hardware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/Q4AAFMGAADvAAAA7AQ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HMhAADNDgAA/S0AAHUeAAAQAAAAJgAAAAgAAAD//////////zAAAAAUAAAAAAAAAAAA//8AAAEAAAD//wAAAQA="/>
              </a:ext>
            </a:extLst>
          </p:cNvPicPr>
          <p:nvPr/>
        </p:nvPicPr>
        <p:blipFill>
          <a:blip r:embed="rId2"/>
          <a:srcRect l="38370" t="16190" r="2390" b="12600"/>
          <a:stretch>
            <a:fillRect/>
          </a:stretch>
        </p:blipFill>
        <p:spPr>
          <a:xfrm rot="5400000">
            <a:off x="5184140" y="2659380"/>
            <a:ext cx="2545080" cy="20383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4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FQgAACwBQAARTgAAOs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255260" y="924560"/>
            <a:ext cx="3891915" cy="13379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2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uAsAAAAAAAC4CwAAAAAAAAAAAABkAAAAZAAAAAAAAAAjAAAABAAAAAs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ouAADGEAAARDcAALMcAAAQAAAAJgAAAAgAAAD//////////zAAAAAUAAAAAAAAAAAA//8AAAEAAAD//wAAAQA="/>
              </a:ext>
            </a:extLst>
          </p:cNvPicPr>
          <p:nvPr/>
        </p:nvPicPr>
        <p:blipFill>
          <a:blip r:embed="rId4"/>
          <a:srcRect l="30000" t="0" r="30000" b="0"/>
          <a:stretch>
            <a:fillRect/>
          </a:stretch>
        </p:blipFill>
        <p:spPr>
          <a:xfrm>
            <a:off x="7606030" y="2726690"/>
            <a:ext cx="1377950" cy="1938655"/>
          </a:xfrm>
          <a:custGeom>
            <a:avLst/>
            <a:gdLst/>
            <a:ahLst/>
            <a:cxnLst/>
            <a:rect l="0" t="0" r="1377950" b="1938655"/>
            <a:pathLst>
              <a:path w="1377950" h="1938655">
                <a:moveTo>
                  <a:pt x="0" y="0"/>
                </a:moveTo>
                <a:lnTo>
                  <a:pt x="1377950" y="0"/>
                </a:lnTo>
                <a:lnTo>
                  <a:pt x="1377950" y="1938655"/>
                </a:lnTo>
                <a:lnTo>
                  <a:pt x="0" y="1938655"/>
                </a:lnTo>
                <a:close/>
              </a:path>
            </a:pathLst>
          </a:cu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Y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8wEAALEGAADaNQAAUR0AAB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316865" y="1087755"/>
            <a:ext cx="8437245" cy="367792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Encapsulating output of one MIMOSIS in 1-2.5G Ethernet data stream </a:t>
            </a:r>
          </a:p>
          <a:p>
            <a:pPr lvl="2">
              <a:defRPr lang="de-de"/>
            </a:pPr>
            <a:r>
              <a:t>can be directly received on a modern PC</a:t>
            </a:r>
          </a:p>
          <a:p>
            <a:pPr lvl="2">
              <a:defRPr lang="de-de"/>
            </a:pPr>
            <a:r>
              <a:t>keep software/operational requirements and dependencies as low as possible</a:t>
            </a:r>
          </a:p>
          <a:p>
            <a:pPr lvl="2">
              <a:defRPr lang="de-de"/>
            </a:pPr>
          </a:p>
          <a:p>
            <a:pPr>
              <a:defRPr lang="de-de"/>
            </a:pPr>
            <a:r>
              <a:t>Continuous recording of full pixel data streams from several MIMOSIS</a:t>
            </a:r>
          </a:p>
          <a:p>
            <a:pPr lvl="2">
              <a:defRPr lang="de-de"/>
            </a:pPr>
            <a:r>
              <a:t>telescope use case: 6 planes x 8 x 320 </a:t>
            </a:r>
            <a:r>
              <a:t>Mbits/ ~ 15.4 Gbit/s</a:t>
            </a:r>
          </a:p>
          <a:p>
            <a:pPr lvl="2">
              <a:defRPr lang="de-de"/>
            </a:pPr>
            <a:r>
              <a:t>fits well within 40 Gbit/s Ethernet  </a:t>
            </a:r>
          </a:p>
          <a:p>
            <a:pPr lvl="2">
              <a:defRPr lang="de-de"/>
            </a:pPr>
            <a:r>
              <a:t>40G Ethernet card + switch: ~3 </a:t>
            </a:r>
            <a:r>
              <a:t>kEUR</a:t>
            </a:r>
          </a:p>
          <a:p>
            <a:pPr>
              <a:defRPr lang="de-de"/>
            </a:pPr>
          </a:p>
          <a:p>
            <a:pPr>
              <a:defRPr lang="de-de"/>
            </a:pPr>
            <a:r>
              <a:t>High-Speed Ethernet data recording</a:t>
            </a:r>
          </a:p>
          <a:p>
            <a:pPr lvl="2">
              <a:defRPr lang="de-de"/>
            </a:pPr>
            <a:r>
              <a:t>Linux </a:t>
            </a:r>
            <a:r>
              <a:t>PF_RING kernel driver with modern Intel systems</a:t>
            </a:r>
          </a:p>
          <a:p>
            <a:pPr lvl="2">
              <a:defRPr lang="de-de"/>
            </a:pPr>
            <a:r>
              <a:t>allows continuous Ethernet packet dump</a:t>
            </a:r>
          </a:p>
          <a:p>
            <a:pPr lvl="3">
              <a:defRPr lang="de-de"/>
            </a:pPr>
            <a:r>
              <a:t>direct data copy to disk, no dead time</a:t>
            </a:r>
          </a:p>
          <a:p>
            <a:pPr lvl="2">
              <a:defRPr lang="de-de"/>
            </a:pPr>
            <a:r>
              <a:t>system requirements:</a:t>
            </a:r>
          </a:p>
          <a:p>
            <a:pPr lvl="3">
              <a:defRPr lang="de-de"/>
            </a:pPr>
            <a:r>
              <a:t>Intel </a:t>
            </a:r>
            <a:r>
              <a:t>10G/</a:t>
            </a:r>
            <a:r>
              <a:t>40G/</a:t>
            </a:r>
            <a:r>
              <a:t>100G Ethernet card</a:t>
            </a:r>
          </a:p>
          <a:p>
            <a:pPr lvl="3">
              <a:defRPr lang="de-de"/>
            </a:pPr>
            <a:r>
              <a:t>Intel </a:t>
            </a:r>
            <a:r>
              <a:t>Xeon CPU (&gt; 2.5 </a:t>
            </a:r>
            <a:r>
              <a:t>GHz)</a:t>
            </a:r>
          </a:p>
          <a:p>
            <a:pPr lvl="3">
              <a:defRPr lang="de-de"/>
            </a:pPr>
            <a:r>
              <a:t>recent </a:t>
            </a:r>
            <a:r>
              <a:t>SSD disk (typically ~30 Gbit/s write speeds)</a:t>
            </a:r>
            <a:br/>
            <a:r>
              <a:t> </a:t>
            </a:r>
          </a:p>
          <a:p>
            <a:pPr lvl="1">
              <a:defRPr lang="de-de"/>
            </a:pPr>
          </a:p>
        </p:txBody>
      </p:sp>
      <p:sp>
        <p:nvSpPr>
          <p:cNvPr id="3" name="Textplatzhalter 1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M4AAABNJwAAHgUAABAAAAAmAAAACAAAAP3w////////MAAAABQAAAAAAAAAAAD//wAAAQAAAP//AAABAA=="/>
              </a:ext>
            </a:extLst>
          </p:cNvSpPr>
          <p:nvPr>
            <p:ph type="body" idx="13"/>
          </p:nvPr>
        </p:nvSpPr>
        <p:spPr>
          <a:xfrm>
            <a:off x="317500" y="130810"/>
            <a:ext cx="6071235" cy="70104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000" b="1" cap="none"/>
            </a:pPr>
            <a:r>
              <a:t>Portable MIMOSIS </a:t>
            </a:r>
            <a:r>
              <a:t>DAQ - Data Backbone </a:t>
            </a:r>
          </a:p>
        </p:txBody>
      </p:sp>
      <p:sp>
        <p:nvSpPr>
          <p:cNvPr id="4" name="AutoShape1"/>
          <p:cNvSpPr>
            <a:extLst>
              <a:ext uri="smNativeData">
                <pr:smNativeData xmlns:pr="smNativeData" xmlns="smNativeData" val="SMDATA_16_/wPlYxMAAAAlAAAALwEAAA8BAAAAkAAAAEgAAACQAAAASAAAAAAAAAAA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KygAAOQPAAANKQAAbBMAABAAAAAmAAAACAAAAP//////////MAAAABQAAAAAAAAAAAD//wAAAQAAAP//AAABAA=="/>
              </a:ext>
            </a:extLst>
          </p:cNvSpPr>
          <p:nvPr/>
        </p:nvSpPr>
        <p:spPr>
          <a:xfrm>
            <a:off x="6529705" y="2583180"/>
            <a:ext cx="143510" cy="574040"/>
          </a:xfrm>
          <a:prstGeom prst="flowChartInputOutput">
            <a:avLst/>
          </a:prstGeom>
          <a:solidFill>
            <a:srgbClr val="FDBB63"/>
          </a:solidFill>
          <a:ln>
            <a:noFill/>
          </a:ln>
          <a:effectLst/>
        </p:spPr>
      </p:sp>
      <p:sp>
        <p:nvSpPr>
          <p:cNvPr id="5" name="AutoShape2"/>
          <p:cNvSpPr>
            <a:extLst>
              <a:ext uri="smNativeData">
                <pr:smNativeData xmlns:pr="smNativeData" xmlns="smNativeData" val="SMDATA_16_/wPlYxMAAAAlAAAALwEAAA8BAAAAkAAAAEgAAACQAAAASAAAAAAAAAAA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fikAAOQPAABgKgAAbBMAABAAAAAmAAAACAAAAP//////////MAAAABQAAAAAAAAAAAD//wAAAQAAAP//AAABAA=="/>
              </a:ext>
            </a:extLst>
          </p:cNvSpPr>
          <p:nvPr/>
        </p:nvSpPr>
        <p:spPr>
          <a:xfrm>
            <a:off x="6744970" y="2583180"/>
            <a:ext cx="143510" cy="574040"/>
          </a:xfrm>
          <a:prstGeom prst="flowChartInputOutput">
            <a:avLst/>
          </a:prstGeom>
          <a:solidFill>
            <a:srgbClr val="FDBB63"/>
          </a:solidFill>
          <a:ln>
            <a:noFill/>
          </a:ln>
          <a:effectLst/>
        </p:spPr>
      </p:sp>
      <p:sp>
        <p:nvSpPr>
          <p:cNvPr id="6" name="AutoShape3"/>
          <p:cNvSpPr>
            <a:extLst>
              <a:ext uri="smNativeData">
                <pr:smNativeData xmlns:pr="smNativeData" xmlns="smNativeData" val="SMDATA_16_/wPlYxMAAAAlAAAALwEAAA8BAAAAkAAAAEgAAACQAAAASAAAAAAAAAAA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SfGQ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0SoAAOQPAACzKwAAbBMAABAAAAAmAAAACAAAAP//////////MAAAABQAAAAAAAAAAAD//wAAAQAAAP//AAABAA=="/>
              </a:ext>
            </a:extLst>
          </p:cNvSpPr>
          <p:nvPr/>
        </p:nvSpPr>
        <p:spPr>
          <a:xfrm>
            <a:off x="6960235" y="2583180"/>
            <a:ext cx="143510" cy="574040"/>
          </a:xfrm>
          <a:prstGeom prst="flowChartInputOutput">
            <a:avLst/>
          </a:prstGeom>
          <a:solidFill>
            <a:srgbClr val="FDBB63"/>
          </a:solidFill>
          <a:ln>
            <a:noFill/>
          </a:ln>
          <a:effectLst/>
        </p:spPr>
      </p:sp>
      <p:sp>
        <p:nvSpPr>
          <p:cNvPr id="7" name="AutoShape4"/>
          <p:cNvSpPr>
            <a:extLst>
              <a:ext uri="smNativeData">
                <pr:smNativeData xmlns:pr="smNativeData" xmlns="smNativeData" val="SMDATA_16_/wPlYxMAAAAlAAAALwEAAA8BAAAAkAAAAEgAAACQAAAASAAAAAAAAAAA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JCwAAOQPAAAGLQAAbBMAABAAAAAmAAAACAAAAP//////////MAAAABQAAAAAAAAAAAD//wAAAQAAAP//AAABAA=="/>
              </a:ext>
            </a:extLst>
          </p:cNvSpPr>
          <p:nvPr/>
        </p:nvSpPr>
        <p:spPr>
          <a:xfrm>
            <a:off x="7175500" y="2583180"/>
            <a:ext cx="143510" cy="574040"/>
          </a:xfrm>
          <a:prstGeom prst="flowChartInputOutput">
            <a:avLst/>
          </a:prstGeom>
          <a:solidFill>
            <a:srgbClr val="FDBB63"/>
          </a:solidFill>
          <a:ln>
            <a:noFill/>
          </a:ln>
          <a:effectLst/>
        </p:spPr>
      </p:sp>
      <p:sp>
        <p:nvSpPr>
          <p:cNvPr id="8" name="AutoShape5"/>
          <p:cNvSpPr>
            <a:extLst>
              <a:ext uri="smNativeData">
                <pr:smNativeData xmlns:pr="smNativeData" xmlns="smNativeData" val="SMDATA_16_/wPlYxMAAAAlAAAALwEAAA8BAAAAkAAAAEgAAACQAAAASAAAAAAAAAAA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dy0AAOQPAABZLgAAbBMAABAAAAAmAAAACAAAAP//////////MAAAABQAAAAAAAAAAAD//wAAAQAAAP//AAABAA=="/>
              </a:ext>
            </a:extLst>
          </p:cNvSpPr>
          <p:nvPr/>
        </p:nvSpPr>
        <p:spPr>
          <a:xfrm>
            <a:off x="7390765" y="2583180"/>
            <a:ext cx="143510" cy="574040"/>
          </a:xfrm>
          <a:prstGeom prst="flowChartInputOutput">
            <a:avLst/>
          </a:prstGeom>
          <a:solidFill>
            <a:srgbClr val="FDBB63"/>
          </a:solidFill>
          <a:ln>
            <a:noFill/>
          </a:ln>
          <a:effectLst/>
        </p:spPr>
      </p:sp>
      <p:sp>
        <p:nvSpPr>
          <p:cNvPr id="9" name="AutoShape6"/>
          <p:cNvSpPr>
            <a:extLst>
              <a:ext uri="smNativeData">
                <pr:smNativeData xmlns:pr="smNativeData" xmlns="smNativeData" val="SMDATA_16_/wPlYxMAAAAlAAAALwEAAA8BAAAAkAAAAEgAAACQAAAASAAAAAAAAAAA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DSIA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yi4AAOQPAACsLwAAbBMAABAAAAAmAAAACAAAAP//////////MAAAABQAAAAAAAAAAAD//wAAAQAAAP//AAABAA=="/>
              </a:ext>
            </a:extLst>
          </p:cNvSpPr>
          <p:nvPr/>
        </p:nvSpPr>
        <p:spPr>
          <a:xfrm>
            <a:off x="7606030" y="2583180"/>
            <a:ext cx="143510" cy="574040"/>
          </a:xfrm>
          <a:prstGeom prst="flowChartInputOutput">
            <a:avLst/>
          </a:prstGeom>
          <a:solidFill>
            <a:srgbClr val="FDBB63"/>
          </a:solidFill>
          <a:ln>
            <a:noFill/>
          </a:ln>
          <a:effectLst/>
        </p:spPr>
      </p:sp>
      <p:sp>
        <p:nvSpPr>
          <p:cNvPr id="10" name="AutoShape7"/>
          <p:cNvSpPr>
            <a:extLst>
              <a:ext uri="smNativeData">
                <pr:smNativeData xmlns:pr="smNativeData" xmlns="smNativeData" val="SMDATA_16_/wPlYxMAAAAlAAAALQEAAA8BAAAAkAAAAEgAAACQAAAASAAAAAAAAAAB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BAAAAAAAAAAAAAAABAAAAAQAAAAEAAAAAAAAAAAAAAAA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pHkAAAAAAAAJAAAABAAAACDZqg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PykAAKEVAACLLgAAZRcAABAAAAAmAAAACAAAAP//////////MAAAABQAAAAAAAAAAAX//wD7AAAAD///APEAAA=="/>
              </a:ext>
            </a:extLst>
          </p:cNvSpPr>
          <p:nvPr/>
        </p:nvSpPr>
        <p:spPr>
          <a:xfrm>
            <a:off x="6704965" y="3515995"/>
            <a:ext cx="861060" cy="287020"/>
          </a:xfrm>
          <a:prstGeom prst="flowChartAlternateProcess">
            <a:avLst/>
          </a:prstGeom>
          <a:solidFill>
            <a:srgbClr val="FDBB63"/>
          </a:solidFill>
          <a:ln w="63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lang="de-de" sz="1000" cap="none"/>
            </a:pPr>
            <a:r>
              <a:t>Ethernet Switch</a:t>
            </a:r>
          </a:p>
        </p:txBody>
      </p:sp>
      <p:sp>
        <p:nvSpPr>
          <p:cNvPr id="11" name="AutoShape8"/>
          <p:cNvSpPr>
            <a:extLst>
              <a:ext uri="smNativeData">
                <pr:smNativeData xmlns:pr="smNativeData" xmlns="smNativeData" val="SMDATA_16_/wPlYxMAAAAlAAAARQEAAA8BAAAAkAAAAEgAAACQAAAASAAAAAAAAAAB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BAAAAAAAAAAAAAAABAAAAAQAAAAEAAAAAAAAAAAAAAAA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kioAAJoZAAA4LQAAzxsAABAAAAAmAAAACAAAAP//////////MAAAABQAAAAAAAAAAAD//wAAAQBCoP//368AAA=="/>
              </a:ext>
            </a:extLst>
          </p:cNvSpPr>
          <p:nvPr/>
        </p:nvSpPr>
        <p:spPr>
          <a:xfrm>
            <a:off x="6920230" y="4161790"/>
            <a:ext cx="430530" cy="358775"/>
          </a:xfrm>
          <a:prstGeom prst="flowChartMagneticDisk">
            <a:avLst/>
          </a:prstGeom>
          <a:solidFill>
            <a:srgbClr val="FDBB63"/>
          </a:solidFill>
          <a:ln w="63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>
              <a:defRPr lang="de-de"/>
            </a:pPr>
          </a:p>
        </p:txBody>
      </p:sp>
      <p:cxnSp>
        <p:nvCxnSpPr>
          <p:cNvPr id="12" name="Connector1"/>
          <p:cNvCxnSpPr>
            <a:extLst>
              <a:ext uri="smNativeData">
                <pr:smNativeData xmlns:pr="smNativeData" xmlns="smNativeData" val="SMDATA_16_/wPlYxMAAAAlAAAAD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AEAAAAAAAAAAAAAAAAAAAAAAAAAZAAAAGQAAAABAAAAlgAAAJY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2isAAG8XAADuKwAApBkAABAAAAAmAAAACAAAAP//////////MAAAABQAAAAAAAAAAAD//wAAAQAAAP//AAABAA=="/>
              </a:ext>
            </a:extLst>
          </p:cNvCxnSpPr>
          <p:nvPr/>
        </p:nvCxnSpPr>
        <p:spPr>
          <a:xfrm rot="16200000" flipH="1">
            <a:off x="6955790" y="3982085"/>
            <a:ext cx="358775" cy="12700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13" name="Connector2"/>
          <p:cNvCxnSpPr>
            <a:stCxn id="4" idx="3"/>
            <a:extLst>
              <a:ext uri="smNativeData">
                <pr:smNativeData xmlns:pr="smNativeData" xmlns="smNativeData" val="SMDATA_16_/wPlYxMAAAAlAAAAD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AEAAAAAAAAAAAAAAAAAAAAAAAAAZAAAAGQAAAABAAAAlgAAAJY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hSgAAGwTAADvKQAAoRUAABAAAAAmAAAACAAAAP//////////MAAAABQAAAAAAAAAAAD//wAAAQAAAP//AAABAA=="/>
              </a:ext>
            </a:extLst>
          </p:cNvCxnSpPr>
          <p:nvPr/>
        </p:nvCxnSpPr>
        <p:spPr>
          <a:xfrm rot="16200000" flipH="1">
            <a:off x="6522720" y="3221355"/>
            <a:ext cx="358775" cy="229870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14" name="Connector3"/>
          <p:cNvCxnSpPr>
            <a:stCxn id="5" idx="3"/>
            <a:extLst>
              <a:ext uri="smNativeData">
                <pr:smNativeData xmlns:pr="smNativeData" xmlns="smNativeData" val="SMDATA_16_/wPlYxMAAAAlAAAAD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AEAAAAAAAAAAAAAAAAAAAAAAAAAZAAAAGQAAAABAAAAlgAAAJY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DuXQ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2CkAAGwTAADRKgAAoRUAABAAAAAmAAAACAAAAP//////////MAAAABQAAAAAAAAAAAD//wAAAQAAAP//AAABAA=="/>
              </a:ext>
            </a:extLst>
          </p:cNvCxnSpPr>
          <p:nvPr/>
        </p:nvCxnSpPr>
        <p:spPr>
          <a:xfrm rot="16200000" flipH="1">
            <a:off x="6701790" y="3257550"/>
            <a:ext cx="358775" cy="158115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15" name="Connector4"/>
          <p:cNvCxnSpPr>
            <a:stCxn id="6" idx="3"/>
            <a:endCxn id="10" idx="0"/>
            <a:extLst>
              <a:ext uri="smNativeData">
                <pr:smNativeData xmlns:pr="smNativeData" xmlns="smNativeData" val="SMDATA_16_/wPlYxMAAAAlAAAAD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AEAAAAAAAAAAAAAAAAAAAAAAAAAZAAAAGQAAAABAAAAlgAAAJY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A+s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KysAAGwTAADlKwAAoRUAABAAAAAmAAAACAAAAP//////////MAAAABQAAAAAAAAAAAD//wAAAQAAAP//AAABAA=="/>
              </a:ext>
            </a:extLst>
          </p:cNvCxnSpPr>
          <p:nvPr/>
        </p:nvCxnSpPr>
        <p:spPr>
          <a:xfrm rot="16200000" flipH="1">
            <a:off x="6897370" y="3277235"/>
            <a:ext cx="358775" cy="118110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16" name="Connector5"/>
          <p:cNvCxnSpPr>
            <a:stCxn id="7" idx="3"/>
            <a:endCxn id="10" idx="0"/>
            <a:extLst>
              <a:ext uri="smNativeData">
                <pr:smNativeData xmlns:pr="smNativeData" xmlns="smNativeData" val="SMDATA_16_/wPlYxMAAAAlAAAAD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AEAAAAAAAAAAAAAAAAAAAAAAAAAZAAAAGQAAAABAAAAlgAAAJY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5SsAAGwTAAB+LAAAoRUAABAAAAAmAAAACAAAAP//////////MAAAABQAAAAAAAAAAAD//wAAAQAAAP//AAABAA=="/>
              </a:ext>
            </a:extLst>
          </p:cNvCxnSpPr>
          <p:nvPr/>
        </p:nvCxnSpPr>
        <p:spPr>
          <a:xfrm rot="5400000">
            <a:off x="7004685" y="3288030"/>
            <a:ext cx="358775" cy="97155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17" name="Connector6"/>
          <p:cNvCxnSpPr>
            <a:extLst>
              <a:ext uri="smNativeData">
                <pr:smNativeData xmlns:pr="smNativeData" xmlns="smNativeData" val="SMDATA_16_/wPlYxMAAAAlAAAAD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AEAAAAAAAAAAAAAAAAAAAAAAAAAZAAAAGQAAAABAAAAlgAAAJY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OC0AAGwTAADRLQAAoRUAABAAAAAmAAAACAAAAP//////////MAAAABQAAAAAAAAAAAD//wAAAQAAAP//AAABAA=="/>
              </a:ext>
            </a:extLst>
          </p:cNvCxnSpPr>
          <p:nvPr/>
        </p:nvCxnSpPr>
        <p:spPr>
          <a:xfrm rot="5400000">
            <a:off x="7219950" y="3288030"/>
            <a:ext cx="358775" cy="97155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18" name="Connector7"/>
          <p:cNvCxnSpPr>
            <a:extLst>
              <a:ext uri="smNativeData">
                <pr:smNativeData xmlns:pr="smNativeData" xmlns="smNativeData" val="SMDATA_16_/wPlYxMAAAAlAAAAD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AEAAAAAAAAAAAAAAAAAAAAAAAAAZAAAAGQAAAABAAAAlgAAAJY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j4F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WS4AAGwTAADyLgAAoRUAABAAAAAmAAAACAAAAP//////////MAAAABQAAAAAAAAAAAD//wAAAQAAAP//AAABAA=="/>
              </a:ext>
            </a:extLst>
          </p:cNvCxnSpPr>
          <p:nvPr/>
        </p:nvCxnSpPr>
        <p:spPr>
          <a:xfrm rot="5400000">
            <a:off x="7403465" y="3288030"/>
            <a:ext cx="358775" cy="97155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stealth" w="lg" len="lg"/>
          </a:ln>
          <a:effectLst/>
        </p:spPr>
      </p:cxnSp>
      <p:sp>
        <p:nvSpPr>
          <p:cNvPr id="19" name="Textbox1"/>
          <p:cNvSpPr txBox="1">
            <a:extLst>
              <a:ext uri="smNativeData">
                <pr:smNativeData xmlns:pr="smNativeData" xmlns="smNativeData" val="SMDATA_16_/wPlYxMAAAAlAAAAEgAAAA8BAAAAkAAAAEgAAACQAAAASAAAAAAAAAAAAAAAAAAAAAEAAABQAAAAAAAAAAAA4D8AAAAAAADgPwAAAAAAAOA/AAAAAAAA4D8AAAAAAADgPwAAAAAAAOA/AAAAAAAA4D8AAAAAAADgPwAAAAAAAOA/AAAAAAAA4D8CAAAAjAAAAAA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C4GAAD/fwAA/38AAAAAAAAJAAAABAAAAGC1nQ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fy8AANATAACbNQAAYhUAABAAAAAmAAAACAAAAP//////////MAAAABQAAAAAAAAAAAD//wAAAQAAAP//AAABAA=="/>
              </a:ext>
            </a:extLst>
          </p:cNvSpPr>
          <p:nvPr/>
        </p:nvSpPr>
        <p:spPr>
          <a:xfrm>
            <a:off x="7720965" y="3220720"/>
            <a:ext cx="993140" cy="2552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l">
              <a:defRPr lang="de-de" sz="1200" cap="none"/>
            </a:pPr>
            <a:r>
              <a:t>6 x 2.5G</a:t>
            </a:r>
          </a:p>
        </p:txBody>
      </p:sp>
      <p:sp>
        <p:nvSpPr>
          <p:cNvPr id="20" name="Textbox2"/>
          <p:cNvSpPr txBox="1">
            <a:extLst>
              <a:ext uri="smNativeData">
                <pr:smNativeData xmlns:pr="smNativeData" xmlns="smNativeData" val="SMDATA_16_/wPlYxMAAAAlAAAAEgAAAA8BAAAAkAAAAEgAAACQAAAASAAAAAAAAAAAAAAAAAAAAAEAAABQAAAAAAAAAAAA4D8AAAAAAADgPwAAAAAAAOA/AAAAAAAA4D8AAAAAAADgPwAAAAAAAOA/AAAAAAAA4D8AAAAAAADgPwAAAAAAAOA/AAAAAAAA4D8CAAAAjAAAAAA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C4GAAD/fwAA/38AAAAAAAAJAAAABAAAACB2w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fy8AALYXAACbNQAASBkAABAAAAAmAAAACAAAAP//////////MAAAABQAAAAAAAAAAAD//wAAAQAAAP//AAABAA=="/>
              </a:ext>
            </a:extLst>
          </p:cNvSpPr>
          <p:nvPr/>
        </p:nvSpPr>
        <p:spPr>
          <a:xfrm>
            <a:off x="7720965" y="3854450"/>
            <a:ext cx="993140" cy="2552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l">
              <a:defRPr lang="de-de" sz="1200" cap="none"/>
            </a:pPr>
            <a:r>
              <a:t>1 x </a:t>
            </a:r>
            <a:r>
              <a:t>40G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AbI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8wEAALEGAAA2HgAAUR0AAA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316865" y="1087755"/>
            <a:ext cx="4594225" cy="367792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 sz="1500" cap="none"/>
            </a:pPr>
            <a:r>
              <a:t>stack of 2 MIMOSIS </a:t>
            </a:r>
            <a:r>
              <a:t>IKF </a:t>
            </a:r>
            <a:r>
              <a:t>chipboards via </a:t>
            </a:r>
            <a:br/>
            <a:r>
              <a:t>SYZYGY extensions on </a:t>
            </a:r>
            <a:r>
              <a:t>Butterstick FPGA board</a:t>
            </a:r>
          </a:p>
          <a:p>
            <a:pPr>
              <a:defRPr lang="de-de" sz="1500" cap="none"/>
            </a:pPr>
          </a:p>
          <a:p>
            <a:pPr>
              <a:defRPr lang="de-de" sz="1500" cap="none"/>
            </a:pPr>
            <a:r>
              <a:t>focus on high speed pixel recording </a:t>
            </a:r>
            <a:br/>
            <a:r>
              <a:t>as opposed to chip testing &amp; debugging</a:t>
            </a:r>
          </a:p>
          <a:p>
            <a:pPr lvl="1">
              <a:defRPr lang="de-de"/>
            </a:pPr>
            <a:r>
              <a:t>skip most of proximity board’s circuitry</a:t>
            </a:r>
          </a:p>
          <a:p>
            <a:pPr>
              <a:defRPr lang="de-de" sz="1500" cap="none"/>
            </a:pPr>
          </a:p>
          <a:p>
            <a:pPr>
              <a:defRPr lang="de-de" sz="1500" cap="none"/>
            </a:pPr>
            <a:r>
              <a:t>use start/sync feature of MIMOSIS-2 for synchronized data recording</a:t>
            </a:r>
          </a:p>
          <a:p>
            <a:pPr>
              <a:defRPr lang="de-de" sz="1500" cap="none"/>
            </a:pPr>
          </a:p>
          <a:p>
            <a:pPr>
              <a:defRPr lang="de-de" sz="1500" cap="none"/>
            </a:pPr>
            <a:r>
              <a:t>include sync connector for telescope trigger and logic unit (</a:t>
            </a:r>
            <a:r>
              <a:t>AIDA </a:t>
            </a:r>
            <a:r>
              <a:t>TLU)</a:t>
            </a:r>
          </a:p>
          <a:p>
            <a:pPr>
              <a:defRPr lang="de-de" sz="1500" cap="none"/>
            </a:pPr>
          </a:p>
          <a:p>
            <a:pPr>
              <a:defRPr lang="de-de" sz="1500" cap="none"/>
            </a:pPr>
            <a:r>
              <a:t>three of these setups from a 6-plane telescope</a:t>
            </a:r>
          </a:p>
          <a:p>
            <a:pPr>
              <a:defRPr lang="de-de" sz="1500" cap="none"/>
            </a:pPr>
          </a:p>
          <a:p>
            <a:pPr>
              <a:defRPr lang="de-de" sz="1500" cap="none"/>
            </a:pPr>
            <a:r>
              <a:t>FPCs provide spatial flexibility, e.g. side-by-side:</a:t>
            </a:r>
          </a:p>
          <a:p>
            <a:pPr>
              <a:defRPr lang="de-de" sz="1500" cap="none"/>
            </a:pPr>
          </a:p>
          <a:p>
            <a:pPr>
              <a:defRPr lang="de-de" sz="1500" cap="none"/>
            </a:pPr>
          </a:p>
          <a:p>
            <a:pPr>
              <a:defRPr lang="de-de" sz="1500" cap="none"/>
            </a:pPr>
          </a:p>
        </p:txBody>
      </p:sp>
      <p:sp>
        <p:nvSpPr>
          <p:cNvPr id="3" name="Textplatzhalter 1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M4AAABNJwAAHgUAABAAAAAmAAAACAAAAP3w////////MAAAABQAAAAAAAAAAAD//wAAAQAAAP//AAABAA=="/>
              </a:ext>
            </a:extLst>
          </p:cNvSpPr>
          <p:nvPr>
            <p:ph type="body" idx="13"/>
          </p:nvPr>
        </p:nvSpPr>
        <p:spPr>
          <a:xfrm>
            <a:off x="317500" y="130810"/>
            <a:ext cx="6071235" cy="70104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000" b="1" cap="none"/>
            </a:pPr>
            <a:r>
              <a:t>Towards a compact dual layer stack readout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9RAABVNgAAf3AAAKRM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3298805" y="8832215"/>
            <a:ext cx="4988560" cy="36264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extLst>
              <a:ext uri="smNativeData">
                <pr:smNativeData xmlns:pr="smNativeData" xmlns="smNativeData" val="SMDATA_18_/wPlYxMAAAAlAAAAE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IeAACsBQAARDgAAOsV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918710" y="922020"/>
            <a:ext cx="4227830" cy="26409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QgAABTFgAAWjYAAHUe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214620" y="3629025"/>
            <a:ext cx="3620770" cy="13220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Curve1"/>
          <p:cNvSpPr>
            <a:extLst>
              <a:ext uri="smNativeData">
                <pr:smNativeData xmlns:pr="smNativeData" xmlns="smNativeData" val="SMDATA_16_/wPlYxMAAAAlAAAACwAAAA8B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PeWRgA8AAAAAQAAAAIAAAAAAAAAAAAAAAA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pHkAAAAAAAAJAAAABAAAAFCWpg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PeWRgx/f38A7uzhA8zMzADAwP8Af39/AAAAAAAAAAAAAAAAAAAAAAAAAAAAIQAAABgAAAAUAAAA0SoAALgYAAB3LQAAXhsAABAAAAAmAAAACAAAAP//////////MAAAABQAAAAAAAAAAAD//wAAAQAAAP//AAABAA=="/>
              </a:ext>
            </a:extLst>
          </p:cNvSpPr>
          <p:nvPr/>
        </p:nvSpPr>
        <p:spPr>
          <a:xfrm>
            <a:off x="6960235" y="4018280"/>
            <a:ext cx="430530" cy="430530"/>
          </a:xfrm>
          <a:custGeom>
            <a:avLst/>
            <a:gdLst/>
            <a:ahLst/>
            <a:cxnLst/>
            <a:rect l="0" t="0" r="430530" b="430530"/>
            <a:pathLst>
              <a:path w="430530" h="430530">
                <a:moveTo>
                  <a:pt x="143510" y="0"/>
                </a:moveTo>
                <a:cubicBezTo>
                  <a:pt x="200660" y="43180"/>
                  <a:pt x="459105" y="128905"/>
                  <a:pt x="430530" y="215265"/>
                </a:cubicBezTo>
                <a:cubicBezTo>
                  <a:pt x="401955" y="301625"/>
                  <a:pt x="86360" y="387350"/>
                  <a:pt x="0" y="430530"/>
                </a:cubicBezTo>
              </a:path>
            </a:pathLst>
          </a:custGeom>
          <a:noFill/>
          <a:ln w="38100" cap="flat" cmpd="sng" algn="ctr">
            <a:solidFill>
              <a:schemeClr val="accent6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r">
              <a:defRPr lang="de-de"/>
            </a:pPr>
          </a:p>
        </p:txBody>
      </p:sp>
      <p:sp>
        <p:nvSpPr>
          <p:cNvPr id="8" name="Curve2"/>
          <p:cNvSpPr>
            <a:extLst>
              <a:ext uri="smNativeData">
                <pr:smNativeData xmlns:pr="smNativeData" xmlns="smNativeData" val="SMDATA_16_/wPlYxMAAAAlAAAACwAAAA8B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PeWRgA8AAAAAQAAAAIAAAAAAAAAAAAAAAA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PeWRgx/f38A7uzhA8zMzADAwP8Af39/AAAAAAAAAAAAAAAAAAAAAAAAAAAAIQAAABgAAAAUAAAAsysAAPQWAABBLwAAXhsAABAAAAAmAAAACAAAAP//////////MAAAABQAAAAAAAAAAAD//wAAAQAAAP//AAABAA=="/>
              </a:ext>
            </a:extLst>
          </p:cNvSpPr>
          <p:nvPr/>
        </p:nvSpPr>
        <p:spPr>
          <a:xfrm>
            <a:off x="7103745" y="3731260"/>
            <a:ext cx="577850" cy="717550"/>
          </a:xfrm>
          <a:custGeom>
            <a:avLst/>
            <a:gdLst/>
            <a:ahLst/>
            <a:cxnLst/>
            <a:rect l="0" t="0" r="577850" b="717550"/>
            <a:pathLst>
              <a:path w="577850" h="717550">
                <a:moveTo>
                  <a:pt x="0" y="0"/>
                </a:moveTo>
                <a:cubicBezTo>
                  <a:pt x="114935" y="71755"/>
                  <a:pt x="530860" y="215265"/>
                  <a:pt x="574040" y="358775"/>
                </a:cubicBezTo>
                <a:cubicBezTo>
                  <a:pt x="617220" y="502285"/>
                  <a:pt x="287020" y="645795"/>
                  <a:pt x="215265" y="717550"/>
                </a:cubicBezTo>
              </a:path>
            </a:pathLst>
          </a:custGeom>
          <a:noFill/>
          <a:ln w="38100" cap="flat" cmpd="sng" algn="ctr">
            <a:solidFill>
              <a:schemeClr val="accent6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r">
              <a:defRPr lang="de-de"/>
            </a:pPr>
          </a:p>
        </p:txBody>
      </p:sp>
      <p:sp>
        <p:nvSpPr>
          <p:cNvPr id="9" name="Textbox1"/>
          <p:cNvSpPr txBox="1">
            <a:extLst>
              <a:ext uri="smNativeData">
                <pr:smNativeData xmlns:pr="smNativeData" xmlns="smNativeData" val="SMDATA_16_/wPlYxMAAAAlAAAAEgAAAE8BAAAAkAAAAEgAAACQAAAASAAAAAAAAAAAAAAAAAAAAAEAAABQAAAAAAAAAAAA4D8AAAAAAADgPwAAAAAAAOA/AAAAAAAA4D8AAAAAAADgPwAAAAAAAOA/AAAAAAAA4D8AAAAAAADgPwAAAAAAAOA/AAAAAAAA4D8CAAAAjAAAAAA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DUCAAD/fwAA/38AAAAAAAAJAAAABAAAAJ20Mk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WS4AAJcWAABpNQAARxgAABAgAAAmAAAACAAAAP//////////MAAAABQAAAAAAAAAAAD//wAAAQAAAP//AAABAA=="/>
              </a:ext>
            </a:extLst>
          </p:cNvSpPr>
          <p:nvPr/>
        </p:nvSpPr>
        <p:spPr>
          <a:xfrm>
            <a:off x="7534275" y="3672205"/>
            <a:ext cx="1148080" cy="274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l">
              <a:defRPr lang="de-de" sz="1200" cap="none">
                <a:solidFill>
                  <a:schemeClr val="accent6"/>
                </a:solidFill>
              </a:defRPr>
            </a:pPr>
            <a:r>
              <a:t>FPC cables</a:t>
            </a:r>
          </a:p>
        </p:txBody>
      </p:sp>
      <p:grpSp>
        <p:nvGrpSpPr>
          <p:cNvPr id="10" name="Group1"/>
          <p:cNvGrpSpPr>
            <a:extLst>
              <a:ext uri="smNativeData">
                <pr:smNativeData xmlns:pr="smNativeData" xmlns="smNativeData" val="SMDATA_6_/wPlYxMAAAAlAAAAAQAAAA8BAAAAkAAAAEgAAACQAAAASAAAAAAAAAAAAAAAAAAAABcAAAAUAAAAAAAAAAAAAAD/fwAA/38AAAAAAAAJAAAABAAAAGcAQQAfAAAAVAAAAAAAAAAAAAAAAAAAAAAAAAAAAAAAAAAAAAAAAAAAAAAAAAAAAAAAAAAAAAAAAAAAAAAAAAAAAAAAAAAAAAAAAAAAAAAAAAAAAAAAAAAAAAAAAAAAACEAAAAYAAAAFAAAAFQdAAAwHAAAGB8AAIMdAAAQAAAAJgAAAAgAAAD/////AAAAAA=="/>
              </a:ext>
            </a:extLst>
          </p:cNvGrpSpPr>
          <p:nvPr/>
        </p:nvGrpSpPr>
        <p:grpSpPr>
          <a:xfrm>
            <a:off x="4767580" y="4582160"/>
            <a:ext cx="287020" cy="215265"/>
            <a:chOff x="4767580" y="4582160"/>
            <a:chExt cx="287020" cy="215265"/>
          </a:xfrm>
        </p:grpSpPr>
        <p:sp>
          <p:nvSpPr>
            <p:cNvPr id="12" name="Rectangle2"/>
            <p:cNvSpPr>
              <a:extLst>
                <a:ext uri="smNativeData">
  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M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VB0AADAcAAArHgAAgR0AAAAAAAAmAAAACAAAAP//////////MAAAABQAAAAAAAAAAAD//wAAAQAAAP//AAABAA=="/>
                </a:ext>
              </a:extLst>
            </p:cNvSpPr>
            <p:nvPr/>
          </p:nvSpPr>
          <p:spPr>
            <a:xfrm>
              <a:off x="4767580" y="4582160"/>
              <a:ext cx="136525" cy="213995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</p:sp>
        <p:sp>
          <p:nvSpPr>
            <p:cNvPr id="11" name="Rectangle1"/>
            <p:cNvSpPr>
              <a:extLst>
                <a:ext uri="smNativeData">
                  <pr:smNativeData xmlns:pr="smNativeData" xmlns="smNativeData" val="SMDATA_16_/wPlYxMAAAAlAAAAZAAAAA8BAAAAkAAAAEgAAACQAAAASAAAAAAAAAAAAAAAAAAAAAEAAABQAAAAAAAAAAAA4D8AAAAAAADgPwAAAAAAAOA/AAAAAAAA4D8AAAAAAADgPwAAAAAAAOA/AAAAAAAA4D8AAAAAAADgPwAAAAAAAOA/AAAAAAAA4D8CAAAAjAAAAAEAAAAAAAAA/btj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M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btjAP///wEAAAAAAAAAAAAAAAAAAAAAAAAAAAAAAAAAAAAAAAAAAAAAAAB/f38A7uzhA8zMzADAwP8Af39/AAAAAAAAAAAAAAAAAAAAAAAAAAAAIQAAABgAAAAUAAAAQR4AADIcAAAYHwAAgx0AAAAAAAAmAAAACAAAAP//////////MAAAABQAAAAAAAAAAAD//wAAAQAAAP//AAABAA=="/>
                </a:ext>
              </a:extLst>
            </p:cNvSpPr>
            <p:nvPr/>
          </p:nvSpPr>
          <p:spPr>
            <a:xfrm>
              <a:off x="4918075" y="4583430"/>
              <a:ext cx="136525" cy="213995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JEGAACdKAAAMR0AAB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317500" y="1067435"/>
            <a:ext cx="6284595" cy="367792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e-de"/>
            </a:pPr>
            <a:r>
              <a:t>Python scripts for now</a:t>
            </a:r>
          </a:p>
          <a:p>
            <a:pPr lvl="1">
              <a:defRPr lang="de-de"/>
            </a:pPr>
            <a:r>
              <a:t>good enough/efficient for chip testing/waver probing</a:t>
            </a:r>
          </a:p>
          <a:p>
            <a:pPr lvl="1">
              <a:defRPr lang="de-de"/>
            </a:pPr>
            <a:r>
              <a:t>autonomous, scripted s-curve scans? =&gt; </a:t>
            </a:r>
            <a:r>
              <a:t>IKF</a:t>
            </a:r>
          </a:p>
          <a:p>
            <a:pPr lvl="1">
              <a:defRPr lang="de-de"/>
            </a:pPr>
          </a:p>
          <a:p>
            <a:pPr>
              <a:defRPr lang="de-de"/>
            </a:pPr>
            <a:r>
              <a:t>Corryvreckan </a:t>
            </a:r>
          </a:p>
          <a:p>
            <a:pPr lvl="1">
              <a:defRPr lang="de-de"/>
            </a:pPr>
            <a:r>
              <a:t>attractive telescope analysis software with large community</a:t>
            </a:r>
          </a:p>
          <a:p>
            <a:pPr lvl="1">
              <a:defRPr lang="de-de"/>
            </a:pPr>
            <a:r>
              <a:t>allows flexible merging across frame time boundary</a:t>
            </a:r>
          </a:p>
          <a:p>
            <a:pPr lvl="1">
              <a:defRPr lang="de-de"/>
            </a:pPr>
            <a:r>
              <a:t>supports heterogeneous telescopes composed of various chips </a:t>
            </a:r>
          </a:p>
          <a:p>
            <a:pPr lvl="1">
              <a:defRPr lang="de-de"/>
            </a:pPr>
            <a:r>
              <a:t>dedicated module for analysis of MIMOSIS data:</a:t>
            </a:r>
          </a:p>
          <a:p>
            <a:pPr lvl="2">
              <a:defRPr lang="de-de" cap="none">
                <a:hlinkClick r:id="rId2"/>
              </a:defRPr>
            </a:pPr>
            <a:r>
              <a:rPr lang="de-de">
                <a:hlinkClick r:id="rId2"/>
              </a:rPr>
              <a:t>https://</a:t>
            </a:r>
            <a:r>
              <a:rPr lang="de-de">
                <a:hlinkClick r:id="rId2"/>
              </a:rPr>
              <a:t>gitlab.cern.ch/</a:t>
            </a:r>
            <a:r>
              <a:rPr lang="de-de">
                <a:hlinkClick r:id="rId2"/>
              </a:rPr>
              <a:t>okeller/</a:t>
            </a:r>
            <a:r>
              <a:rPr lang="de-de">
                <a:hlinkClick r:id="rId2"/>
              </a:rPr>
              <a:t>corryvreckan/-/</a:t>
            </a:r>
            <a:r>
              <a:rPr lang="de-de">
                <a:hlinkClick r:id="rId2"/>
              </a:rPr>
              <a:t>wikis/home</a:t>
            </a:r>
            <a:endParaRPr lang="de-de">
              <a:hlinkClick r:id="rId2"/>
            </a:endParaRPr>
          </a:p>
          <a:p>
            <a:pPr lvl="1">
              <a:defRPr lang="de-de"/>
            </a:pPr>
            <a:r>
              <a:t>Online monitor reads live data while recoding to disk</a:t>
            </a:r>
          </a:p>
          <a:p>
            <a:pPr lvl="2">
              <a:defRPr lang="de-de"/>
            </a:pPr>
            <a:r>
              <a:t>=&gt; testing/debugging!</a:t>
            </a:r>
          </a:p>
          <a:p>
            <a:pPr>
              <a:defRPr lang="de-de"/>
            </a:pPr>
          </a:p>
          <a:p>
            <a:pPr>
              <a:defRPr lang="de-de"/>
            </a:pPr>
            <a:r>
              <a:t>Dedicated interactive GUI required at some point </a:t>
            </a:r>
          </a:p>
          <a:p>
            <a:pPr lvl="1">
              <a:defRPr lang="de-de"/>
            </a:pPr>
            <a:r>
              <a:t>Jupyter/</a:t>
            </a:r>
            <a:r>
              <a:t>Bokeh good candidates</a:t>
            </a:r>
          </a:p>
        </p:txBody>
      </p:sp>
      <p:sp>
        <p:nvSpPr>
          <p:cNvPr id="3" name="Textplatzhalter 12"/>
          <p:cNvSpPr>
            <a:spLocks noGrp="1" noChangeArrowheads="1"/>
            <a:extLst>
              <a:ext uri="smNativeData">
                <pr:smNativeData xmlns:pr="smNativeData" xmlns="smNativeData" val="SMDATA_16_/wPl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9AEAAM4AAABNJwAAHgUAABAAAAAmAAAACAAAAP3w////////MAAAABQAAAAAAAAAAAD//wAAAQAAAP//AAABAA=="/>
              </a:ext>
            </a:extLst>
          </p:cNvSpPr>
          <p:nvPr>
            <p:ph type="body" idx="13"/>
          </p:nvPr>
        </p:nvSpPr>
        <p:spPr>
          <a:xfrm>
            <a:off x="317500" y="130810"/>
            <a:ext cx="6071235" cy="70104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2000" b="1" cap="none"/>
            </a:pPr>
            <a:r>
              <a:t>Portable MIMOSIS </a:t>
            </a:r>
            <a:r>
              <a:t>DAQ - Software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4qAAC+EQAAPzgAAIkf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856730" y="2884170"/>
            <a:ext cx="2286635" cy="22421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/wPlYxMAAAAlAAAAEQAAAC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wmAAD3BQAALTcAAJYR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266180" y="969645"/>
            <a:ext cx="2703195" cy="1889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OKeller</dc:creator>
  <cp:keywords/>
  <dc:description/>
  <cp:lastModifiedBy>ozel</cp:lastModifiedBy>
  <cp:revision>0</cp:revision>
  <dcterms:created xsi:type="dcterms:W3CDTF">2021-11-01T08:43:51Z</dcterms:created>
  <dcterms:modified xsi:type="dcterms:W3CDTF">2023-02-09T14:32:31Z</dcterms:modified>
</cp:coreProperties>
</file>