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D68742-E393-47C6-82F5-96DC98192C53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8A0F0C-B1D9-4C31-B798-5E893B4F6A86}">
      <dgm:prSet phldrT="[Text]"/>
      <dgm:spPr/>
      <dgm:t>
        <a:bodyPr/>
        <a:lstStyle/>
        <a:p>
          <a:r>
            <a:rPr lang="en-US"/>
            <a:t> Non-technical</a:t>
          </a:r>
          <a:endParaRPr lang="en-US" dirty="0"/>
        </a:p>
      </dgm:t>
    </dgm:pt>
    <dgm:pt modelId="{002C7B47-7E1A-49EF-AB50-7E5ECEA3FD5E}" type="parTrans" cxnId="{4E583372-7FFD-4680-B7F8-F31002B1C462}">
      <dgm:prSet/>
      <dgm:spPr/>
      <dgm:t>
        <a:bodyPr/>
        <a:lstStyle/>
        <a:p>
          <a:endParaRPr lang="en-US"/>
        </a:p>
      </dgm:t>
    </dgm:pt>
    <dgm:pt modelId="{3D0486F9-7100-4C74-8B57-61D6D16D951C}" type="sibTrans" cxnId="{4E583372-7FFD-4680-B7F8-F31002B1C462}">
      <dgm:prSet/>
      <dgm:spPr/>
      <dgm:t>
        <a:bodyPr/>
        <a:lstStyle/>
        <a:p>
          <a:endParaRPr lang="en-US"/>
        </a:p>
      </dgm:t>
    </dgm:pt>
    <dgm:pt modelId="{47B7EEFC-0B4E-43E1-AD78-8758FE6D3567}">
      <dgm:prSet phldrT="[Text]"/>
      <dgm:spPr/>
      <dgm:t>
        <a:bodyPr/>
        <a:lstStyle/>
        <a:p>
          <a:r>
            <a:rPr lang="en-US" dirty="0"/>
            <a:t>Keep knowledge and develop further</a:t>
          </a:r>
        </a:p>
      </dgm:t>
    </dgm:pt>
    <dgm:pt modelId="{B6B53076-762F-4CE2-A8DF-496DC3B96376}" type="parTrans" cxnId="{F20D3056-4716-4FE0-86B6-05699B4CA27B}">
      <dgm:prSet/>
      <dgm:spPr/>
      <dgm:t>
        <a:bodyPr/>
        <a:lstStyle/>
        <a:p>
          <a:endParaRPr lang="en-US"/>
        </a:p>
      </dgm:t>
    </dgm:pt>
    <dgm:pt modelId="{EB1233C9-53DC-43AA-A637-93B21DBD2A0D}" type="sibTrans" cxnId="{F20D3056-4716-4FE0-86B6-05699B4CA27B}">
      <dgm:prSet/>
      <dgm:spPr/>
      <dgm:t>
        <a:bodyPr/>
        <a:lstStyle/>
        <a:p>
          <a:endParaRPr lang="en-US"/>
        </a:p>
      </dgm:t>
    </dgm:pt>
    <dgm:pt modelId="{A832177E-2EC3-4193-A8C1-45217D393092}">
      <dgm:prSet phldrT="[Text]"/>
      <dgm:spPr/>
      <dgm:t>
        <a:bodyPr/>
        <a:lstStyle/>
        <a:p>
          <a:r>
            <a:rPr lang="en-US" dirty="0"/>
            <a:t>Technical</a:t>
          </a:r>
        </a:p>
      </dgm:t>
    </dgm:pt>
    <dgm:pt modelId="{BEA51BA6-C90D-4BD9-B9B3-D9C9FCF90484}" type="parTrans" cxnId="{757E62FA-005E-4E2B-AEB6-9DA14EF9DCE4}">
      <dgm:prSet/>
      <dgm:spPr/>
      <dgm:t>
        <a:bodyPr/>
        <a:lstStyle/>
        <a:p>
          <a:endParaRPr lang="en-US"/>
        </a:p>
      </dgm:t>
    </dgm:pt>
    <dgm:pt modelId="{39101AB1-DD66-481D-A3C3-706AFF68EEB0}" type="sibTrans" cxnId="{757E62FA-005E-4E2B-AEB6-9DA14EF9DCE4}">
      <dgm:prSet/>
      <dgm:spPr/>
      <dgm:t>
        <a:bodyPr/>
        <a:lstStyle/>
        <a:p>
          <a:endParaRPr lang="en-US"/>
        </a:p>
      </dgm:t>
    </dgm:pt>
    <dgm:pt modelId="{8EB66C20-80A4-442F-BA1D-88EBF0ED29FC}">
      <dgm:prSet phldrT="[Text]"/>
      <dgm:spPr/>
      <dgm:t>
        <a:bodyPr/>
        <a:lstStyle/>
        <a:p>
          <a:r>
            <a:rPr lang="en-US" dirty="0"/>
            <a:t>Handling of complex tasks in an efficient, fast, reliable and trustworthy way with documentation (FAIR)</a:t>
          </a:r>
        </a:p>
      </dgm:t>
    </dgm:pt>
    <dgm:pt modelId="{F85944B7-F5AB-4A65-98BF-FA8EDCBFB91A}" type="parTrans" cxnId="{EE77CA6E-1339-44CA-B4BD-B77E23DC388B}">
      <dgm:prSet/>
      <dgm:spPr/>
      <dgm:t>
        <a:bodyPr/>
        <a:lstStyle/>
        <a:p>
          <a:endParaRPr lang="en-US"/>
        </a:p>
      </dgm:t>
    </dgm:pt>
    <dgm:pt modelId="{94B3C136-AF32-4079-A5DD-E4C796904D9A}" type="sibTrans" cxnId="{EE77CA6E-1339-44CA-B4BD-B77E23DC388B}">
      <dgm:prSet/>
      <dgm:spPr/>
      <dgm:t>
        <a:bodyPr/>
        <a:lstStyle/>
        <a:p>
          <a:endParaRPr lang="en-US"/>
        </a:p>
      </dgm:t>
    </dgm:pt>
    <dgm:pt modelId="{8F4C3C4E-C0C9-4E54-87E1-41611F8C684B}" type="pres">
      <dgm:prSet presAssocID="{E9D68742-E393-47C6-82F5-96DC98192C53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2BC23FA5-4E91-4E52-8B3F-A94463605C16}" type="pres">
      <dgm:prSet presAssocID="{E9D68742-E393-47C6-82F5-96DC98192C53}" presName="dummyMaxCanvas" presStyleCnt="0"/>
      <dgm:spPr/>
    </dgm:pt>
    <dgm:pt modelId="{B3FB5FF1-55BA-4542-BF2C-539BFB85B319}" type="pres">
      <dgm:prSet presAssocID="{E9D68742-E393-47C6-82F5-96DC98192C53}" presName="parentComposite" presStyleCnt="0"/>
      <dgm:spPr/>
    </dgm:pt>
    <dgm:pt modelId="{5DD0CEBD-5501-4591-A5F5-1EAA082FAE87}" type="pres">
      <dgm:prSet presAssocID="{E9D68742-E393-47C6-82F5-96DC98192C53}" presName="parent1" presStyleLbl="alignAccFollowNode1" presStyleIdx="0" presStyleCnt="4">
        <dgm:presLayoutVars>
          <dgm:chMax val="4"/>
        </dgm:presLayoutVars>
      </dgm:prSet>
      <dgm:spPr/>
    </dgm:pt>
    <dgm:pt modelId="{25490C59-8B59-40F0-BACA-672966BFA26D}" type="pres">
      <dgm:prSet presAssocID="{E9D68742-E393-47C6-82F5-96DC98192C53}" presName="parent2" presStyleLbl="alignAccFollowNode1" presStyleIdx="1" presStyleCnt="4">
        <dgm:presLayoutVars>
          <dgm:chMax val="4"/>
        </dgm:presLayoutVars>
      </dgm:prSet>
      <dgm:spPr/>
    </dgm:pt>
    <dgm:pt modelId="{50EBD92E-DEC2-4B00-B100-6CA64481507D}" type="pres">
      <dgm:prSet presAssocID="{E9D68742-E393-47C6-82F5-96DC98192C53}" presName="childrenComposite" presStyleCnt="0"/>
      <dgm:spPr/>
    </dgm:pt>
    <dgm:pt modelId="{9AC6D917-73A8-45C7-B54D-123025042E6F}" type="pres">
      <dgm:prSet presAssocID="{E9D68742-E393-47C6-82F5-96DC98192C53}" presName="dummyMaxCanvas_ChildArea" presStyleCnt="0"/>
      <dgm:spPr/>
    </dgm:pt>
    <dgm:pt modelId="{B92A5803-0C5A-4B45-94D2-7EA608B7A3EB}" type="pres">
      <dgm:prSet presAssocID="{E9D68742-E393-47C6-82F5-96DC98192C53}" presName="fulcrum" presStyleLbl="alignAccFollowNode1" presStyleIdx="2" presStyleCnt="4"/>
      <dgm:spPr/>
    </dgm:pt>
    <dgm:pt modelId="{70B917BD-B81E-4E47-BC39-F1A5CC7E4B5C}" type="pres">
      <dgm:prSet presAssocID="{E9D68742-E393-47C6-82F5-96DC98192C53}" presName="balance_11" presStyleLbl="alignAccFollowNode1" presStyleIdx="3" presStyleCnt="4">
        <dgm:presLayoutVars>
          <dgm:bulletEnabled val="1"/>
        </dgm:presLayoutVars>
      </dgm:prSet>
      <dgm:spPr/>
    </dgm:pt>
    <dgm:pt modelId="{6431FBB5-C4B4-47A5-951D-4A46BF7C9924}" type="pres">
      <dgm:prSet presAssocID="{E9D68742-E393-47C6-82F5-96DC98192C53}" presName="left_11_1" presStyleLbl="node1" presStyleIdx="0" presStyleCnt="2">
        <dgm:presLayoutVars>
          <dgm:bulletEnabled val="1"/>
        </dgm:presLayoutVars>
      </dgm:prSet>
      <dgm:spPr/>
    </dgm:pt>
    <dgm:pt modelId="{60D43B7B-A5CA-410C-82C7-D31E5F69B9D6}" type="pres">
      <dgm:prSet presAssocID="{E9D68742-E393-47C6-82F5-96DC98192C53}" presName="right_11_1" presStyleLbl="node1" presStyleIdx="1" presStyleCnt="2">
        <dgm:presLayoutVars>
          <dgm:bulletEnabled val="1"/>
        </dgm:presLayoutVars>
      </dgm:prSet>
      <dgm:spPr/>
    </dgm:pt>
  </dgm:ptLst>
  <dgm:cxnLst>
    <dgm:cxn modelId="{49202524-0304-44F7-96DC-CFFDD8DCC798}" type="presOf" srcId="{698A0F0C-B1D9-4C31-B798-5E893B4F6A86}" destId="{5DD0CEBD-5501-4591-A5F5-1EAA082FAE87}" srcOrd="0" destOrd="0" presId="urn:microsoft.com/office/officeart/2005/8/layout/balance1"/>
    <dgm:cxn modelId="{773BA360-6FE2-4B5B-9AD5-D97B7EC0E570}" type="presOf" srcId="{47B7EEFC-0B4E-43E1-AD78-8758FE6D3567}" destId="{6431FBB5-C4B4-47A5-951D-4A46BF7C9924}" srcOrd="0" destOrd="0" presId="urn:microsoft.com/office/officeart/2005/8/layout/balance1"/>
    <dgm:cxn modelId="{C9DE3443-18E6-481C-879A-BE98B1CF3069}" type="presOf" srcId="{E9D68742-E393-47C6-82F5-96DC98192C53}" destId="{8F4C3C4E-C0C9-4E54-87E1-41611F8C684B}" srcOrd="0" destOrd="0" presId="urn:microsoft.com/office/officeart/2005/8/layout/balance1"/>
    <dgm:cxn modelId="{1FFCE146-63C0-469D-8AB1-C682F18926FF}" type="presOf" srcId="{8EB66C20-80A4-442F-BA1D-88EBF0ED29FC}" destId="{60D43B7B-A5CA-410C-82C7-D31E5F69B9D6}" srcOrd="0" destOrd="0" presId="urn:microsoft.com/office/officeart/2005/8/layout/balance1"/>
    <dgm:cxn modelId="{EE77CA6E-1339-44CA-B4BD-B77E23DC388B}" srcId="{A832177E-2EC3-4193-A8C1-45217D393092}" destId="{8EB66C20-80A4-442F-BA1D-88EBF0ED29FC}" srcOrd="0" destOrd="0" parTransId="{F85944B7-F5AB-4A65-98BF-FA8EDCBFB91A}" sibTransId="{94B3C136-AF32-4079-A5DD-E4C796904D9A}"/>
    <dgm:cxn modelId="{4E583372-7FFD-4680-B7F8-F31002B1C462}" srcId="{E9D68742-E393-47C6-82F5-96DC98192C53}" destId="{698A0F0C-B1D9-4C31-B798-5E893B4F6A86}" srcOrd="0" destOrd="0" parTransId="{002C7B47-7E1A-49EF-AB50-7E5ECEA3FD5E}" sibTransId="{3D0486F9-7100-4C74-8B57-61D6D16D951C}"/>
    <dgm:cxn modelId="{F20D3056-4716-4FE0-86B6-05699B4CA27B}" srcId="{698A0F0C-B1D9-4C31-B798-5E893B4F6A86}" destId="{47B7EEFC-0B4E-43E1-AD78-8758FE6D3567}" srcOrd="0" destOrd="0" parTransId="{B6B53076-762F-4CE2-A8DF-496DC3B96376}" sibTransId="{EB1233C9-53DC-43AA-A637-93B21DBD2A0D}"/>
    <dgm:cxn modelId="{E8851F8C-7D03-4E9E-9F9F-7903B302884C}" type="presOf" srcId="{A832177E-2EC3-4193-A8C1-45217D393092}" destId="{25490C59-8B59-40F0-BACA-672966BFA26D}" srcOrd="0" destOrd="0" presId="urn:microsoft.com/office/officeart/2005/8/layout/balance1"/>
    <dgm:cxn modelId="{757E62FA-005E-4E2B-AEB6-9DA14EF9DCE4}" srcId="{E9D68742-E393-47C6-82F5-96DC98192C53}" destId="{A832177E-2EC3-4193-A8C1-45217D393092}" srcOrd="1" destOrd="0" parTransId="{BEA51BA6-C90D-4BD9-B9B3-D9C9FCF90484}" sibTransId="{39101AB1-DD66-481D-A3C3-706AFF68EEB0}"/>
    <dgm:cxn modelId="{ECA1134E-D55A-42E3-85B6-9B8A94BB5FFF}" type="presParOf" srcId="{8F4C3C4E-C0C9-4E54-87E1-41611F8C684B}" destId="{2BC23FA5-4E91-4E52-8B3F-A94463605C16}" srcOrd="0" destOrd="0" presId="urn:microsoft.com/office/officeart/2005/8/layout/balance1"/>
    <dgm:cxn modelId="{3EDD93F6-7CCF-4343-810F-3C7EE639B475}" type="presParOf" srcId="{8F4C3C4E-C0C9-4E54-87E1-41611F8C684B}" destId="{B3FB5FF1-55BA-4542-BF2C-539BFB85B319}" srcOrd="1" destOrd="0" presId="urn:microsoft.com/office/officeart/2005/8/layout/balance1"/>
    <dgm:cxn modelId="{3E730242-F0E5-466C-BABF-6586CE5416B9}" type="presParOf" srcId="{B3FB5FF1-55BA-4542-BF2C-539BFB85B319}" destId="{5DD0CEBD-5501-4591-A5F5-1EAA082FAE87}" srcOrd="0" destOrd="0" presId="urn:microsoft.com/office/officeart/2005/8/layout/balance1"/>
    <dgm:cxn modelId="{02940C64-C0F0-4476-991A-787EBE11FF52}" type="presParOf" srcId="{B3FB5FF1-55BA-4542-BF2C-539BFB85B319}" destId="{25490C59-8B59-40F0-BACA-672966BFA26D}" srcOrd="1" destOrd="0" presId="urn:microsoft.com/office/officeart/2005/8/layout/balance1"/>
    <dgm:cxn modelId="{24F6DEB6-6CB2-4F70-B0B1-02211072C158}" type="presParOf" srcId="{8F4C3C4E-C0C9-4E54-87E1-41611F8C684B}" destId="{50EBD92E-DEC2-4B00-B100-6CA64481507D}" srcOrd="2" destOrd="0" presId="urn:microsoft.com/office/officeart/2005/8/layout/balance1"/>
    <dgm:cxn modelId="{4DB2CDBF-DAD8-4323-B629-2C8940AEF75E}" type="presParOf" srcId="{50EBD92E-DEC2-4B00-B100-6CA64481507D}" destId="{9AC6D917-73A8-45C7-B54D-123025042E6F}" srcOrd="0" destOrd="0" presId="urn:microsoft.com/office/officeart/2005/8/layout/balance1"/>
    <dgm:cxn modelId="{841346CE-DC36-41E0-808A-85C005942484}" type="presParOf" srcId="{50EBD92E-DEC2-4B00-B100-6CA64481507D}" destId="{B92A5803-0C5A-4B45-94D2-7EA608B7A3EB}" srcOrd="1" destOrd="0" presId="urn:microsoft.com/office/officeart/2005/8/layout/balance1"/>
    <dgm:cxn modelId="{A4BD58C8-7EFD-4199-AC2D-0EE5D9D0D8CB}" type="presParOf" srcId="{50EBD92E-DEC2-4B00-B100-6CA64481507D}" destId="{70B917BD-B81E-4E47-BC39-F1A5CC7E4B5C}" srcOrd="2" destOrd="0" presId="urn:microsoft.com/office/officeart/2005/8/layout/balance1"/>
    <dgm:cxn modelId="{0A616B49-0C0D-4E2A-9E07-4DB4A93879ED}" type="presParOf" srcId="{50EBD92E-DEC2-4B00-B100-6CA64481507D}" destId="{6431FBB5-C4B4-47A5-951D-4A46BF7C9924}" srcOrd="3" destOrd="0" presId="urn:microsoft.com/office/officeart/2005/8/layout/balance1"/>
    <dgm:cxn modelId="{B5166FB2-B7D8-4F97-81E1-3DCCEA5A0200}" type="presParOf" srcId="{50EBD92E-DEC2-4B00-B100-6CA64481507D}" destId="{60D43B7B-A5CA-410C-82C7-D31E5F69B9D6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2EA555-9E3F-4AF2-A586-57B8277FE3AC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E2B46C-0C54-43E7-922A-93F3FBB1C758}">
      <dgm:prSet phldrT="[Text]"/>
      <dgm:spPr/>
      <dgm:t>
        <a:bodyPr/>
        <a:lstStyle/>
        <a:p>
          <a:r>
            <a:rPr lang="en-US" dirty="0"/>
            <a:t>Workflows</a:t>
          </a:r>
        </a:p>
      </dgm:t>
    </dgm:pt>
    <dgm:pt modelId="{3327018D-4E0F-4092-B5BB-D72A0D747320}" type="parTrans" cxnId="{74CC290B-E986-4275-87D2-38BF045F29AB}">
      <dgm:prSet/>
      <dgm:spPr/>
      <dgm:t>
        <a:bodyPr/>
        <a:lstStyle/>
        <a:p>
          <a:endParaRPr lang="en-US"/>
        </a:p>
      </dgm:t>
    </dgm:pt>
    <dgm:pt modelId="{EBD4832C-F93D-406A-A227-913B525746D3}" type="sibTrans" cxnId="{74CC290B-E986-4275-87D2-38BF045F29AB}">
      <dgm:prSet/>
      <dgm:spPr/>
      <dgm:t>
        <a:bodyPr/>
        <a:lstStyle/>
        <a:p>
          <a:endParaRPr lang="en-US"/>
        </a:p>
      </dgm:t>
    </dgm:pt>
    <dgm:pt modelId="{9ADACD2D-0D1E-48F7-8C4D-5120E399FF66}">
      <dgm:prSet phldrT="[Text]"/>
      <dgm:spPr/>
      <dgm:t>
        <a:bodyPr/>
        <a:lstStyle/>
        <a:p>
          <a:r>
            <a:rPr lang="en-US" dirty="0"/>
            <a:t>Small working groups need to rely on other researchers and software developers</a:t>
          </a:r>
        </a:p>
      </dgm:t>
    </dgm:pt>
    <dgm:pt modelId="{759CDF27-2FE3-4125-9C30-ACAD0F0616B7}" type="parTrans" cxnId="{6B0C680F-F831-4A46-9E64-7CCA53BF8911}">
      <dgm:prSet/>
      <dgm:spPr/>
      <dgm:t>
        <a:bodyPr/>
        <a:lstStyle/>
        <a:p>
          <a:endParaRPr lang="en-US"/>
        </a:p>
      </dgm:t>
    </dgm:pt>
    <dgm:pt modelId="{F140DDDE-5489-43E6-8205-24F58B85185C}" type="sibTrans" cxnId="{6B0C680F-F831-4A46-9E64-7CCA53BF8911}">
      <dgm:prSet/>
      <dgm:spPr/>
      <dgm:t>
        <a:bodyPr/>
        <a:lstStyle/>
        <a:p>
          <a:endParaRPr lang="en-US"/>
        </a:p>
      </dgm:t>
    </dgm:pt>
    <dgm:pt modelId="{D16EBCD2-58D0-4E2D-9A55-5349E6F00706}">
      <dgm:prSet phldrT="[Text]"/>
      <dgm:spPr/>
      <dgm:t>
        <a:bodyPr/>
        <a:lstStyle/>
        <a:p>
          <a:r>
            <a:rPr lang="en-US" dirty="0"/>
            <a:t>Often chaotic, manual and </a:t>
          </a:r>
          <a:r>
            <a:rPr lang="en-US" dirty="0" err="1"/>
            <a:t>errorprone</a:t>
          </a:r>
          <a:endParaRPr lang="en-US" dirty="0"/>
        </a:p>
      </dgm:t>
    </dgm:pt>
    <dgm:pt modelId="{ABEA4A7B-EB8B-41C1-8579-A901BCF7BDFD}" type="parTrans" cxnId="{1B5CA8BD-DDC3-4708-A010-1F8CC382C2A1}">
      <dgm:prSet/>
      <dgm:spPr/>
      <dgm:t>
        <a:bodyPr/>
        <a:lstStyle/>
        <a:p>
          <a:endParaRPr lang="en-US"/>
        </a:p>
      </dgm:t>
    </dgm:pt>
    <dgm:pt modelId="{A9959FA7-2B7A-4CB2-8006-C029625A02CB}" type="sibTrans" cxnId="{1B5CA8BD-DDC3-4708-A010-1F8CC382C2A1}">
      <dgm:prSet/>
      <dgm:spPr/>
      <dgm:t>
        <a:bodyPr/>
        <a:lstStyle/>
        <a:p>
          <a:endParaRPr lang="en-US"/>
        </a:p>
      </dgm:t>
    </dgm:pt>
    <dgm:pt modelId="{BBAF07E4-09B1-4F1E-BDC8-E44C1A786190}">
      <dgm:prSet phldrT="[Text]"/>
      <dgm:spPr/>
      <dgm:t>
        <a:bodyPr/>
        <a:lstStyle/>
        <a:p>
          <a:r>
            <a:rPr lang="en-US" dirty="0"/>
            <a:t>Reproducibility vs. new scientific developments</a:t>
          </a:r>
        </a:p>
      </dgm:t>
    </dgm:pt>
    <dgm:pt modelId="{763F0EC8-DB87-4980-B4E7-8904892A5955}" type="parTrans" cxnId="{C6525CD9-3315-467E-B357-ABE043B49332}">
      <dgm:prSet/>
      <dgm:spPr/>
      <dgm:t>
        <a:bodyPr/>
        <a:lstStyle/>
        <a:p>
          <a:endParaRPr lang="en-US"/>
        </a:p>
      </dgm:t>
    </dgm:pt>
    <dgm:pt modelId="{6D5F453F-71C5-4A5F-9BF7-359E66345C5F}" type="sibTrans" cxnId="{C6525CD9-3315-467E-B357-ABE043B49332}">
      <dgm:prSet/>
      <dgm:spPr/>
      <dgm:t>
        <a:bodyPr/>
        <a:lstStyle/>
        <a:p>
          <a:endParaRPr lang="en-US"/>
        </a:p>
      </dgm:t>
    </dgm:pt>
    <dgm:pt modelId="{A470C60E-8F26-4CF6-A2C2-DBEB76C2EF4B}">
      <dgm:prSet phldrT="[Text]"/>
      <dgm:spPr/>
      <dgm:t>
        <a:bodyPr/>
        <a:lstStyle/>
        <a:p>
          <a:r>
            <a:rPr lang="en-US" dirty="0"/>
            <a:t>Standardized workflows sometimes difficult (human supervision necessary, data too large)</a:t>
          </a:r>
        </a:p>
      </dgm:t>
    </dgm:pt>
    <dgm:pt modelId="{66DD0ADC-4B73-4FE9-B99A-10E9BE0F0BD8}" type="parTrans" cxnId="{1FFBEF5E-2D8F-4FBE-A866-61E5439002D9}">
      <dgm:prSet/>
      <dgm:spPr/>
      <dgm:t>
        <a:bodyPr/>
        <a:lstStyle/>
        <a:p>
          <a:endParaRPr lang="en-US"/>
        </a:p>
      </dgm:t>
    </dgm:pt>
    <dgm:pt modelId="{F4CF09A8-7920-41E7-893F-4E185E045B3D}" type="sibTrans" cxnId="{1FFBEF5E-2D8F-4FBE-A866-61E5439002D9}">
      <dgm:prSet/>
      <dgm:spPr/>
      <dgm:t>
        <a:bodyPr/>
        <a:lstStyle/>
        <a:p>
          <a:endParaRPr lang="en-US"/>
        </a:p>
      </dgm:t>
    </dgm:pt>
    <dgm:pt modelId="{E74F9BC6-3400-449A-A75D-81235B963DEA}">
      <dgm:prSet phldrT="[Text]"/>
      <dgm:spPr/>
      <dgm:t>
        <a:bodyPr/>
        <a:lstStyle/>
        <a:p>
          <a:r>
            <a:rPr lang="en-US" dirty="0"/>
            <a:t>Human resources missing</a:t>
          </a:r>
        </a:p>
      </dgm:t>
    </dgm:pt>
    <dgm:pt modelId="{BC412AFE-AAC4-4C1D-9B47-24FEA9B893C8}" type="parTrans" cxnId="{437D2E92-4C83-4D97-9A60-BC7F3F5D6AC4}">
      <dgm:prSet/>
      <dgm:spPr/>
      <dgm:t>
        <a:bodyPr/>
        <a:lstStyle/>
        <a:p>
          <a:endParaRPr lang="en-US"/>
        </a:p>
      </dgm:t>
    </dgm:pt>
    <dgm:pt modelId="{7AB4DA0F-1612-4FA7-95AD-C24984D27AFE}" type="sibTrans" cxnId="{437D2E92-4C83-4D97-9A60-BC7F3F5D6AC4}">
      <dgm:prSet/>
      <dgm:spPr/>
      <dgm:t>
        <a:bodyPr/>
        <a:lstStyle/>
        <a:p>
          <a:endParaRPr lang="en-US"/>
        </a:p>
      </dgm:t>
    </dgm:pt>
    <dgm:pt modelId="{625FD5B3-24C3-4326-B3C4-F21DC164054A}">
      <dgm:prSet phldrT="[Text]"/>
      <dgm:spPr/>
      <dgm:t>
        <a:bodyPr/>
        <a:lstStyle/>
        <a:p>
          <a:r>
            <a:rPr lang="en-US" dirty="0"/>
            <a:t>Multilayered challenge</a:t>
          </a:r>
        </a:p>
      </dgm:t>
    </dgm:pt>
    <dgm:pt modelId="{A2952663-CFD3-4884-9DDF-502A1D43A680}" type="parTrans" cxnId="{D1054368-47D4-4FD3-8C9C-C5F26A940167}">
      <dgm:prSet/>
      <dgm:spPr/>
      <dgm:t>
        <a:bodyPr/>
        <a:lstStyle/>
        <a:p>
          <a:endParaRPr lang="en-US"/>
        </a:p>
      </dgm:t>
    </dgm:pt>
    <dgm:pt modelId="{2DA0B50F-804E-4D09-88F7-06DCBDFEA4FA}" type="sibTrans" cxnId="{D1054368-47D4-4FD3-8C9C-C5F26A940167}">
      <dgm:prSet/>
      <dgm:spPr/>
      <dgm:t>
        <a:bodyPr/>
        <a:lstStyle/>
        <a:p>
          <a:endParaRPr lang="en-US"/>
        </a:p>
      </dgm:t>
    </dgm:pt>
    <dgm:pt modelId="{9DEE0D7A-82AF-4A60-8FFC-3690D6883E3B}">
      <dgm:prSet phldrT="[Text]"/>
      <dgm:spPr/>
      <dgm:t>
        <a:bodyPr/>
        <a:lstStyle/>
        <a:p>
          <a:r>
            <a:rPr lang="en-US" dirty="0"/>
            <a:t>Quantity of publications is often priority NO. 1</a:t>
          </a:r>
        </a:p>
      </dgm:t>
    </dgm:pt>
    <dgm:pt modelId="{500A5EAD-85E9-492F-977C-716C4F09F349}" type="parTrans" cxnId="{723D5CF6-93F7-4F76-B7B5-80E09E31945B}">
      <dgm:prSet/>
      <dgm:spPr/>
      <dgm:t>
        <a:bodyPr/>
        <a:lstStyle/>
        <a:p>
          <a:endParaRPr lang="en-US"/>
        </a:p>
      </dgm:t>
    </dgm:pt>
    <dgm:pt modelId="{C159AC4B-F45C-41D5-BC69-30604EAC89B6}" type="sibTrans" cxnId="{723D5CF6-93F7-4F76-B7B5-80E09E31945B}">
      <dgm:prSet/>
      <dgm:spPr/>
      <dgm:t>
        <a:bodyPr/>
        <a:lstStyle/>
        <a:p>
          <a:endParaRPr lang="en-US"/>
        </a:p>
      </dgm:t>
    </dgm:pt>
    <dgm:pt modelId="{697B4460-10B5-41A2-89ED-ADA352AF31B4}" type="pres">
      <dgm:prSet presAssocID="{8D2EA555-9E3F-4AF2-A586-57B8277FE3A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F95C759-E223-4B27-A2B6-C2A5F7BADE93}" type="pres">
      <dgm:prSet presAssocID="{7CE2B46C-0C54-43E7-922A-93F3FBB1C758}" presName="centerShape" presStyleLbl="node0" presStyleIdx="0" presStyleCnt="1"/>
      <dgm:spPr/>
    </dgm:pt>
    <dgm:pt modelId="{882D0B05-8A74-4DE5-A19D-127E8F1FEA64}" type="pres">
      <dgm:prSet presAssocID="{759CDF27-2FE3-4125-9C30-ACAD0F0616B7}" presName="parTrans" presStyleLbl="sibTrans2D1" presStyleIdx="0" presStyleCnt="7"/>
      <dgm:spPr/>
    </dgm:pt>
    <dgm:pt modelId="{443BCA64-3F7D-49CC-9446-7BE0CDD16EF3}" type="pres">
      <dgm:prSet presAssocID="{759CDF27-2FE3-4125-9C30-ACAD0F0616B7}" presName="connectorText" presStyleLbl="sibTrans2D1" presStyleIdx="0" presStyleCnt="7"/>
      <dgm:spPr/>
    </dgm:pt>
    <dgm:pt modelId="{4DD1BF5F-F39E-47FF-92EC-F65B05B390A0}" type="pres">
      <dgm:prSet presAssocID="{9ADACD2D-0D1E-48F7-8C4D-5120E399FF66}" presName="node" presStyleLbl="node1" presStyleIdx="0" presStyleCnt="7">
        <dgm:presLayoutVars>
          <dgm:bulletEnabled val="1"/>
        </dgm:presLayoutVars>
      </dgm:prSet>
      <dgm:spPr/>
    </dgm:pt>
    <dgm:pt modelId="{6A18A378-CCCE-47F4-A532-CCD36BC41C83}" type="pres">
      <dgm:prSet presAssocID="{ABEA4A7B-EB8B-41C1-8579-A901BCF7BDFD}" presName="parTrans" presStyleLbl="sibTrans2D1" presStyleIdx="1" presStyleCnt="7"/>
      <dgm:spPr/>
    </dgm:pt>
    <dgm:pt modelId="{AE02300B-22B8-4EA0-A521-53E8A8A4EF89}" type="pres">
      <dgm:prSet presAssocID="{ABEA4A7B-EB8B-41C1-8579-A901BCF7BDFD}" presName="connectorText" presStyleLbl="sibTrans2D1" presStyleIdx="1" presStyleCnt="7"/>
      <dgm:spPr/>
    </dgm:pt>
    <dgm:pt modelId="{D8B77B5D-6F3E-4C2E-943B-75865EDF60EC}" type="pres">
      <dgm:prSet presAssocID="{D16EBCD2-58D0-4E2D-9A55-5349E6F00706}" presName="node" presStyleLbl="node1" presStyleIdx="1" presStyleCnt="7">
        <dgm:presLayoutVars>
          <dgm:bulletEnabled val="1"/>
        </dgm:presLayoutVars>
      </dgm:prSet>
      <dgm:spPr/>
    </dgm:pt>
    <dgm:pt modelId="{5EE6B7FD-A650-4024-9B69-3DE3C9324004}" type="pres">
      <dgm:prSet presAssocID="{763F0EC8-DB87-4980-B4E7-8904892A5955}" presName="parTrans" presStyleLbl="sibTrans2D1" presStyleIdx="2" presStyleCnt="7"/>
      <dgm:spPr/>
    </dgm:pt>
    <dgm:pt modelId="{920CEADF-4570-49FA-87C9-DD82AD3D14DB}" type="pres">
      <dgm:prSet presAssocID="{763F0EC8-DB87-4980-B4E7-8904892A5955}" presName="connectorText" presStyleLbl="sibTrans2D1" presStyleIdx="2" presStyleCnt="7"/>
      <dgm:spPr/>
    </dgm:pt>
    <dgm:pt modelId="{9508C3DB-146F-4D6B-B23E-45CC1F272200}" type="pres">
      <dgm:prSet presAssocID="{BBAF07E4-09B1-4F1E-BDC8-E44C1A786190}" presName="node" presStyleLbl="node1" presStyleIdx="2" presStyleCnt="7">
        <dgm:presLayoutVars>
          <dgm:bulletEnabled val="1"/>
        </dgm:presLayoutVars>
      </dgm:prSet>
      <dgm:spPr/>
    </dgm:pt>
    <dgm:pt modelId="{025BFE7C-FAE0-4FD0-ACDB-72AC94F6E25F}" type="pres">
      <dgm:prSet presAssocID="{66DD0ADC-4B73-4FE9-B99A-10E9BE0F0BD8}" presName="parTrans" presStyleLbl="sibTrans2D1" presStyleIdx="3" presStyleCnt="7"/>
      <dgm:spPr/>
    </dgm:pt>
    <dgm:pt modelId="{EE3CDF02-9EF0-4879-998B-EBAFF99B2967}" type="pres">
      <dgm:prSet presAssocID="{66DD0ADC-4B73-4FE9-B99A-10E9BE0F0BD8}" presName="connectorText" presStyleLbl="sibTrans2D1" presStyleIdx="3" presStyleCnt="7"/>
      <dgm:spPr/>
    </dgm:pt>
    <dgm:pt modelId="{DF63B2EA-A7D5-4D93-B997-EE2953400940}" type="pres">
      <dgm:prSet presAssocID="{A470C60E-8F26-4CF6-A2C2-DBEB76C2EF4B}" presName="node" presStyleLbl="node1" presStyleIdx="3" presStyleCnt="7">
        <dgm:presLayoutVars>
          <dgm:bulletEnabled val="1"/>
        </dgm:presLayoutVars>
      </dgm:prSet>
      <dgm:spPr/>
    </dgm:pt>
    <dgm:pt modelId="{96CB79BB-4CB7-4CAE-B6AC-A80F30D43C9F}" type="pres">
      <dgm:prSet presAssocID="{BC412AFE-AAC4-4C1D-9B47-24FEA9B893C8}" presName="parTrans" presStyleLbl="sibTrans2D1" presStyleIdx="4" presStyleCnt="7"/>
      <dgm:spPr/>
    </dgm:pt>
    <dgm:pt modelId="{3DEC1A7A-D266-447A-A3D5-4BC997F66A0C}" type="pres">
      <dgm:prSet presAssocID="{BC412AFE-AAC4-4C1D-9B47-24FEA9B893C8}" presName="connectorText" presStyleLbl="sibTrans2D1" presStyleIdx="4" presStyleCnt="7"/>
      <dgm:spPr/>
    </dgm:pt>
    <dgm:pt modelId="{E32EF1CF-995E-4A60-826A-B9BEDFA70C5D}" type="pres">
      <dgm:prSet presAssocID="{E74F9BC6-3400-449A-A75D-81235B963DEA}" presName="node" presStyleLbl="node1" presStyleIdx="4" presStyleCnt="7">
        <dgm:presLayoutVars>
          <dgm:bulletEnabled val="1"/>
        </dgm:presLayoutVars>
      </dgm:prSet>
      <dgm:spPr/>
    </dgm:pt>
    <dgm:pt modelId="{439CAC23-CF9A-4F2A-B5F3-96EC3D6F5977}" type="pres">
      <dgm:prSet presAssocID="{A2952663-CFD3-4884-9DDF-502A1D43A680}" presName="parTrans" presStyleLbl="sibTrans2D1" presStyleIdx="5" presStyleCnt="7"/>
      <dgm:spPr/>
    </dgm:pt>
    <dgm:pt modelId="{DCF9596F-580A-4404-A901-ED7F2D2BE4E1}" type="pres">
      <dgm:prSet presAssocID="{A2952663-CFD3-4884-9DDF-502A1D43A680}" presName="connectorText" presStyleLbl="sibTrans2D1" presStyleIdx="5" presStyleCnt="7"/>
      <dgm:spPr/>
    </dgm:pt>
    <dgm:pt modelId="{066AAFDC-560A-4E15-B0E0-27C99AD32F0A}" type="pres">
      <dgm:prSet presAssocID="{625FD5B3-24C3-4326-B3C4-F21DC164054A}" presName="node" presStyleLbl="node1" presStyleIdx="5" presStyleCnt="7">
        <dgm:presLayoutVars>
          <dgm:bulletEnabled val="1"/>
        </dgm:presLayoutVars>
      </dgm:prSet>
      <dgm:spPr/>
    </dgm:pt>
    <dgm:pt modelId="{DAA347D1-6CEC-46D9-BCAA-B6C91A657E6D}" type="pres">
      <dgm:prSet presAssocID="{500A5EAD-85E9-492F-977C-716C4F09F349}" presName="parTrans" presStyleLbl="sibTrans2D1" presStyleIdx="6" presStyleCnt="7"/>
      <dgm:spPr/>
    </dgm:pt>
    <dgm:pt modelId="{EB8EE39A-CF38-4024-9E97-A09EF5032B7B}" type="pres">
      <dgm:prSet presAssocID="{500A5EAD-85E9-492F-977C-716C4F09F349}" presName="connectorText" presStyleLbl="sibTrans2D1" presStyleIdx="6" presStyleCnt="7"/>
      <dgm:spPr/>
    </dgm:pt>
    <dgm:pt modelId="{159B51BF-1D35-4998-BA4F-B92C1059D9EB}" type="pres">
      <dgm:prSet presAssocID="{9DEE0D7A-82AF-4A60-8FFC-3690D6883E3B}" presName="node" presStyleLbl="node1" presStyleIdx="6" presStyleCnt="7">
        <dgm:presLayoutVars>
          <dgm:bulletEnabled val="1"/>
        </dgm:presLayoutVars>
      </dgm:prSet>
      <dgm:spPr/>
    </dgm:pt>
  </dgm:ptLst>
  <dgm:cxnLst>
    <dgm:cxn modelId="{74CC290B-E986-4275-87D2-38BF045F29AB}" srcId="{8D2EA555-9E3F-4AF2-A586-57B8277FE3AC}" destId="{7CE2B46C-0C54-43E7-922A-93F3FBB1C758}" srcOrd="0" destOrd="0" parTransId="{3327018D-4E0F-4092-B5BB-D72A0D747320}" sibTransId="{EBD4832C-F93D-406A-A227-913B525746D3}"/>
    <dgm:cxn modelId="{6B0C680F-F831-4A46-9E64-7CCA53BF8911}" srcId="{7CE2B46C-0C54-43E7-922A-93F3FBB1C758}" destId="{9ADACD2D-0D1E-48F7-8C4D-5120E399FF66}" srcOrd="0" destOrd="0" parTransId="{759CDF27-2FE3-4125-9C30-ACAD0F0616B7}" sibTransId="{F140DDDE-5489-43E6-8205-24F58B85185C}"/>
    <dgm:cxn modelId="{79922513-1123-4293-AD4C-1D72800327F7}" type="presOf" srcId="{9DEE0D7A-82AF-4A60-8FFC-3690D6883E3B}" destId="{159B51BF-1D35-4998-BA4F-B92C1059D9EB}" srcOrd="0" destOrd="0" presId="urn:microsoft.com/office/officeart/2005/8/layout/radial5"/>
    <dgm:cxn modelId="{6C89B81C-622F-443E-BC15-B4ECC3FB6978}" type="presOf" srcId="{BC412AFE-AAC4-4C1D-9B47-24FEA9B893C8}" destId="{3DEC1A7A-D266-447A-A3D5-4BC997F66A0C}" srcOrd="1" destOrd="0" presId="urn:microsoft.com/office/officeart/2005/8/layout/radial5"/>
    <dgm:cxn modelId="{4C40FC29-D1BF-4345-A315-5A2AFC984992}" type="presOf" srcId="{ABEA4A7B-EB8B-41C1-8579-A901BCF7BDFD}" destId="{6A18A378-CCCE-47F4-A532-CCD36BC41C83}" srcOrd="0" destOrd="0" presId="urn:microsoft.com/office/officeart/2005/8/layout/radial5"/>
    <dgm:cxn modelId="{3278302C-7FE4-472D-9C71-A73885CE81C7}" type="presOf" srcId="{625FD5B3-24C3-4326-B3C4-F21DC164054A}" destId="{066AAFDC-560A-4E15-B0E0-27C99AD32F0A}" srcOrd="0" destOrd="0" presId="urn:microsoft.com/office/officeart/2005/8/layout/radial5"/>
    <dgm:cxn modelId="{6264A835-E2D1-4CEB-8CC6-68DEA4884575}" type="presOf" srcId="{763F0EC8-DB87-4980-B4E7-8904892A5955}" destId="{920CEADF-4570-49FA-87C9-DD82AD3D14DB}" srcOrd="1" destOrd="0" presId="urn:microsoft.com/office/officeart/2005/8/layout/radial5"/>
    <dgm:cxn modelId="{41D7BB3E-2A6E-4EE3-B713-8D4873D70048}" type="presOf" srcId="{759CDF27-2FE3-4125-9C30-ACAD0F0616B7}" destId="{882D0B05-8A74-4DE5-A19D-127E8F1FEA64}" srcOrd="0" destOrd="0" presId="urn:microsoft.com/office/officeart/2005/8/layout/radial5"/>
    <dgm:cxn modelId="{312E2B40-D295-43BD-8C8C-3E7750D6BA2C}" type="presOf" srcId="{E74F9BC6-3400-449A-A75D-81235B963DEA}" destId="{E32EF1CF-995E-4A60-826A-B9BEDFA70C5D}" srcOrd="0" destOrd="0" presId="urn:microsoft.com/office/officeart/2005/8/layout/radial5"/>
    <dgm:cxn modelId="{DFF48B40-CE17-4377-97F2-250201EDE001}" type="presOf" srcId="{A2952663-CFD3-4884-9DDF-502A1D43A680}" destId="{439CAC23-CF9A-4F2A-B5F3-96EC3D6F5977}" srcOrd="0" destOrd="0" presId="urn:microsoft.com/office/officeart/2005/8/layout/radial5"/>
    <dgm:cxn modelId="{7FE8E45B-1EC3-4E1C-80C6-8440AB540B2D}" type="presOf" srcId="{A2952663-CFD3-4884-9DDF-502A1D43A680}" destId="{DCF9596F-580A-4404-A901-ED7F2D2BE4E1}" srcOrd="1" destOrd="0" presId="urn:microsoft.com/office/officeart/2005/8/layout/radial5"/>
    <dgm:cxn modelId="{1FFBEF5E-2D8F-4FBE-A866-61E5439002D9}" srcId="{7CE2B46C-0C54-43E7-922A-93F3FBB1C758}" destId="{A470C60E-8F26-4CF6-A2C2-DBEB76C2EF4B}" srcOrd="3" destOrd="0" parTransId="{66DD0ADC-4B73-4FE9-B99A-10E9BE0F0BD8}" sibTransId="{F4CF09A8-7920-41E7-893F-4E185E045B3D}"/>
    <dgm:cxn modelId="{40E42C67-E2D1-4147-9BAC-97367E72C1EC}" type="presOf" srcId="{9ADACD2D-0D1E-48F7-8C4D-5120E399FF66}" destId="{4DD1BF5F-F39E-47FF-92EC-F65B05B390A0}" srcOrd="0" destOrd="0" presId="urn:microsoft.com/office/officeart/2005/8/layout/radial5"/>
    <dgm:cxn modelId="{D1054368-47D4-4FD3-8C9C-C5F26A940167}" srcId="{7CE2B46C-0C54-43E7-922A-93F3FBB1C758}" destId="{625FD5B3-24C3-4326-B3C4-F21DC164054A}" srcOrd="5" destOrd="0" parTransId="{A2952663-CFD3-4884-9DDF-502A1D43A680}" sibTransId="{2DA0B50F-804E-4D09-88F7-06DCBDFEA4FA}"/>
    <dgm:cxn modelId="{D57CC055-A936-4E81-A088-9C6604BD3050}" type="presOf" srcId="{BC412AFE-AAC4-4C1D-9B47-24FEA9B893C8}" destId="{96CB79BB-4CB7-4CAE-B6AC-A80F30D43C9F}" srcOrd="0" destOrd="0" presId="urn:microsoft.com/office/officeart/2005/8/layout/radial5"/>
    <dgm:cxn modelId="{2F773457-874F-4119-A9C7-FCB1D40BA472}" type="presOf" srcId="{D16EBCD2-58D0-4E2D-9A55-5349E6F00706}" destId="{D8B77B5D-6F3E-4C2E-943B-75865EDF60EC}" srcOrd="0" destOrd="0" presId="urn:microsoft.com/office/officeart/2005/8/layout/radial5"/>
    <dgm:cxn modelId="{2D641F78-7CF7-48A2-BFAB-DD1FABBCEA92}" type="presOf" srcId="{A470C60E-8F26-4CF6-A2C2-DBEB76C2EF4B}" destId="{DF63B2EA-A7D5-4D93-B997-EE2953400940}" srcOrd="0" destOrd="0" presId="urn:microsoft.com/office/officeart/2005/8/layout/radial5"/>
    <dgm:cxn modelId="{437D2E92-4C83-4D97-9A60-BC7F3F5D6AC4}" srcId="{7CE2B46C-0C54-43E7-922A-93F3FBB1C758}" destId="{E74F9BC6-3400-449A-A75D-81235B963DEA}" srcOrd="4" destOrd="0" parTransId="{BC412AFE-AAC4-4C1D-9B47-24FEA9B893C8}" sibTransId="{7AB4DA0F-1612-4FA7-95AD-C24984D27AFE}"/>
    <dgm:cxn modelId="{105E4DA5-D9FE-4CA7-9DA3-FA7BDA61AA91}" type="presOf" srcId="{7CE2B46C-0C54-43E7-922A-93F3FBB1C758}" destId="{CF95C759-E223-4B27-A2B6-C2A5F7BADE93}" srcOrd="0" destOrd="0" presId="urn:microsoft.com/office/officeart/2005/8/layout/radial5"/>
    <dgm:cxn modelId="{D4BAC3B2-DE81-4FA4-9587-6FA87DE88B1E}" type="presOf" srcId="{500A5EAD-85E9-492F-977C-716C4F09F349}" destId="{DAA347D1-6CEC-46D9-BCAA-B6C91A657E6D}" srcOrd="0" destOrd="0" presId="urn:microsoft.com/office/officeart/2005/8/layout/radial5"/>
    <dgm:cxn modelId="{C9BAABBC-9A78-4CD2-B00C-20AD95779D39}" type="presOf" srcId="{BBAF07E4-09B1-4F1E-BDC8-E44C1A786190}" destId="{9508C3DB-146F-4D6B-B23E-45CC1F272200}" srcOrd="0" destOrd="0" presId="urn:microsoft.com/office/officeart/2005/8/layout/radial5"/>
    <dgm:cxn modelId="{17D4DABC-37AB-41B2-B83C-F41E6DA0FFE6}" type="presOf" srcId="{66DD0ADC-4B73-4FE9-B99A-10E9BE0F0BD8}" destId="{EE3CDF02-9EF0-4879-998B-EBAFF99B2967}" srcOrd="1" destOrd="0" presId="urn:microsoft.com/office/officeart/2005/8/layout/radial5"/>
    <dgm:cxn modelId="{1B5CA8BD-DDC3-4708-A010-1F8CC382C2A1}" srcId="{7CE2B46C-0C54-43E7-922A-93F3FBB1C758}" destId="{D16EBCD2-58D0-4E2D-9A55-5349E6F00706}" srcOrd="1" destOrd="0" parTransId="{ABEA4A7B-EB8B-41C1-8579-A901BCF7BDFD}" sibTransId="{A9959FA7-2B7A-4CB2-8006-C029625A02CB}"/>
    <dgm:cxn modelId="{524A00D0-E1E1-430E-BE01-CE66195028FA}" type="presOf" srcId="{8D2EA555-9E3F-4AF2-A586-57B8277FE3AC}" destId="{697B4460-10B5-41A2-89ED-ADA352AF31B4}" srcOrd="0" destOrd="0" presId="urn:microsoft.com/office/officeart/2005/8/layout/radial5"/>
    <dgm:cxn modelId="{C6525CD9-3315-467E-B357-ABE043B49332}" srcId="{7CE2B46C-0C54-43E7-922A-93F3FBB1C758}" destId="{BBAF07E4-09B1-4F1E-BDC8-E44C1A786190}" srcOrd="2" destOrd="0" parTransId="{763F0EC8-DB87-4980-B4E7-8904892A5955}" sibTransId="{6D5F453F-71C5-4A5F-9BF7-359E66345C5F}"/>
    <dgm:cxn modelId="{33BC6ADF-AED5-42A1-B279-18736BF2FE4F}" type="presOf" srcId="{66DD0ADC-4B73-4FE9-B99A-10E9BE0F0BD8}" destId="{025BFE7C-FAE0-4FD0-ACDB-72AC94F6E25F}" srcOrd="0" destOrd="0" presId="urn:microsoft.com/office/officeart/2005/8/layout/radial5"/>
    <dgm:cxn modelId="{B2A884E9-8AD7-4059-A495-56D62EF3F34C}" type="presOf" srcId="{500A5EAD-85E9-492F-977C-716C4F09F349}" destId="{EB8EE39A-CF38-4024-9E97-A09EF5032B7B}" srcOrd="1" destOrd="0" presId="urn:microsoft.com/office/officeart/2005/8/layout/radial5"/>
    <dgm:cxn modelId="{EF0F26F2-00BD-47C4-BFA0-61C8A21A1151}" type="presOf" srcId="{ABEA4A7B-EB8B-41C1-8579-A901BCF7BDFD}" destId="{AE02300B-22B8-4EA0-A521-53E8A8A4EF89}" srcOrd="1" destOrd="0" presId="urn:microsoft.com/office/officeart/2005/8/layout/radial5"/>
    <dgm:cxn modelId="{226980F3-1FA0-4A86-AB24-09302BCABD0F}" type="presOf" srcId="{763F0EC8-DB87-4980-B4E7-8904892A5955}" destId="{5EE6B7FD-A650-4024-9B69-3DE3C9324004}" srcOrd="0" destOrd="0" presId="urn:microsoft.com/office/officeart/2005/8/layout/radial5"/>
    <dgm:cxn modelId="{723D5CF6-93F7-4F76-B7B5-80E09E31945B}" srcId="{7CE2B46C-0C54-43E7-922A-93F3FBB1C758}" destId="{9DEE0D7A-82AF-4A60-8FFC-3690D6883E3B}" srcOrd="6" destOrd="0" parTransId="{500A5EAD-85E9-492F-977C-716C4F09F349}" sibTransId="{C159AC4B-F45C-41D5-BC69-30604EAC89B6}"/>
    <dgm:cxn modelId="{B0663EFC-FA0A-4D89-977B-8771DDFB58C6}" type="presOf" srcId="{759CDF27-2FE3-4125-9C30-ACAD0F0616B7}" destId="{443BCA64-3F7D-49CC-9446-7BE0CDD16EF3}" srcOrd="1" destOrd="0" presId="urn:microsoft.com/office/officeart/2005/8/layout/radial5"/>
    <dgm:cxn modelId="{98B35EA1-84DB-4700-9A18-7B085485F0B7}" type="presParOf" srcId="{697B4460-10B5-41A2-89ED-ADA352AF31B4}" destId="{CF95C759-E223-4B27-A2B6-C2A5F7BADE93}" srcOrd="0" destOrd="0" presId="urn:microsoft.com/office/officeart/2005/8/layout/radial5"/>
    <dgm:cxn modelId="{843F9E75-55D3-4EA2-A624-1AF52D044FAB}" type="presParOf" srcId="{697B4460-10B5-41A2-89ED-ADA352AF31B4}" destId="{882D0B05-8A74-4DE5-A19D-127E8F1FEA64}" srcOrd="1" destOrd="0" presId="urn:microsoft.com/office/officeart/2005/8/layout/radial5"/>
    <dgm:cxn modelId="{23FEDEB3-D96A-4B17-9DC9-4CBB4F42F179}" type="presParOf" srcId="{882D0B05-8A74-4DE5-A19D-127E8F1FEA64}" destId="{443BCA64-3F7D-49CC-9446-7BE0CDD16EF3}" srcOrd="0" destOrd="0" presId="urn:microsoft.com/office/officeart/2005/8/layout/radial5"/>
    <dgm:cxn modelId="{537FFB56-4B4F-4B98-8D8B-E60F2FA0ADAC}" type="presParOf" srcId="{697B4460-10B5-41A2-89ED-ADA352AF31B4}" destId="{4DD1BF5F-F39E-47FF-92EC-F65B05B390A0}" srcOrd="2" destOrd="0" presId="urn:microsoft.com/office/officeart/2005/8/layout/radial5"/>
    <dgm:cxn modelId="{F2A8DA5F-19FD-4E0F-A922-23D37A6E0838}" type="presParOf" srcId="{697B4460-10B5-41A2-89ED-ADA352AF31B4}" destId="{6A18A378-CCCE-47F4-A532-CCD36BC41C83}" srcOrd="3" destOrd="0" presId="urn:microsoft.com/office/officeart/2005/8/layout/radial5"/>
    <dgm:cxn modelId="{FD285C25-AC0F-4757-817E-CE812591EFDE}" type="presParOf" srcId="{6A18A378-CCCE-47F4-A532-CCD36BC41C83}" destId="{AE02300B-22B8-4EA0-A521-53E8A8A4EF89}" srcOrd="0" destOrd="0" presId="urn:microsoft.com/office/officeart/2005/8/layout/radial5"/>
    <dgm:cxn modelId="{0FED73A5-22D9-4B18-83F9-9AB5A36FB58F}" type="presParOf" srcId="{697B4460-10B5-41A2-89ED-ADA352AF31B4}" destId="{D8B77B5D-6F3E-4C2E-943B-75865EDF60EC}" srcOrd="4" destOrd="0" presId="urn:microsoft.com/office/officeart/2005/8/layout/radial5"/>
    <dgm:cxn modelId="{0F78BF2F-F8ED-43B5-AD2A-91480D1F7954}" type="presParOf" srcId="{697B4460-10B5-41A2-89ED-ADA352AF31B4}" destId="{5EE6B7FD-A650-4024-9B69-3DE3C9324004}" srcOrd="5" destOrd="0" presId="urn:microsoft.com/office/officeart/2005/8/layout/radial5"/>
    <dgm:cxn modelId="{7B5E7B2A-3A06-44DA-A9AC-E6025226932C}" type="presParOf" srcId="{5EE6B7FD-A650-4024-9B69-3DE3C9324004}" destId="{920CEADF-4570-49FA-87C9-DD82AD3D14DB}" srcOrd="0" destOrd="0" presId="urn:microsoft.com/office/officeart/2005/8/layout/radial5"/>
    <dgm:cxn modelId="{7696D511-9394-447D-A297-5512F4154C6E}" type="presParOf" srcId="{697B4460-10B5-41A2-89ED-ADA352AF31B4}" destId="{9508C3DB-146F-4D6B-B23E-45CC1F272200}" srcOrd="6" destOrd="0" presId="urn:microsoft.com/office/officeart/2005/8/layout/radial5"/>
    <dgm:cxn modelId="{0860C9C3-789B-400A-8F08-7134ED2F0FD6}" type="presParOf" srcId="{697B4460-10B5-41A2-89ED-ADA352AF31B4}" destId="{025BFE7C-FAE0-4FD0-ACDB-72AC94F6E25F}" srcOrd="7" destOrd="0" presId="urn:microsoft.com/office/officeart/2005/8/layout/radial5"/>
    <dgm:cxn modelId="{D05A9E0C-242B-4EE5-9C0C-0919081F59BD}" type="presParOf" srcId="{025BFE7C-FAE0-4FD0-ACDB-72AC94F6E25F}" destId="{EE3CDF02-9EF0-4879-998B-EBAFF99B2967}" srcOrd="0" destOrd="0" presId="urn:microsoft.com/office/officeart/2005/8/layout/radial5"/>
    <dgm:cxn modelId="{307DDB02-A5E9-444E-A304-189D787E58DA}" type="presParOf" srcId="{697B4460-10B5-41A2-89ED-ADA352AF31B4}" destId="{DF63B2EA-A7D5-4D93-B997-EE2953400940}" srcOrd="8" destOrd="0" presId="urn:microsoft.com/office/officeart/2005/8/layout/radial5"/>
    <dgm:cxn modelId="{380788E7-9C52-4ADE-9971-5654D5D7FA19}" type="presParOf" srcId="{697B4460-10B5-41A2-89ED-ADA352AF31B4}" destId="{96CB79BB-4CB7-4CAE-B6AC-A80F30D43C9F}" srcOrd="9" destOrd="0" presId="urn:microsoft.com/office/officeart/2005/8/layout/radial5"/>
    <dgm:cxn modelId="{A1A8AB62-3D3F-4F58-B6D6-287CF525377F}" type="presParOf" srcId="{96CB79BB-4CB7-4CAE-B6AC-A80F30D43C9F}" destId="{3DEC1A7A-D266-447A-A3D5-4BC997F66A0C}" srcOrd="0" destOrd="0" presId="urn:microsoft.com/office/officeart/2005/8/layout/radial5"/>
    <dgm:cxn modelId="{2A636CD1-46AE-4ACC-9E6E-FE3D058D0EE8}" type="presParOf" srcId="{697B4460-10B5-41A2-89ED-ADA352AF31B4}" destId="{E32EF1CF-995E-4A60-826A-B9BEDFA70C5D}" srcOrd="10" destOrd="0" presId="urn:microsoft.com/office/officeart/2005/8/layout/radial5"/>
    <dgm:cxn modelId="{CD7EEF4B-3A0F-4583-BCE9-9F3F2C20F222}" type="presParOf" srcId="{697B4460-10B5-41A2-89ED-ADA352AF31B4}" destId="{439CAC23-CF9A-4F2A-B5F3-96EC3D6F5977}" srcOrd="11" destOrd="0" presId="urn:microsoft.com/office/officeart/2005/8/layout/radial5"/>
    <dgm:cxn modelId="{1EEFCEF3-9F77-4573-B8FF-F8DBCD6BD4DC}" type="presParOf" srcId="{439CAC23-CF9A-4F2A-B5F3-96EC3D6F5977}" destId="{DCF9596F-580A-4404-A901-ED7F2D2BE4E1}" srcOrd="0" destOrd="0" presId="urn:microsoft.com/office/officeart/2005/8/layout/radial5"/>
    <dgm:cxn modelId="{6B0499BC-66EC-4C52-8D84-C0E49BE3AFB1}" type="presParOf" srcId="{697B4460-10B5-41A2-89ED-ADA352AF31B4}" destId="{066AAFDC-560A-4E15-B0E0-27C99AD32F0A}" srcOrd="12" destOrd="0" presId="urn:microsoft.com/office/officeart/2005/8/layout/radial5"/>
    <dgm:cxn modelId="{A4DE620A-13DB-4AFB-AB65-E10AFFE8BC5F}" type="presParOf" srcId="{697B4460-10B5-41A2-89ED-ADA352AF31B4}" destId="{DAA347D1-6CEC-46D9-BCAA-B6C91A657E6D}" srcOrd="13" destOrd="0" presId="urn:microsoft.com/office/officeart/2005/8/layout/radial5"/>
    <dgm:cxn modelId="{386577C3-3687-42CE-A658-0324FA765A1E}" type="presParOf" srcId="{DAA347D1-6CEC-46D9-BCAA-B6C91A657E6D}" destId="{EB8EE39A-CF38-4024-9E97-A09EF5032B7B}" srcOrd="0" destOrd="0" presId="urn:microsoft.com/office/officeart/2005/8/layout/radial5"/>
    <dgm:cxn modelId="{5F3FAD6E-C316-4A4C-9C3A-9259BB53D69D}" type="presParOf" srcId="{697B4460-10B5-41A2-89ED-ADA352AF31B4}" destId="{159B51BF-1D35-4998-BA4F-B92C1059D9EB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48CC74-E4C7-4F42-8417-C8CB66072B2B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9E740-FE67-4CDB-9587-397445B7EEF8}">
      <dgm:prSet phldrT="[Text]"/>
      <dgm:spPr/>
      <dgm:t>
        <a:bodyPr/>
        <a:lstStyle/>
        <a:p>
          <a:r>
            <a:rPr lang="en-US" dirty="0"/>
            <a:t>Teaching</a:t>
          </a:r>
        </a:p>
      </dgm:t>
    </dgm:pt>
    <dgm:pt modelId="{4D8E6454-6E63-41D4-9256-0124930A52E6}" type="parTrans" cxnId="{857C9204-9388-484A-BE37-E2687CCFF4EB}">
      <dgm:prSet/>
      <dgm:spPr/>
      <dgm:t>
        <a:bodyPr/>
        <a:lstStyle/>
        <a:p>
          <a:endParaRPr lang="en-US"/>
        </a:p>
      </dgm:t>
    </dgm:pt>
    <dgm:pt modelId="{E41CCA76-1AD6-4970-91CF-62CE1FFD63A7}" type="sibTrans" cxnId="{857C9204-9388-484A-BE37-E2687CCFF4EB}">
      <dgm:prSet/>
      <dgm:spPr/>
      <dgm:t>
        <a:bodyPr/>
        <a:lstStyle/>
        <a:p>
          <a:endParaRPr lang="en-US"/>
        </a:p>
      </dgm:t>
    </dgm:pt>
    <dgm:pt modelId="{3515AF0F-BDAF-4239-9585-9A4EC7CA68E5}">
      <dgm:prSet phldrT="[Text]" custT="1"/>
      <dgm:spPr/>
      <dgm:t>
        <a:bodyPr/>
        <a:lstStyle/>
        <a:p>
          <a:r>
            <a:rPr lang="en-US" sz="1400" dirty="0"/>
            <a:t>Third pillar in physics education (Experimental physics, theoretical physics, Data science)</a:t>
          </a:r>
        </a:p>
      </dgm:t>
    </dgm:pt>
    <dgm:pt modelId="{0D7AEF44-78D8-4F3A-98C0-762042D65273}" type="parTrans" cxnId="{2979C55B-7026-4C3F-8E5F-F4CE17F636BB}">
      <dgm:prSet/>
      <dgm:spPr/>
      <dgm:t>
        <a:bodyPr/>
        <a:lstStyle/>
        <a:p>
          <a:endParaRPr lang="en-US"/>
        </a:p>
      </dgm:t>
    </dgm:pt>
    <dgm:pt modelId="{27BE6F95-6410-4096-BF73-B675AFFAE6DF}" type="sibTrans" cxnId="{2979C55B-7026-4C3F-8E5F-F4CE17F636BB}">
      <dgm:prSet/>
      <dgm:spPr/>
      <dgm:t>
        <a:bodyPr/>
        <a:lstStyle/>
        <a:p>
          <a:endParaRPr lang="en-US"/>
        </a:p>
      </dgm:t>
    </dgm:pt>
    <dgm:pt modelId="{FBB7FA10-43A2-4323-96E5-240454919AC1}">
      <dgm:prSet phldrT="[Text]"/>
      <dgm:spPr/>
      <dgm:t>
        <a:bodyPr/>
        <a:lstStyle/>
        <a:p>
          <a:r>
            <a:rPr lang="en-US" dirty="0"/>
            <a:t>Working habits</a:t>
          </a:r>
        </a:p>
      </dgm:t>
    </dgm:pt>
    <dgm:pt modelId="{555C7D3C-3CEA-4BFA-8255-9B8AB50AFBDF}" type="parTrans" cxnId="{9941798C-30F8-406D-A288-499F5BDE978F}">
      <dgm:prSet/>
      <dgm:spPr/>
      <dgm:t>
        <a:bodyPr/>
        <a:lstStyle/>
        <a:p>
          <a:endParaRPr lang="en-US"/>
        </a:p>
      </dgm:t>
    </dgm:pt>
    <dgm:pt modelId="{AC390960-23FD-4D7B-B778-7B7628E730B8}" type="sibTrans" cxnId="{9941798C-30F8-406D-A288-499F5BDE978F}">
      <dgm:prSet/>
      <dgm:spPr/>
      <dgm:t>
        <a:bodyPr/>
        <a:lstStyle/>
        <a:p>
          <a:endParaRPr lang="en-US"/>
        </a:p>
      </dgm:t>
    </dgm:pt>
    <dgm:pt modelId="{0587617C-B395-4EBF-B3CA-157ED39191CF}">
      <dgm:prSet phldrT="[Text]" custT="1"/>
      <dgm:spPr/>
      <dgm:t>
        <a:bodyPr/>
        <a:lstStyle/>
        <a:p>
          <a:r>
            <a:rPr lang="en-US" sz="1400" dirty="0"/>
            <a:t>Documentation</a:t>
          </a:r>
        </a:p>
      </dgm:t>
    </dgm:pt>
    <dgm:pt modelId="{5F932D1F-E20F-4F64-9235-8BBC614B4E28}" type="parTrans" cxnId="{62CEAE7A-E3D4-4783-B676-7F8198F0C5CC}">
      <dgm:prSet/>
      <dgm:spPr/>
      <dgm:t>
        <a:bodyPr/>
        <a:lstStyle/>
        <a:p>
          <a:endParaRPr lang="en-US"/>
        </a:p>
      </dgm:t>
    </dgm:pt>
    <dgm:pt modelId="{002C29D0-A6BD-4543-9133-4DBEEC5F3D7F}" type="sibTrans" cxnId="{62CEAE7A-E3D4-4783-B676-7F8198F0C5CC}">
      <dgm:prSet/>
      <dgm:spPr/>
      <dgm:t>
        <a:bodyPr/>
        <a:lstStyle/>
        <a:p>
          <a:endParaRPr lang="en-US"/>
        </a:p>
      </dgm:t>
    </dgm:pt>
    <dgm:pt modelId="{269BE25C-39CF-444D-BD19-4B9098FEF4E5}">
      <dgm:prSet phldrT="[Text]"/>
      <dgm:spPr/>
      <dgm:t>
        <a:bodyPr/>
        <a:lstStyle/>
        <a:p>
          <a:r>
            <a:rPr lang="en-US" dirty="0"/>
            <a:t>Positions</a:t>
          </a:r>
        </a:p>
      </dgm:t>
    </dgm:pt>
    <dgm:pt modelId="{43581173-A319-44AD-A4AD-1D4478F088A4}" type="parTrans" cxnId="{03A2E077-D10F-44CB-83B0-D50E6D60E207}">
      <dgm:prSet/>
      <dgm:spPr/>
      <dgm:t>
        <a:bodyPr/>
        <a:lstStyle/>
        <a:p>
          <a:endParaRPr lang="en-US"/>
        </a:p>
      </dgm:t>
    </dgm:pt>
    <dgm:pt modelId="{E3DF4011-85D6-4D8E-8324-7CB01725471B}" type="sibTrans" cxnId="{03A2E077-D10F-44CB-83B0-D50E6D60E207}">
      <dgm:prSet/>
      <dgm:spPr/>
      <dgm:t>
        <a:bodyPr/>
        <a:lstStyle/>
        <a:p>
          <a:endParaRPr lang="en-US"/>
        </a:p>
      </dgm:t>
    </dgm:pt>
    <dgm:pt modelId="{0D918B5E-C856-4DD8-A96B-50B8BAAA486D}">
      <dgm:prSet phldrT="[Text]" custT="1"/>
      <dgm:spPr/>
      <dgm:t>
        <a:bodyPr/>
        <a:lstStyle/>
        <a:p>
          <a:r>
            <a:rPr lang="en-US" sz="1400" dirty="0"/>
            <a:t>Permanent positions for software support</a:t>
          </a:r>
        </a:p>
      </dgm:t>
    </dgm:pt>
    <dgm:pt modelId="{7171615B-F204-46BF-8EDC-715031704005}" type="parTrans" cxnId="{1FD8E7C5-7EEE-4707-8FFE-3C5C174F14BC}">
      <dgm:prSet/>
      <dgm:spPr/>
      <dgm:t>
        <a:bodyPr/>
        <a:lstStyle/>
        <a:p>
          <a:endParaRPr lang="en-US"/>
        </a:p>
      </dgm:t>
    </dgm:pt>
    <dgm:pt modelId="{22298E9F-F465-41E2-A73A-D861484752E0}" type="sibTrans" cxnId="{1FD8E7C5-7EEE-4707-8FFE-3C5C174F14BC}">
      <dgm:prSet/>
      <dgm:spPr/>
      <dgm:t>
        <a:bodyPr/>
        <a:lstStyle/>
        <a:p>
          <a:endParaRPr lang="en-US"/>
        </a:p>
      </dgm:t>
    </dgm:pt>
    <dgm:pt modelId="{CDFD678D-CB60-4B05-BA93-05ED01395298}">
      <dgm:prSet phldrT="[Text]"/>
      <dgm:spPr/>
      <dgm:t>
        <a:bodyPr/>
        <a:lstStyle/>
        <a:p>
          <a:r>
            <a:rPr lang="en-US" dirty="0"/>
            <a:t>Workflow published</a:t>
          </a:r>
        </a:p>
      </dgm:t>
    </dgm:pt>
    <dgm:pt modelId="{7B4A517D-6104-4FA1-B455-BDD2D6418DFE}" type="parTrans" cxnId="{4D1375B5-7794-48C6-924A-A9D182C6225A}">
      <dgm:prSet/>
      <dgm:spPr/>
      <dgm:t>
        <a:bodyPr/>
        <a:lstStyle/>
        <a:p>
          <a:endParaRPr lang="en-US"/>
        </a:p>
      </dgm:t>
    </dgm:pt>
    <dgm:pt modelId="{92656956-9164-400B-9AFB-AACE0AEA1ADA}" type="sibTrans" cxnId="{4D1375B5-7794-48C6-924A-A9D182C6225A}">
      <dgm:prSet/>
      <dgm:spPr/>
      <dgm:t>
        <a:bodyPr/>
        <a:lstStyle/>
        <a:p>
          <a:endParaRPr lang="en-US"/>
        </a:p>
      </dgm:t>
    </dgm:pt>
    <dgm:pt modelId="{6408506B-D9BD-47EA-927C-5A7306992F4A}">
      <dgm:prSet phldrT="[Text]" custT="1"/>
      <dgm:spPr/>
      <dgm:t>
        <a:bodyPr/>
        <a:lstStyle/>
        <a:p>
          <a:r>
            <a:rPr lang="en-US" sz="1400" dirty="0"/>
            <a:t>Software needs to be citable</a:t>
          </a:r>
        </a:p>
      </dgm:t>
    </dgm:pt>
    <dgm:pt modelId="{51E63D25-E1EE-4D9B-8563-8C23E729A0D6}" type="parTrans" cxnId="{3F3FFC55-CE88-4B8A-8CB8-6260A2CE092F}">
      <dgm:prSet/>
      <dgm:spPr/>
      <dgm:t>
        <a:bodyPr/>
        <a:lstStyle/>
        <a:p>
          <a:endParaRPr lang="en-US"/>
        </a:p>
      </dgm:t>
    </dgm:pt>
    <dgm:pt modelId="{6596B35A-B519-4B39-A82E-0B92D52DA745}" type="sibTrans" cxnId="{3F3FFC55-CE88-4B8A-8CB8-6260A2CE092F}">
      <dgm:prSet/>
      <dgm:spPr/>
      <dgm:t>
        <a:bodyPr/>
        <a:lstStyle/>
        <a:p>
          <a:endParaRPr lang="en-US"/>
        </a:p>
      </dgm:t>
    </dgm:pt>
    <dgm:pt modelId="{60C8CB24-AF38-4BA0-AED6-997F38B5BCE6}">
      <dgm:prSet phldrT="[Text]"/>
      <dgm:spPr/>
      <dgm:t>
        <a:bodyPr/>
        <a:lstStyle/>
        <a:p>
          <a:endParaRPr lang="en-US" sz="1200" dirty="0"/>
        </a:p>
      </dgm:t>
    </dgm:pt>
    <dgm:pt modelId="{DC04AF76-AEB8-434A-BD2A-38428A32FDE5}" type="parTrans" cxnId="{2D1434D4-EB91-4796-962D-A43E33D227C6}">
      <dgm:prSet/>
      <dgm:spPr/>
      <dgm:t>
        <a:bodyPr/>
        <a:lstStyle/>
        <a:p>
          <a:endParaRPr lang="en-US"/>
        </a:p>
      </dgm:t>
    </dgm:pt>
    <dgm:pt modelId="{D4924F0F-5ADC-4D3C-B60D-939495567C11}" type="sibTrans" cxnId="{2D1434D4-EB91-4796-962D-A43E33D227C6}">
      <dgm:prSet/>
      <dgm:spPr/>
      <dgm:t>
        <a:bodyPr/>
        <a:lstStyle/>
        <a:p>
          <a:endParaRPr lang="en-US"/>
        </a:p>
      </dgm:t>
    </dgm:pt>
    <dgm:pt modelId="{AAF2E3AC-CBB6-4D7C-8340-C251AB3F4864}">
      <dgm:prSet phldrT="[Text]" custT="1"/>
      <dgm:spPr/>
      <dgm:t>
        <a:bodyPr/>
        <a:lstStyle/>
        <a:p>
          <a:r>
            <a:rPr lang="en-US" sz="1400" dirty="0"/>
            <a:t>Easy access to reproduce results</a:t>
          </a:r>
        </a:p>
      </dgm:t>
    </dgm:pt>
    <dgm:pt modelId="{4306546B-9A10-4152-8CB4-8A8C373AF704}" type="parTrans" cxnId="{71140444-3EDF-4AC0-A81A-1F850A03B521}">
      <dgm:prSet/>
      <dgm:spPr/>
      <dgm:t>
        <a:bodyPr/>
        <a:lstStyle/>
        <a:p>
          <a:endParaRPr lang="en-US"/>
        </a:p>
      </dgm:t>
    </dgm:pt>
    <dgm:pt modelId="{C36330D5-C903-4851-B7E5-06DA2DD66EB1}" type="sibTrans" cxnId="{71140444-3EDF-4AC0-A81A-1F850A03B521}">
      <dgm:prSet/>
      <dgm:spPr/>
      <dgm:t>
        <a:bodyPr/>
        <a:lstStyle/>
        <a:p>
          <a:endParaRPr lang="en-US"/>
        </a:p>
      </dgm:t>
    </dgm:pt>
    <dgm:pt modelId="{901140E4-5F9C-4A8E-9664-9642F05EB51B}">
      <dgm:prSet phldrT="[Text]" custT="1"/>
      <dgm:spPr/>
      <dgm:t>
        <a:bodyPr/>
        <a:lstStyle/>
        <a:p>
          <a:r>
            <a:rPr lang="en-US" sz="1400" dirty="0"/>
            <a:t>Acknowledge IT development</a:t>
          </a:r>
        </a:p>
      </dgm:t>
    </dgm:pt>
    <dgm:pt modelId="{D9321BF9-A13B-48B3-B5BD-AFD87AA87667}" type="parTrans" cxnId="{80823E44-A966-4FBE-9D2C-1ED1D54A9742}">
      <dgm:prSet/>
      <dgm:spPr/>
      <dgm:t>
        <a:bodyPr/>
        <a:lstStyle/>
        <a:p>
          <a:endParaRPr lang="en-US"/>
        </a:p>
      </dgm:t>
    </dgm:pt>
    <dgm:pt modelId="{3B8C0CED-FC72-4A6F-A167-2D1FE3CFFC42}" type="sibTrans" cxnId="{80823E44-A966-4FBE-9D2C-1ED1D54A9742}">
      <dgm:prSet/>
      <dgm:spPr/>
      <dgm:t>
        <a:bodyPr/>
        <a:lstStyle/>
        <a:p>
          <a:endParaRPr lang="en-US"/>
        </a:p>
      </dgm:t>
    </dgm:pt>
    <dgm:pt modelId="{3CC4B475-6C9A-4248-AE90-80B0690BFFBD}">
      <dgm:prSet phldrT="[Text]" custT="1"/>
      <dgm:spPr/>
      <dgm:t>
        <a:bodyPr/>
        <a:lstStyle/>
        <a:p>
          <a:r>
            <a:rPr lang="en-US" sz="1400" dirty="0"/>
            <a:t>Specialized education courses for dedicated large scale experiments</a:t>
          </a:r>
        </a:p>
      </dgm:t>
    </dgm:pt>
    <dgm:pt modelId="{0DA8EFAE-E688-4496-87F1-0A73E4665276}" type="parTrans" cxnId="{72BE2B3D-57B1-431C-9157-730538178D2B}">
      <dgm:prSet/>
      <dgm:spPr/>
      <dgm:t>
        <a:bodyPr/>
        <a:lstStyle/>
        <a:p>
          <a:endParaRPr lang="en-US"/>
        </a:p>
      </dgm:t>
    </dgm:pt>
    <dgm:pt modelId="{56B661F5-1613-4C60-9AE0-62AB475A63DF}" type="sibTrans" cxnId="{72BE2B3D-57B1-431C-9157-730538178D2B}">
      <dgm:prSet/>
      <dgm:spPr/>
      <dgm:t>
        <a:bodyPr/>
        <a:lstStyle/>
        <a:p>
          <a:endParaRPr lang="en-US"/>
        </a:p>
      </dgm:t>
    </dgm:pt>
    <dgm:pt modelId="{60CB9624-64FC-4CD5-92BB-F8506D7E1E02}">
      <dgm:prSet phldrT="[Text]"/>
      <dgm:spPr/>
      <dgm:t>
        <a:bodyPr/>
        <a:lstStyle/>
        <a:p>
          <a:endParaRPr lang="en-US" sz="1200" dirty="0"/>
        </a:p>
      </dgm:t>
    </dgm:pt>
    <dgm:pt modelId="{F7A77EE9-1641-404C-BE6A-E1F0AF39B9C2}" type="parTrans" cxnId="{03547E51-9A91-4EC3-94AF-6DE73DD778B7}">
      <dgm:prSet/>
      <dgm:spPr/>
      <dgm:t>
        <a:bodyPr/>
        <a:lstStyle/>
        <a:p>
          <a:endParaRPr lang="en-US"/>
        </a:p>
      </dgm:t>
    </dgm:pt>
    <dgm:pt modelId="{27F7C237-4735-4738-AF48-DC2C871F494E}" type="sibTrans" cxnId="{03547E51-9A91-4EC3-94AF-6DE73DD778B7}">
      <dgm:prSet/>
      <dgm:spPr/>
      <dgm:t>
        <a:bodyPr/>
        <a:lstStyle/>
        <a:p>
          <a:endParaRPr lang="en-US"/>
        </a:p>
      </dgm:t>
    </dgm:pt>
    <dgm:pt modelId="{F0021B45-ADC7-4CD5-B938-2B25480B9DBC}">
      <dgm:prSet phldrT="[Text]" custT="1"/>
      <dgm:spPr/>
      <dgm:t>
        <a:bodyPr/>
        <a:lstStyle/>
        <a:p>
          <a:r>
            <a:rPr lang="en-US" sz="1400" dirty="0"/>
            <a:t>FAIR principle supports this</a:t>
          </a:r>
        </a:p>
      </dgm:t>
    </dgm:pt>
    <dgm:pt modelId="{FE86B73C-8955-4D70-8F32-5BF7498BB7F9}" type="parTrans" cxnId="{74C25CED-511C-442E-9970-3A7B067F3755}">
      <dgm:prSet/>
      <dgm:spPr/>
      <dgm:t>
        <a:bodyPr/>
        <a:lstStyle/>
        <a:p>
          <a:endParaRPr lang="en-US"/>
        </a:p>
      </dgm:t>
    </dgm:pt>
    <dgm:pt modelId="{62357388-968E-47A4-B116-2F0D94C097F6}" type="sibTrans" cxnId="{74C25CED-511C-442E-9970-3A7B067F3755}">
      <dgm:prSet/>
      <dgm:spPr/>
      <dgm:t>
        <a:bodyPr/>
        <a:lstStyle/>
        <a:p>
          <a:endParaRPr lang="en-US"/>
        </a:p>
      </dgm:t>
    </dgm:pt>
    <dgm:pt modelId="{CE08E499-172A-4FBF-B0D2-E91059EBC3D2}">
      <dgm:prSet phldrT="[Text]" custT="1"/>
      <dgm:spPr/>
      <dgm:t>
        <a:bodyPr/>
        <a:lstStyle/>
        <a:p>
          <a:r>
            <a:rPr lang="en-US" sz="1400" dirty="0"/>
            <a:t>Software libraries and code hosting platforms </a:t>
          </a:r>
        </a:p>
      </dgm:t>
    </dgm:pt>
    <dgm:pt modelId="{F7870B87-9D48-4A14-AFEC-67756F2DE575}" type="parTrans" cxnId="{79368F33-F5B3-488E-B56E-E3EA2B82D3A3}">
      <dgm:prSet/>
      <dgm:spPr/>
      <dgm:t>
        <a:bodyPr/>
        <a:lstStyle/>
        <a:p>
          <a:endParaRPr lang="en-US"/>
        </a:p>
      </dgm:t>
    </dgm:pt>
    <dgm:pt modelId="{28ADBA87-AEBC-494D-8170-DBEFD998E693}" type="sibTrans" cxnId="{79368F33-F5B3-488E-B56E-E3EA2B82D3A3}">
      <dgm:prSet/>
      <dgm:spPr/>
      <dgm:t>
        <a:bodyPr/>
        <a:lstStyle/>
        <a:p>
          <a:endParaRPr lang="en-US"/>
        </a:p>
      </dgm:t>
    </dgm:pt>
    <dgm:pt modelId="{ABE70A36-664C-4094-83F7-6413644CC882}">
      <dgm:prSet phldrT="[Text]" custT="1"/>
      <dgm:spPr/>
      <dgm:t>
        <a:bodyPr/>
        <a:lstStyle/>
        <a:p>
          <a:r>
            <a:rPr lang="en-US" sz="1400" dirty="0"/>
            <a:t>Standardization based on open standards (e.g. common workflow language (self documentation))</a:t>
          </a:r>
        </a:p>
      </dgm:t>
    </dgm:pt>
    <dgm:pt modelId="{07C6958A-C63E-4DD9-BFF1-7EB6A80AC370}" type="parTrans" cxnId="{DF73417F-95AC-4C3B-B24D-B2C1BDBF11BB}">
      <dgm:prSet/>
      <dgm:spPr/>
      <dgm:t>
        <a:bodyPr/>
        <a:lstStyle/>
        <a:p>
          <a:endParaRPr lang="en-US"/>
        </a:p>
      </dgm:t>
    </dgm:pt>
    <dgm:pt modelId="{8C493E43-B300-4F6C-831B-C849912074A7}" type="sibTrans" cxnId="{DF73417F-95AC-4C3B-B24D-B2C1BDBF11BB}">
      <dgm:prSet/>
      <dgm:spPr/>
      <dgm:t>
        <a:bodyPr/>
        <a:lstStyle/>
        <a:p>
          <a:endParaRPr lang="en-US"/>
        </a:p>
      </dgm:t>
    </dgm:pt>
    <dgm:pt modelId="{AD409D89-E2CB-42D6-814A-D5421D6D0752}">
      <dgm:prSet phldrT="[Text]" custT="1"/>
      <dgm:spPr/>
      <dgm:t>
        <a:bodyPr/>
        <a:lstStyle/>
        <a:p>
          <a:r>
            <a:rPr lang="en-US" sz="1400" dirty="0"/>
            <a:t>Workflow and project management</a:t>
          </a:r>
        </a:p>
      </dgm:t>
    </dgm:pt>
    <dgm:pt modelId="{693DCDB9-D184-4808-805F-D1536649B1E2}" type="parTrans" cxnId="{2CB47970-9FFF-4FA5-8A8C-A8A95144C7EE}">
      <dgm:prSet/>
      <dgm:spPr/>
      <dgm:t>
        <a:bodyPr/>
        <a:lstStyle/>
        <a:p>
          <a:endParaRPr lang="en-US"/>
        </a:p>
      </dgm:t>
    </dgm:pt>
    <dgm:pt modelId="{55F8D2A5-9020-408F-8452-FA32745A1FA7}" type="sibTrans" cxnId="{2CB47970-9FFF-4FA5-8A8C-A8A95144C7EE}">
      <dgm:prSet/>
      <dgm:spPr/>
      <dgm:t>
        <a:bodyPr/>
        <a:lstStyle/>
        <a:p>
          <a:endParaRPr lang="en-US"/>
        </a:p>
      </dgm:t>
    </dgm:pt>
    <dgm:pt modelId="{1B9E36E5-3951-41A8-AABE-7EDA45AABEB7}">
      <dgm:prSet phldrT="[Text]" custT="1"/>
      <dgm:spPr/>
      <dgm:t>
        <a:bodyPr/>
        <a:lstStyle/>
        <a:p>
          <a:r>
            <a:rPr lang="en-US" sz="1400" dirty="0"/>
            <a:t>Simplicity</a:t>
          </a:r>
        </a:p>
      </dgm:t>
    </dgm:pt>
    <dgm:pt modelId="{C31BE560-D2AD-43C7-85D0-4C82786F6C65}" type="parTrans" cxnId="{BD7EF309-E23A-40A8-AE85-8887E9280516}">
      <dgm:prSet/>
      <dgm:spPr/>
      <dgm:t>
        <a:bodyPr/>
        <a:lstStyle/>
        <a:p>
          <a:endParaRPr lang="en-US"/>
        </a:p>
      </dgm:t>
    </dgm:pt>
    <dgm:pt modelId="{E791D440-2453-447F-BE4D-B3F76DCF5656}" type="sibTrans" cxnId="{BD7EF309-E23A-40A8-AE85-8887E9280516}">
      <dgm:prSet/>
      <dgm:spPr/>
      <dgm:t>
        <a:bodyPr/>
        <a:lstStyle/>
        <a:p>
          <a:endParaRPr lang="en-US"/>
        </a:p>
      </dgm:t>
    </dgm:pt>
    <dgm:pt modelId="{D34548FE-F519-4A28-98CD-4C497C258A36}">
      <dgm:prSet phldrT="[Text]" custT="1"/>
      <dgm:spPr/>
      <dgm:t>
        <a:bodyPr/>
        <a:lstStyle/>
        <a:p>
          <a:r>
            <a:rPr lang="en-US" sz="1400" dirty="0"/>
            <a:t>Good scientific practice</a:t>
          </a:r>
        </a:p>
      </dgm:t>
    </dgm:pt>
    <dgm:pt modelId="{0761A19E-DD38-4034-AB22-C51304B4F9B6}" type="parTrans" cxnId="{EEECCAC0-CA06-4652-8E2F-1C46570CCAC8}">
      <dgm:prSet/>
      <dgm:spPr/>
      <dgm:t>
        <a:bodyPr/>
        <a:lstStyle/>
        <a:p>
          <a:endParaRPr lang="en-US"/>
        </a:p>
      </dgm:t>
    </dgm:pt>
    <dgm:pt modelId="{0E5AD29B-AA18-4CC6-B1C6-2566C35D1B98}" type="sibTrans" cxnId="{EEECCAC0-CA06-4652-8E2F-1C46570CCAC8}">
      <dgm:prSet/>
      <dgm:spPr/>
      <dgm:t>
        <a:bodyPr/>
        <a:lstStyle/>
        <a:p>
          <a:endParaRPr lang="en-US"/>
        </a:p>
      </dgm:t>
    </dgm:pt>
    <dgm:pt modelId="{B7072C09-67E1-45D0-9C06-BF88D0F835FD}">
      <dgm:prSet phldrT="[Text]" custT="1"/>
      <dgm:spPr/>
      <dgm:t>
        <a:bodyPr/>
        <a:lstStyle/>
        <a:p>
          <a:r>
            <a:rPr lang="en-US" sz="1400" dirty="0"/>
            <a:t>Control sample to make the reproducibility sustainable</a:t>
          </a:r>
        </a:p>
      </dgm:t>
    </dgm:pt>
    <dgm:pt modelId="{05C838E3-473C-43E7-8E1D-0C561C18695C}" type="parTrans" cxnId="{13217927-8D9D-4DAA-BAED-31DF348F2181}">
      <dgm:prSet/>
      <dgm:spPr/>
      <dgm:t>
        <a:bodyPr/>
        <a:lstStyle/>
        <a:p>
          <a:endParaRPr lang="en-US"/>
        </a:p>
      </dgm:t>
    </dgm:pt>
    <dgm:pt modelId="{10875370-7D02-4C5C-909D-DFE0316ACDD2}" type="sibTrans" cxnId="{13217927-8D9D-4DAA-BAED-31DF348F2181}">
      <dgm:prSet/>
      <dgm:spPr/>
      <dgm:t>
        <a:bodyPr/>
        <a:lstStyle/>
        <a:p>
          <a:endParaRPr lang="en-US"/>
        </a:p>
      </dgm:t>
    </dgm:pt>
    <dgm:pt modelId="{BCC8C94D-CDF5-4307-90CC-645560947A25}">
      <dgm:prSet phldrT="[Text]" custT="1"/>
      <dgm:spPr/>
      <dgm:t>
        <a:bodyPr/>
        <a:lstStyle/>
        <a:p>
          <a:r>
            <a:rPr lang="en-US" sz="1400" dirty="0"/>
            <a:t>Workflow linked in publications</a:t>
          </a:r>
        </a:p>
      </dgm:t>
    </dgm:pt>
    <dgm:pt modelId="{0EB84AC9-9B80-4179-BF8B-B76A28EBF72A}" type="parTrans" cxnId="{D20A575A-06E9-47EF-B9A6-DFED5359232C}">
      <dgm:prSet/>
      <dgm:spPr/>
      <dgm:t>
        <a:bodyPr/>
        <a:lstStyle/>
        <a:p>
          <a:endParaRPr lang="en-US"/>
        </a:p>
      </dgm:t>
    </dgm:pt>
    <dgm:pt modelId="{DF58B26D-F47B-4385-8381-64DA94530632}" type="sibTrans" cxnId="{D20A575A-06E9-47EF-B9A6-DFED5359232C}">
      <dgm:prSet/>
      <dgm:spPr/>
      <dgm:t>
        <a:bodyPr/>
        <a:lstStyle/>
        <a:p>
          <a:endParaRPr lang="en-US"/>
        </a:p>
      </dgm:t>
    </dgm:pt>
    <dgm:pt modelId="{16BA304D-549A-41CE-9F64-5F5E5C818D1A}" type="pres">
      <dgm:prSet presAssocID="{3E48CC74-E4C7-4F42-8417-C8CB66072B2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64F04944-4369-47FC-8E93-2AE77D9BC3E7}" type="pres">
      <dgm:prSet presAssocID="{3E48CC74-E4C7-4F42-8417-C8CB66072B2B}" presName="children" presStyleCnt="0"/>
      <dgm:spPr/>
    </dgm:pt>
    <dgm:pt modelId="{3717D903-8877-4DA9-A4B9-0D267ED48387}" type="pres">
      <dgm:prSet presAssocID="{3E48CC74-E4C7-4F42-8417-C8CB66072B2B}" presName="child1group" presStyleCnt="0"/>
      <dgm:spPr/>
    </dgm:pt>
    <dgm:pt modelId="{F11501D9-2787-46C6-A6AC-6A80A18E2372}" type="pres">
      <dgm:prSet presAssocID="{3E48CC74-E4C7-4F42-8417-C8CB66072B2B}" presName="child1" presStyleLbl="bgAcc1" presStyleIdx="0" presStyleCnt="4" custLinFactNeighborX="-10965"/>
      <dgm:spPr/>
    </dgm:pt>
    <dgm:pt modelId="{918CEA3A-FC8E-46AD-BC3B-BB6BA9ABA637}" type="pres">
      <dgm:prSet presAssocID="{3E48CC74-E4C7-4F42-8417-C8CB66072B2B}" presName="child1Text" presStyleLbl="bgAcc1" presStyleIdx="0" presStyleCnt="4">
        <dgm:presLayoutVars>
          <dgm:bulletEnabled val="1"/>
        </dgm:presLayoutVars>
      </dgm:prSet>
      <dgm:spPr/>
    </dgm:pt>
    <dgm:pt modelId="{CE280624-577B-4537-95A7-404D3821D2ED}" type="pres">
      <dgm:prSet presAssocID="{3E48CC74-E4C7-4F42-8417-C8CB66072B2B}" presName="child2group" presStyleCnt="0"/>
      <dgm:spPr/>
    </dgm:pt>
    <dgm:pt modelId="{52D7F28E-85CA-4587-80CA-5FA812496EE5}" type="pres">
      <dgm:prSet presAssocID="{3E48CC74-E4C7-4F42-8417-C8CB66072B2B}" presName="child2" presStyleLbl="bgAcc1" presStyleIdx="1" presStyleCnt="4" custLinFactNeighborX="14901"/>
      <dgm:spPr/>
    </dgm:pt>
    <dgm:pt modelId="{F58BF758-D314-4E69-B308-60FCB837D700}" type="pres">
      <dgm:prSet presAssocID="{3E48CC74-E4C7-4F42-8417-C8CB66072B2B}" presName="child2Text" presStyleLbl="bgAcc1" presStyleIdx="1" presStyleCnt="4">
        <dgm:presLayoutVars>
          <dgm:bulletEnabled val="1"/>
        </dgm:presLayoutVars>
      </dgm:prSet>
      <dgm:spPr/>
    </dgm:pt>
    <dgm:pt modelId="{6215C76B-C8C4-4DC2-AF2B-5CE49BA6BD04}" type="pres">
      <dgm:prSet presAssocID="{3E48CC74-E4C7-4F42-8417-C8CB66072B2B}" presName="child3group" presStyleCnt="0"/>
      <dgm:spPr/>
    </dgm:pt>
    <dgm:pt modelId="{551337B2-7CAB-4CCF-86B2-407954589166}" type="pres">
      <dgm:prSet presAssocID="{3E48CC74-E4C7-4F42-8417-C8CB66072B2B}" presName="child3" presStyleLbl="bgAcc1" presStyleIdx="2" presStyleCnt="4" custLinFactNeighborX="6185" custLinFactNeighborY="0"/>
      <dgm:spPr/>
    </dgm:pt>
    <dgm:pt modelId="{140F144A-CC60-45C9-8018-DA915400196B}" type="pres">
      <dgm:prSet presAssocID="{3E48CC74-E4C7-4F42-8417-C8CB66072B2B}" presName="child3Text" presStyleLbl="bgAcc1" presStyleIdx="2" presStyleCnt="4">
        <dgm:presLayoutVars>
          <dgm:bulletEnabled val="1"/>
        </dgm:presLayoutVars>
      </dgm:prSet>
      <dgm:spPr/>
    </dgm:pt>
    <dgm:pt modelId="{4EC7BAF2-7365-4FC7-8C3D-35D5C59CB9A8}" type="pres">
      <dgm:prSet presAssocID="{3E48CC74-E4C7-4F42-8417-C8CB66072B2B}" presName="child4group" presStyleCnt="0"/>
      <dgm:spPr/>
    </dgm:pt>
    <dgm:pt modelId="{EBB24977-E5AB-4AA7-9556-336E05A3AA3A}" type="pres">
      <dgm:prSet presAssocID="{3E48CC74-E4C7-4F42-8417-C8CB66072B2B}" presName="child4" presStyleLbl="bgAcc1" presStyleIdx="3" presStyleCnt="4" custScaleX="125484" custLinFactNeighborX="-16307" custLinFactNeighborY="0"/>
      <dgm:spPr/>
    </dgm:pt>
    <dgm:pt modelId="{1382646D-2B16-4EB8-84E0-73CCA4C300B8}" type="pres">
      <dgm:prSet presAssocID="{3E48CC74-E4C7-4F42-8417-C8CB66072B2B}" presName="child4Text" presStyleLbl="bgAcc1" presStyleIdx="3" presStyleCnt="4">
        <dgm:presLayoutVars>
          <dgm:bulletEnabled val="1"/>
        </dgm:presLayoutVars>
      </dgm:prSet>
      <dgm:spPr/>
    </dgm:pt>
    <dgm:pt modelId="{F5494F66-4384-4A10-ADA5-E9B7DEBE37D3}" type="pres">
      <dgm:prSet presAssocID="{3E48CC74-E4C7-4F42-8417-C8CB66072B2B}" presName="childPlaceholder" presStyleCnt="0"/>
      <dgm:spPr/>
    </dgm:pt>
    <dgm:pt modelId="{F0E06D87-8E2B-4378-85CB-DD7C407EFE5A}" type="pres">
      <dgm:prSet presAssocID="{3E48CC74-E4C7-4F42-8417-C8CB66072B2B}" presName="circle" presStyleCnt="0"/>
      <dgm:spPr/>
    </dgm:pt>
    <dgm:pt modelId="{8C4D291E-D971-49E8-BC84-45BE14A1BEAE}" type="pres">
      <dgm:prSet presAssocID="{3E48CC74-E4C7-4F42-8417-C8CB66072B2B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EDEFECA8-A4EF-48EF-8D65-A12A37480D40}" type="pres">
      <dgm:prSet presAssocID="{3E48CC74-E4C7-4F42-8417-C8CB66072B2B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BC820BF8-A6EB-4BA4-B454-BC8EB827FF01}" type="pres">
      <dgm:prSet presAssocID="{3E48CC74-E4C7-4F42-8417-C8CB66072B2B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21C01404-E691-42FF-A2B0-1808A6CAE8A3}" type="pres">
      <dgm:prSet presAssocID="{3E48CC74-E4C7-4F42-8417-C8CB66072B2B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F85F7A07-095E-4073-B657-494D48A4E46F}" type="pres">
      <dgm:prSet presAssocID="{3E48CC74-E4C7-4F42-8417-C8CB66072B2B}" presName="quadrantPlaceholder" presStyleCnt="0"/>
      <dgm:spPr/>
    </dgm:pt>
    <dgm:pt modelId="{4DF2F99D-649E-4D08-ACFA-929FA939C632}" type="pres">
      <dgm:prSet presAssocID="{3E48CC74-E4C7-4F42-8417-C8CB66072B2B}" presName="center1" presStyleLbl="fgShp" presStyleIdx="0" presStyleCnt="2"/>
      <dgm:spPr/>
    </dgm:pt>
    <dgm:pt modelId="{09FEDAD0-7672-4B27-817E-786E8CA6EE08}" type="pres">
      <dgm:prSet presAssocID="{3E48CC74-E4C7-4F42-8417-C8CB66072B2B}" presName="center2" presStyleLbl="fgShp" presStyleIdx="1" presStyleCnt="2"/>
      <dgm:spPr/>
    </dgm:pt>
  </dgm:ptLst>
  <dgm:cxnLst>
    <dgm:cxn modelId="{857C9204-9388-484A-BE37-E2687CCFF4EB}" srcId="{3E48CC74-E4C7-4F42-8417-C8CB66072B2B}" destId="{2A39E740-FE67-4CDB-9587-397445B7EEF8}" srcOrd="0" destOrd="0" parTransId="{4D8E6454-6E63-41D4-9256-0124930A52E6}" sibTransId="{E41CCA76-1AD6-4970-91CF-62CE1FFD63A7}"/>
    <dgm:cxn modelId="{BD7EF309-E23A-40A8-AE85-8887E9280516}" srcId="{FBB7FA10-43A2-4323-96E5-240454919AC1}" destId="{1B9E36E5-3951-41A8-AABE-7EDA45AABEB7}" srcOrd="3" destOrd="0" parTransId="{C31BE560-D2AD-43C7-85D0-4C82786F6C65}" sibTransId="{E791D440-2453-447F-BE4D-B3F76DCF5656}"/>
    <dgm:cxn modelId="{B14DC418-BEC6-4F97-B9ED-515AB4D0B5C6}" type="presOf" srcId="{CE08E499-172A-4FBF-B0D2-E91059EBC3D2}" destId="{52D7F28E-85CA-4587-80CA-5FA812496EE5}" srcOrd="0" destOrd="1" presId="urn:microsoft.com/office/officeart/2005/8/layout/cycle4"/>
    <dgm:cxn modelId="{FF9E211A-FDAB-4928-9E1A-F8FA1AE7F305}" type="presOf" srcId="{BCC8C94D-CDF5-4307-90CC-645560947A25}" destId="{EBB24977-E5AB-4AA7-9556-336E05A3AA3A}" srcOrd="0" destOrd="1" presId="urn:microsoft.com/office/officeart/2005/8/layout/cycle4"/>
    <dgm:cxn modelId="{06CD951B-E3BD-4D8E-9528-AEBF774CAFA6}" type="presOf" srcId="{901140E4-5F9C-4A8E-9664-9642F05EB51B}" destId="{551337B2-7CAB-4CCF-86B2-407954589166}" srcOrd="0" destOrd="2" presId="urn:microsoft.com/office/officeart/2005/8/layout/cycle4"/>
    <dgm:cxn modelId="{1036701E-A406-4DA5-89C9-817B0D0B06EA}" type="presOf" srcId="{3515AF0F-BDAF-4239-9585-9A4EC7CA68E5}" destId="{918CEA3A-FC8E-46AD-BC3B-BB6BA9ABA637}" srcOrd="1" destOrd="0" presId="urn:microsoft.com/office/officeart/2005/8/layout/cycle4"/>
    <dgm:cxn modelId="{13217927-8D9D-4DAA-BAED-31DF348F2181}" srcId="{CDFD678D-CB60-4B05-BA93-05ED01395298}" destId="{B7072C09-67E1-45D0-9C06-BF88D0F835FD}" srcOrd="3" destOrd="0" parTransId="{05C838E3-473C-43E7-8E1D-0C561C18695C}" sibTransId="{10875370-7D02-4C5C-909D-DFE0316ACDD2}"/>
    <dgm:cxn modelId="{47D7A832-6D0D-4366-9662-394CE910F073}" type="presOf" srcId="{1B9E36E5-3951-41A8-AABE-7EDA45AABEB7}" destId="{F58BF758-D314-4E69-B308-60FCB837D700}" srcOrd="1" destOrd="3" presId="urn:microsoft.com/office/officeart/2005/8/layout/cycle4"/>
    <dgm:cxn modelId="{79368F33-F5B3-488E-B56E-E3EA2B82D3A3}" srcId="{FBB7FA10-43A2-4323-96E5-240454919AC1}" destId="{CE08E499-172A-4FBF-B0D2-E91059EBC3D2}" srcOrd="1" destOrd="0" parTransId="{F7870B87-9D48-4A14-AFEC-67756F2DE575}" sibTransId="{28ADBA87-AEBC-494D-8170-DBEFD998E693}"/>
    <dgm:cxn modelId="{8777D834-0E7F-47C0-969F-CC4DCDAA7DD2}" type="presOf" srcId="{60C8CB24-AF38-4BA0-AED6-997F38B5BCE6}" destId="{551337B2-7CAB-4CCF-86B2-407954589166}" srcOrd="0" destOrd="3" presId="urn:microsoft.com/office/officeart/2005/8/layout/cycle4"/>
    <dgm:cxn modelId="{9EE4F436-614A-4253-9F72-A7D938582559}" type="presOf" srcId="{6408506B-D9BD-47EA-927C-5A7306992F4A}" destId="{EBB24977-E5AB-4AA7-9556-336E05A3AA3A}" srcOrd="0" destOrd="0" presId="urn:microsoft.com/office/officeart/2005/8/layout/cycle4"/>
    <dgm:cxn modelId="{1CA1793C-8157-4703-8DA2-DD6A443F4BFB}" type="presOf" srcId="{901140E4-5F9C-4A8E-9664-9642F05EB51B}" destId="{140F144A-CC60-45C9-8018-DA915400196B}" srcOrd="1" destOrd="2" presId="urn:microsoft.com/office/officeart/2005/8/layout/cycle4"/>
    <dgm:cxn modelId="{72BE2B3D-57B1-431C-9157-730538178D2B}" srcId="{2A39E740-FE67-4CDB-9587-397445B7EEF8}" destId="{3CC4B475-6C9A-4248-AE90-80B0690BFFBD}" srcOrd="1" destOrd="0" parTransId="{0DA8EFAE-E688-4496-87F1-0A73E4665276}" sibTransId="{56B661F5-1613-4C60-9AE0-62AB475A63DF}"/>
    <dgm:cxn modelId="{2979C55B-7026-4C3F-8E5F-F4CE17F636BB}" srcId="{2A39E740-FE67-4CDB-9587-397445B7EEF8}" destId="{3515AF0F-BDAF-4239-9585-9A4EC7CA68E5}" srcOrd="0" destOrd="0" parTransId="{0D7AEF44-78D8-4F3A-98C0-762042D65273}" sibTransId="{27BE6F95-6410-4096-BF73-B675AFFAE6DF}"/>
    <dgm:cxn modelId="{4C824660-73FE-490A-BBEE-5589115D1B62}" type="presOf" srcId="{D34548FE-F519-4A28-98CD-4C497C258A36}" destId="{F58BF758-D314-4E69-B308-60FCB837D700}" srcOrd="1" destOrd="4" presId="urn:microsoft.com/office/officeart/2005/8/layout/cycle4"/>
    <dgm:cxn modelId="{BFF78D62-A040-44D7-A7B1-54EF5CB56E17}" type="presOf" srcId="{BCC8C94D-CDF5-4307-90CC-645560947A25}" destId="{1382646D-2B16-4EB8-84E0-73CCA4C300B8}" srcOrd="1" destOrd="1" presId="urn:microsoft.com/office/officeart/2005/8/layout/cycle4"/>
    <dgm:cxn modelId="{71140444-3EDF-4AC0-A81A-1F850A03B521}" srcId="{CDFD678D-CB60-4B05-BA93-05ED01395298}" destId="{AAF2E3AC-CBB6-4D7C-8340-C251AB3F4864}" srcOrd="2" destOrd="0" parTransId="{4306546B-9A10-4152-8CB4-8A8C373AF704}" sibTransId="{C36330D5-C903-4851-B7E5-06DA2DD66EB1}"/>
    <dgm:cxn modelId="{80823E44-A966-4FBE-9D2C-1ED1D54A9742}" srcId="{269BE25C-39CF-444D-BD19-4B9098FEF4E5}" destId="{901140E4-5F9C-4A8E-9664-9642F05EB51B}" srcOrd="2" destOrd="0" parTransId="{D9321BF9-A13B-48B3-B5BD-AFD87AA87667}" sibTransId="{3B8C0CED-FC72-4A6F-A167-2D1FE3CFFC42}"/>
    <dgm:cxn modelId="{13B38945-73C5-4D09-99C1-37722956B3DC}" type="presOf" srcId="{1B9E36E5-3951-41A8-AABE-7EDA45AABEB7}" destId="{52D7F28E-85CA-4587-80CA-5FA812496EE5}" srcOrd="0" destOrd="3" presId="urn:microsoft.com/office/officeart/2005/8/layout/cycle4"/>
    <dgm:cxn modelId="{2E248C47-F235-488B-9F58-BDB82EB7C0FA}" type="presOf" srcId="{3CC4B475-6C9A-4248-AE90-80B0690BFFBD}" destId="{918CEA3A-FC8E-46AD-BC3B-BB6BA9ABA637}" srcOrd="1" destOrd="1" presId="urn:microsoft.com/office/officeart/2005/8/layout/cycle4"/>
    <dgm:cxn modelId="{25E2704A-971D-4B98-AEB3-FBB0FCA6A070}" type="presOf" srcId="{B7072C09-67E1-45D0-9C06-BF88D0F835FD}" destId="{1382646D-2B16-4EB8-84E0-73CCA4C300B8}" srcOrd="1" destOrd="3" presId="urn:microsoft.com/office/officeart/2005/8/layout/cycle4"/>
    <dgm:cxn modelId="{9C15654D-5484-45D2-AE3F-E2D15FEA735F}" type="presOf" srcId="{F0021B45-ADC7-4CD5-B938-2B25480B9DBC}" destId="{EBB24977-E5AB-4AA7-9556-336E05A3AA3A}" srcOrd="0" destOrd="4" presId="urn:microsoft.com/office/officeart/2005/8/layout/cycle4"/>
    <dgm:cxn modelId="{2CB47970-9FFF-4FA5-8A8C-A8A95144C7EE}" srcId="{2A39E740-FE67-4CDB-9587-397445B7EEF8}" destId="{AD409D89-E2CB-42D6-814A-D5421D6D0752}" srcOrd="2" destOrd="0" parTransId="{693DCDB9-D184-4808-805F-D1536649B1E2}" sibTransId="{55F8D2A5-9020-408F-8452-FA32745A1FA7}"/>
    <dgm:cxn modelId="{03547E51-9A91-4EC3-94AF-6DE73DD778B7}" srcId="{269BE25C-39CF-444D-BD19-4B9098FEF4E5}" destId="{60CB9624-64FC-4CD5-92BB-F8506D7E1E02}" srcOrd="0" destOrd="0" parTransId="{F7A77EE9-1641-404C-BE6A-E1F0AF39B9C2}" sibTransId="{27F7C237-4735-4738-AF48-DC2C871F494E}"/>
    <dgm:cxn modelId="{3F3FFC55-CE88-4B8A-8CB8-6260A2CE092F}" srcId="{CDFD678D-CB60-4B05-BA93-05ED01395298}" destId="{6408506B-D9BD-47EA-927C-5A7306992F4A}" srcOrd="0" destOrd="0" parTransId="{51E63D25-E1EE-4D9B-8563-8C23E729A0D6}" sibTransId="{6596B35A-B519-4B39-A82E-0B92D52DA745}"/>
    <dgm:cxn modelId="{03A2E077-D10F-44CB-83B0-D50E6D60E207}" srcId="{3E48CC74-E4C7-4F42-8417-C8CB66072B2B}" destId="{269BE25C-39CF-444D-BD19-4B9098FEF4E5}" srcOrd="2" destOrd="0" parTransId="{43581173-A319-44AD-A4AD-1D4478F088A4}" sibTransId="{E3DF4011-85D6-4D8E-8324-7CB01725471B}"/>
    <dgm:cxn modelId="{62030B78-A2B9-4377-8CD7-9725898065DC}" type="presOf" srcId="{0D918B5E-C856-4DD8-A96B-50B8BAAA486D}" destId="{140F144A-CC60-45C9-8018-DA915400196B}" srcOrd="1" destOrd="1" presId="urn:microsoft.com/office/officeart/2005/8/layout/cycle4"/>
    <dgm:cxn modelId="{D20A575A-06E9-47EF-B9A6-DFED5359232C}" srcId="{CDFD678D-CB60-4B05-BA93-05ED01395298}" destId="{BCC8C94D-CDF5-4307-90CC-645560947A25}" srcOrd="1" destOrd="0" parTransId="{0EB84AC9-9B80-4179-BF8B-B76A28EBF72A}" sibTransId="{DF58B26D-F47B-4385-8381-64DA94530632}"/>
    <dgm:cxn modelId="{62CEAE7A-E3D4-4783-B676-7F8198F0C5CC}" srcId="{FBB7FA10-43A2-4323-96E5-240454919AC1}" destId="{0587617C-B395-4EBF-B3CA-157ED39191CF}" srcOrd="0" destOrd="0" parTransId="{5F932D1F-E20F-4F64-9235-8BBC614B4E28}" sibTransId="{002C29D0-A6BD-4543-9133-4DBEEC5F3D7F}"/>
    <dgm:cxn modelId="{94BEBE7E-C026-4717-B3B9-EAAFEC5C2137}" type="presOf" srcId="{ABE70A36-664C-4094-83F7-6413644CC882}" destId="{F58BF758-D314-4E69-B308-60FCB837D700}" srcOrd="1" destOrd="2" presId="urn:microsoft.com/office/officeart/2005/8/layout/cycle4"/>
    <dgm:cxn modelId="{DF73417F-95AC-4C3B-B24D-B2C1BDBF11BB}" srcId="{FBB7FA10-43A2-4323-96E5-240454919AC1}" destId="{ABE70A36-664C-4094-83F7-6413644CC882}" srcOrd="2" destOrd="0" parTransId="{07C6958A-C63E-4DD9-BFF1-7EB6A80AC370}" sibTransId="{8C493E43-B300-4F6C-831B-C849912074A7}"/>
    <dgm:cxn modelId="{D6945182-962F-4D74-BA9C-36C1CAB67E80}" type="presOf" srcId="{60CB9624-64FC-4CD5-92BB-F8506D7E1E02}" destId="{551337B2-7CAB-4CCF-86B2-407954589166}" srcOrd="0" destOrd="0" presId="urn:microsoft.com/office/officeart/2005/8/layout/cycle4"/>
    <dgm:cxn modelId="{FCE8388B-B579-4CEF-B25F-1272BD9834EA}" type="presOf" srcId="{ABE70A36-664C-4094-83F7-6413644CC882}" destId="{52D7F28E-85CA-4587-80CA-5FA812496EE5}" srcOrd="0" destOrd="2" presId="urn:microsoft.com/office/officeart/2005/8/layout/cycle4"/>
    <dgm:cxn modelId="{9941798C-30F8-406D-A288-499F5BDE978F}" srcId="{3E48CC74-E4C7-4F42-8417-C8CB66072B2B}" destId="{FBB7FA10-43A2-4323-96E5-240454919AC1}" srcOrd="1" destOrd="0" parTransId="{555C7D3C-3CEA-4BFA-8255-9B8AB50AFBDF}" sibTransId="{AC390960-23FD-4D7B-B778-7B7628E730B8}"/>
    <dgm:cxn modelId="{5131CF8E-096A-401A-AE69-25AAE049FA7C}" type="presOf" srcId="{FBB7FA10-43A2-4323-96E5-240454919AC1}" destId="{EDEFECA8-A4EF-48EF-8D65-A12A37480D40}" srcOrd="0" destOrd="0" presId="urn:microsoft.com/office/officeart/2005/8/layout/cycle4"/>
    <dgm:cxn modelId="{1DE38998-4DD4-4D75-B8BF-825ED9551E41}" type="presOf" srcId="{AD409D89-E2CB-42D6-814A-D5421D6D0752}" destId="{918CEA3A-FC8E-46AD-BC3B-BB6BA9ABA637}" srcOrd="1" destOrd="2" presId="urn:microsoft.com/office/officeart/2005/8/layout/cycle4"/>
    <dgm:cxn modelId="{9CD264A6-8A9E-4C0D-B495-39FE2350D052}" type="presOf" srcId="{60C8CB24-AF38-4BA0-AED6-997F38B5BCE6}" destId="{140F144A-CC60-45C9-8018-DA915400196B}" srcOrd="1" destOrd="3" presId="urn:microsoft.com/office/officeart/2005/8/layout/cycle4"/>
    <dgm:cxn modelId="{3DD7D2A8-C23A-4EF2-8691-AD7A79047B68}" type="presOf" srcId="{3515AF0F-BDAF-4239-9585-9A4EC7CA68E5}" destId="{F11501D9-2787-46C6-A6AC-6A80A18E2372}" srcOrd="0" destOrd="0" presId="urn:microsoft.com/office/officeart/2005/8/layout/cycle4"/>
    <dgm:cxn modelId="{5500C6B0-1BF2-4BD6-8CC1-87377E7C49A6}" type="presOf" srcId="{F0021B45-ADC7-4CD5-B938-2B25480B9DBC}" destId="{1382646D-2B16-4EB8-84E0-73CCA4C300B8}" srcOrd="1" destOrd="4" presId="urn:microsoft.com/office/officeart/2005/8/layout/cycle4"/>
    <dgm:cxn modelId="{EAD484B3-AB75-409D-AA4B-D25BCE4861C3}" type="presOf" srcId="{0587617C-B395-4EBF-B3CA-157ED39191CF}" destId="{52D7F28E-85CA-4587-80CA-5FA812496EE5}" srcOrd="0" destOrd="0" presId="urn:microsoft.com/office/officeart/2005/8/layout/cycle4"/>
    <dgm:cxn modelId="{4D1375B5-7794-48C6-924A-A9D182C6225A}" srcId="{3E48CC74-E4C7-4F42-8417-C8CB66072B2B}" destId="{CDFD678D-CB60-4B05-BA93-05ED01395298}" srcOrd="3" destOrd="0" parTransId="{7B4A517D-6104-4FA1-B455-BDD2D6418DFE}" sibTransId="{92656956-9164-400B-9AFB-AACE0AEA1ADA}"/>
    <dgm:cxn modelId="{DAC766BA-1D1C-4657-AD37-A088E2D54B96}" type="presOf" srcId="{AD409D89-E2CB-42D6-814A-D5421D6D0752}" destId="{F11501D9-2787-46C6-A6AC-6A80A18E2372}" srcOrd="0" destOrd="2" presId="urn:microsoft.com/office/officeart/2005/8/layout/cycle4"/>
    <dgm:cxn modelId="{B064B8BA-CC6B-48F8-937E-49E533964FBA}" type="presOf" srcId="{3E48CC74-E4C7-4F42-8417-C8CB66072B2B}" destId="{16BA304D-549A-41CE-9F64-5F5E5C818D1A}" srcOrd="0" destOrd="0" presId="urn:microsoft.com/office/officeart/2005/8/layout/cycle4"/>
    <dgm:cxn modelId="{60EA1CBF-C209-493C-80E5-008BA11D0BAC}" type="presOf" srcId="{269BE25C-39CF-444D-BD19-4B9098FEF4E5}" destId="{BC820BF8-A6EB-4BA4-B454-BC8EB827FF01}" srcOrd="0" destOrd="0" presId="urn:microsoft.com/office/officeart/2005/8/layout/cycle4"/>
    <dgm:cxn modelId="{EEECCAC0-CA06-4652-8E2F-1C46570CCAC8}" srcId="{FBB7FA10-43A2-4323-96E5-240454919AC1}" destId="{D34548FE-F519-4A28-98CD-4C497C258A36}" srcOrd="4" destOrd="0" parTransId="{0761A19E-DD38-4034-AB22-C51304B4F9B6}" sibTransId="{0E5AD29B-AA18-4CC6-B1C6-2566C35D1B98}"/>
    <dgm:cxn modelId="{1FD8E7C5-7EEE-4707-8FFE-3C5C174F14BC}" srcId="{269BE25C-39CF-444D-BD19-4B9098FEF4E5}" destId="{0D918B5E-C856-4DD8-A96B-50B8BAAA486D}" srcOrd="1" destOrd="0" parTransId="{7171615B-F204-46BF-8EDC-715031704005}" sibTransId="{22298E9F-F465-41E2-A73A-D861484752E0}"/>
    <dgm:cxn modelId="{31E860CA-F2F5-4ED1-85C8-A61D4B6B3E19}" type="presOf" srcId="{6408506B-D9BD-47EA-927C-5A7306992F4A}" destId="{1382646D-2B16-4EB8-84E0-73CCA4C300B8}" srcOrd="1" destOrd="0" presId="urn:microsoft.com/office/officeart/2005/8/layout/cycle4"/>
    <dgm:cxn modelId="{481005D0-737C-4DEF-BC93-D09A3CB15A86}" type="presOf" srcId="{2A39E740-FE67-4CDB-9587-397445B7EEF8}" destId="{8C4D291E-D971-49E8-BC84-45BE14A1BEAE}" srcOrd="0" destOrd="0" presId="urn:microsoft.com/office/officeart/2005/8/layout/cycle4"/>
    <dgm:cxn modelId="{9790E5D3-FE2B-484A-98D7-A60D5FE5B9C7}" type="presOf" srcId="{60CB9624-64FC-4CD5-92BB-F8506D7E1E02}" destId="{140F144A-CC60-45C9-8018-DA915400196B}" srcOrd="1" destOrd="0" presId="urn:microsoft.com/office/officeart/2005/8/layout/cycle4"/>
    <dgm:cxn modelId="{2D1434D4-EB91-4796-962D-A43E33D227C6}" srcId="{269BE25C-39CF-444D-BD19-4B9098FEF4E5}" destId="{60C8CB24-AF38-4BA0-AED6-997F38B5BCE6}" srcOrd="3" destOrd="0" parTransId="{DC04AF76-AEB8-434A-BD2A-38428A32FDE5}" sibTransId="{D4924F0F-5ADC-4D3C-B60D-939495567C11}"/>
    <dgm:cxn modelId="{07B452D9-DADC-4F3A-8949-9C852C9C444C}" type="presOf" srcId="{0D918B5E-C856-4DD8-A96B-50B8BAAA486D}" destId="{551337B2-7CAB-4CCF-86B2-407954589166}" srcOrd="0" destOrd="1" presId="urn:microsoft.com/office/officeart/2005/8/layout/cycle4"/>
    <dgm:cxn modelId="{9095E4DA-4871-4646-923A-DF4E9CB5EA3E}" type="presOf" srcId="{0587617C-B395-4EBF-B3CA-157ED39191CF}" destId="{F58BF758-D314-4E69-B308-60FCB837D700}" srcOrd="1" destOrd="0" presId="urn:microsoft.com/office/officeart/2005/8/layout/cycle4"/>
    <dgm:cxn modelId="{17B819DB-72E2-49E0-9DFD-5E358E5FD860}" type="presOf" srcId="{3CC4B475-6C9A-4248-AE90-80B0690BFFBD}" destId="{F11501D9-2787-46C6-A6AC-6A80A18E2372}" srcOrd="0" destOrd="1" presId="urn:microsoft.com/office/officeart/2005/8/layout/cycle4"/>
    <dgm:cxn modelId="{D8D7A6E1-2FE6-458C-B91E-31188251E3E4}" type="presOf" srcId="{B7072C09-67E1-45D0-9C06-BF88D0F835FD}" destId="{EBB24977-E5AB-4AA7-9556-336E05A3AA3A}" srcOrd="0" destOrd="3" presId="urn:microsoft.com/office/officeart/2005/8/layout/cycle4"/>
    <dgm:cxn modelId="{348ED7E9-5E25-4857-A7E3-917FA0550DC7}" type="presOf" srcId="{AAF2E3AC-CBB6-4D7C-8340-C251AB3F4864}" destId="{1382646D-2B16-4EB8-84E0-73CCA4C300B8}" srcOrd="1" destOrd="2" presId="urn:microsoft.com/office/officeart/2005/8/layout/cycle4"/>
    <dgm:cxn modelId="{AC2AA6EA-80A5-4263-AF3F-8D5FC1B77AE9}" type="presOf" srcId="{CDFD678D-CB60-4B05-BA93-05ED01395298}" destId="{21C01404-E691-42FF-A2B0-1808A6CAE8A3}" srcOrd="0" destOrd="0" presId="urn:microsoft.com/office/officeart/2005/8/layout/cycle4"/>
    <dgm:cxn modelId="{722FE3EC-9D80-4B30-8FCF-2EC49AB8F273}" type="presOf" srcId="{D34548FE-F519-4A28-98CD-4C497C258A36}" destId="{52D7F28E-85CA-4587-80CA-5FA812496EE5}" srcOrd="0" destOrd="4" presId="urn:microsoft.com/office/officeart/2005/8/layout/cycle4"/>
    <dgm:cxn modelId="{74C25CED-511C-442E-9970-3A7B067F3755}" srcId="{CDFD678D-CB60-4B05-BA93-05ED01395298}" destId="{F0021B45-ADC7-4CD5-B938-2B25480B9DBC}" srcOrd="4" destOrd="0" parTransId="{FE86B73C-8955-4D70-8F32-5BF7498BB7F9}" sibTransId="{62357388-968E-47A4-B116-2F0D94C097F6}"/>
    <dgm:cxn modelId="{C25846ED-4E4E-4337-9FEE-073C0B7A6E95}" type="presOf" srcId="{CE08E499-172A-4FBF-B0D2-E91059EBC3D2}" destId="{F58BF758-D314-4E69-B308-60FCB837D700}" srcOrd="1" destOrd="1" presId="urn:microsoft.com/office/officeart/2005/8/layout/cycle4"/>
    <dgm:cxn modelId="{0C3C06F5-A27B-45BF-8B71-718192E95380}" type="presOf" srcId="{AAF2E3AC-CBB6-4D7C-8340-C251AB3F4864}" destId="{EBB24977-E5AB-4AA7-9556-336E05A3AA3A}" srcOrd="0" destOrd="2" presId="urn:microsoft.com/office/officeart/2005/8/layout/cycle4"/>
    <dgm:cxn modelId="{F39C6F8A-2F59-4961-864A-5932F49614FC}" type="presParOf" srcId="{16BA304D-549A-41CE-9F64-5F5E5C818D1A}" destId="{64F04944-4369-47FC-8E93-2AE77D9BC3E7}" srcOrd="0" destOrd="0" presId="urn:microsoft.com/office/officeart/2005/8/layout/cycle4"/>
    <dgm:cxn modelId="{437781F8-865E-4A08-8A00-89EEE2BFF7A7}" type="presParOf" srcId="{64F04944-4369-47FC-8E93-2AE77D9BC3E7}" destId="{3717D903-8877-4DA9-A4B9-0D267ED48387}" srcOrd="0" destOrd="0" presId="urn:microsoft.com/office/officeart/2005/8/layout/cycle4"/>
    <dgm:cxn modelId="{C39DE3F3-EBCF-4533-AB12-F70FD606DD88}" type="presParOf" srcId="{3717D903-8877-4DA9-A4B9-0D267ED48387}" destId="{F11501D9-2787-46C6-A6AC-6A80A18E2372}" srcOrd="0" destOrd="0" presId="urn:microsoft.com/office/officeart/2005/8/layout/cycle4"/>
    <dgm:cxn modelId="{4C3B68F8-5115-40B5-BEAB-796378E0DD72}" type="presParOf" srcId="{3717D903-8877-4DA9-A4B9-0D267ED48387}" destId="{918CEA3A-FC8E-46AD-BC3B-BB6BA9ABA637}" srcOrd="1" destOrd="0" presId="urn:microsoft.com/office/officeart/2005/8/layout/cycle4"/>
    <dgm:cxn modelId="{C817DBC1-D9AD-401E-958A-4B3632AAC9B5}" type="presParOf" srcId="{64F04944-4369-47FC-8E93-2AE77D9BC3E7}" destId="{CE280624-577B-4537-95A7-404D3821D2ED}" srcOrd="1" destOrd="0" presId="urn:microsoft.com/office/officeart/2005/8/layout/cycle4"/>
    <dgm:cxn modelId="{C47462B0-F450-49BF-90DA-F5937FCDE2AD}" type="presParOf" srcId="{CE280624-577B-4537-95A7-404D3821D2ED}" destId="{52D7F28E-85CA-4587-80CA-5FA812496EE5}" srcOrd="0" destOrd="0" presId="urn:microsoft.com/office/officeart/2005/8/layout/cycle4"/>
    <dgm:cxn modelId="{FC49918E-C429-4056-98B9-19464E093C65}" type="presParOf" srcId="{CE280624-577B-4537-95A7-404D3821D2ED}" destId="{F58BF758-D314-4E69-B308-60FCB837D700}" srcOrd="1" destOrd="0" presId="urn:microsoft.com/office/officeart/2005/8/layout/cycle4"/>
    <dgm:cxn modelId="{6241B213-C713-433B-AA4C-43EB46CAC00F}" type="presParOf" srcId="{64F04944-4369-47FC-8E93-2AE77D9BC3E7}" destId="{6215C76B-C8C4-4DC2-AF2B-5CE49BA6BD04}" srcOrd="2" destOrd="0" presId="urn:microsoft.com/office/officeart/2005/8/layout/cycle4"/>
    <dgm:cxn modelId="{52FC8869-0A5C-4368-9C0E-3F67C4F69C69}" type="presParOf" srcId="{6215C76B-C8C4-4DC2-AF2B-5CE49BA6BD04}" destId="{551337B2-7CAB-4CCF-86B2-407954589166}" srcOrd="0" destOrd="0" presId="urn:microsoft.com/office/officeart/2005/8/layout/cycle4"/>
    <dgm:cxn modelId="{C6E6C8F7-8C95-4323-8575-89917AE6EDD3}" type="presParOf" srcId="{6215C76B-C8C4-4DC2-AF2B-5CE49BA6BD04}" destId="{140F144A-CC60-45C9-8018-DA915400196B}" srcOrd="1" destOrd="0" presId="urn:microsoft.com/office/officeart/2005/8/layout/cycle4"/>
    <dgm:cxn modelId="{6B396D61-E478-4F44-96F3-9B44926C2E76}" type="presParOf" srcId="{64F04944-4369-47FC-8E93-2AE77D9BC3E7}" destId="{4EC7BAF2-7365-4FC7-8C3D-35D5C59CB9A8}" srcOrd="3" destOrd="0" presId="urn:microsoft.com/office/officeart/2005/8/layout/cycle4"/>
    <dgm:cxn modelId="{A56B2527-4E0E-4FBC-9135-02DA71A3B28B}" type="presParOf" srcId="{4EC7BAF2-7365-4FC7-8C3D-35D5C59CB9A8}" destId="{EBB24977-E5AB-4AA7-9556-336E05A3AA3A}" srcOrd="0" destOrd="0" presId="urn:microsoft.com/office/officeart/2005/8/layout/cycle4"/>
    <dgm:cxn modelId="{BB0D1040-2A0D-452D-AB8E-5C80D09BACCA}" type="presParOf" srcId="{4EC7BAF2-7365-4FC7-8C3D-35D5C59CB9A8}" destId="{1382646D-2B16-4EB8-84E0-73CCA4C300B8}" srcOrd="1" destOrd="0" presId="urn:microsoft.com/office/officeart/2005/8/layout/cycle4"/>
    <dgm:cxn modelId="{0387D0D9-34F8-4F3E-A2CD-BB8002A4BB67}" type="presParOf" srcId="{64F04944-4369-47FC-8E93-2AE77D9BC3E7}" destId="{F5494F66-4384-4A10-ADA5-E9B7DEBE37D3}" srcOrd="4" destOrd="0" presId="urn:microsoft.com/office/officeart/2005/8/layout/cycle4"/>
    <dgm:cxn modelId="{81815476-F480-474A-ACDB-F9E80F61AA57}" type="presParOf" srcId="{16BA304D-549A-41CE-9F64-5F5E5C818D1A}" destId="{F0E06D87-8E2B-4378-85CB-DD7C407EFE5A}" srcOrd="1" destOrd="0" presId="urn:microsoft.com/office/officeart/2005/8/layout/cycle4"/>
    <dgm:cxn modelId="{3694B316-E8BE-4B1F-9090-9DF4528C5049}" type="presParOf" srcId="{F0E06D87-8E2B-4378-85CB-DD7C407EFE5A}" destId="{8C4D291E-D971-49E8-BC84-45BE14A1BEAE}" srcOrd="0" destOrd="0" presId="urn:microsoft.com/office/officeart/2005/8/layout/cycle4"/>
    <dgm:cxn modelId="{574FF5DD-B5E0-497B-9357-FE2BE8065A4D}" type="presParOf" srcId="{F0E06D87-8E2B-4378-85CB-DD7C407EFE5A}" destId="{EDEFECA8-A4EF-48EF-8D65-A12A37480D40}" srcOrd="1" destOrd="0" presId="urn:microsoft.com/office/officeart/2005/8/layout/cycle4"/>
    <dgm:cxn modelId="{E49B8DD9-2472-4AA4-8E2C-38E59C76328C}" type="presParOf" srcId="{F0E06D87-8E2B-4378-85CB-DD7C407EFE5A}" destId="{BC820BF8-A6EB-4BA4-B454-BC8EB827FF01}" srcOrd="2" destOrd="0" presId="urn:microsoft.com/office/officeart/2005/8/layout/cycle4"/>
    <dgm:cxn modelId="{EFC0F78B-DE2A-4FD9-8AF9-1E73E6C1C8EE}" type="presParOf" srcId="{F0E06D87-8E2B-4378-85CB-DD7C407EFE5A}" destId="{21C01404-E691-42FF-A2B0-1808A6CAE8A3}" srcOrd="3" destOrd="0" presId="urn:microsoft.com/office/officeart/2005/8/layout/cycle4"/>
    <dgm:cxn modelId="{9335DD00-8F21-4AFC-AFA5-36DAD43F6281}" type="presParOf" srcId="{F0E06D87-8E2B-4378-85CB-DD7C407EFE5A}" destId="{F85F7A07-095E-4073-B657-494D48A4E46F}" srcOrd="4" destOrd="0" presId="urn:microsoft.com/office/officeart/2005/8/layout/cycle4"/>
    <dgm:cxn modelId="{051F4EAF-DB8C-4307-A1DB-96DB38FF20BD}" type="presParOf" srcId="{16BA304D-549A-41CE-9F64-5F5E5C818D1A}" destId="{4DF2F99D-649E-4D08-ACFA-929FA939C632}" srcOrd="2" destOrd="0" presId="urn:microsoft.com/office/officeart/2005/8/layout/cycle4"/>
    <dgm:cxn modelId="{E5F8343F-D690-4257-AE29-DDC110BEA205}" type="presParOf" srcId="{16BA304D-549A-41CE-9F64-5F5E5C818D1A}" destId="{09FEDAD0-7672-4B27-817E-786E8CA6EE0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0CEBD-5501-4591-A5F5-1EAA082FAE87}">
      <dsp:nvSpPr>
        <dsp:cNvPr id="0" name=""/>
        <dsp:cNvSpPr/>
      </dsp:nvSpPr>
      <dsp:spPr>
        <a:xfrm>
          <a:off x="1679786" y="0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 Non-technical</a:t>
          </a:r>
          <a:endParaRPr lang="en-US" sz="2800" kern="1200" dirty="0"/>
        </a:p>
      </dsp:txBody>
      <dsp:txXfrm>
        <a:off x="1711527" y="31741"/>
        <a:ext cx="1887238" cy="1020251"/>
      </dsp:txXfrm>
    </dsp:sp>
    <dsp:sp modelId="{25490C59-8B59-40F0-BACA-672966BFA26D}">
      <dsp:nvSpPr>
        <dsp:cNvPr id="0" name=""/>
        <dsp:cNvSpPr/>
      </dsp:nvSpPr>
      <dsp:spPr>
        <a:xfrm>
          <a:off x="4497493" y="0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Technical</a:t>
          </a:r>
        </a:p>
      </dsp:txBody>
      <dsp:txXfrm>
        <a:off x="4529234" y="31741"/>
        <a:ext cx="1887238" cy="1020251"/>
      </dsp:txXfrm>
    </dsp:sp>
    <dsp:sp modelId="{B92A5803-0C5A-4B45-94D2-7EA608B7A3EB}">
      <dsp:nvSpPr>
        <dsp:cNvPr id="0" name=""/>
        <dsp:cNvSpPr/>
      </dsp:nvSpPr>
      <dsp:spPr>
        <a:xfrm>
          <a:off x="3657599" y="4605866"/>
          <a:ext cx="812800" cy="8128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917BD-B81E-4E47-BC39-F1A5CC7E4B5C}">
      <dsp:nvSpPr>
        <dsp:cNvPr id="0" name=""/>
        <dsp:cNvSpPr/>
      </dsp:nvSpPr>
      <dsp:spPr>
        <a:xfrm>
          <a:off x="1625599" y="4265574"/>
          <a:ext cx="4876800" cy="329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31FBB5-C4B4-47A5-951D-4A46BF7C9924}">
      <dsp:nvSpPr>
        <dsp:cNvPr id="0" name=""/>
        <dsp:cNvSpPr/>
      </dsp:nvSpPr>
      <dsp:spPr>
        <a:xfrm>
          <a:off x="1679786" y="1322154"/>
          <a:ext cx="1950720" cy="2904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Keep knowledge and develop further</a:t>
          </a:r>
        </a:p>
      </dsp:txBody>
      <dsp:txXfrm>
        <a:off x="1775012" y="1417380"/>
        <a:ext cx="1760268" cy="2713953"/>
      </dsp:txXfrm>
    </dsp:sp>
    <dsp:sp modelId="{60D43B7B-A5CA-410C-82C7-D31E5F69B9D6}">
      <dsp:nvSpPr>
        <dsp:cNvPr id="0" name=""/>
        <dsp:cNvSpPr/>
      </dsp:nvSpPr>
      <dsp:spPr>
        <a:xfrm>
          <a:off x="4497493" y="1322154"/>
          <a:ext cx="1950720" cy="29044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Handling of complex tasks in an efficient, fast, reliable and trustworthy way with documentation (FAIR)</a:t>
          </a:r>
        </a:p>
      </dsp:txBody>
      <dsp:txXfrm>
        <a:off x="4592719" y="1417380"/>
        <a:ext cx="1760268" cy="2713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5C759-E223-4B27-A2B6-C2A5F7BADE93}">
      <dsp:nvSpPr>
        <dsp:cNvPr id="0" name=""/>
        <dsp:cNvSpPr/>
      </dsp:nvSpPr>
      <dsp:spPr>
        <a:xfrm>
          <a:off x="4393088" y="2545601"/>
          <a:ext cx="1953357" cy="19533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Workflows</a:t>
          </a:r>
        </a:p>
      </dsp:txBody>
      <dsp:txXfrm>
        <a:off x="4679151" y="2831664"/>
        <a:ext cx="1381231" cy="1381231"/>
      </dsp:txXfrm>
    </dsp:sp>
    <dsp:sp modelId="{882D0B05-8A74-4DE5-A19D-127E8F1FEA64}">
      <dsp:nvSpPr>
        <dsp:cNvPr id="0" name=""/>
        <dsp:cNvSpPr/>
      </dsp:nvSpPr>
      <dsp:spPr>
        <a:xfrm rot="16200000">
          <a:off x="5162558" y="1834298"/>
          <a:ext cx="414418" cy="664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5224721" y="2029289"/>
        <a:ext cx="290093" cy="398485"/>
      </dsp:txXfrm>
    </dsp:sp>
    <dsp:sp modelId="{4DD1BF5F-F39E-47FF-92EC-F65B05B390A0}">
      <dsp:nvSpPr>
        <dsp:cNvPr id="0" name=""/>
        <dsp:cNvSpPr/>
      </dsp:nvSpPr>
      <dsp:spPr>
        <a:xfrm>
          <a:off x="4490756" y="5657"/>
          <a:ext cx="1758022" cy="1758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Small working groups need to rely on other researchers and software developers</a:t>
          </a:r>
        </a:p>
      </dsp:txBody>
      <dsp:txXfrm>
        <a:off x="4748212" y="263113"/>
        <a:ext cx="1243110" cy="1243110"/>
      </dsp:txXfrm>
    </dsp:sp>
    <dsp:sp modelId="{6A18A378-CCCE-47F4-A532-CCD36BC41C83}">
      <dsp:nvSpPr>
        <dsp:cNvPr id="0" name=""/>
        <dsp:cNvSpPr/>
      </dsp:nvSpPr>
      <dsp:spPr>
        <a:xfrm rot="19285714">
          <a:off x="6222652" y="2344812"/>
          <a:ext cx="414418" cy="664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236214" y="2516398"/>
        <a:ext cx="290093" cy="398485"/>
      </dsp:txXfrm>
    </dsp:sp>
    <dsp:sp modelId="{D8B77B5D-6F3E-4C2E-943B-75865EDF60EC}">
      <dsp:nvSpPr>
        <dsp:cNvPr id="0" name=""/>
        <dsp:cNvSpPr/>
      </dsp:nvSpPr>
      <dsp:spPr>
        <a:xfrm>
          <a:off x="6552924" y="998745"/>
          <a:ext cx="1758022" cy="1758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Often chaotic, manual and </a:t>
          </a:r>
          <a:r>
            <a:rPr lang="en-US" sz="1200" kern="1200" dirty="0" err="1"/>
            <a:t>errorprone</a:t>
          </a:r>
          <a:endParaRPr lang="en-US" sz="1200" kern="1200" dirty="0"/>
        </a:p>
      </dsp:txBody>
      <dsp:txXfrm>
        <a:off x="6810380" y="1256201"/>
        <a:ext cx="1243110" cy="1243110"/>
      </dsp:txXfrm>
    </dsp:sp>
    <dsp:sp modelId="{5EE6B7FD-A650-4024-9B69-3DE3C9324004}">
      <dsp:nvSpPr>
        <dsp:cNvPr id="0" name=""/>
        <dsp:cNvSpPr/>
      </dsp:nvSpPr>
      <dsp:spPr>
        <a:xfrm rot="771429">
          <a:off x="6484473" y="3491928"/>
          <a:ext cx="414418" cy="664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486032" y="3610924"/>
        <a:ext cx="290093" cy="398485"/>
      </dsp:txXfrm>
    </dsp:sp>
    <dsp:sp modelId="{9508C3DB-146F-4D6B-B23E-45CC1F272200}">
      <dsp:nvSpPr>
        <dsp:cNvPr id="0" name=""/>
        <dsp:cNvSpPr/>
      </dsp:nvSpPr>
      <dsp:spPr>
        <a:xfrm>
          <a:off x="7062237" y="3230193"/>
          <a:ext cx="1758022" cy="1758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Reproducibility vs. new scientific developments</a:t>
          </a:r>
        </a:p>
      </dsp:txBody>
      <dsp:txXfrm>
        <a:off x="7319693" y="3487649"/>
        <a:ext cx="1243110" cy="1243110"/>
      </dsp:txXfrm>
    </dsp:sp>
    <dsp:sp modelId="{025BFE7C-FAE0-4FD0-ACDB-72AC94F6E25F}">
      <dsp:nvSpPr>
        <dsp:cNvPr id="0" name=""/>
        <dsp:cNvSpPr/>
      </dsp:nvSpPr>
      <dsp:spPr>
        <a:xfrm rot="3857143">
          <a:off x="5750865" y="4411843"/>
          <a:ext cx="414418" cy="664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5786056" y="4488665"/>
        <a:ext cx="290093" cy="398485"/>
      </dsp:txXfrm>
    </dsp:sp>
    <dsp:sp modelId="{DF63B2EA-A7D5-4D93-B997-EE2953400940}">
      <dsp:nvSpPr>
        <dsp:cNvPr id="0" name=""/>
        <dsp:cNvSpPr/>
      </dsp:nvSpPr>
      <dsp:spPr>
        <a:xfrm>
          <a:off x="5635173" y="5019675"/>
          <a:ext cx="1758022" cy="1758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Standardized workflows sometimes difficult (human supervision necessary, data too large)</a:t>
          </a:r>
        </a:p>
      </dsp:txBody>
      <dsp:txXfrm>
        <a:off x="5892629" y="5277131"/>
        <a:ext cx="1243110" cy="1243110"/>
      </dsp:txXfrm>
    </dsp:sp>
    <dsp:sp modelId="{96CB79BB-4CB7-4CAE-B6AC-A80F30D43C9F}">
      <dsp:nvSpPr>
        <dsp:cNvPr id="0" name=""/>
        <dsp:cNvSpPr/>
      </dsp:nvSpPr>
      <dsp:spPr>
        <a:xfrm rot="6942857">
          <a:off x="4574250" y="4411843"/>
          <a:ext cx="414418" cy="664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4663384" y="4488665"/>
        <a:ext cx="290093" cy="398485"/>
      </dsp:txXfrm>
    </dsp:sp>
    <dsp:sp modelId="{E32EF1CF-995E-4A60-826A-B9BEDFA70C5D}">
      <dsp:nvSpPr>
        <dsp:cNvPr id="0" name=""/>
        <dsp:cNvSpPr/>
      </dsp:nvSpPr>
      <dsp:spPr>
        <a:xfrm>
          <a:off x="3346339" y="5019675"/>
          <a:ext cx="1758022" cy="1758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Human resources missing</a:t>
          </a:r>
        </a:p>
      </dsp:txBody>
      <dsp:txXfrm>
        <a:off x="3603795" y="5277131"/>
        <a:ext cx="1243110" cy="1243110"/>
      </dsp:txXfrm>
    </dsp:sp>
    <dsp:sp modelId="{439CAC23-CF9A-4F2A-B5F3-96EC3D6F5977}">
      <dsp:nvSpPr>
        <dsp:cNvPr id="0" name=""/>
        <dsp:cNvSpPr/>
      </dsp:nvSpPr>
      <dsp:spPr>
        <a:xfrm rot="10028571">
          <a:off x="3840642" y="3491928"/>
          <a:ext cx="414418" cy="664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3963408" y="3610924"/>
        <a:ext cx="290093" cy="398485"/>
      </dsp:txXfrm>
    </dsp:sp>
    <dsp:sp modelId="{066AAFDC-560A-4E15-B0E0-27C99AD32F0A}">
      <dsp:nvSpPr>
        <dsp:cNvPr id="0" name=""/>
        <dsp:cNvSpPr/>
      </dsp:nvSpPr>
      <dsp:spPr>
        <a:xfrm>
          <a:off x="1919275" y="3230193"/>
          <a:ext cx="1758022" cy="1758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Multilayered challenge</a:t>
          </a:r>
        </a:p>
      </dsp:txBody>
      <dsp:txXfrm>
        <a:off x="2176731" y="3487649"/>
        <a:ext cx="1243110" cy="1243110"/>
      </dsp:txXfrm>
    </dsp:sp>
    <dsp:sp modelId="{DAA347D1-6CEC-46D9-BCAA-B6C91A657E6D}">
      <dsp:nvSpPr>
        <dsp:cNvPr id="0" name=""/>
        <dsp:cNvSpPr/>
      </dsp:nvSpPr>
      <dsp:spPr>
        <a:xfrm rot="13114286">
          <a:off x="4102464" y="2344812"/>
          <a:ext cx="414418" cy="664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4213227" y="2516398"/>
        <a:ext cx="290093" cy="398485"/>
      </dsp:txXfrm>
    </dsp:sp>
    <dsp:sp modelId="{159B51BF-1D35-4998-BA4F-B92C1059D9EB}">
      <dsp:nvSpPr>
        <dsp:cNvPr id="0" name=""/>
        <dsp:cNvSpPr/>
      </dsp:nvSpPr>
      <dsp:spPr>
        <a:xfrm>
          <a:off x="2428588" y="998745"/>
          <a:ext cx="1758022" cy="17580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Quantity of publications is often priority NO. 1</a:t>
          </a:r>
        </a:p>
      </dsp:txBody>
      <dsp:txXfrm>
        <a:off x="2686044" y="1256201"/>
        <a:ext cx="1243110" cy="12431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337B2-7CAB-4CCF-86B2-407954589166}">
      <dsp:nvSpPr>
        <dsp:cNvPr id="0" name=""/>
        <dsp:cNvSpPr/>
      </dsp:nvSpPr>
      <dsp:spPr>
        <a:xfrm>
          <a:off x="8950388" y="4663439"/>
          <a:ext cx="3387852" cy="2194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Permanent positions for software support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Acknowledge IT development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10014950" y="5260286"/>
        <a:ext cx="2275082" cy="1549506"/>
      </dsp:txXfrm>
    </dsp:sp>
    <dsp:sp modelId="{EBB24977-E5AB-4AA7-9556-336E05A3AA3A}">
      <dsp:nvSpPr>
        <dsp:cNvPr id="0" name=""/>
        <dsp:cNvSpPr/>
      </dsp:nvSpPr>
      <dsp:spPr>
        <a:xfrm>
          <a:off x="2229164" y="4663439"/>
          <a:ext cx="4251212" cy="2194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Software needs to be citable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Workflow linked in publications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Easy access to reproduce results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Control sample to make the reproducibility sustainable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FAIR principle supports this</a:t>
          </a:r>
        </a:p>
      </dsp:txBody>
      <dsp:txXfrm>
        <a:off x="2277371" y="5260286"/>
        <a:ext cx="2879434" cy="1549506"/>
      </dsp:txXfrm>
    </dsp:sp>
    <dsp:sp modelId="{52D7F28E-85CA-4587-80CA-5FA812496EE5}">
      <dsp:nvSpPr>
        <dsp:cNvPr id="0" name=""/>
        <dsp:cNvSpPr/>
      </dsp:nvSpPr>
      <dsp:spPr>
        <a:xfrm>
          <a:off x="9245673" y="0"/>
          <a:ext cx="3387852" cy="2194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Documentation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Software libraries and code hosting platforms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Standardization based on open standards (e.g. common workflow language (self documentation))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Simplicity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Good scientific practice</a:t>
          </a:r>
        </a:p>
      </dsp:txBody>
      <dsp:txXfrm>
        <a:off x="10310235" y="48207"/>
        <a:ext cx="2275082" cy="1549506"/>
      </dsp:txXfrm>
    </dsp:sp>
    <dsp:sp modelId="{F11501D9-2787-46C6-A6AC-6A80A18E2372}">
      <dsp:nvSpPr>
        <dsp:cNvPr id="0" name=""/>
        <dsp:cNvSpPr/>
      </dsp:nvSpPr>
      <dsp:spPr>
        <a:xfrm>
          <a:off x="2841823" y="0"/>
          <a:ext cx="3387852" cy="2194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Third pillar in physics education (Experimental physics, theoretical physics, Data science)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Specialized education courses for dedicated large scale experiments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Workflow and project management</a:t>
          </a:r>
        </a:p>
      </dsp:txBody>
      <dsp:txXfrm>
        <a:off x="2890030" y="48207"/>
        <a:ext cx="2275082" cy="1549506"/>
      </dsp:txXfrm>
    </dsp:sp>
    <dsp:sp modelId="{8C4D291E-D971-49E8-BC84-45BE14A1BEAE}">
      <dsp:nvSpPr>
        <dsp:cNvPr id="0" name=""/>
        <dsp:cNvSpPr/>
      </dsp:nvSpPr>
      <dsp:spPr>
        <a:xfrm>
          <a:off x="4417067" y="390905"/>
          <a:ext cx="2969514" cy="296951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Teaching</a:t>
          </a:r>
        </a:p>
      </dsp:txBody>
      <dsp:txXfrm>
        <a:off x="5286818" y="1260656"/>
        <a:ext cx="2099763" cy="2099763"/>
      </dsp:txXfrm>
    </dsp:sp>
    <dsp:sp modelId="{EDEFECA8-A4EF-48EF-8D65-A12A37480D40}">
      <dsp:nvSpPr>
        <dsp:cNvPr id="0" name=""/>
        <dsp:cNvSpPr/>
      </dsp:nvSpPr>
      <dsp:spPr>
        <a:xfrm rot="5400000">
          <a:off x="7523741" y="390905"/>
          <a:ext cx="2969514" cy="296951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Working habits</a:t>
          </a:r>
        </a:p>
      </dsp:txBody>
      <dsp:txXfrm rot="-5400000">
        <a:off x="7523741" y="1260656"/>
        <a:ext cx="2099763" cy="2099763"/>
      </dsp:txXfrm>
    </dsp:sp>
    <dsp:sp modelId="{BC820BF8-A6EB-4BA4-B454-BC8EB827FF01}">
      <dsp:nvSpPr>
        <dsp:cNvPr id="0" name=""/>
        <dsp:cNvSpPr/>
      </dsp:nvSpPr>
      <dsp:spPr>
        <a:xfrm rot="10800000">
          <a:off x="7523741" y="3497580"/>
          <a:ext cx="2969514" cy="296951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Positions</a:t>
          </a:r>
        </a:p>
      </dsp:txBody>
      <dsp:txXfrm rot="10800000">
        <a:off x="7523741" y="3497580"/>
        <a:ext cx="2099763" cy="2099763"/>
      </dsp:txXfrm>
    </dsp:sp>
    <dsp:sp modelId="{21C01404-E691-42FF-A2B0-1808A6CAE8A3}">
      <dsp:nvSpPr>
        <dsp:cNvPr id="0" name=""/>
        <dsp:cNvSpPr/>
      </dsp:nvSpPr>
      <dsp:spPr>
        <a:xfrm rot="16200000">
          <a:off x="4417067" y="3497580"/>
          <a:ext cx="2969514" cy="296951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Workflow published</a:t>
          </a:r>
        </a:p>
      </dsp:txBody>
      <dsp:txXfrm rot="5400000">
        <a:off x="5286818" y="3497580"/>
        <a:ext cx="2099763" cy="2099763"/>
      </dsp:txXfrm>
    </dsp:sp>
    <dsp:sp modelId="{4DF2F99D-649E-4D08-ACFA-929FA939C632}">
      <dsp:nvSpPr>
        <dsp:cNvPr id="0" name=""/>
        <dsp:cNvSpPr/>
      </dsp:nvSpPr>
      <dsp:spPr>
        <a:xfrm>
          <a:off x="6942526" y="2811780"/>
          <a:ext cx="1025271" cy="89154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FEDAD0-7672-4B27-817E-786E8CA6EE08}">
      <dsp:nvSpPr>
        <dsp:cNvPr id="0" name=""/>
        <dsp:cNvSpPr/>
      </dsp:nvSpPr>
      <dsp:spPr>
        <a:xfrm rot="10800000">
          <a:off x="6942526" y="3154680"/>
          <a:ext cx="1025271" cy="89154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81BD02-9DA2-FF40-DF3B-E92717DAC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6E0B03-8B36-A1A8-89D8-E94D7CCF5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AD640A-23C9-B70D-77C5-2B5B44F6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8489CF-0EDD-D507-598B-96C06C0C1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FD8EF1-4C64-C766-C8EC-4A3074D3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7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08F1B-9DFB-9FF9-DF74-FDA0A17B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859523-2399-CCAD-5AB4-DA491C90BE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603E6D-3966-CB9F-9C24-563013C01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0DF247-5004-7E72-F9EB-5ADE4A7C3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5413EF-761D-1F9E-DD0E-BC8EDF6D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35F47CB-36DC-3631-511F-C36B190BFC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755F19-A642-AF8E-98B5-7AFD85F11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14C581-7C50-7D1D-2376-A60B6398A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31D4D7-7F55-0065-5711-005A7944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367819-562D-27D5-7C78-FD8D88740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7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52F91-DB84-D497-32E1-7A0F338C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80AB8-6EAF-E99D-F4E8-58C23938C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D3E468-F532-6B6D-2782-852D5FAEE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68C0E-CD42-197B-444A-96D91844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2263FE-2A12-DF15-11B3-2DDB4DCA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5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808E6A-25B7-2D7B-0565-4FC291635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9EA3AA-C029-DD3C-C194-204AAC0B5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35D4EE-D246-7E1E-BF8F-12A99D638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7EAD3-AF6B-15AF-9E85-53CEFA7D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F19F88-DA6A-7207-2898-97C1FFD4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4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5A982-A2F2-F424-B541-DB814A2D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A7737E-E85A-95D4-7C6C-0F458CD4C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1D25AF5-C83C-0048-9FA2-C2821AB14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466D35-4CF6-B478-E896-3E39DFC4D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F19252-577E-B820-6B80-BD832391E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2F96FB-4E27-2E63-268A-8980091B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9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7C525C-BA9A-F978-5794-6D255BA7A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82059A-E89C-9B9D-70BA-71187DB92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5EC5F8-7FA9-8A05-5F1F-56D33E2FE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C784336-01E1-969B-B848-7AFDF2D0F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789A5C3-A0C7-FC5D-3026-ECE3E31A1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14FF4C4-AB5E-2C04-9713-819F78E8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DAC7469-2208-88E2-8388-299FFB06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AC61C0F-96C2-5D98-D6AD-3B1ECD477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6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53750C-A42C-8251-C3C1-C69D3DED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C9006B-88D7-6247-2114-3840A875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5720355-5B42-6421-A2F3-B8AC68993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309DBA-6318-F38C-DEB8-54AD8E02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5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D50E264-0F68-6C97-0214-55AE19F4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2FEE3FE-69B7-BC61-0513-30EF6AAF2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F11779-3EEB-1885-896C-8EBF72AC6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9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7B07E-9CC4-B337-FD5A-3520A0467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57A12B-6BA3-4E51-CEC7-185683B1D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D0038E3-3186-2B8C-E333-74ED26F47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B5580-D095-2E2F-C4D8-39A7D88F6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FCF847-41A1-6886-D6D3-2B784705A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9E4605-D9C3-232F-F650-5036E22B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6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5BDB8-A999-D5BF-B2C4-DE23FE65D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CEE6408-B0D3-426E-01A6-07ABBDD02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6A0FD8-E3C1-FDDA-C07A-BD9597C20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E6AD30-90A9-8ABB-38A9-77DE856F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6D7C6C-640F-D42E-937B-AF921097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6B443A-0017-3754-7A6E-1F2764BEA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441787F-E78D-95A5-169B-63753EE6D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720814-097D-C43B-55F8-E1A9A9598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FCA6D0-F6AF-71F8-5FF4-A4D710577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C8793-B2CC-4982-9EF8-E7EA0D0DF1A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4C3993-E8BF-9F94-9A53-16ADE19C8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3CA728-0C01-66C7-1C7A-EBDCAFAF4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38A89-C4C8-46AB-8CAD-401BF6E0D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6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F60B01-52ED-B513-F340-4ECFA9079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Workflow &amp; Stakeholders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6E99D4-27D2-31F6-7B04-6A9A485051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Working Group 12</a:t>
            </a:r>
          </a:p>
          <a:p>
            <a:r>
              <a:rPr lang="en-US" dirty="0"/>
              <a:t>High Energy Particle Physics (3)</a:t>
            </a:r>
          </a:p>
          <a:p>
            <a:r>
              <a:rPr lang="en-US" dirty="0"/>
              <a:t>Astro Particle Physics (1)</a:t>
            </a:r>
          </a:p>
          <a:p>
            <a:r>
              <a:rPr lang="en-US" dirty="0"/>
              <a:t>Neutron Research (1)</a:t>
            </a:r>
          </a:p>
          <a:p>
            <a:r>
              <a:rPr lang="en-US" dirty="0"/>
              <a:t>Photon Research (1)</a:t>
            </a:r>
          </a:p>
          <a:p>
            <a:r>
              <a:rPr lang="en-US" dirty="0"/>
              <a:t>Ion Research (1)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6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F7BBE14-F601-5E22-321F-A9B4ADBDE506}"/>
              </a:ext>
            </a:extLst>
          </p:cNvPr>
          <p:cNvSpPr txBox="1"/>
          <p:nvPr/>
        </p:nvSpPr>
        <p:spPr>
          <a:xfrm>
            <a:off x="5411755" y="1586202"/>
            <a:ext cx="1077796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Raw data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2167338-2439-17B3-E677-78CE20192EF1}"/>
              </a:ext>
            </a:extLst>
          </p:cNvPr>
          <p:cNvSpPr txBox="1"/>
          <p:nvPr/>
        </p:nvSpPr>
        <p:spPr>
          <a:xfrm>
            <a:off x="2988906" y="2378075"/>
            <a:ext cx="2760499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Processing (e.g. Reduction)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51BC6D7-F9CE-6ADE-BE2F-BE55B4705E50}"/>
              </a:ext>
            </a:extLst>
          </p:cNvPr>
          <p:cNvSpPr txBox="1"/>
          <p:nvPr/>
        </p:nvSpPr>
        <p:spPr>
          <a:xfrm>
            <a:off x="6211078" y="2378075"/>
            <a:ext cx="27604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Processing (e.g. Reduction)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3E9A3DB-2CF3-63B8-6C43-2B8082783534}"/>
              </a:ext>
            </a:extLst>
          </p:cNvPr>
          <p:cNvSpPr txBox="1"/>
          <p:nvPr/>
        </p:nvSpPr>
        <p:spPr>
          <a:xfrm>
            <a:off x="2951581" y="4304460"/>
            <a:ext cx="281404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Analysis step 1 with Tool 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89CF373-001F-A1F8-DC38-F653052804EA}"/>
              </a:ext>
            </a:extLst>
          </p:cNvPr>
          <p:cNvSpPr txBox="1"/>
          <p:nvPr/>
        </p:nvSpPr>
        <p:spPr>
          <a:xfrm>
            <a:off x="6211078" y="4275174"/>
            <a:ext cx="2708242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Analysis step 2 with Tool B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CAED052-CC6B-9188-4B76-9F9A32D9534D}"/>
              </a:ext>
            </a:extLst>
          </p:cNvPr>
          <p:cNvSpPr txBox="1"/>
          <p:nvPr/>
        </p:nvSpPr>
        <p:spPr>
          <a:xfrm>
            <a:off x="381012" y="568457"/>
            <a:ext cx="2607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 Workflow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B91F45E0-6784-B67F-8F1D-20C667215DFD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4369156" y="1955534"/>
            <a:ext cx="1581497" cy="422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319B5BD7-E911-B457-818B-8DDD8AE6AA91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5950653" y="1928930"/>
            <a:ext cx="1640675" cy="449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4987117-2F40-A9B0-5175-5E59F0093538}"/>
              </a:ext>
            </a:extLst>
          </p:cNvPr>
          <p:cNvCxnSpPr>
            <a:cxnSpLocks/>
          </p:cNvCxnSpPr>
          <p:nvPr/>
        </p:nvCxnSpPr>
        <p:spPr>
          <a:xfrm>
            <a:off x="4274253" y="2744158"/>
            <a:ext cx="3065" cy="913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F63ABCB0-05A8-1BD0-8CB0-1D62C6B51D96}"/>
              </a:ext>
            </a:extLst>
          </p:cNvPr>
          <p:cNvSpPr txBox="1"/>
          <p:nvPr/>
        </p:nvSpPr>
        <p:spPr>
          <a:xfrm>
            <a:off x="2988905" y="3052989"/>
            <a:ext cx="27604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Processing (e.g. Reduction)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EF3DD22-4C22-A805-A536-26F761CE0324}"/>
              </a:ext>
            </a:extLst>
          </p:cNvPr>
          <p:cNvCxnSpPr>
            <a:cxnSpLocks/>
          </p:cNvCxnSpPr>
          <p:nvPr/>
        </p:nvCxnSpPr>
        <p:spPr>
          <a:xfrm>
            <a:off x="7683037" y="2744158"/>
            <a:ext cx="9329" cy="84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Geschweifte Klammer rechts 19">
            <a:extLst>
              <a:ext uri="{FF2B5EF4-FFF2-40B4-BE49-F238E27FC236}">
                <a16:creationId xmlns:a16="http://schemas.microsoft.com/office/drawing/2014/main" id="{840A9782-9714-66F2-C10C-F48FD74C361E}"/>
              </a:ext>
            </a:extLst>
          </p:cNvPr>
          <p:cNvSpPr/>
          <p:nvPr/>
        </p:nvSpPr>
        <p:spPr>
          <a:xfrm rot="5400000">
            <a:off x="5828422" y="2019374"/>
            <a:ext cx="312840" cy="3415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6837F41D-D452-C74B-E125-3D144CD85A00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4358601" y="3817178"/>
            <a:ext cx="1623153" cy="487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C0533D5C-BD5D-16C0-0AF9-6F86CCBF159C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6001248" y="3817178"/>
            <a:ext cx="1563951" cy="457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F182EFBF-0EA2-A9E6-66BF-BFE797F5BFD7}"/>
              </a:ext>
            </a:extLst>
          </p:cNvPr>
          <p:cNvSpPr txBox="1"/>
          <p:nvPr/>
        </p:nvSpPr>
        <p:spPr>
          <a:xfrm>
            <a:off x="9148644" y="4275174"/>
            <a:ext cx="270022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Analysis step 3 with Tool C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4B36EE99-C51B-D34C-E01C-156CB9CA65D2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5950653" y="3831821"/>
            <a:ext cx="4548104" cy="443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4FA5B90F-B902-FFDC-9514-79220C613490}"/>
              </a:ext>
            </a:extLst>
          </p:cNvPr>
          <p:cNvCxnSpPr>
            <a:cxnSpLocks/>
          </p:cNvCxnSpPr>
          <p:nvPr/>
        </p:nvCxnSpPr>
        <p:spPr>
          <a:xfrm>
            <a:off x="4274253" y="4651581"/>
            <a:ext cx="0" cy="384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1E8862A4-E7A0-2573-6C59-5EB122CED516}"/>
              </a:ext>
            </a:extLst>
          </p:cNvPr>
          <p:cNvSpPr txBox="1"/>
          <p:nvPr/>
        </p:nvSpPr>
        <p:spPr>
          <a:xfrm>
            <a:off x="2991048" y="5001933"/>
            <a:ext cx="272427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Analysis step 4 with Tool D</a:t>
            </a:r>
          </a:p>
        </p:txBody>
      </p:sp>
    </p:spTree>
    <p:extLst>
      <p:ext uri="{BB962C8B-B14F-4D97-AF65-F5344CB8AC3E}">
        <p14:creationId xmlns:p14="http://schemas.microsoft.com/office/powerpoint/2010/main" val="248940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354C53-999E-A1D6-98CA-AADF5287D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71" y="41275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Sustainability</a:t>
            </a:r>
          </a:p>
        </p:txBody>
      </p:sp>
      <p:graphicFrame>
        <p:nvGraphicFramePr>
          <p:cNvPr id="27" name="Diagramm 26">
            <a:extLst>
              <a:ext uri="{FF2B5EF4-FFF2-40B4-BE49-F238E27FC236}">
                <a16:creationId xmlns:a16="http://schemas.microsoft.com/office/drawing/2014/main" id="{FC8421D4-3E89-041C-3AE5-6C9D4284D5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1437972"/>
              </p:ext>
            </p:extLst>
          </p:nvPr>
        </p:nvGraphicFramePr>
        <p:xfrm>
          <a:off x="1953282" y="102657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62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EBFDF932-EA69-4269-49CB-74469D13AA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426279"/>
              </p:ext>
            </p:extLst>
          </p:nvPr>
        </p:nvGraphicFramePr>
        <p:xfrm>
          <a:off x="363894" y="0"/>
          <a:ext cx="10739535" cy="6783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4934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B94644C-C8E5-599D-5175-26C409432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131297"/>
              </p:ext>
            </p:extLst>
          </p:nvPr>
        </p:nvGraphicFramePr>
        <p:xfrm>
          <a:off x="-1359162" y="0"/>
          <a:ext cx="1491032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702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8B8773FD-4D69-D71D-F7FB-9BE40A31446C}"/>
              </a:ext>
            </a:extLst>
          </p:cNvPr>
          <p:cNvSpPr/>
          <p:nvPr/>
        </p:nvSpPr>
        <p:spPr>
          <a:xfrm>
            <a:off x="373224" y="457200"/>
            <a:ext cx="11742576" cy="6251510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7CD4141E-37DB-E673-B983-01723595EEB8}"/>
              </a:ext>
            </a:extLst>
          </p:cNvPr>
          <p:cNvGrpSpPr/>
          <p:nvPr/>
        </p:nvGrpSpPr>
        <p:grpSpPr>
          <a:xfrm>
            <a:off x="5142724" y="3027784"/>
            <a:ext cx="1359155" cy="443977"/>
            <a:chOff x="5159829" y="2892488"/>
            <a:chExt cx="1359155" cy="443977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C630554-5769-BB8C-E7B3-B658F97BC18F}"/>
                </a:ext>
              </a:extLst>
            </p:cNvPr>
            <p:cNvSpPr/>
            <p:nvPr/>
          </p:nvSpPr>
          <p:spPr>
            <a:xfrm>
              <a:off x="5159829" y="2892488"/>
              <a:ext cx="1359155" cy="443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3E68D8F8-A94F-1AB3-B17E-A96C75855EBB}"/>
                </a:ext>
              </a:extLst>
            </p:cNvPr>
            <p:cNvSpPr txBox="1"/>
            <p:nvPr/>
          </p:nvSpPr>
          <p:spPr>
            <a:xfrm>
              <a:off x="5159829" y="2929812"/>
              <a:ext cx="13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PhD Student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67618C45-DA6A-CAEF-F8EA-B2D9959C7E9A}"/>
              </a:ext>
            </a:extLst>
          </p:cNvPr>
          <p:cNvGrpSpPr/>
          <p:nvPr/>
        </p:nvGrpSpPr>
        <p:grpSpPr>
          <a:xfrm>
            <a:off x="6589188" y="1763486"/>
            <a:ext cx="1180644" cy="377890"/>
            <a:chOff x="8042988" y="1660849"/>
            <a:chExt cx="1180644" cy="377890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912172C9-57B7-F296-0BB4-877089E4153F}"/>
                </a:ext>
              </a:extLst>
            </p:cNvPr>
            <p:cNvSpPr/>
            <p:nvPr/>
          </p:nvSpPr>
          <p:spPr>
            <a:xfrm>
              <a:off x="8042988" y="1669407"/>
              <a:ext cx="1180644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A39A19DA-EC6C-4E9C-0E1A-3AF12DF3A122}"/>
                </a:ext>
              </a:extLst>
            </p:cNvPr>
            <p:cNvSpPr txBox="1"/>
            <p:nvPr/>
          </p:nvSpPr>
          <p:spPr>
            <a:xfrm>
              <a:off x="8042988" y="1660849"/>
              <a:ext cx="1180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Supervisor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88CBF22-6A08-1756-3C8A-15BC4B3745AD}"/>
              </a:ext>
            </a:extLst>
          </p:cNvPr>
          <p:cNvGrpSpPr/>
          <p:nvPr/>
        </p:nvGrpSpPr>
        <p:grpSpPr>
          <a:xfrm>
            <a:off x="8146858" y="4218829"/>
            <a:ext cx="1180644" cy="380210"/>
            <a:chOff x="8309452" y="3004457"/>
            <a:chExt cx="1180644" cy="380210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950B372E-6F94-03BE-D7B0-A108F3E57AB2}"/>
                </a:ext>
              </a:extLst>
            </p:cNvPr>
            <p:cNvSpPr/>
            <p:nvPr/>
          </p:nvSpPr>
          <p:spPr>
            <a:xfrm>
              <a:off x="8309452" y="3015335"/>
              <a:ext cx="1180644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7F12D287-2813-9C3F-5BC1-2B16CAD9ADA9}"/>
                </a:ext>
              </a:extLst>
            </p:cNvPr>
            <p:cNvSpPr txBox="1"/>
            <p:nvPr/>
          </p:nvSpPr>
          <p:spPr>
            <a:xfrm>
              <a:off x="8416212" y="3004457"/>
              <a:ext cx="967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Lecturer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731773C-014E-3B4E-FB96-C1FA05FB3EB6}"/>
              </a:ext>
            </a:extLst>
          </p:cNvPr>
          <p:cNvGrpSpPr/>
          <p:nvPr/>
        </p:nvGrpSpPr>
        <p:grpSpPr>
          <a:xfrm>
            <a:off x="3496602" y="1758048"/>
            <a:ext cx="2106211" cy="374770"/>
            <a:chOff x="6094605" y="4320073"/>
            <a:chExt cx="2106211" cy="374770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A9500FFA-A637-A978-7728-960423561ABA}"/>
                </a:ext>
              </a:extLst>
            </p:cNvPr>
            <p:cNvSpPr/>
            <p:nvPr/>
          </p:nvSpPr>
          <p:spPr>
            <a:xfrm>
              <a:off x="6094605" y="4325511"/>
              <a:ext cx="2106211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CBA0DEA9-4D73-452B-EEFC-A6FCAD888D7D}"/>
                </a:ext>
              </a:extLst>
            </p:cNvPr>
            <p:cNvSpPr txBox="1"/>
            <p:nvPr/>
          </p:nvSpPr>
          <p:spPr>
            <a:xfrm>
              <a:off x="6167534" y="4320073"/>
              <a:ext cx="2023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Software developer</a:t>
              </a: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7B779115-7C7C-34B8-1499-A947FDB04EC8}"/>
              </a:ext>
            </a:extLst>
          </p:cNvPr>
          <p:cNvGrpSpPr/>
          <p:nvPr/>
        </p:nvGrpSpPr>
        <p:grpSpPr>
          <a:xfrm>
            <a:off x="8601194" y="765110"/>
            <a:ext cx="1308313" cy="369332"/>
            <a:chOff x="3562267" y="1147665"/>
            <a:chExt cx="1308313" cy="369332"/>
          </a:xfrm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8D48833E-E748-9057-056F-A964FC32B827}"/>
                </a:ext>
              </a:extLst>
            </p:cNvPr>
            <p:cNvSpPr/>
            <p:nvPr/>
          </p:nvSpPr>
          <p:spPr>
            <a:xfrm>
              <a:off x="3562267" y="1147665"/>
              <a:ext cx="1308313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41AFD819-3D4C-92DD-7970-54A9FA6A9B8B}"/>
                </a:ext>
              </a:extLst>
            </p:cNvPr>
            <p:cNvSpPr txBox="1"/>
            <p:nvPr/>
          </p:nvSpPr>
          <p:spPr>
            <a:xfrm>
              <a:off x="3666931" y="1147665"/>
              <a:ext cx="1124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University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515CEF52-9B5D-20AA-99A5-27E1925EAFC6}"/>
              </a:ext>
            </a:extLst>
          </p:cNvPr>
          <p:cNvGrpSpPr/>
          <p:nvPr/>
        </p:nvGrpSpPr>
        <p:grpSpPr>
          <a:xfrm>
            <a:off x="826851" y="3834882"/>
            <a:ext cx="1733000" cy="378664"/>
            <a:chOff x="1896607" y="2593910"/>
            <a:chExt cx="1733000" cy="378664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3C5AC9F2-243B-3805-D2FD-EE11175693A4}"/>
                </a:ext>
              </a:extLst>
            </p:cNvPr>
            <p:cNvSpPr/>
            <p:nvPr/>
          </p:nvSpPr>
          <p:spPr>
            <a:xfrm>
              <a:off x="1896607" y="2603242"/>
              <a:ext cx="1733000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366DF455-7711-B555-0C11-85736C05CF96}"/>
                </a:ext>
              </a:extLst>
            </p:cNvPr>
            <p:cNvSpPr txBox="1"/>
            <p:nvPr/>
          </p:nvSpPr>
          <p:spPr>
            <a:xfrm>
              <a:off x="1912776" y="2593910"/>
              <a:ext cx="1649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Funding agency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8AB85AC1-1CF3-A416-D6BB-1CA89AA81BE4}"/>
              </a:ext>
            </a:extLst>
          </p:cNvPr>
          <p:cNvGrpSpPr/>
          <p:nvPr/>
        </p:nvGrpSpPr>
        <p:grpSpPr>
          <a:xfrm>
            <a:off x="2274176" y="4896625"/>
            <a:ext cx="1180644" cy="369332"/>
            <a:chOff x="3048396" y="4504739"/>
            <a:chExt cx="1180644" cy="369332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ECC5E065-683E-F7D3-5104-6E0AE059B760}"/>
                </a:ext>
              </a:extLst>
            </p:cNvPr>
            <p:cNvSpPr/>
            <p:nvPr/>
          </p:nvSpPr>
          <p:spPr>
            <a:xfrm>
              <a:off x="3048396" y="4504739"/>
              <a:ext cx="1180644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6FF74FB8-7AB2-1A48-2E23-9B2FDB291BF5}"/>
                </a:ext>
              </a:extLst>
            </p:cNvPr>
            <p:cNvSpPr txBox="1"/>
            <p:nvPr/>
          </p:nvSpPr>
          <p:spPr>
            <a:xfrm>
              <a:off x="3172408" y="4504739"/>
              <a:ext cx="8755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DIGUM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736AC2CA-E22B-42A0-B7F6-1A05C0B51BAE}"/>
              </a:ext>
            </a:extLst>
          </p:cNvPr>
          <p:cNvGrpSpPr/>
          <p:nvPr/>
        </p:nvGrpSpPr>
        <p:grpSpPr>
          <a:xfrm>
            <a:off x="597626" y="5799749"/>
            <a:ext cx="2266872" cy="373224"/>
            <a:chOff x="3555430" y="3970949"/>
            <a:chExt cx="2266872" cy="373224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86A84912-94FF-099D-4C70-EC21A0FBDDFB}"/>
                </a:ext>
              </a:extLst>
            </p:cNvPr>
            <p:cNvSpPr/>
            <p:nvPr/>
          </p:nvSpPr>
          <p:spPr>
            <a:xfrm>
              <a:off x="3555430" y="3970949"/>
              <a:ext cx="2266872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ACCA7C4C-927C-FCD3-3304-57D2ABD00427}"/>
                </a:ext>
              </a:extLst>
            </p:cNvPr>
            <p:cNvSpPr txBox="1"/>
            <p:nvPr/>
          </p:nvSpPr>
          <p:spPr>
            <a:xfrm>
              <a:off x="3562267" y="3974841"/>
              <a:ext cx="2177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Research Community</a:t>
              </a:r>
            </a:p>
          </p:txBody>
        </p:sp>
      </p:grpSp>
      <p:sp>
        <p:nvSpPr>
          <p:cNvPr id="31" name="Textfeld 30">
            <a:extLst>
              <a:ext uri="{FF2B5EF4-FFF2-40B4-BE49-F238E27FC236}">
                <a16:creationId xmlns:a16="http://schemas.microsoft.com/office/drawing/2014/main" id="{28D424C0-FBB9-0CB8-56ED-795BF4EFCFDB}"/>
              </a:ext>
            </a:extLst>
          </p:cNvPr>
          <p:cNvSpPr txBox="1"/>
          <p:nvPr/>
        </p:nvSpPr>
        <p:spPr>
          <a:xfrm>
            <a:off x="8938879" y="5732387"/>
            <a:ext cx="28398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Shared Roadmap</a:t>
            </a:r>
          </a:p>
          <a:p>
            <a:r>
              <a:rPr lang="en-US" dirty="0"/>
              <a:t>Information (e.g. guidelines)</a:t>
            </a:r>
          </a:p>
          <a:p>
            <a:r>
              <a:rPr lang="en-US" dirty="0"/>
              <a:t>Collaboration </a:t>
            </a:r>
            <a:r>
              <a:rPr lang="en-US" dirty="0" err="1"/>
              <a:t>plattform</a:t>
            </a:r>
            <a:endParaRPr lang="en-US" dirty="0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777A43C2-0A99-5FF5-88E8-333F27CDFF2A}"/>
              </a:ext>
            </a:extLst>
          </p:cNvPr>
          <p:cNvCxnSpPr>
            <a:cxnSpLocks/>
            <a:endCxn id="21" idx="4"/>
          </p:cNvCxnSpPr>
          <p:nvPr/>
        </p:nvCxnSpPr>
        <p:spPr>
          <a:xfrm flipV="1">
            <a:off x="1940767" y="5265957"/>
            <a:ext cx="923731" cy="5337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79D2EB12-ED70-8B85-F761-8A3ABE47C77B}"/>
              </a:ext>
            </a:extLst>
          </p:cNvPr>
          <p:cNvCxnSpPr>
            <a:cxnSpLocks/>
            <a:endCxn id="10" idx="2"/>
          </p:cNvCxnSpPr>
          <p:nvPr/>
        </p:nvCxnSpPr>
        <p:spPr>
          <a:xfrm flipH="1" flipV="1">
            <a:off x="1667766" y="4204214"/>
            <a:ext cx="1196732" cy="720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178778CC-D8FA-5A83-7D74-31FEE2950B7C}"/>
              </a:ext>
            </a:extLst>
          </p:cNvPr>
          <p:cNvCxnSpPr>
            <a:cxnSpLocks/>
          </p:cNvCxnSpPr>
          <p:nvPr/>
        </p:nvCxnSpPr>
        <p:spPr>
          <a:xfrm flipV="1">
            <a:off x="2835968" y="2138256"/>
            <a:ext cx="1484105" cy="27583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63E1870A-C92F-907F-9D6D-1E743D2D301B}"/>
              </a:ext>
            </a:extLst>
          </p:cNvPr>
          <p:cNvCxnSpPr>
            <a:cxnSpLocks/>
            <a:endCxn id="13" idx="4"/>
          </p:cNvCxnSpPr>
          <p:nvPr/>
        </p:nvCxnSpPr>
        <p:spPr>
          <a:xfrm flipV="1">
            <a:off x="2864498" y="3471761"/>
            <a:ext cx="2957804" cy="1419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E2941946-B638-F4AE-0DD4-8E8C77A99303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2840412" y="1948152"/>
            <a:ext cx="3748776" cy="29424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BEE5F09F-DC14-D8CF-A2FA-539FDFB20395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5822302" y="2113782"/>
            <a:ext cx="1380930" cy="9140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E654C0C6-EAF9-0DB1-186C-5E661DD98783}"/>
              </a:ext>
            </a:extLst>
          </p:cNvPr>
          <p:cNvCxnSpPr>
            <a:cxnSpLocks/>
            <a:stCxn id="5" idx="3"/>
            <a:endCxn id="19" idx="2"/>
          </p:cNvCxnSpPr>
          <p:nvPr/>
        </p:nvCxnSpPr>
        <p:spPr>
          <a:xfrm>
            <a:off x="6501879" y="3249774"/>
            <a:ext cx="1644979" cy="1164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907D0C53-39E7-386C-CEC9-CC2FD5200742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7179510" y="1104625"/>
            <a:ext cx="1874294" cy="6588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64DF8F6F-04C3-367A-1192-0393FFAF30D9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4581507" y="881169"/>
            <a:ext cx="4199358" cy="8768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AC308DA9-111E-2183-E725-C3D3A4F9D149}"/>
              </a:ext>
            </a:extLst>
          </p:cNvPr>
          <p:cNvCxnSpPr>
            <a:cxnSpLocks/>
            <a:stCxn id="19" idx="6"/>
          </p:cNvCxnSpPr>
          <p:nvPr/>
        </p:nvCxnSpPr>
        <p:spPr>
          <a:xfrm flipV="1">
            <a:off x="9327502" y="1134442"/>
            <a:ext cx="56106" cy="32799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95152AC0-0693-4AB4-9CF3-51CB903EE7D2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4581507" y="2127380"/>
            <a:ext cx="584544" cy="10788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4D429E0F-B725-F8C6-2FA7-05083D925D25}"/>
              </a:ext>
            </a:extLst>
          </p:cNvPr>
          <p:cNvCxnSpPr>
            <a:cxnSpLocks/>
            <a:endCxn id="15" idx="2"/>
          </p:cNvCxnSpPr>
          <p:nvPr/>
        </p:nvCxnSpPr>
        <p:spPr>
          <a:xfrm flipV="1">
            <a:off x="1372183" y="949776"/>
            <a:ext cx="7229011" cy="29251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CBCEABB1-4622-A7AD-FAC0-B1551232CB8D}"/>
              </a:ext>
            </a:extLst>
          </p:cNvPr>
          <p:cNvSpPr txBox="1"/>
          <p:nvPr/>
        </p:nvSpPr>
        <p:spPr>
          <a:xfrm rot="3839149">
            <a:off x="4351086" y="2527792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support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9959E31-8856-12BF-73D4-9F8CABA75E95}"/>
              </a:ext>
            </a:extLst>
          </p:cNvPr>
          <p:cNvSpPr txBox="1"/>
          <p:nvPr/>
        </p:nvSpPr>
        <p:spPr>
          <a:xfrm>
            <a:off x="1899770" y="1015559"/>
            <a:ext cx="29981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Responsible for generalization, standardization and simple language</a:t>
            </a:r>
          </a:p>
          <a:p>
            <a:r>
              <a:rPr lang="en-US" sz="1400" dirty="0">
                <a:solidFill>
                  <a:schemeClr val="bg1"/>
                </a:solidFill>
              </a:rPr>
              <a:t>Needs to meet milestones</a:t>
            </a:r>
          </a:p>
          <a:p>
            <a:r>
              <a:rPr lang="en-US" sz="1400" dirty="0">
                <a:solidFill>
                  <a:srgbClr val="C00000"/>
                </a:solidFill>
              </a:rPr>
              <a:t>Long Term positions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05A3FC18-2E99-BEB3-4C72-2E82903F36A0}"/>
              </a:ext>
            </a:extLst>
          </p:cNvPr>
          <p:cNvSpPr txBox="1"/>
          <p:nvPr/>
        </p:nvSpPr>
        <p:spPr>
          <a:xfrm>
            <a:off x="7392382" y="2256062"/>
            <a:ext cx="20035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Reserve time for development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Teach the what and the how</a:t>
            </a:r>
          </a:p>
          <a:p>
            <a:r>
              <a:rPr lang="en-US" sz="1400" dirty="0">
                <a:solidFill>
                  <a:srgbClr val="C00000"/>
                </a:solidFill>
              </a:rPr>
              <a:t>Introduce to common methods and platforms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4636C3-4BFD-F9D0-4387-FB814E8AAD0F}"/>
              </a:ext>
            </a:extLst>
          </p:cNvPr>
          <p:cNvSpPr txBox="1"/>
          <p:nvPr/>
        </p:nvSpPr>
        <p:spPr>
          <a:xfrm rot="19593217">
            <a:off x="6085657" y="2445381"/>
            <a:ext cx="1164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mentoring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28EE2F9A-8F32-07B1-3BDC-D653DFEC355E}"/>
              </a:ext>
            </a:extLst>
          </p:cNvPr>
          <p:cNvSpPr txBox="1"/>
          <p:nvPr/>
        </p:nvSpPr>
        <p:spPr>
          <a:xfrm>
            <a:off x="9795399" y="949776"/>
            <a:ext cx="20035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Provide Framework</a:t>
            </a:r>
          </a:p>
          <a:p>
            <a:r>
              <a:rPr lang="en-US" sz="1400" dirty="0">
                <a:solidFill>
                  <a:schemeClr val="bg1"/>
                </a:solidFill>
              </a:rPr>
              <a:t>Courses for PhD students</a:t>
            </a:r>
          </a:p>
          <a:p>
            <a:r>
              <a:rPr lang="en-US" sz="1400" dirty="0">
                <a:solidFill>
                  <a:schemeClr val="bg1"/>
                </a:solidFill>
              </a:rPr>
              <a:t>Offer exchange networks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00D4CAF5-68ED-D39E-A6CE-315B6CCD0466}"/>
              </a:ext>
            </a:extLst>
          </p:cNvPr>
          <p:cNvSpPr txBox="1"/>
          <p:nvPr/>
        </p:nvSpPr>
        <p:spPr>
          <a:xfrm rot="1821649">
            <a:off x="1435760" y="4367839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convincing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36B45CCA-D680-5CE3-A672-9DB0B960F184}"/>
              </a:ext>
            </a:extLst>
          </p:cNvPr>
          <p:cNvSpPr txBox="1"/>
          <p:nvPr/>
        </p:nvSpPr>
        <p:spPr>
          <a:xfrm>
            <a:off x="3467109" y="4933946"/>
            <a:ext cx="2035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Offers:</a:t>
            </a:r>
          </a:p>
          <a:p>
            <a:r>
              <a:rPr lang="en-US" sz="1600" dirty="0">
                <a:solidFill>
                  <a:srgbClr val="C00000"/>
                </a:solidFill>
              </a:rPr>
              <a:t>Exchange</a:t>
            </a:r>
          </a:p>
          <a:p>
            <a:r>
              <a:rPr lang="en-US" sz="1600" dirty="0">
                <a:solidFill>
                  <a:srgbClr val="C00000"/>
                </a:solidFill>
              </a:rPr>
              <a:t>Software review and possibility of publication</a:t>
            </a:r>
          </a:p>
          <a:p>
            <a:r>
              <a:rPr lang="en-US" sz="1600" dirty="0">
                <a:solidFill>
                  <a:srgbClr val="C00000"/>
                </a:solidFill>
              </a:rPr>
              <a:t>Teaching</a:t>
            </a:r>
          </a:p>
        </p:txBody>
      </p: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066D4BDE-EE02-BFA4-6CB5-06D9663B4654}"/>
              </a:ext>
            </a:extLst>
          </p:cNvPr>
          <p:cNvCxnSpPr>
            <a:cxnSpLocks/>
          </p:cNvCxnSpPr>
          <p:nvPr/>
        </p:nvCxnSpPr>
        <p:spPr>
          <a:xfrm flipV="1">
            <a:off x="6406007" y="1025796"/>
            <a:ext cx="2760907" cy="20792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63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Breitbild</PresentationFormat>
  <Paragraphs>75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Workflow &amp; Stakeholders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Workflow &amp; Stakeholders</dc:title>
  <dc:creator>l21bjuse</dc:creator>
  <cp:lastModifiedBy>l21bjuse</cp:lastModifiedBy>
  <cp:revision>4</cp:revision>
  <dcterms:created xsi:type="dcterms:W3CDTF">2023-06-01T14:21:26Z</dcterms:created>
  <dcterms:modified xsi:type="dcterms:W3CDTF">2023-06-01T15:45:45Z</dcterms:modified>
</cp:coreProperties>
</file>