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58" r:id="rId8"/>
    <p:sldId id="263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1:03:31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1984 290 24575,'-14'0'0,"2"0"0,-9 0 0,0 0 0,-1 0 0,-6 0 0,-2 0 0,-5 0 0,7 0 0,4 0 0,11 0 0,1 0 0,1 0 0,0 0 0,-1 0 0,1 0 0,0 0 0,0 0 0,-1 0 0,1 0 0,0 0 0,-1 0 0,1 0 0,0 0 0,2 0 0,0 0 0,0 0 0,1 0 0,-1 0 0,0 0 0,0 0 0,1 0 0,1 0 0,0 0 0,3 0 0,-2 0 0,1 0 0,0 0 0,0 0 0,-1 0 0,-1 0 0,0 0 0,-2 0 0,1 0 0,1 0 0,1 0 0,0 0 0,-1 0 0,0 0 0,-2 0 0,0 0 0,1 0 0,1 0 0,0 0 0,1 0 0,0 0 0,0 0 0,0 0 0,1 0 0,1 0 0,0 0 0,0 0 0,0 0 0,0 0 0,0 0 0,0 0 0,-1 0 0,-3 0 0,1 0 0,-2 0 0,2 0 0,-1 0 0,0 0 0,0 2 0,-3 2 0,0 0 0,-2 1 0,0-2 0,3-1 0,-2 0 0,-1 2 0,0 1 0,-1-1 0,1 1 0,2-1 0,-1 0 0,2 2 0,2-1 0,-4 2 0,5-3 0,-5 2 0,2-1 0,-1-1 0,-1 0 0,1 1 0,1-1 0,2 0 0,-1 0 0,1 1 0,-1-1 0,0 0 0,-1 0 0,-2 1 0,1-1 0,0 1 0,0-1 0,-1 1 0,0 0 0,1 2 0,0 0 0,0-1 0,-1-1 0,1 0 0,2 0 0,0 2 0,-2 0 0,0-1 0,-1-1 0,1-1 0,2 1 0,-1 1 0,0 0 0,-2 3 0,-3 1 0,-3 1 0,-2 3 0,-2 1 0,-1 0 0,2 2 0,3-4 0,1 0 0,1-1 0,-1-1 0,0 2 0,1-1 0,2-1 0,0 0 0,-1 1 0,5-2 0,-4 4 0,-3 3 0,4-5 0,-3 5 0,7-9 0,-1 1 0,-2 0 0,0 2 0,1 0 0,1 1 0,1-1 0,0-2 0,1-1 0,-1 3 0,0 0 0,0 1 0,0-1 0,-1 0 0,1 0 0,1 1 0,-1-1 0,-1 0 0,1 0 0,0 4 0,-3 1 0,2-1 0,-3 5 0,-1 1 0,-3 4 0,-1 3 0,1-1 0,3-1 0,4-4 0,3-4 0,2-5 0,0-2 0,2 0 0,1 1 0,0 0 0,-1 2 0,-1 0 0,0 0 0,0 0 0,2 0 0,-1 2 0,1 2 0,-1 1 0,1 1 0,-1 0 0,1 0 0,-1 1 0,0-1 0,1 3 0,-1 1 0,0 1 0,0-2 0,3 1 0,0-1 0,0 2 0,0-2 0,0 1 0,0 0 0,0 1 0,0-2 0,0-2 0,0-1 0,0 4 0,0 6 0,0-1 0,0 11 0,2 1 0,3 8 0,7 9 0,4-2 0,6-1 0,3-1 0,-2-9 0,-1-7 0,-2-8 0,-1-8 0,2-1 0,0 1 0,2 1 0,-2-2 0,3 0 0,16 8 0,-5-6 0,12 6 0,-10-8 0,-1-3 0,-1-4 0,2 0 0,2 2 0,4-1 0,23 7 0,-11-7 0,17 4 0,-18-5 0,-2-1 0,-3 0 0,1 0 0,-1 0 0,8 1 0,3 0 0,0 0 0,-2 0 0,2-3 0,-1-1-495,6 0 495,-1 1-932,5 1 932,14 0 0,-8-4 0,23 2 0,1-2 0,-43-5 0,2 0 0,6-2 0,-1 1-3156,-4-2 1,-3 0 3155,39 0 0,-3 0-1163,-1 0 1163,3 0 0,-3 0 0,-18-4 0,-14-3 0,-4-4 0,-1-2 0,3 1 0,2 2 0,-1 0 0,-5 0 0,-10-2 0,-8 1-503,0 1 503,1 1 0,16-3 0,8-3 0,-5-2 0,-9 1 0,-10 4 0,-4 0 0,13-3 0,4-2 0,-7 1 0,-6 1 1,-7 3-1,0 1 0,5 0 0,1-1 0,-2-2 0,-2 0 0,-3 0 0,-1 0 0,2 0 0,-2 0 0,-2 0 0,-2 1 5109,-1 0-5109,-1-1 0,0 0 0,5-2 1626,-4 2-1626,8-4 1268,-1-3-1268,3-6 933,1-5-933,-2-2 0,-3 3 0,-5 8 0,-5 3 467,-6 2-467,1-2 0,-1 0 0,-1 4 0,7-11 0,-9 13 0,6-12 0,-8 12 0,0-2 0,0-2 0,-1-1 0,-1-1 0,1-1 0,2 1 0,0-1 0,-1 1 0,-1-3 0,0-1 0,-1-1 0,0 2 0,0-1 0,0 0 0,1-3 0,-1 0 0,-1-1 0,-2 0 0,-1 0 0,-1 0 0,0-7 0,0-1 0,0-2 0,0-4 0,0 8 0,-6-14 0,-8-5 0,-6-3 0,-4 3 0,-2 3 0,1-1 0,-2 0 0,1 5 0,2 2 0,-1 4 0,-1 1 0,-1-1 0,4 11 0,0 1 0,0 3 0,0-1 0,0 0 0,0 0 0,0 0 0,-4 0 0,-3-1 0,-4-3 0,0-1 0,2 1 0,1 3 0,-2 1 0,-1 2 0,0-1 0,0 0 0,6 4 0,2 1 0,1 0 0,-1 0 0,-5-1 0,-2 0 0,1 3 0,0 1 0,4 0 0,1 1 0,-1 1 0,1 2 0,-1 1 0,1 1 0,1 0 0,2 0 0,0 1 0,-5-3 0,-1 1 0,-9-1 0,-3-1 0,-4 0 0,-4 0 0,-1 1 0,0 2 0,-4 0 0,0 0 0,5 3 0,9 2 0,2 1 0,5 2 0,3 0 0,-8-2 0,4 2 0,2 0 0,-5 0 0,10 3 0,-3 0 0,0 0 0,-1 0 0,-5 0 0,4 0 0,-3 0 0,8 0 0,0 0 0,0 0 0,0 0 0,1 0 0,-1 0 0,0 0 0,3 0 0,2 0 0,2 0 0,-9 0 0,8 0 0,-9 0 0,11 0 0,2 0 0,-2 0 0,5 0 0,-5 0 0,1 0 0,-2 0 0,-2 0 0,3 0 0,1 0 0,4 0 0,1 0 0,3 0 0,1 0 0,1 0 0,-1 0 0,-1 0 0,-2 0 0,-1 0 0,0 1 0,0 2 0,1 1 0,2 0 0,0 0 0,0 1 0,-1-1 0,1 1 0,1-2 0,2-1 0,-1 0 0,1 0 0,0 0 0,2 0 0,2 0 0,0 0 0,0 0 0,0 0 0,-2-2 0,4 1 0,-2 1 0,4 2 0,0-1 0,-1 0 0,-1 1 0,-3-1 0,-1 1 0,-6 4 0,-31 30 0,-18 20-3337,-1 1 3337,9-5 0,30-32 0,5-3 0,-6 4 0,1 0 0,-9 9 0,1-1 0,-2 2 0,1-3 3337,7-8-3337,5-6 0,5-6 0,6-3 0,3-1 0,3-2 0,1-2 0,0 0 0,0 0 0,2 0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1:22:51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4493 110 24575,'-16'0'0,"-50"0"0,36 0 0,-36 0 0,48 0 0,0 0 0,1 0 0,0 0 0,2 0 0,1 0 0,-2 0 0,-2 0 0,0 0 0,1 0 0,3 0 0,0 0 0,1 0 0,-1 0 0,2 0 0,1 0 0,-1 0 0,1 0 0,-1 0 0,1 0 0,-1 0 0,-3 0 0,0 0 0,-5 0 0,-1 0 0,-4 0 0,-3 0 0,1 2 0,1 1 0,5-1 0,4 2 0,3-2 0,0 1 0,0-1 0,1 0 0,2 0 0,2 1 0,-4 2 0,4-2 0,-4-1 0,5-2 0,0 1 0,2 1 0,1 1 0,2 1 0,-3-1 0,0-1 0,-1-1 0,1 1 0,0 2 0,0 0 0,-2 0 0,-1 0 0,1 0 0,-1 0 0,0 1 0,1-1 0,-1 0 0,1 0 0,-1 1 0,0-1 0,0 2 0,1 0 0,-1 1 0,1-1 0,-1 0 0,1 1 0,-1-1 0,-1 2 0,3-1 0,-3 3 0,0 3 0,-2 2 0,-3 4 0,1 1 0,1 0 0,1-1 0,3-4 0,-2 3 0,3-1 0,0-3 0,-1 1 0,2-4 0,-2 2 0,0 1 0,0 2 0,2 1 0,0 0 0,0 0 0,-2-2 0,-5 7 0,4-3 0,-4 4 0,4-6 0,1 1 0,2-1 0,0 0 0,0 0 0,-2-2 0,0-1 0,-1 2 0,0 1 0,0 1 0,0-1 0,1-3 0,-1 0 0,2 0 0,2 0 0,-1 0-6784,-1 0 6784,1 0 0,-2 3 0,2-2 0,-3 6 0,1-3 0,0 4 0,0 0 6784,-2-2-6784,0 2 0,0-2 0,0 2 0,3 0 0,1-3 0,1-2 0,1-3 0,1-1 0,-1-2 0,2 0 0,1 0 0,0 2 0,-1 1 0,0-2 0,-2 0 0,1-3 0,-1-1 0,2 3 0,1 0 0,0 1 0,0-1 0,0-2 0,0-1 0,1 1 0,1-1 0,0 1 0,0-1 0,-2 1 0,0-1 0,0 1 0,0-1 0,1 1 0,1-1 0,0 1 0,0-1 0,0 1 0,0-1 0,0 1 0,0-1 0,0 4 0,0 1 0,0-1 0,0 5 0,0-1 0,0 4 0,-2 5 0,0 0 0,-1 3 0,1-3 0,1-3 0,-2-4 0,1-3 0,-1-1 0,2 0 0,1 0 0,0 2 0,0 1 0,0-3 0,0 1 0,0-3 0,0 1 0,0 1 0,0-1 0,0 1 0,0 1 0,0-1 0,0 0 0,0 0 0,0 0 0,0 0 0,0 0 0,0-1 0,0-1 0,0-1 0,0 1 0,0-1 0,0 4 0,0-2 0,0 2 0,0-2 0,-1-1 0,-2 2 0,1-2 0,0 6 0,0 3 0,-1 3 0,-2 4 0,1-3 0,-1 0 0,0 3 0,3-6 0,0 8 0,2-9 0,-2 0 0,0-4 0,-1 0 0,1 0 0,1 2 0,1 2 0,0-1 0,0 0 0,0 0 0,0 0 0,0 1 0,0-1 0,0 3 0,0 1 0,0-2 0,0-2 0,0-2 0,0-1 0,0 1 0,0-1 0,0-3 0,0 0 0,0 0 0,0 0 0,0 0 0,0 0 0,0 0 0,0 0 0,0 1 0,0-2 0,0-1 0,-1 1 0,-1-4 0,0 2 0,-2-1 0,0 0 0,0 0 0,0 0 0,2-2 0,-2-2 0,2-1 0,-1-1 0,-1-2 0,1 0 0,-1 0 0,0 2 0,0-1 0,-1 0 0,-1-1 0,-1 0 0,1 0 0,0 1 0,0 1 0,-2 0 0,-1 0 0,-1 1 0,-2-1 0,1-1 0,0-1 0,-1 0 0,1 1 0,-3 1 0,0 1 0,2-2 0,1-1 0,0 0 0,-1 0 0,-1 1 0,-1-1 0,-1-2 0,1 0 0,2 0 0,1 0 0,0 2 0,-6 1 0,1-1 0,-4 0 0,3-2 0,1 0 0,-4 0 0,1 2 0,-2 1 0,-4-1 0,-1 2 0,1-2 0,4 1 0,1-1 0,7-1 0,-3 2 0,4-1 0,1 0 0,0-1 0,-1-1 0,1 1 0,0 1 0,1 1 0,2-1 0,-1-2 0,0 0 0,1 0 0,-1 0 0,-1 0 0,-2 0 0,1 0 0,-1 0 0,1 0 0,0 0 0,-1 0 0,1 0 0,0 0 0,-1 0 0,-2-1 0,0-2 0,0-1 0,0-1 0,0-2 0,0 0 0,0 1 0,0 2 0,-3-1 0,-4 0 0,2-1 0,-4 0 0,2 1 0,-3-3 0,-4 1 0,0 0 0,0 1 0,3-1 0,4 0 0,3 1 0,4 1 0,0 2 0,0 0 0,0 1 0,0 0 0,0-1 0,0 1 0,-2 0 0,-1-1 0,-1-1 0,1-1 0,2 1 0,1 2 0,0 0 0,0 0 0,0-1 0,0 1 0,-2-1 0,-2 1 0,1-1 0,0 0 0,2 3 0,1 0 0,-1-2 0,1-1 0,0 1 0,0 0 0,0-1 0,0 1 0,0-1 0,0 1 0,-1 2 0,1 0 0,0 0 0,0 0 0,0-2 0,0-1 0,0 0 0,-3 1 0,2 2 0,-5 0 0,-1 0 0,-7-2 0,-3-1 0,2 0 0,5 1 0,1 2 0,2 0 0,0 0 0,-1 0 0,5 0 0,-1 0 0,1 0 0,2-1 0,1-2 0,-1 1 0,1-1 0,0 3 0,0 0 0,0-2 0,0 0 0,0-1 0,0 1 0,2 1 0,1 1 0,-1-1 0,1-2 0,-3 0 0,1 1 0,0 0 0,2 0 0,0-1 0,-1 1 0,-3 2 0,1 0 0,-10 0 0,3 0 0,-1 0 0,4 0 0,8 0 0,-3 0 0,0 0 0,0 0 0,-1 0 0,2 0 0,1 0 0,2 0 0,3 0 0,1 0 0,2 0 0,-1 0 0,0 0 0,0 0 0,0 0 0,0 0 0,0 0 0,0 0 0,0 0 0,0 0 0,0 0 0,0 2 0,-1 1 0,0 1 0,0 1 0,1-1 0,0 1 0,0 1 0,-2 2 0,0 1 0,-1-1 0,1 1 0,-1-1 0,1 1 0,-1 1 0,0 2 0,2 1 0,0 1 0,1 0 0,-1 0 0,0 1 0,0-1 0,0 3 0,0 0 0,0 1 0,0-2 0,1 0 0,-1 5 0,2 1 0,1 10 0,0-1 0,0-1 0,-1 5 0,-2-1 0,1 9 0,1 4 0,1 1 0,2-4 0,0-10 0,0-3 0,0-8 0,0 1 0,0 0 0,0-3 0,0-1 0,0 3 0,0 1 0,0 2 0,0 1 0,0 1 0,0-1 0,0 0 0,0 1 0,0 2 0,0 1 0,0 1 0,0-1 0,0 1 0,0-1 0,5 33 0,-1-18 0,5 20 0,-3-28 0,0-3 0,2 24 0,-1-14 0,3 20 0,-1-20 0,0-1 0,4 4 0,3 11 0,-2-7 0,7 16 0,2 3 0,6 16 0,-11-36 0,0 1 0,0 2 0,1-1-403,0-4 1,0-1 402,15 32 0,-5-10 0,-5-11 0,2 2 0,3-1 0,2 1 0,1-1 0,0 4 0,2 2 0,1-1 0,2-3 0,9 7 0,12 10-5343,0-5 5343,4 1 0,-15-20-643,0-3 643,0-2 0,3-2 0,0-2 0,0 1 0,21 18 0,-16-15 0,-19-15 0,1-1 0,13 13 0,1 4 0,-1-2 0,-1 1 0,1 0 0,5 2 0,1-1 0,10 5 0,-20-19 0,3-1 0,28 21-671,-28-21 1,0 0 670,31 19 0,-9-4 0,-25-21 0,2 1-100,2-1 1,2 0 99,4 4 0,3 0 0,4 1 0,1 0 0,-1-3 0,-1 0 0,1-1 0,-1-2-9,-2-2 0,-1-2 9,-7-3 0,-2 0 0,37 12 0,-18-8 0,-5-1 0,-5-1 0,0 0 245,0 0-245,0-2 0,0-1 0,0 0 0,0-1 0,-2 1 0,-4-1 0,1-2 0,0-2 0,5-1 0,0-1 0,-3-3 0,-3-1 0,2-2 0,-2-2 0,1 1 0,0 0 0,1 0 0,-2-1 0,-7-1 0,-7-2 0,-4-3 0,1 0 0,7 0 0,1 0 0,1 0 0,-1 0 0,5 0 0,0 0 0,2 0 0,5 0 1344,-12 0-1344,15-3 0,7-6 0,20-8 0,-36 5 0,2 0 0,0-1 0,-1 0 243,0-2 1,0 0-244,-1 1 0,1-2 0,8-4 0,-1-1 0,-9 4 0,-1 0 0,4-3 0,-2 0 0,24-10 0,-14 4 0,-1 3-1144,13 0 1144,-14 3 0,20-5-2565,-24 5 2565,1-3-1613,-1-1 1613,0 0 0,-1 1 0,2-1 0,-2 1 0,0-4 0,-3 0 0,1 0 0,0 0 0,0 0 0,-1 0 192,-6-2-192,-2-1 0,0-1 0,19-17 0,-15 13 0,12-16 0,-24 17 4496,-8 5-4496,8-10 0,1-1 0,15-17 0,6-15 3276,-4-8-3276,-4-6 0,-27 37 0,-3-1 0,-1-3 0,-1-1 0,0-8 0,-1 0-1768,-2-1 0,-2 1 1768,-1 7 0,-1 2 0,4-43-760,-6 20 760,-1 0 0,-3 1 0,-1-1 0,-2 1 0,0 21 0,0 0 0,0-32 0,0 32 0,0 0 0,0-23 0,0 2 0,0-1 0,0 1 0,0-2 0,0 2 0,-3-2 0,-1 2 0,-3 2 0,0 4 0,0 2 0,-1 2 0,1 0 0,0 1 0,0-2 0,-1 2 0,-2-5 0,-1-1 0,-1 0 0,1 0 0,0-1 0,0 1 0,-1-8 0,1 3 0,0-2 0,-5-17 0,0 8 0,5 30 0,0-3 0,-1-3 0,0-2 0,-1-6 0,-1-2 0,-2-9 0,1-1-511,0 3 0,-1 1 511,1 2 0,0 1 0,1 7 0,-1 3 0,2 12 0,1 3 0,-11-33 84,6 24-84,-4-10 0,-3-8 1846,0 5-1846,-3-2 0,-4-6 0,5 16 0,-8-19 0,10 24 0,2 3 0,2 3 668,0-2-668,-1 1 0,1-1 0,0 1 1253,3 11-1253,2 7 0,-7-9 0,-4-7 327,-1-1-327,3 5 0,1 5 0,-1-3 0,-8-8 0,1 2 4560,4 14-4560,3 4 0,-1 1 0,1-1 0,-4-1 0,-1 0 0,-3 3 0,-7-7 211,5 5-211,-11-11 0,5 5 0,-7-7 0,-6-3 0,3 3 0,-4 1 0,8 10 0,10 9 0,6 6 0,8 4 0,-2 1 0,-1-1 0,1 2 0,0 2 0,0 2 0,0 0 0,-5-2 0,-2-1 0,-4-2 0,0 2 0,1-1 0,3 1 0,0 0 0,-1 0 0,-2 1 0,-1 1 0,-4-2 0,-1-1 0,5 1 0,3 2 0,3 3 0,1 1 0,-6-4 0,-2 0 0,0 3 0,1 0 0,2 3 0,2 0 0,-1-2 0,0-1 0,0 0 0,1 0 0,-1 3 0,-6 0 0,4 3 0,-9-2 0,2-1 0,-4-2 0,-6 0 0,4 0 0,2 3 0,2 0 0,3 0 0,3 1 0,6-1 0,6 2 0,4 0 0,1 1 0,-1-1 0,3 1 0,1-1 0,2 2 0,1 1 0,-1 0 0,1 0 0,0 0 0,-4 0 0,5 0 0,-2 0 0,6 0 0,2 0 0,1 0 0,1 0 0,1 0 0,0 0 0,0 0 0,1 0 0,-1 0 0,0 0 0,0 0 0,0 0 0,0 0 0,2 0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D4EEE-FCE3-5A22-AA19-BA91C6B49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676845-8F26-E6A1-1D12-E7F0FAA2E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65176C-4DA3-8F33-BDAB-E51BDAA7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FCB2-2BE5-CA43-B72C-673A83CFDD22}" type="datetimeFigureOut">
              <a:rPr lang="nl-NL" smtClean="0"/>
              <a:t>01-06-2023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FF2F4B-9824-1B5E-F143-6D3E3D89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11F5B-8E92-8B5A-12A8-B833D008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F605-0F85-054B-941E-8F6E5208A6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37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1E362-593C-90FD-8643-B0EEDDE1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800A60-4E69-BBE1-E15E-994E54FB1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59EDCB-333C-9E5C-7545-699DA89F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FCB2-2BE5-CA43-B72C-673A83CFDD22}" type="datetimeFigureOut">
              <a:rPr lang="nl-NL" smtClean="0"/>
              <a:t>01-06-2023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0EFDAA-3D4C-7D89-FFDB-C10E9086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A3AC9D-C050-5CCF-B3F5-7CC43D8A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F605-0F85-054B-941E-8F6E5208A6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63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A377196-D3DF-6D07-701C-FFABE28A0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135290-0770-71B4-EA54-0E99D6739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9E3379-B482-52E5-0310-0D6016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FCB2-2BE5-CA43-B72C-673A83CFDD22}" type="datetimeFigureOut">
              <a:rPr lang="nl-NL" smtClean="0"/>
              <a:t>01-06-2023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CF5748-E994-8863-15DE-9423B567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929C5-6336-96CF-05D5-5BE4CDFF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F605-0F85-054B-941E-8F6E5208A6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239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C30A2-985E-30D5-5F17-29A36F36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770957-CCB0-F7CC-42CC-1D6B318EE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71189E-F840-AE0D-2882-C95F68DD2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FCB2-2BE5-CA43-B72C-673A83CFDD22}" type="datetimeFigureOut">
              <a:rPr lang="nl-NL" smtClean="0"/>
              <a:t>01-06-2023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826B7D-1C35-AA51-CAB9-29BE06D5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083DC0-0E49-3B28-EAF7-166A3CF4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F605-0F85-054B-941E-8F6E5208A6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85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12352-3858-7B08-1E15-9031F7D6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CEFB22-FF95-C616-87A4-F71866846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ED06BE-3965-2A35-3569-1E35B619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FCB2-2BE5-CA43-B72C-673A83CFDD22}" type="datetimeFigureOut">
              <a:rPr lang="nl-NL" smtClean="0"/>
              <a:t>01-06-2023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5858D9-3AE0-F56E-07AE-BBD895C0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3DB503-5857-22FB-B544-BCE824EA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F605-0F85-054B-941E-8F6E5208A6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49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E16ED-41A0-4307-8232-A6A001EE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3CCCA5-595B-D393-1DB8-3549AC2E6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D52734-85B7-F723-02AB-2A0962395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6C9057-B56F-A422-DE7B-F337CA31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FCB2-2BE5-CA43-B72C-673A83CFDD22}" type="datetimeFigureOut">
              <a:rPr lang="nl-NL" smtClean="0"/>
              <a:t>01-06-2023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F3859C-4898-67B9-57F3-F8569145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462957-C83D-5799-44FE-051C9738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F605-0F85-054B-941E-8F6E5208A6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74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14C8B-35C8-D7EB-80BE-1888E1E8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C9B7B9-D395-071A-76DF-26D96D61B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85BC62-1B01-9479-A6D2-FD661915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7EF4F2-19F0-51D4-2D49-AA989A87E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5ED40D-4C70-B956-51AD-2FA3A606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5194F56-B26F-0B44-5607-AE07B5607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FCB2-2BE5-CA43-B72C-673A83CFDD22}" type="datetimeFigureOut">
              <a:rPr lang="nl-NL" smtClean="0"/>
              <a:t>01-06-2023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F0C7BB1-290A-1792-2C3C-50D071FB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4BA513F-1017-8D17-7436-6AB04D03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F605-0F85-054B-941E-8F6E5208A6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49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8C5A5-E121-9111-0E77-0FB70A8E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5E33E82-4FF4-55E3-19E2-81B43081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FCB2-2BE5-CA43-B72C-673A83CFDD22}" type="datetimeFigureOut">
              <a:rPr lang="nl-NL" smtClean="0"/>
              <a:t>01-06-2023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6A195B-6C36-AA62-CF42-571EF69A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4D6DBF-D286-08AE-9B2F-8936EE46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F605-0F85-054B-941E-8F6E5208A6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45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A6B5A71-6C31-EA18-6078-D7604282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FCB2-2BE5-CA43-B72C-673A83CFDD22}" type="datetimeFigureOut">
              <a:rPr lang="nl-NL" smtClean="0"/>
              <a:t>01-06-2023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DBF85D4-06BA-94AD-D7C0-C8518279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198F48-2746-7686-130D-1460818B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F605-0F85-054B-941E-8F6E5208A6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39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4B4DB-0C12-7BEC-DEF8-A2953F31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A1519B-E62D-2620-CEBE-A00647DF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E70096-ACB7-7B29-8238-037DD7182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9E27EF-31AD-EC11-A961-EF57A158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FCB2-2BE5-CA43-B72C-673A83CFDD22}" type="datetimeFigureOut">
              <a:rPr lang="nl-NL" smtClean="0"/>
              <a:t>01-06-2023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752E73-E1B2-20D3-CA04-2736F395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2F96AA-F5FB-0147-35C0-B9ABED6D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F605-0F85-054B-941E-8F6E5208A6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53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45E03-D140-3AA8-4174-A4252AFD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D911676-CECC-A62B-6768-6EF5482B7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29F3ED-4044-F890-BC41-92B4AC222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B58F1C-87C6-7072-96FD-503FB60B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FCB2-2BE5-CA43-B72C-673A83CFDD22}" type="datetimeFigureOut">
              <a:rPr lang="nl-NL" smtClean="0"/>
              <a:t>01-06-2023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79544E-8D72-7A91-6B76-A1307CCE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F85B2-CFEC-AA8D-4047-523EFE40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F605-0F85-054B-941E-8F6E5208A6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69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AEBDA6-9A48-9F8D-D51F-1358A4DF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8FF19F-2879-66D9-5498-AF2DA17A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33D57B-42CB-9176-5755-DA15052A2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BFCB2-2BE5-CA43-B72C-673A83CFDD22}" type="datetimeFigureOut">
              <a:rPr lang="nl-NL" smtClean="0"/>
              <a:t>01-06-2023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6750CD-53C5-6A31-4124-7519A0CD5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64F043-BA21-594A-9C91-234585383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F605-0F85-054B-941E-8F6E5208A6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23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anglia.grid.surfsara.nl/power.php" TargetMode="External"/><Relationship Id="rId2" Type="http://schemas.openxmlformats.org/officeDocument/2006/relationships/hyperlink" Target="https://ganglia.grid.surfsara.nl/cgi-bin/usage.p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3D5B7-3299-997C-1B09-867B9A349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76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 err="1"/>
              <a:t>Sustainability</a:t>
            </a:r>
            <a:br>
              <a:rPr lang="nl-NL" dirty="0"/>
            </a:br>
            <a:br>
              <a:rPr lang="nl-NL" dirty="0"/>
            </a:br>
            <a:r>
              <a:rPr lang="nl-NL" sz="2000" dirty="0"/>
              <a:t>Onno, dCache workshop, 2023-06-01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412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A4502-715E-7998-BD27-952D31C3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 descr="Afbeelding met weg, groep, buitenshuis, mensen&#10;&#10;Automatisch gegenereerde beschrijving">
            <a:extLst>
              <a:ext uri="{FF2B5EF4-FFF2-40B4-BE49-F238E27FC236}">
                <a16:creationId xmlns:a16="http://schemas.microsoft.com/office/drawing/2014/main" id="{5F892682-9CA5-9967-310E-32A4A6AD4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6276" y="-622852"/>
            <a:ext cx="12261528" cy="9196146"/>
          </a:xfrm>
        </p:spPr>
      </p:pic>
    </p:spTree>
    <p:extLst>
      <p:ext uri="{BB962C8B-B14F-4D97-AF65-F5344CB8AC3E}">
        <p14:creationId xmlns:p14="http://schemas.microsoft.com/office/powerpoint/2010/main" val="311950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A35AE-94CC-3F5E-071C-4AF0ADFA7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D85DE1-847F-16E8-E772-24A78683D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" y="474303"/>
            <a:ext cx="12200908" cy="58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2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6EFF9-10F1-049D-392E-2AF2BEA9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174B1E-8326-8E07-64A9-9F8366415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793660-4225-A952-779C-6D0CCDDDE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52"/>
            <a:ext cx="12192000" cy="67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3D5C5-C1DC-679A-3A71-10E0763D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9376"/>
            <a:ext cx="10515600" cy="23142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Our dCache uses ~5W per stored TB.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At the moment a little bit less because of decommissioned hardware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Reading &amp; writing does not make a big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6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d cherry in water">
            <a:extLst>
              <a:ext uri="{FF2B5EF4-FFF2-40B4-BE49-F238E27FC236}">
                <a16:creationId xmlns:a16="http://schemas.microsoft.com/office/drawing/2014/main" id="{5ABA544B-71EE-2D70-4FB5-4536E4091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53" b="167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83348D-90FB-0272-F0A7-72214E32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8" y="946297"/>
            <a:ext cx="4978996" cy="5348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Low hanging fruit</a:t>
            </a:r>
            <a:br>
              <a:rPr lang="en-US" sz="5200" dirty="0">
                <a:solidFill>
                  <a:srgbClr val="FFFFFF"/>
                </a:solidFill>
              </a:rPr>
            </a:b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Move data to newer servers that use less watt per TB.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Switch off the old servers.</a:t>
            </a:r>
          </a:p>
        </p:txBody>
      </p:sp>
    </p:spTree>
    <p:extLst>
      <p:ext uri="{BB962C8B-B14F-4D97-AF65-F5344CB8AC3E}">
        <p14:creationId xmlns:p14="http://schemas.microsoft.com/office/powerpoint/2010/main" val="337754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>
            <a:extLst>
              <a:ext uri="{FF2B5EF4-FFF2-40B4-BE49-F238E27FC236}">
                <a16:creationId xmlns:a16="http://schemas.microsoft.com/office/drawing/2014/main" id="{9487B00D-4DBE-B7C1-FC90-81E91B082AB7}"/>
              </a:ext>
            </a:extLst>
          </p:cNvPr>
          <p:cNvSpPr/>
          <p:nvPr/>
        </p:nvSpPr>
        <p:spPr>
          <a:xfrm>
            <a:off x="9962707" y="1988288"/>
            <a:ext cx="1935126" cy="12014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Tijdelijke aanduiding voor inhoud 13" descr="Afbeelding met tekst, schermopname, software, Parallel&#10;&#10;Automatisch gegenereerde beschrijving">
            <a:extLst>
              <a:ext uri="{FF2B5EF4-FFF2-40B4-BE49-F238E27FC236}">
                <a16:creationId xmlns:a16="http://schemas.microsoft.com/office/drawing/2014/main" id="{83EC9AFA-47F1-EF40-06D1-122C6B0DE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58"/>
            <a:ext cx="12192000" cy="1384687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E95DA07B-96E6-0F4F-26EE-26C12BE6C85F}"/>
                  </a:ext>
                </a:extLst>
              </p14:cNvPr>
              <p14:cNvContentPartPr/>
              <p14:nvPr/>
            </p14:nvContentPartPr>
            <p14:xfrm>
              <a:off x="10064461" y="1477473"/>
              <a:ext cx="1712160" cy="106992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E95DA07B-96E6-0F4F-26EE-26C12BE6C8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5821" y="1468473"/>
                <a:ext cx="1729800" cy="10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319FCB33-BE7D-915F-B32C-FE5011153C74}"/>
                  </a:ext>
                </a:extLst>
              </p14:cNvPr>
              <p14:cNvContentPartPr/>
              <p14:nvPr/>
            </p14:nvContentPartPr>
            <p14:xfrm>
              <a:off x="1305661" y="1468473"/>
              <a:ext cx="2852280" cy="304848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319FCB33-BE7D-915F-B32C-FE5011153C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7021" y="1459473"/>
                <a:ext cx="2869920" cy="30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65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07824-B9C0-3011-95E9-B1F5E569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Wrap</a:t>
            </a:r>
            <a:r>
              <a:rPr lang="nl-NL"/>
              <a:t>-up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C1270E-14E7-BBA9-309D-D526A53A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9724"/>
          </a:xfrm>
        </p:spPr>
        <p:txBody>
          <a:bodyPr/>
          <a:lstStyle/>
          <a:p>
            <a:r>
              <a:rPr lang="en-US" dirty="0"/>
              <a:t>Moving data from old, small, inefficient servers to new, large, efficient servers and switching them off early is an easy way to reduce energy consumption.</a:t>
            </a:r>
          </a:p>
          <a:p>
            <a:r>
              <a:rPr lang="en-US" dirty="0"/>
              <a:t>Still investigating environmental impact, especially production of the hardware. When we have time.</a:t>
            </a:r>
          </a:p>
          <a:p>
            <a:r>
              <a:rPr lang="en-US" dirty="0"/>
              <a:t>Haven’t looked at hardware energy settings yet. </a:t>
            </a:r>
          </a:p>
          <a:p>
            <a:r>
              <a:rPr lang="en-US" dirty="0"/>
              <a:t>“Green” electricity often based on certificates – doesn’t help.</a:t>
            </a:r>
            <a:br>
              <a:rPr lang="en-US" dirty="0"/>
            </a:br>
            <a:r>
              <a:rPr lang="en-US" dirty="0"/>
              <a:t>Buying locally produced green electricity may stimulate energy suppliers to become more sustainable.</a:t>
            </a:r>
          </a:p>
          <a:p>
            <a:r>
              <a:rPr lang="en-US" sz="1600" dirty="0"/>
              <a:t>All this pales in comparison to the effect you can have as a climate activist.</a:t>
            </a:r>
          </a:p>
        </p:txBody>
      </p:sp>
    </p:spTree>
    <p:extLst>
      <p:ext uri="{BB962C8B-B14F-4D97-AF65-F5344CB8AC3E}">
        <p14:creationId xmlns:p14="http://schemas.microsoft.com/office/powerpoint/2010/main" val="319240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3E6F0-D410-77CA-D296-05DB7530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Links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59A5A9-E374-8AE5-39FD-933B665B4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https://ganglia.grid.surfsara.nl/cgi-bin/usage.py</a:t>
            </a:r>
            <a:r>
              <a:rPr lang="nl-NL" dirty="0"/>
              <a:t> </a:t>
            </a:r>
          </a:p>
          <a:p>
            <a:r>
              <a:rPr lang="nl-NL" dirty="0">
                <a:hlinkClick r:id="rId3"/>
              </a:rPr>
              <a:t>https://ganglia.grid.surfsara.nl/power.php</a:t>
            </a: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01063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193</Words>
  <Application>Microsoft Macintosh PowerPoint</Application>
  <PresentationFormat>Breedbeeld</PresentationFormat>
  <Paragraphs>12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Sustainability  Onno, dCache workshop, 2023-06-01</vt:lpstr>
      <vt:lpstr>PowerPoint-presentatie</vt:lpstr>
      <vt:lpstr>PowerPoint-presentatie</vt:lpstr>
      <vt:lpstr>PowerPoint-presentatie</vt:lpstr>
      <vt:lpstr>Our dCache uses ~5W per stored TB.  At the moment a little bit less because of decommissioned hardware  Reading &amp; writing does not make a big difference</vt:lpstr>
      <vt:lpstr>Low hanging fruit  Move data to newer servers that use less watt per TB. Switch off the old servers.</vt:lpstr>
      <vt:lpstr>PowerPoint-presentatie</vt:lpstr>
      <vt:lpstr>Wrap-up</vt:lpstr>
      <vt:lpstr>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 Onno, dCache workshop, 2023-06-01</dc:title>
  <dc:creator>Onno Zweers</dc:creator>
  <cp:lastModifiedBy>Onno Zweers</cp:lastModifiedBy>
  <cp:revision>7</cp:revision>
  <dcterms:created xsi:type="dcterms:W3CDTF">2023-05-31T20:01:01Z</dcterms:created>
  <dcterms:modified xsi:type="dcterms:W3CDTF">2023-06-01T09:35:33Z</dcterms:modified>
</cp:coreProperties>
</file>