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5" r:id="rId2"/>
    <p:sldId id="258" r:id="rId3"/>
    <p:sldId id="365" r:id="rId4"/>
    <p:sldId id="368" r:id="rId5"/>
    <p:sldId id="366" r:id="rId6"/>
    <p:sldId id="369" r:id="rId7"/>
    <p:sldId id="302" r:id="rId8"/>
    <p:sldId id="323" r:id="rId9"/>
    <p:sldId id="264" r:id="rId10"/>
    <p:sldId id="324" r:id="rId11"/>
    <p:sldId id="362" r:id="rId12"/>
    <p:sldId id="331" r:id="rId13"/>
    <p:sldId id="338" r:id="rId14"/>
    <p:sldId id="351" r:id="rId15"/>
    <p:sldId id="374" r:id="rId16"/>
    <p:sldId id="375" r:id="rId17"/>
    <p:sldId id="370" r:id="rId18"/>
    <p:sldId id="371" r:id="rId19"/>
    <p:sldId id="379" r:id="rId20"/>
    <p:sldId id="380" r:id="rId21"/>
    <p:sldId id="377" r:id="rId22"/>
    <p:sldId id="378" r:id="rId23"/>
    <p:sldId id="3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 Ettore Fiorini" initials="CEF" lastIdx="1" clrIdx="0">
    <p:extLst>
      <p:ext uri="{19B8F6BF-5375-455C-9EA6-DF929625EA0E}">
        <p15:presenceInfo xmlns:p15="http://schemas.microsoft.com/office/powerpoint/2012/main" userId="Carlo Ettore Fiori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53"/>
    <a:srgbClr val="0070C0"/>
    <a:srgbClr val="73DAFF"/>
    <a:srgbClr val="00FF00"/>
    <a:srgbClr val="000097"/>
    <a:srgbClr val="FF0081"/>
    <a:srgbClr val="B8ECFF"/>
    <a:srgbClr val="FF9999"/>
    <a:srgbClr val="FFFFFF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86451" autoAdjust="0"/>
  </p:normalViewPr>
  <p:slideViewPr>
    <p:cSldViewPr snapToGrid="0">
      <p:cViewPr varScale="1">
        <p:scale>
          <a:sx n="69" d="100"/>
          <a:sy n="69" d="100"/>
        </p:scale>
        <p:origin x="722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6959E-9239-47D5-BF3E-72C5FF8665A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37DB1-38B1-4C34-846E-D5551BF930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7DB1-38B1-4C34-846E-D5551BF93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84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7DB1-38B1-4C34-846E-D5551BF930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36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7DB1-38B1-4C34-846E-D5551BF930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85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7DB1-38B1-4C34-846E-D5551BF930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8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45A39-5533-4C12-BE9A-5878B2C45D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7DB1-38B1-4C34-846E-D5551BF930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7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7DB1-38B1-4C34-846E-D5551BF930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3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7DB1-38B1-4C34-846E-D5551BF930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3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7DB1-38B1-4C34-846E-D5551BF930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59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7DB1-38B1-4C34-846E-D5551BF930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7DB1-38B1-4C34-846E-D5551BF930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7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37DB1-38B1-4C34-846E-D5551BF930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76CBA9-CBF1-15D1-7C16-B7B768524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F8C65B-91E2-BCAB-3B2E-BAAB807FC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0C1247-CB17-B8AF-73F0-40C783E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2ED-F594-44D7-BA38-A6535C7F355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CB24ED-F26B-B16E-8A6B-BA0ADED7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BAFD7F-B3FF-D7FB-1BE1-6D764E02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6E1-5A9F-4911-9989-D747BD9908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9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522AC0-DEE2-98C3-050F-F896B697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03D148-4AB2-707C-40A1-37DAC7403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70240F-D120-0C3C-A73D-8F532A7B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2ED-F594-44D7-BA38-A6535C7F355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6DFA42-1785-8126-7D04-F59D7CAE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BE602F-7A0E-B967-8005-F8857FA28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6E1-5A9F-4911-9989-D747BD9908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2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E9A68E0-64B8-11BE-0929-D953AD1ED3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80C0F4B-43C2-77CC-D65F-2EFBC134F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A72F7D-FF4C-C08C-C069-DF981B04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2ED-F594-44D7-BA38-A6535C7F355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35AB66-B90D-E469-989F-E206BA01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C28C4A-DD1C-5831-1C6E-7702239E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6E1-5A9F-4911-9989-D747BD9908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3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698A0231-49BC-46B7-92D0-1E7C0A5888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6" name="Google Shape;202;p33">
            <a:extLst>
              <a:ext uri="{FF2B5EF4-FFF2-40B4-BE49-F238E27FC236}">
                <a16:creationId xmlns:a16="http://schemas.microsoft.com/office/drawing/2014/main" id="{834CF06C-768E-4B5E-976A-F4E43DD03B34}"/>
              </a:ext>
            </a:extLst>
          </p:cNvPr>
          <p:cNvSpPr txBox="1">
            <a:spLocks/>
          </p:cNvSpPr>
          <p:nvPr userDrawn="1"/>
        </p:nvSpPr>
        <p:spPr>
          <a:xfrm rot="946">
            <a:off x="3981570" y="1605398"/>
            <a:ext cx="7800875" cy="27081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latin typeface="Abel" panose="02000506030000020004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7A7225C5-CA34-419B-BC71-334D1BD85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966" y="2667718"/>
            <a:ext cx="10362163" cy="1522564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bel" panose="02000506030000020004" pitchFamily="2" charset="0"/>
              </a:defRPr>
            </a:lvl1pPr>
          </a:lstStyle>
          <a:p>
            <a:r>
              <a:rPr lang="en-US" noProof="0" dirty="0"/>
              <a:t>MIRA: a Low-Noise ASIC with 35 </a:t>
            </a:r>
            <a:r>
              <a:rPr lang="el-GR" noProof="0" dirty="0"/>
              <a:t>µ</a:t>
            </a:r>
            <a:r>
              <a:rPr lang="en-US" noProof="0" dirty="0"/>
              <a:t>m Pixel Pitch for the Readout of Microchannel Plates</a:t>
            </a:r>
          </a:p>
        </p:txBody>
      </p:sp>
      <p:sp>
        <p:nvSpPr>
          <p:cNvPr id="26" name="Segnaposto testo 2">
            <a:extLst>
              <a:ext uri="{FF2B5EF4-FFF2-40B4-BE49-F238E27FC236}">
                <a16:creationId xmlns:a16="http://schemas.microsoft.com/office/drawing/2014/main" id="{6AD8FB84-3669-47B1-825C-B75F1D7E24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299" y="4522789"/>
            <a:ext cx="1692502" cy="36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bel" panose="0200050603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PhD Candidate: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E14305-3657-88B8-2698-F2487F37AEE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073298" y="5101462"/>
            <a:ext cx="1505466" cy="1040720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600">
                <a:solidFill>
                  <a:schemeClr val="bg1"/>
                </a:solidFill>
                <a:latin typeface="Abel" panose="0200050603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Supervisor:</a:t>
            </a:r>
          </a:p>
          <a:p>
            <a:pPr lvl="0"/>
            <a:r>
              <a:rPr lang="en-US" noProof="0" dirty="0"/>
              <a:t>Tutor:	</a:t>
            </a:r>
          </a:p>
          <a:p>
            <a:pPr lvl="0"/>
            <a:r>
              <a:rPr lang="en-US" noProof="0" dirty="0"/>
              <a:t>Coordinator:	</a:t>
            </a:r>
          </a:p>
          <a:p>
            <a:pPr lvl="0"/>
            <a:endParaRPr lang="en-US" noProof="0" dirty="0"/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8FE4E49F-127F-F26C-901B-009AE9B54F5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075200" y="1627200"/>
            <a:ext cx="7290053" cy="99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600">
                <a:solidFill>
                  <a:schemeClr val="bg1"/>
                </a:solidFill>
                <a:latin typeface="Abel" panose="0200050603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PhD in Information Technology – Cycle XXXV</a:t>
            </a:r>
          </a:p>
          <a:p>
            <a:pPr lvl="0"/>
            <a:r>
              <a:rPr lang="en-US" noProof="0" dirty="0"/>
              <a:t>3 March 2023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B64D9A5D-A63B-8D8F-E01E-17652D280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48" y="275463"/>
            <a:ext cx="3516031" cy="1108941"/>
          </a:xfrm>
          <a:prstGeom prst="rect">
            <a:avLst/>
          </a:prstGeom>
        </p:spPr>
      </p:pic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58644E3C-31CD-92CA-05DF-9179039EE0D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951595" y="4522789"/>
            <a:ext cx="2241059" cy="36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bel" panose="0200050603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Edoardo Fabbrica</a:t>
            </a:r>
          </a:p>
        </p:txBody>
      </p:sp>
      <p:sp>
        <p:nvSpPr>
          <p:cNvPr id="15" name="Segnaposto testo 2">
            <a:extLst>
              <a:ext uri="{FF2B5EF4-FFF2-40B4-BE49-F238E27FC236}">
                <a16:creationId xmlns:a16="http://schemas.microsoft.com/office/drawing/2014/main" id="{4E061C56-AB5D-788C-531F-D9D3BE3A212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951595" y="5101462"/>
            <a:ext cx="1505466" cy="1040720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600">
                <a:solidFill>
                  <a:schemeClr val="bg1"/>
                </a:solidFill>
                <a:latin typeface="Abel" panose="0200050603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Supervisor:</a:t>
            </a:r>
          </a:p>
          <a:p>
            <a:pPr lvl="0"/>
            <a:r>
              <a:rPr lang="en-US" noProof="0" dirty="0"/>
              <a:t>Tutor:	</a:t>
            </a:r>
          </a:p>
          <a:p>
            <a:pPr lvl="0"/>
            <a:r>
              <a:rPr lang="en-US" noProof="0" dirty="0"/>
              <a:t>Coordinator:	</a:t>
            </a:r>
          </a:p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0541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 (RadLa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7B903C5D-EF7E-439E-90E4-16060088E52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8673"/>
            <a:ext cx="12192000" cy="0"/>
          </a:xfrm>
          <a:prstGeom prst="line">
            <a:avLst/>
          </a:prstGeom>
          <a:ln w="28575">
            <a:solidFill>
              <a:srgbClr val="5265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Segnaposto piè di pagina 3">
            <a:extLst>
              <a:ext uri="{FF2B5EF4-FFF2-40B4-BE49-F238E27FC236}">
                <a16:creationId xmlns:a16="http://schemas.microsoft.com/office/drawing/2014/main" id="{1C4EA487-FAD5-4C76-848B-340B2FFD5E30}"/>
              </a:ext>
            </a:extLst>
          </p:cNvPr>
          <p:cNvSpPr txBox="1">
            <a:spLocks/>
          </p:cNvSpPr>
          <p:nvPr userDrawn="1"/>
        </p:nvSpPr>
        <p:spPr>
          <a:xfrm>
            <a:off x="620629" y="6452704"/>
            <a:ext cx="9996036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>
                <a:solidFill>
                  <a:srgbClr val="6D6D6D"/>
                </a:solidFill>
                <a:latin typeface="Abel" panose="020B0604020202020204" charset="0"/>
              </a:rPr>
              <a:t>Carlo Fiorini – </a:t>
            </a:r>
            <a:r>
              <a:rPr lang="en-GB" sz="1800" dirty="0" err="1">
                <a:solidFill>
                  <a:srgbClr val="6D6D6D"/>
                </a:solidFill>
                <a:latin typeface="Abel" panose="020B0604020202020204" charset="0"/>
              </a:rPr>
              <a:t>Politecnico</a:t>
            </a:r>
            <a:r>
              <a:rPr lang="en-GB" sz="1800" dirty="0">
                <a:solidFill>
                  <a:srgbClr val="6D6D6D"/>
                </a:solidFill>
                <a:latin typeface="Abel" panose="020B0604020202020204" charset="0"/>
              </a:rPr>
              <a:t> di Milano, Italy – “</a:t>
            </a:r>
            <a:r>
              <a:rPr lang="en-US" sz="1800" dirty="0">
                <a:solidFill>
                  <a:srgbClr val="6D6D6D"/>
                </a:solidFill>
                <a:latin typeface="Abel" panose="020B0604020202020204" charset="0"/>
              </a:rPr>
              <a:t>Future Detectors for the European XFEL”</a:t>
            </a:r>
            <a:r>
              <a:rPr lang="en-GB" sz="1800" dirty="0">
                <a:solidFill>
                  <a:srgbClr val="6D6D6D"/>
                </a:solidFill>
                <a:latin typeface="Abel" panose="020B0604020202020204" charset="0"/>
              </a:rPr>
              <a:t>, 18</a:t>
            </a:r>
            <a:r>
              <a:rPr lang="en-GB" sz="1800" baseline="30000" dirty="0">
                <a:solidFill>
                  <a:srgbClr val="6D6D6D"/>
                </a:solidFill>
                <a:latin typeface="Abel" panose="020B0604020202020204" charset="0"/>
              </a:rPr>
              <a:t>th</a:t>
            </a:r>
            <a:r>
              <a:rPr lang="en-GB" sz="1800" dirty="0">
                <a:solidFill>
                  <a:srgbClr val="6D6D6D"/>
                </a:solidFill>
                <a:latin typeface="Abel" panose="020B0604020202020204" charset="0"/>
              </a:rPr>
              <a:t> of Sept. 2023</a:t>
            </a:r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563A2417-2496-4191-B641-FFD2555DCA5C}"/>
              </a:ext>
            </a:extLst>
          </p:cNvPr>
          <p:cNvSpPr/>
          <p:nvPr userDrawn="1"/>
        </p:nvSpPr>
        <p:spPr>
          <a:xfrm>
            <a:off x="11643360" y="337749"/>
            <a:ext cx="548640" cy="54172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3197811-61C8-4E62-AF4C-449615011E7E}" type="slidenum">
              <a:rPr lang="en-US" smtClean="0"/>
              <a:pPr/>
              <a:t>‹N›</a:t>
            </a:fld>
            <a:endParaRPr lang="en-US" dirty="0">
              <a:solidFill>
                <a:srgbClr val="F7BE31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B1B9ACD-49C1-4F9D-9DAC-72B605B95A5E}"/>
              </a:ext>
            </a:extLst>
          </p:cNvPr>
          <p:cNvGrpSpPr/>
          <p:nvPr userDrawn="1"/>
        </p:nvGrpSpPr>
        <p:grpSpPr>
          <a:xfrm>
            <a:off x="-2381" y="0"/>
            <a:ext cx="477996" cy="6858000"/>
            <a:chOff x="-2381" y="0"/>
            <a:chExt cx="477996" cy="6858000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9168E46-45EB-47FD-9EEA-4974C14A3EDA}"/>
                </a:ext>
              </a:extLst>
            </p:cNvPr>
            <p:cNvSpPr/>
            <p:nvPr/>
          </p:nvSpPr>
          <p:spPr>
            <a:xfrm>
              <a:off x="-2381" y="0"/>
              <a:ext cx="476250" cy="685800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BE31"/>
                </a:solidFill>
              </a:endParaRPr>
            </a:p>
          </p:txBody>
        </p:sp>
        <p:cxnSp>
          <p:nvCxnSpPr>
            <p:cNvPr id="112" name="Connettore 1 184">
              <a:extLst>
                <a:ext uri="{FF2B5EF4-FFF2-40B4-BE49-F238E27FC236}">
                  <a16:creationId xmlns:a16="http://schemas.microsoft.com/office/drawing/2014/main" id="{D287519A-D8CC-4E30-8761-25BEB5638F03}"/>
                </a:ext>
              </a:extLst>
            </p:cNvPr>
            <p:cNvCxnSpPr/>
            <p:nvPr userDrawn="1"/>
          </p:nvCxnSpPr>
          <p:spPr>
            <a:xfrm rot="16200000">
              <a:off x="385615" y="672782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85">
              <a:extLst>
                <a:ext uri="{FF2B5EF4-FFF2-40B4-BE49-F238E27FC236}">
                  <a16:creationId xmlns:a16="http://schemas.microsoft.com/office/drawing/2014/main" id="{191024F8-0ED0-48B3-840D-F357AA3943F3}"/>
                </a:ext>
              </a:extLst>
            </p:cNvPr>
            <p:cNvCxnSpPr/>
            <p:nvPr userDrawn="1"/>
          </p:nvCxnSpPr>
          <p:spPr>
            <a:xfrm rot="16200000">
              <a:off x="385615" y="662657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86">
              <a:extLst>
                <a:ext uri="{FF2B5EF4-FFF2-40B4-BE49-F238E27FC236}">
                  <a16:creationId xmlns:a16="http://schemas.microsoft.com/office/drawing/2014/main" id="{908FAB77-4C21-4A31-BA83-E4D70B52E258}"/>
                </a:ext>
              </a:extLst>
            </p:cNvPr>
            <p:cNvCxnSpPr/>
            <p:nvPr userDrawn="1"/>
          </p:nvCxnSpPr>
          <p:spPr>
            <a:xfrm rot="16200000">
              <a:off x="385615" y="65253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87">
              <a:extLst>
                <a:ext uri="{FF2B5EF4-FFF2-40B4-BE49-F238E27FC236}">
                  <a16:creationId xmlns:a16="http://schemas.microsoft.com/office/drawing/2014/main" id="{E1933506-14D9-4714-8F48-B175D1BA1F29}"/>
                </a:ext>
              </a:extLst>
            </p:cNvPr>
            <p:cNvCxnSpPr/>
            <p:nvPr userDrawn="1"/>
          </p:nvCxnSpPr>
          <p:spPr>
            <a:xfrm rot="16200000">
              <a:off x="385615" y="642407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88">
              <a:extLst>
                <a:ext uri="{FF2B5EF4-FFF2-40B4-BE49-F238E27FC236}">
                  <a16:creationId xmlns:a16="http://schemas.microsoft.com/office/drawing/2014/main" id="{31787471-FE39-465C-82C9-517EDB0CFD39}"/>
                </a:ext>
              </a:extLst>
            </p:cNvPr>
            <p:cNvCxnSpPr/>
            <p:nvPr userDrawn="1"/>
          </p:nvCxnSpPr>
          <p:spPr>
            <a:xfrm rot="16200000">
              <a:off x="385615" y="632282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89">
              <a:extLst>
                <a:ext uri="{FF2B5EF4-FFF2-40B4-BE49-F238E27FC236}">
                  <a16:creationId xmlns:a16="http://schemas.microsoft.com/office/drawing/2014/main" id="{ADF85963-A785-423F-8D02-C1CADC6993C1}"/>
                </a:ext>
              </a:extLst>
            </p:cNvPr>
            <p:cNvCxnSpPr/>
            <p:nvPr userDrawn="1"/>
          </p:nvCxnSpPr>
          <p:spPr>
            <a:xfrm rot="16200000">
              <a:off x="385615" y="622157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90">
              <a:extLst>
                <a:ext uri="{FF2B5EF4-FFF2-40B4-BE49-F238E27FC236}">
                  <a16:creationId xmlns:a16="http://schemas.microsoft.com/office/drawing/2014/main" id="{78E9DAD9-00B8-4692-910F-DB6EFD37ECEB}"/>
                </a:ext>
              </a:extLst>
            </p:cNvPr>
            <p:cNvCxnSpPr/>
            <p:nvPr userDrawn="1"/>
          </p:nvCxnSpPr>
          <p:spPr>
            <a:xfrm rot="16200000">
              <a:off x="385615" y="61203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91">
              <a:extLst>
                <a:ext uri="{FF2B5EF4-FFF2-40B4-BE49-F238E27FC236}">
                  <a16:creationId xmlns:a16="http://schemas.microsoft.com/office/drawing/2014/main" id="{817F3CE8-C862-4FF1-BDF5-43F2672ADB56}"/>
                </a:ext>
              </a:extLst>
            </p:cNvPr>
            <p:cNvCxnSpPr/>
            <p:nvPr userDrawn="1"/>
          </p:nvCxnSpPr>
          <p:spPr>
            <a:xfrm rot="16200000">
              <a:off x="385615" y="601907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92">
              <a:extLst>
                <a:ext uri="{FF2B5EF4-FFF2-40B4-BE49-F238E27FC236}">
                  <a16:creationId xmlns:a16="http://schemas.microsoft.com/office/drawing/2014/main" id="{F3B57016-AEA9-41E1-95B0-234E5DE5A386}"/>
                </a:ext>
              </a:extLst>
            </p:cNvPr>
            <p:cNvCxnSpPr/>
            <p:nvPr userDrawn="1"/>
          </p:nvCxnSpPr>
          <p:spPr>
            <a:xfrm rot="16200000">
              <a:off x="385615" y="591781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93">
              <a:extLst>
                <a:ext uri="{FF2B5EF4-FFF2-40B4-BE49-F238E27FC236}">
                  <a16:creationId xmlns:a16="http://schemas.microsoft.com/office/drawing/2014/main" id="{EE7CD178-0B0B-4222-A5F6-6128E8C30C2C}"/>
                </a:ext>
              </a:extLst>
            </p:cNvPr>
            <p:cNvCxnSpPr/>
            <p:nvPr userDrawn="1"/>
          </p:nvCxnSpPr>
          <p:spPr>
            <a:xfrm rot="16200000">
              <a:off x="385615" y="581656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94">
              <a:extLst>
                <a:ext uri="{FF2B5EF4-FFF2-40B4-BE49-F238E27FC236}">
                  <a16:creationId xmlns:a16="http://schemas.microsoft.com/office/drawing/2014/main" id="{433B4E4F-9AD3-4470-B186-B4C067AF9B12}"/>
                </a:ext>
              </a:extLst>
            </p:cNvPr>
            <p:cNvCxnSpPr/>
            <p:nvPr userDrawn="1"/>
          </p:nvCxnSpPr>
          <p:spPr>
            <a:xfrm rot="16200000">
              <a:off x="385615" y="57153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95">
              <a:extLst>
                <a:ext uri="{FF2B5EF4-FFF2-40B4-BE49-F238E27FC236}">
                  <a16:creationId xmlns:a16="http://schemas.microsoft.com/office/drawing/2014/main" id="{19BFD6D1-68C8-470B-B06B-917B52E37149}"/>
                </a:ext>
              </a:extLst>
            </p:cNvPr>
            <p:cNvCxnSpPr/>
            <p:nvPr userDrawn="1"/>
          </p:nvCxnSpPr>
          <p:spPr>
            <a:xfrm rot="16200000">
              <a:off x="385615" y="561406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96">
              <a:extLst>
                <a:ext uri="{FF2B5EF4-FFF2-40B4-BE49-F238E27FC236}">
                  <a16:creationId xmlns:a16="http://schemas.microsoft.com/office/drawing/2014/main" id="{5471A647-57E7-430D-86C6-EF9B2ADCBCA0}"/>
                </a:ext>
              </a:extLst>
            </p:cNvPr>
            <p:cNvCxnSpPr/>
            <p:nvPr userDrawn="1"/>
          </p:nvCxnSpPr>
          <p:spPr>
            <a:xfrm rot="16200000">
              <a:off x="385615" y="551281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97">
              <a:extLst>
                <a:ext uri="{FF2B5EF4-FFF2-40B4-BE49-F238E27FC236}">
                  <a16:creationId xmlns:a16="http://schemas.microsoft.com/office/drawing/2014/main" id="{10946C74-68CC-4178-A746-04D3438380EF}"/>
                </a:ext>
              </a:extLst>
            </p:cNvPr>
            <p:cNvCxnSpPr/>
            <p:nvPr userDrawn="1"/>
          </p:nvCxnSpPr>
          <p:spPr>
            <a:xfrm rot="16200000">
              <a:off x="385615" y="541156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98">
              <a:extLst>
                <a:ext uri="{FF2B5EF4-FFF2-40B4-BE49-F238E27FC236}">
                  <a16:creationId xmlns:a16="http://schemas.microsoft.com/office/drawing/2014/main" id="{6B75BD12-086F-4737-9FF7-E5E9C2DE7D2E}"/>
                </a:ext>
              </a:extLst>
            </p:cNvPr>
            <p:cNvCxnSpPr/>
            <p:nvPr userDrawn="1"/>
          </p:nvCxnSpPr>
          <p:spPr>
            <a:xfrm rot="16200000">
              <a:off x="385615" y="531031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99">
              <a:extLst>
                <a:ext uri="{FF2B5EF4-FFF2-40B4-BE49-F238E27FC236}">
                  <a16:creationId xmlns:a16="http://schemas.microsoft.com/office/drawing/2014/main" id="{B2437BE8-3D7B-4861-8535-EEC82E5034D7}"/>
                </a:ext>
              </a:extLst>
            </p:cNvPr>
            <p:cNvCxnSpPr/>
            <p:nvPr userDrawn="1"/>
          </p:nvCxnSpPr>
          <p:spPr>
            <a:xfrm rot="16200000">
              <a:off x="385615" y="520906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200">
              <a:extLst>
                <a:ext uri="{FF2B5EF4-FFF2-40B4-BE49-F238E27FC236}">
                  <a16:creationId xmlns:a16="http://schemas.microsoft.com/office/drawing/2014/main" id="{2E117CC4-3536-4244-9959-EBA21A139F1C}"/>
                </a:ext>
              </a:extLst>
            </p:cNvPr>
            <p:cNvCxnSpPr/>
            <p:nvPr userDrawn="1"/>
          </p:nvCxnSpPr>
          <p:spPr>
            <a:xfrm rot="16200000">
              <a:off x="385615" y="510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201">
              <a:extLst>
                <a:ext uri="{FF2B5EF4-FFF2-40B4-BE49-F238E27FC236}">
                  <a16:creationId xmlns:a16="http://schemas.microsoft.com/office/drawing/2014/main" id="{925CC97B-F6C7-4104-9182-3B940EB16E66}"/>
                </a:ext>
              </a:extLst>
            </p:cNvPr>
            <p:cNvCxnSpPr/>
            <p:nvPr userDrawn="1"/>
          </p:nvCxnSpPr>
          <p:spPr>
            <a:xfrm rot="16200000">
              <a:off x="385615" y="500655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202">
              <a:extLst>
                <a:ext uri="{FF2B5EF4-FFF2-40B4-BE49-F238E27FC236}">
                  <a16:creationId xmlns:a16="http://schemas.microsoft.com/office/drawing/2014/main" id="{0B5D4F31-9652-4568-A097-3FEE4E313622}"/>
                </a:ext>
              </a:extLst>
            </p:cNvPr>
            <p:cNvCxnSpPr/>
            <p:nvPr userDrawn="1"/>
          </p:nvCxnSpPr>
          <p:spPr>
            <a:xfrm rot="16200000">
              <a:off x="385615" y="49053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203">
              <a:extLst>
                <a:ext uri="{FF2B5EF4-FFF2-40B4-BE49-F238E27FC236}">
                  <a16:creationId xmlns:a16="http://schemas.microsoft.com/office/drawing/2014/main" id="{EAF8903F-D05E-4BDE-B74C-69B3DB05C295}"/>
                </a:ext>
              </a:extLst>
            </p:cNvPr>
            <p:cNvCxnSpPr/>
            <p:nvPr userDrawn="1"/>
          </p:nvCxnSpPr>
          <p:spPr>
            <a:xfrm rot="16200000">
              <a:off x="385615" y="480405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204">
              <a:extLst>
                <a:ext uri="{FF2B5EF4-FFF2-40B4-BE49-F238E27FC236}">
                  <a16:creationId xmlns:a16="http://schemas.microsoft.com/office/drawing/2014/main" id="{2419D733-BC7E-4C89-8739-9ED48EDDFC6B}"/>
                </a:ext>
              </a:extLst>
            </p:cNvPr>
            <p:cNvCxnSpPr/>
            <p:nvPr userDrawn="1"/>
          </p:nvCxnSpPr>
          <p:spPr>
            <a:xfrm rot="16200000">
              <a:off x="385615" y="47028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205">
              <a:extLst>
                <a:ext uri="{FF2B5EF4-FFF2-40B4-BE49-F238E27FC236}">
                  <a16:creationId xmlns:a16="http://schemas.microsoft.com/office/drawing/2014/main" id="{B39DD96D-A2B1-4BB9-B3ED-FEA511784992}"/>
                </a:ext>
              </a:extLst>
            </p:cNvPr>
            <p:cNvCxnSpPr/>
            <p:nvPr userDrawn="1"/>
          </p:nvCxnSpPr>
          <p:spPr>
            <a:xfrm rot="16200000">
              <a:off x="385615" y="460155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206">
              <a:extLst>
                <a:ext uri="{FF2B5EF4-FFF2-40B4-BE49-F238E27FC236}">
                  <a16:creationId xmlns:a16="http://schemas.microsoft.com/office/drawing/2014/main" id="{02AC9A84-6538-48E9-A58C-6EC6020CD792}"/>
                </a:ext>
              </a:extLst>
            </p:cNvPr>
            <p:cNvCxnSpPr/>
            <p:nvPr userDrawn="1"/>
          </p:nvCxnSpPr>
          <p:spPr>
            <a:xfrm rot="16200000">
              <a:off x="385615" y="450030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207">
              <a:extLst>
                <a:ext uri="{FF2B5EF4-FFF2-40B4-BE49-F238E27FC236}">
                  <a16:creationId xmlns:a16="http://schemas.microsoft.com/office/drawing/2014/main" id="{34A7B0DE-6032-468E-96EC-81A78ED2D177}"/>
                </a:ext>
              </a:extLst>
            </p:cNvPr>
            <p:cNvCxnSpPr/>
            <p:nvPr userDrawn="1"/>
          </p:nvCxnSpPr>
          <p:spPr>
            <a:xfrm rot="16200000">
              <a:off x="385615" y="439905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208">
              <a:extLst>
                <a:ext uri="{FF2B5EF4-FFF2-40B4-BE49-F238E27FC236}">
                  <a16:creationId xmlns:a16="http://schemas.microsoft.com/office/drawing/2014/main" id="{448E4356-289E-45AC-B724-C0E01B1D55FD}"/>
                </a:ext>
              </a:extLst>
            </p:cNvPr>
            <p:cNvCxnSpPr/>
            <p:nvPr userDrawn="1"/>
          </p:nvCxnSpPr>
          <p:spPr>
            <a:xfrm rot="16200000">
              <a:off x="385615" y="429779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9">
              <a:extLst>
                <a:ext uri="{FF2B5EF4-FFF2-40B4-BE49-F238E27FC236}">
                  <a16:creationId xmlns:a16="http://schemas.microsoft.com/office/drawing/2014/main" id="{E89132D1-2023-4976-9223-A2C2F0437683}"/>
                </a:ext>
              </a:extLst>
            </p:cNvPr>
            <p:cNvCxnSpPr/>
            <p:nvPr userDrawn="1"/>
          </p:nvCxnSpPr>
          <p:spPr>
            <a:xfrm rot="16200000">
              <a:off x="385615" y="419654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0">
              <a:extLst>
                <a:ext uri="{FF2B5EF4-FFF2-40B4-BE49-F238E27FC236}">
                  <a16:creationId xmlns:a16="http://schemas.microsoft.com/office/drawing/2014/main" id="{92840748-53CA-4D54-9B80-2F50BABE4815}"/>
                </a:ext>
              </a:extLst>
            </p:cNvPr>
            <p:cNvCxnSpPr/>
            <p:nvPr userDrawn="1"/>
          </p:nvCxnSpPr>
          <p:spPr>
            <a:xfrm rot="16200000">
              <a:off x="385615" y="409529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11">
              <a:extLst>
                <a:ext uri="{FF2B5EF4-FFF2-40B4-BE49-F238E27FC236}">
                  <a16:creationId xmlns:a16="http://schemas.microsoft.com/office/drawing/2014/main" id="{42176FB9-73FD-4C71-919B-AEAF2328CF18}"/>
                </a:ext>
              </a:extLst>
            </p:cNvPr>
            <p:cNvCxnSpPr/>
            <p:nvPr userDrawn="1"/>
          </p:nvCxnSpPr>
          <p:spPr>
            <a:xfrm rot="16200000">
              <a:off x="385615" y="399404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12">
              <a:extLst>
                <a:ext uri="{FF2B5EF4-FFF2-40B4-BE49-F238E27FC236}">
                  <a16:creationId xmlns:a16="http://schemas.microsoft.com/office/drawing/2014/main" id="{F251DBFD-6704-4271-899F-7B22BD66B673}"/>
                </a:ext>
              </a:extLst>
            </p:cNvPr>
            <p:cNvCxnSpPr/>
            <p:nvPr userDrawn="1"/>
          </p:nvCxnSpPr>
          <p:spPr>
            <a:xfrm rot="16200000">
              <a:off x="385615" y="389279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13">
              <a:extLst>
                <a:ext uri="{FF2B5EF4-FFF2-40B4-BE49-F238E27FC236}">
                  <a16:creationId xmlns:a16="http://schemas.microsoft.com/office/drawing/2014/main" id="{3D62BDAA-837D-43AC-BD56-FB4BC06CD803}"/>
                </a:ext>
              </a:extLst>
            </p:cNvPr>
            <p:cNvCxnSpPr/>
            <p:nvPr userDrawn="1"/>
          </p:nvCxnSpPr>
          <p:spPr>
            <a:xfrm rot="16200000">
              <a:off x="385615" y="379154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14">
              <a:extLst>
                <a:ext uri="{FF2B5EF4-FFF2-40B4-BE49-F238E27FC236}">
                  <a16:creationId xmlns:a16="http://schemas.microsoft.com/office/drawing/2014/main" id="{DFE27390-691D-433F-B657-3B312E14D6DC}"/>
                </a:ext>
              </a:extLst>
            </p:cNvPr>
            <p:cNvCxnSpPr/>
            <p:nvPr userDrawn="1"/>
          </p:nvCxnSpPr>
          <p:spPr>
            <a:xfrm rot="16200000">
              <a:off x="385615" y="369029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15">
              <a:extLst>
                <a:ext uri="{FF2B5EF4-FFF2-40B4-BE49-F238E27FC236}">
                  <a16:creationId xmlns:a16="http://schemas.microsoft.com/office/drawing/2014/main" id="{69C29A0D-732E-45AA-B52F-4C0404D08B3B}"/>
                </a:ext>
              </a:extLst>
            </p:cNvPr>
            <p:cNvCxnSpPr/>
            <p:nvPr userDrawn="1"/>
          </p:nvCxnSpPr>
          <p:spPr>
            <a:xfrm rot="16200000">
              <a:off x="385615" y="358904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16">
              <a:extLst>
                <a:ext uri="{FF2B5EF4-FFF2-40B4-BE49-F238E27FC236}">
                  <a16:creationId xmlns:a16="http://schemas.microsoft.com/office/drawing/2014/main" id="{AA85E6A7-64B7-4DBA-975F-7167E7314E94}"/>
                </a:ext>
              </a:extLst>
            </p:cNvPr>
            <p:cNvCxnSpPr/>
            <p:nvPr userDrawn="1"/>
          </p:nvCxnSpPr>
          <p:spPr>
            <a:xfrm rot="16200000">
              <a:off x="385615" y="348778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17">
              <a:extLst>
                <a:ext uri="{FF2B5EF4-FFF2-40B4-BE49-F238E27FC236}">
                  <a16:creationId xmlns:a16="http://schemas.microsoft.com/office/drawing/2014/main" id="{B803B8F1-263B-413A-B291-0B3466F551C0}"/>
                </a:ext>
              </a:extLst>
            </p:cNvPr>
            <p:cNvCxnSpPr/>
            <p:nvPr userDrawn="1"/>
          </p:nvCxnSpPr>
          <p:spPr>
            <a:xfrm rot="16200000">
              <a:off x="385615" y="338653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18">
              <a:extLst>
                <a:ext uri="{FF2B5EF4-FFF2-40B4-BE49-F238E27FC236}">
                  <a16:creationId xmlns:a16="http://schemas.microsoft.com/office/drawing/2014/main" id="{58110F09-7524-462E-82BC-FFD6AE132083}"/>
                </a:ext>
              </a:extLst>
            </p:cNvPr>
            <p:cNvCxnSpPr/>
            <p:nvPr userDrawn="1"/>
          </p:nvCxnSpPr>
          <p:spPr>
            <a:xfrm rot="16200000">
              <a:off x="385615" y="328528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219">
              <a:extLst>
                <a:ext uri="{FF2B5EF4-FFF2-40B4-BE49-F238E27FC236}">
                  <a16:creationId xmlns:a16="http://schemas.microsoft.com/office/drawing/2014/main" id="{AB2FC868-1B7A-465D-818F-BFFB050551A1}"/>
                </a:ext>
              </a:extLst>
            </p:cNvPr>
            <p:cNvCxnSpPr/>
            <p:nvPr userDrawn="1"/>
          </p:nvCxnSpPr>
          <p:spPr>
            <a:xfrm rot="16200000">
              <a:off x="385615" y="318403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220">
              <a:extLst>
                <a:ext uri="{FF2B5EF4-FFF2-40B4-BE49-F238E27FC236}">
                  <a16:creationId xmlns:a16="http://schemas.microsoft.com/office/drawing/2014/main" id="{9665805A-B0FA-432B-84EF-C8792AF259C2}"/>
                </a:ext>
              </a:extLst>
            </p:cNvPr>
            <p:cNvCxnSpPr/>
            <p:nvPr userDrawn="1"/>
          </p:nvCxnSpPr>
          <p:spPr>
            <a:xfrm rot="16200000">
              <a:off x="385615" y="308278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221">
              <a:extLst>
                <a:ext uri="{FF2B5EF4-FFF2-40B4-BE49-F238E27FC236}">
                  <a16:creationId xmlns:a16="http://schemas.microsoft.com/office/drawing/2014/main" id="{E38B59B3-3F53-4917-AB34-46B6FE68525C}"/>
                </a:ext>
              </a:extLst>
            </p:cNvPr>
            <p:cNvCxnSpPr/>
            <p:nvPr userDrawn="1"/>
          </p:nvCxnSpPr>
          <p:spPr>
            <a:xfrm rot="16200000">
              <a:off x="385615" y="298153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222">
              <a:extLst>
                <a:ext uri="{FF2B5EF4-FFF2-40B4-BE49-F238E27FC236}">
                  <a16:creationId xmlns:a16="http://schemas.microsoft.com/office/drawing/2014/main" id="{68A8E48F-9DC9-41D1-B5F4-18F5210107EB}"/>
                </a:ext>
              </a:extLst>
            </p:cNvPr>
            <p:cNvCxnSpPr/>
            <p:nvPr userDrawn="1"/>
          </p:nvCxnSpPr>
          <p:spPr>
            <a:xfrm rot="16200000">
              <a:off x="385615" y="288028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223">
              <a:extLst>
                <a:ext uri="{FF2B5EF4-FFF2-40B4-BE49-F238E27FC236}">
                  <a16:creationId xmlns:a16="http://schemas.microsoft.com/office/drawing/2014/main" id="{F328300F-421F-4186-BDE7-1A7E75D5F869}"/>
                </a:ext>
              </a:extLst>
            </p:cNvPr>
            <p:cNvCxnSpPr/>
            <p:nvPr userDrawn="1"/>
          </p:nvCxnSpPr>
          <p:spPr>
            <a:xfrm rot="16200000">
              <a:off x="385615" y="277903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224">
              <a:extLst>
                <a:ext uri="{FF2B5EF4-FFF2-40B4-BE49-F238E27FC236}">
                  <a16:creationId xmlns:a16="http://schemas.microsoft.com/office/drawing/2014/main" id="{B05BB53B-E53D-4BCF-81F2-056D0F3C35D8}"/>
                </a:ext>
              </a:extLst>
            </p:cNvPr>
            <p:cNvCxnSpPr/>
            <p:nvPr userDrawn="1"/>
          </p:nvCxnSpPr>
          <p:spPr>
            <a:xfrm rot="16200000">
              <a:off x="385615" y="267777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225">
              <a:extLst>
                <a:ext uri="{FF2B5EF4-FFF2-40B4-BE49-F238E27FC236}">
                  <a16:creationId xmlns:a16="http://schemas.microsoft.com/office/drawing/2014/main" id="{3EDFC496-51F1-463D-8B40-DDB340CFB631}"/>
                </a:ext>
              </a:extLst>
            </p:cNvPr>
            <p:cNvCxnSpPr/>
            <p:nvPr userDrawn="1"/>
          </p:nvCxnSpPr>
          <p:spPr>
            <a:xfrm rot="16200000">
              <a:off x="385615" y="257652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226">
              <a:extLst>
                <a:ext uri="{FF2B5EF4-FFF2-40B4-BE49-F238E27FC236}">
                  <a16:creationId xmlns:a16="http://schemas.microsoft.com/office/drawing/2014/main" id="{B229AD21-4186-4102-BC25-F4A0341DD394}"/>
                </a:ext>
              </a:extLst>
            </p:cNvPr>
            <p:cNvCxnSpPr/>
            <p:nvPr userDrawn="1"/>
          </p:nvCxnSpPr>
          <p:spPr>
            <a:xfrm rot="16200000">
              <a:off x="385615" y="247527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227">
              <a:extLst>
                <a:ext uri="{FF2B5EF4-FFF2-40B4-BE49-F238E27FC236}">
                  <a16:creationId xmlns:a16="http://schemas.microsoft.com/office/drawing/2014/main" id="{D12A7743-0328-46B6-97A3-970FB2B67975}"/>
                </a:ext>
              </a:extLst>
            </p:cNvPr>
            <p:cNvCxnSpPr/>
            <p:nvPr userDrawn="1"/>
          </p:nvCxnSpPr>
          <p:spPr>
            <a:xfrm rot="16200000">
              <a:off x="385615" y="23740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228">
              <a:extLst>
                <a:ext uri="{FF2B5EF4-FFF2-40B4-BE49-F238E27FC236}">
                  <a16:creationId xmlns:a16="http://schemas.microsoft.com/office/drawing/2014/main" id="{8D1E9EAB-1022-4E23-BD46-93CEE7022BF0}"/>
                </a:ext>
              </a:extLst>
            </p:cNvPr>
            <p:cNvCxnSpPr/>
            <p:nvPr userDrawn="1"/>
          </p:nvCxnSpPr>
          <p:spPr>
            <a:xfrm rot="16200000">
              <a:off x="385615" y="227277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229">
              <a:extLst>
                <a:ext uri="{FF2B5EF4-FFF2-40B4-BE49-F238E27FC236}">
                  <a16:creationId xmlns:a16="http://schemas.microsoft.com/office/drawing/2014/main" id="{0BE910E9-5785-450B-9D16-021AA9B033DC}"/>
                </a:ext>
              </a:extLst>
            </p:cNvPr>
            <p:cNvCxnSpPr/>
            <p:nvPr userDrawn="1"/>
          </p:nvCxnSpPr>
          <p:spPr>
            <a:xfrm rot="16200000">
              <a:off x="385614" y="217152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230">
              <a:extLst>
                <a:ext uri="{FF2B5EF4-FFF2-40B4-BE49-F238E27FC236}">
                  <a16:creationId xmlns:a16="http://schemas.microsoft.com/office/drawing/2014/main" id="{CF70B4BB-7D49-426E-9C73-BB0C18C6DB67}"/>
                </a:ext>
              </a:extLst>
            </p:cNvPr>
            <p:cNvCxnSpPr/>
            <p:nvPr userDrawn="1"/>
          </p:nvCxnSpPr>
          <p:spPr>
            <a:xfrm rot="16200000">
              <a:off x="385614" y="207027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231">
              <a:extLst>
                <a:ext uri="{FF2B5EF4-FFF2-40B4-BE49-F238E27FC236}">
                  <a16:creationId xmlns:a16="http://schemas.microsoft.com/office/drawing/2014/main" id="{70B15D4F-ECF4-4232-9883-B8B5AFC7AC7D}"/>
                </a:ext>
              </a:extLst>
            </p:cNvPr>
            <p:cNvCxnSpPr/>
            <p:nvPr userDrawn="1"/>
          </p:nvCxnSpPr>
          <p:spPr>
            <a:xfrm rot="16200000">
              <a:off x="385614" y="19690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232">
              <a:extLst>
                <a:ext uri="{FF2B5EF4-FFF2-40B4-BE49-F238E27FC236}">
                  <a16:creationId xmlns:a16="http://schemas.microsoft.com/office/drawing/2014/main" id="{1C52703C-C2D9-4CC4-B416-CD9D13B5284C}"/>
                </a:ext>
              </a:extLst>
            </p:cNvPr>
            <p:cNvCxnSpPr/>
            <p:nvPr userDrawn="1"/>
          </p:nvCxnSpPr>
          <p:spPr>
            <a:xfrm rot="16200000">
              <a:off x="385614" y="186776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233">
              <a:extLst>
                <a:ext uri="{FF2B5EF4-FFF2-40B4-BE49-F238E27FC236}">
                  <a16:creationId xmlns:a16="http://schemas.microsoft.com/office/drawing/2014/main" id="{93B50A45-90D2-4C0D-8288-8914C125C0C4}"/>
                </a:ext>
              </a:extLst>
            </p:cNvPr>
            <p:cNvCxnSpPr/>
            <p:nvPr userDrawn="1"/>
          </p:nvCxnSpPr>
          <p:spPr>
            <a:xfrm rot="16200000">
              <a:off x="385614" y="176651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234">
              <a:extLst>
                <a:ext uri="{FF2B5EF4-FFF2-40B4-BE49-F238E27FC236}">
                  <a16:creationId xmlns:a16="http://schemas.microsoft.com/office/drawing/2014/main" id="{9B9437AB-6739-492D-979B-AA312215883F}"/>
                </a:ext>
              </a:extLst>
            </p:cNvPr>
            <p:cNvCxnSpPr/>
            <p:nvPr userDrawn="1"/>
          </p:nvCxnSpPr>
          <p:spPr>
            <a:xfrm rot="16200000">
              <a:off x="385614" y="166526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235">
              <a:extLst>
                <a:ext uri="{FF2B5EF4-FFF2-40B4-BE49-F238E27FC236}">
                  <a16:creationId xmlns:a16="http://schemas.microsoft.com/office/drawing/2014/main" id="{724271C2-E316-4CE9-B18C-EFA943593925}"/>
                </a:ext>
              </a:extLst>
            </p:cNvPr>
            <p:cNvCxnSpPr/>
            <p:nvPr userDrawn="1"/>
          </p:nvCxnSpPr>
          <p:spPr>
            <a:xfrm rot="16200000">
              <a:off x="385614" y="15640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236">
              <a:extLst>
                <a:ext uri="{FF2B5EF4-FFF2-40B4-BE49-F238E27FC236}">
                  <a16:creationId xmlns:a16="http://schemas.microsoft.com/office/drawing/2014/main" id="{0AF580ED-42CF-46DE-AC88-41CF7F4BB619}"/>
                </a:ext>
              </a:extLst>
            </p:cNvPr>
            <p:cNvCxnSpPr/>
            <p:nvPr userDrawn="1"/>
          </p:nvCxnSpPr>
          <p:spPr>
            <a:xfrm rot="16200000">
              <a:off x="385614" y="146276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237">
              <a:extLst>
                <a:ext uri="{FF2B5EF4-FFF2-40B4-BE49-F238E27FC236}">
                  <a16:creationId xmlns:a16="http://schemas.microsoft.com/office/drawing/2014/main" id="{D12D34AC-F21D-446A-8329-F4D588E63F59}"/>
                </a:ext>
              </a:extLst>
            </p:cNvPr>
            <p:cNvCxnSpPr/>
            <p:nvPr userDrawn="1"/>
          </p:nvCxnSpPr>
          <p:spPr>
            <a:xfrm rot="16200000">
              <a:off x="385614" y="136151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238">
              <a:extLst>
                <a:ext uri="{FF2B5EF4-FFF2-40B4-BE49-F238E27FC236}">
                  <a16:creationId xmlns:a16="http://schemas.microsoft.com/office/drawing/2014/main" id="{86FFB001-08F8-4189-AC2E-08994358028B}"/>
                </a:ext>
              </a:extLst>
            </p:cNvPr>
            <p:cNvCxnSpPr/>
            <p:nvPr userDrawn="1"/>
          </p:nvCxnSpPr>
          <p:spPr>
            <a:xfrm rot="16200000">
              <a:off x="385614" y="126026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239">
              <a:extLst>
                <a:ext uri="{FF2B5EF4-FFF2-40B4-BE49-F238E27FC236}">
                  <a16:creationId xmlns:a16="http://schemas.microsoft.com/office/drawing/2014/main" id="{CDE1F9B6-7976-4BD7-8A47-27307849B9EC}"/>
                </a:ext>
              </a:extLst>
            </p:cNvPr>
            <p:cNvCxnSpPr/>
            <p:nvPr userDrawn="1"/>
          </p:nvCxnSpPr>
          <p:spPr>
            <a:xfrm rot="16200000">
              <a:off x="385614" y="115901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240">
              <a:extLst>
                <a:ext uri="{FF2B5EF4-FFF2-40B4-BE49-F238E27FC236}">
                  <a16:creationId xmlns:a16="http://schemas.microsoft.com/office/drawing/2014/main" id="{1B654D37-2A05-4475-9DB4-DA9DCEB05E97}"/>
                </a:ext>
              </a:extLst>
            </p:cNvPr>
            <p:cNvCxnSpPr/>
            <p:nvPr userDrawn="1"/>
          </p:nvCxnSpPr>
          <p:spPr>
            <a:xfrm rot="16200000">
              <a:off x="385614" y="105775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241">
              <a:extLst>
                <a:ext uri="{FF2B5EF4-FFF2-40B4-BE49-F238E27FC236}">
                  <a16:creationId xmlns:a16="http://schemas.microsoft.com/office/drawing/2014/main" id="{CB258559-8548-4C9D-BC43-1A613947ACA2}"/>
                </a:ext>
              </a:extLst>
            </p:cNvPr>
            <p:cNvCxnSpPr/>
            <p:nvPr userDrawn="1"/>
          </p:nvCxnSpPr>
          <p:spPr>
            <a:xfrm rot="16200000">
              <a:off x="385614" y="9565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242">
              <a:extLst>
                <a:ext uri="{FF2B5EF4-FFF2-40B4-BE49-F238E27FC236}">
                  <a16:creationId xmlns:a16="http://schemas.microsoft.com/office/drawing/2014/main" id="{08CAA67D-CB6B-47FE-97C9-0E9CAF309244}"/>
                </a:ext>
              </a:extLst>
            </p:cNvPr>
            <p:cNvCxnSpPr/>
            <p:nvPr userDrawn="1"/>
          </p:nvCxnSpPr>
          <p:spPr>
            <a:xfrm rot="16200000">
              <a:off x="385614" y="85525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243">
              <a:extLst>
                <a:ext uri="{FF2B5EF4-FFF2-40B4-BE49-F238E27FC236}">
                  <a16:creationId xmlns:a16="http://schemas.microsoft.com/office/drawing/2014/main" id="{A4C9A1C7-1574-4041-B04A-840703CEC5AB}"/>
                </a:ext>
              </a:extLst>
            </p:cNvPr>
            <p:cNvCxnSpPr/>
            <p:nvPr userDrawn="1"/>
          </p:nvCxnSpPr>
          <p:spPr>
            <a:xfrm rot="16200000">
              <a:off x="385614" y="75400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244">
              <a:extLst>
                <a:ext uri="{FF2B5EF4-FFF2-40B4-BE49-F238E27FC236}">
                  <a16:creationId xmlns:a16="http://schemas.microsoft.com/office/drawing/2014/main" id="{A66EC82F-393F-4366-9DD6-DC70049E7DEF}"/>
                </a:ext>
              </a:extLst>
            </p:cNvPr>
            <p:cNvCxnSpPr/>
            <p:nvPr userDrawn="1"/>
          </p:nvCxnSpPr>
          <p:spPr>
            <a:xfrm rot="16200000">
              <a:off x="385614" y="65275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245">
              <a:extLst>
                <a:ext uri="{FF2B5EF4-FFF2-40B4-BE49-F238E27FC236}">
                  <a16:creationId xmlns:a16="http://schemas.microsoft.com/office/drawing/2014/main" id="{78DF1965-577C-4492-8DAB-F0E900B23854}"/>
                </a:ext>
              </a:extLst>
            </p:cNvPr>
            <p:cNvCxnSpPr/>
            <p:nvPr userDrawn="1"/>
          </p:nvCxnSpPr>
          <p:spPr>
            <a:xfrm rot="16200000">
              <a:off x="385614" y="55150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246">
              <a:extLst>
                <a:ext uri="{FF2B5EF4-FFF2-40B4-BE49-F238E27FC236}">
                  <a16:creationId xmlns:a16="http://schemas.microsoft.com/office/drawing/2014/main" id="{B63DA354-B0A6-4216-9E8B-6D0D73432207}"/>
                </a:ext>
              </a:extLst>
            </p:cNvPr>
            <p:cNvCxnSpPr/>
            <p:nvPr userDrawn="1"/>
          </p:nvCxnSpPr>
          <p:spPr>
            <a:xfrm rot="16200000">
              <a:off x="385614" y="45025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247">
              <a:extLst>
                <a:ext uri="{FF2B5EF4-FFF2-40B4-BE49-F238E27FC236}">
                  <a16:creationId xmlns:a16="http://schemas.microsoft.com/office/drawing/2014/main" id="{09662429-FDF7-4E14-AFAF-08310BEB04ED}"/>
                </a:ext>
              </a:extLst>
            </p:cNvPr>
            <p:cNvCxnSpPr/>
            <p:nvPr userDrawn="1"/>
          </p:nvCxnSpPr>
          <p:spPr>
            <a:xfrm rot="16200000">
              <a:off x="385614" y="34900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248">
              <a:extLst>
                <a:ext uri="{FF2B5EF4-FFF2-40B4-BE49-F238E27FC236}">
                  <a16:creationId xmlns:a16="http://schemas.microsoft.com/office/drawing/2014/main" id="{0228BD1F-6C5D-4EEB-959F-FEE56E7654EB}"/>
                </a:ext>
              </a:extLst>
            </p:cNvPr>
            <p:cNvCxnSpPr/>
            <p:nvPr userDrawn="1"/>
          </p:nvCxnSpPr>
          <p:spPr>
            <a:xfrm rot="16200000">
              <a:off x="385614" y="24774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249">
              <a:extLst>
                <a:ext uri="{FF2B5EF4-FFF2-40B4-BE49-F238E27FC236}">
                  <a16:creationId xmlns:a16="http://schemas.microsoft.com/office/drawing/2014/main" id="{6C3B29FD-6AF3-4EFB-8660-834237088485}"/>
                </a:ext>
              </a:extLst>
            </p:cNvPr>
            <p:cNvCxnSpPr/>
            <p:nvPr userDrawn="1"/>
          </p:nvCxnSpPr>
          <p:spPr>
            <a:xfrm rot="16200000">
              <a:off x="385614" y="14649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250">
              <a:extLst>
                <a:ext uri="{FF2B5EF4-FFF2-40B4-BE49-F238E27FC236}">
                  <a16:creationId xmlns:a16="http://schemas.microsoft.com/office/drawing/2014/main" id="{04B3FF6E-938B-46F7-88C0-6606CDE22F66}"/>
                </a:ext>
              </a:extLst>
            </p:cNvPr>
            <p:cNvCxnSpPr/>
            <p:nvPr userDrawn="1"/>
          </p:nvCxnSpPr>
          <p:spPr>
            <a:xfrm rot="16200000">
              <a:off x="385614" y="4524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251">
              <a:extLst>
                <a:ext uri="{FF2B5EF4-FFF2-40B4-BE49-F238E27FC236}">
                  <a16:creationId xmlns:a16="http://schemas.microsoft.com/office/drawing/2014/main" id="{C51CB06B-0140-46FA-8D6F-F1E16CB94317}"/>
                </a:ext>
              </a:extLst>
            </p:cNvPr>
            <p:cNvCxnSpPr/>
            <p:nvPr userDrawn="1"/>
          </p:nvCxnSpPr>
          <p:spPr>
            <a:xfrm rot="16200000">
              <a:off x="385614" y="-560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itolo 1">
            <a:extLst>
              <a:ext uri="{FF2B5EF4-FFF2-40B4-BE49-F238E27FC236}">
                <a16:creationId xmlns:a16="http://schemas.microsoft.com/office/drawing/2014/main" id="{4B9256B0-0562-4151-A7CD-06179CF15A7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66102" y="-51499"/>
            <a:ext cx="10978295" cy="873207"/>
          </a:xfrm>
        </p:spPr>
        <p:txBody>
          <a:bodyPr anchor="b"/>
          <a:lstStyle>
            <a:lvl1pPr>
              <a:defRPr sz="4000" b="1">
                <a:solidFill>
                  <a:srgbClr val="333F50"/>
                </a:solidFill>
                <a:latin typeface="Abel" panose="02000506030000020004" pitchFamily="2" charset="0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4D0220D2-E585-4419-8502-A0F87CB7C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45" y="6464208"/>
            <a:ext cx="11576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5246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 (Polim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7B903C5D-EF7E-439E-90E4-16060088E52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8673"/>
            <a:ext cx="12192000" cy="0"/>
          </a:xfrm>
          <a:prstGeom prst="line">
            <a:avLst/>
          </a:prstGeom>
          <a:ln w="28575">
            <a:solidFill>
              <a:srgbClr val="5265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Segnaposto piè di pagina 3">
            <a:extLst>
              <a:ext uri="{FF2B5EF4-FFF2-40B4-BE49-F238E27FC236}">
                <a16:creationId xmlns:a16="http://schemas.microsoft.com/office/drawing/2014/main" id="{1C4EA487-FAD5-4C76-848B-340B2FFD5E30}"/>
              </a:ext>
            </a:extLst>
          </p:cNvPr>
          <p:cNvSpPr txBox="1">
            <a:spLocks/>
          </p:cNvSpPr>
          <p:nvPr userDrawn="1"/>
        </p:nvSpPr>
        <p:spPr>
          <a:xfrm>
            <a:off x="476250" y="6492875"/>
            <a:ext cx="4361567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bel" panose="020B0604020202020204" charset="0"/>
              </a:rPr>
              <a:t>2021 NSS MIC – Edoardo Fabbrica</a:t>
            </a:r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563A2417-2496-4191-B641-FFD2555DCA5C}"/>
              </a:ext>
            </a:extLst>
          </p:cNvPr>
          <p:cNvSpPr/>
          <p:nvPr userDrawn="1"/>
        </p:nvSpPr>
        <p:spPr>
          <a:xfrm>
            <a:off x="11643360" y="337749"/>
            <a:ext cx="548640" cy="54172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3197811-61C8-4E62-AF4C-449615011E7E}" type="slidenum">
              <a:rPr lang="en-US" smtClean="0"/>
              <a:pPr/>
              <a:t>‹N›</a:t>
            </a:fld>
            <a:endParaRPr lang="en-US" dirty="0">
              <a:solidFill>
                <a:srgbClr val="F7BE31"/>
              </a:solidFill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B1B9ACD-49C1-4F9D-9DAC-72B605B95A5E}"/>
              </a:ext>
            </a:extLst>
          </p:cNvPr>
          <p:cNvGrpSpPr/>
          <p:nvPr userDrawn="1"/>
        </p:nvGrpSpPr>
        <p:grpSpPr>
          <a:xfrm>
            <a:off x="-2381" y="0"/>
            <a:ext cx="477996" cy="6858000"/>
            <a:chOff x="-2381" y="0"/>
            <a:chExt cx="477996" cy="6858000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9168E46-45EB-47FD-9EEA-4974C14A3EDA}"/>
                </a:ext>
              </a:extLst>
            </p:cNvPr>
            <p:cNvSpPr/>
            <p:nvPr/>
          </p:nvSpPr>
          <p:spPr>
            <a:xfrm>
              <a:off x="-2381" y="0"/>
              <a:ext cx="476250" cy="685800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7BE31"/>
                </a:solidFill>
              </a:endParaRPr>
            </a:p>
          </p:txBody>
        </p:sp>
        <p:cxnSp>
          <p:nvCxnSpPr>
            <p:cNvPr id="112" name="Connettore 1 184">
              <a:extLst>
                <a:ext uri="{FF2B5EF4-FFF2-40B4-BE49-F238E27FC236}">
                  <a16:creationId xmlns:a16="http://schemas.microsoft.com/office/drawing/2014/main" id="{D287519A-D8CC-4E30-8761-25BEB5638F03}"/>
                </a:ext>
              </a:extLst>
            </p:cNvPr>
            <p:cNvCxnSpPr/>
            <p:nvPr userDrawn="1"/>
          </p:nvCxnSpPr>
          <p:spPr>
            <a:xfrm rot="16200000">
              <a:off x="385615" y="672782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85">
              <a:extLst>
                <a:ext uri="{FF2B5EF4-FFF2-40B4-BE49-F238E27FC236}">
                  <a16:creationId xmlns:a16="http://schemas.microsoft.com/office/drawing/2014/main" id="{191024F8-0ED0-48B3-840D-F357AA3943F3}"/>
                </a:ext>
              </a:extLst>
            </p:cNvPr>
            <p:cNvCxnSpPr/>
            <p:nvPr userDrawn="1"/>
          </p:nvCxnSpPr>
          <p:spPr>
            <a:xfrm rot="16200000">
              <a:off x="385615" y="662657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86">
              <a:extLst>
                <a:ext uri="{FF2B5EF4-FFF2-40B4-BE49-F238E27FC236}">
                  <a16:creationId xmlns:a16="http://schemas.microsoft.com/office/drawing/2014/main" id="{908FAB77-4C21-4A31-BA83-E4D70B52E258}"/>
                </a:ext>
              </a:extLst>
            </p:cNvPr>
            <p:cNvCxnSpPr/>
            <p:nvPr userDrawn="1"/>
          </p:nvCxnSpPr>
          <p:spPr>
            <a:xfrm rot="16200000">
              <a:off x="385615" y="65253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87">
              <a:extLst>
                <a:ext uri="{FF2B5EF4-FFF2-40B4-BE49-F238E27FC236}">
                  <a16:creationId xmlns:a16="http://schemas.microsoft.com/office/drawing/2014/main" id="{E1933506-14D9-4714-8F48-B175D1BA1F29}"/>
                </a:ext>
              </a:extLst>
            </p:cNvPr>
            <p:cNvCxnSpPr/>
            <p:nvPr userDrawn="1"/>
          </p:nvCxnSpPr>
          <p:spPr>
            <a:xfrm rot="16200000">
              <a:off x="385615" y="642407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88">
              <a:extLst>
                <a:ext uri="{FF2B5EF4-FFF2-40B4-BE49-F238E27FC236}">
                  <a16:creationId xmlns:a16="http://schemas.microsoft.com/office/drawing/2014/main" id="{31787471-FE39-465C-82C9-517EDB0CFD39}"/>
                </a:ext>
              </a:extLst>
            </p:cNvPr>
            <p:cNvCxnSpPr/>
            <p:nvPr userDrawn="1"/>
          </p:nvCxnSpPr>
          <p:spPr>
            <a:xfrm rot="16200000">
              <a:off x="385615" y="632282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89">
              <a:extLst>
                <a:ext uri="{FF2B5EF4-FFF2-40B4-BE49-F238E27FC236}">
                  <a16:creationId xmlns:a16="http://schemas.microsoft.com/office/drawing/2014/main" id="{ADF85963-A785-423F-8D02-C1CADC6993C1}"/>
                </a:ext>
              </a:extLst>
            </p:cNvPr>
            <p:cNvCxnSpPr/>
            <p:nvPr userDrawn="1"/>
          </p:nvCxnSpPr>
          <p:spPr>
            <a:xfrm rot="16200000">
              <a:off x="385615" y="622157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90">
              <a:extLst>
                <a:ext uri="{FF2B5EF4-FFF2-40B4-BE49-F238E27FC236}">
                  <a16:creationId xmlns:a16="http://schemas.microsoft.com/office/drawing/2014/main" id="{78E9DAD9-00B8-4692-910F-DB6EFD37ECEB}"/>
                </a:ext>
              </a:extLst>
            </p:cNvPr>
            <p:cNvCxnSpPr/>
            <p:nvPr userDrawn="1"/>
          </p:nvCxnSpPr>
          <p:spPr>
            <a:xfrm rot="16200000">
              <a:off x="385615" y="61203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91">
              <a:extLst>
                <a:ext uri="{FF2B5EF4-FFF2-40B4-BE49-F238E27FC236}">
                  <a16:creationId xmlns:a16="http://schemas.microsoft.com/office/drawing/2014/main" id="{817F3CE8-C862-4FF1-BDF5-43F2672ADB56}"/>
                </a:ext>
              </a:extLst>
            </p:cNvPr>
            <p:cNvCxnSpPr/>
            <p:nvPr userDrawn="1"/>
          </p:nvCxnSpPr>
          <p:spPr>
            <a:xfrm rot="16200000">
              <a:off x="385615" y="601907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92">
              <a:extLst>
                <a:ext uri="{FF2B5EF4-FFF2-40B4-BE49-F238E27FC236}">
                  <a16:creationId xmlns:a16="http://schemas.microsoft.com/office/drawing/2014/main" id="{F3B57016-AEA9-41E1-95B0-234E5DE5A386}"/>
                </a:ext>
              </a:extLst>
            </p:cNvPr>
            <p:cNvCxnSpPr/>
            <p:nvPr userDrawn="1"/>
          </p:nvCxnSpPr>
          <p:spPr>
            <a:xfrm rot="16200000">
              <a:off x="385615" y="591781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93">
              <a:extLst>
                <a:ext uri="{FF2B5EF4-FFF2-40B4-BE49-F238E27FC236}">
                  <a16:creationId xmlns:a16="http://schemas.microsoft.com/office/drawing/2014/main" id="{EE7CD178-0B0B-4222-A5F6-6128E8C30C2C}"/>
                </a:ext>
              </a:extLst>
            </p:cNvPr>
            <p:cNvCxnSpPr/>
            <p:nvPr userDrawn="1"/>
          </p:nvCxnSpPr>
          <p:spPr>
            <a:xfrm rot="16200000">
              <a:off x="385615" y="581656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94">
              <a:extLst>
                <a:ext uri="{FF2B5EF4-FFF2-40B4-BE49-F238E27FC236}">
                  <a16:creationId xmlns:a16="http://schemas.microsoft.com/office/drawing/2014/main" id="{433B4E4F-9AD3-4470-B186-B4C067AF9B12}"/>
                </a:ext>
              </a:extLst>
            </p:cNvPr>
            <p:cNvCxnSpPr/>
            <p:nvPr userDrawn="1"/>
          </p:nvCxnSpPr>
          <p:spPr>
            <a:xfrm rot="16200000">
              <a:off x="385615" y="57153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95">
              <a:extLst>
                <a:ext uri="{FF2B5EF4-FFF2-40B4-BE49-F238E27FC236}">
                  <a16:creationId xmlns:a16="http://schemas.microsoft.com/office/drawing/2014/main" id="{19BFD6D1-68C8-470B-B06B-917B52E37149}"/>
                </a:ext>
              </a:extLst>
            </p:cNvPr>
            <p:cNvCxnSpPr/>
            <p:nvPr userDrawn="1"/>
          </p:nvCxnSpPr>
          <p:spPr>
            <a:xfrm rot="16200000">
              <a:off x="385615" y="561406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96">
              <a:extLst>
                <a:ext uri="{FF2B5EF4-FFF2-40B4-BE49-F238E27FC236}">
                  <a16:creationId xmlns:a16="http://schemas.microsoft.com/office/drawing/2014/main" id="{5471A647-57E7-430D-86C6-EF9B2ADCBCA0}"/>
                </a:ext>
              </a:extLst>
            </p:cNvPr>
            <p:cNvCxnSpPr/>
            <p:nvPr userDrawn="1"/>
          </p:nvCxnSpPr>
          <p:spPr>
            <a:xfrm rot="16200000">
              <a:off x="385615" y="551281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97">
              <a:extLst>
                <a:ext uri="{FF2B5EF4-FFF2-40B4-BE49-F238E27FC236}">
                  <a16:creationId xmlns:a16="http://schemas.microsoft.com/office/drawing/2014/main" id="{10946C74-68CC-4178-A746-04D3438380EF}"/>
                </a:ext>
              </a:extLst>
            </p:cNvPr>
            <p:cNvCxnSpPr/>
            <p:nvPr userDrawn="1"/>
          </p:nvCxnSpPr>
          <p:spPr>
            <a:xfrm rot="16200000">
              <a:off x="385615" y="541156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98">
              <a:extLst>
                <a:ext uri="{FF2B5EF4-FFF2-40B4-BE49-F238E27FC236}">
                  <a16:creationId xmlns:a16="http://schemas.microsoft.com/office/drawing/2014/main" id="{6B75BD12-086F-4737-9FF7-E5E9C2DE7D2E}"/>
                </a:ext>
              </a:extLst>
            </p:cNvPr>
            <p:cNvCxnSpPr/>
            <p:nvPr userDrawn="1"/>
          </p:nvCxnSpPr>
          <p:spPr>
            <a:xfrm rot="16200000">
              <a:off x="385615" y="531031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99">
              <a:extLst>
                <a:ext uri="{FF2B5EF4-FFF2-40B4-BE49-F238E27FC236}">
                  <a16:creationId xmlns:a16="http://schemas.microsoft.com/office/drawing/2014/main" id="{B2437BE8-3D7B-4861-8535-EEC82E5034D7}"/>
                </a:ext>
              </a:extLst>
            </p:cNvPr>
            <p:cNvCxnSpPr/>
            <p:nvPr userDrawn="1"/>
          </p:nvCxnSpPr>
          <p:spPr>
            <a:xfrm rot="16200000">
              <a:off x="385615" y="520906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200">
              <a:extLst>
                <a:ext uri="{FF2B5EF4-FFF2-40B4-BE49-F238E27FC236}">
                  <a16:creationId xmlns:a16="http://schemas.microsoft.com/office/drawing/2014/main" id="{2E117CC4-3536-4244-9959-EBA21A139F1C}"/>
                </a:ext>
              </a:extLst>
            </p:cNvPr>
            <p:cNvCxnSpPr/>
            <p:nvPr userDrawn="1"/>
          </p:nvCxnSpPr>
          <p:spPr>
            <a:xfrm rot="16200000">
              <a:off x="385615" y="510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201">
              <a:extLst>
                <a:ext uri="{FF2B5EF4-FFF2-40B4-BE49-F238E27FC236}">
                  <a16:creationId xmlns:a16="http://schemas.microsoft.com/office/drawing/2014/main" id="{925CC97B-F6C7-4104-9182-3B940EB16E66}"/>
                </a:ext>
              </a:extLst>
            </p:cNvPr>
            <p:cNvCxnSpPr/>
            <p:nvPr userDrawn="1"/>
          </p:nvCxnSpPr>
          <p:spPr>
            <a:xfrm rot="16200000">
              <a:off x="385615" y="500655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202">
              <a:extLst>
                <a:ext uri="{FF2B5EF4-FFF2-40B4-BE49-F238E27FC236}">
                  <a16:creationId xmlns:a16="http://schemas.microsoft.com/office/drawing/2014/main" id="{0B5D4F31-9652-4568-A097-3FEE4E313622}"/>
                </a:ext>
              </a:extLst>
            </p:cNvPr>
            <p:cNvCxnSpPr/>
            <p:nvPr userDrawn="1"/>
          </p:nvCxnSpPr>
          <p:spPr>
            <a:xfrm rot="16200000">
              <a:off x="385615" y="49053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203">
              <a:extLst>
                <a:ext uri="{FF2B5EF4-FFF2-40B4-BE49-F238E27FC236}">
                  <a16:creationId xmlns:a16="http://schemas.microsoft.com/office/drawing/2014/main" id="{EAF8903F-D05E-4BDE-B74C-69B3DB05C295}"/>
                </a:ext>
              </a:extLst>
            </p:cNvPr>
            <p:cNvCxnSpPr/>
            <p:nvPr userDrawn="1"/>
          </p:nvCxnSpPr>
          <p:spPr>
            <a:xfrm rot="16200000">
              <a:off x="385615" y="480405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204">
              <a:extLst>
                <a:ext uri="{FF2B5EF4-FFF2-40B4-BE49-F238E27FC236}">
                  <a16:creationId xmlns:a16="http://schemas.microsoft.com/office/drawing/2014/main" id="{2419D733-BC7E-4C89-8739-9ED48EDDFC6B}"/>
                </a:ext>
              </a:extLst>
            </p:cNvPr>
            <p:cNvCxnSpPr/>
            <p:nvPr userDrawn="1"/>
          </p:nvCxnSpPr>
          <p:spPr>
            <a:xfrm rot="16200000">
              <a:off x="385615" y="47028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205">
              <a:extLst>
                <a:ext uri="{FF2B5EF4-FFF2-40B4-BE49-F238E27FC236}">
                  <a16:creationId xmlns:a16="http://schemas.microsoft.com/office/drawing/2014/main" id="{B39DD96D-A2B1-4BB9-B3ED-FEA511784992}"/>
                </a:ext>
              </a:extLst>
            </p:cNvPr>
            <p:cNvCxnSpPr/>
            <p:nvPr userDrawn="1"/>
          </p:nvCxnSpPr>
          <p:spPr>
            <a:xfrm rot="16200000">
              <a:off x="385615" y="460155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206">
              <a:extLst>
                <a:ext uri="{FF2B5EF4-FFF2-40B4-BE49-F238E27FC236}">
                  <a16:creationId xmlns:a16="http://schemas.microsoft.com/office/drawing/2014/main" id="{02AC9A84-6538-48E9-A58C-6EC6020CD792}"/>
                </a:ext>
              </a:extLst>
            </p:cNvPr>
            <p:cNvCxnSpPr/>
            <p:nvPr userDrawn="1"/>
          </p:nvCxnSpPr>
          <p:spPr>
            <a:xfrm rot="16200000">
              <a:off x="385615" y="450030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207">
              <a:extLst>
                <a:ext uri="{FF2B5EF4-FFF2-40B4-BE49-F238E27FC236}">
                  <a16:creationId xmlns:a16="http://schemas.microsoft.com/office/drawing/2014/main" id="{34A7B0DE-6032-468E-96EC-81A78ED2D177}"/>
                </a:ext>
              </a:extLst>
            </p:cNvPr>
            <p:cNvCxnSpPr/>
            <p:nvPr userDrawn="1"/>
          </p:nvCxnSpPr>
          <p:spPr>
            <a:xfrm rot="16200000">
              <a:off x="385615" y="439905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208">
              <a:extLst>
                <a:ext uri="{FF2B5EF4-FFF2-40B4-BE49-F238E27FC236}">
                  <a16:creationId xmlns:a16="http://schemas.microsoft.com/office/drawing/2014/main" id="{448E4356-289E-45AC-B724-C0E01B1D55FD}"/>
                </a:ext>
              </a:extLst>
            </p:cNvPr>
            <p:cNvCxnSpPr/>
            <p:nvPr userDrawn="1"/>
          </p:nvCxnSpPr>
          <p:spPr>
            <a:xfrm rot="16200000">
              <a:off x="385615" y="429779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9">
              <a:extLst>
                <a:ext uri="{FF2B5EF4-FFF2-40B4-BE49-F238E27FC236}">
                  <a16:creationId xmlns:a16="http://schemas.microsoft.com/office/drawing/2014/main" id="{E89132D1-2023-4976-9223-A2C2F0437683}"/>
                </a:ext>
              </a:extLst>
            </p:cNvPr>
            <p:cNvCxnSpPr/>
            <p:nvPr userDrawn="1"/>
          </p:nvCxnSpPr>
          <p:spPr>
            <a:xfrm rot="16200000">
              <a:off x="385615" y="419654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0">
              <a:extLst>
                <a:ext uri="{FF2B5EF4-FFF2-40B4-BE49-F238E27FC236}">
                  <a16:creationId xmlns:a16="http://schemas.microsoft.com/office/drawing/2014/main" id="{92840748-53CA-4D54-9B80-2F50BABE4815}"/>
                </a:ext>
              </a:extLst>
            </p:cNvPr>
            <p:cNvCxnSpPr/>
            <p:nvPr userDrawn="1"/>
          </p:nvCxnSpPr>
          <p:spPr>
            <a:xfrm rot="16200000">
              <a:off x="385615" y="409529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11">
              <a:extLst>
                <a:ext uri="{FF2B5EF4-FFF2-40B4-BE49-F238E27FC236}">
                  <a16:creationId xmlns:a16="http://schemas.microsoft.com/office/drawing/2014/main" id="{42176FB9-73FD-4C71-919B-AEAF2328CF18}"/>
                </a:ext>
              </a:extLst>
            </p:cNvPr>
            <p:cNvCxnSpPr/>
            <p:nvPr userDrawn="1"/>
          </p:nvCxnSpPr>
          <p:spPr>
            <a:xfrm rot="16200000">
              <a:off x="385615" y="399404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12">
              <a:extLst>
                <a:ext uri="{FF2B5EF4-FFF2-40B4-BE49-F238E27FC236}">
                  <a16:creationId xmlns:a16="http://schemas.microsoft.com/office/drawing/2014/main" id="{F251DBFD-6704-4271-899F-7B22BD66B673}"/>
                </a:ext>
              </a:extLst>
            </p:cNvPr>
            <p:cNvCxnSpPr/>
            <p:nvPr userDrawn="1"/>
          </p:nvCxnSpPr>
          <p:spPr>
            <a:xfrm rot="16200000">
              <a:off x="385615" y="389279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13">
              <a:extLst>
                <a:ext uri="{FF2B5EF4-FFF2-40B4-BE49-F238E27FC236}">
                  <a16:creationId xmlns:a16="http://schemas.microsoft.com/office/drawing/2014/main" id="{3D62BDAA-837D-43AC-BD56-FB4BC06CD803}"/>
                </a:ext>
              </a:extLst>
            </p:cNvPr>
            <p:cNvCxnSpPr/>
            <p:nvPr userDrawn="1"/>
          </p:nvCxnSpPr>
          <p:spPr>
            <a:xfrm rot="16200000">
              <a:off x="385615" y="379154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14">
              <a:extLst>
                <a:ext uri="{FF2B5EF4-FFF2-40B4-BE49-F238E27FC236}">
                  <a16:creationId xmlns:a16="http://schemas.microsoft.com/office/drawing/2014/main" id="{DFE27390-691D-433F-B657-3B312E14D6DC}"/>
                </a:ext>
              </a:extLst>
            </p:cNvPr>
            <p:cNvCxnSpPr/>
            <p:nvPr userDrawn="1"/>
          </p:nvCxnSpPr>
          <p:spPr>
            <a:xfrm rot="16200000">
              <a:off x="385615" y="369029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15">
              <a:extLst>
                <a:ext uri="{FF2B5EF4-FFF2-40B4-BE49-F238E27FC236}">
                  <a16:creationId xmlns:a16="http://schemas.microsoft.com/office/drawing/2014/main" id="{69C29A0D-732E-45AA-B52F-4C0404D08B3B}"/>
                </a:ext>
              </a:extLst>
            </p:cNvPr>
            <p:cNvCxnSpPr/>
            <p:nvPr userDrawn="1"/>
          </p:nvCxnSpPr>
          <p:spPr>
            <a:xfrm rot="16200000">
              <a:off x="385615" y="358904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16">
              <a:extLst>
                <a:ext uri="{FF2B5EF4-FFF2-40B4-BE49-F238E27FC236}">
                  <a16:creationId xmlns:a16="http://schemas.microsoft.com/office/drawing/2014/main" id="{AA85E6A7-64B7-4DBA-975F-7167E7314E94}"/>
                </a:ext>
              </a:extLst>
            </p:cNvPr>
            <p:cNvCxnSpPr/>
            <p:nvPr userDrawn="1"/>
          </p:nvCxnSpPr>
          <p:spPr>
            <a:xfrm rot="16200000">
              <a:off x="385615" y="348778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17">
              <a:extLst>
                <a:ext uri="{FF2B5EF4-FFF2-40B4-BE49-F238E27FC236}">
                  <a16:creationId xmlns:a16="http://schemas.microsoft.com/office/drawing/2014/main" id="{B803B8F1-263B-413A-B291-0B3466F551C0}"/>
                </a:ext>
              </a:extLst>
            </p:cNvPr>
            <p:cNvCxnSpPr/>
            <p:nvPr userDrawn="1"/>
          </p:nvCxnSpPr>
          <p:spPr>
            <a:xfrm rot="16200000">
              <a:off x="385615" y="338653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18">
              <a:extLst>
                <a:ext uri="{FF2B5EF4-FFF2-40B4-BE49-F238E27FC236}">
                  <a16:creationId xmlns:a16="http://schemas.microsoft.com/office/drawing/2014/main" id="{58110F09-7524-462E-82BC-FFD6AE132083}"/>
                </a:ext>
              </a:extLst>
            </p:cNvPr>
            <p:cNvCxnSpPr/>
            <p:nvPr userDrawn="1"/>
          </p:nvCxnSpPr>
          <p:spPr>
            <a:xfrm rot="16200000">
              <a:off x="385615" y="328528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219">
              <a:extLst>
                <a:ext uri="{FF2B5EF4-FFF2-40B4-BE49-F238E27FC236}">
                  <a16:creationId xmlns:a16="http://schemas.microsoft.com/office/drawing/2014/main" id="{AB2FC868-1B7A-465D-818F-BFFB050551A1}"/>
                </a:ext>
              </a:extLst>
            </p:cNvPr>
            <p:cNvCxnSpPr/>
            <p:nvPr userDrawn="1"/>
          </p:nvCxnSpPr>
          <p:spPr>
            <a:xfrm rot="16200000">
              <a:off x="385615" y="318403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220">
              <a:extLst>
                <a:ext uri="{FF2B5EF4-FFF2-40B4-BE49-F238E27FC236}">
                  <a16:creationId xmlns:a16="http://schemas.microsoft.com/office/drawing/2014/main" id="{9665805A-B0FA-432B-84EF-C8792AF259C2}"/>
                </a:ext>
              </a:extLst>
            </p:cNvPr>
            <p:cNvCxnSpPr/>
            <p:nvPr userDrawn="1"/>
          </p:nvCxnSpPr>
          <p:spPr>
            <a:xfrm rot="16200000">
              <a:off x="385615" y="308278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221">
              <a:extLst>
                <a:ext uri="{FF2B5EF4-FFF2-40B4-BE49-F238E27FC236}">
                  <a16:creationId xmlns:a16="http://schemas.microsoft.com/office/drawing/2014/main" id="{E38B59B3-3F53-4917-AB34-46B6FE68525C}"/>
                </a:ext>
              </a:extLst>
            </p:cNvPr>
            <p:cNvCxnSpPr/>
            <p:nvPr userDrawn="1"/>
          </p:nvCxnSpPr>
          <p:spPr>
            <a:xfrm rot="16200000">
              <a:off x="385615" y="298153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222">
              <a:extLst>
                <a:ext uri="{FF2B5EF4-FFF2-40B4-BE49-F238E27FC236}">
                  <a16:creationId xmlns:a16="http://schemas.microsoft.com/office/drawing/2014/main" id="{68A8E48F-9DC9-41D1-B5F4-18F5210107EB}"/>
                </a:ext>
              </a:extLst>
            </p:cNvPr>
            <p:cNvCxnSpPr/>
            <p:nvPr userDrawn="1"/>
          </p:nvCxnSpPr>
          <p:spPr>
            <a:xfrm rot="16200000">
              <a:off x="385615" y="288028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223">
              <a:extLst>
                <a:ext uri="{FF2B5EF4-FFF2-40B4-BE49-F238E27FC236}">
                  <a16:creationId xmlns:a16="http://schemas.microsoft.com/office/drawing/2014/main" id="{F328300F-421F-4186-BDE7-1A7E75D5F869}"/>
                </a:ext>
              </a:extLst>
            </p:cNvPr>
            <p:cNvCxnSpPr/>
            <p:nvPr userDrawn="1"/>
          </p:nvCxnSpPr>
          <p:spPr>
            <a:xfrm rot="16200000">
              <a:off x="385615" y="277903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224">
              <a:extLst>
                <a:ext uri="{FF2B5EF4-FFF2-40B4-BE49-F238E27FC236}">
                  <a16:creationId xmlns:a16="http://schemas.microsoft.com/office/drawing/2014/main" id="{B05BB53B-E53D-4BCF-81F2-056D0F3C35D8}"/>
                </a:ext>
              </a:extLst>
            </p:cNvPr>
            <p:cNvCxnSpPr/>
            <p:nvPr userDrawn="1"/>
          </p:nvCxnSpPr>
          <p:spPr>
            <a:xfrm rot="16200000">
              <a:off x="385615" y="267777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225">
              <a:extLst>
                <a:ext uri="{FF2B5EF4-FFF2-40B4-BE49-F238E27FC236}">
                  <a16:creationId xmlns:a16="http://schemas.microsoft.com/office/drawing/2014/main" id="{3EDFC496-51F1-463D-8B40-DDB340CFB631}"/>
                </a:ext>
              </a:extLst>
            </p:cNvPr>
            <p:cNvCxnSpPr/>
            <p:nvPr userDrawn="1"/>
          </p:nvCxnSpPr>
          <p:spPr>
            <a:xfrm rot="16200000">
              <a:off x="385615" y="257652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226">
              <a:extLst>
                <a:ext uri="{FF2B5EF4-FFF2-40B4-BE49-F238E27FC236}">
                  <a16:creationId xmlns:a16="http://schemas.microsoft.com/office/drawing/2014/main" id="{B229AD21-4186-4102-BC25-F4A0341DD394}"/>
                </a:ext>
              </a:extLst>
            </p:cNvPr>
            <p:cNvCxnSpPr/>
            <p:nvPr userDrawn="1"/>
          </p:nvCxnSpPr>
          <p:spPr>
            <a:xfrm rot="16200000">
              <a:off x="385615" y="247527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227">
              <a:extLst>
                <a:ext uri="{FF2B5EF4-FFF2-40B4-BE49-F238E27FC236}">
                  <a16:creationId xmlns:a16="http://schemas.microsoft.com/office/drawing/2014/main" id="{D12A7743-0328-46B6-97A3-970FB2B67975}"/>
                </a:ext>
              </a:extLst>
            </p:cNvPr>
            <p:cNvCxnSpPr/>
            <p:nvPr userDrawn="1"/>
          </p:nvCxnSpPr>
          <p:spPr>
            <a:xfrm rot="16200000">
              <a:off x="385615" y="23740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228">
              <a:extLst>
                <a:ext uri="{FF2B5EF4-FFF2-40B4-BE49-F238E27FC236}">
                  <a16:creationId xmlns:a16="http://schemas.microsoft.com/office/drawing/2014/main" id="{8D1E9EAB-1022-4E23-BD46-93CEE7022BF0}"/>
                </a:ext>
              </a:extLst>
            </p:cNvPr>
            <p:cNvCxnSpPr/>
            <p:nvPr userDrawn="1"/>
          </p:nvCxnSpPr>
          <p:spPr>
            <a:xfrm rot="16200000">
              <a:off x="385615" y="227277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229">
              <a:extLst>
                <a:ext uri="{FF2B5EF4-FFF2-40B4-BE49-F238E27FC236}">
                  <a16:creationId xmlns:a16="http://schemas.microsoft.com/office/drawing/2014/main" id="{0BE910E9-5785-450B-9D16-021AA9B033DC}"/>
                </a:ext>
              </a:extLst>
            </p:cNvPr>
            <p:cNvCxnSpPr/>
            <p:nvPr userDrawn="1"/>
          </p:nvCxnSpPr>
          <p:spPr>
            <a:xfrm rot="16200000">
              <a:off x="385614" y="217152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230">
              <a:extLst>
                <a:ext uri="{FF2B5EF4-FFF2-40B4-BE49-F238E27FC236}">
                  <a16:creationId xmlns:a16="http://schemas.microsoft.com/office/drawing/2014/main" id="{CF70B4BB-7D49-426E-9C73-BB0C18C6DB67}"/>
                </a:ext>
              </a:extLst>
            </p:cNvPr>
            <p:cNvCxnSpPr/>
            <p:nvPr userDrawn="1"/>
          </p:nvCxnSpPr>
          <p:spPr>
            <a:xfrm rot="16200000">
              <a:off x="385614" y="207027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231">
              <a:extLst>
                <a:ext uri="{FF2B5EF4-FFF2-40B4-BE49-F238E27FC236}">
                  <a16:creationId xmlns:a16="http://schemas.microsoft.com/office/drawing/2014/main" id="{70B15D4F-ECF4-4232-9883-B8B5AFC7AC7D}"/>
                </a:ext>
              </a:extLst>
            </p:cNvPr>
            <p:cNvCxnSpPr/>
            <p:nvPr userDrawn="1"/>
          </p:nvCxnSpPr>
          <p:spPr>
            <a:xfrm rot="16200000">
              <a:off x="385614" y="19690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232">
              <a:extLst>
                <a:ext uri="{FF2B5EF4-FFF2-40B4-BE49-F238E27FC236}">
                  <a16:creationId xmlns:a16="http://schemas.microsoft.com/office/drawing/2014/main" id="{1C52703C-C2D9-4CC4-B416-CD9D13B5284C}"/>
                </a:ext>
              </a:extLst>
            </p:cNvPr>
            <p:cNvCxnSpPr/>
            <p:nvPr userDrawn="1"/>
          </p:nvCxnSpPr>
          <p:spPr>
            <a:xfrm rot="16200000">
              <a:off x="385614" y="186776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233">
              <a:extLst>
                <a:ext uri="{FF2B5EF4-FFF2-40B4-BE49-F238E27FC236}">
                  <a16:creationId xmlns:a16="http://schemas.microsoft.com/office/drawing/2014/main" id="{93B50A45-90D2-4C0D-8288-8914C125C0C4}"/>
                </a:ext>
              </a:extLst>
            </p:cNvPr>
            <p:cNvCxnSpPr/>
            <p:nvPr userDrawn="1"/>
          </p:nvCxnSpPr>
          <p:spPr>
            <a:xfrm rot="16200000">
              <a:off x="385614" y="176651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234">
              <a:extLst>
                <a:ext uri="{FF2B5EF4-FFF2-40B4-BE49-F238E27FC236}">
                  <a16:creationId xmlns:a16="http://schemas.microsoft.com/office/drawing/2014/main" id="{9B9437AB-6739-492D-979B-AA312215883F}"/>
                </a:ext>
              </a:extLst>
            </p:cNvPr>
            <p:cNvCxnSpPr/>
            <p:nvPr userDrawn="1"/>
          </p:nvCxnSpPr>
          <p:spPr>
            <a:xfrm rot="16200000">
              <a:off x="385614" y="166526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235">
              <a:extLst>
                <a:ext uri="{FF2B5EF4-FFF2-40B4-BE49-F238E27FC236}">
                  <a16:creationId xmlns:a16="http://schemas.microsoft.com/office/drawing/2014/main" id="{724271C2-E316-4CE9-B18C-EFA943593925}"/>
                </a:ext>
              </a:extLst>
            </p:cNvPr>
            <p:cNvCxnSpPr/>
            <p:nvPr userDrawn="1"/>
          </p:nvCxnSpPr>
          <p:spPr>
            <a:xfrm rot="16200000">
              <a:off x="385614" y="15640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236">
              <a:extLst>
                <a:ext uri="{FF2B5EF4-FFF2-40B4-BE49-F238E27FC236}">
                  <a16:creationId xmlns:a16="http://schemas.microsoft.com/office/drawing/2014/main" id="{0AF580ED-42CF-46DE-AC88-41CF7F4BB619}"/>
                </a:ext>
              </a:extLst>
            </p:cNvPr>
            <p:cNvCxnSpPr/>
            <p:nvPr userDrawn="1"/>
          </p:nvCxnSpPr>
          <p:spPr>
            <a:xfrm rot="16200000">
              <a:off x="385614" y="146276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237">
              <a:extLst>
                <a:ext uri="{FF2B5EF4-FFF2-40B4-BE49-F238E27FC236}">
                  <a16:creationId xmlns:a16="http://schemas.microsoft.com/office/drawing/2014/main" id="{D12D34AC-F21D-446A-8329-F4D588E63F59}"/>
                </a:ext>
              </a:extLst>
            </p:cNvPr>
            <p:cNvCxnSpPr/>
            <p:nvPr userDrawn="1"/>
          </p:nvCxnSpPr>
          <p:spPr>
            <a:xfrm rot="16200000">
              <a:off x="385614" y="136151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238">
              <a:extLst>
                <a:ext uri="{FF2B5EF4-FFF2-40B4-BE49-F238E27FC236}">
                  <a16:creationId xmlns:a16="http://schemas.microsoft.com/office/drawing/2014/main" id="{86FFB001-08F8-4189-AC2E-08994358028B}"/>
                </a:ext>
              </a:extLst>
            </p:cNvPr>
            <p:cNvCxnSpPr/>
            <p:nvPr userDrawn="1"/>
          </p:nvCxnSpPr>
          <p:spPr>
            <a:xfrm rot="16200000">
              <a:off x="385614" y="126026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239">
              <a:extLst>
                <a:ext uri="{FF2B5EF4-FFF2-40B4-BE49-F238E27FC236}">
                  <a16:creationId xmlns:a16="http://schemas.microsoft.com/office/drawing/2014/main" id="{CDE1F9B6-7976-4BD7-8A47-27307849B9EC}"/>
                </a:ext>
              </a:extLst>
            </p:cNvPr>
            <p:cNvCxnSpPr/>
            <p:nvPr userDrawn="1"/>
          </p:nvCxnSpPr>
          <p:spPr>
            <a:xfrm rot="16200000">
              <a:off x="385614" y="115901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240">
              <a:extLst>
                <a:ext uri="{FF2B5EF4-FFF2-40B4-BE49-F238E27FC236}">
                  <a16:creationId xmlns:a16="http://schemas.microsoft.com/office/drawing/2014/main" id="{1B654D37-2A05-4475-9DB4-DA9DCEB05E97}"/>
                </a:ext>
              </a:extLst>
            </p:cNvPr>
            <p:cNvCxnSpPr/>
            <p:nvPr userDrawn="1"/>
          </p:nvCxnSpPr>
          <p:spPr>
            <a:xfrm rot="16200000">
              <a:off x="385614" y="105775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241">
              <a:extLst>
                <a:ext uri="{FF2B5EF4-FFF2-40B4-BE49-F238E27FC236}">
                  <a16:creationId xmlns:a16="http://schemas.microsoft.com/office/drawing/2014/main" id="{CB258559-8548-4C9D-BC43-1A613947ACA2}"/>
                </a:ext>
              </a:extLst>
            </p:cNvPr>
            <p:cNvCxnSpPr/>
            <p:nvPr userDrawn="1"/>
          </p:nvCxnSpPr>
          <p:spPr>
            <a:xfrm rot="16200000">
              <a:off x="385614" y="9565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242">
              <a:extLst>
                <a:ext uri="{FF2B5EF4-FFF2-40B4-BE49-F238E27FC236}">
                  <a16:creationId xmlns:a16="http://schemas.microsoft.com/office/drawing/2014/main" id="{08CAA67D-CB6B-47FE-97C9-0E9CAF309244}"/>
                </a:ext>
              </a:extLst>
            </p:cNvPr>
            <p:cNvCxnSpPr/>
            <p:nvPr userDrawn="1"/>
          </p:nvCxnSpPr>
          <p:spPr>
            <a:xfrm rot="16200000">
              <a:off x="385614" y="85525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243">
              <a:extLst>
                <a:ext uri="{FF2B5EF4-FFF2-40B4-BE49-F238E27FC236}">
                  <a16:creationId xmlns:a16="http://schemas.microsoft.com/office/drawing/2014/main" id="{A4C9A1C7-1574-4041-B04A-840703CEC5AB}"/>
                </a:ext>
              </a:extLst>
            </p:cNvPr>
            <p:cNvCxnSpPr/>
            <p:nvPr userDrawn="1"/>
          </p:nvCxnSpPr>
          <p:spPr>
            <a:xfrm rot="16200000">
              <a:off x="385614" y="75400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244">
              <a:extLst>
                <a:ext uri="{FF2B5EF4-FFF2-40B4-BE49-F238E27FC236}">
                  <a16:creationId xmlns:a16="http://schemas.microsoft.com/office/drawing/2014/main" id="{A66EC82F-393F-4366-9DD6-DC70049E7DEF}"/>
                </a:ext>
              </a:extLst>
            </p:cNvPr>
            <p:cNvCxnSpPr/>
            <p:nvPr userDrawn="1"/>
          </p:nvCxnSpPr>
          <p:spPr>
            <a:xfrm rot="16200000">
              <a:off x="385614" y="65275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245">
              <a:extLst>
                <a:ext uri="{FF2B5EF4-FFF2-40B4-BE49-F238E27FC236}">
                  <a16:creationId xmlns:a16="http://schemas.microsoft.com/office/drawing/2014/main" id="{78DF1965-577C-4492-8DAB-F0E900B23854}"/>
                </a:ext>
              </a:extLst>
            </p:cNvPr>
            <p:cNvCxnSpPr/>
            <p:nvPr userDrawn="1"/>
          </p:nvCxnSpPr>
          <p:spPr>
            <a:xfrm rot="16200000">
              <a:off x="385614" y="55150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246">
              <a:extLst>
                <a:ext uri="{FF2B5EF4-FFF2-40B4-BE49-F238E27FC236}">
                  <a16:creationId xmlns:a16="http://schemas.microsoft.com/office/drawing/2014/main" id="{B63DA354-B0A6-4216-9E8B-6D0D73432207}"/>
                </a:ext>
              </a:extLst>
            </p:cNvPr>
            <p:cNvCxnSpPr/>
            <p:nvPr userDrawn="1"/>
          </p:nvCxnSpPr>
          <p:spPr>
            <a:xfrm rot="16200000">
              <a:off x="385614" y="45025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247">
              <a:extLst>
                <a:ext uri="{FF2B5EF4-FFF2-40B4-BE49-F238E27FC236}">
                  <a16:creationId xmlns:a16="http://schemas.microsoft.com/office/drawing/2014/main" id="{09662429-FDF7-4E14-AFAF-08310BEB04ED}"/>
                </a:ext>
              </a:extLst>
            </p:cNvPr>
            <p:cNvCxnSpPr/>
            <p:nvPr userDrawn="1"/>
          </p:nvCxnSpPr>
          <p:spPr>
            <a:xfrm rot="16200000">
              <a:off x="385614" y="34900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248">
              <a:extLst>
                <a:ext uri="{FF2B5EF4-FFF2-40B4-BE49-F238E27FC236}">
                  <a16:creationId xmlns:a16="http://schemas.microsoft.com/office/drawing/2014/main" id="{0228BD1F-6C5D-4EEB-959F-FEE56E7654EB}"/>
                </a:ext>
              </a:extLst>
            </p:cNvPr>
            <p:cNvCxnSpPr/>
            <p:nvPr userDrawn="1"/>
          </p:nvCxnSpPr>
          <p:spPr>
            <a:xfrm rot="16200000">
              <a:off x="385614" y="24774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249">
              <a:extLst>
                <a:ext uri="{FF2B5EF4-FFF2-40B4-BE49-F238E27FC236}">
                  <a16:creationId xmlns:a16="http://schemas.microsoft.com/office/drawing/2014/main" id="{6C3B29FD-6AF3-4EFB-8660-834237088485}"/>
                </a:ext>
              </a:extLst>
            </p:cNvPr>
            <p:cNvCxnSpPr/>
            <p:nvPr userDrawn="1"/>
          </p:nvCxnSpPr>
          <p:spPr>
            <a:xfrm rot="16200000">
              <a:off x="385614" y="14649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250">
              <a:extLst>
                <a:ext uri="{FF2B5EF4-FFF2-40B4-BE49-F238E27FC236}">
                  <a16:creationId xmlns:a16="http://schemas.microsoft.com/office/drawing/2014/main" id="{04B3FF6E-938B-46F7-88C0-6606CDE22F66}"/>
                </a:ext>
              </a:extLst>
            </p:cNvPr>
            <p:cNvCxnSpPr/>
            <p:nvPr userDrawn="1"/>
          </p:nvCxnSpPr>
          <p:spPr>
            <a:xfrm rot="16200000">
              <a:off x="385614" y="4524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251">
              <a:extLst>
                <a:ext uri="{FF2B5EF4-FFF2-40B4-BE49-F238E27FC236}">
                  <a16:creationId xmlns:a16="http://schemas.microsoft.com/office/drawing/2014/main" id="{C51CB06B-0140-46FA-8D6F-F1E16CB94317}"/>
                </a:ext>
              </a:extLst>
            </p:cNvPr>
            <p:cNvCxnSpPr/>
            <p:nvPr userDrawn="1"/>
          </p:nvCxnSpPr>
          <p:spPr>
            <a:xfrm rot="16200000">
              <a:off x="385614" y="-560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itolo 1">
            <a:extLst>
              <a:ext uri="{FF2B5EF4-FFF2-40B4-BE49-F238E27FC236}">
                <a16:creationId xmlns:a16="http://schemas.microsoft.com/office/drawing/2014/main" id="{4B9256B0-0562-4151-A7CD-06179CF15A7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66102" y="-51499"/>
            <a:ext cx="10978295" cy="873207"/>
          </a:xfrm>
        </p:spPr>
        <p:txBody>
          <a:bodyPr anchor="b"/>
          <a:lstStyle>
            <a:lvl1pPr>
              <a:defRPr sz="4000" b="1">
                <a:solidFill>
                  <a:srgbClr val="333F50"/>
                </a:solidFill>
                <a:latin typeface="Abel" panose="02000506030000020004" pitchFamily="2" charset="0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F49F780-32B6-4A6F-9DB0-DAC3C7AAF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161" y="6468886"/>
            <a:ext cx="1248905" cy="3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4210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 (RadLa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Connettore diritto 92">
            <a:extLst>
              <a:ext uri="{FF2B5EF4-FFF2-40B4-BE49-F238E27FC236}">
                <a16:creationId xmlns:a16="http://schemas.microsoft.com/office/drawing/2014/main" id="{7B903C5D-EF7E-439E-90E4-16060088E52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8673"/>
            <a:ext cx="12192000" cy="0"/>
          </a:xfrm>
          <a:prstGeom prst="line">
            <a:avLst/>
          </a:prstGeom>
          <a:ln w="28575">
            <a:solidFill>
              <a:srgbClr val="52658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6630D6-7A32-4682-B332-510127465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767"/>
            <a:ext cx="10515600" cy="5219558"/>
          </a:xfrm>
        </p:spPr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gli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testo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92" name="Segnaposto piè di pagina 3">
            <a:extLst>
              <a:ext uri="{FF2B5EF4-FFF2-40B4-BE49-F238E27FC236}">
                <a16:creationId xmlns:a16="http://schemas.microsoft.com/office/drawing/2014/main" id="{1C4EA487-FAD5-4C76-848B-340B2FFD5E30}"/>
              </a:ext>
            </a:extLst>
          </p:cNvPr>
          <p:cNvSpPr txBox="1">
            <a:spLocks/>
          </p:cNvSpPr>
          <p:nvPr userDrawn="1"/>
        </p:nvSpPr>
        <p:spPr>
          <a:xfrm>
            <a:off x="476250" y="6492875"/>
            <a:ext cx="4361567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2022 Pixel – Edoardo Fabbrica</a:t>
            </a:r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563A2417-2496-4191-B641-FFD2555DCA5C}"/>
              </a:ext>
            </a:extLst>
          </p:cNvPr>
          <p:cNvSpPr/>
          <p:nvPr userDrawn="1"/>
        </p:nvSpPr>
        <p:spPr>
          <a:xfrm>
            <a:off x="11643360" y="337749"/>
            <a:ext cx="548640" cy="541726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3197811-61C8-4E62-AF4C-449615011E7E}" type="slidenum">
              <a:rPr lang="en-US" smtClean="0">
                <a:latin typeface="Arial Narrow" panose="020B0606020202030204" pitchFamily="34" charset="0"/>
              </a:rPr>
              <a:pPr/>
              <a:t>‹N›</a:t>
            </a:fld>
            <a:endParaRPr lang="en-US" dirty="0">
              <a:solidFill>
                <a:srgbClr val="F7BE3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B1B9ACD-49C1-4F9D-9DAC-72B605B95A5E}"/>
              </a:ext>
            </a:extLst>
          </p:cNvPr>
          <p:cNvGrpSpPr/>
          <p:nvPr userDrawn="1"/>
        </p:nvGrpSpPr>
        <p:grpSpPr>
          <a:xfrm>
            <a:off x="-2381" y="0"/>
            <a:ext cx="477996" cy="6858000"/>
            <a:chOff x="-2381" y="0"/>
            <a:chExt cx="477996" cy="6858000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9168E46-45EB-47FD-9EEA-4974C14A3EDA}"/>
                </a:ext>
              </a:extLst>
            </p:cNvPr>
            <p:cNvSpPr/>
            <p:nvPr/>
          </p:nvSpPr>
          <p:spPr>
            <a:xfrm>
              <a:off x="-2381" y="0"/>
              <a:ext cx="476250" cy="685800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7BE31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12" name="Connettore 1 184">
              <a:extLst>
                <a:ext uri="{FF2B5EF4-FFF2-40B4-BE49-F238E27FC236}">
                  <a16:creationId xmlns:a16="http://schemas.microsoft.com/office/drawing/2014/main" id="{D287519A-D8CC-4E30-8761-25BEB5638F03}"/>
                </a:ext>
              </a:extLst>
            </p:cNvPr>
            <p:cNvCxnSpPr/>
            <p:nvPr userDrawn="1"/>
          </p:nvCxnSpPr>
          <p:spPr>
            <a:xfrm rot="16200000">
              <a:off x="385615" y="672782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85">
              <a:extLst>
                <a:ext uri="{FF2B5EF4-FFF2-40B4-BE49-F238E27FC236}">
                  <a16:creationId xmlns:a16="http://schemas.microsoft.com/office/drawing/2014/main" id="{191024F8-0ED0-48B3-840D-F357AA3943F3}"/>
                </a:ext>
              </a:extLst>
            </p:cNvPr>
            <p:cNvCxnSpPr/>
            <p:nvPr userDrawn="1"/>
          </p:nvCxnSpPr>
          <p:spPr>
            <a:xfrm rot="16200000">
              <a:off x="385615" y="662657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86">
              <a:extLst>
                <a:ext uri="{FF2B5EF4-FFF2-40B4-BE49-F238E27FC236}">
                  <a16:creationId xmlns:a16="http://schemas.microsoft.com/office/drawing/2014/main" id="{908FAB77-4C21-4A31-BA83-E4D70B52E258}"/>
                </a:ext>
              </a:extLst>
            </p:cNvPr>
            <p:cNvCxnSpPr/>
            <p:nvPr userDrawn="1"/>
          </p:nvCxnSpPr>
          <p:spPr>
            <a:xfrm rot="16200000">
              <a:off x="385615" y="65253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87">
              <a:extLst>
                <a:ext uri="{FF2B5EF4-FFF2-40B4-BE49-F238E27FC236}">
                  <a16:creationId xmlns:a16="http://schemas.microsoft.com/office/drawing/2014/main" id="{E1933506-14D9-4714-8F48-B175D1BA1F29}"/>
                </a:ext>
              </a:extLst>
            </p:cNvPr>
            <p:cNvCxnSpPr/>
            <p:nvPr userDrawn="1"/>
          </p:nvCxnSpPr>
          <p:spPr>
            <a:xfrm rot="16200000">
              <a:off x="385615" y="642407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88">
              <a:extLst>
                <a:ext uri="{FF2B5EF4-FFF2-40B4-BE49-F238E27FC236}">
                  <a16:creationId xmlns:a16="http://schemas.microsoft.com/office/drawing/2014/main" id="{31787471-FE39-465C-82C9-517EDB0CFD39}"/>
                </a:ext>
              </a:extLst>
            </p:cNvPr>
            <p:cNvCxnSpPr/>
            <p:nvPr userDrawn="1"/>
          </p:nvCxnSpPr>
          <p:spPr>
            <a:xfrm rot="16200000">
              <a:off x="385615" y="632282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89">
              <a:extLst>
                <a:ext uri="{FF2B5EF4-FFF2-40B4-BE49-F238E27FC236}">
                  <a16:creationId xmlns:a16="http://schemas.microsoft.com/office/drawing/2014/main" id="{ADF85963-A785-423F-8D02-C1CADC6993C1}"/>
                </a:ext>
              </a:extLst>
            </p:cNvPr>
            <p:cNvCxnSpPr/>
            <p:nvPr userDrawn="1"/>
          </p:nvCxnSpPr>
          <p:spPr>
            <a:xfrm rot="16200000">
              <a:off x="385615" y="622157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90">
              <a:extLst>
                <a:ext uri="{FF2B5EF4-FFF2-40B4-BE49-F238E27FC236}">
                  <a16:creationId xmlns:a16="http://schemas.microsoft.com/office/drawing/2014/main" id="{78E9DAD9-00B8-4692-910F-DB6EFD37ECEB}"/>
                </a:ext>
              </a:extLst>
            </p:cNvPr>
            <p:cNvCxnSpPr/>
            <p:nvPr userDrawn="1"/>
          </p:nvCxnSpPr>
          <p:spPr>
            <a:xfrm rot="16200000">
              <a:off x="385615" y="61203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91">
              <a:extLst>
                <a:ext uri="{FF2B5EF4-FFF2-40B4-BE49-F238E27FC236}">
                  <a16:creationId xmlns:a16="http://schemas.microsoft.com/office/drawing/2014/main" id="{817F3CE8-C862-4FF1-BDF5-43F2672ADB56}"/>
                </a:ext>
              </a:extLst>
            </p:cNvPr>
            <p:cNvCxnSpPr/>
            <p:nvPr userDrawn="1"/>
          </p:nvCxnSpPr>
          <p:spPr>
            <a:xfrm rot="16200000">
              <a:off x="385615" y="601907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92">
              <a:extLst>
                <a:ext uri="{FF2B5EF4-FFF2-40B4-BE49-F238E27FC236}">
                  <a16:creationId xmlns:a16="http://schemas.microsoft.com/office/drawing/2014/main" id="{F3B57016-AEA9-41E1-95B0-234E5DE5A386}"/>
                </a:ext>
              </a:extLst>
            </p:cNvPr>
            <p:cNvCxnSpPr/>
            <p:nvPr userDrawn="1"/>
          </p:nvCxnSpPr>
          <p:spPr>
            <a:xfrm rot="16200000">
              <a:off x="385615" y="591781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93">
              <a:extLst>
                <a:ext uri="{FF2B5EF4-FFF2-40B4-BE49-F238E27FC236}">
                  <a16:creationId xmlns:a16="http://schemas.microsoft.com/office/drawing/2014/main" id="{EE7CD178-0B0B-4222-A5F6-6128E8C30C2C}"/>
                </a:ext>
              </a:extLst>
            </p:cNvPr>
            <p:cNvCxnSpPr/>
            <p:nvPr userDrawn="1"/>
          </p:nvCxnSpPr>
          <p:spPr>
            <a:xfrm rot="16200000">
              <a:off x="385615" y="581656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94">
              <a:extLst>
                <a:ext uri="{FF2B5EF4-FFF2-40B4-BE49-F238E27FC236}">
                  <a16:creationId xmlns:a16="http://schemas.microsoft.com/office/drawing/2014/main" id="{433B4E4F-9AD3-4470-B186-B4C067AF9B12}"/>
                </a:ext>
              </a:extLst>
            </p:cNvPr>
            <p:cNvCxnSpPr/>
            <p:nvPr userDrawn="1"/>
          </p:nvCxnSpPr>
          <p:spPr>
            <a:xfrm rot="16200000">
              <a:off x="385615" y="57153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95">
              <a:extLst>
                <a:ext uri="{FF2B5EF4-FFF2-40B4-BE49-F238E27FC236}">
                  <a16:creationId xmlns:a16="http://schemas.microsoft.com/office/drawing/2014/main" id="{19BFD6D1-68C8-470B-B06B-917B52E37149}"/>
                </a:ext>
              </a:extLst>
            </p:cNvPr>
            <p:cNvCxnSpPr/>
            <p:nvPr userDrawn="1"/>
          </p:nvCxnSpPr>
          <p:spPr>
            <a:xfrm rot="16200000">
              <a:off x="385615" y="561406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96">
              <a:extLst>
                <a:ext uri="{FF2B5EF4-FFF2-40B4-BE49-F238E27FC236}">
                  <a16:creationId xmlns:a16="http://schemas.microsoft.com/office/drawing/2014/main" id="{5471A647-57E7-430D-86C6-EF9B2ADCBCA0}"/>
                </a:ext>
              </a:extLst>
            </p:cNvPr>
            <p:cNvCxnSpPr/>
            <p:nvPr userDrawn="1"/>
          </p:nvCxnSpPr>
          <p:spPr>
            <a:xfrm rot="16200000">
              <a:off x="385615" y="551281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97">
              <a:extLst>
                <a:ext uri="{FF2B5EF4-FFF2-40B4-BE49-F238E27FC236}">
                  <a16:creationId xmlns:a16="http://schemas.microsoft.com/office/drawing/2014/main" id="{10946C74-68CC-4178-A746-04D3438380EF}"/>
                </a:ext>
              </a:extLst>
            </p:cNvPr>
            <p:cNvCxnSpPr/>
            <p:nvPr userDrawn="1"/>
          </p:nvCxnSpPr>
          <p:spPr>
            <a:xfrm rot="16200000">
              <a:off x="385615" y="541156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98">
              <a:extLst>
                <a:ext uri="{FF2B5EF4-FFF2-40B4-BE49-F238E27FC236}">
                  <a16:creationId xmlns:a16="http://schemas.microsoft.com/office/drawing/2014/main" id="{6B75BD12-086F-4737-9FF7-E5E9C2DE7D2E}"/>
                </a:ext>
              </a:extLst>
            </p:cNvPr>
            <p:cNvCxnSpPr/>
            <p:nvPr userDrawn="1"/>
          </p:nvCxnSpPr>
          <p:spPr>
            <a:xfrm rot="16200000">
              <a:off x="385615" y="531031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99">
              <a:extLst>
                <a:ext uri="{FF2B5EF4-FFF2-40B4-BE49-F238E27FC236}">
                  <a16:creationId xmlns:a16="http://schemas.microsoft.com/office/drawing/2014/main" id="{B2437BE8-3D7B-4861-8535-EEC82E5034D7}"/>
                </a:ext>
              </a:extLst>
            </p:cNvPr>
            <p:cNvCxnSpPr/>
            <p:nvPr userDrawn="1"/>
          </p:nvCxnSpPr>
          <p:spPr>
            <a:xfrm rot="16200000">
              <a:off x="385615" y="520906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200">
              <a:extLst>
                <a:ext uri="{FF2B5EF4-FFF2-40B4-BE49-F238E27FC236}">
                  <a16:creationId xmlns:a16="http://schemas.microsoft.com/office/drawing/2014/main" id="{2E117CC4-3536-4244-9959-EBA21A139F1C}"/>
                </a:ext>
              </a:extLst>
            </p:cNvPr>
            <p:cNvCxnSpPr/>
            <p:nvPr userDrawn="1"/>
          </p:nvCxnSpPr>
          <p:spPr>
            <a:xfrm rot="16200000">
              <a:off x="385615" y="510780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201">
              <a:extLst>
                <a:ext uri="{FF2B5EF4-FFF2-40B4-BE49-F238E27FC236}">
                  <a16:creationId xmlns:a16="http://schemas.microsoft.com/office/drawing/2014/main" id="{925CC97B-F6C7-4104-9182-3B940EB16E66}"/>
                </a:ext>
              </a:extLst>
            </p:cNvPr>
            <p:cNvCxnSpPr/>
            <p:nvPr userDrawn="1"/>
          </p:nvCxnSpPr>
          <p:spPr>
            <a:xfrm rot="16200000">
              <a:off x="385615" y="500655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202">
              <a:extLst>
                <a:ext uri="{FF2B5EF4-FFF2-40B4-BE49-F238E27FC236}">
                  <a16:creationId xmlns:a16="http://schemas.microsoft.com/office/drawing/2014/main" id="{0B5D4F31-9652-4568-A097-3FEE4E313622}"/>
                </a:ext>
              </a:extLst>
            </p:cNvPr>
            <p:cNvCxnSpPr/>
            <p:nvPr userDrawn="1"/>
          </p:nvCxnSpPr>
          <p:spPr>
            <a:xfrm rot="16200000">
              <a:off x="385615" y="490530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203">
              <a:extLst>
                <a:ext uri="{FF2B5EF4-FFF2-40B4-BE49-F238E27FC236}">
                  <a16:creationId xmlns:a16="http://schemas.microsoft.com/office/drawing/2014/main" id="{EAF8903F-D05E-4BDE-B74C-69B3DB05C295}"/>
                </a:ext>
              </a:extLst>
            </p:cNvPr>
            <p:cNvCxnSpPr/>
            <p:nvPr userDrawn="1"/>
          </p:nvCxnSpPr>
          <p:spPr>
            <a:xfrm rot="16200000">
              <a:off x="385615" y="480405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204">
              <a:extLst>
                <a:ext uri="{FF2B5EF4-FFF2-40B4-BE49-F238E27FC236}">
                  <a16:creationId xmlns:a16="http://schemas.microsoft.com/office/drawing/2014/main" id="{2419D733-BC7E-4C89-8739-9ED48EDDFC6B}"/>
                </a:ext>
              </a:extLst>
            </p:cNvPr>
            <p:cNvCxnSpPr/>
            <p:nvPr userDrawn="1"/>
          </p:nvCxnSpPr>
          <p:spPr>
            <a:xfrm rot="16200000">
              <a:off x="385615" y="47028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205">
              <a:extLst>
                <a:ext uri="{FF2B5EF4-FFF2-40B4-BE49-F238E27FC236}">
                  <a16:creationId xmlns:a16="http://schemas.microsoft.com/office/drawing/2014/main" id="{B39DD96D-A2B1-4BB9-B3ED-FEA511784992}"/>
                </a:ext>
              </a:extLst>
            </p:cNvPr>
            <p:cNvCxnSpPr/>
            <p:nvPr userDrawn="1"/>
          </p:nvCxnSpPr>
          <p:spPr>
            <a:xfrm rot="16200000">
              <a:off x="385615" y="460155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206">
              <a:extLst>
                <a:ext uri="{FF2B5EF4-FFF2-40B4-BE49-F238E27FC236}">
                  <a16:creationId xmlns:a16="http://schemas.microsoft.com/office/drawing/2014/main" id="{02AC9A84-6538-48E9-A58C-6EC6020CD792}"/>
                </a:ext>
              </a:extLst>
            </p:cNvPr>
            <p:cNvCxnSpPr/>
            <p:nvPr userDrawn="1"/>
          </p:nvCxnSpPr>
          <p:spPr>
            <a:xfrm rot="16200000">
              <a:off x="385615" y="450030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207">
              <a:extLst>
                <a:ext uri="{FF2B5EF4-FFF2-40B4-BE49-F238E27FC236}">
                  <a16:creationId xmlns:a16="http://schemas.microsoft.com/office/drawing/2014/main" id="{34A7B0DE-6032-468E-96EC-81A78ED2D177}"/>
                </a:ext>
              </a:extLst>
            </p:cNvPr>
            <p:cNvCxnSpPr/>
            <p:nvPr userDrawn="1"/>
          </p:nvCxnSpPr>
          <p:spPr>
            <a:xfrm rot="16200000">
              <a:off x="385615" y="439905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208">
              <a:extLst>
                <a:ext uri="{FF2B5EF4-FFF2-40B4-BE49-F238E27FC236}">
                  <a16:creationId xmlns:a16="http://schemas.microsoft.com/office/drawing/2014/main" id="{448E4356-289E-45AC-B724-C0E01B1D55FD}"/>
                </a:ext>
              </a:extLst>
            </p:cNvPr>
            <p:cNvCxnSpPr/>
            <p:nvPr userDrawn="1"/>
          </p:nvCxnSpPr>
          <p:spPr>
            <a:xfrm rot="16200000">
              <a:off x="385615" y="429779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209">
              <a:extLst>
                <a:ext uri="{FF2B5EF4-FFF2-40B4-BE49-F238E27FC236}">
                  <a16:creationId xmlns:a16="http://schemas.microsoft.com/office/drawing/2014/main" id="{E89132D1-2023-4976-9223-A2C2F0437683}"/>
                </a:ext>
              </a:extLst>
            </p:cNvPr>
            <p:cNvCxnSpPr/>
            <p:nvPr userDrawn="1"/>
          </p:nvCxnSpPr>
          <p:spPr>
            <a:xfrm rot="16200000">
              <a:off x="385615" y="419654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210">
              <a:extLst>
                <a:ext uri="{FF2B5EF4-FFF2-40B4-BE49-F238E27FC236}">
                  <a16:creationId xmlns:a16="http://schemas.microsoft.com/office/drawing/2014/main" id="{92840748-53CA-4D54-9B80-2F50BABE4815}"/>
                </a:ext>
              </a:extLst>
            </p:cNvPr>
            <p:cNvCxnSpPr/>
            <p:nvPr userDrawn="1"/>
          </p:nvCxnSpPr>
          <p:spPr>
            <a:xfrm rot="16200000">
              <a:off x="385615" y="409529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211">
              <a:extLst>
                <a:ext uri="{FF2B5EF4-FFF2-40B4-BE49-F238E27FC236}">
                  <a16:creationId xmlns:a16="http://schemas.microsoft.com/office/drawing/2014/main" id="{42176FB9-73FD-4C71-919B-AEAF2328CF18}"/>
                </a:ext>
              </a:extLst>
            </p:cNvPr>
            <p:cNvCxnSpPr/>
            <p:nvPr userDrawn="1"/>
          </p:nvCxnSpPr>
          <p:spPr>
            <a:xfrm rot="16200000">
              <a:off x="385615" y="399404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212">
              <a:extLst>
                <a:ext uri="{FF2B5EF4-FFF2-40B4-BE49-F238E27FC236}">
                  <a16:creationId xmlns:a16="http://schemas.microsoft.com/office/drawing/2014/main" id="{F251DBFD-6704-4271-899F-7B22BD66B673}"/>
                </a:ext>
              </a:extLst>
            </p:cNvPr>
            <p:cNvCxnSpPr/>
            <p:nvPr userDrawn="1"/>
          </p:nvCxnSpPr>
          <p:spPr>
            <a:xfrm rot="16200000">
              <a:off x="385615" y="389279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213">
              <a:extLst>
                <a:ext uri="{FF2B5EF4-FFF2-40B4-BE49-F238E27FC236}">
                  <a16:creationId xmlns:a16="http://schemas.microsoft.com/office/drawing/2014/main" id="{3D62BDAA-837D-43AC-BD56-FB4BC06CD803}"/>
                </a:ext>
              </a:extLst>
            </p:cNvPr>
            <p:cNvCxnSpPr/>
            <p:nvPr userDrawn="1"/>
          </p:nvCxnSpPr>
          <p:spPr>
            <a:xfrm rot="16200000">
              <a:off x="385615" y="379154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214">
              <a:extLst>
                <a:ext uri="{FF2B5EF4-FFF2-40B4-BE49-F238E27FC236}">
                  <a16:creationId xmlns:a16="http://schemas.microsoft.com/office/drawing/2014/main" id="{DFE27390-691D-433F-B657-3B312E14D6DC}"/>
                </a:ext>
              </a:extLst>
            </p:cNvPr>
            <p:cNvCxnSpPr/>
            <p:nvPr userDrawn="1"/>
          </p:nvCxnSpPr>
          <p:spPr>
            <a:xfrm rot="16200000">
              <a:off x="385615" y="369029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215">
              <a:extLst>
                <a:ext uri="{FF2B5EF4-FFF2-40B4-BE49-F238E27FC236}">
                  <a16:creationId xmlns:a16="http://schemas.microsoft.com/office/drawing/2014/main" id="{69C29A0D-732E-45AA-B52F-4C0404D08B3B}"/>
                </a:ext>
              </a:extLst>
            </p:cNvPr>
            <p:cNvCxnSpPr/>
            <p:nvPr userDrawn="1"/>
          </p:nvCxnSpPr>
          <p:spPr>
            <a:xfrm rot="16200000">
              <a:off x="385615" y="358904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216">
              <a:extLst>
                <a:ext uri="{FF2B5EF4-FFF2-40B4-BE49-F238E27FC236}">
                  <a16:creationId xmlns:a16="http://schemas.microsoft.com/office/drawing/2014/main" id="{AA85E6A7-64B7-4DBA-975F-7167E7314E94}"/>
                </a:ext>
              </a:extLst>
            </p:cNvPr>
            <p:cNvCxnSpPr/>
            <p:nvPr userDrawn="1"/>
          </p:nvCxnSpPr>
          <p:spPr>
            <a:xfrm rot="16200000">
              <a:off x="385615" y="348778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217">
              <a:extLst>
                <a:ext uri="{FF2B5EF4-FFF2-40B4-BE49-F238E27FC236}">
                  <a16:creationId xmlns:a16="http://schemas.microsoft.com/office/drawing/2014/main" id="{B803B8F1-263B-413A-B291-0B3466F551C0}"/>
                </a:ext>
              </a:extLst>
            </p:cNvPr>
            <p:cNvCxnSpPr/>
            <p:nvPr userDrawn="1"/>
          </p:nvCxnSpPr>
          <p:spPr>
            <a:xfrm rot="16200000">
              <a:off x="385615" y="338653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218">
              <a:extLst>
                <a:ext uri="{FF2B5EF4-FFF2-40B4-BE49-F238E27FC236}">
                  <a16:creationId xmlns:a16="http://schemas.microsoft.com/office/drawing/2014/main" id="{58110F09-7524-462E-82BC-FFD6AE132083}"/>
                </a:ext>
              </a:extLst>
            </p:cNvPr>
            <p:cNvCxnSpPr/>
            <p:nvPr userDrawn="1"/>
          </p:nvCxnSpPr>
          <p:spPr>
            <a:xfrm rot="16200000">
              <a:off x="385615" y="328528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219">
              <a:extLst>
                <a:ext uri="{FF2B5EF4-FFF2-40B4-BE49-F238E27FC236}">
                  <a16:creationId xmlns:a16="http://schemas.microsoft.com/office/drawing/2014/main" id="{AB2FC868-1B7A-465D-818F-BFFB050551A1}"/>
                </a:ext>
              </a:extLst>
            </p:cNvPr>
            <p:cNvCxnSpPr/>
            <p:nvPr userDrawn="1"/>
          </p:nvCxnSpPr>
          <p:spPr>
            <a:xfrm rot="16200000">
              <a:off x="385615" y="3184035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220">
              <a:extLst>
                <a:ext uri="{FF2B5EF4-FFF2-40B4-BE49-F238E27FC236}">
                  <a16:creationId xmlns:a16="http://schemas.microsoft.com/office/drawing/2014/main" id="{9665805A-B0FA-432B-84EF-C8792AF259C2}"/>
                </a:ext>
              </a:extLst>
            </p:cNvPr>
            <p:cNvCxnSpPr/>
            <p:nvPr userDrawn="1"/>
          </p:nvCxnSpPr>
          <p:spPr>
            <a:xfrm rot="16200000">
              <a:off x="385615" y="308278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221">
              <a:extLst>
                <a:ext uri="{FF2B5EF4-FFF2-40B4-BE49-F238E27FC236}">
                  <a16:creationId xmlns:a16="http://schemas.microsoft.com/office/drawing/2014/main" id="{E38B59B3-3F53-4917-AB34-46B6FE68525C}"/>
                </a:ext>
              </a:extLst>
            </p:cNvPr>
            <p:cNvCxnSpPr/>
            <p:nvPr userDrawn="1"/>
          </p:nvCxnSpPr>
          <p:spPr>
            <a:xfrm rot="16200000">
              <a:off x="385615" y="298153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222">
              <a:extLst>
                <a:ext uri="{FF2B5EF4-FFF2-40B4-BE49-F238E27FC236}">
                  <a16:creationId xmlns:a16="http://schemas.microsoft.com/office/drawing/2014/main" id="{68A8E48F-9DC9-41D1-B5F4-18F5210107EB}"/>
                </a:ext>
              </a:extLst>
            </p:cNvPr>
            <p:cNvCxnSpPr/>
            <p:nvPr userDrawn="1"/>
          </p:nvCxnSpPr>
          <p:spPr>
            <a:xfrm rot="16200000">
              <a:off x="385615" y="288028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223">
              <a:extLst>
                <a:ext uri="{FF2B5EF4-FFF2-40B4-BE49-F238E27FC236}">
                  <a16:creationId xmlns:a16="http://schemas.microsoft.com/office/drawing/2014/main" id="{F328300F-421F-4186-BDE7-1A7E75D5F869}"/>
                </a:ext>
              </a:extLst>
            </p:cNvPr>
            <p:cNvCxnSpPr/>
            <p:nvPr userDrawn="1"/>
          </p:nvCxnSpPr>
          <p:spPr>
            <a:xfrm rot="16200000">
              <a:off x="385615" y="2779030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224">
              <a:extLst>
                <a:ext uri="{FF2B5EF4-FFF2-40B4-BE49-F238E27FC236}">
                  <a16:creationId xmlns:a16="http://schemas.microsoft.com/office/drawing/2014/main" id="{B05BB53B-E53D-4BCF-81F2-056D0F3C35D8}"/>
                </a:ext>
              </a:extLst>
            </p:cNvPr>
            <p:cNvCxnSpPr/>
            <p:nvPr userDrawn="1"/>
          </p:nvCxnSpPr>
          <p:spPr>
            <a:xfrm rot="16200000">
              <a:off x="385615" y="267777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225">
              <a:extLst>
                <a:ext uri="{FF2B5EF4-FFF2-40B4-BE49-F238E27FC236}">
                  <a16:creationId xmlns:a16="http://schemas.microsoft.com/office/drawing/2014/main" id="{3EDFC496-51F1-463D-8B40-DDB340CFB631}"/>
                </a:ext>
              </a:extLst>
            </p:cNvPr>
            <p:cNvCxnSpPr/>
            <p:nvPr userDrawn="1"/>
          </p:nvCxnSpPr>
          <p:spPr>
            <a:xfrm rot="16200000">
              <a:off x="385615" y="257652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226">
              <a:extLst>
                <a:ext uri="{FF2B5EF4-FFF2-40B4-BE49-F238E27FC236}">
                  <a16:creationId xmlns:a16="http://schemas.microsoft.com/office/drawing/2014/main" id="{B229AD21-4186-4102-BC25-F4A0341DD394}"/>
                </a:ext>
              </a:extLst>
            </p:cNvPr>
            <p:cNvCxnSpPr/>
            <p:nvPr userDrawn="1"/>
          </p:nvCxnSpPr>
          <p:spPr>
            <a:xfrm rot="16200000">
              <a:off x="385615" y="247527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227">
              <a:extLst>
                <a:ext uri="{FF2B5EF4-FFF2-40B4-BE49-F238E27FC236}">
                  <a16:creationId xmlns:a16="http://schemas.microsoft.com/office/drawing/2014/main" id="{D12A7743-0328-46B6-97A3-970FB2B67975}"/>
                </a:ext>
              </a:extLst>
            </p:cNvPr>
            <p:cNvCxnSpPr/>
            <p:nvPr userDrawn="1"/>
          </p:nvCxnSpPr>
          <p:spPr>
            <a:xfrm rot="16200000">
              <a:off x="385615" y="237402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228">
              <a:extLst>
                <a:ext uri="{FF2B5EF4-FFF2-40B4-BE49-F238E27FC236}">
                  <a16:creationId xmlns:a16="http://schemas.microsoft.com/office/drawing/2014/main" id="{8D1E9EAB-1022-4E23-BD46-93CEE7022BF0}"/>
                </a:ext>
              </a:extLst>
            </p:cNvPr>
            <p:cNvCxnSpPr/>
            <p:nvPr userDrawn="1"/>
          </p:nvCxnSpPr>
          <p:spPr>
            <a:xfrm rot="16200000">
              <a:off x="385615" y="227277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229">
              <a:extLst>
                <a:ext uri="{FF2B5EF4-FFF2-40B4-BE49-F238E27FC236}">
                  <a16:creationId xmlns:a16="http://schemas.microsoft.com/office/drawing/2014/main" id="{0BE910E9-5785-450B-9D16-021AA9B033DC}"/>
                </a:ext>
              </a:extLst>
            </p:cNvPr>
            <p:cNvCxnSpPr/>
            <p:nvPr userDrawn="1"/>
          </p:nvCxnSpPr>
          <p:spPr>
            <a:xfrm rot="16200000">
              <a:off x="385614" y="217152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230">
              <a:extLst>
                <a:ext uri="{FF2B5EF4-FFF2-40B4-BE49-F238E27FC236}">
                  <a16:creationId xmlns:a16="http://schemas.microsoft.com/office/drawing/2014/main" id="{CF70B4BB-7D49-426E-9C73-BB0C18C6DB67}"/>
                </a:ext>
              </a:extLst>
            </p:cNvPr>
            <p:cNvCxnSpPr/>
            <p:nvPr userDrawn="1"/>
          </p:nvCxnSpPr>
          <p:spPr>
            <a:xfrm rot="16200000">
              <a:off x="385614" y="207027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231">
              <a:extLst>
                <a:ext uri="{FF2B5EF4-FFF2-40B4-BE49-F238E27FC236}">
                  <a16:creationId xmlns:a16="http://schemas.microsoft.com/office/drawing/2014/main" id="{70B15D4F-ECF4-4232-9883-B8B5AFC7AC7D}"/>
                </a:ext>
              </a:extLst>
            </p:cNvPr>
            <p:cNvCxnSpPr/>
            <p:nvPr userDrawn="1"/>
          </p:nvCxnSpPr>
          <p:spPr>
            <a:xfrm rot="16200000">
              <a:off x="385614" y="196902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232">
              <a:extLst>
                <a:ext uri="{FF2B5EF4-FFF2-40B4-BE49-F238E27FC236}">
                  <a16:creationId xmlns:a16="http://schemas.microsoft.com/office/drawing/2014/main" id="{1C52703C-C2D9-4CC4-B416-CD9D13B5284C}"/>
                </a:ext>
              </a:extLst>
            </p:cNvPr>
            <p:cNvCxnSpPr/>
            <p:nvPr userDrawn="1"/>
          </p:nvCxnSpPr>
          <p:spPr>
            <a:xfrm rot="16200000">
              <a:off x="385614" y="186776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233">
              <a:extLst>
                <a:ext uri="{FF2B5EF4-FFF2-40B4-BE49-F238E27FC236}">
                  <a16:creationId xmlns:a16="http://schemas.microsoft.com/office/drawing/2014/main" id="{93B50A45-90D2-4C0D-8288-8914C125C0C4}"/>
                </a:ext>
              </a:extLst>
            </p:cNvPr>
            <p:cNvCxnSpPr/>
            <p:nvPr userDrawn="1"/>
          </p:nvCxnSpPr>
          <p:spPr>
            <a:xfrm rot="16200000">
              <a:off x="385614" y="176651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234">
              <a:extLst>
                <a:ext uri="{FF2B5EF4-FFF2-40B4-BE49-F238E27FC236}">
                  <a16:creationId xmlns:a16="http://schemas.microsoft.com/office/drawing/2014/main" id="{9B9437AB-6739-492D-979B-AA312215883F}"/>
                </a:ext>
              </a:extLst>
            </p:cNvPr>
            <p:cNvCxnSpPr/>
            <p:nvPr userDrawn="1"/>
          </p:nvCxnSpPr>
          <p:spPr>
            <a:xfrm rot="16200000">
              <a:off x="385614" y="166526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235">
              <a:extLst>
                <a:ext uri="{FF2B5EF4-FFF2-40B4-BE49-F238E27FC236}">
                  <a16:creationId xmlns:a16="http://schemas.microsoft.com/office/drawing/2014/main" id="{724271C2-E316-4CE9-B18C-EFA943593925}"/>
                </a:ext>
              </a:extLst>
            </p:cNvPr>
            <p:cNvCxnSpPr/>
            <p:nvPr userDrawn="1"/>
          </p:nvCxnSpPr>
          <p:spPr>
            <a:xfrm rot="16200000">
              <a:off x="385614" y="156401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236">
              <a:extLst>
                <a:ext uri="{FF2B5EF4-FFF2-40B4-BE49-F238E27FC236}">
                  <a16:creationId xmlns:a16="http://schemas.microsoft.com/office/drawing/2014/main" id="{0AF580ED-42CF-46DE-AC88-41CF7F4BB619}"/>
                </a:ext>
              </a:extLst>
            </p:cNvPr>
            <p:cNvCxnSpPr/>
            <p:nvPr userDrawn="1"/>
          </p:nvCxnSpPr>
          <p:spPr>
            <a:xfrm rot="16200000">
              <a:off x="385614" y="146276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237">
              <a:extLst>
                <a:ext uri="{FF2B5EF4-FFF2-40B4-BE49-F238E27FC236}">
                  <a16:creationId xmlns:a16="http://schemas.microsoft.com/office/drawing/2014/main" id="{D12D34AC-F21D-446A-8329-F4D588E63F59}"/>
                </a:ext>
              </a:extLst>
            </p:cNvPr>
            <p:cNvCxnSpPr/>
            <p:nvPr userDrawn="1"/>
          </p:nvCxnSpPr>
          <p:spPr>
            <a:xfrm rot="16200000">
              <a:off x="385614" y="136151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238">
              <a:extLst>
                <a:ext uri="{FF2B5EF4-FFF2-40B4-BE49-F238E27FC236}">
                  <a16:creationId xmlns:a16="http://schemas.microsoft.com/office/drawing/2014/main" id="{86FFB001-08F8-4189-AC2E-08994358028B}"/>
                </a:ext>
              </a:extLst>
            </p:cNvPr>
            <p:cNvCxnSpPr/>
            <p:nvPr userDrawn="1"/>
          </p:nvCxnSpPr>
          <p:spPr>
            <a:xfrm rot="16200000">
              <a:off x="385614" y="126026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239">
              <a:extLst>
                <a:ext uri="{FF2B5EF4-FFF2-40B4-BE49-F238E27FC236}">
                  <a16:creationId xmlns:a16="http://schemas.microsoft.com/office/drawing/2014/main" id="{CDE1F9B6-7976-4BD7-8A47-27307849B9EC}"/>
                </a:ext>
              </a:extLst>
            </p:cNvPr>
            <p:cNvCxnSpPr/>
            <p:nvPr userDrawn="1"/>
          </p:nvCxnSpPr>
          <p:spPr>
            <a:xfrm rot="16200000">
              <a:off x="385614" y="115901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240">
              <a:extLst>
                <a:ext uri="{FF2B5EF4-FFF2-40B4-BE49-F238E27FC236}">
                  <a16:creationId xmlns:a16="http://schemas.microsoft.com/office/drawing/2014/main" id="{1B654D37-2A05-4475-9DB4-DA9DCEB05E97}"/>
                </a:ext>
              </a:extLst>
            </p:cNvPr>
            <p:cNvCxnSpPr/>
            <p:nvPr userDrawn="1"/>
          </p:nvCxnSpPr>
          <p:spPr>
            <a:xfrm rot="16200000">
              <a:off x="385614" y="105775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241">
              <a:extLst>
                <a:ext uri="{FF2B5EF4-FFF2-40B4-BE49-F238E27FC236}">
                  <a16:creationId xmlns:a16="http://schemas.microsoft.com/office/drawing/2014/main" id="{CB258559-8548-4C9D-BC43-1A613947ACA2}"/>
                </a:ext>
              </a:extLst>
            </p:cNvPr>
            <p:cNvCxnSpPr/>
            <p:nvPr userDrawn="1"/>
          </p:nvCxnSpPr>
          <p:spPr>
            <a:xfrm rot="16200000">
              <a:off x="385614" y="95650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242">
              <a:extLst>
                <a:ext uri="{FF2B5EF4-FFF2-40B4-BE49-F238E27FC236}">
                  <a16:creationId xmlns:a16="http://schemas.microsoft.com/office/drawing/2014/main" id="{08CAA67D-CB6B-47FE-97C9-0E9CAF309244}"/>
                </a:ext>
              </a:extLst>
            </p:cNvPr>
            <p:cNvCxnSpPr/>
            <p:nvPr userDrawn="1"/>
          </p:nvCxnSpPr>
          <p:spPr>
            <a:xfrm rot="16200000">
              <a:off x="385614" y="85525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243">
              <a:extLst>
                <a:ext uri="{FF2B5EF4-FFF2-40B4-BE49-F238E27FC236}">
                  <a16:creationId xmlns:a16="http://schemas.microsoft.com/office/drawing/2014/main" id="{A4C9A1C7-1574-4041-B04A-840703CEC5AB}"/>
                </a:ext>
              </a:extLst>
            </p:cNvPr>
            <p:cNvCxnSpPr/>
            <p:nvPr userDrawn="1"/>
          </p:nvCxnSpPr>
          <p:spPr>
            <a:xfrm rot="16200000">
              <a:off x="385614" y="754006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244">
              <a:extLst>
                <a:ext uri="{FF2B5EF4-FFF2-40B4-BE49-F238E27FC236}">
                  <a16:creationId xmlns:a16="http://schemas.microsoft.com/office/drawing/2014/main" id="{A66EC82F-393F-4366-9DD6-DC70049E7DEF}"/>
                </a:ext>
              </a:extLst>
            </p:cNvPr>
            <p:cNvCxnSpPr/>
            <p:nvPr userDrawn="1"/>
          </p:nvCxnSpPr>
          <p:spPr>
            <a:xfrm rot="16200000">
              <a:off x="385614" y="65275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245">
              <a:extLst>
                <a:ext uri="{FF2B5EF4-FFF2-40B4-BE49-F238E27FC236}">
                  <a16:creationId xmlns:a16="http://schemas.microsoft.com/office/drawing/2014/main" id="{78DF1965-577C-4492-8DAB-F0E900B23854}"/>
                </a:ext>
              </a:extLst>
            </p:cNvPr>
            <p:cNvCxnSpPr/>
            <p:nvPr userDrawn="1"/>
          </p:nvCxnSpPr>
          <p:spPr>
            <a:xfrm rot="16200000">
              <a:off x="385614" y="551503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246">
              <a:extLst>
                <a:ext uri="{FF2B5EF4-FFF2-40B4-BE49-F238E27FC236}">
                  <a16:creationId xmlns:a16="http://schemas.microsoft.com/office/drawing/2014/main" id="{B63DA354-B0A6-4216-9E8B-6D0D73432207}"/>
                </a:ext>
              </a:extLst>
            </p:cNvPr>
            <p:cNvCxnSpPr/>
            <p:nvPr userDrawn="1"/>
          </p:nvCxnSpPr>
          <p:spPr>
            <a:xfrm rot="16200000">
              <a:off x="385614" y="450252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247">
              <a:extLst>
                <a:ext uri="{FF2B5EF4-FFF2-40B4-BE49-F238E27FC236}">
                  <a16:creationId xmlns:a16="http://schemas.microsoft.com/office/drawing/2014/main" id="{09662429-FDF7-4E14-AFAF-08310BEB04ED}"/>
                </a:ext>
              </a:extLst>
            </p:cNvPr>
            <p:cNvCxnSpPr/>
            <p:nvPr userDrawn="1"/>
          </p:nvCxnSpPr>
          <p:spPr>
            <a:xfrm rot="16200000">
              <a:off x="385614" y="349001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248">
              <a:extLst>
                <a:ext uri="{FF2B5EF4-FFF2-40B4-BE49-F238E27FC236}">
                  <a16:creationId xmlns:a16="http://schemas.microsoft.com/office/drawing/2014/main" id="{0228BD1F-6C5D-4EEB-959F-FEE56E7654EB}"/>
                </a:ext>
              </a:extLst>
            </p:cNvPr>
            <p:cNvCxnSpPr/>
            <p:nvPr userDrawn="1"/>
          </p:nvCxnSpPr>
          <p:spPr>
            <a:xfrm rot="16200000">
              <a:off x="385614" y="247749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249">
              <a:extLst>
                <a:ext uri="{FF2B5EF4-FFF2-40B4-BE49-F238E27FC236}">
                  <a16:creationId xmlns:a16="http://schemas.microsoft.com/office/drawing/2014/main" id="{6C3B29FD-6AF3-4EFB-8660-834237088485}"/>
                </a:ext>
              </a:extLst>
            </p:cNvPr>
            <p:cNvCxnSpPr/>
            <p:nvPr userDrawn="1"/>
          </p:nvCxnSpPr>
          <p:spPr>
            <a:xfrm rot="16200000">
              <a:off x="385614" y="146498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250">
              <a:extLst>
                <a:ext uri="{FF2B5EF4-FFF2-40B4-BE49-F238E27FC236}">
                  <a16:creationId xmlns:a16="http://schemas.microsoft.com/office/drawing/2014/main" id="{04B3FF6E-938B-46F7-88C0-6606CDE22F66}"/>
                </a:ext>
              </a:extLst>
            </p:cNvPr>
            <p:cNvCxnSpPr/>
            <p:nvPr userDrawn="1"/>
          </p:nvCxnSpPr>
          <p:spPr>
            <a:xfrm rot="16200000">
              <a:off x="385614" y="45247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251">
              <a:extLst>
                <a:ext uri="{FF2B5EF4-FFF2-40B4-BE49-F238E27FC236}">
                  <a16:creationId xmlns:a16="http://schemas.microsoft.com/office/drawing/2014/main" id="{C51CB06B-0140-46FA-8D6F-F1E16CB94317}"/>
                </a:ext>
              </a:extLst>
            </p:cNvPr>
            <p:cNvCxnSpPr/>
            <p:nvPr userDrawn="1"/>
          </p:nvCxnSpPr>
          <p:spPr>
            <a:xfrm rot="16200000">
              <a:off x="385614" y="-56004"/>
              <a:ext cx="0" cy="18000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Titolo 1">
            <a:extLst>
              <a:ext uri="{FF2B5EF4-FFF2-40B4-BE49-F238E27FC236}">
                <a16:creationId xmlns:a16="http://schemas.microsoft.com/office/drawing/2014/main" id="{4B9256B0-0562-4151-A7CD-06179CF15A7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66102" y="-51499"/>
            <a:ext cx="10978295" cy="873207"/>
          </a:xfrm>
        </p:spPr>
        <p:txBody>
          <a:bodyPr anchor="b"/>
          <a:lstStyle>
            <a:lvl1pPr>
              <a:defRPr sz="4000" b="1">
                <a:solidFill>
                  <a:srgbClr val="333F5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4D0220D2-E585-4419-8502-A0F87CB7C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45" y="6464208"/>
            <a:ext cx="11576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069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A58BE5-1000-7A6E-C819-5A9658F5A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FCB89A-FFBC-8115-419A-096DE9985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75732D-5E69-E465-551B-FD9000FE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2ED-F594-44D7-BA38-A6535C7F355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DF2A1E-70C9-3596-94A7-0FADEBCB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AB0F01-B9B5-EA91-7B0A-40091AAB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6E1-5A9F-4911-9989-D747BD9908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3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C578B1-A531-E6CC-1A71-AB3656D8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C58206-E688-D2CF-88D6-1E74ADE05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D0CAEB-83AF-D9B8-FA51-26A832A3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2ED-F594-44D7-BA38-A6535C7F355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489E62-FC27-FD45-06EC-D7FA2883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9DB9CD-165B-6698-B80D-2030E4E6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6E1-5A9F-4911-9989-D747BD9908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4A2C01-BEF0-A903-DDA3-542CF8EC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9BA744-FA6C-FBA8-15ED-CBF4B2209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8D99D0-0C1B-FBA4-4E76-796F5058E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7DA917-FEF8-C00D-32B1-67C342FA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2ED-F594-44D7-BA38-A6535C7F355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6851DB-C30B-1AA4-74C5-05EB67CC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96561B-8BD5-CB06-15CD-70AD6283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6E1-5A9F-4911-9989-D747BD9908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EAD461-F6BA-20F5-8367-6D5C3D32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878E5F-ED4D-7BB9-CABE-D885AEA98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1CA89F-2532-D0F6-705C-023F4C281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A37D6A-5E7E-DA2B-35C4-6C9666976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99FF934-1000-15C9-69F8-FEE7C25D6A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0A4DB6E-82EA-D938-697C-3A7E9B8D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2ED-F594-44D7-BA38-A6535C7F355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55D6D3-2A6D-82E6-7555-47B1163C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337C67-F689-9481-C47B-F5B38D920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6E1-5A9F-4911-9989-D747BD9908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2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D80911-7524-F890-51FB-C8172587E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DDACB2E-EC42-6476-1CE3-F3BEE0AA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2ED-F594-44D7-BA38-A6535C7F355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D721E8-DC07-5588-BF4E-4BC7F0CE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C1101F-6E1E-0914-C201-3CAA5D82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6E1-5A9F-4911-9989-D747BD9908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1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43E3E4-AD66-E457-B794-E50ECF60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2ED-F594-44D7-BA38-A6535C7F355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EBE2EC5-21D9-1E51-9CAE-3389FEE07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C43325-695F-CA57-AF55-CE73B9D26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6E1-5A9F-4911-9989-D747BD9908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8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26BECA-544A-2FCD-E625-7B59D8CD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8E942D-DE08-5257-9948-83065A626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D2497C-12A6-DE42-26DA-42908C634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2B5B28-E865-1FCB-B0BC-64CA0549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2ED-F594-44D7-BA38-A6535C7F355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552E5C-D6E5-E5CF-B195-143F4A91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D37A76-7036-683F-5D99-2121CB3D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6E1-5A9F-4911-9989-D747BD9908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25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180C8D-4523-3E52-7668-2DD318D3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AA24BBB-4006-A9C9-A726-EC43120FA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49B622-EA55-823E-EC2C-C6F432BD8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8ABF1E-5024-958E-71B2-1122550F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32ED-F594-44D7-BA38-A6535C7F355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4E36E43-7D5A-A08E-FCAF-6F6F97C1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2076A3-93F7-0EA7-E423-B0203861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B6E1-5A9F-4911-9989-D747BD9908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655E2B8-2F81-2005-07B2-C622107E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0D9360-FB03-7859-C587-9DBB45FF2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DCE145-84A0-6F52-9A8C-0324CCFE3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932ED-F594-44D7-BA38-A6535C7F355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25813C-79CE-10CC-F23F-F6DF7414B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F52605-D5AC-9A48-FE3D-396DDBD3C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B6E1-5A9F-4911-9989-D747BD9908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2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6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0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321.png"/><Relationship Id="rId4" Type="http://schemas.openxmlformats.org/officeDocument/2006/relationships/image" Target="../media/image31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1.png"/><Relationship Id="rId18" Type="http://schemas.openxmlformats.org/officeDocument/2006/relationships/image" Target="../media/image37.png"/><Relationship Id="rId21" Type="http://schemas.openxmlformats.org/officeDocument/2006/relationships/image" Target="../media/image40.png"/><Relationship Id="rId17" Type="http://schemas.openxmlformats.org/officeDocument/2006/relationships/image" Target="../media/image361.png"/><Relationship Id="rId25" Type="http://schemas.openxmlformats.org/officeDocument/2006/relationships/image" Target="../media/image44.png"/><Relationship Id="rId2" Type="http://schemas.openxmlformats.org/officeDocument/2006/relationships/image" Target="../media/image30.png"/><Relationship Id="rId16" Type="http://schemas.openxmlformats.org/officeDocument/2006/relationships/image" Target="../media/image351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43.png"/><Relationship Id="rId15" Type="http://schemas.openxmlformats.org/officeDocument/2006/relationships/image" Target="../media/image341.png"/><Relationship Id="rId23" Type="http://schemas.openxmlformats.org/officeDocument/2006/relationships/image" Target="../media/image42.png"/><Relationship Id="rId19" Type="http://schemas.openxmlformats.org/officeDocument/2006/relationships/image" Target="../media/image38.png"/><Relationship Id="rId14" Type="http://schemas.openxmlformats.org/officeDocument/2006/relationships/image" Target="../media/image240.png"/><Relationship Id="rId2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0.pn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25" Type="http://schemas.openxmlformats.org/officeDocument/2006/relationships/image" Target="../media/image380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320.png"/><Relationship Id="rId29" Type="http://schemas.openxmlformats.org/officeDocument/2006/relationships/image" Target="../media/image420.png"/><Relationship Id="rId1" Type="http://schemas.openxmlformats.org/officeDocument/2006/relationships/slideLayout" Target="../slideLayouts/slideLayout13.xml"/><Relationship Id="rId24" Type="http://schemas.openxmlformats.org/officeDocument/2006/relationships/image" Target="../media/image370.png"/><Relationship Id="rId32" Type="http://schemas.openxmlformats.org/officeDocument/2006/relationships/image" Target="../media/image19.emf"/><Relationship Id="rId23" Type="http://schemas.openxmlformats.org/officeDocument/2006/relationships/image" Target="../media/image340.png"/><Relationship Id="rId28" Type="http://schemas.openxmlformats.org/officeDocument/2006/relationships/image" Target="../media/image410.png"/><Relationship Id="rId19" Type="http://schemas.openxmlformats.org/officeDocument/2006/relationships/image" Target="../media/image310.png"/><Relationship Id="rId31" Type="http://schemas.openxmlformats.org/officeDocument/2006/relationships/image" Target="../media/image18.png"/><Relationship Id="rId22" Type="http://schemas.openxmlformats.org/officeDocument/2006/relationships/image" Target="../media/image330.png"/><Relationship Id="rId27" Type="http://schemas.openxmlformats.org/officeDocument/2006/relationships/image" Target="../media/image400.png"/><Relationship Id="rId30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DA153-01D2-3272-43B7-AC00EEB9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7" y="2127389"/>
            <a:ext cx="10663382" cy="1522564"/>
          </a:xfrm>
        </p:spPr>
        <p:txBody>
          <a:bodyPr>
            <a:noAutofit/>
          </a:bodyPr>
          <a:lstStyle/>
          <a:p>
            <a:r>
              <a:rPr lang="en-US" dirty="0" err="1"/>
              <a:t>Polimi</a:t>
            </a:r>
            <a:r>
              <a:rPr lang="en-US" dirty="0"/>
              <a:t> experience towards development of new Front-end solutions for next generation of </a:t>
            </a:r>
            <a:r>
              <a:rPr lang="en-US" dirty="0" err="1"/>
              <a:t>EuXFEL</a:t>
            </a:r>
            <a:r>
              <a:rPr lang="en-US" dirty="0"/>
              <a:t> detectors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B203F8F-9046-DB7E-EE17-594AE8AB61E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89081" y="4162570"/>
            <a:ext cx="11321473" cy="171637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it-IT" sz="2800" dirty="0"/>
              <a:t>Carlo Fiorini</a:t>
            </a:r>
          </a:p>
          <a:p>
            <a:pPr algn="ctr">
              <a:lnSpc>
                <a:spcPct val="120000"/>
              </a:lnSpc>
            </a:pPr>
            <a:r>
              <a:rPr lang="it-IT" i="1" dirty="0"/>
              <a:t>Politecnico di Milano and INFN, Milano, </a:t>
            </a:r>
            <a:r>
              <a:rPr lang="it-IT" i="1" dirty="0" err="1"/>
              <a:t>Italy</a:t>
            </a:r>
            <a:r>
              <a:rPr lang="it-IT" i="1" dirty="0"/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5138AB1-66B1-4B9C-8AFA-F4C2FC8B5C35}"/>
              </a:ext>
            </a:extLst>
          </p:cNvPr>
          <p:cNvSpPr/>
          <p:nvPr/>
        </p:nvSpPr>
        <p:spPr>
          <a:xfrm>
            <a:off x="2188316" y="5964443"/>
            <a:ext cx="8106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FF00"/>
                </a:solidFill>
                <a:latin typeface="Abel" panose="020B0604020202020204" charset="0"/>
              </a:rPr>
              <a:t>Workshop on “</a:t>
            </a:r>
            <a:r>
              <a:rPr lang="en-US" dirty="0">
                <a:solidFill>
                  <a:srgbClr val="FFFF00"/>
                </a:solidFill>
                <a:latin typeface="Abel" panose="020B0604020202020204" charset="0"/>
              </a:rPr>
              <a:t>Future Detectors for the European XFEL”</a:t>
            </a:r>
            <a:r>
              <a:rPr lang="en-GB" dirty="0">
                <a:solidFill>
                  <a:srgbClr val="FFFF00"/>
                </a:solidFill>
                <a:latin typeface="Abel" panose="020B0604020202020204" charset="0"/>
              </a:rPr>
              <a:t>, Hamburg, 18</a:t>
            </a:r>
            <a:r>
              <a:rPr lang="en-GB" baseline="30000" dirty="0">
                <a:solidFill>
                  <a:srgbClr val="FFFF00"/>
                </a:solidFill>
                <a:latin typeface="Abel" panose="020B0604020202020204" charset="0"/>
              </a:rPr>
              <a:t>th</a:t>
            </a:r>
            <a:r>
              <a:rPr lang="en-GB" dirty="0">
                <a:solidFill>
                  <a:srgbClr val="FFFF00"/>
                </a:solidFill>
                <a:latin typeface="Abel" panose="020B0604020202020204" charset="0"/>
              </a:rPr>
              <a:t> of Sept. 2023</a:t>
            </a:r>
            <a:endParaRPr lang="it-IT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3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157BB5D-CE8B-E059-6A3E-926E729AE7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1"/>
          <a:stretch/>
        </p:blipFill>
        <p:spPr>
          <a:xfrm>
            <a:off x="693666" y="1831075"/>
            <a:ext cx="7105992" cy="3702949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CC466B1-1626-44BF-A5BE-990DC7DF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MIRA CSA </a:t>
            </a:r>
            <a:r>
              <a:rPr lang="it-IT" dirty="0" err="1"/>
              <a:t>Transient</a:t>
            </a:r>
            <a:r>
              <a:rPr lang="it-IT" dirty="0"/>
              <a:t> </a:t>
            </a:r>
            <a:r>
              <a:rPr lang="it-IT" dirty="0" err="1"/>
              <a:t>Pulse</a:t>
            </a:r>
            <a:r>
              <a:rPr lang="it-IT" dirty="0"/>
              <a:t> and </a:t>
            </a:r>
            <a:r>
              <a:rPr lang="it-IT" dirty="0" err="1"/>
              <a:t>Noise</a:t>
            </a:r>
            <a:r>
              <a:rPr lang="it-IT" dirty="0"/>
              <a:t> - </a:t>
            </a:r>
            <a:r>
              <a:rPr lang="it-IT" dirty="0" err="1"/>
              <a:t>Simulations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02DDA82-8687-4C06-BE49-3C45886CCDB1}"/>
              </a:ext>
            </a:extLst>
          </p:cNvPr>
          <p:cNvSpPr txBox="1"/>
          <p:nvPr/>
        </p:nvSpPr>
        <p:spPr>
          <a:xfrm>
            <a:off x="1804054" y="1304927"/>
            <a:ext cx="1853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Slow Mode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056BD56-DFFA-439B-8A1A-74F22F3EB7B8}"/>
              </a:ext>
            </a:extLst>
          </p:cNvPr>
          <p:cNvSpPr txBox="1"/>
          <p:nvPr/>
        </p:nvSpPr>
        <p:spPr>
          <a:xfrm>
            <a:off x="5534103" y="1323976"/>
            <a:ext cx="1554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Fast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37">
                <a:extLst>
                  <a:ext uri="{FF2B5EF4-FFF2-40B4-BE49-F238E27FC236}">
                    <a16:creationId xmlns:a16="http://schemas.microsoft.com/office/drawing/2014/main" id="{AC001AA8-2F59-48BC-8C7E-E3261938AA09}"/>
                  </a:ext>
                </a:extLst>
              </p:cNvPr>
              <p:cNvSpPr txBox="1"/>
              <p:nvPr/>
            </p:nvSpPr>
            <p:spPr>
              <a:xfrm>
                <a:off x="8222516" y="1223236"/>
                <a:ext cx="3581557" cy="216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  <a:sym typeface="Wingdings" panose="05000000000000000000" pitchFamily="2" charset="2"/>
                  </a:rPr>
                  <a:t>Slow Mode: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>
                  <a:latin typeface="+mj-lt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𝐭</m:t>
                        </m:r>
                      </m:e>
                      <m:sub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𝐰𝐢𝐝𝐭𝐡</m:t>
                        </m:r>
                      </m:sub>
                    </m:sSub>
                    <m:r>
                      <a:rPr lang="it-IT" b="1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r>
                      <a:rPr lang="it-IT" b="1" i="0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it-IT" b="1" i="0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%</m:t>
                    </m:r>
                    <m:r>
                      <a:rPr lang="it-IT" b="1" i="0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𝐩𝐞𝐚𝐤</m:t>
                    </m:r>
                    <m:r>
                      <a:rPr lang="it-IT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265 </m:t>
                    </m:r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ns</m:t>
                    </m:r>
                  </m:oMath>
                </a14:m>
                <a:r>
                  <a:rPr lang="en-US" dirty="0">
                    <a:latin typeface="+mj-lt"/>
                    <a:sym typeface="Wingdings" panose="05000000000000000000" pitchFamily="2" charset="2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peak</m:t>
                        </m:r>
                      </m:sub>
                    </m:sSub>
                    <m: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=29 </m:t>
                    </m:r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mV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𝐐</m:t>
                        </m:r>
                      </m:e>
                      <m:sub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𝐢𝐧</m:t>
                        </m:r>
                      </m:sub>
                    </m:sSub>
                    <m: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=1000 </m:t>
                    </m:r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</m:t>
                        </m:r>
                      </m:e>
                      <m:sup>
                        <m:r>
                          <a:rPr lang="it-IT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endParaRPr lang="en-US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vout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835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rms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b="1">
                            <a:latin typeface="+mj-lt"/>
                            <a:sym typeface="Wingdings" panose="05000000000000000000" pitchFamily="2" charset="2"/>
                          </a:rPr>
                          <m:t>ENC</m:t>
                        </m:r>
                      </m:e>
                      <m:sub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𝐂𝐒𝐀</m:t>
                        </m:r>
                      </m:sub>
                    </m:sSub>
                    <m:r>
                      <a:rPr lang="it-IT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  <m:r>
                      <a:rPr lang="it-IT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</m:t>
                    </m:r>
                    <m:r>
                      <a:rPr lang="it-IT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rms</m:t>
                        </m:r>
                      </m:sub>
                      <m:sup>
                        <m:r>
                          <a:rPr lang="it-IT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bSup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37">
                <a:extLst>
                  <a:ext uri="{FF2B5EF4-FFF2-40B4-BE49-F238E27FC236}">
                    <a16:creationId xmlns:a16="http://schemas.microsoft.com/office/drawing/2014/main" id="{AC001AA8-2F59-48BC-8C7E-E3261938A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516" y="1223236"/>
                <a:ext cx="3581557" cy="2160656"/>
              </a:xfrm>
              <a:prstGeom prst="rect">
                <a:avLst/>
              </a:prstGeom>
              <a:blipFill>
                <a:blip r:embed="rId4"/>
                <a:stretch>
                  <a:fillRect l="-2726" t="-2260" b="-25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7">
                <a:extLst>
                  <a:ext uri="{FF2B5EF4-FFF2-40B4-BE49-F238E27FC236}">
                    <a16:creationId xmlns:a16="http://schemas.microsoft.com/office/drawing/2014/main" id="{C6CEC684-F33C-4639-B152-253EA50E2790}"/>
                  </a:ext>
                </a:extLst>
              </p:cNvPr>
              <p:cNvSpPr txBox="1"/>
              <p:nvPr/>
            </p:nvSpPr>
            <p:spPr>
              <a:xfrm>
                <a:off x="8222516" y="3537770"/>
                <a:ext cx="3507666" cy="216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  <a:sym typeface="Wingdings" panose="05000000000000000000" pitchFamily="2" charset="2"/>
                  </a:rPr>
                  <a:t>Fast Mode: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>
                  <a:latin typeface="+mj-lt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𝐭</m:t>
                        </m:r>
                      </m:e>
                      <m:sub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𝐰𝐢𝐝𝐭𝐡</m:t>
                        </m:r>
                      </m:sub>
                    </m:sSub>
                    <m:r>
                      <a:rPr lang="it-IT" b="1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r>
                      <a:rPr lang="it-IT" b="1" i="0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it-IT" b="1" i="0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%</m:t>
                    </m:r>
                    <m:r>
                      <a:rPr lang="it-IT" b="1" i="0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𝐩𝐞𝐚𝐤</m:t>
                    </m:r>
                    <m:r>
                      <a:rPr lang="it-IT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125</m:t>
                    </m:r>
                    <m:r>
                      <m:rPr>
                        <m:sty m:val="p"/>
                      </m:rPr>
                      <a:rPr lang="it-IT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ns</m:t>
                    </m:r>
                  </m:oMath>
                </a14:m>
                <a:r>
                  <a:rPr lang="en-US" dirty="0">
                    <a:latin typeface="+mj-lt"/>
                    <a:sym typeface="Wingdings" panose="05000000000000000000" pitchFamily="2" charset="2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peak</m:t>
                        </m:r>
                      </m:sub>
                    </m:sSub>
                    <m: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=28 </m:t>
                    </m:r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mV</m:t>
                    </m:r>
                  </m:oMath>
                </a14:m>
                <a:r>
                  <a:rPr lang="en-US" dirty="0">
                    <a:latin typeface="+mj-lt"/>
                  </a:rPr>
                  <a:t> </a:t>
                </a:r>
                <a:endParaRPr lang="en-US" dirty="0">
                  <a:latin typeface="+mj-lt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𝐐</m:t>
                        </m:r>
                      </m:e>
                      <m:sub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𝐢𝐧</m:t>
                        </m:r>
                      </m:sub>
                    </m:sSub>
                    <m: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=1000 </m:t>
                    </m:r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</m:t>
                        </m:r>
                      </m:e>
                      <m:sup>
                        <m:r>
                          <a:rPr lang="it-IT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endParaRPr lang="en-US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vout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0" smtClean="0">
                        <a:latin typeface="Cambria Math" panose="02040503050406030204" pitchFamily="18" charset="0"/>
                      </a:rPr>
                      <m:t>835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rms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</a:t>
                </a:r>
                <a:endParaRPr lang="en-US" dirty="0">
                  <a:latin typeface="+mj-lt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b="1">
                            <a:latin typeface="+mj-lt"/>
                            <a:sym typeface="Wingdings" panose="05000000000000000000" pitchFamily="2" charset="2"/>
                          </a:rPr>
                          <m:t>ENC</m:t>
                        </m:r>
                      </m:e>
                      <m:sub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𝐂𝐒𝐀</m:t>
                        </m:r>
                      </m:sub>
                    </m:sSub>
                    <m:r>
                      <a:rPr lang="it-IT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  <m:r>
                      <a:rPr lang="it-IT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7</m:t>
                    </m:r>
                    <m:r>
                      <a:rPr lang="it-IT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Sup>
                      <m:sSubSupPr>
                        <m:ctrlP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it-IT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rms</m:t>
                        </m:r>
                      </m:sub>
                      <m:sup>
                        <m:r>
                          <a:rPr lang="it-IT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bSup>
                  </m:oMath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37">
                <a:extLst>
                  <a:ext uri="{FF2B5EF4-FFF2-40B4-BE49-F238E27FC236}">
                    <a16:creationId xmlns:a16="http://schemas.microsoft.com/office/drawing/2014/main" id="{C6CEC684-F33C-4639-B152-253EA50E2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516" y="3537770"/>
                <a:ext cx="3507666" cy="2160656"/>
              </a:xfrm>
              <a:prstGeom prst="rect">
                <a:avLst/>
              </a:prstGeom>
              <a:blipFill>
                <a:blip r:embed="rId5"/>
                <a:stretch>
                  <a:fillRect l="-2783" t="-2254" b="-22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1A0D4D4-4079-DF85-2445-DCA2E4CF1117}"/>
                  </a:ext>
                </a:extLst>
              </p:cNvPr>
              <p:cNvSpPr txBox="1"/>
              <p:nvPr/>
            </p:nvSpPr>
            <p:spPr>
              <a:xfrm>
                <a:off x="1207294" y="5534024"/>
                <a:ext cx="6453186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it-IT" b="1" i="0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𝐐</m:t>
                          </m:r>
                        </m:e>
                        <m:sub>
                          <m:r>
                            <a:rPr lang="it-IT" b="1" i="0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𝐢𝐧</m:t>
                          </m:r>
                          <m:r>
                            <a:rPr lang="it-IT" b="1" i="0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it-IT" b="1" i="0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𝐌𝐀𝐗</m:t>
                          </m:r>
                        </m:sub>
                      </m:sSub>
                      <m:r>
                        <a:rPr lang="it-IT" b="0" i="0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=4000 </m:t>
                      </m:r>
                      <m:sSup>
                        <m:sSupPr>
                          <m:ctrlPr>
                            <a:rPr lang="it-IT" b="0" i="1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b="0" i="0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e</m:t>
                          </m:r>
                        </m:e>
                        <m:sup>
                          <m:r>
                            <a:rPr lang="it-IT" b="0" i="0" dirty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F1A0D4D4-4079-DF85-2445-DCA2E4CF1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294" y="5534024"/>
                <a:ext cx="6453186" cy="381515"/>
              </a:xfrm>
              <a:prstGeom prst="rect">
                <a:avLst/>
              </a:prstGeom>
              <a:blipFill>
                <a:blip r:embed="rId6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CC466B1-1626-44BF-A5BE-990DC7DF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contributions</a:t>
            </a:r>
            <a:r>
              <a:rPr lang="it-IT" dirty="0"/>
              <a:t> - </a:t>
            </a:r>
            <a:r>
              <a:rPr lang="it-IT" dirty="0" err="1"/>
              <a:t>Simulations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91FE12-3418-4321-8CBD-73D84A08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122" y="1094914"/>
            <a:ext cx="6574732" cy="531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1470BEF-1934-0162-314D-872206EF0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SuperPixel</a:t>
            </a:r>
            <a:r>
              <a:rPr lang="it-IT" dirty="0"/>
              <a:t> - Layout</a:t>
            </a:r>
            <a:endParaRPr lang="en-US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27AB2AA-3C81-9C57-984E-EAF0843858F2}"/>
              </a:ext>
            </a:extLst>
          </p:cNvPr>
          <p:cNvGrpSpPr/>
          <p:nvPr/>
        </p:nvGrpSpPr>
        <p:grpSpPr>
          <a:xfrm>
            <a:off x="789970" y="966811"/>
            <a:ext cx="3602106" cy="2326391"/>
            <a:chOff x="3815899" y="1596851"/>
            <a:chExt cx="3602106" cy="2326391"/>
          </a:xfrm>
        </p:grpSpPr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1E679753-E6CD-B837-7106-4F68C1D4DA07}"/>
                </a:ext>
              </a:extLst>
            </p:cNvPr>
            <p:cNvCxnSpPr>
              <a:cxnSpLocks/>
            </p:cNvCxnSpPr>
            <p:nvPr/>
          </p:nvCxnSpPr>
          <p:spPr>
            <a:xfrm>
              <a:off x="5029617" y="1997022"/>
              <a:ext cx="0" cy="158400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5F83D342-81C1-77E4-C288-0E4367BCBD7E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5834005" y="1996566"/>
              <a:ext cx="1584000" cy="1584000"/>
              <a:chOff x="2228852" y="1819275"/>
              <a:chExt cx="914404" cy="914399"/>
            </a:xfrm>
          </p:grpSpPr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DBA69B98-424A-7096-10DA-F5B9DF8687A3}"/>
                  </a:ext>
                </a:extLst>
              </p:cNvPr>
              <p:cNvSpPr/>
              <p:nvPr/>
            </p:nvSpPr>
            <p:spPr>
              <a:xfrm>
                <a:off x="2681702" y="1819275"/>
                <a:ext cx="461548" cy="914399"/>
              </a:xfrm>
              <a:prstGeom prst="rect">
                <a:avLst/>
              </a:prstGeom>
              <a:solidFill>
                <a:srgbClr val="4472C4"/>
              </a:solidFill>
              <a:ln>
                <a:solidFill>
                  <a:srgbClr val="4472C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3600" dirty="0">
                    <a:latin typeface="+mj-lt"/>
                    <a:ea typeface="Cambria Math" panose="02040503050406030204" pitchFamily="18" charset="0"/>
                  </a:rPr>
                  <a:t>D</a:t>
                </a:r>
                <a:endParaRPr lang="en-US" sz="3600" dirty="0">
                  <a:latin typeface="+mj-lt"/>
                  <a:ea typeface="Cambria Math" panose="02040503050406030204" pitchFamily="18" charset="0"/>
                </a:endParaRPr>
              </a:p>
            </p:txBody>
          </p:sp>
          <p:sp>
            <p:nvSpPr>
              <p:cNvPr id="19" name="Rettangolo 18">
                <a:extLst>
                  <a:ext uri="{FF2B5EF4-FFF2-40B4-BE49-F238E27FC236}">
                    <a16:creationId xmlns:a16="http://schemas.microsoft.com/office/drawing/2014/main" id="{8CBFB7AF-D93B-A81C-858C-928AD0DAB95E}"/>
                  </a:ext>
                </a:extLst>
              </p:cNvPr>
              <p:cNvSpPr/>
              <p:nvPr/>
            </p:nvSpPr>
            <p:spPr>
              <a:xfrm>
                <a:off x="2228852" y="1819275"/>
                <a:ext cx="450849" cy="91439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3600" dirty="0">
                    <a:latin typeface="+mj-lt"/>
                    <a:ea typeface="Cambria Math" panose="02040503050406030204" pitchFamily="18" charset="0"/>
                  </a:rPr>
                  <a:t>A</a:t>
                </a:r>
                <a:endParaRPr lang="en-US" sz="3600" dirty="0">
                  <a:latin typeface="+mj-lt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20" name="Connettore diritto 19">
                <a:extLst>
                  <a:ext uri="{FF2B5EF4-FFF2-40B4-BE49-F238E27FC236}">
                    <a16:creationId xmlns:a16="http://schemas.microsoft.com/office/drawing/2014/main" id="{93B11BDB-A70A-AF2D-1860-70024F9FA52F}"/>
                  </a:ext>
                </a:extLst>
              </p:cNvPr>
              <p:cNvCxnSpPr>
                <a:cxnSpLocks/>
                <a:stCxn id="21" idx="0"/>
                <a:endCxn id="21" idx="2"/>
              </p:cNvCxnSpPr>
              <p:nvPr/>
            </p:nvCxnSpPr>
            <p:spPr>
              <a:xfrm flipH="1">
                <a:off x="2686057" y="1819275"/>
                <a:ext cx="0" cy="912017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450D9401-F159-7280-5CD8-B6A8043D44ED}"/>
                  </a:ext>
                </a:extLst>
              </p:cNvPr>
              <p:cNvSpPr/>
              <p:nvPr/>
            </p:nvSpPr>
            <p:spPr>
              <a:xfrm>
                <a:off x="2228856" y="1819276"/>
                <a:ext cx="914400" cy="91201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+mj-lt"/>
                  <a:ea typeface="Cambria Math" panose="02040503050406030204" pitchFamily="18" charset="0"/>
                </a:endParaRPr>
              </a:p>
            </p:txBody>
          </p:sp>
        </p:grpSp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77723D67-5B8D-F101-0A70-80D6F702B5A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056353" y="1150968"/>
              <a:ext cx="0" cy="1476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>
              <a:extLst>
                <a:ext uri="{FF2B5EF4-FFF2-40B4-BE49-F238E27FC236}">
                  <a16:creationId xmlns:a16="http://schemas.microsoft.com/office/drawing/2014/main" id="{201FCF77-CAAB-1FC3-0E73-B46052E4F22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85" y="2060418"/>
              <a:ext cx="0" cy="1476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7CD03F50-4960-7B4B-33A9-FC108C5334F0}"/>
                </a:ext>
              </a:extLst>
            </p:cNvPr>
            <p:cNvSpPr txBox="1"/>
            <p:nvPr/>
          </p:nvSpPr>
          <p:spPr>
            <a:xfrm rot="16200000">
              <a:off x="3673136" y="2644528"/>
              <a:ext cx="593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+mj-lt"/>
                  <a:ea typeface="Cambria Math" panose="02040503050406030204" pitchFamily="18" charset="0"/>
                </a:rPr>
                <a:t>35</a:t>
              </a:r>
              <a:r>
                <a:rPr lang="el-GR" sz="1400" dirty="0">
                  <a:latin typeface="+mj-lt"/>
                  <a:ea typeface="Cambria Math" panose="02040503050406030204" pitchFamily="18" charset="0"/>
                </a:rPr>
                <a:t>μ</a:t>
              </a:r>
              <a:r>
                <a:rPr lang="it-IT" sz="1400" dirty="0">
                  <a:latin typeface="+mj-lt"/>
                  <a:ea typeface="Cambria Math" panose="02040503050406030204" pitchFamily="18" charset="0"/>
                </a:rPr>
                <a:t>m</a:t>
              </a:r>
              <a:endParaRPr lang="en-US" sz="1400" dirty="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4B764BF5-18BE-DD81-0548-C28866035773}"/>
                </a:ext>
              </a:extLst>
            </p:cNvPr>
            <p:cNvSpPr txBox="1"/>
            <p:nvPr/>
          </p:nvSpPr>
          <p:spPr>
            <a:xfrm>
              <a:off x="4721966" y="1596851"/>
              <a:ext cx="593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latin typeface="+mj-lt"/>
                  <a:ea typeface="Cambria Math" panose="02040503050406030204" pitchFamily="18" charset="0"/>
                </a:rPr>
                <a:t>35</a:t>
              </a:r>
              <a:r>
                <a:rPr lang="el-GR" sz="1400" dirty="0">
                  <a:latin typeface="+mj-lt"/>
                  <a:ea typeface="Cambria Math" panose="02040503050406030204" pitchFamily="18" charset="0"/>
                </a:rPr>
                <a:t>μ</a:t>
              </a:r>
              <a:r>
                <a:rPr lang="it-IT" sz="1400" dirty="0">
                  <a:latin typeface="+mj-lt"/>
                  <a:ea typeface="Cambria Math" panose="02040503050406030204" pitchFamily="18" charset="0"/>
                </a:rPr>
                <a:t>m</a:t>
              </a:r>
              <a:endParaRPr lang="en-US" sz="1400" dirty="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2A11C70-B7BA-CCF5-5455-BD751BF461F4}"/>
                </a:ext>
              </a:extLst>
            </p:cNvPr>
            <p:cNvSpPr txBox="1"/>
            <p:nvPr/>
          </p:nvSpPr>
          <p:spPr>
            <a:xfrm>
              <a:off x="5132996" y="3584688"/>
              <a:ext cx="13800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50"/>
                  </a:solidFill>
                  <a:latin typeface="+mj-lt"/>
                  <a:ea typeface="Cambria Math" panose="02040503050406030204" pitchFamily="18" charset="0"/>
                </a:rPr>
                <a:t>Shared Logic</a:t>
              </a:r>
            </a:p>
          </p:txBody>
        </p:sp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AF88161C-4FE3-8DFF-430D-5860D231B2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46548" y="1996250"/>
              <a:ext cx="1584000" cy="1584000"/>
              <a:chOff x="2228852" y="1819275"/>
              <a:chExt cx="914404" cy="914399"/>
            </a:xfrm>
          </p:grpSpPr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08D06F5B-D82A-D41D-CA6F-3521D7A2C229}"/>
                  </a:ext>
                </a:extLst>
              </p:cNvPr>
              <p:cNvSpPr/>
              <p:nvPr/>
            </p:nvSpPr>
            <p:spPr>
              <a:xfrm>
                <a:off x="2679701" y="1819275"/>
                <a:ext cx="463550" cy="914399"/>
              </a:xfrm>
              <a:prstGeom prst="rect">
                <a:avLst/>
              </a:prstGeom>
              <a:solidFill>
                <a:srgbClr val="4472C4"/>
              </a:solidFill>
              <a:ln>
                <a:solidFill>
                  <a:srgbClr val="4472C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3600" dirty="0">
                    <a:latin typeface="+mj-lt"/>
                    <a:ea typeface="Cambria Math" panose="02040503050406030204" pitchFamily="18" charset="0"/>
                  </a:rPr>
                  <a:t>D</a:t>
                </a:r>
                <a:endParaRPr lang="en-US" sz="3600" dirty="0">
                  <a:latin typeface="+mj-lt"/>
                  <a:ea typeface="Cambria Math" panose="02040503050406030204" pitchFamily="18" charset="0"/>
                </a:endParaRPr>
              </a:p>
            </p:txBody>
          </p:sp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F552ED19-15FC-AF25-B723-B98A7C1A349C}"/>
                  </a:ext>
                </a:extLst>
              </p:cNvPr>
              <p:cNvSpPr/>
              <p:nvPr/>
            </p:nvSpPr>
            <p:spPr>
              <a:xfrm>
                <a:off x="2228852" y="1819275"/>
                <a:ext cx="453785" cy="914399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3600" dirty="0">
                    <a:latin typeface="+mj-lt"/>
                    <a:ea typeface="Cambria Math" panose="02040503050406030204" pitchFamily="18" charset="0"/>
                  </a:rPr>
                  <a:t>A</a:t>
                </a:r>
                <a:endParaRPr lang="en-US" sz="3600" dirty="0">
                  <a:latin typeface="+mj-lt"/>
                  <a:ea typeface="Cambria Math" panose="02040503050406030204" pitchFamily="18" charset="0"/>
                </a:endParaRPr>
              </a:p>
            </p:txBody>
          </p:sp>
          <p:cxnSp>
            <p:nvCxnSpPr>
              <p:cNvPr id="16" name="Connettore diritto 15">
                <a:extLst>
                  <a:ext uri="{FF2B5EF4-FFF2-40B4-BE49-F238E27FC236}">
                    <a16:creationId xmlns:a16="http://schemas.microsoft.com/office/drawing/2014/main" id="{9A7AEBC7-5A32-2820-6772-22E1EE6B229F}"/>
                  </a:ext>
                </a:extLst>
              </p:cNvPr>
              <p:cNvCxnSpPr>
                <a:cxnSpLocks/>
                <a:stCxn id="17" idx="0"/>
                <a:endCxn id="17" idx="2"/>
              </p:cNvCxnSpPr>
              <p:nvPr/>
            </p:nvCxnSpPr>
            <p:spPr>
              <a:xfrm flipH="1">
                <a:off x="2686057" y="1819275"/>
                <a:ext cx="0" cy="912017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F692286C-819C-BAC9-7468-B800AAB7DB52}"/>
                  </a:ext>
                </a:extLst>
              </p:cNvPr>
              <p:cNvSpPr/>
              <p:nvPr/>
            </p:nvSpPr>
            <p:spPr>
              <a:xfrm>
                <a:off x="2228856" y="1819276"/>
                <a:ext cx="914400" cy="91201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+mj-lt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A5A0C5E5-C43C-CA25-ED2E-3863ED2B74E6}"/>
                </a:ext>
              </a:extLst>
            </p:cNvPr>
            <p:cNvSpPr/>
            <p:nvPr/>
          </p:nvSpPr>
          <p:spPr>
            <a:xfrm>
              <a:off x="5757314" y="1991812"/>
              <a:ext cx="144000" cy="1584000"/>
            </a:xfrm>
            <a:prstGeom prst="rect">
              <a:avLst/>
            </a:prstGeom>
            <a:solidFill>
              <a:srgbClr val="00B050">
                <a:alpha val="56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C745121D-2034-B07A-E045-B508B367AA4D}"/>
              </a:ext>
            </a:extLst>
          </p:cNvPr>
          <p:cNvGrpSpPr>
            <a:grpSpLocks noChangeAspect="1"/>
          </p:cNvGrpSpPr>
          <p:nvPr/>
        </p:nvGrpSpPr>
        <p:grpSpPr>
          <a:xfrm>
            <a:off x="5746961" y="3795672"/>
            <a:ext cx="4680000" cy="2671912"/>
            <a:chOff x="3417002" y="51558"/>
            <a:chExt cx="5642179" cy="3221236"/>
          </a:xfrm>
        </p:grpSpPr>
        <p:pic>
          <p:nvPicPr>
            <p:cNvPr id="47" name="Immagine 46" descr="Immagine che contiene testo, elettronico, circuito, schermo&#10;&#10;Descrizione generata automaticamente">
              <a:extLst>
                <a:ext uri="{FF2B5EF4-FFF2-40B4-BE49-F238E27FC236}">
                  <a16:creationId xmlns:a16="http://schemas.microsoft.com/office/drawing/2014/main" id="{D123DA15-114C-23E1-135C-D5DEB96E7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002" y="404080"/>
              <a:ext cx="5642178" cy="2868714"/>
            </a:xfrm>
            <a:prstGeom prst="rect">
              <a:avLst/>
            </a:prstGeom>
          </p:spPr>
        </p:pic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5E74504E-D486-D63D-9F47-A151E8019049}"/>
                </a:ext>
              </a:extLst>
            </p:cNvPr>
            <p:cNvSpPr/>
            <p:nvPr/>
          </p:nvSpPr>
          <p:spPr>
            <a:xfrm>
              <a:off x="3917835" y="925574"/>
              <a:ext cx="1833119" cy="18497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49" name="Connettore 2 48">
              <a:extLst>
                <a:ext uri="{FF2B5EF4-FFF2-40B4-BE49-F238E27FC236}">
                  <a16:creationId xmlns:a16="http://schemas.microsoft.com/office/drawing/2014/main" id="{B7A314EE-BA62-7C9E-6DB0-12952161849E}"/>
                </a:ext>
              </a:extLst>
            </p:cNvPr>
            <p:cNvCxnSpPr>
              <a:cxnSpLocks/>
            </p:cNvCxnSpPr>
            <p:nvPr/>
          </p:nvCxnSpPr>
          <p:spPr>
            <a:xfrm>
              <a:off x="4833563" y="373099"/>
              <a:ext cx="0" cy="51936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sellaDiTesto 49">
              <a:extLst>
                <a:ext uri="{FF2B5EF4-FFF2-40B4-BE49-F238E27FC236}">
                  <a16:creationId xmlns:a16="http://schemas.microsoft.com/office/drawing/2014/main" id="{104CC9CD-CB7D-2011-9475-9C15F22F29DE}"/>
                </a:ext>
              </a:extLst>
            </p:cNvPr>
            <p:cNvSpPr txBox="1"/>
            <p:nvPr/>
          </p:nvSpPr>
          <p:spPr>
            <a:xfrm>
              <a:off x="4464288" y="51558"/>
              <a:ext cx="717371" cy="371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 err="1">
                  <a:solidFill>
                    <a:srgbClr val="FF0000"/>
                  </a:solidFill>
                  <a:latin typeface="+mj-lt"/>
                  <a:ea typeface="Cambria Math" panose="02040503050406030204" pitchFamily="18" charset="0"/>
                </a:rPr>
                <a:t>Anode</a:t>
              </a:r>
              <a:endParaRPr lang="it-IT" sz="1400" b="1" dirty="0">
                <a:solidFill>
                  <a:srgbClr val="FF0000"/>
                </a:solidFill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58176217-2D6E-3FDD-722A-5289942D5D16}"/>
                </a:ext>
              </a:extLst>
            </p:cNvPr>
            <p:cNvSpPr/>
            <p:nvPr/>
          </p:nvSpPr>
          <p:spPr>
            <a:xfrm>
              <a:off x="6251789" y="404080"/>
              <a:ext cx="2807392" cy="2867997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4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FB1F52DF-2C3B-C6E5-8252-6126C92C5D56}"/>
                </a:ext>
              </a:extLst>
            </p:cNvPr>
            <p:cNvSpPr txBox="1"/>
            <p:nvPr/>
          </p:nvSpPr>
          <p:spPr>
            <a:xfrm>
              <a:off x="7204997" y="51558"/>
              <a:ext cx="622675" cy="371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 dirty="0">
                  <a:solidFill>
                    <a:srgbClr val="FFC000"/>
                  </a:solidFill>
                  <a:latin typeface="+mj-lt"/>
                  <a:ea typeface="Cambria Math" panose="02040503050406030204" pitchFamily="18" charset="0"/>
                </a:rPr>
                <a:t>Pixel</a:t>
              </a:r>
            </a:p>
          </p:txBody>
        </p:sp>
      </p:grpSp>
      <p:grpSp>
        <p:nvGrpSpPr>
          <p:cNvPr id="53" name="Gruppo 52">
            <a:extLst>
              <a:ext uri="{FF2B5EF4-FFF2-40B4-BE49-F238E27FC236}">
                <a16:creationId xmlns:a16="http://schemas.microsoft.com/office/drawing/2014/main" id="{B955BE7C-1CCD-6A29-9842-C7AEC739CAB9}"/>
              </a:ext>
            </a:extLst>
          </p:cNvPr>
          <p:cNvGrpSpPr>
            <a:grpSpLocks noChangeAspect="1"/>
          </p:cNvGrpSpPr>
          <p:nvPr/>
        </p:nvGrpSpPr>
        <p:grpSpPr>
          <a:xfrm>
            <a:off x="5416889" y="830225"/>
            <a:ext cx="5047542" cy="2933943"/>
            <a:chOff x="1345162" y="1880938"/>
            <a:chExt cx="5986543" cy="3479741"/>
          </a:xfrm>
        </p:grpSpPr>
        <p:pic>
          <p:nvPicPr>
            <p:cNvPr id="54" name="Immagine 53">
              <a:extLst>
                <a:ext uri="{FF2B5EF4-FFF2-40B4-BE49-F238E27FC236}">
                  <a16:creationId xmlns:a16="http://schemas.microsoft.com/office/drawing/2014/main" id="{6DA08372-E24A-4E58-6C2E-5C26410E2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0154"/>
            <a:stretch/>
          </p:blipFill>
          <p:spPr>
            <a:xfrm>
              <a:off x="1719395" y="2242620"/>
              <a:ext cx="2809126" cy="2840282"/>
            </a:xfrm>
            <a:prstGeom prst="rect">
              <a:avLst/>
            </a:prstGeom>
          </p:spPr>
        </p:pic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1A891BCE-2D91-B739-991D-E7E1981F0E25}"/>
                </a:ext>
              </a:extLst>
            </p:cNvPr>
            <p:cNvSpPr/>
            <p:nvPr/>
          </p:nvSpPr>
          <p:spPr>
            <a:xfrm>
              <a:off x="2424273" y="3847899"/>
              <a:ext cx="419946" cy="1192106"/>
            </a:xfrm>
            <a:prstGeom prst="rect">
              <a:avLst/>
            </a:prstGeom>
            <a:solidFill>
              <a:srgbClr val="70AD47">
                <a:alpha val="73000"/>
              </a:srgbClr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1505C5CA-2327-C8EF-01A7-9A4BCC375350}"/>
                </a:ext>
              </a:extLst>
            </p:cNvPr>
            <p:cNvSpPr/>
            <p:nvPr/>
          </p:nvSpPr>
          <p:spPr>
            <a:xfrm>
              <a:off x="3083544" y="3588254"/>
              <a:ext cx="419946" cy="1345635"/>
            </a:xfrm>
            <a:prstGeom prst="rect">
              <a:avLst/>
            </a:prstGeom>
            <a:solidFill>
              <a:srgbClr val="2F5597">
                <a:alpha val="63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57" name="Figura a mano libera: forma 56">
              <a:extLst>
                <a:ext uri="{FF2B5EF4-FFF2-40B4-BE49-F238E27FC236}">
                  <a16:creationId xmlns:a16="http://schemas.microsoft.com/office/drawing/2014/main" id="{F2B1682E-97D8-3CB3-35DC-8351FB517EFB}"/>
                </a:ext>
              </a:extLst>
            </p:cNvPr>
            <p:cNvSpPr/>
            <p:nvPr/>
          </p:nvSpPr>
          <p:spPr>
            <a:xfrm>
              <a:off x="1753218" y="2566987"/>
              <a:ext cx="1086743" cy="1261344"/>
            </a:xfrm>
            <a:custGeom>
              <a:avLst/>
              <a:gdLst>
                <a:gd name="connsiteX0" fmla="*/ 0 w 916940"/>
                <a:gd name="connsiteY0" fmla="*/ 109220 h 1064260"/>
                <a:gd name="connsiteX1" fmla="*/ 703580 w 916940"/>
                <a:gd name="connsiteY1" fmla="*/ 101600 h 1064260"/>
                <a:gd name="connsiteX2" fmla="*/ 711200 w 916940"/>
                <a:gd name="connsiteY2" fmla="*/ 5080 h 1064260"/>
                <a:gd name="connsiteX3" fmla="*/ 916940 w 916940"/>
                <a:gd name="connsiteY3" fmla="*/ 0 h 1064260"/>
                <a:gd name="connsiteX4" fmla="*/ 911860 w 916940"/>
                <a:gd name="connsiteY4" fmla="*/ 1064260 h 1064260"/>
                <a:gd name="connsiteX5" fmla="*/ 0 w 916940"/>
                <a:gd name="connsiteY5" fmla="*/ 1054100 h 1064260"/>
                <a:gd name="connsiteX6" fmla="*/ 0 w 916940"/>
                <a:gd name="connsiteY6" fmla="*/ 109220 h 106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940" h="1064260">
                  <a:moveTo>
                    <a:pt x="0" y="109220"/>
                  </a:moveTo>
                  <a:lnTo>
                    <a:pt x="703580" y="101600"/>
                  </a:lnTo>
                  <a:lnTo>
                    <a:pt x="711200" y="5080"/>
                  </a:lnTo>
                  <a:lnTo>
                    <a:pt x="916940" y="0"/>
                  </a:lnTo>
                  <a:cubicBezTo>
                    <a:pt x="915247" y="354753"/>
                    <a:pt x="913553" y="709507"/>
                    <a:pt x="911860" y="1064260"/>
                  </a:cubicBezTo>
                  <a:lnTo>
                    <a:pt x="0" y="1054100"/>
                  </a:lnTo>
                  <a:lnTo>
                    <a:pt x="0" y="109220"/>
                  </a:lnTo>
                  <a:close/>
                </a:path>
              </a:pathLst>
            </a:custGeom>
            <a:solidFill>
              <a:srgbClr val="70AD47">
                <a:alpha val="73000"/>
              </a:srgbClr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58" name="Figura a mano libera: forma 57">
              <a:extLst>
                <a:ext uri="{FF2B5EF4-FFF2-40B4-BE49-F238E27FC236}">
                  <a16:creationId xmlns:a16="http://schemas.microsoft.com/office/drawing/2014/main" id="{F0881481-E72E-2F74-5DB4-455FEE572AA7}"/>
                </a:ext>
              </a:extLst>
            </p:cNvPr>
            <p:cNvSpPr/>
            <p:nvPr/>
          </p:nvSpPr>
          <p:spPr>
            <a:xfrm>
              <a:off x="1760487" y="2292291"/>
              <a:ext cx="1088248" cy="365760"/>
            </a:xfrm>
            <a:custGeom>
              <a:avLst/>
              <a:gdLst>
                <a:gd name="connsiteX0" fmla="*/ 0 w 918210"/>
                <a:gd name="connsiteY0" fmla="*/ 306705 h 308610"/>
                <a:gd name="connsiteX1" fmla="*/ 674370 w 918210"/>
                <a:gd name="connsiteY1" fmla="*/ 308610 h 308610"/>
                <a:gd name="connsiteX2" fmla="*/ 672465 w 918210"/>
                <a:gd name="connsiteY2" fmla="*/ 213360 h 308610"/>
                <a:gd name="connsiteX3" fmla="*/ 918210 w 918210"/>
                <a:gd name="connsiteY3" fmla="*/ 209550 h 308610"/>
                <a:gd name="connsiteX4" fmla="*/ 916305 w 918210"/>
                <a:gd name="connsiteY4" fmla="*/ 0 h 308610"/>
                <a:gd name="connsiteX5" fmla="*/ 0 w 918210"/>
                <a:gd name="connsiteY5" fmla="*/ 0 h 308610"/>
                <a:gd name="connsiteX6" fmla="*/ 0 w 918210"/>
                <a:gd name="connsiteY6" fmla="*/ 306705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210" h="308610">
                  <a:moveTo>
                    <a:pt x="0" y="306705"/>
                  </a:moveTo>
                  <a:lnTo>
                    <a:pt x="674370" y="308610"/>
                  </a:lnTo>
                  <a:lnTo>
                    <a:pt x="672465" y="213360"/>
                  </a:lnTo>
                  <a:lnTo>
                    <a:pt x="918210" y="209550"/>
                  </a:lnTo>
                  <a:lnTo>
                    <a:pt x="916305" y="0"/>
                  </a:lnTo>
                  <a:lnTo>
                    <a:pt x="0" y="0"/>
                  </a:lnTo>
                  <a:lnTo>
                    <a:pt x="0" y="306705"/>
                  </a:lnTo>
                  <a:close/>
                </a:path>
              </a:pathLst>
            </a:custGeom>
            <a:solidFill>
              <a:srgbClr val="70AD47">
                <a:alpha val="73000"/>
              </a:srgbClr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67934FD7-00D2-F903-88C6-450E8041C743}"/>
                </a:ext>
              </a:extLst>
            </p:cNvPr>
            <p:cNvSpPr/>
            <p:nvPr/>
          </p:nvSpPr>
          <p:spPr>
            <a:xfrm>
              <a:off x="3083544" y="2393891"/>
              <a:ext cx="618631" cy="1165012"/>
            </a:xfrm>
            <a:custGeom>
              <a:avLst/>
              <a:gdLst>
                <a:gd name="connsiteX0" fmla="*/ 0 w 521970"/>
                <a:gd name="connsiteY0" fmla="*/ 982980 h 982980"/>
                <a:gd name="connsiteX1" fmla="*/ 358140 w 521970"/>
                <a:gd name="connsiteY1" fmla="*/ 981075 h 982980"/>
                <a:gd name="connsiteX2" fmla="*/ 360045 w 521970"/>
                <a:gd name="connsiteY2" fmla="*/ 489585 h 982980"/>
                <a:gd name="connsiteX3" fmla="*/ 521970 w 521970"/>
                <a:gd name="connsiteY3" fmla="*/ 487680 h 982980"/>
                <a:gd name="connsiteX4" fmla="*/ 518160 w 521970"/>
                <a:gd name="connsiteY4" fmla="*/ 3810 h 982980"/>
                <a:gd name="connsiteX5" fmla="*/ 0 w 521970"/>
                <a:gd name="connsiteY5" fmla="*/ 0 h 982980"/>
                <a:gd name="connsiteX6" fmla="*/ 0 w 521970"/>
                <a:gd name="connsiteY6" fmla="*/ 982980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1970" h="982980">
                  <a:moveTo>
                    <a:pt x="0" y="982980"/>
                  </a:moveTo>
                  <a:lnTo>
                    <a:pt x="358140" y="981075"/>
                  </a:lnTo>
                  <a:lnTo>
                    <a:pt x="360045" y="489585"/>
                  </a:lnTo>
                  <a:lnTo>
                    <a:pt x="521970" y="487680"/>
                  </a:lnTo>
                  <a:lnTo>
                    <a:pt x="518160" y="3810"/>
                  </a:lnTo>
                  <a:lnTo>
                    <a:pt x="0" y="0"/>
                  </a:lnTo>
                  <a:lnTo>
                    <a:pt x="0" y="982980"/>
                  </a:lnTo>
                  <a:close/>
                </a:path>
              </a:pathLst>
            </a:custGeom>
            <a:solidFill>
              <a:srgbClr val="2F5597">
                <a:alpha val="63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60" name="Figura a mano libera: forma 59">
              <a:extLst>
                <a:ext uri="{FF2B5EF4-FFF2-40B4-BE49-F238E27FC236}">
                  <a16:creationId xmlns:a16="http://schemas.microsoft.com/office/drawing/2014/main" id="{246E6F8A-D714-EBEA-9F0B-BAEA7F9D261E}"/>
                </a:ext>
              </a:extLst>
            </p:cNvPr>
            <p:cNvSpPr/>
            <p:nvPr/>
          </p:nvSpPr>
          <p:spPr>
            <a:xfrm>
              <a:off x="3537357" y="2402922"/>
              <a:ext cx="984391" cy="2533225"/>
            </a:xfrm>
            <a:custGeom>
              <a:avLst/>
              <a:gdLst>
                <a:gd name="connsiteX0" fmla="*/ 0 w 830580"/>
                <a:gd name="connsiteY0" fmla="*/ 2137410 h 2137410"/>
                <a:gd name="connsiteX1" fmla="*/ 830580 w 830580"/>
                <a:gd name="connsiteY1" fmla="*/ 2137410 h 2137410"/>
                <a:gd name="connsiteX2" fmla="*/ 826770 w 830580"/>
                <a:gd name="connsiteY2" fmla="*/ 0 h 2137410"/>
                <a:gd name="connsiteX3" fmla="*/ 167640 w 830580"/>
                <a:gd name="connsiteY3" fmla="*/ 0 h 2137410"/>
                <a:gd name="connsiteX4" fmla="*/ 167640 w 830580"/>
                <a:gd name="connsiteY4" fmla="*/ 506730 h 2137410"/>
                <a:gd name="connsiteX5" fmla="*/ 3810 w 830580"/>
                <a:gd name="connsiteY5" fmla="*/ 510540 h 2137410"/>
                <a:gd name="connsiteX6" fmla="*/ 0 w 830580"/>
                <a:gd name="connsiteY6" fmla="*/ 2137410 h 21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580" h="2137410">
                  <a:moveTo>
                    <a:pt x="0" y="2137410"/>
                  </a:moveTo>
                  <a:lnTo>
                    <a:pt x="830580" y="2137410"/>
                  </a:lnTo>
                  <a:lnTo>
                    <a:pt x="826770" y="0"/>
                  </a:lnTo>
                  <a:lnTo>
                    <a:pt x="167640" y="0"/>
                  </a:lnTo>
                  <a:lnTo>
                    <a:pt x="167640" y="506730"/>
                  </a:lnTo>
                  <a:lnTo>
                    <a:pt x="3810" y="510540"/>
                  </a:lnTo>
                  <a:lnTo>
                    <a:pt x="0" y="2137410"/>
                  </a:lnTo>
                  <a:close/>
                </a:path>
              </a:pathLst>
            </a:custGeom>
            <a:solidFill>
              <a:srgbClr val="2F5597">
                <a:alpha val="63000"/>
              </a:srgb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DF1053EA-2015-361C-DB1A-952E8D72B135}"/>
                </a:ext>
              </a:extLst>
            </p:cNvPr>
            <p:cNvSpPr/>
            <p:nvPr/>
          </p:nvSpPr>
          <p:spPr>
            <a:xfrm>
              <a:off x="1727071" y="2257069"/>
              <a:ext cx="2809125" cy="281883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62" name="Connettore 2 61">
              <a:extLst>
                <a:ext uri="{FF2B5EF4-FFF2-40B4-BE49-F238E27FC236}">
                  <a16:creationId xmlns:a16="http://schemas.microsoft.com/office/drawing/2014/main" id="{AE151AE8-DFD3-8FFC-E380-B2030B1FFC1B}"/>
                </a:ext>
              </a:extLst>
            </p:cNvPr>
            <p:cNvCxnSpPr>
              <a:cxnSpLocks/>
            </p:cNvCxnSpPr>
            <p:nvPr/>
          </p:nvCxnSpPr>
          <p:spPr>
            <a:xfrm>
              <a:off x="1736554" y="2178834"/>
              <a:ext cx="279738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>
              <a:extLst>
                <a:ext uri="{FF2B5EF4-FFF2-40B4-BE49-F238E27FC236}">
                  <a16:creationId xmlns:a16="http://schemas.microsoft.com/office/drawing/2014/main" id="{EB6C758A-F347-44D4-E19F-D5FB1F6BAF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304" y="3662761"/>
              <a:ext cx="279738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BE935DBA-1561-3DC2-3EF9-2ED27D0B71B5}"/>
                    </a:ext>
                  </a:extLst>
                </p:cNvPr>
                <p:cNvSpPr txBox="1"/>
                <p:nvPr/>
              </p:nvSpPr>
              <p:spPr>
                <a:xfrm>
                  <a:off x="2790036" y="1880938"/>
                  <a:ext cx="713457" cy="310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105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</m:t>
                      </m:r>
                      <m:r>
                        <a:rPr lang="it-IT" sz="105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µ</m:t>
                      </m:r>
                    </m:oMath>
                  </a14:m>
                  <a:r>
                    <a:rPr lang="en-US" sz="1050" b="1" dirty="0">
                      <a:latin typeface="+mj-lt"/>
                      <a:ea typeface="Cambria Math" panose="020405030504060302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BE935DBA-1561-3DC2-3EF9-2ED27D0B7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0036" y="1880938"/>
                  <a:ext cx="713457" cy="310277"/>
                </a:xfrm>
                <a:prstGeom prst="rect">
                  <a:avLst/>
                </a:prstGeom>
                <a:blipFill>
                  <a:blip r:embed="rId4"/>
                  <a:stretch>
                    <a:fillRect b="-1162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CasellaDiTesto 64">
                  <a:extLst>
                    <a:ext uri="{FF2B5EF4-FFF2-40B4-BE49-F238E27FC236}">
                      <a16:creationId xmlns:a16="http://schemas.microsoft.com/office/drawing/2014/main" id="{045A82A5-A9AF-6D8F-C0A1-7740B49B0E12}"/>
                    </a:ext>
                  </a:extLst>
                </p:cNvPr>
                <p:cNvSpPr txBox="1"/>
                <p:nvPr/>
              </p:nvSpPr>
              <p:spPr>
                <a:xfrm rot="16200000">
                  <a:off x="1143572" y="3433112"/>
                  <a:ext cx="713457" cy="310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105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𝟑𝟓</m:t>
                      </m:r>
                      <m:r>
                        <a:rPr lang="it-IT" sz="105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µ</m:t>
                      </m:r>
                    </m:oMath>
                  </a14:m>
                  <a:r>
                    <a:rPr lang="en-US" sz="1050" b="1" dirty="0">
                      <a:latin typeface="+mj-lt"/>
                      <a:ea typeface="Cambria Math" panose="020405030504060302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65" name="CasellaDiTesto 64">
                  <a:extLst>
                    <a:ext uri="{FF2B5EF4-FFF2-40B4-BE49-F238E27FC236}">
                      <a16:creationId xmlns:a16="http://schemas.microsoft.com/office/drawing/2014/main" id="{045A82A5-A9AF-6D8F-C0A1-7740B49B0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3572" y="3433112"/>
                  <a:ext cx="713457" cy="310278"/>
                </a:xfrm>
                <a:prstGeom prst="rect">
                  <a:avLst/>
                </a:prstGeom>
                <a:blipFill>
                  <a:blip r:embed="rId5"/>
                  <a:stretch>
                    <a:fillRect r="-1162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F9E66D4B-5106-C3FC-1D2C-45C61C335D32}"/>
                </a:ext>
              </a:extLst>
            </p:cNvPr>
            <p:cNvSpPr/>
            <p:nvPr/>
          </p:nvSpPr>
          <p:spPr>
            <a:xfrm>
              <a:off x="1767357" y="3847899"/>
              <a:ext cx="634789" cy="1192106"/>
            </a:xfrm>
            <a:prstGeom prst="rect">
              <a:avLst/>
            </a:prstGeom>
            <a:solidFill>
              <a:srgbClr val="70AD47">
                <a:alpha val="73000"/>
              </a:srgbClr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67" name="CasellaDiTesto 66">
              <a:extLst>
                <a:ext uri="{FF2B5EF4-FFF2-40B4-BE49-F238E27FC236}">
                  <a16:creationId xmlns:a16="http://schemas.microsoft.com/office/drawing/2014/main" id="{91A57496-CC31-2E65-3F96-39D4E8BAB7BD}"/>
                </a:ext>
              </a:extLst>
            </p:cNvPr>
            <p:cNvSpPr txBox="1"/>
            <p:nvPr/>
          </p:nvSpPr>
          <p:spPr>
            <a:xfrm>
              <a:off x="1629263" y="4319476"/>
              <a:ext cx="887984" cy="32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CSA</a:t>
              </a:r>
              <a:endParaRPr lang="en-US" sz="1200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</a:endParaRPr>
            </a:p>
          </p:txBody>
        </p:sp>
        <p:pic>
          <p:nvPicPr>
            <p:cNvPr id="68" name="Immagine 67">
              <a:extLst>
                <a:ext uri="{FF2B5EF4-FFF2-40B4-BE49-F238E27FC236}">
                  <a16:creationId xmlns:a16="http://schemas.microsoft.com/office/drawing/2014/main" id="{6B7DCB2C-8C6B-E47A-C7BA-D04B2198CE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0154"/>
            <a:stretch/>
          </p:blipFill>
          <p:spPr>
            <a:xfrm flipH="1">
              <a:off x="4522579" y="2242620"/>
              <a:ext cx="2809126" cy="2840282"/>
            </a:xfrm>
            <a:prstGeom prst="rect">
              <a:avLst/>
            </a:prstGeom>
          </p:spPr>
        </p:pic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2E55EB2B-FFEF-16BA-2F79-17B6332E1E5E}"/>
                </a:ext>
              </a:extLst>
            </p:cNvPr>
            <p:cNvSpPr/>
            <p:nvPr/>
          </p:nvSpPr>
          <p:spPr>
            <a:xfrm flipH="1">
              <a:off x="6206877" y="2292292"/>
              <a:ext cx="1109475" cy="2747714"/>
            </a:xfrm>
            <a:prstGeom prst="rect">
              <a:avLst/>
            </a:prstGeom>
            <a:solidFill>
              <a:srgbClr val="70AD47">
                <a:alpha val="73000"/>
              </a:srgbClr>
            </a:solidFill>
            <a:ln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96A05B7C-FE8D-24E8-C960-DC7F42572971}"/>
                </a:ext>
              </a:extLst>
            </p:cNvPr>
            <p:cNvSpPr/>
            <p:nvPr/>
          </p:nvSpPr>
          <p:spPr>
            <a:xfrm flipH="1">
              <a:off x="4514904" y="2257069"/>
              <a:ext cx="2809125" cy="2818835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  <a:ea typeface="Cambria Math" panose="02040503050406030204" pitchFamily="18" charset="0"/>
              </a:endParaRPr>
            </a:p>
          </p:txBody>
        </p:sp>
        <p:cxnSp>
          <p:nvCxnSpPr>
            <p:cNvPr id="71" name="Connettore 2 70">
              <a:extLst>
                <a:ext uri="{FF2B5EF4-FFF2-40B4-BE49-F238E27FC236}">
                  <a16:creationId xmlns:a16="http://schemas.microsoft.com/office/drawing/2014/main" id="{F6EC627A-6010-744D-92FE-F91105515C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40048" y="5298847"/>
              <a:ext cx="153599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diritto 71">
              <a:extLst>
                <a:ext uri="{FF2B5EF4-FFF2-40B4-BE49-F238E27FC236}">
                  <a16:creationId xmlns:a16="http://schemas.microsoft.com/office/drawing/2014/main" id="{A3533EB6-9A09-6E28-B9FD-14CFE33140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8563" y="4473732"/>
              <a:ext cx="0" cy="810666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23ED607C-4E2E-C49A-3CFC-DB6A4932BF37}"/>
                    </a:ext>
                  </a:extLst>
                </p:cNvPr>
                <p:cNvSpPr txBox="1"/>
                <p:nvPr/>
              </p:nvSpPr>
              <p:spPr>
                <a:xfrm flipH="1">
                  <a:off x="5581922" y="5050402"/>
                  <a:ext cx="713456" cy="310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105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it-IT" sz="105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µ</m:t>
                      </m:r>
                    </m:oMath>
                  </a14:m>
                  <a:r>
                    <a:rPr lang="en-US" sz="1050" b="1" dirty="0">
                      <a:latin typeface="+mj-lt"/>
                      <a:ea typeface="Cambria Math" panose="02040503050406030204" pitchFamily="18" charset="0"/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73" name="CasellaDiTesto 72">
                  <a:extLst>
                    <a:ext uri="{FF2B5EF4-FFF2-40B4-BE49-F238E27FC236}">
                      <a16:creationId xmlns:a16="http://schemas.microsoft.com/office/drawing/2014/main" id="{23ED607C-4E2E-C49A-3CFC-DB6A4932B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581922" y="5050402"/>
                  <a:ext cx="713456" cy="310277"/>
                </a:xfrm>
                <a:prstGeom prst="rect">
                  <a:avLst/>
                </a:prstGeom>
                <a:blipFill>
                  <a:blip r:embed="rId6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4FC35688-491D-E1AC-518E-601948B8F6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00555" y="4473426"/>
              <a:ext cx="0" cy="810666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ttangolo 74">
              <a:extLst>
                <a:ext uri="{FF2B5EF4-FFF2-40B4-BE49-F238E27FC236}">
                  <a16:creationId xmlns:a16="http://schemas.microsoft.com/office/drawing/2014/main" id="{8397DAE0-28CF-C4CD-E9D7-EBF3C560B515}"/>
                </a:ext>
              </a:extLst>
            </p:cNvPr>
            <p:cNvSpPr/>
            <p:nvPr/>
          </p:nvSpPr>
          <p:spPr>
            <a:xfrm>
              <a:off x="4542713" y="2292291"/>
              <a:ext cx="1569519" cy="2722759"/>
            </a:xfrm>
            <a:prstGeom prst="rect">
              <a:avLst/>
            </a:prstGeom>
            <a:solidFill>
              <a:srgbClr val="265E86">
                <a:alpha val="63000"/>
              </a:srgb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76" name="Rettangolo 75">
              <a:extLst>
                <a:ext uri="{FF2B5EF4-FFF2-40B4-BE49-F238E27FC236}">
                  <a16:creationId xmlns:a16="http://schemas.microsoft.com/office/drawing/2014/main" id="{B36A633D-503F-7B60-1DCB-9E7F0802B51C}"/>
                </a:ext>
              </a:extLst>
            </p:cNvPr>
            <p:cNvSpPr/>
            <p:nvPr/>
          </p:nvSpPr>
          <p:spPr>
            <a:xfrm flipH="1">
              <a:off x="5093672" y="2847344"/>
              <a:ext cx="1621333" cy="1621332"/>
            </a:xfrm>
            <a:prstGeom prst="rect">
              <a:avLst/>
            </a:prstGeom>
            <a:solidFill>
              <a:srgbClr val="FFC000">
                <a:alpha val="63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77" name="CasellaDiTesto 76">
              <a:extLst>
                <a:ext uri="{FF2B5EF4-FFF2-40B4-BE49-F238E27FC236}">
                  <a16:creationId xmlns:a16="http://schemas.microsoft.com/office/drawing/2014/main" id="{C9AE48AB-8ECC-46CF-51B2-23DCB9C2EDC1}"/>
                </a:ext>
              </a:extLst>
            </p:cNvPr>
            <p:cNvSpPr txBox="1"/>
            <p:nvPr/>
          </p:nvSpPr>
          <p:spPr>
            <a:xfrm flipH="1">
              <a:off x="5475471" y="3500824"/>
              <a:ext cx="887984" cy="310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latin typeface="+mj-lt"/>
                  <a:ea typeface="Cambria Math" panose="02040503050406030204" pitchFamily="18" charset="0"/>
                </a:rPr>
                <a:t>ANODE</a:t>
              </a:r>
              <a:endParaRPr lang="en-US" sz="1100" dirty="0"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78" name="CasellaDiTesto 77">
              <a:extLst>
                <a:ext uri="{FF2B5EF4-FFF2-40B4-BE49-F238E27FC236}">
                  <a16:creationId xmlns:a16="http://schemas.microsoft.com/office/drawing/2014/main" id="{C60E4D5A-1735-AC32-F409-4D59FB307EFB}"/>
                </a:ext>
              </a:extLst>
            </p:cNvPr>
            <p:cNvSpPr txBox="1"/>
            <p:nvPr/>
          </p:nvSpPr>
          <p:spPr>
            <a:xfrm flipH="1">
              <a:off x="6295378" y="2368171"/>
              <a:ext cx="887984" cy="32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 err="1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Analog</a:t>
              </a:r>
              <a:endParaRPr lang="en-US" sz="1200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79" name="CasellaDiTesto 78">
              <a:extLst>
                <a:ext uri="{FF2B5EF4-FFF2-40B4-BE49-F238E27FC236}">
                  <a16:creationId xmlns:a16="http://schemas.microsoft.com/office/drawing/2014/main" id="{D07F719F-A132-455F-D54A-2715731E73B7}"/>
                </a:ext>
              </a:extLst>
            </p:cNvPr>
            <p:cNvSpPr txBox="1"/>
            <p:nvPr/>
          </p:nvSpPr>
          <p:spPr>
            <a:xfrm flipH="1">
              <a:off x="4883480" y="2368171"/>
              <a:ext cx="887984" cy="32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Digital</a:t>
              </a:r>
              <a:endParaRPr lang="en-US" sz="1200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80" name="CasellaDiTesto 79">
              <a:extLst>
                <a:ext uri="{FF2B5EF4-FFF2-40B4-BE49-F238E27FC236}">
                  <a16:creationId xmlns:a16="http://schemas.microsoft.com/office/drawing/2014/main" id="{D33DE111-B14A-2FD6-8B0C-D8EA1A39FD57}"/>
                </a:ext>
              </a:extLst>
            </p:cNvPr>
            <p:cNvSpPr txBox="1"/>
            <p:nvPr/>
          </p:nvSpPr>
          <p:spPr>
            <a:xfrm flipH="1">
              <a:off x="1804209" y="2303972"/>
              <a:ext cx="887984" cy="32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Cap.</a:t>
              </a:r>
              <a:endParaRPr lang="en-US" sz="1200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B72EF040-61B3-EE70-0480-87322DBF3883}"/>
                </a:ext>
              </a:extLst>
            </p:cNvPr>
            <p:cNvSpPr txBox="1"/>
            <p:nvPr/>
          </p:nvSpPr>
          <p:spPr>
            <a:xfrm rot="16200000" flipH="1">
              <a:off x="1742472" y="2954376"/>
              <a:ext cx="1075232" cy="711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Sum. Stage </a:t>
              </a:r>
            </a:p>
            <a:p>
              <a:pPr algn="ctr"/>
              <a:r>
                <a:rPr lang="it-IT" sz="1100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&amp; </a:t>
              </a:r>
              <a:r>
                <a:rPr lang="it-IT" sz="1100" dirty="0" err="1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Current</a:t>
              </a:r>
              <a:r>
                <a:rPr lang="it-IT" sz="1100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 </a:t>
              </a:r>
              <a:r>
                <a:rPr lang="it-IT" sz="1100" dirty="0" err="1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Comp</a:t>
              </a:r>
              <a:r>
                <a:rPr lang="it-IT" sz="1100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.</a:t>
              </a:r>
              <a:endParaRPr lang="en-US" sz="1100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82" name="CasellaDiTesto 81">
              <a:extLst>
                <a:ext uri="{FF2B5EF4-FFF2-40B4-BE49-F238E27FC236}">
                  <a16:creationId xmlns:a16="http://schemas.microsoft.com/office/drawing/2014/main" id="{48DA9A55-007C-87FE-984F-90CC5D9B9A7B}"/>
                </a:ext>
              </a:extLst>
            </p:cNvPr>
            <p:cNvSpPr txBox="1"/>
            <p:nvPr/>
          </p:nvSpPr>
          <p:spPr>
            <a:xfrm rot="16200000" flipH="1">
              <a:off x="2182734" y="4309467"/>
              <a:ext cx="887985" cy="32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DAC</a:t>
              </a:r>
              <a:endParaRPr lang="en-US" sz="1200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83" name="CasellaDiTesto 82">
              <a:extLst>
                <a:ext uri="{FF2B5EF4-FFF2-40B4-BE49-F238E27FC236}">
                  <a16:creationId xmlns:a16="http://schemas.microsoft.com/office/drawing/2014/main" id="{93D39FBC-9DFF-1565-CAAA-35EC0AB9A422}"/>
                </a:ext>
              </a:extLst>
            </p:cNvPr>
            <p:cNvSpPr txBox="1"/>
            <p:nvPr/>
          </p:nvSpPr>
          <p:spPr>
            <a:xfrm rot="16200000" flipH="1">
              <a:off x="2849525" y="4318860"/>
              <a:ext cx="887985" cy="32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PCR</a:t>
              </a:r>
              <a:endParaRPr lang="en-US" sz="1200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84" name="CasellaDiTesto 83">
              <a:extLst>
                <a:ext uri="{FF2B5EF4-FFF2-40B4-BE49-F238E27FC236}">
                  <a16:creationId xmlns:a16="http://schemas.microsoft.com/office/drawing/2014/main" id="{B1C056B8-81DC-7146-10ED-024E1F33CA69}"/>
                </a:ext>
              </a:extLst>
            </p:cNvPr>
            <p:cNvSpPr txBox="1"/>
            <p:nvPr/>
          </p:nvSpPr>
          <p:spPr>
            <a:xfrm rot="16200000" flipH="1">
              <a:off x="3650336" y="3483816"/>
              <a:ext cx="1025310" cy="32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Counters</a:t>
              </a:r>
              <a:endParaRPr lang="en-US" sz="1200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85" name="CasellaDiTesto 84">
              <a:extLst>
                <a:ext uri="{FF2B5EF4-FFF2-40B4-BE49-F238E27FC236}">
                  <a16:creationId xmlns:a16="http://schemas.microsoft.com/office/drawing/2014/main" id="{EB8C6696-2534-D2B0-0A7A-53F6036D137F}"/>
                </a:ext>
              </a:extLst>
            </p:cNvPr>
            <p:cNvSpPr txBox="1"/>
            <p:nvPr/>
          </p:nvSpPr>
          <p:spPr>
            <a:xfrm rot="16200000" flipH="1">
              <a:off x="2754232" y="2775903"/>
              <a:ext cx="1060830" cy="328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chemeClr val="bg1"/>
                  </a:solidFill>
                  <a:latin typeface="+mj-lt"/>
                  <a:ea typeface="Cambria Math" panose="02040503050406030204" pitchFamily="18" charset="0"/>
                </a:rPr>
                <a:t>CSCL</a:t>
              </a:r>
              <a:endParaRPr lang="en-US" sz="1200" dirty="0">
                <a:solidFill>
                  <a:schemeClr val="bg1"/>
                </a:solidFill>
                <a:latin typeface="+mj-lt"/>
                <a:ea typeface="Cambria Math" panose="02040503050406030204" pitchFamily="18" charset="0"/>
              </a:endParaRPr>
            </a:p>
          </p:txBody>
        </p:sp>
        <p:sp>
          <p:nvSpPr>
            <p:cNvPr id="86" name="Rettangolo 85">
              <a:extLst>
                <a:ext uri="{FF2B5EF4-FFF2-40B4-BE49-F238E27FC236}">
                  <a16:creationId xmlns:a16="http://schemas.microsoft.com/office/drawing/2014/main" id="{B57EF704-20DF-0299-2439-B7FF24144BBB}"/>
                </a:ext>
              </a:extLst>
            </p:cNvPr>
            <p:cNvSpPr/>
            <p:nvPr/>
          </p:nvSpPr>
          <p:spPr>
            <a:xfrm>
              <a:off x="2336095" y="2847344"/>
              <a:ext cx="1621333" cy="1621332"/>
            </a:xfrm>
            <a:prstGeom prst="rect">
              <a:avLst/>
            </a:prstGeom>
            <a:solidFill>
              <a:srgbClr val="FFC000">
                <a:alpha val="63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+mj-lt"/>
                <a:ea typeface="Cambria Math" panose="02040503050406030204" pitchFamily="18" charset="0"/>
              </a:endParaRPr>
            </a:p>
          </p:txBody>
        </p:sp>
      </p:grpSp>
      <p:sp>
        <p:nvSpPr>
          <p:cNvPr id="87" name="TextBox 37">
            <a:extLst>
              <a:ext uri="{FF2B5EF4-FFF2-40B4-BE49-F238E27FC236}">
                <a16:creationId xmlns:a16="http://schemas.microsoft.com/office/drawing/2014/main" id="{D170C969-FCF7-A589-7BE4-6D1CEC31BB05}"/>
              </a:ext>
            </a:extLst>
          </p:cNvPr>
          <p:cNvSpPr txBox="1"/>
          <p:nvPr/>
        </p:nvSpPr>
        <p:spPr>
          <a:xfrm>
            <a:off x="601199" y="3428701"/>
            <a:ext cx="505789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The </a:t>
            </a:r>
            <a:r>
              <a:rPr lang="en-US" sz="2400" dirty="0" err="1">
                <a:latin typeface="+mj-lt"/>
              </a:rPr>
              <a:t>SuperPixel</a:t>
            </a:r>
            <a:r>
              <a:rPr lang="en-US" sz="2400" dirty="0">
                <a:latin typeface="+mj-lt"/>
              </a:rPr>
              <a:t>: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sym typeface="Wingdings" panose="05000000000000000000" pitchFamily="2" charset="2"/>
              </a:rPr>
              <a:t>Two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mirrored pixels with adjacent digital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sym typeface="Wingdings" panose="05000000000000000000" pitchFamily="2" charset="2"/>
              </a:rPr>
              <a:t>35x35 </a:t>
            </a:r>
            <a:r>
              <a:rPr lang="el-GR" b="1" i="0" dirty="0">
                <a:effectLst/>
                <a:latin typeface="+mj-lt"/>
              </a:rPr>
              <a:t>μ</a:t>
            </a:r>
            <a:r>
              <a:rPr lang="it-IT" b="1" i="0" dirty="0">
                <a:effectLst/>
                <a:latin typeface="+mj-lt"/>
              </a:rPr>
              <a:t>m</a:t>
            </a:r>
            <a:r>
              <a:rPr lang="it-IT" b="1" i="0" baseline="30000" dirty="0">
                <a:effectLst/>
                <a:latin typeface="+mj-lt"/>
              </a:rPr>
              <a:t>2 </a:t>
            </a:r>
            <a:r>
              <a:rPr lang="it-IT" i="0" dirty="0">
                <a:effectLst/>
                <a:latin typeface="+mj-lt"/>
              </a:rPr>
              <a:t>pixel size with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20x20 </a:t>
            </a:r>
            <a:r>
              <a:rPr lang="el-GR" b="1" i="0" dirty="0">
                <a:effectLst/>
                <a:latin typeface="+mj-lt"/>
              </a:rPr>
              <a:t>μ</a:t>
            </a:r>
            <a:r>
              <a:rPr lang="it-IT" b="1" i="0" dirty="0">
                <a:effectLst/>
                <a:latin typeface="+mj-lt"/>
              </a:rPr>
              <a:t>m</a:t>
            </a:r>
            <a:r>
              <a:rPr lang="it-IT" b="1" i="0" baseline="30000" dirty="0">
                <a:effectLst/>
                <a:latin typeface="+mj-lt"/>
              </a:rPr>
              <a:t>2</a:t>
            </a:r>
            <a:r>
              <a:rPr lang="it-IT" b="1" i="0" dirty="0">
                <a:effectLst/>
                <a:latin typeface="+mj-lt"/>
              </a:rPr>
              <a:t> </a:t>
            </a:r>
            <a:r>
              <a:rPr lang="it-IT" i="0" dirty="0" err="1">
                <a:effectLst/>
                <a:latin typeface="+mj-lt"/>
              </a:rPr>
              <a:t>anode</a:t>
            </a:r>
            <a:r>
              <a:rPr lang="it-IT" i="0" dirty="0">
                <a:effectLst/>
                <a:latin typeface="+mj-lt"/>
              </a:rPr>
              <a:t> size</a:t>
            </a:r>
            <a:endParaRPr lang="en-US" baseline="30000" dirty="0">
              <a:latin typeface="+mj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sym typeface="Wingdings" panose="05000000000000000000" pitchFamily="2" charset="2"/>
              </a:rPr>
              <a:t>Half-analog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and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half-digital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pixel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  <a:sym typeface="Wingdings" panose="05000000000000000000" pitchFamily="2" charset="2"/>
              </a:rPr>
              <a:t>Fully-custom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design for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analog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part,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RTL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design and synthesis for </a:t>
            </a:r>
            <a:r>
              <a:rPr lang="en-US" b="1" dirty="0">
                <a:latin typeface="+mj-lt"/>
                <a:sym typeface="Wingdings" panose="05000000000000000000" pitchFamily="2" charset="2"/>
              </a:rPr>
              <a:t>digital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  <a:sym typeface="Wingdings" panose="05000000000000000000" pitchFamily="2" charset="2"/>
            </a:endParaRPr>
          </a:p>
          <a:p>
            <a:endParaRPr lang="en-US" sz="1600" dirty="0"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607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4429AB2-461F-4633-AA01-E3094F05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MIRA I CSA </a:t>
            </a:r>
            <a:r>
              <a:rPr lang="it-IT" dirty="0" err="1"/>
              <a:t>Transient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 - </a:t>
            </a:r>
            <a:r>
              <a:rPr lang="it-IT" dirty="0" err="1"/>
              <a:t>Measurements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7">
                <a:extLst>
                  <a:ext uri="{FF2B5EF4-FFF2-40B4-BE49-F238E27FC236}">
                    <a16:creationId xmlns:a16="http://schemas.microsoft.com/office/drawing/2014/main" id="{796F41B8-92EF-4171-BAA2-E906A6CC8228}"/>
                  </a:ext>
                </a:extLst>
              </p:cNvPr>
              <p:cNvSpPr txBox="1"/>
              <p:nvPr/>
            </p:nvSpPr>
            <p:spPr>
              <a:xfrm>
                <a:off x="8036614" y="975925"/>
                <a:ext cx="4030381" cy="511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active probe: 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Slow</a:t>
                </a:r>
                <a:r>
                  <a:rPr lang="en-US" dirty="0"/>
                  <a:t> Mode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𝐭</m:t>
                        </m:r>
                      </m:e>
                      <m:sub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𝐫𝐢𝐬𝐞</m:t>
                        </m:r>
                      </m:sub>
                    </m:sSub>
                    <m: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=7 </m:t>
                    </m:r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ns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fall</m:t>
                        </m:r>
                      </m:sub>
                    </m:sSub>
                    <m:r>
                      <a:rPr lang="it-IT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=150 </m:t>
                    </m:r>
                    <m:r>
                      <m:rPr>
                        <m:sty m:val="p"/>
                      </m:rPr>
                      <a:rPr lang="it-IT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ns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𝐭</m:t>
                        </m:r>
                      </m:e>
                      <m:sub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𝐰𝐢𝐝𝐭𝐡</m:t>
                        </m:r>
                      </m:sub>
                    </m:sSub>
                    <m:r>
                      <a:rPr lang="it-IT" b="1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r>
                      <a:rPr lang="it-IT" b="1" i="0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𝟏</m:t>
                    </m:r>
                    <m:r>
                      <a:rPr lang="it-IT" b="1" i="0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%</m:t>
                    </m:r>
                    <m:r>
                      <a:rPr lang="it-IT" b="1" i="0" baseline="-2500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𝐩𝐞𝐚𝐤</m:t>
                    </m:r>
                    <m:r>
                      <a:rPr lang="it-IT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261</m:t>
                    </m:r>
                    <m:r>
                      <a:rPr lang="it-IT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it-IT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ns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amp</m:t>
                        </m:r>
                      </m:sub>
                    </m:sSub>
                    <m: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=112 </m:t>
                    </m:r>
                    <m:r>
                      <m:rPr>
                        <m:sty m:val="p"/>
                      </m:rP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mV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𝐐</m:t>
                        </m:r>
                      </m:e>
                      <m:sub>
                        <m:r>
                          <a:rPr lang="it-IT" b="1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𝐢𝐧</m:t>
                        </m:r>
                      </m:sub>
                    </m:sSub>
                    <m:r>
                      <a:rPr lang="it-IT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=4000 </m:t>
                    </m:r>
                    <m:sSup>
                      <m:sSupPr>
                        <m:ctrlPr>
                          <a:rPr lang="it-IT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</m:t>
                        </m:r>
                      </m:e>
                      <m:sup>
                        <m:r>
                          <a:rPr lang="it-IT" b="0" i="0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it-IT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With SMA connection:</a:t>
                </a:r>
              </a:p>
              <a:p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lang="it-IT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𝑟𝑖𝑠𝑒</m:t>
                        </m:r>
                      </m:sub>
                    </m:sSub>
                    <m:r>
                      <a:rPr lang="it-IT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=22 </m:t>
                    </m:r>
                    <m:r>
                      <a:rPr lang="it-IT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𝑛𝑠</m:t>
                    </m:r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>
                            <a:sym typeface="Wingdings" panose="05000000000000000000" pitchFamily="2" charset="2"/>
                          </a:rPr>
                          <m:t>σ</m:t>
                        </m:r>
                      </m:e>
                      <m:sub>
                        <m:r>
                          <a:rPr lang="it-IT" b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𝐧</m:t>
                        </m:r>
                        <m:r>
                          <a:rPr lang="it-IT" b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it-IT" b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𝐯𝐨𝐮𝐭</m:t>
                        </m:r>
                      </m:sub>
                    </m:sSub>
                    <m:r>
                      <a:rPr lang="it-IT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=750</m:t>
                    </m:r>
                    <m:r>
                      <m:rPr>
                        <m:nor/>
                      </m:rPr>
                      <a:rPr lang="it-IT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t-IT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µ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rms</m:t>
                        </m:r>
                      </m:sub>
                    </m:sSub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it-IT" b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ENC</m:t>
                        </m:r>
                      </m:e>
                      <m:sub>
                        <m:r>
                          <a:rPr lang="it-IT" b="1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𝑪𝑺𝑨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it-IT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𝟐𝟕</m:t>
                    </m:r>
                    <m:r>
                      <a:rPr lang="it-IT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Sup>
                      <m:sSubSupPr>
                        <m:ctrlPr>
                          <a:rPr lang="it-IT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it-IT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b>
                        <m:r>
                          <a:rPr lang="it-IT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𝒓𝒎𝒔</m:t>
                        </m:r>
                      </m:sub>
                      <m:sup>
                        <m:r>
                          <a:rPr lang="it-IT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bSup>
                  </m:oMath>
                </a14:m>
                <a:endParaRPr lang="it-IT" b="1" dirty="0"/>
              </a:p>
            </p:txBody>
          </p:sp>
        </mc:Choice>
        <mc:Fallback xmlns="">
          <p:sp>
            <p:nvSpPr>
              <p:cNvPr id="29" name="TextBox 37">
                <a:extLst>
                  <a:ext uri="{FF2B5EF4-FFF2-40B4-BE49-F238E27FC236}">
                    <a16:creationId xmlns:a16="http://schemas.microsoft.com/office/drawing/2014/main" id="{796F41B8-92EF-4171-BAA2-E906A6CC8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614" y="975925"/>
                <a:ext cx="4030381" cy="5115183"/>
              </a:xfrm>
              <a:prstGeom prst="rect">
                <a:avLst/>
              </a:prstGeom>
              <a:blipFill>
                <a:blip r:embed="rId2"/>
                <a:stretch>
                  <a:fillRect l="-2269" t="-954" b="-4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o 5">
            <a:extLst>
              <a:ext uri="{FF2B5EF4-FFF2-40B4-BE49-F238E27FC236}">
                <a16:creationId xmlns:a16="http://schemas.microsoft.com/office/drawing/2014/main" id="{A9146472-8378-4808-91F5-E258C089DBFD}"/>
              </a:ext>
            </a:extLst>
          </p:cNvPr>
          <p:cNvGrpSpPr/>
          <p:nvPr/>
        </p:nvGrpSpPr>
        <p:grpSpPr>
          <a:xfrm>
            <a:off x="664700" y="938328"/>
            <a:ext cx="7085446" cy="3429000"/>
            <a:chOff x="761682" y="2591637"/>
            <a:chExt cx="7085446" cy="342900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E8402C5-63BC-41FE-AEDE-E1616FFC9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82" y="2591637"/>
              <a:ext cx="7085446" cy="3429000"/>
            </a:xfrm>
            <a:prstGeom prst="rect">
              <a:avLst/>
            </a:prstGeom>
          </p:spPr>
        </p:pic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9D64D2A2-E936-40AF-97B8-7D659D286D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69491" y="3985491"/>
              <a:ext cx="1971964" cy="0"/>
            </a:xfrm>
            <a:prstGeom prst="straightConnector1">
              <a:avLst/>
            </a:prstGeom>
            <a:ln w="19050">
              <a:headEnd type="triangle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2C994915-83DE-4DE6-8303-56AC197062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2073" y="2999509"/>
              <a:ext cx="0" cy="1889991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3B52440B-1FF6-4FFD-8A1C-24EB4FE591F7}"/>
                </a:ext>
              </a:extLst>
            </p:cNvPr>
            <p:cNvSpPr/>
            <p:nvPr/>
          </p:nvSpPr>
          <p:spPr>
            <a:xfrm>
              <a:off x="2618971" y="5299191"/>
              <a:ext cx="624840" cy="353717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con angoli arrotondati 15">
              <a:extLst>
                <a:ext uri="{FF2B5EF4-FFF2-40B4-BE49-F238E27FC236}">
                  <a16:creationId xmlns:a16="http://schemas.microsoft.com/office/drawing/2014/main" id="{3127EA4C-17F0-4A17-82BC-0572063B78B9}"/>
                </a:ext>
              </a:extLst>
            </p:cNvPr>
            <p:cNvSpPr/>
            <p:nvPr/>
          </p:nvSpPr>
          <p:spPr>
            <a:xfrm>
              <a:off x="3417337" y="5302091"/>
              <a:ext cx="624840" cy="353717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05FEEE67-4418-49D2-8A90-3E453A7CD256}"/>
                </a:ext>
              </a:extLst>
            </p:cNvPr>
            <p:cNvSpPr txBox="1"/>
            <p:nvPr/>
          </p:nvSpPr>
          <p:spPr>
            <a:xfrm>
              <a:off x="5927859" y="3708492"/>
              <a:ext cx="4567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/>
                <a:t>V</a:t>
              </a:r>
              <a:r>
                <a:rPr lang="it-IT" sz="1200" b="1" baseline="-25000" dirty="0"/>
                <a:t>amp</a:t>
              </a:r>
              <a:endParaRPr lang="en-US" sz="1200" b="1" baseline="-25000" dirty="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FEFC62DB-7DD2-428C-8227-221DE1812F39}"/>
                </a:ext>
              </a:extLst>
            </p:cNvPr>
            <p:cNvSpPr txBox="1"/>
            <p:nvPr/>
          </p:nvSpPr>
          <p:spPr>
            <a:xfrm>
              <a:off x="3678359" y="3713664"/>
              <a:ext cx="3705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/>
                <a:t>t</a:t>
              </a:r>
              <a:r>
                <a:rPr lang="it-IT" sz="1200" b="1" baseline="-25000" dirty="0" err="1"/>
                <a:t>fall</a:t>
              </a:r>
              <a:endParaRPr lang="en-US" sz="1200" b="1" baseline="-25000" dirty="0"/>
            </a:p>
          </p:txBody>
        </p:sp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52003A67-57E7-4C98-BF25-8825786BAF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45444" y="3429000"/>
              <a:ext cx="335309" cy="76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tangolo con angoli arrotondati 27">
              <a:extLst>
                <a:ext uri="{FF2B5EF4-FFF2-40B4-BE49-F238E27FC236}">
                  <a16:creationId xmlns:a16="http://schemas.microsoft.com/office/drawing/2014/main" id="{5A3E4BCD-16FB-4B70-8D22-047A070736A3}"/>
                </a:ext>
              </a:extLst>
            </p:cNvPr>
            <p:cNvSpPr/>
            <p:nvPr/>
          </p:nvSpPr>
          <p:spPr>
            <a:xfrm>
              <a:off x="1920239" y="5300958"/>
              <a:ext cx="525205" cy="353717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39FE876E-B0C3-4AF3-BBC5-F4E3384D02B0}"/>
                </a:ext>
              </a:extLst>
            </p:cNvPr>
            <p:cNvGrpSpPr/>
            <p:nvPr/>
          </p:nvGrpSpPr>
          <p:grpSpPr>
            <a:xfrm>
              <a:off x="862795" y="2629234"/>
              <a:ext cx="1540434" cy="1191173"/>
              <a:chOff x="-1678979" y="1580204"/>
              <a:chExt cx="1898008" cy="1476376"/>
            </a:xfrm>
          </p:grpSpPr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C75E5A2C-3F7A-4664-9177-46E40C9FC1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6533" b="15578"/>
              <a:stretch/>
            </p:blipFill>
            <p:spPr>
              <a:xfrm>
                <a:off x="-1678979" y="1580204"/>
                <a:ext cx="1898008" cy="14763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21" name="Connettore 2 20">
                <a:extLst>
                  <a:ext uri="{FF2B5EF4-FFF2-40B4-BE49-F238E27FC236}">
                    <a16:creationId xmlns:a16="http://schemas.microsoft.com/office/drawing/2014/main" id="{2130B492-C153-4835-8F48-4548EB6F99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823178" y="2306433"/>
                <a:ext cx="468000" cy="0"/>
              </a:xfrm>
              <a:prstGeom prst="straightConnector1">
                <a:avLst/>
              </a:prstGeom>
              <a:ln w="19050">
                <a:solidFill>
                  <a:schemeClr val="accent2"/>
                </a:solidFill>
                <a:headEnd type="triangle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BD01DCC4-C032-45D6-A384-919EAF45D458}"/>
                  </a:ext>
                </a:extLst>
              </p:cNvPr>
              <p:cNvSpPr txBox="1"/>
              <p:nvPr/>
            </p:nvSpPr>
            <p:spPr>
              <a:xfrm>
                <a:off x="-823178" y="1952543"/>
                <a:ext cx="3930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err="1"/>
                  <a:t>t</a:t>
                </a:r>
                <a:r>
                  <a:rPr lang="it-IT" sz="1200" b="1" baseline="-25000" dirty="0" err="1"/>
                  <a:t>rise</a:t>
                </a:r>
                <a:endParaRPr lang="en-US" sz="1200" b="1" baseline="-25000" dirty="0"/>
              </a:p>
            </p:txBody>
          </p:sp>
        </p:grpSp>
      </p:grpSp>
      <p:pic>
        <p:nvPicPr>
          <p:cNvPr id="24" name="Immagine 23">
            <a:extLst>
              <a:ext uri="{FF2B5EF4-FFF2-40B4-BE49-F238E27FC236}">
                <a16:creationId xmlns:a16="http://schemas.microsoft.com/office/drawing/2014/main" id="{B15DD5FD-CC5A-494E-9E66-DC5DEA47A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54" y="4375068"/>
            <a:ext cx="4149746" cy="1918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C2EE91DD-44F3-47FC-B081-0EEA0AA64340}"/>
                  </a:ext>
                </a:extLst>
              </p:cNvPr>
              <p:cNvSpPr txBox="1"/>
              <p:nvPr/>
            </p:nvSpPr>
            <p:spPr>
              <a:xfrm>
                <a:off x="5118289" y="5341922"/>
                <a:ext cx="476584" cy="160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600" b="1" dirty="0">
                              <a:sym typeface="Wingdings" panose="05000000000000000000" pitchFamily="2" charset="2"/>
                            </a:rPr>
                            <m:t>σ</m:t>
                          </m:r>
                        </m:e>
                        <m:sub>
                          <m:r>
                            <a:rPr lang="it-IT" sz="1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𝒏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,</m:t>
                          </m:r>
                          <m:r>
                            <a:rPr lang="it-IT" sz="1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𝒗𝒐𝒖𝒕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C2EE91DD-44F3-47FC-B081-0EEA0AA6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289" y="5341922"/>
                <a:ext cx="476584" cy="160365"/>
              </a:xfrm>
              <a:prstGeom prst="rect">
                <a:avLst/>
              </a:prstGeom>
              <a:blipFill>
                <a:blip r:embed="rId6"/>
                <a:stretch>
                  <a:fillRect r="-48718" b="-10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02F2E361-B5DD-460D-A227-CCC21D9413DB}"/>
              </a:ext>
            </a:extLst>
          </p:cNvPr>
          <p:cNvCxnSpPr>
            <a:cxnSpLocks/>
          </p:cNvCxnSpPr>
          <p:nvPr/>
        </p:nvCxnSpPr>
        <p:spPr>
          <a:xfrm flipV="1">
            <a:off x="5118289" y="5750218"/>
            <a:ext cx="0" cy="2257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5351F45D-CC2F-4121-8F49-92CAB5960F8B}"/>
              </a:ext>
            </a:extLst>
          </p:cNvPr>
          <p:cNvCxnSpPr>
            <a:cxnSpLocks/>
          </p:cNvCxnSpPr>
          <p:nvPr/>
        </p:nvCxnSpPr>
        <p:spPr>
          <a:xfrm>
            <a:off x="5118289" y="5422104"/>
            <a:ext cx="0" cy="2403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58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81179-1FAE-BABE-DBCD-8DB2515A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MIRA II –Results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69E91FA-3319-8690-312F-828F3AA3D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2895" b="15905"/>
          <a:stretch/>
        </p:blipFill>
        <p:spPr>
          <a:xfrm>
            <a:off x="1203687" y="1588054"/>
            <a:ext cx="3429275" cy="225552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BF42E64-0863-0AAE-758F-1488FA8D3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 t="3206" b="15698"/>
          <a:stretch/>
        </p:blipFill>
        <p:spPr>
          <a:xfrm>
            <a:off x="1179310" y="4044345"/>
            <a:ext cx="3453652" cy="22555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4994DF3-54F4-37ED-ABCF-C24A1CE9B2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"/>
          <a:stretch/>
        </p:blipFill>
        <p:spPr>
          <a:xfrm>
            <a:off x="6385499" y="3239846"/>
            <a:ext cx="5441187" cy="300030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C173BF7-00B0-0FBF-1838-548270885C21}"/>
              </a:ext>
            </a:extLst>
          </p:cNvPr>
          <p:cNvSpPr txBox="1"/>
          <p:nvPr/>
        </p:nvSpPr>
        <p:spPr>
          <a:xfrm>
            <a:off x="5911273" y="1055269"/>
            <a:ext cx="6014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6"/>
                </a:solidFill>
                <a:effectLst/>
              </a:rPr>
              <a:t>All pixels are configurable and readable</a:t>
            </a:r>
            <a:endParaRPr lang="it-IT" sz="2400" b="1" dirty="0">
              <a:solidFill>
                <a:schemeClr val="accent6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254077D-A024-F44F-F7B0-92D1C220D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77" y="1516934"/>
            <a:ext cx="3475830" cy="191828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285252-C734-F2F4-4B2D-24F27DA36561}"/>
              </a:ext>
            </a:extLst>
          </p:cNvPr>
          <p:cNvSpPr txBox="1"/>
          <p:nvPr/>
        </p:nvSpPr>
        <p:spPr>
          <a:xfrm>
            <a:off x="566102" y="1055269"/>
            <a:ext cx="5540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6"/>
                </a:solidFill>
                <a:effectLst/>
              </a:rPr>
              <a:t>Low-threshold operation </a:t>
            </a:r>
            <a:endParaRPr lang="it-IT" sz="2400" b="1" dirty="0">
              <a:solidFill>
                <a:schemeClr val="accent6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A6386A4-2F32-3919-C3A0-0657A2156FB2}"/>
              </a:ext>
            </a:extLst>
          </p:cNvPr>
          <p:cNvSpPr txBox="1"/>
          <p:nvPr/>
        </p:nvSpPr>
        <p:spPr>
          <a:xfrm>
            <a:off x="2509757" y="2986135"/>
            <a:ext cx="5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00FF00"/>
                </a:solidFill>
              </a:rPr>
              <a:t>V</a:t>
            </a:r>
            <a:r>
              <a:rPr lang="it-IT" b="1" baseline="-25000" dirty="0" err="1">
                <a:solidFill>
                  <a:srgbClr val="00FF00"/>
                </a:solidFill>
              </a:rPr>
              <a:t>out</a:t>
            </a:r>
            <a:endParaRPr lang="en-US" b="1" baseline="-25000" dirty="0">
              <a:solidFill>
                <a:srgbClr val="00FF0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E5C2E24-BD95-9F93-CE28-48B74B6008F1}"/>
              </a:ext>
            </a:extLst>
          </p:cNvPr>
          <p:cNvSpPr txBox="1"/>
          <p:nvPr/>
        </p:nvSpPr>
        <p:spPr>
          <a:xfrm>
            <a:off x="2691281" y="224813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accent4"/>
                </a:solidFill>
              </a:rPr>
              <a:t>CK1</a:t>
            </a:r>
            <a:endParaRPr lang="en-US" b="1" baseline="-25000" dirty="0">
              <a:solidFill>
                <a:schemeClr val="accent4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3BA6E32-859D-C67A-6C22-40A4D7CBD058}"/>
              </a:ext>
            </a:extLst>
          </p:cNvPr>
          <p:cNvSpPr txBox="1"/>
          <p:nvPr/>
        </p:nvSpPr>
        <p:spPr>
          <a:xfrm>
            <a:off x="3000265" y="4753548"/>
            <a:ext cx="147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Discriminator</a:t>
            </a:r>
            <a:endParaRPr lang="en-US" b="1" baseline="-25000" dirty="0">
              <a:solidFill>
                <a:srgbClr val="0070C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74670C9-724C-4C13-9FCC-F637F61FFDC7}"/>
              </a:ext>
            </a:extLst>
          </p:cNvPr>
          <p:cNvSpPr txBox="1"/>
          <p:nvPr/>
        </p:nvSpPr>
        <p:spPr>
          <a:xfrm>
            <a:off x="2964753" y="5433399"/>
            <a:ext cx="529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>
                <a:solidFill>
                  <a:srgbClr val="00FF00"/>
                </a:solidFill>
              </a:rPr>
              <a:t>V</a:t>
            </a:r>
            <a:r>
              <a:rPr lang="it-IT" b="1" baseline="-25000" dirty="0" err="1">
                <a:solidFill>
                  <a:srgbClr val="00FF00"/>
                </a:solidFill>
              </a:rPr>
              <a:t>out</a:t>
            </a:r>
            <a:endParaRPr lang="en-US" b="1" baseline="-25000" dirty="0">
              <a:solidFill>
                <a:srgbClr val="00FF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2711A3C-8A18-44BB-9D29-1A6B1038B1D8}"/>
              </a:ext>
            </a:extLst>
          </p:cNvPr>
          <p:cNvSpPr/>
          <p:nvPr/>
        </p:nvSpPr>
        <p:spPr>
          <a:xfrm>
            <a:off x="4742834" y="5703072"/>
            <a:ext cx="1532792" cy="402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ENC = </a:t>
            </a:r>
            <a:r>
              <a:rPr lang="en-US" b="1" dirty="0">
                <a:solidFill>
                  <a:schemeClr val="accent6"/>
                </a:solidFill>
              </a:rPr>
              <a:t>20 e</a:t>
            </a:r>
            <a:r>
              <a:rPr lang="en-US" b="1" baseline="30000" dirty="0">
                <a:solidFill>
                  <a:schemeClr val="accent6"/>
                </a:solidFill>
              </a:rPr>
              <a:t>-</a:t>
            </a:r>
            <a:r>
              <a:rPr lang="en-US" b="1" baseline="-25000" dirty="0">
                <a:solidFill>
                  <a:schemeClr val="accent6"/>
                </a:solidFill>
              </a:rPr>
              <a:t>rms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77989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81179-1FAE-BABE-DBCD-8DB2515A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Gain-switching: standard approach</a:t>
            </a:r>
            <a:endParaRPr lang="en-US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7B01C7A-3A03-48DB-BC13-853880C905A5}"/>
              </a:ext>
            </a:extLst>
          </p:cNvPr>
          <p:cNvGrpSpPr/>
          <p:nvPr/>
        </p:nvGrpSpPr>
        <p:grpSpPr>
          <a:xfrm>
            <a:off x="1686328" y="4025498"/>
            <a:ext cx="8819344" cy="2137628"/>
            <a:chOff x="1633516" y="1356191"/>
            <a:chExt cx="8819344" cy="2137628"/>
          </a:xfrm>
        </p:grpSpPr>
        <p:cxnSp>
          <p:nvCxnSpPr>
            <p:cNvPr id="41" name="Connettore diritto 12">
              <a:extLst>
                <a:ext uri="{FF2B5EF4-FFF2-40B4-BE49-F238E27FC236}">
                  <a16:creationId xmlns:a16="http://schemas.microsoft.com/office/drawing/2014/main" id="{7D3E43D9-37C9-4EF6-8C0A-187B53822E27}"/>
                </a:ext>
              </a:extLst>
            </p:cNvPr>
            <p:cNvCxnSpPr/>
            <p:nvPr/>
          </p:nvCxnSpPr>
          <p:spPr>
            <a:xfrm>
              <a:off x="1802805" y="1716348"/>
              <a:ext cx="2230807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2" name="Connettore diritto 16">
              <a:extLst>
                <a:ext uri="{FF2B5EF4-FFF2-40B4-BE49-F238E27FC236}">
                  <a16:creationId xmlns:a16="http://schemas.microsoft.com/office/drawing/2014/main" id="{9BFC2344-DD8B-4821-BA45-58C23DE13444}"/>
                </a:ext>
              </a:extLst>
            </p:cNvPr>
            <p:cNvCxnSpPr/>
            <p:nvPr/>
          </p:nvCxnSpPr>
          <p:spPr>
            <a:xfrm>
              <a:off x="7862489" y="1732185"/>
              <a:ext cx="2298513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3" name="Figura a mano libera 17">
              <a:extLst>
                <a:ext uri="{FF2B5EF4-FFF2-40B4-BE49-F238E27FC236}">
                  <a16:creationId xmlns:a16="http://schemas.microsoft.com/office/drawing/2014/main" id="{48CAE37F-8A0A-4EE0-89A6-EA77626F9A35}"/>
                </a:ext>
              </a:extLst>
            </p:cNvPr>
            <p:cNvSpPr/>
            <p:nvPr/>
          </p:nvSpPr>
          <p:spPr>
            <a:xfrm>
              <a:off x="1936155" y="2206029"/>
              <a:ext cx="2097457" cy="1083432"/>
            </a:xfrm>
            <a:custGeom>
              <a:avLst/>
              <a:gdLst>
                <a:gd name="connsiteX0" fmla="*/ 0 w 7121769"/>
                <a:gd name="connsiteY0" fmla="*/ 2232402 h 2232402"/>
                <a:gd name="connsiteX1" fmla="*/ 3094892 w 7121769"/>
                <a:gd name="connsiteY1" fmla="*/ 342056 h 2232402"/>
                <a:gd name="connsiteX2" fmla="*/ 7121769 w 7121769"/>
                <a:gd name="connsiteY2" fmla="*/ 7948 h 2232402"/>
                <a:gd name="connsiteX0" fmla="*/ 0 w 7121769"/>
                <a:gd name="connsiteY0" fmla="*/ 2224454 h 2224454"/>
                <a:gd name="connsiteX1" fmla="*/ 3094892 w 7121769"/>
                <a:gd name="connsiteY1" fmla="*/ 334108 h 2224454"/>
                <a:gd name="connsiteX2" fmla="*/ 7121769 w 7121769"/>
                <a:gd name="connsiteY2" fmla="*/ 0 h 222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1769" h="2224454">
                  <a:moveTo>
                    <a:pt x="0" y="2224454"/>
                  </a:moveTo>
                  <a:cubicBezTo>
                    <a:pt x="953965" y="1464652"/>
                    <a:pt x="1907931" y="704850"/>
                    <a:pt x="3094892" y="334108"/>
                  </a:cubicBezTo>
                  <a:cubicBezTo>
                    <a:pt x="4281853" y="-36634"/>
                    <a:pt x="5695461" y="13433"/>
                    <a:pt x="7121769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igura a mano libera 21">
              <a:extLst>
                <a:ext uri="{FF2B5EF4-FFF2-40B4-BE49-F238E27FC236}">
                  <a16:creationId xmlns:a16="http://schemas.microsoft.com/office/drawing/2014/main" id="{FB2DF780-F682-4D33-A2D5-458491622B5F}"/>
                </a:ext>
              </a:extLst>
            </p:cNvPr>
            <p:cNvSpPr/>
            <p:nvPr/>
          </p:nvSpPr>
          <p:spPr>
            <a:xfrm>
              <a:off x="4837422" y="2661453"/>
              <a:ext cx="2082806" cy="644889"/>
            </a:xfrm>
            <a:custGeom>
              <a:avLst/>
              <a:gdLst>
                <a:gd name="connsiteX0" fmla="*/ 0 w 850900"/>
                <a:gd name="connsiteY0" fmla="*/ 355677 h 378126"/>
                <a:gd name="connsiteX1" fmla="*/ 114300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677 h 378126"/>
                <a:gd name="connsiteX1" fmla="*/ 76200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677 h 378126"/>
                <a:gd name="connsiteX1" fmla="*/ 35621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677 h 378126"/>
                <a:gd name="connsiteX1" fmla="*/ 35621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677 h 378126"/>
                <a:gd name="connsiteX1" fmla="*/ 35621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740 h 376661"/>
                <a:gd name="connsiteX1" fmla="*/ 35621 w 850900"/>
                <a:gd name="connsiteY1" fmla="*/ 140 h 376661"/>
                <a:gd name="connsiteX2" fmla="*/ 311814 w 850900"/>
                <a:gd name="connsiteY2" fmla="*/ 313634 h 376661"/>
                <a:gd name="connsiteX3" fmla="*/ 850900 w 850900"/>
                <a:gd name="connsiteY3" fmla="*/ 374790 h 376661"/>
                <a:gd name="connsiteX0" fmla="*/ 0 w 850900"/>
                <a:gd name="connsiteY0" fmla="*/ 366658 h 387579"/>
                <a:gd name="connsiteX1" fmla="*/ 35621 w 850900"/>
                <a:gd name="connsiteY1" fmla="*/ 11058 h 387579"/>
                <a:gd name="connsiteX2" fmla="*/ 311814 w 850900"/>
                <a:gd name="connsiteY2" fmla="*/ 324552 h 387579"/>
                <a:gd name="connsiteX3" fmla="*/ 850900 w 850900"/>
                <a:gd name="connsiteY3" fmla="*/ 385708 h 38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900" h="387579">
                  <a:moveTo>
                    <a:pt x="0" y="366658"/>
                  </a:moveTo>
                  <a:cubicBezTo>
                    <a:pt x="7802" y="184600"/>
                    <a:pt x="-8970" y="-54418"/>
                    <a:pt x="35621" y="11058"/>
                  </a:cubicBezTo>
                  <a:cubicBezTo>
                    <a:pt x="80212" y="76534"/>
                    <a:pt x="175934" y="262110"/>
                    <a:pt x="311814" y="324552"/>
                  </a:cubicBezTo>
                  <a:cubicBezTo>
                    <a:pt x="447694" y="386994"/>
                    <a:pt x="594783" y="391529"/>
                    <a:pt x="850900" y="385708"/>
                  </a:cubicBezTo>
                </a:path>
              </a:pathLst>
            </a:cu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igura a mano libera 22">
              <a:extLst>
                <a:ext uri="{FF2B5EF4-FFF2-40B4-BE49-F238E27FC236}">
                  <a16:creationId xmlns:a16="http://schemas.microsoft.com/office/drawing/2014/main" id="{07538489-F6FC-4DEE-ADD5-65B015822DDA}"/>
                </a:ext>
              </a:extLst>
            </p:cNvPr>
            <p:cNvSpPr/>
            <p:nvPr/>
          </p:nvSpPr>
          <p:spPr>
            <a:xfrm>
              <a:off x="1950807" y="3018098"/>
              <a:ext cx="2082805" cy="271362"/>
            </a:xfrm>
            <a:custGeom>
              <a:avLst/>
              <a:gdLst>
                <a:gd name="connsiteX0" fmla="*/ 0 w 850900"/>
                <a:gd name="connsiteY0" fmla="*/ 355677 h 378126"/>
                <a:gd name="connsiteX1" fmla="*/ 114300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677 h 378126"/>
                <a:gd name="connsiteX1" fmla="*/ 76200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677 h 378126"/>
                <a:gd name="connsiteX1" fmla="*/ 35621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677 h 378126"/>
                <a:gd name="connsiteX1" fmla="*/ 35621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677 h 378126"/>
                <a:gd name="connsiteX1" fmla="*/ 35621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740 h 376661"/>
                <a:gd name="connsiteX1" fmla="*/ 35621 w 850900"/>
                <a:gd name="connsiteY1" fmla="*/ 140 h 376661"/>
                <a:gd name="connsiteX2" fmla="*/ 311814 w 850900"/>
                <a:gd name="connsiteY2" fmla="*/ 313634 h 376661"/>
                <a:gd name="connsiteX3" fmla="*/ 850900 w 850900"/>
                <a:gd name="connsiteY3" fmla="*/ 374790 h 376661"/>
                <a:gd name="connsiteX0" fmla="*/ 0 w 850900"/>
                <a:gd name="connsiteY0" fmla="*/ 366658 h 387579"/>
                <a:gd name="connsiteX1" fmla="*/ 35621 w 850900"/>
                <a:gd name="connsiteY1" fmla="*/ 11058 h 387579"/>
                <a:gd name="connsiteX2" fmla="*/ 311814 w 850900"/>
                <a:gd name="connsiteY2" fmla="*/ 324552 h 387579"/>
                <a:gd name="connsiteX3" fmla="*/ 850900 w 850900"/>
                <a:gd name="connsiteY3" fmla="*/ 385708 h 38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900" h="387579">
                  <a:moveTo>
                    <a:pt x="0" y="366658"/>
                  </a:moveTo>
                  <a:cubicBezTo>
                    <a:pt x="7802" y="184600"/>
                    <a:pt x="-8970" y="-54418"/>
                    <a:pt x="35621" y="11058"/>
                  </a:cubicBezTo>
                  <a:cubicBezTo>
                    <a:pt x="80212" y="76534"/>
                    <a:pt x="175934" y="262110"/>
                    <a:pt x="311814" y="324552"/>
                  </a:cubicBezTo>
                  <a:cubicBezTo>
                    <a:pt x="447694" y="386994"/>
                    <a:pt x="594783" y="391529"/>
                    <a:pt x="850900" y="385708"/>
                  </a:cubicBezTo>
                </a:path>
              </a:pathLst>
            </a:cu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igura a mano libera 23">
              <a:extLst>
                <a:ext uri="{FF2B5EF4-FFF2-40B4-BE49-F238E27FC236}">
                  <a16:creationId xmlns:a16="http://schemas.microsoft.com/office/drawing/2014/main" id="{1FDACDB0-1483-4CDF-8513-60F7E13536A5}"/>
                </a:ext>
              </a:extLst>
            </p:cNvPr>
            <p:cNvSpPr/>
            <p:nvPr/>
          </p:nvSpPr>
          <p:spPr>
            <a:xfrm>
              <a:off x="7995838" y="1979837"/>
              <a:ext cx="2165164" cy="1352664"/>
            </a:xfrm>
            <a:custGeom>
              <a:avLst/>
              <a:gdLst>
                <a:gd name="connsiteX0" fmla="*/ 0 w 850900"/>
                <a:gd name="connsiteY0" fmla="*/ 355677 h 378126"/>
                <a:gd name="connsiteX1" fmla="*/ 114300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677 h 378126"/>
                <a:gd name="connsiteX1" fmla="*/ 76200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677 h 378126"/>
                <a:gd name="connsiteX1" fmla="*/ 35621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677 h 378126"/>
                <a:gd name="connsiteX1" fmla="*/ 35621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677 h 378126"/>
                <a:gd name="connsiteX1" fmla="*/ 35621 w 850900"/>
                <a:gd name="connsiteY1" fmla="*/ 77 h 378126"/>
                <a:gd name="connsiteX2" fmla="*/ 215900 w 850900"/>
                <a:gd name="connsiteY2" fmla="*/ 323927 h 378126"/>
                <a:gd name="connsiteX3" fmla="*/ 850900 w 850900"/>
                <a:gd name="connsiteY3" fmla="*/ 374727 h 378126"/>
                <a:gd name="connsiteX0" fmla="*/ 0 w 850900"/>
                <a:gd name="connsiteY0" fmla="*/ 355740 h 376661"/>
                <a:gd name="connsiteX1" fmla="*/ 35621 w 850900"/>
                <a:gd name="connsiteY1" fmla="*/ 140 h 376661"/>
                <a:gd name="connsiteX2" fmla="*/ 311814 w 850900"/>
                <a:gd name="connsiteY2" fmla="*/ 313634 h 376661"/>
                <a:gd name="connsiteX3" fmla="*/ 850900 w 850900"/>
                <a:gd name="connsiteY3" fmla="*/ 374790 h 376661"/>
                <a:gd name="connsiteX0" fmla="*/ 0 w 850900"/>
                <a:gd name="connsiteY0" fmla="*/ 366658 h 387579"/>
                <a:gd name="connsiteX1" fmla="*/ 35621 w 850900"/>
                <a:gd name="connsiteY1" fmla="*/ 11058 h 387579"/>
                <a:gd name="connsiteX2" fmla="*/ 311814 w 850900"/>
                <a:gd name="connsiteY2" fmla="*/ 324552 h 387579"/>
                <a:gd name="connsiteX3" fmla="*/ 850900 w 850900"/>
                <a:gd name="connsiteY3" fmla="*/ 385708 h 38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900" h="387579">
                  <a:moveTo>
                    <a:pt x="0" y="366658"/>
                  </a:moveTo>
                  <a:cubicBezTo>
                    <a:pt x="7802" y="184600"/>
                    <a:pt x="-8970" y="-54418"/>
                    <a:pt x="35621" y="11058"/>
                  </a:cubicBezTo>
                  <a:cubicBezTo>
                    <a:pt x="80212" y="76534"/>
                    <a:pt x="175934" y="262110"/>
                    <a:pt x="311814" y="324552"/>
                  </a:cubicBezTo>
                  <a:cubicBezTo>
                    <a:pt x="447694" y="386994"/>
                    <a:pt x="594783" y="391529"/>
                    <a:pt x="850900" y="385708"/>
                  </a:cubicBezTo>
                </a:path>
              </a:pathLst>
            </a:cu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" name="Connettore diritto 24">
              <a:extLst>
                <a:ext uri="{FF2B5EF4-FFF2-40B4-BE49-F238E27FC236}">
                  <a16:creationId xmlns:a16="http://schemas.microsoft.com/office/drawing/2014/main" id="{AC492BE7-765F-4262-BCB4-29CF336011B1}"/>
                </a:ext>
              </a:extLst>
            </p:cNvPr>
            <p:cNvCxnSpPr/>
            <p:nvPr/>
          </p:nvCxnSpPr>
          <p:spPr>
            <a:xfrm>
              <a:off x="4689421" y="1728003"/>
              <a:ext cx="2230807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8" name="Connettore diritto 25">
              <a:extLst>
                <a:ext uri="{FF2B5EF4-FFF2-40B4-BE49-F238E27FC236}">
                  <a16:creationId xmlns:a16="http://schemas.microsoft.com/office/drawing/2014/main" id="{15AFE583-01CE-4D00-B70D-39F63D98D153}"/>
                </a:ext>
              </a:extLst>
            </p:cNvPr>
            <p:cNvCxnSpPr/>
            <p:nvPr/>
          </p:nvCxnSpPr>
          <p:spPr>
            <a:xfrm>
              <a:off x="4689421" y="1956605"/>
              <a:ext cx="2230807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9" name="Connettore diritto 26">
              <a:extLst>
                <a:ext uri="{FF2B5EF4-FFF2-40B4-BE49-F238E27FC236}">
                  <a16:creationId xmlns:a16="http://schemas.microsoft.com/office/drawing/2014/main" id="{7287A782-5569-4A00-8097-5A39BA1EE9A7}"/>
                </a:ext>
              </a:extLst>
            </p:cNvPr>
            <p:cNvCxnSpPr/>
            <p:nvPr/>
          </p:nvCxnSpPr>
          <p:spPr>
            <a:xfrm>
              <a:off x="7901077" y="1967137"/>
              <a:ext cx="2259925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0" name="Connettore diritto 27">
              <a:extLst>
                <a:ext uri="{FF2B5EF4-FFF2-40B4-BE49-F238E27FC236}">
                  <a16:creationId xmlns:a16="http://schemas.microsoft.com/office/drawing/2014/main" id="{1F41B4A3-A4C4-452E-B348-FB3CF744BFF7}"/>
                </a:ext>
              </a:extLst>
            </p:cNvPr>
            <p:cNvCxnSpPr/>
            <p:nvPr/>
          </p:nvCxnSpPr>
          <p:spPr>
            <a:xfrm>
              <a:off x="1802805" y="1961188"/>
              <a:ext cx="2199057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1" name="Figura a mano libera 28">
              <a:extLst>
                <a:ext uri="{FF2B5EF4-FFF2-40B4-BE49-F238E27FC236}">
                  <a16:creationId xmlns:a16="http://schemas.microsoft.com/office/drawing/2014/main" id="{F1B4F903-E5A8-4A3D-864B-8DE1E67DAE9A}"/>
                </a:ext>
              </a:extLst>
            </p:cNvPr>
            <p:cNvSpPr/>
            <p:nvPr/>
          </p:nvSpPr>
          <p:spPr>
            <a:xfrm>
              <a:off x="5457771" y="2015417"/>
              <a:ext cx="1462457" cy="587223"/>
            </a:xfrm>
            <a:custGeom>
              <a:avLst/>
              <a:gdLst>
                <a:gd name="connsiteX0" fmla="*/ 0 w 2660650"/>
                <a:gd name="connsiteY0" fmla="*/ 730250 h 730250"/>
                <a:gd name="connsiteX1" fmla="*/ 1028700 w 2660650"/>
                <a:gd name="connsiteY1" fmla="*/ 127000 h 730250"/>
                <a:gd name="connsiteX2" fmla="*/ 2660650 w 2660650"/>
                <a:gd name="connsiteY2" fmla="*/ 0 h 730250"/>
                <a:gd name="connsiteX3" fmla="*/ 2660650 w 2660650"/>
                <a:gd name="connsiteY3" fmla="*/ 0 h 73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0650" h="730250">
                  <a:moveTo>
                    <a:pt x="0" y="730250"/>
                  </a:moveTo>
                  <a:cubicBezTo>
                    <a:pt x="292629" y="489479"/>
                    <a:pt x="585258" y="248708"/>
                    <a:pt x="1028700" y="127000"/>
                  </a:cubicBezTo>
                  <a:cubicBezTo>
                    <a:pt x="1472142" y="5292"/>
                    <a:pt x="2660650" y="0"/>
                    <a:pt x="2660650" y="0"/>
                  </a:cubicBezTo>
                  <a:lnTo>
                    <a:pt x="2660650" y="0"/>
                  </a:lnTo>
                </a:path>
              </a:pathLst>
            </a:custGeom>
            <a:noFill/>
            <a:ln w="38100" cap="rnd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igura a mano libera 29">
              <a:extLst>
                <a:ext uri="{FF2B5EF4-FFF2-40B4-BE49-F238E27FC236}">
                  <a16:creationId xmlns:a16="http://schemas.microsoft.com/office/drawing/2014/main" id="{9ECF5B5F-3439-4DE9-9BE1-407F73564533}"/>
                </a:ext>
              </a:extLst>
            </p:cNvPr>
            <p:cNvSpPr/>
            <p:nvPr/>
          </p:nvSpPr>
          <p:spPr>
            <a:xfrm>
              <a:off x="4842676" y="1975654"/>
              <a:ext cx="592140" cy="1313806"/>
            </a:xfrm>
            <a:custGeom>
              <a:avLst/>
              <a:gdLst>
                <a:gd name="connsiteX0" fmla="*/ 0 w 381000"/>
                <a:gd name="connsiteY0" fmla="*/ 927100 h 927100"/>
                <a:gd name="connsiteX1" fmla="*/ 381000 w 381000"/>
                <a:gd name="connsiteY1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0" h="927100">
                  <a:moveTo>
                    <a:pt x="0" y="927100"/>
                  </a:moveTo>
                  <a:lnTo>
                    <a:pt x="381000" y="0"/>
                  </a:lnTo>
                </a:path>
              </a:pathLst>
            </a:custGeom>
            <a:noFill/>
            <a:ln w="38100" cap="rnd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Connettore diritto 30">
              <a:extLst>
                <a:ext uri="{FF2B5EF4-FFF2-40B4-BE49-F238E27FC236}">
                  <a16:creationId xmlns:a16="http://schemas.microsoft.com/office/drawing/2014/main" id="{F3F8B8EF-EEED-4B47-B4A6-6677CB6E5382}"/>
                </a:ext>
              </a:extLst>
            </p:cNvPr>
            <p:cNvCxnSpPr/>
            <p:nvPr/>
          </p:nvCxnSpPr>
          <p:spPr>
            <a:xfrm>
              <a:off x="5445072" y="1972843"/>
              <a:ext cx="0" cy="629798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54" name="Figura a mano libera 32">
              <a:extLst>
                <a:ext uri="{FF2B5EF4-FFF2-40B4-BE49-F238E27FC236}">
                  <a16:creationId xmlns:a16="http://schemas.microsoft.com/office/drawing/2014/main" id="{2DA377E6-723D-4658-B087-3514CD0D1063}"/>
                </a:ext>
              </a:extLst>
            </p:cNvPr>
            <p:cNvSpPr/>
            <p:nvPr/>
          </p:nvSpPr>
          <p:spPr>
            <a:xfrm>
              <a:off x="7995839" y="1979837"/>
              <a:ext cx="431799" cy="1327150"/>
            </a:xfrm>
            <a:custGeom>
              <a:avLst/>
              <a:gdLst>
                <a:gd name="connsiteX0" fmla="*/ 0 w 381000"/>
                <a:gd name="connsiteY0" fmla="*/ 927100 h 927100"/>
                <a:gd name="connsiteX1" fmla="*/ 381000 w 381000"/>
                <a:gd name="connsiteY1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0" h="927100">
                  <a:moveTo>
                    <a:pt x="0" y="927100"/>
                  </a:moveTo>
                  <a:lnTo>
                    <a:pt x="381000" y="0"/>
                  </a:lnTo>
                </a:path>
              </a:pathLst>
            </a:custGeom>
            <a:noFill/>
            <a:ln w="38100" cap="rnd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5" name="Connettore diritto 38">
              <a:extLst>
                <a:ext uri="{FF2B5EF4-FFF2-40B4-BE49-F238E27FC236}">
                  <a16:creationId xmlns:a16="http://schemas.microsoft.com/office/drawing/2014/main" id="{90E97C3F-419C-4010-B486-1635377D2EBA}"/>
                </a:ext>
              </a:extLst>
            </p:cNvPr>
            <p:cNvCxnSpPr/>
            <p:nvPr/>
          </p:nvCxnSpPr>
          <p:spPr>
            <a:xfrm>
              <a:off x="8427638" y="1979837"/>
              <a:ext cx="0" cy="629798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56" name="Connettore diritto 41">
              <a:extLst>
                <a:ext uri="{FF2B5EF4-FFF2-40B4-BE49-F238E27FC236}">
                  <a16:creationId xmlns:a16="http://schemas.microsoft.com/office/drawing/2014/main" id="{DB15DC29-F811-43E4-BB74-8EA21C4F9B7F}"/>
                </a:ext>
              </a:extLst>
            </p:cNvPr>
            <p:cNvCxnSpPr/>
            <p:nvPr/>
          </p:nvCxnSpPr>
          <p:spPr>
            <a:xfrm flipV="1">
              <a:off x="8443269" y="1979837"/>
              <a:ext cx="622222" cy="646036"/>
            </a:xfrm>
            <a:prstGeom prst="line">
              <a:avLst/>
            </a:prstGeom>
            <a:noFill/>
            <a:ln w="38100" cap="flat" cmpd="sng" algn="ctr">
              <a:solidFill>
                <a:srgbClr val="31859C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7" name="Connettore diritto 43">
              <a:extLst>
                <a:ext uri="{FF2B5EF4-FFF2-40B4-BE49-F238E27FC236}">
                  <a16:creationId xmlns:a16="http://schemas.microsoft.com/office/drawing/2014/main" id="{952EEB72-673E-4FD5-AD1B-7F1EDC2C715F}"/>
                </a:ext>
              </a:extLst>
            </p:cNvPr>
            <p:cNvCxnSpPr/>
            <p:nvPr/>
          </p:nvCxnSpPr>
          <p:spPr>
            <a:xfrm>
              <a:off x="9065491" y="1979837"/>
              <a:ext cx="0" cy="419098"/>
            </a:xfrm>
            <a:prstGeom prst="line">
              <a:avLst/>
            </a:prstGeom>
            <a:noFill/>
            <a:ln w="38100" cap="rnd" cmpd="sng" algn="ctr">
              <a:solidFill>
                <a:srgbClr val="31859C"/>
              </a:solidFill>
              <a:prstDash val="solid"/>
            </a:ln>
            <a:effectLst/>
          </p:spPr>
        </p:cxnSp>
        <p:sp>
          <p:nvSpPr>
            <p:cNvPr id="58" name="Figura a mano libera 45">
              <a:extLst>
                <a:ext uri="{FF2B5EF4-FFF2-40B4-BE49-F238E27FC236}">
                  <a16:creationId xmlns:a16="http://schemas.microsoft.com/office/drawing/2014/main" id="{B3894275-B176-48BC-96DF-F9B18DEA0B1E}"/>
                </a:ext>
              </a:extLst>
            </p:cNvPr>
            <p:cNvSpPr/>
            <p:nvPr/>
          </p:nvSpPr>
          <p:spPr>
            <a:xfrm>
              <a:off x="9065490" y="1868841"/>
              <a:ext cx="1095511" cy="523045"/>
            </a:xfrm>
            <a:custGeom>
              <a:avLst/>
              <a:gdLst>
                <a:gd name="connsiteX0" fmla="*/ 0 w 2660650"/>
                <a:gd name="connsiteY0" fmla="*/ 730250 h 730250"/>
                <a:gd name="connsiteX1" fmla="*/ 1028700 w 2660650"/>
                <a:gd name="connsiteY1" fmla="*/ 127000 h 730250"/>
                <a:gd name="connsiteX2" fmla="*/ 2660650 w 2660650"/>
                <a:gd name="connsiteY2" fmla="*/ 0 h 730250"/>
                <a:gd name="connsiteX3" fmla="*/ 2660650 w 2660650"/>
                <a:gd name="connsiteY3" fmla="*/ 0 h 73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0650" h="730250">
                  <a:moveTo>
                    <a:pt x="0" y="730250"/>
                  </a:moveTo>
                  <a:cubicBezTo>
                    <a:pt x="292629" y="489479"/>
                    <a:pt x="585258" y="248708"/>
                    <a:pt x="1028700" y="127000"/>
                  </a:cubicBezTo>
                  <a:cubicBezTo>
                    <a:pt x="1472142" y="5292"/>
                    <a:pt x="2660650" y="0"/>
                    <a:pt x="2660650" y="0"/>
                  </a:cubicBezTo>
                  <a:lnTo>
                    <a:pt x="2660650" y="0"/>
                  </a:lnTo>
                </a:path>
              </a:pathLst>
            </a:custGeom>
            <a:noFill/>
            <a:ln w="38100" cap="rnd" cmpd="sng" algn="ctr">
              <a:solidFill>
                <a:srgbClr val="1F497D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0" cap="none" spc="0" normalizeH="0" baseline="0" noProof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9" name="Connettore 2 10">
              <a:extLst>
                <a:ext uri="{FF2B5EF4-FFF2-40B4-BE49-F238E27FC236}">
                  <a16:creationId xmlns:a16="http://schemas.microsoft.com/office/drawing/2014/main" id="{1EAB663F-55C5-4606-A565-52B66DDA516E}"/>
                </a:ext>
              </a:extLst>
            </p:cNvPr>
            <p:cNvCxnSpPr/>
            <p:nvPr/>
          </p:nvCxnSpPr>
          <p:spPr>
            <a:xfrm flipV="1">
              <a:off x="1936155" y="1487748"/>
              <a:ext cx="0" cy="180975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0" name="Connettore 2 33">
              <a:extLst>
                <a:ext uri="{FF2B5EF4-FFF2-40B4-BE49-F238E27FC236}">
                  <a16:creationId xmlns:a16="http://schemas.microsoft.com/office/drawing/2014/main" id="{4EA539B5-AC82-487E-9868-387EF7AD6BD4}"/>
                </a:ext>
              </a:extLst>
            </p:cNvPr>
            <p:cNvCxnSpPr/>
            <p:nvPr/>
          </p:nvCxnSpPr>
          <p:spPr>
            <a:xfrm flipV="1">
              <a:off x="1936155" y="3289460"/>
              <a:ext cx="2185068" cy="803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1" name="Connettore 2 13">
              <a:extLst>
                <a:ext uri="{FF2B5EF4-FFF2-40B4-BE49-F238E27FC236}">
                  <a16:creationId xmlns:a16="http://schemas.microsoft.com/office/drawing/2014/main" id="{84C588CA-D594-4DF8-8351-DC170EBDD7A1}"/>
                </a:ext>
              </a:extLst>
            </p:cNvPr>
            <p:cNvCxnSpPr/>
            <p:nvPr/>
          </p:nvCxnSpPr>
          <p:spPr>
            <a:xfrm flipV="1">
              <a:off x="4822771" y="1480353"/>
              <a:ext cx="0" cy="18288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2" name="Connettore 2 19">
              <a:extLst>
                <a:ext uri="{FF2B5EF4-FFF2-40B4-BE49-F238E27FC236}">
                  <a16:creationId xmlns:a16="http://schemas.microsoft.com/office/drawing/2014/main" id="{404BE984-63AC-40C3-A338-62E3E33FF30B}"/>
                </a:ext>
              </a:extLst>
            </p:cNvPr>
            <p:cNvCxnSpPr/>
            <p:nvPr/>
          </p:nvCxnSpPr>
          <p:spPr>
            <a:xfrm>
              <a:off x="4822771" y="3309153"/>
              <a:ext cx="2185068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3" name="Connettore 2 14">
              <a:extLst>
                <a:ext uri="{FF2B5EF4-FFF2-40B4-BE49-F238E27FC236}">
                  <a16:creationId xmlns:a16="http://schemas.microsoft.com/office/drawing/2014/main" id="{DF426DFF-6AF5-40A0-B086-2887EC80ACE8}"/>
                </a:ext>
              </a:extLst>
            </p:cNvPr>
            <p:cNvCxnSpPr/>
            <p:nvPr/>
          </p:nvCxnSpPr>
          <p:spPr>
            <a:xfrm flipV="1">
              <a:off x="7995839" y="1484535"/>
              <a:ext cx="0" cy="182880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4" name="Connettore 2 15">
              <a:extLst>
                <a:ext uri="{FF2B5EF4-FFF2-40B4-BE49-F238E27FC236}">
                  <a16:creationId xmlns:a16="http://schemas.microsoft.com/office/drawing/2014/main" id="{B1374E40-04E8-452C-90EC-4314D8E5E87D}"/>
                </a:ext>
              </a:extLst>
            </p:cNvPr>
            <p:cNvCxnSpPr/>
            <p:nvPr/>
          </p:nvCxnSpPr>
          <p:spPr>
            <a:xfrm>
              <a:off x="7995839" y="3313335"/>
              <a:ext cx="2242670" cy="19166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5" name="TextBox 73">
              <a:extLst>
                <a:ext uri="{FF2B5EF4-FFF2-40B4-BE49-F238E27FC236}">
                  <a16:creationId xmlns:a16="http://schemas.microsoft.com/office/drawing/2014/main" id="{9B9EFBB2-A9B7-4F04-88AC-8497947E01D9}"/>
                </a:ext>
              </a:extLst>
            </p:cNvPr>
            <p:cNvSpPr txBox="1"/>
            <p:nvPr/>
          </p:nvSpPr>
          <p:spPr>
            <a:xfrm>
              <a:off x="7676954" y="136209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it-IT" dirty="0">
                  <a:solidFill>
                    <a:prstClr val="black"/>
                  </a:solidFill>
                  <a:latin typeface="Calibri"/>
                </a:rPr>
                <a:t>V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TextBox 74">
              <a:extLst>
                <a:ext uri="{FF2B5EF4-FFF2-40B4-BE49-F238E27FC236}">
                  <a16:creationId xmlns:a16="http://schemas.microsoft.com/office/drawing/2014/main" id="{0DAF3D9C-D9EC-4342-ADE6-A749AA1B2101}"/>
                </a:ext>
              </a:extLst>
            </p:cNvPr>
            <p:cNvSpPr txBox="1"/>
            <p:nvPr/>
          </p:nvSpPr>
          <p:spPr>
            <a:xfrm>
              <a:off x="4497179" y="136285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it-IT" dirty="0">
                  <a:solidFill>
                    <a:prstClr val="black"/>
                  </a:solidFill>
                  <a:latin typeface="Calibri"/>
                </a:rPr>
                <a:t>V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TextBox 75">
              <a:extLst>
                <a:ext uri="{FF2B5EF4-FFF2-40B4-BE49-F238E27FC236}">
                  <a16:creationId xmlns:a16="http://schemas.microsoft.com/office/drawing/2014/main" id="{00A5BF8F-D24B-4957-80D7-FD1B67E47543}"/>
                </a:ext>
              </a:extLst>
            </p:cNvPr>
            <p:cNvSpPr txBox="1"/>
            <p:nvPr/>
          </p:nvSpPr>
          <p:spPr>
            <a:xfrm>
              <a:off x="1633516" y="1356191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it-IT" dirty="0">
                  <a:solidFill>
                    <a:prstClr val="black"/>
                  </a:solidFill>
                  <a:latin typeface="Calibri"/>
                </a:rPr>
                <a:t>V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TextBox 76">
              <a:extLst>
                <a:ext uri="{FF2B5EF4-FFF2-40B4-BE49-F238E27FC236}">
                  <a16:creationId xmlns:a16="http://schemas.microsoft.com/office/drawing/2014/main" id="{018EB6AE-1FC1-4A7D-AD64-B343DA9FF49A}"/>
                </a:ext>
              </a:extLst>
            </p:cNvPr>
            <p:cNvSpPr txBox="1"/>
            <p:nvPr/>
          </p:nvSpPr>
          <p:spPr>
            <a:xfrm>
              <a:off x="6968448" y="310479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it-IT" dirty="0">
                  <a:solidFill>
                    <a:prstClr val="black"/>
                  </a:solidFill>
                  <a:latin typeface="Calibri"/>
                </a:rPr>
                <a:t>t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TextBox 77">
              <a:extLst>
                <a:ext uri="{FF2B5EF4-FFF2-40B4-BE49-F238E27FC236}">
                  <a16:creationId xmlns:a16="http://schemas.microsoft.com/office/drawing/2014/main" id="{61A67D50-A8ED-425C-9C5D-186F273F38D8}"/>
                </a:ext>
              </a:extLst>
            </p:cNvPr>
            <p:cNvSpPr txBox="1"/>
            <p:nvPr/>
          </p:nvSpPr>
          <p:spPr>
            <a:xfrm>
              <a:off x="4083152" y="3112832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it-IT" dirty="0">
                  <a:solidFill>
                    <a:prstClr val="black"/>
                  </a:solidFill>
                  <a:latin typeface="Calibri"/>
                </a:rPr>
                <a:t>t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TextBox 78">
              <a:extLst>
                <a:ext uri="{FF2B5EF4-FFF2-40B4-BE49-F238E27FC236}">
                  <a16:creationId xmlns:a16="http://schemas.microsoft.com/office/drawing/2014/main" id="{5A9D946C-F2E3-4204-972F-80BFB296A7FB}"/>
                </a:ext>
              </a:extLst>
            </p:cNvPr>
            <p:cNvSpPr txBox="1"/>
            <p:nvPr/>
          </p:nvSpPr>
          <p:spPr>
            <a:xfrm>
              <a:off x="10191250" y="3124487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it-IT" dirty="0">
                  <a:solidFill>
                    <a:prstClr val="black"/>
                  </a:solidFill>
                  <a:latin typeface="Calibri"/>
                </a:rPr>
                <a:t>t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TextBox 79">
              <a:extLst>
                <a:ext uri="{FF2B5EF4-FFF2-40B4-BE49-F238E27FC236}">
                  <a16:creationId xmlns:a16="http://schemas.microsoft.com/office/drawing/2014/main" id="{E420DE63-013A-4233-9C36-D3F25D2DA8A1}"/>
                </a:ext>
              </a:extLst>
            </p:cNvPr>
            <p:cNvSpPr txBox="1"/>
            <p:nvPr/>
          </p:nvSpPr>
          <p:spPr>
            <a:xfrm>
              <a:off x="1913823" y="1915787"/>
              <a:ext cx="1119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it-IT" dirty="0" err="1">
                  <a:solidFill>
                    <a:prstClr val="black"/>
                  </a:solidFill>
                  <a:latin typeface="Calibri"/>
                </a:rPr>
                <a:t>Threshold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TextBox 80">
              <a:extLst>
                <a:ext uri="{FF2B5EF4-FFF2-40B4-BE49-F238E27FC236}">
                  <a16:creationId xmlns:a16="http://schemas.microsoft.com/office/drawing/2014/main" id="{DEB9AC1C-6DC5-4C99-A158-98B3363BB8C7}"/>
                </a:ext>
              </a:extLst>
            </p:cNvPr>
            <p:cNvSpPr txBox="1"/>
            <p:nvPr/>
          </p:nvSpPr>
          <p:spPr>
            <a:xfrm>
              <a:off x="5810419" y="2475554"/>
              <a:ext cx="956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it-IT" dirty="0">
                  <a:solidFill>
                    <a:prstClr val="black"/>
                  </a:solidFill>
                  <a:latin typeface="Calibri"/>
                </a:rPr>
                <a:t>G</a:t>
              </a:r>
              <a:r>
                <a:rPr lang="it-IT" baseline="-25000" dirty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it-IT" dirty="0">
                  <a:solidFill>
                    <a:prstClr val="black"/>
                  </a:solidFill>
                  <a:latin typeface="Calibri"/>
                </a:rPr>
                <a:t>→G</a:t>
              </a:r>
              <a:r>
                <a:rPr lang="it-IT" baseline="-25000" dirty="0">
                  <a:solidFill>
                    <a:prstClr val="black"/>
                  </a:solidFill>
                  <a:latin typeface="Calibri"/>
                </a:rPr>
                <a:t>2</a:t>
              </a:r>
              <a:endParaRPr lang="en-US" baseline="-25000" dirty="0">
                <a:solidFill>
                  <a:prstClr val="black"/>
                </a:solidFill>
                <a:latin typeface="Calibri"/>
              </a:endParaRPr>
            </a:p>
            <a:p>
              <a:pPr defTabSz="4572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TextBox 81">
              <a:extLst>
                <a:ext uri="{FF2B5EF4-FFF2-40B4-BE49-F238E27FC236}">
                  <a16:creationId xmlns:a16="http://schemas.microsoft.com/office/drawing/2014/main" id="{B2824164-7F4F-4C9E-8A3D-CE443B1F9A68}"/>
                </a:ext>
              </a:extLst>
            </p:cNvPr>
            <p:cNvSpPr txBox="1"/>
            <p:nvPr/>
          </p:nvSpPr>
          <p:spPr>
            <a:xfrm>
              <a:off x="8872806" y="2475554"/>
              <a:ext cx="13942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it-IT" dirty="0">
                  <a:solidFill>
                    <a:prstClr val="black"/>
                  </a:solidFill>
                  <a:latin typeface="Calibri"/>
                </a:rPr>
                <a:t>G</a:t>
              </a:r>
              <a:r>
                <a:rPr lang="it-IT" baseline="-25000" dirty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it-IT" dirty="0">
                  <a:solidFill>
                    <a:prstClr val="black"/>
                  </a:solidFill>
                  <a:latin typeface="Calibri"/>
                </a:rPr>
                <a:t>→G</a:t>
              </a:r>
              <a:r>
                <a:rPr lang="it-IT" baseline="-25000" dirty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it-IT" dirty="0">
                  <a:solidFill>
                    <a:prstClr val="black"/>
                  </a:solidFill>
                  <a:latin typeface="Calibri"/>
                </a:rPr>
                <a:t>→G</a:t>
              </a:r>
              <a:r>
                <a:rPr lang="it-IT" baseline="-25000" dirty="0">
                  <a:solidFill>
                    <a:prstClr val="black"/>
                  </a:solidFill>
                  <a:latin typeface="Calibri"/>
                </a:rPr>
                <a:t>3</a:t>
              </a:r>
              <a:endParaRPr lang="en-US" baseline="-25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TextBox 82">
              <a:extLst>
                <a:ext uri="{FF2B5EF4-FFF2-40B4-BE49-F238E27FC236}">
                  <a16:creationId xmlns:a16="http://schemas.microsoft.com/office/drawing/2014/main" id="{734EE464-DED9-4FC6-BC8C-FF19BFCFDF90}"/>
                </a:ext>
              </a:extLst>
            </p:cNvPr>
            <p:cNvSpPr txBox="1"/>
            <p:nvPr/>
          </p:nvSpPr>
          <p:spPr>
            <a:xfrm>
              <a:off x="3419984" y="2476396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it-IT" dirty="0">
                  <a:solidFill>
                    <a:prstClr val="black"/>
                  </a:solidFill>
                  <a:latin typeface="Calibri"/>
                </a:rPr>
                <a:t>G</a:t>
              </a:r>
              <a:r>
                <a:rPr lang="it-IT" baseline="-25000" dirty="0">
                  <a:solidFill>
                    <a:prstClr val="black"/>
                  </a:solidFill>
                  <a:latin typeface="Calibri"/>
                </a:rPr>
                <a:t>1</a:t>
              </a:r>
              <a:endParaRPr lang="en-US" baseline="-25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730DFC89-2D19-4376-958B-7842F3CF3A7D}"/>
              </a:ext>
            </a:extLst>
          </p:cNvPr>
          <p:cNvGrpSpPr>
            <a:grpSpLocks noChangeAspect="1"/>
          </p:cNvGrpSpPr>
          <p:nvPr/>
        </p:nvGrpSpPr>
        <p:grpSpPr>
          <a:xfrm>
            <a:off x="3767056" y="1237304"/>
            <a:ext cx="3962710" cy="2508302"/>
            <a:chOff x="1671430" y="3870525"/>
            <a:chExt cx="3017991" cy="1910317"/>
          </a:xfrm>
        </p:grpSpPr>
        <p:pic>
          <p:nvPicPr>
            <p:cNvPr id="76" name="Immagine 34">
              <a:extLst>
                <a:ext uri="{FF2B5EF4-FFF2-40B4-BE49-F238E27FC236}">
                  <a16:creationId xmlns:a16="http://schemas.microsoft.com/office/drawing/2014/main" id="{9F62EDA7-BDB7-43AF-B3D0-D6FB292D0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1430" y="3870525"/>
              <a:ext cx="3017991" cy="1910317"/>
            </a:xfrm>
            <a:prstGeom prst="rect">
              <a:avLst/>
            </a:prstGeom>
          </p:spPr>
        </p:pic>
        <p:cxnSp>
          <p:nvCxnSpPr>
            <p:cNvPr id="77" name="Connettore 2 76">
              <a:extLst>
                <a:ext uri="{FF2B5EF4-FFF2-40B4-BE49-F238E27FC236}">
                  <a16:creationId xmlns:a16="http://schemas.microsoft.com/office/drawing/2014/main" id="{3A5DFA3C-BE97-4C65-9175-96CF1D32AD26}"/>
                </a:ext>
              </a:extLst>
            </p:cNvPr>
            <p:cNvCxnSpPr/>
            <p:nvPr/>
          </p:nvCxnSpPr>
          <p:spPr>
            <a:xfrm flipH="1">
              <a:off x="3210560" y="4043284"/>
              <a:ext cx="61851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8" name="Connettore 2 77">
              <a:extLst>
                <a:ext uri="{FF2B5EF4-FFF2-40B4-BE49-F238E27FC236}">
                  <a16:creationId xmlns:a16="http://schemas.microsoft.com/office/drawing/2014/main" id="{030058FE-265C-42B6-862E-AF3D34D65D00}"/>
                </a:ext>
              </a:extLst>
            </p:cNvPr>
            <p:cNvCxnSpPr/>
            <p:nvPr/>
          </p:nvCxnSpPr>
          <p:spPr>
            <a:xfrm flipH="1">
              <a:off x="3210560" y="3870525"/>
              <a:ext cx="61851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tailEnd type="triangl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188107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81179-1FAE-BABE-DBCD-8DB2515A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Gain-switching: ‘</a:t>
            </a:r>
            <a:r>
              <a:rPr lang="it-IT" dirty="0" err="1"/>
              <a:t>predictive</a:t>
            </a:r>
            <a:r>
              <a:rPr lang="it-IT" dirty="0"/>
              <a:t>’ approach</a:t>
            </a:r>
            <a:endParaRPr lang="en-US" dirty="0"/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4259C2B-CFA7-40CD-B57C-4C2DBFAF8F83}"/>
              </a:ext>
            </a:extLst>
          </p:cNvPr>
          <p:cNvGrpSpPr>
            <a:grpSpLocks noChangeAspect="1"/>
          </p:cNvGrpSpPr>
          <p:nvPr/>
        </p:nvGrpSpPr>
        <p:grpSpPr>
          <a:xfrm>
            <a:off x="889147" y="1327444"/>
            <a:ext cx="10673868" cy="2003053"/>
            <a:chOff x="889147" y="1327445"/>
            <a:chExt cx="9996753" cy="1875986"/>
          </a:xfrm>
        </p:grpSpPr>
        <p:grpSp>
          <p:nvGrpSpPr>
            <p:cNvPr id="97" name="Gruppo 96">
              <a:extLst>
                <a:ext uri="{FF2B5EF4-FFF2-40B4-BE49-F238E27FC236}">
                  <a16:creationId xmlns:a16="http://schemas.microsoft.com/office/drawing/2014/main" id="{AFB6DB86-5C30-4F5C-88C2-D4D7A1ABF9E6}"/>
                </a:ext>
              </a:extLst>
            </p:cNvPr>
            <p:cNvGrpSpPr/>
            <p:nvPr/>
          </p:nvGrpSpPr>
          <p:grpSpPr>
            <a:xfrm>
              <a:off x="889147" y="1328473"/>
              <a:ext cx="3116340" cy="1863028"/>
              <a:chOff x="13307616" y="30853444"/>
              <a:chExt cx="2476440" cy="1388988"/>
            </a:xfrm>
          </p:grpSpPr>
          <p:grpSp>
            <p:nvGrpSpPr>
              <p:cNvPr id="98" name="Gruppo 97">
                <a:extLst>
                  <a:ext uri="{FF2B5EF4-FFF2-40B4-BE49-F238E27FC236}">
                    <a16:creationId xmlns:a16="http://schemas.microsoft.com/office/drawing/2014/main" id="{9EC3A8DA-98B7-4934-861C-5503CE5C4362}"/>
                  </a:ext>
                </a:extLst>
              </p:cNvPr>
              <p:cNvGrpSpPr/>
              <p:nvPr/>
            </p:nvGrpSpPr>
            <p:grpSpPr>
              <a:xfrm>
                <a:off x="13327285" y="31013877"/>
                <a:ext cx="428571" cy="1051581"/>
                <a:chOff x="767375" y="2235845"/>
                <a:chExt cx="590792" cy="1598911"/>
              </a:xfrm>
            </p:grpSpPr>
            <p:sp>
              <p:nvSpPr>
                <p:cNvPr id="110" name="Rettangolo 109">
                  <a:extLst>
                    <a:ext uri="{FF2B5EF4-FFF2-40B4-BE49-F238E27FC236}">
                      <a16:creationId xmlns:a16="http://schemas.microsoft.com/office/drawing/2014/main" id="{EA69ABA0-E18B-4C81-BBDE-116B38FE2B7C}"/>
                    </a:ext>
                  </a:extLst>
                </p:cNvPr>
                <p:cNvSpPr/>
                <p:nvPr/>
              </p:nvSpPr>
              <p:spPr>
                <a:xfrm>
                  <a:off x="1058740" y="2235845"/>
                  <a:ext cx="299427" cy="1597869"/>
                </a:xfrm>
                <a:prstGeom prst="rect">
                  <a:avLst/>
                </a:prstGeom>
                <a:solidFill>
                  <a:srgbClr val="4472C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Rettangolo 110">
                  <a:extLst>
                    <a:ext uri="{FF2B5EF4-FFF2-40B4-BE49-F238E27FC236}">
                      <a16:creationId xmlns:a16="http://schemas.microsoft.com/office/drawing/2014/main" id="{F30A39E1-D32B-4BD2-ADD7-9F0FACC624F1}"/>
                    </a:ext>
                  </a:extLst>
                </p:cNvPr>
                <p:cNvSpPr/>
                <p:nvPr/>
              </p:nvSpPr>
              <p:spPr>
                <a:xfrm>
                  <a:off x="767375" y="2236887"/>
                  <a:ext cx="299427" cy="1597869"/>
                </a:xfrm>
                <a:prstGeom prst="rect">
                  <a:avLst/>
                </a:prstGeom>
                <a:solidFill>
                  <a:srgbClr val="4472C4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9" name="Figura a mano libera 15">
                <a:extLst>
                  <a:ext uri="{FF2B5EF4-FFF2-40B4-BE49-F238E27FC236}">
                    <a16:creationId xmlns:a16="http://schemas.microsoft.com/office/drawing/2014/main" id="{41A6A144-A577-4D11-AA03-0EDC4281606A}"/>
                  </a:ext>
                </a:extLst>
              </p:cNvPr>
              <p:cNvSpPr/>
              <p:nvPr/>
            </p:nvSpPr>
            <p:spPr>
              <a:xfrm>
                <a:off x="13334014" y="31881979"/>
                <a:ext cx="2152728" cy="185323"/>
              </a:xfrm>
              <a:custGeom>
                <a:avLst/>
                <a:gdLst>
                  <a:gd name="connsiteX0" fmla="*/ 0 w 850900"/>
                  <a:gd name="connsiteY0" fmla="*/ 355677 h 378126"/>
                  <a:gd name="connsiteX1" fmla="*/ 114300 w 850900"/>
                  <a:gd name="connsiteY1" fmla="*/ 77 h 378126"/>
                  <a:gd name="connsiteX2" fmla="*/ 215900 w 850900"/>
                  <a:gd name="connsiteY2" fmla="*/ 323927 h 378126"/>
                  <a:gd name="connsiteX3" fmla="*/ 850900 w 850900"/>
                  <a:gd name="connsiteY3" fmla="*/ 374727 h 378126"/>
                  <a:gd name="connsiteX0" fmla="*/ 0 w 850900"/>
                  <a:gd name="connsiteY0" fmla="*/ 355677 h 378126"/>
                  <a:gd name="connsiteX1" fmla="*/ 76200 w 850900"/>
                  <a:gd name="connsiteY1" fmla="*/ 77 h 378126"/>
                  <a:gd name="connsiteX2" fmla="*/ 215900 w 850900"/>
                  <a:gd name="connsiteY2" fmla="*/ 323927 h 378126"/>
                  <a:gd name="connsiteX3" fmla="*/ 850900 w 850900"/>
                  <a:gd name="connsiteY3" fmla="*/ 374727 h 378126"/>
                  <a:gd name="connsiteX0" fmla="*/ 0 w 850900"/>
                  <a:gd name="connsiteY0" fmla="*/ 355677 h 378126"/>
                  <a:gd name="connsiteX1" fmla="*/ 35621 w 850900"/>
                  <a:gd name="connsiteY1" fmla="*/ 77 h 378126"/>
                  <a:gd name="connsiteX2" fmla="*/ 215900 w 850900"/>
                  <a:gd name="connsiteY2" fmla="*/ 323927 h 378126"/>
                  <a:gd name="connsiteX3" fmla="*/ 850900 w 850900"/>
                  <a:gd name="connsiteY3" fmla="*/ 374727 h 378126"/>
                  <a:gd name="connsiteX0" fmla="*/ 0 w 850900"/>
                  <a:gd name="connsiteY0" fmla="*/ 355677 h 378126"/>
                  <a:gd name="connsiteX1" fmla="*/ 35621 w 850900"/>
                  <a:gd name="connsiteY1" fmla="*/ 77 h 378126"/>
                  <a:gd name="connsiteX2" fmla="*/ 215900 w 850900"/>
                  <a:gd name="connsiteY2" fmla="*/ 323927 h 378126"/>
                  <a:gd name="connsiteX3" fmla="*/ 850900 w 850900"/>
                  <a:gd name="connsiteY3" fmla="*/ 374727 h 378126"/>
                  <a:gd name="connsiteX0" fmla="*/ 0 w 850900"/>
                  <a:gd name="connsiteY0" fmla="*/ 355677 h 378126"/>
                  <a:gd name="connsiteX1" fmla="*/ 35621 w 850900"/>
                  <a:gd name="connsiteY1" fmla="*/ 77 h 378126"/>
                  <a:gd name="connsiteX2" fmla="*/ 215900 w 850900"/>
                  <a:gd name="connsiteY2" fmla="*/ 323927 h 378126"/>
                  <a:gd name="connsiteX3" fmla="*/ 850900 w 850900"/>
                  <a:gd name="connsiteY3" fmla="*/ 374727 h 378126"/>
                  <a:gd name="connsiteX0" fmla="*/ 0 w 850900"/>
                  <a:gd name="connsiteY0" fmla="*/ 355740 h 376661"/>
                  <a:gd name="connsiteX1" fmla="*/ 35621 w 850900"/>
                  <a:gd name="connsiteY1" fmla="*/ 140 h 376661"/>
                  <a:gd name="connsiteX2" fmla="*/ 311814 w 850900"/>
                  <a:gd name="connsiteY2" fmla="*/ 313634 h 376661"/>
                  <a:gd name="connsiteX3" fmla="*/ 850900 w 850900"/>
                  <a:gd name="connsiteY3" fmla="*/ 374790 h 376661"/>
                  <a:gd name="connsiteX0" fmla="*/ 0 w 850900"/>
                  <a:gd name="connsiteY0" fmla="*/ 366658 h 387579"/>
                  <a:gd name="connsiteX1" fmla="*/ 35621 w 850900"/>
                  <a:gd name="connsiteY1" fmla="*/ 11058 h 387579"/>
                  <a:gd name="connsiteX2" fmla="*/ 311814 w 850900"/>
                  <a:gd name="connsiteY2" fmla="*/ 324552 h 387579"/>
                  <a:gd name="connsiteX3" fmla="*/ 850900 w 850900"/>
                  <a:gd name="connsiteY3" fmla="*/ 385708 h 387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900" h="387579">
                    <a:moveTo>
                      <a:pt x="0" y="366658"/>
                    </a:moveTo>
                    <a:cubicBezTo>
                      <a:pt x="7802" y="184600"/>
                      <a:pt x="-8970" y="-54418"/>
                      <a:pt x="35621" y="11058"/>
                    </a:cubicBezTo>
                    <a:cubicBezTo>
                      <a:pt x="80212" y="76534"/>
                      <a:pt x="175934" y="262110"/>
                      <a:pt x="311814" y="324552"/>
                    </a:cubicBezTo>
                    <a:cubicBezTo>
                      <a:pt x="447694" y="386994"/>
                      <a:pt x="594783" y="391529"/>
                      <a:pt x="850900" y="385708"/>
                    </a:cubicBezTo>
                  </a:path>
                </a:pathLst>
              </a:custGeom>
              <a:solidFill>
                <a:srgbClr val="A9D18E">
                  <a:alpha val="69804"/>
                </a:srgbClr>
              </a:solidFill>
              <a:ln w="28575" cap="rnd" cmpd="sng" algn="ctr">
                <a:solidFill>
                  <a:srgbClr val="70AD47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0" name="Connettore diritto 54">
                <a:extLst>
                  <a:ext uri="{FF2B5EF4-FFF2-40B4-BE49-F238E27FC236}">
                    <a16:creationId xmlns:a16="http://schemas.microsoft.com/office/drawing/2014/main" id="{5B7CFE8F-16F8-4B21-87CE-06D930BBF6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15844" y="31012930"/>
                <a:ext cx="220991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E7E6E6">
                    <a:lumMod val="25000"/>
                  </a:srgbClr>
                </a:solidFill>
                <a:prstDash val="sysDash"/>
              </a:ln>
              <a:effectLst/>
            </p:spPr>
          </p:cxnSp>
          <p:sp>
            <p:nvSpPr>
              <p:cNvPr id="101" name="Figura a mano libera 20">
                <a:extLst>
                  <a:ext uri="{FF2B5EF4-FFF2-40B4-BE49-F238E27FC236}">
                    <a16:creationId xmlns:a16="http://schemas.microsoft.com/office/drawing/2014/main" id="{852CB10B-217D-4A17-8597-39F49F18FAB1}"/>
                  </a:ext>
                </a:extLst>
              </p:cNvPr>
              <p:cNvSpPr/>
              <p:nvPr/>
            </p:nvSpPr>
            <p:spPr>
              <a:xfrm>
                <a:off x="13335104" y="31215957"/>
                <a:ext cx="2187382" cy="833056"/>
              </a:xfrm>
              <a:custGeom>
                <a:avLst/>
                <a:gdLst>
                  <a:gd name="connsiteX0" fmla="*/ 0 w 7121769"/>
                  <a:gd name="connsiteY0" fmla="*/ 2232402 h 2232402"/>
                  <a:gd name="connsiteX1" fmla="*/ 3094892 w 7121769"/>
                  <a:gd name="connsiteY1" fmla="*/ 342056 h 2232402"/>
                  <a:gd name="connsiteX2" fmla="*/ 7121769 w 7121769"/>
                  <a:gd name="connsiteY2" fmla="*/ 7948 h 2232402"/>
                  <a:gd name="connsiteX0" fmla="*/ 0 w 7121769"/>
                  <a:gd name="connsiteY0" fmla="*/ 2224454 h 2224454"/>
                  <a:gd name="connsiteX1" fmla="*/ 3094892 w 7121769"/>
                  <a:gd name="connsiteY1" fmla="*/ 334108 h 2224454"/>
                  <a:gd name="connsiteX2" fmla="*/ 7121769 w 7121769"/>
                  <a:gd name="connsiteY2" fmla="*/ 0 h 222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21769" h="2224454">
                    <a:moveTo>
                      <a:pt x="0" y="2224454"/>
                    </a:moveTo>
                    <a:cubicBezTo>
                      <a:pt x="953965" y="1464652"/>
                      <a:pt x="1907931" y="704850"/>
                      <a:pt x="3094892" y="334108"/>
                    </a:cubicBezTo>
                    <a:cubicBezTo>
                      <a:pt x="4281853" y="-36634"/>
                      <a:pt x="5695461" y="13433"/>
                      <a:pt x="7121769" y="0"/>
                    </a:cubicBezTo>
                  </a:path>
                </a:pathLst>
              </a:custGeom>
              <a:noFill/>
              <a:ln w="38100" cap="rnd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02" name="Connettore diritto 69">
                <a:extLst>
                  <a:ext uri="{FF2B5EF4-FFF2-40B4-BE49-F238E27FC236}">
                    <a16:creationId xmlns:a16="http://schemas.microsoft.com/office/drawing/2014/main" id="{7B0F4348-2ABA-4DA3-B685-95368D09E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23385" y="31457972"/>
                <a:ext cx="221108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E7E6E6">
                    <a:lumMod val="25000"/>
                  </a:srgbClr>
                </a:solidFill>
                <a:prstDash val="sysDash"/>
              </a:ln>
              <a:effectLst/>
            </p:spPr>
          </p:cxnSp>
          <p:cxnSp>
            <p:nvCxnSpPr>
              <p:cNvPr id="103" name="Connettore 2 102">
                <a:extLst>
                  <a:ext uri="{FF2B5EF4-FFF2-40B4-BE49-F238E27FC236}">
                    <a16:creationId xmlns:a16="http://schemas.microsoft.com/office/drawing/2014/main" id="{D84EA5C2-4785-4110-9EB7-D1F1F4A40649}"/>
                  </a:ext>
                </a:extLst>
              </p:cNvPr>
              <p:cNvCxnSpPr/>
              <p:nvPr/>
            </p:nvCxnSpPr>
            <p:spPr>
              <a:xfrm flipV="1">
                <a:off x="13323386" y="30863105"/>
                <a:ext cx="0" cy="1202776"/>
              </a:xfrm>
              <a:prstGeom prst="straightConnector1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104" name="Connettore 2 103">
                <a:extLst>
                  <a:ext uri="{FF2B5EF4-FFF2-40B4-BE49-F238E27FC236}">
                    <a16:creationId xmlns:a16="http://schemas.microsoft.com/office/drawing/2014/main" id="{3DC15DB2-3D87-4095-94F4-A5C0354A0772}"/>
                  </a:ext>
                </a:extLst>
              </p:cNvPr>
              <p:cNvCxnSpPr/>
              <p:nvPr/>
            </p:nvCxnSpPr>
            <p:spPr>
              <a:xfrm>
                <a:off x="13323386" y="32067938"/>
                <a:ext cx="2243315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05" name="CasellaDiTesto 104">
                <a:extLst>
                  <a:ext uri="{FF2B5EF4-FFF2-40B4-BE49-F238E27FC236}">
                    <a16:creationId xmlns:a16="http://schemas.microsoft.com/office/drawing/2014/main" id="{606D116F-DD9D-4819-BA82-84A3E51ED8F5}"/>
                  </a:ext>
                </a:extLst>
              </p:cNvPr>
              <p:cNvSpPr txBox="1"/>
              <p:nvPr/>
            </p:nvSpPr>
            <p:spPr>
              <a:xfrm>
                <a:off x="14505297" y="31592526"/>
                <a:ext cx="763430" cy="265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High Gain</a:t>
                </a:r>
              </a:p>
            </p:txBody>
          </p:sp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E236A0B5-CDB5-4FCD-BF24-2959F2F073C0}"/>
                  </a:ext>
                </a:extLst>
              </p:cNvPr>
              <p:cNvSpPr txBox="1"/>
              <p:nvPr/>
            </p:nvSpPr>
            <p:spPr>
              <a:xfrm>
                <a:off x="13307616" y="32047388"/>
                <a:ext cx="260120" cy="195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T1</a:t>
                </a:r>
              </a:p>
            </p:txBody>
          </p:sp>
          <p:sp>
            <p:nvSpPr>
              <p:cNvPr id="107" name="CasellaDiTesto 106">
                <a:extLst>
                  <a:ext uri="{FF2B5EF4-FFF2-40B4-BE49-F238E27FC236}">
                    <a16:creationId xmlns:a16="http://schemas.microsoft.com/office/drawing/2014/main" id="{CDEFE8F0-9660-4EC3-BC84-4F24E419C5DB}"/>
                  </a:ext>
                </a:extLst>
              </p:cNvPr>
              <p:cNvSpPr txBox="1"/>
              <p:nvPr/>
            </p:nvSpPr>
            <p:spPr>
              <a:xfrm>
                <a:off x="13517563" y="32047388"/>
                <a:ext cx="258846" cy="195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100" b="1" kern="0" dirty="0">
                    <a:solidFill>
                      <a:prstClr val="black"/>
                    </a:solidFill>
                  </a:rPr>
                  <a:t>T</a:t>
                </a:r>
                <a:r>
                  <a:rPr kumimoji="0" lang="it-IT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  <p:sp>
            <p:nvSpPr>
              <p:cNvPr id="108" name="CasellaDiTesto 107">
                <a:extLst>
                  <a:ext uri="{FF2B5EF4-FFF2-40B4-BE49-F238E27FC236}">
                    <a16:creationId xmlns:a16="http://schemas.microsoft.com/office/drawing/2014/main" id="{9E6A0681-0832-4E1B-B822-A6292D63EDC2}"/>
                  </a:ext>
                </a:extLst>
              </p:cNvPr>
              <p:cNvSpPr txBox="1"/>
              <p:nvPr/>
            </p:nvSpPr>
            <p:spPr>
              <a:xfrm>
                <a:off x="15479491" y="31321163"/>
                <a:ext cx="299940" cy="226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</a:t>
                </a:r>
                <a:r>
                  <a:rPr kumimoji="0" lang="en-US" sz="1100" b="0" i="0" u="none" strike="noStrike" kern="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</a:t>
                </a:r>
              </a:p>
            </p:txBody>
          </p:sp>
          <p:sp>
            <p:nvSpPr>
              <p:cNvPr id="109" name="CasellaDiTesto 108">
                <a:extLst>
                  <a:ext uri="{FF2B5EF4-FFF2-40B4-BE49-F238E27FC236}">
                    <a16:creationId xmlns:a16="http://schemas.microsoft.com/office/drawing/2014/main" id="{DFCE5C14-E5A8-44C1-89D9-28A1CEC34DCA}"/>
                  </a:ext>
                </a:extLst>
              </p:cNvPr>
              <p:cNvSpPr txBox="1"/>
              <p:nvPr/>
            </p:nvSpPr>
            <p:spPr>
              <a:xfrm>
                <a:off x="15459022" y="30853444"/>
                <a:ext cx="325034" cy="226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</a:t>
                </a:r>
                <a:r>
                  <a:rPr kumimoji="0" lang="it-IT" sz="11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DD</a:t>
                </a:r>
              </a:p>
            </p:txBody>
          </p:sp>
        </p:grpSp>
        <p:grpSp>
          <p:nvGrpSpPr>
            <p:cNvPr id="112" name="Gruppo 111">
              <a:extLst>
                <a:ext uri="{FF2B5EF4-FFF2-40B4-BE49-F238E27FC236}">
                  <a16:creationId xmlns:a16="http://schemas.microsoft.com/office/drawing/2014/main" id="{F14DC1A8-D738-42AA-9E43-9E02CE4A1882}"/>
                </a:ext>
              </a:extLst>
            </p:cNvPr>
            <p:cNvGrpSpPr/>
            <p:nvPr/>
          </p:nvGrpSpPr>
          <p:grpSpPr>
            <a:xfrm>
              <a:off x="4273955" y="1327445"/>
              <a:ext cx="3116340" cy="1863028"/>
              <a:chOff x="16507154" y="30844358"/>
              <a:chExt cx="2476440" cy="1388988"/>
            </a:xfrm>
          </p:grpSpPr>
          <p:grpSp>
            <p:nvGrpSpPr>
              <p:cNvPr id="113" name="Gruppo 112">
                <a:extLst>
                  <a:ext uri="{FF2B5EF4-FFF2-40B4-BE49-F238E27FC236}">
                    <a16:creationId xmlns:a16="http://schemas.microsoft.com/office/drawing/2014/main" id="{BA34F7E9-4CB6-4D29-BC16-9F2CE5A96121}"/>
                  </a:ext>
                </a:extLst>
              </p:cNvPr>
              <p:cNvGrpSpPr/>
              <p:nvPr/>
            </p:nvGrpSpPr>
            <p:grpSpPr>
              <a:xfrm>
                <a:off x="16526823" y="31004791"/>
                <a:ext cx="428571" cy="1051581"/>
                <a:chOff x="767375" y="2235845"/>
                <a:chExt cx="590792" cy="1598911"/>
              </a:xfrm>
            </p:grpSpPr>
            <p:sp>
              <p:nvSpPr>
                <p:cNvPr id="128" name="Rettangolo 127">
                  <a:extLst>
                    <a:ext uri="{FF2B5EF4-FFF2-40B4-BE49-F238E27FC236}">
                      <a16:creationId xmlns:a16="http://schemas.microsoft.com/office/drawing/2014/main" id="{F61489DC-3648-40A1-BF66-D8C7EFDF1691}"/>
                    </a:ext>
                  </a:extLst>
                </p:cNvPr>
                <p:cNvSpPr/>
                <p:nvPr/>
              </p:nvSpPr>
              <p:spPr>
                <a:xfrm>
                  <a:off x="1058740" y="2235845"/>
                  <a:ext cx="299427" cy="1597869"/>
                </a:xfrm>
                <a:prstGeom prst="rect">
                  <a:avLst/>
                </a:prstGeom>
                <a:solidFill>
                  <a:srgbClr val="4472C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Rettangolo 128">
                  <a:extLst>
                    <a:ext uri="{FF2B5EF4-FFF2-40B4-BE49-F238E27FC236}">
                      <a16:creationId xmlns:a16="http://schemas.microsoft.com/office/drawing/2014/main" id="{F142DC82-47FC-4C2D-8083-2D794AF502B9}"/>
                    </a:ext>
                  </a:extLst>
                </p:cNvPr>
                <p:cNvSpPr/>
                <p:nvPr/>
              </p:nvSpPr>
              <p:spPr>
                <a:xfrm>
                  <a:off x="767375" y="2236887"/>
                  <a:ext cx="299427" cy="1597869"/>
                </a:xfrm>
                <a:prstGeom prst="rect">
                  <a:avLst/>
                </a:prstGeom>
                <a:solidFill>
                  <a:srgbClr val="4472C4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114" name="Connettore diritto 54">
                <a:extLst>
                  <a:ext uri="{FF2B5EF4-FFF2-40B4-BE49-F238E27FC236}">
                    <a16:creationId xmlns:a16="http://schemas.microsoft.com/office/drawing/2014/main" id="{692873D7-92E2-4587-9128-B78D69176B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15382" y="31003844"/>
                <a:ext cx="220991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E7E6E6">
                    <a:lumMod val="25000"/>
                  </a:srgbClr>
                </a:solidFill>
                <a:prstDash val="sysDash"/>
              </a:ln>
              <a:effectLst/>
            </p:spPr>
          </p:cxnSp>
          <p:grpSp>
            <p:nvGrpSpPr>
              <p:cNvPr id="115" name="Gruppo 114">
                <a:extLst>
                  <a:ext uri="{FF2B5EF4-FFF2-40B4-BE49-F238E27FC236}">
                    <a16:creationId xmlns:a16="http://schemas.microsoft.com/office/drawing/2014/main" id="{C046212A-BCC1-4D09-868E-ADF7BB1306A0}"/>
                  </a:ext>
                </a:extLst>
              </p:cNvPr>
              <p:cNvGrpSpPr/>
              <p:nvPr/>
            </p:nvGrpSpPr>
            <p:grpSpPr>
              <a:xfrm>
                <a:off x="16539606" y="31337052"/>
                <a:ext cx="2185690" cy="723095"/>
                <a:chOff x="16945883" y="30007679"/>
                <a:chExt cx="2185690" cy="723095"/>
              </a:xfrm>
            </p:grpSpPr>
            <p:sp>
              <p:nvSpPr>
                <p:cNvPr id="124" name="Figura a mano libera 18">
                  <a:extLst>
                    <a:ext uri="{FF2B5EF4-FFF2-40B4-BE49-F238E27FC236}">
                      <a16:creationId xmlns:a16="http://schemas.microsoft.com/office/drawing/2014/main" id="{60205B16-18E8-4FEA-BCC1-7A5EBD67ED29}"/>
                    </a:ext>
                  </a:extLst>
                </p:cNvPr>
                <p:cNvSpPr/>
                <p:nvPr/>
              </p:nvSpPr>
              <p:spPr>
                <a:xfrm>
                  <a:off x="16945883" y="30291829"/>
                  <a:ext cx="2138946" cy="438945"/>
                </a:xfrm>
                <a:custGeom>
                  <a:avLst/>
                  <a:gdLst>
                    <a:gd name="connsiteX0" fmla="*/ 0 w 850900"/>
                    <a:gd name="connsiteY0" fmla="*/ 355677 h 378126"/>
                    <a:gd name="connsiteX1" fmla="*/ 114300 w 850900"/>
                    <a:gd name="connsiteY1" fmla="*/ 77 h 378126"/>
                    <a:gd name="connsiteX2" fmla="*/ 215900 w 850900"/>
                    <a:gd name="connsiteY2" fmla="*/ 323927 h 378126"/>
                    <a:gd name="connsiteX3" fmla="*/ 850900 w 850900"/>
                    <a:gd name="connsiteY3" fmla="*/ 374727 h 378126"/>
                    <a:gd name="connsiteX0" fmla="*/ 0 w 850900"/>
                    <a:gd name="connsiteY0" fmla="*/ 355677 h 378126"/>
                    <a:gd name="connsiteX1" fmla="*/ 76200 w 850900"/>
                    <a:gd name="connsiteY1" fmla="*/ 77 h 378126"/>
                    <a:gd name="connsiteX2" fmla="*/ 215900 w 850900"/>
                    <a:gd name="connsiteY2" fmla="*/ 323927 h 378126"/>
                    <a:gd name="connsiteX3" fmla="*/ 850900 w 850900"/>
                    <a:gd name="connsiteY3" fmla="*/ 374727 h 378126"/>
                    <a:gd name="connsiteX0" fmla="*/ 0 w 850900"/>
                    <a:gd name="connsiteY0" fmla="*/ 355677 h 378126"/>
                    <a:gd name="connsiteX1" fmla="*/ 35621 w 850900"/>
                    <a:gd name="connsiteY1" fmla="*/ 77 h 378126"/>
                    <a:gd name="connsiteX2" fmla="*/ 215900 w 850900"/>
                    <a:gd name="connsiteY2" fmla="*/ 323927 h 378126"/>
                    <a:gd name="connsiteX3" fmla="*/ 850900 w 850900"/>
                    <a:gd name="connsiteY3" fmla="*/ 374727 h 378126"/>
                    <a:gd name="connsiteX0" fmla="*/ 0 w 850900"/>
                    <a:gd name="connsiteY0" fmla="*/ 355677 h 378126"/>
                    <a:gd name="connsiteX1" fmla="*/ 35621 w 850900"/>
                    <a:gd name="connsiteY1" fmla="*/ 77 h 378126"/>
                    <a:gd name="connsiteX2" fmla="*/ 215900 w 850900"/>
                    <a:gd name="connsiteY2" fmla="*/ 323927 h 378126"/>
                    <a:gd name="connsiteX3" fmla="*/ 850900 w 850900"/>
                    <a:gd name="connsiteY3" fmla="*/ 374727 h 378126"/>
                    <a:gd name="connsiteX0" fmla="*/ 0 w 850900"/>
                    <a:gd name="connsiteY0" fmla="*/ 355677 h 378126"/>
                    <a:gd name="connsiteX1" fmla="*/ 35621 w 850900"/>
                    <a:gd name="connsiteY1" fmla="*/ 77 h 378126"/>
                    <a:gd name="connsiteX2" fmla="*/ 215900 w 850900"/>
                    <a:gd name="connsiteY2" fmla="*/ 323927 h 378126"/>
                    <a:gd name="connsiteX3" fmla="*/ 850900 w 850900"/>
                    <a:gd name="connsiteY3" fmla="*/ 374727 h 378126"/>
                    <a:gd name="connsiteX0" fmla="*/ 0 w 850900"/>
                    <a:gd name="connsiteY0" fmla="*/ 355740 h 376661"/>
                    <a:gd name="connsiteX1" fmla="*/ 35621 w 850900"/>
                    <a:gd name="connsiteY1" fmla="*/ 140 h 376661"/>
                    <a:gd name="connsiteX2" fmla="*/ 311814 w 850900"/>
                    <a:gd name="connsiteY2" fmla="*/ 313634 h 376661"/>
                    <a:gd name="connsiteX3" fmla="*/ 850900 w 850900"/>
                    <a:gd name="connsiteY3" fmla="*/ 374790 h 376661"/>
                    <a:gd name="connsiteX0" fmla="*/ 0 w 850900"/>
                    <a:gd name="connsiteY0" fmla="*/ 366658 h 387579"/>
                    <a:gd name="connsiteX1" fmla="*/ 35621 w 850900"/>
                    <a:gd name="connsiteY1" fmla="*/ 11058 h 387579"/>
                    <a:gd name="connsiteX2" fmla="*/ 311814 w 850900"/>
                    <a:gd name="connsiteY2" fmla="*/ 324552 h 387579"/>
                    <a:gd name="connsiteX3" fmla="*/ 850900 w 850900"/>
                    <a:gd name="connsiteY3" fmla="*/ 385708 h 387579"/>
                    <a:gd name="connsiteX0" fmla="*/ 0 w 849006"/>
                    <a:gd name="connsiteY0" fmla="*/ 366658 h 369072"/>
                    <a:gd name="connsiteX1" fmla="*/ 35621 w 849006"/>
                    <a:gd name="connsiteY1" fmla="*/ 11058 h 369072"/>
                    <a:gd name="connsiteX2" fmla="*/ 311814 w 849006"/>
                    <a:gd name="connsiteY2" fmla="*/ 324552 h 369072"/>
                    <a:gd name="connsiteX3" fmla="*/ 849006 w 849006"/>
                    <a:gd name="connsiteY3" fmla="*/ 361516 h 369072"/>
                    <a:gd name="connsiteX0" fmla="*/ 0 w 850901"/>
                    <a:gd name="connsiteY0" fmla="*/ 366658 h 374391"/>
                    <a:gd name="connsiteX1" fmla="*/ 35621 w 850901"/>
                    <a:gd name="connsiteY1" fmla="*/ 11058 h 374391"/>
                    <a:gd name="connsiteX2" fmla="*/ 311814 w 850901"/>
                    <a:gd name="connsiteY2" fmla="*/ 324552 h 374391"/>
                    <a:gd name="connsiteX3" fmla="*/ 850901 w 850901"/>
                    <a:gd name="connsiteY3" fmla="*/ 369580 h 374391"/>
                    <a:gd name="connsiteX0" fmla="*/ 0 w 850901"/>
                    <a:gd name="connsiteY0" fmla="*/ 366658 h 371620"/>
                    <a:gd name="connsiteX1" fmla="*/ 35621 w 850901"/>
                    <a:gd name="connsiteY1" fmla="*/ 11058 h 371620"/>
                    <a:gd name="connsiteX2" fmla="*/ 311814 w 850901"/>
                    <a:gd name="connsiteY2" fmla="*/ 324552 h 371620"/>
                    <a:gd name="connsiteX3" fmla="*/ 850901 w 850901"/>
                    <a:gd name="connsiteY3" fmla="*/ 365548 h 371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0901" h="371620">
                      <a:moveTo>
                        <a:pt x="0" y="366658"/>
                      </a:moveTo>
                      <a:cubicBezTo>
                        <a:pt x="7802" y="184600"/>
                        <a:pt x="-8970" y="-54418"/>
                        <a:pt x="35621" y="11058"/>
                      </a:cubicBezTo>
                      <a:cubicBezTo>
                        <a:pt x="80212" y="76534"/>
                        <a:pt x="175934" y="262110"/>
                        <a:pt x="311814" y="324552"/>
                      </a:cubicBezTo>
                      <a:cubicBezTo>
                        <a:pt x="447694" y="386994"/>
                        <a:pt x="594784" y="371369"/>
                        <a:pt x="850901" y="365548"/>
                      </a:cubicBezTo>
                    </a:path>
                  </a:pathLst>
                </a:custGeom>
                <a:solidFill>
                  <a:srgbClr val="A9D18E">
                    <a:alpha val="69804"/>
                  </a:srgbClr>
                </a:solidFill>
                <a:ln w="28575" cap="rnd" cmpd="sng" algn="ctr">
                  <a:solidFill>
                    <a:srgbClr val="70AD47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Figura a mano libera 26">
                  <a:extLst>
                    <a:ext uri="{FF2B5EF4-FFF2-40B4-BE49-F238E27FC236}">
                      <a16:creationId xmlns:a16="http://schemas.microsoft.com/office/drawing/2014/main" id="{953D1D76-DC50-4B6B-AC75-559865EED797}"/>
                    </a:ext>
                  </a:extLst>
                </p:cNvPr>
                <p:cNvSpPr/>
                <p:nvPr/>
              </p:nvSpPr>
              <p:spPr>
                <a:xfrm>
                  <a:off x="17268395" y="30007679"/>
                  <a:ext cx="1863178" cy="480276"/>
                </a:xfrm>
                <a:custGeom>
                  <a:avLst/>
                  <a:gdLst>
                    <a:gd name="connsiteX0" fmla="*/ 0 w 2660650"/>
                    <a:gd name="connsiteY0" fmla="*/ 730250 h 730250"/>
                    <a:gd name="connsiteX1" fmla="*/ 1028700 w 2660650"/>
                    <a:gd name="connsiteY1" fmla="*/ 127000 h 730250"/>
                    <a:gd name="connsiteX2" fmla="*/ 2660650 w 2660650"/>
                    <a:gd name="connsiteY2" fmla="*/ 0 h 730250"/>
                    <a:gd name="connsiteX3" fmla="*/ 2660650 w 2660650"/>
                    <a:gd name="connsiteY3" fmla="*/ 0 h 73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0650" h="730250">
                      <a:moveTo>
                        <a:pt x="0" y="730250"/>
                      </a:moveTo>
                      <a:cubicBezTo>
                        <a:pt x="292629" y="489479"/>
                        <a:pt x="585258" y="248708"/>
                        <a:pt x="1028700" y="127000"/>
                      </a:cubicBezTo>
                      <a:cubicBezTo>
                        <a:pt x="1472142" y="5292"/>
                        <a:pt x="2660650" y="0"/>
                        <a:pt x="2660650" y="0"/>
                      </a:cubicBezTo>
                      <a:lnTo>
                        <a:pt x="2660650" y="0"/>
                      </a:lnTo>
                    </a:path>
                  </a:pathLst>
                </a:custGeom>
                <a:noFill/>
                <a:ln w="38100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000" b="1" i="0" u="none" strike="noStrike" kern="0" cap="none" spc="0" normalizeH="0" baseline="0" noProof="0">
                    <a:ln w="12700" cmpd="sng">
                      <a:solidFill>
                        <a:srgbClr val="8064A2"/>
                      </a:solidFill>
                      <a:prstDash val="solid"/>
                    </a:ln>
                    <a:gradFill>
                      <a:gsLst>
                        <a:gs pos="0">
                          <a:srgbClr val="8064A2"/>
                        </a:gs>
                        <a:gs pos="4000">
                          <a:srgbClr val="8064A2">
                            <a:lumMod val="60000"/>
                            <a:lumOff val="40000"/>
                          </a:srgbClr>
                        </a:gs>
                        <a:gs pos="87000">
                          <a:srgbClr val="8064A2">
                            <a:lumMod val="20000"/>
                            <a:lumOff val="80000"/>
                          </a:srgbClr>
                        </a:gs>
                      </a:gsLst>
                      <a:lin ang="5400000"/>
                    </a:gra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Figura a mano libera 27">
                  <a:extLst>
                    <a:ext uri="{FF2B5EF4-FFF2-40B4-BE49-F238E27FC236}">
                      <a16:creationId xmlns:a16="http://schemas.microsoft.com/office/drawing/2014/main" id="{46E1E740-B636-4494-BFF5-E228DA13B163}"/>
                    </a:ext>
                  </a:extLst>
                </p:cNvPr>
                <p:cNvSpPr/>
                <p:nvPr/>
              </p:nvSpPr>
              <p:spPr>
                <a:xfrm>
                  <a:off x="16949818" y="30099558"/>
                  <a:ext cx="285292" cy="609741"/>
                </a:xfrm>
                <a:custGeom>
                  <a:avLst/>
                  <a:gdLst>
                    <a:gd name="connsiteX0" fmla="*/ 0 w 381000"/>
                    <a:gd name="connsiteY0" fmla="*/ 927100 h 927100"/>
                    <a:gd name="connsiteX1" fmla="*/ 381000 w 381000"/>
                    <a:gd name="connsiteY1" fmla="*/ 0 h 92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1000" h="927100">
                      <a:moveTo>
                        <a:pt x="0" y="927100"/>
                      </a:moveTo>
                      <a:lnTo>
                        <a:pt x="381000" y="0"/>
                      </a:lnTo>
                    </a:path>
                  </a:pathLst>
                </a:custGeom>
                <a:noFill/>
                <a:ln w="38100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000" b="1" i="0" u="none" strike="noStrike" kern="0" cap="none" spc="0" normalizeH="0" baseline="0" noProof="0">
                    <a:ln w="12700" cmpd="sng">
                      <a:solidFill>
                        <a:srgbClr val="8064A2"/>
                      </a:solidFill>
                      <a:prstDash val="solid"/>
                    </a:ln>
                    <a:gradFill>
                      <a:gsLst>
                        <a:gs pos="0">
                          <a:srgbClr val="8064A2"/>
                        </a:gs>
                        <a:gs pos="4000">
                          <a:srgbClr val="8064A2">
                            <a:lumMod val="60000"/>
                            <a:lumOff val="40000"/>
                          </a:srgbClr>
                        </a:gs>
                        <a:gs pos="87000">
                          <a:srgbClr val="8064A2">
                            <a:lumMod val="20000"/>
                            <a:lumOff val="80000"/>
                          </a:srgbClr>
                        </a:gs>
                      </a:gsLst>
                      <a:lin ang="5400000"/>
                    </a:gra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127" name="Connettore diritto 72">
                  <a:extLst>
                    <a:ext uri="{FF2B5EF4-FFF2-40B4-BE49-F238E27FC236}">
                      <a16:creationId xmlns:a16="http://schemas.microsoft.com/office/drawing/2014/main" id="{CE559278-B3CA-44BB-B130-A4ED32F60F53}"/>
                    </a:ext>
                  </a:extLst>
                </p:cNvPr>
                <p:cNvCxnSpPr>
                  <a:cxnSpLocks/>
                  <a:stCxn id="126" idx="1"/>
                  <a:endCxn id="125" idx="0"/>
                </p:cNvCxnSpPr>
                <p:nvPr/>
              </p:nvCxnSpPr>
              <p:spPr>
                <a:xfrm>
                  <a:off x="17235110" y="30099558"/>
                  <a:ext cx="33285" cy="388397"/>
                </a:xfrm>
                <a:prstGeom prst="line">
                  <a:avLst/>
                </a:prstGeom>
                <a:noFill/>
                <a:ln w="38100" cap="rnd" cmpd="sng" algn="ctr">
                  <a:solidFill>
                    <a:srgbClr val="C00000"/>
                  </a:solidFill>
                  <a:prstDash val="solid"/>
                </a:ln>
                <a:effectLst/>
              </p:spPr>
            </p:cxnSp>
          </p:grpSp>
          <p:cxnSp>
            <p:nvCxnSpPr>
              <p:cNvPr id="116" name="Connettore diritto 69">
                <a:extLst>
                  <a:ext uri="{FF2B5EF4-FFF2-40B4-BE49-F238E27FC236}">
                    <a16:creationId xmlns:a16="http://schemas.microsoft.com/office/drawing/2014/main" id="{25AE21BF-B680-4D7A-A102-241270BF00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22923" y="31448886"/>
                <a:ext cx="221108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E7E6E6">
                    <a:lumMod val="25000"/>
                  </a:srgbClr>
                </a:solidFill>
                <a:prstDash val="sysDash"/>
              </a:ln>
              <a:effectLst/>
            </p:spPr>
          </p:cxnSp>
          <p:cxnSp>
            <p:nvCxnSpPr>
              <p:cNvPr id="117" name="Connettore 2 116">
                <a:extLst>
                  <a:ext uri="{FF2B5EF4-FFF2-40B4-BE49-F238E27FC236}">
                    <a16:creationId xmlns:a16="http://schemas.microsoft.com/office/drawing/2014/main" id="{E3F890AC-081A-4E2E-9342-3AA9D50F65E5}"/>
                  </a:ext>
                </a:extLst>
              </p:cNvPr>
              <p:cNvCxnSpPr/>
              <p:nvPr/>
            </p:nvCxnSpPr>
            <p:spPr>
              <a:xfrm flipV="1">
                <a:off x="16522924" y="30854019"/>
                <a:ext cx="0" cy="1202776"/>
              </a:xfrm>
              <a:prstGeom prst="straightConnector1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18" name="CasellaDiTesto 117">
                <a:extLst>
                  <a:ext uri="{FF2B5EF4-FFF2-40B4-BE49-F238E27FC236}">
                    <a16:creationId xmlns:a16="http://schemas.microsoft.com/office/drawing/2014/main" id="{342EF317-6A29-4E3E-ACD7-52D946DB5CC6}"/>
                  </a:ext>
                </a:extLst>
              </p:cNvPr>
              <p:cNvSpPr txBox="1"/>
              <p:nvPr/>
            </p:nvSpPr>
            <p:spPr>
              <a:xfrm>
                <a:off x="17109237" y="31573608"/>
                <a:ext cx="1538374" cy="265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High Gain 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Symbol" panose="05050102010706020507" pitchFamily="18" charset="2"/>
                  </a:rPr>
                  <a:t> </a:t>
                </a:r>
                <a:r>
                  <a:rPr kumimoji="0" lang="it-IT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Symbol" panose="05050102010706020507" pitchFamily="18" charset="2"/>
                  </a:rPr>
                  <a:t>Mid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Symbol" panose="05050102010706020507" pitchFamily="18" charset="2"/>
                  </a:rPr>
                  <a:t> Gain</a:t>
                </a: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9" name="Connettore 2 118">
                <a:extLst>
                  <a:ext uri="{FF2B5EF4-FFF2-40B4-BE49-F238E27FC236}">
                    <a16:creationId xmlns:a16="http://schemas.microsoft.com/office/drawing/2014/main" id="{08C0D9D5-2C0C-49D5-94AB-ADB16383F50A}"/>
                  </a:ext>
                </a:extLst>
              </p:cNvPr>
              <p:cNvCxnSpPr/>
              <p:nvPr/>
            </p:nvCxnSpPr>
            <p:spPr>
              <a:xfrm>
                <a:off x="16522924" y="32056795"/>
                <a:ext cx="2243315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20" name="CasellaDiTesto 119">
                <a:extLst>
                  <a:ext uri="{FF2B5EF4-FFF2-40B4-BE49-F238E27FC236}">
                    <a16:creationId xmlns:a16="http://schemas.microsoft.com/office/drawing/2014/main" id="{E74FB138-E43D-4961-854A-CE809E582DCC}"/>
                  </a:ext>
                </a:extLst>
              </p:cNvPr>
              <p:cNvSpPr txBox="1"/>
              <p:nvPr/>
            </p:nvSpPr>
            <p:spPr>
              <a:xfrm>
                <a:off x="16507154" y="32038302"/>
                <a:ext cx="258846" cy="195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T1</a:t>
                </a:r>
              </a:p>
            </p:txBody>
          </p:sp>
          <p:sp>
            <p:nvSpPr>
              <p:cNvPr id="121" name="CasellaDiTesto 120">
                <a:extLst>
                  <a:ext uri="{FF2B5EF4-FFF2-40B4-BE49-F238E27FC236}">
                    <a16:creationId xmlns:a16="http://schemas.microsoft.com/office/drawing/2014/main" id="{84CD633C-1B35-4983-9F2F-671ADA9D65A4}"/>
                  </a:ext>
                </a:extLst>
              </p:cNvPr>
              <p:cNvSpPr txBox="1"/>
              <p:nvPr/>
            </p:nvSpPr>
            <p:spPr>
              <a:xfrm>
                <a:off x="16717101" y="32038302"/>
                <a:ext cx="258846" cy="195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T2</a:t>
                </a:r>
              </a:p>
            </p:txBody>
          </p:sp>
          <p:sp>
            <p:nvSpPr>
              <p:cNvPr id="122" name="CasellaDiTesto 121">
                <a:extLst>
                  <a:ext uri="{FF2B5EF4-FFF2-40B4-BE49-F238E27FC236}">
                    <a16:creationId xmlns:a16="http://schemas.microsoft.com/office/drawing/2014/main" id="{A6DD2123-EB81-4BC3-9B6F-6B234135097B}"/>
                  </a:ext>
                </a:extLst>
              </p:cNvPr>
              <p:cNvSpPr txBox="1"/>
              <p:nvPr/>
            </p:nvSpPr>
            <p:spPr>
              <a:xfrm>
                <a:off x="18679028" y="31312077"/>
                <a:ext cx="299940" cy="226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</a:t>
                </a:r>
                <a:r>
                  <a:rPr kumimoji="0" lang="en-US" sz="1100" b="0" i="0" u="none" strike="noStrike" kern="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</a:t>
                </a:r>
              </a:p>
            </p:txBody>
          </p:sp>
          <p:sp>
            <p:nvSpPr>
              <p:cNvPr id="123" name="CasellaDiTesto 122">
                <a:extLst>
                  <a:ext uri="{FF2B5EF4-FFF2-40B4-BE49-F238E27FC236}">
                    <a16:creationId xmlns:a16="http://schemas.microsoft.com/office/drawing/2014/main" id="{EF896940-4D63-48D7-B6B2-1F0A39288B99}"/>
                  </a:ext>
                </a:extLst>
              </p:cNvPr>
              <p:cNvSpPr txBox="1"/>
              <p:nvPr/>
            </p:nvSpPr>
            <p:spPr>
              <a:xfrm>
                <a:off x="18658560" y="30844358"/>
                <a:ext cx="325034" cy="226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</a:t>
                </a:r>
                <a:r>
                  <a:rPr kumimoji="0" lang="it-IT" sz="1100" b="0" i="0" u="none" strike="noStrike" kern="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DD</a:t>
                </a:r>
              </a:p>
            </p:txBody>
          </p:sp>
        </p:grpSp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382F971E-0E04-4DA0-B688-0A649D19015E}"/>
                </a:ext>
              </a:extLst>
            </p:cNvPr>
            <p:cNvGrpSpPr/>
            <p:nvPr/>
          </p:nvGrpSpPr>
          <p:grpSpPr>
            <a:xfrm>
              <a:off x="7769555" y="1340403"/>
              <a:ext cx="3116345" cy="1863028"/>
              <a:chOff x="19990763" y="30817408"/>
              <a:chExt cx="2476444" cy="1388988"/>
            </a:xfrm>
          </p:grpSpPr>
          <p:grpSp>
            <p:nvGrpSpPr>
              <p:cNvPr id="131" name="Gruppo 130">
                <a:extLst>
                  <a:ext uri="{FF2B5EF4-FFF2-40B4-BE49-F238E27FC236}">
                    <a16:creationId xmlns:a16="http://schemas.microsoft.com/office/drawing/2014/main" id="{3E6AC3B2-BF48-4F25-B742-3608BCD272D0}"/>
                  </a:ext>
                </a:extLst>
              </p:cNvPr>
              <p:cNvGrpSpPr/>
              <p:nvPr/>
            </p:nvGrpSpPr>
            <p:grpSpPr>
              <a:xfrm>
                <a:off x="20010436" y="30977841"/>
                <a:ext cx="428571" cy="1051581"/>
                <a:chOff x="767375" y="2235845"/>
                <a:chExt cx="590792" cy="1598911"/>
              </a:xfrm>
            </p:grpSpPr>
            <p:sp>
              <p:nvSpPr>
                <p:cNvPr id="145" name="Rettangolo 144">
                  <a:extLst>
                    <a:ext uri="{FF2B5EF4-FFF2-40B4-BE49-F238E27FC236}">
                      <a16:creationId xmlns:a16="http://schemas.microsoft.com/office/drawing/2014/main" id="{19585E05-4820-4355-9750-E356E4D7B260}"/>
                    </a:ext>
                  </a:extLst>
                </p:cNvPr>
                <p:cNvSpPr/>
                <p:nvPr/>
              </p:nvSpPr>
              <p:spPr>
                <a:xfrm>
                  <a:off x="1058740" y="2235845"/>
                  <a:ext cx="299427" cy="1597869"/>
                </a:xfrm>
                <a:prstGeom prst="rect">
                  <a:avLst/>
                </a:prstGeom>
                <a:solidFill>
                  <a:srgbClr val="4472C4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Rettangolo 145">
                  <a:extLst>
                    <a:ext uri="{FF2B5EF4-FFF2-40B4-BE49-F238E27FC236}">
                      <a16:creationId xmlns:a16="http://schemas.microsoft.com/office/drawing/2014/main" id="{2F563CC6-AC3D-48B0-A7BB-1CA2E4F12B30}"/>
                    </a:ext>
                  </a:extLst>
                </p:cNvPr>
                <p:cNvSpPr/>
                <p:nvPr/>
              </p:nvSpPr>
              <p:spPr>
                <a:xfrm>
                  <a:off x="767375" y="2236887"/>
                  <a:ext cx="299427" cy="1597869"/>
                </a:xfrm>
                <a:prstGeom prst="rect">
                  <a:avLst/>
                </a:prstGeom>
                <a:solidFill>
                  <a:srgbClr val="4472C4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cxnSp>
            <p:nvCxnSpPr>
              <p:cNvPr id="132" name="Connettore diritto 54">
                <a:extLst>
                  <a:ext uri="{FF2B5EF4-FFF2-40B4-BE49-F238E27FC236}">
                    <a16:creationId xmlns:a16="http://schemas.microsoft.com/office/drawing/2014/main" id="{713E280B-0550-40BA-9F2D-087BFAB34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98995" y="30976894"/>
                <a:ext cx="220991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E7E6E6">
                    <a:lumMod val="25000"/>
                  </a:srgbClr>
                </a:solidFill>
                <a:prstDash val="sysDash"/>
              </a:ln>
              <a:effectLst/>
            </p:spPr>
          </p:cxnSp>
          <p:sp>
            <p:nvSpPr>
              <p:cNvPr id="133" name="Figura a mano libera 18">
                <a:extLst>
                  <a:ext uri="{FF2B5EF4-FFF2-40B4-BE49-F238E27FC236}">
                    <a16:creationId xmlns:a16="http://schemas.microsoft.com/office/drawing/2014/main" id="{6E8AB5B1-C8C2-4362-9CE5-AE9B9866C3D5}"/>
                  </a:ext>
                </a:extLst>
              </p:cNvPr>
              <p:cNvSpPr/>
              <p:nvPr/>
            </p:nvSpPr>
            <p:spPr>
              <a:xfrm>
                <a:off x="20015485" y="31134794"/>
                <a:ext cx="2138946" cy="902406"/>
              </a:xfrm>
              <a:custGeom>
                <a:avLst/>
                <a:gdLst>
                  <a:gd name="connsiteX0" fmla="*/ 0 w 850900"/>
                  <a:gd name="connsiteY0" fmla="*/ 355677 h 378126"/>
                  <a:gd name="connsiteX1" fmla="*/ 114300 w 850900"/>
                  <a:gd name="connsiteY1" fmla="*/ 77 h 378126"/>
                  <a:gd name="connsiteX2" fmla="*/ 215900 w 850900"/>
                  <a:gd name="connsiteY2" fmla="*/ 323927 h 378126"/>
                  <a:gd name="connsiteX3" fmla="*/ 850900 w 850900"/>
                  <a:gd name="connsiteY3" fmla="*/ 374727 h 378126"/>
                  <a:gd name="connsiteX0" fmla="*/ 0 w 850900"/>
                  <a:gd name="connsiteY0" fmla="*/ 355677 h 378126"/>
                  <a:gd name="connsiteX1" fmla="*/ 76200 w 850900"/>
                  <a:gd name="connsiteY1" fmla="*/ 77 h 378126"/>
                  <a:gd name="connsiteX2" fmla="*/ 215900 w 850900"/>
                  <a:gd name="connsiteY2" fmla="*/ 323927 h 378126"/>
                  <a:gd name="connsiteX3" fmla="*/ 850900 w 850900"/>
                  <a:gd name="connsiteY3" fmla="*/ 374727 h 378126"/>
                  <a:gd name="connsiteX0" fmla="*/ 0 w 850900"/>
                  <a:gd name="connsiteY0" fmla="*/ 355677 h 378126"/>
                  <a:gd name="connsiteX1" fmla="*/ 35621 w 850900"/>
                  <a:gd name="connsiteY1" fmla="*/ 77 h 378126"/>
                  <a:gd name="connsiteX2" fmla="*/ 215900 w 850900"/>
                  <a:gd name="connsiteY2" fmla="*/ 323927 h 378126"/>
                  <a:gd name="connsiteX3" fmla="*/ 850900 w 850900"/>
                  <a:gd name="connsiteY3" fmla="*/ 374727 h 378126"/>
                  <a:gd name="connsiteX0" fmla="*/ 0 w 850900"/>
                  <a:gd name="connsiteY0" fmla="*/ 355677 h 378126"/>
                  <a:gd name="connsiteX1" fmla="*/ 35621 w 850900"/>
                  <a:gd name="connsiteY1" fmla="*/ 77 h 378126"/>
                  <a:gd name="connsiteX2" fmla="*/ 215900 w 850900"/>
                  <a:gd name="connsiteY2" fmla="*/ 323927 h 378126"/>
                  <a:gd name="connsiteX3" fmla="*/ 850900 w 850900"/>
                  <a:gd name="connsiteY3" fmla="*/ 374727 h 378126"/>
                  <a:gd name="connsiteX0" fmla="*/ 0 w 850900"/>
                  <a:gd name="connsiteY0" fmla="*/ 355677 h 378126"/>
                  <a:gd name="connsiteX1" fmla="*/ 35621 w 850900"/>
                  <a:gd name="connsiteY1" fmla="*/ 77 h 378126"/>
                  <a:gd name="connsiteX2" fmla="*/ 215900 w 850900"/>
                  <a:gd name="connsiteY2" fmla="*/ 323927 h 378126"/>
                  <a:gd name="connsiteX3" fmla="*/ 850900 w 850900"/>
                  <a:gd name="connsiteY3" fmla="*/ 374727 h 378126"/>
                  <a:gd name="connsiteX0" fmla="*/ 0 w 850900"/>
                  <a:gd name="connsiteY0" fmla="*/ 355740 h 376661"/>
                  <a:gd name="connsiteX1" fmla="*/ 35621 w 850900"/>
                  <a:gd name="connsiteY1" fmla="*/ 140 h 376661"/>
                  <a:gd name="connsiteX2" fmla="*/ 311814 w 850900"/>
                  <a:gd name="connsiteY2" fmla="*/ 313634 h 376661"/>
                  <a:gd name="connsiteX3" fmla="*/ 850900 w 850900"/>
                  <a:gd name="connsiteY3" fmla="*/ 374790 h 376661"/>
                  <a:gd name="connsiteX0" fmla="*/ 0 w 850900"/>
                  <a:gd name="connsiteY0" fmla="*/ 366658 h 387579"/>
                  <a:gd name="connsiteX1" fmla="*/ 35621 w 850900"/>
                  <a:gd name="connsiteY1" fmla="*/ 11058 h 387579"/>
                  <a:gd name="connsiteX2" fmla="*/ 311814 w 850900"/>
                  <a:gd name="connsiteY2" fmla="*/ 324552 h 387579"/>
                  <a:gd name="connsiteX3" fmla="*/ 850900 w 850900"/>
                  <a:gd name="connsiteY3" fmla="*/ 385708 h 387579"/>
                  <a:gd name="connsiteX0" fmla="*/ 0 w 849006"/>
                  <a:gd name="connsiteY0" fmla="*/ 366658 h 369072"/>
                  <a:gd name="connsiteX1" fmla="*/ 35621 w 849006"/>
                  <a:gd name="connsiteY1" fmla="*/ 11058 h 369072"/>
                  <a:gd name="connsiteX2" fmla="*/ 311814 w 849006"/>
                  <a:gd name="connsiteY2" fmla="*/ 324552 h 369072"/>
                  <a:gd name="connsiteX3" fmla="*/ 849006 w 849006"/>
                  <a:gd name="connsiteY3" fmla="*/ 361516 h 369072"/>
                  <a:gd name="connsiteX0" fmla="*/ 0 w 850901"/>
                  <a:gd name="connsiteY0" fmla="*/ 366658 h 374391"/>
                  <a:gd name="connsiteX1" fmla="*/ 35621 w 850901"/>
                  <a:gd name="connsiteY1" fmla="*/ 11058 h 374391"/>
                  <a:gd name="connsiteX2" fmla="*/ 311814 w 850901"/>
                  <a:gd name="connsiteY2" fmla="*/ 324552 h 374391"/>
                  <a:gd name="connsiteX3" fmla="*/ 850901 w 850901"/>
                  <a:gd name="connsiteY3" fmla="*/ 369580 h 374391"/>
                  <a:gd name="connsiteX0" fmla="*/ 0 w 850901"/>
                  <a:gd name="connsiteY0" fmla="*/ 366658 h 371620"/>
                  <a:gd name="connsiteX1" fmla="*/ 35621 w 850901"/>
                  <a:gd name="connsiteY1" fmla="*/ 11058 h 371620"/>
                  <a:gd name="connsiteX2" fmla="*/ 311814 w 850901"/>
                  <a:gd name="connsiteY2" fmla="*/ 324552 h 371620"/>
                  <a:gd name="connsiteX3" fmla="*/ 850901 w 850901"/>
                  <a:gd name="connsiteY3" fmla="*/ 365548 h 371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901" h="371620">
                    <a:moveTo>
                      <a:pt x="0" y="366658"/>
                    </a:moveTo>
                    <a:cubicBezTo>
                      <a:pt x="7802" y="184600"/>
                      <a:pt x="-8970" y="-54418"/>
                      <a:pt x="35621" y="11058"/>
                    </a:cubicBezTo>
                    <a:cubicBezTo>
                      <a:pt x="80212" y="76534"/>
                      <a:pt x="175934" y="262110"/>
                      <a:pt x="311814" y="324552"/>
                    </a:cubicBezTo>
                    <a:cubicBezTo>
                      <a:pt x="447694" y="386994"/>
                      <a:pt x="594784" y="371369"/>
                      <a:pt x="850901" y="365548"/>
                    </a:cubicBezTo>
                  </a:path>
                </a:pathLst>
              </a:custGeom>
              <a:solidFill>
                <a:srgbClr val="A9D18E">
                  <a:alpha val="69804"/>
                </a:srgbClr>
              </a:solidFill>
              <a:ln w="28575" cap="rnd" cmpd="sng" algn="ctr">
                <a:solidFill>
                  <a:srgbClr val="70AD47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igura a mano libera 27">
                <a:extLst>
                  <a:ext uri="{FF2B5EF4-FFF2-40B4-BE49-F238E27FC236}">
                    <a16:creationId xmlns:a16="http://schemas.microsoft.com/office/drawing/2014/main" id="{616FE226-605F-43EF-BC9C-0D75591E32B8}"/>
                  </a:ext>
                </a:extLst>
              </p:cNvPr>
              <p:cNvSpPr/>
              <p:nvPr/>
            </p:nvSpPr>
            <p:spPr>
              <a:xfrm>
                <a:off x="20017736" y="31410771"/>
                <a:ext cx="116454" cy="609741"/>
              </a:xfrm>
              <a:custGeom>
                <a:avLst/>
                <a:gdLst>
                  <a:gd name="connsiteX0" fmla="*/ 0 w 381000"/>
                  <a:gd name="connsiteY0" fmla="*/ 927100 h 927100"/>
                  <a:gd name="connsiteX1" fmla="*/ 381000 w 381000"/>
                  <a:gd name="connsiteY1" fmla="*/ 0 h 92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00" h="927100">
                    <a:moveTo>
                      <a:pt x="0" y="92710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 cap="rnd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000" b="1" i="0" u="none" strike="noStrike" kern="0" cap="none" spc="0" normalizeH="0" baseline="0" noProof="0">
                  <a:ln w="12700" cmpd="sng">
                    <a:solidFill>
                      <a:srgbClr val="8064A2"/>
                    </a:solidFill>
                    <a:prstDash val="solid"/>
                  </a:ln>
                  <a:gradFill>
                    <a:gsLst>
                      <a:gs pos="0">
                        <a:srgbClr val="8064A2"/>
                      </a:gs>
                      <a:gs pos="4000">
                        <a:srgbClr val="8064A2">
                          <a:lumMod val="60000"/>
                          <a:lumOff val="40000"/>
                        </a:srgbClr>
                      </a:gs>
                      <a:gs pos="87000">
                        <a:srgbClr val="8064A2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</a:endParaRPr>
              </a:p>
            </p:txBody>
          </p:sp>
          <p:cxnSp>
            <p:nvCxnSpPr>
              <p:cNvPr id="135" name="Connettore 2 134">
                <a:extLst>
                  <a:ext uri="{FF2B5EF4-FFF2-40B4-BE49-F238E27FC236}">
                    <a16:creationId xmlns:a16="http://schemas.microsoft.com/office/drawing/2014/main" id="{27FA2FDE-0F39-439F-810D-2D198DACDA28}"/>
                  </a:ext>
                </a:extLst>
              </p:cNvPr>
              <p:cNvCxnSpPr/>
              <p:nvPr/>
            </p:nvCxnSpPr>
            <p:spPr>
              <a:xfrm flipV="1">
                <a:off x="20006537" y="30827069"/>
                <a:ext cx="0" cy="1202776"/>
              </a:xfrm>
              <a:prstGeom prst="straightConnector1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36" name="CasellaDiTesto 135">
                <a:extLst>
                  <a:ext uri="{FF2B5EF4-FFF2-40B4-BE49-F238E27FC236}">
                    <a16:creationId xmlns:a16="http://schemas.microsoft.com/office/drawing/2014/main" id="{BA3524D0-9F64-4E69-9E33-3839C15C569E}"/>
                  </a:ext>
                </a:extLst>
              </p:cNvPr>
              <p:cNvSpPr txBox="1"/>
              <p:nvPr/>
            </p:nvSpPr>
            <p:spPr>
              <a:xfrm>
                <a:off x="20592850" y="31546658"/>
                <a:ext cx="1572324" cy="265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High Gain </a:t>
                </a:r>
                <a:r>
                  <a:rPr kumimoji="0" lang="it-IT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Symbol" panose="05050102010706020507" pitchFamily="18" charset="2"/>
                  </a:rPr>
                  <a:t> Low Gain</a:t>
                </a:r>
                <a:endParaRPr kumimoji="0" lang="it-IT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37" name="Connettore 2 136">
                <a:extLst>
                  <a:ext uri="{FF2B5EF4-FFF2-40B4-BE49-F238E27FC236}">
                    <a16:creationId xmlns:a16="http://schemas.microsoft.com/office/drawing/2014/main" id="{35F54D58-DCC9-4421-8596-F8A41DED3943}"/>
                  </a:ext>
                </a:extLst>
              </p:cNvPr>
              <p:cNvCxnSpPr/>
              <p:nvPr/>
            </p:nvCxnSpPr>
            <p:spPr>
              <a:xfrm>
                <a:off x="20006537" y="32029845"/>
                <a:ext cx="2243315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38" name="CasellaDiTesto 137">
                <a:extLst>
                  <a:ext uri="{FF2B5EF4-FFF2-40B4-BE49-F238E27FC236}">
                    <a16:creationId xmlns:a16="http://schemas.microsoft.com/office/drawing/2014/main" id="{0D8714F4-052E-4050-AB8E-40308A2A43F7}"/>
                  </a:ext>
                </a:extLst>
              </p:cNvPr>
              <p:cNvSpPr txBox="1"/>
              <p:nvPr/>
            </p:nvSpPr>
            <p:spPr>
              <a:xfrm>
                <a:off x="19990763" y="32011352"/>
                <a:ext cx="260120" cy="195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T1</a:t>
                </a:r>
              </a:p>
            </p:txBody>
          </p:sp>
          <p:sp>
            <p:nvSpPr>
              <p:cNvPr id="139" name="CasellaDiTesto 138">
                <a:extLst>
                  <a:ext uri="{FF2B5EF4-FFF2-40B4-BE49-F238E27FC236}">
                    <a16:creationId xmlns:a16="http://schemas.microsoft.com/office/drawing/2014/main" id="{18B6E2F8-8A2E-4C62-8C56-C9A62DD00764}"/>
                  </a:ext>
                </a:extLst>
              </p:cNvPr>
              <p:cNvSpPr txBox="1"/>
              <p:nvPr/>
            </p:nvSpPr>
            <p:spPr>
              <a:xfrm>
                <a:off x="20200714" y="32011352"/>
                <a:ext cx="258846" cy="195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sz="1100" b="1" kern="0" dirty="0">
                    <a:solidFill>
                      <a:prstClr val="black"/>
                    </a:solidFill>
                  </a:rPr>
                  <a:t>T</a:t>
                </a:r>
                <a:r>
                  <a:rPr kumimoji="0" lang="it-IT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  <p:sp>
            <p:nvSpPr>
              <p:cNvPr id="140" name="CasellaDiTesto 139">
                <a:extLst>
                  <a:ext uri="{FF2B5EF4-FFF2-40B4-BE49-F238E27FC236}">
                    <a16:creationId xmlns:a16="http://schemas.microsoft.com/office/drawing/2014/main" id="{0E32BCC8-1F84-4673-9D1E-0497E251649F}"/>
                  </a:ext>
                </a:extLst>
              </p:cNvPr>
              <p:cNvSpPr txBox="1"/>
              <p:nvPr/>
            </p:nvSpPr>
            <p:spPr>
              <a:xfrm>
                <a:off x="22162640" y="31285127"/>
                <a:ext cx="299940" cy="226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</a:t>
                </a:r>
                <a:r>
                  <a:rPr kumimoji="0" lang="en-US" sz="1100" b="0" i="0" u="none" strike="noStrike" kern="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</a:t>
                </a:r>
              </a:p>
            </p:txBody>
          </p:sp>
          <p:sp>
            <p:nvSpPr>
              <p:cNvPr id="141" name="CasellaDiTesto 140">
                <a:extLst>
                  <a:ext uri="{FF2B5EF4-FFF2-40B4-BE49-F238E27FC236}">
                    <a16:creationId xmlns:a16="http://schemas.microsoft.com/office/drawing/2014/main" id="{ACABA970-87E7-462B-B6FC-84E12FF427C4}"/>
                  </a:ext>
                </a:extLst>
              </p:cNvPr>
              <p:cNvSpPr txBox="1"/>
              <p:nvPr/>
            </p:nvSpPr>
            <p:spPr>
              <a:xfrm>
                <a:off x="22142173" y="30817408"/>
                <a:ext cx="325034" cy="226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V</a:t>
                </a:r>
                <a:r>
                  <a:rPr kumimoji="0" lang="it-IT" sz="1100" b="0" i="0" u="none" strike="noStrike" kern="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DD</a:t>
                </a:r>
              </a:p>
            </p:txBody>
          </p:sp>
          <p:cxnSp>
            <p:nvCxnSpPr>
              <p:cNvPr id="142" name="Connettore diritto 72">
                <a:extLst>
                  <a:ext uri="{FF2B5EF4-FFF2-40B4-BE49-F238E27FC236}">
                    <a16:creationId xmlns:a16="http://schemas.microsoft.com/office/drawing/2014/main" id="{A88C7943-6D88-48F7-BACB-2D83724A1DF7}"/>
                  </a:ext>
                </a:extLst>
              </p:cNvPr>
              <p:cNvCxnSpPr>
                <a:cxnSpLocks/>
                <a:stCxn id="134" idx="1"/>
              </p:cNvCxnSpPr>
              <p:nvPr/>
            </p:nvCxnSpPr>
            <p:spPr>
              <a:xfrm>
                <a:off x="20134190" y="31410771"/>
                <a:ext cx="66523" cy="399573"/>
              </a:xfrm>
              <a:prstGeom prst="line">
                <a:avLst/>
              </a:prstGeom>
              <a:noFill/>
              <a:ln w="38100" cap="rnd" cmpd="sng" algn="ctr">
                <a:solidFill>
                  <a:srgbClr val="C00000"/>
                </a:solidFill>
                <a:prstDash val="solid"/>
              </a:ln>
              <a:effectLst/>
            </p:spPr>
          </p:cxnSp>
          <p:sp>
            <p:nvSpPr>
              <p:cNvPr id="143" name="Figura a mano libera 29">
                <a:extLst>
                  <a:ext uri="{FF2B5EF4-FFF2-40B4-BE49-F238E27FC236}">
                    <a16:creationId xmlns:a16="http://schemas.microsoft.com/office/drawing/2014/main" id="{6E66DF97-CEC7-4C62-80E1-60E96B94C7DD}"/>
                  </a:ext>
                </a:extLst>
              </p:cNvPr>
              <p:cNvSpPr/>
              <p:nvPr/>
            </p:nvSpPr>
            <p:spPr>
              <a:xfrm>
                <a:off x="20199607" y="31100470"/>
                <a:ext cx="2009301" cy="715228"/>
              </a:xfrm>
              <a:custGeom>
                <a:avLst/>
                <a:gdLst>
                  <a:gd name="connsiteX0" fmla="*/ 0 w 2660650"/>
                  <a:gd name="connsiteY0" fmla="*/ 730250 h 730250"/>
                  <a:gd name="connsiteX1" fmla="*/ 1028700 w 2660650"/>
                  <a:gd name="connsiteY1" fmla="*/ 127000 h 730250"/>
                  <a:gd name="connsiteX2" fmla="*/ 2660650 w 2660650"/>
                  <a:gd name="connsiteY2" fmla="*/ 0 h 730250"/>
                  <a:gd name="connsiteX3" fmla="*/ 2660650 w 2660650"/>
                  <a:gd name="connsiteY3" fmla="*/ 0 h 73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0650" h="730250">
                    <a:moveTo>
                      <a:pt x="0" y="730250"/>
                    </a:moveTo>
                    <a:cubicBezTo>
                      <a:pt x="292629" y="489479"/>
                      <a:pt x="585258" y="248708"/>
                      <a:pt x="1028700" y="127000"/>
                    </a:cubicBezTo>
                    <a:cubicBezTo>
                      <a:pt x="1472142" y="5292"/>
                      <a:pt x="2660650" y="0"/>
                      <a:pt x="2660650" y="0"/>
                    </a:cubicBezTo>
                    <a:lnTo>
                      <a:pt x="2660650" y="0"/>
                    </a:lnTo>
                  </a:path>
                </a:pathLst>
              </a:custGeom>
              <a:noFill/>
              <a:ln w="38100" cap="rnd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000" b="1" i="0" u="none" strike="noStrike" kern="0" cap="none" spc="0" normalizeH="0" baseline="0" noProof="0">
                  <a:ln w="12700" cmpd="sng">
                    <a:solidFill>
                      <a:srgbClr val="8064A2"/>
                    </a:solidFill>
                    <a:prstDash val="solid"/>
                  </a:ln>
                  <a:gradFill>
                    <a:gsLst>
                      <a:gs pos="0">
                        <a:srgbClr val="8064A2"/>
                      </a:gs>
                      <a:gs pos="4000">
                        <a:srgbClr val="8064A2">
                          <a:lumMod val="60000"/>
                          <a:lumOff val="40000"/>
                        </a:srgbClr>
                      </a:gs>
                      <a:gs pos="87000">
                        <a:srgbClr val="8064A2">
                          <a:lumMod val="20000"/>
                          <a:lumOff val="80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</a:endParaRPr>
              </a:p>
            </p:txBody>
          </p:sp>
          <p:cxnSp>
            <p:nvCxnSpPr>
              <p:cNvPr id="144" name="Connettore diritto 69">
                <a:extLst>
                  <a:ext uri="{FF2B5EF4-FFF2-40B4-BE49-F238E27FC236}">
                    <a16:creationId xmlns:a16="http://schemas.microsoft.com/office/drawing/2014/main" id="{BD2F7187-F613-4B6C-B24D-362F30023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06536" y="31421936"/>
                <a:ext cx="221108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E7E6E6">
                    <a:lumMod val="25000"/>
                  </a:srgbClr>
                </a:solidFill>
                <a:prstDash val="sysDash"/>
              </a:ln>
              <a:effectLst/>
            </p:spPr>
          </p:cxnSp>
        </p:grpSp>
      </p:grpSp>
      <p:grpSp>
        <p:nvGrpSpPr>
          <p:cNvPr id="147" name="Gruppo 146">
            <a:extLst>
              <a:ext uri="{FF2B5EF4-FFF2-40B4-BE49-F238E27FC236}">
                <a16:creationId xmlns:a16="http://schemas.microsoft.com/office/drawing/2014/main" id="{FFEB021D-0B31-453F-B7BB-A8C8FF37CFD0}"/>
              </a:ext>
            </a:extLst>
          </p:cNvPr>
          <p:cNvGrpSpPr/>
          <p:nvPr/>
        </p:nvGrpSpPr>
        <p:grpSpPr>
          <a:xfrm>
            <a:off x="924616" y="3324295"/>
            <a:ext cx="1541710" cy="572695"/>
            <a:chOff x="19934984" y="22784840"/>
            <a:chExt cx="1403158" cy="489016"/>
          </a:xfrm>
        </p:grpSpPr>
        <p:grpSp>
          <p:nvGrpSpPr>
            <p:cNvPr id="148" name="Gruppo 147">
              <a:extLst>
                <a:ext uri="{FF2B5EF4-FFF2-40B4-BE49-F238E27FC236}">
                  <a16:creationId xmlns:a16="http://schemas.microsoft.com/office/drawing/2014/main" id="{D08EB9D4-F2CA-4BEA-A6CB-1C4AA9CEFDB9}"/>
                </a:ext>
              </a:extLst>
            </p:cNvPr>
            <p:cNvGrpSpPr/>
            <p:nvPr/>
          </p:nvGrpSpPr>
          <p:grpSpPr>
            <a:xfrm>
              <a:off x="19934984" y="22784840"/>
              <a:ext cx="1260077" cy="262806"/>
              <a:chOff x="19831667" y="22951973"/>
              <a:chExt cx="1260077" cy="262806"/>
            </a:xfrm>
          </p:grpSpPr>
          <p:cxnSp>
            <p:nvCxnSpPr>
              <p:cNvPr id="152" name="Connettore diritto 151">
                <a:extLst>
                  <a:ext uri="{FF2B5EF4-FFF2-40B4-BE49-F238E27FC236}">
                    <a16:creationId xmlns:a16="http://schemas.microsoft.com/office/drawing/2014/main" id="{110C60D7-06D0-49DA-A50C-9A1DA1D515CD}"/>
                  </a:ext>
                </a:extLst>
              </p:cNvPr>
              <p:cNvCxnSpPr/>
              <p:nvPr/>
            </p:nvCxnSpPr>
            <p:spPr>
              <a:xfrm>
                <a:off x="19831667" y="23092953"/>
                <a:ext cx="319965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53" name="CasellaDiTesto 152">
                <a:extLst>
                  <a:ext uri="{FF2B5EF4-FFF2-40B4-BE49-F238E27FC236}">
                    <a16:creationId xmlns:a16="http://schemas.microsoft.com/office/drawing/2014/main" id="{09FA3DC5-23F2-487F-B79E-0B48B63D26AC}"/>
                  </a:ext>
                </a:extLst>
              </p:cNvPr>
              <p:cNvSpPr txBox="1"/>
              <p:nvPr/>
            </p:nvSpPr>
            <p:spPr>
              <a:xfrm>
                <a:off x="20150435" y="22951973"/>
                <a:ext cx="941309" cy="262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Input signal</a:t>
                </a:r>
              </a:p>
            </p:txBody>
          </p:sp>
        </p:grpSp>
        <p:grpSp>
          <p:nvGrpSpPr>
            <p:cNvPr id="149" name="Gruppo 148">
              <a:extLst>
                <a:ext uri="{FF2B5EF4-FFF2-40B4-BE49-F238E27FC236}">
                  <a16:creationId xmlns:a16="http://schemas.microsoft.com/office/drawing/2014/main" id="{095CFC05-6656-4B51-AA6F-2B06370C7503}"/>
                </a:ext>
              </a:extLst>
            </p:cNvPr>
            <p:cNvGrpSpPr/>
            <p:nvPr/>
          </p:nvGrpSpPr>
          <p:grpSpPr>
            <a:xfrm>
              <a:off x="19934984" y="23007963"/>
              <a:ext cx="1403158" cy="265893"/>
              <a:chOff x="19831667" y="22971653"/>
              <a:chExt cx="1403158" cy="265893"/>
            </a:xfrm>
          </p:grpSpPr>
          <p:cxnSp>
            <p:nvCxnSpPr>
              <p:cNvPr id="150" name="Connettore diritto 149">
                <a:extLst>
                  <a:ext uri="{FF2B5EF4-FFF2-40B4-BE49-F238E27FC236}">
                    <a16:creationId xmlns:a16="http://schemas.microsoft.com/office/drawing/2014/main" id="{571731F1-9C8F-4F3C-8B43-EC28F573357C}"/>
                  </a:ext>
                </a:extLst>
              </p:cNvPr>
              <p:cNvCxnSpPr/>
              <p:nvPr/>
            </p:nvCxnSpPr>
            <p:spPr>
              <a:xfrm>
                <a:off x="19831667" y="23114666"/>
                <a:ext cx="31996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51" name="CasellaDiTesto 150">
                <a:extLst>
                  <a:ext uri="{FF2B5EF4-FFF2-40B4-BE49-F238E27FC236}">
                    <a16:creationId xmlns:a16="http://schemas.microsoft.com/office/drawing/2014/main" id="{07874281-F715-40E7-AF54-D510D4128177}"/>
                  </a:ext>
                </a:extLst>
              </p:cNvPr>
              <p:cNvSpPr txBox="1"/>
              <p:nvPr/>
            </p:nvSpPr>
            <p:spPr>
              <a:xfrm>
                <a:off x="20134849" y="22971653"/>
                <a:ext cx="1099976" cy="265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Output voltage</a:t>
                </a:r>
              </a:p>
            </p:txBody>
          </p:sp>
        </p:grp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14C9B337-4E08-4289-955B-79C53F938A42}"/>
              </a:ext>
            </a:extLst>
          </p:cNvPr>
          <p:cNvSpPr/>
          <p:nvPr/>
        </p:nvSpPr>
        <p:spPr>
          <a:xfrm>
            <a:off x="2741104" y="4200013"/>
            <a:ext cx="662828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000" b="1" dirty="0">
                <a:cs typeface="Arial" charset="0"/>
              </a:rPr>
              <a:t>Features: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err="1">
                <a:cs typeface="Arial" charset="0"/>
              </a:rPr>
              <a:t>Only</a:t>
            </a:r>
            <a:r>
              <a:rPr lang="it-IT" sz="2000" dirty="0">
                <a:cs typeface="Arial" charset="0"/>
              </a:rPr>
              <a:t> one gain transition </a:t>
            </a:r>
            <a:r>
              <a:rPr lang="it-IT" sz="2000" dirty="0" err="1">
                <a:cs typeface="Arial" charset="0"/>
              </a:rPr>
              <a:t>among</a:t>
            </a:r>
            <a:r>
              <a:rPr lang="it-IT" sz="2000" dirty="0">
                <a:cs typeface="Arial" charset="0"/>
              </a:rPr>
              <a:t> multiple </a:t>
            </a:r>
            <a:r>
              <a:rPr lang="it-IT" sz="2000" dirty="0" err="1">
                <a:cs typeface="Arial" charset="0"/>
              </a:rPr>
              <a:t>gains</a:t>
            </a:r>
            <a:endParaRPr lang="it-IT" sz="2000" dirty="0"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cs typeface="Arial" charset="0"/>
              </a:rPr>
              <a:t>Relative freedom in setting the </a:t>
            </a:r>
            <a:r>
              <a:rPr lang="it-IT" sz="2000" dirty="0" err="1">
                <a:cs typeface="Arial" charset="0"/>
              </a:rPr>
              <a:t>threshold</a:t>
            </a:r>
            <a:endParaRPr lang="it-IT" sz="2000" dirty="0">
              <a:cs typeface="Arial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cs typeface="Arial" charset="0"/>
              </a:rPr>
              <a:t>Gain-switch </a:t>
            </a:r>
            <a:r>
              <a:rPr lang="it-IT" sz="2000" dirty="0" err="1">
                <a:cs typeface="Arial" charset="0"/>
              </a:rPr>
              <a:t>decision</a:t>
            </a:r>
            <a:r>
              <a:rPr lang="it-IT" sz="2000" dirty="0">
                <a:cs typeface="Arial" charset="0"/>
              </a:rPr>
              <a:t> taken </a:t>
            </a:r>
            <a:r>
              <a:rPr lang="it-IT" sz="2000" dirty="0" err="1">
                <a:cs typeface="Arial" charset="0"/>
              </a:rPr>
              <a:t>quite</a:t>
            </a:r>
            <a:r>
              <a:rPr lang="it-IT" sz="2000" dirty="0">
                <a:cs typeface="Arial" charset="0"/>
              </a:rPr>
              <a:t> early vs. end of integration</a:t>
            </a:r>
          </a:p>
        </p:txBody>
      </p:sp>
    </p:spTree>
    <p:extLst>
      <p:ext uri="{BB962C8B-B14F-4D97-AF65-F5344CB8AC3E}">
        <p14:creationId xmlns:p14="http://schemas.microsoft.com/office/powerpoint/2010/main" val="427992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81179-1FAE-BABE-DBCD-8DB2515A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Implementation in a </a:t>
            </a:r>
            <a:r>
              <a:rPr lang="it-IT" dirty="0" err="1"/>
              <a:t>SiPM-readout</a:t>
            </a:r>
            <a:r>
              <a:rPr lang="it-IT" dirty="0"/>
              <a:t> ASIC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8E2A952-4355-49FB-A416-F41086F2B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87" y="1343703"/>
            <a:ext cx="10228745" cy="410575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1150458-592D-496B-B865-3E8405059E3A}"/>
              </a:ext>
            </a:extLst>
          </p:cNvPr>
          <p:cNvSpPr/>
          <p:nvPr/>
        </p:nvSpPr>
        <p:spPr>
          <a:xfrm>
            <a:off x="858982" y="5745019"/>
            <a:ext cx="10755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dirty="0" err="1">
                <a:ea typeface="Times New Roman" panose="02020603050405020304" pitchFamily="18" charset="0"/>
              </a:rPr>
              <a:t>L.Buonanno</a:t>
            </a:r>
            <a:r>
              <a:rPr lang="en-US" sz="1400" dirty="0"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a typeface="Times New Roman" panose="02020603050405020304" pitchFamily="18" charset="0"/>
              </a:rPr>
              <a:t>D.Di</a:t>
            </a:r>
            <a:r>
              <a:rPr lang="en-US" sz="1400" dirty="0">
                <a:ea typeface="Times New Roman" panose="02020603050405020304" pitchFamily="18" charset="0"/>
              </a:rPr>
              <a:t> Vita, </a:t>
            </a:r>
            <a:r>
              <a:rPr lang="en-US" sz="1400" dirty="0" err="1">
                <a:ea typeface="Times New Roman" panose="02020603050405020304" pitchFamily="18" charset="0"/>
              </a:rPr>
              <a:t>M.Carminati</a:t>
            </a:r>
            <a:r>
              <a:rPr lang="en-US" sz="1400" dirty="0">
                <a:ea typeface="Times New Roman" panose="02020603050405020304" pitchFamily="18" charset="0"/>
              </a:rPr>
              <a:t> and </a:t>
            </a:r>
            <a:r>
              <a:rPr lang="en-US" sz="1400" dirty="0" err="1">
                <a:ea typeface="Times New Roman" panose="02020603050405020304" pitchFamily="18" charset="0"/>
              </a:rPr>
              <a:t>C.Fiorini</a:t>
            </a:r>
            <a:r>
              <a:rPr lang="en-US" sz="1400" dirty="0">
                <a:ea typeface="Times New Roman" panose="02020603050405020304" pitchFamily="18" charset="0"/>
              </a:rPr>
              <a:t>, "GAMMA: A 16-Channel Spectroscopic ASIC for </a:t>
            </a:r>
            <a:r>
              <a:rPr lang="en-US" sz="1400" dirty="0" err="1">
                <a:ea typeface="Times New Roman" panose="02020603050405020304" pitchFamily="18" charset="0"/>
              </a:rPr>
              <a:t>SiPMs</a:t>
            </a:r>
            <a:r>
              <a:rPr lang="en-US" sz="1400" dirty="0">
                <a:ea typeface="Times New Roman" panose="02020603050405020304" pitchFamily="18" charset="0"/>
              </a:rPr>
              <a:t> Readout with 84-dB Dynamic Range", (2021) IEEE Transactions on Nuclear Science, 68 (10), pp. 2559-2572. </a:t>
            </a:r>
            <a:endParaRPr lang="it-IT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31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81179-1FAE-BABE-DBCD-8DB2515A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Experimental</a:t>
            </a:r>
            <a:r>
              <a:rPr lang="it-IT" dirty="0"/>
              <a:t> results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05ED108-9FE0-41F3-A8FE-05B844356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94" y="821708"/>
            <a:ext cx="5686263" cy="327779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12ADE96-56F7-4C35-8214-4A793E9FF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361" y="3429000"/>
            <a:ext cx="4564289" cy="29981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B1D0F1C-3F9B-4C5E-B1F4-1A173B15F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784" y="985256"/>
            <a:ext cx="4861612" cy="231212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59025C9-B95E-4DDA-83DE-B18F561F947E}"/>
              </a:ext>
            </a:extLst>
          </p:cNvPr>
          <p:cNvSpPr/>
          <p:nvPr/>
        </p:nvSpPr>
        <p:spPr>
          <a:xfrm>
            <a:off x="7721305" y="3592549"/>
            <a:ext cx="1261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cs typeface="Arial" charset="0"/>
              </a:rPr>
              <a:t>Non </a:t>
            </a:r>
            <a:r>
              <a:rPr lang="it-IT" sz="1600" dirty="0" err="1">
                <a:cs typeface="Arial" charset="0"/>
              </a:rPr>
              <a:t>linearity</a:t>
            </a:r>
            <a:endParaRPr lang="it-IT" sz="16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C60E8CE-6EC1-42B6-A1F5-4BA42E3274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" t="48372" r="5073" b="2186"/>
          <a:stretch/>
        </p:blipFill>
        <p:spPr>
          <a:xfrm>
            <a:off x="1221413" y="3898404"/>
            <a:ext cx="5618644" cy="259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46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81179-1FAE-BABE-DBCD-8DB2515A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Implementation in a gamma-</a:t>
            </a:r>
            <a:r>
              <a:rPr lang="it-IT" dirty="0" err="1"/>
              <a:t>ray</a:t>
            </a:r>
            <a:r>
              <a:rPr lang="it-IT" dirty="0"/>
              <a:t> detector</a:t>
            </a:r>
            <a:endParaRPr lang="en-US" dirty="0"/>
          </a:p>
        </p:txBody>
      </p:sp>
      <p:pic>
        <p:nvPicPr>
          <p:cNvPr id="63" name="Immagine 62">
            <a:extLst>
              <a:ext uri="{FF2B5EF4-FFF2-40B4-BE49-F238E27FC236}">
                <a16:creationId xmlns:a16="http://schemas.microsoft.com/office/drawing/2014/main" id="{9E2CB252-0E8B-49CD-B071-777FD0844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09" y="1206714"/>
            <a:ext cx="8344506" cy="4591659"/>
          </a:xfrm>
          <a:prstGeom prst="rect">
            <a:avLst/>
          </a:prstGeom>
        </p:spPr>
      </p:pic>
      <p:pic>
        <p:nvPicPr>
          <p:cNvPr id="64" name="Immagine 63">
            <a:extLst>
              <a:ext uri="{FF2B5EF4-FFF2-40B4-BE49-F238E27FC236}">
                <a16:creationId xmlns:a16="http://schemas.microsoft.com/office/drawing/2014/main" id="{C9A27DA3-B8FF-476C-81B4-2DA21EA8B2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" y="2186933"/>
            <a:ext cx="3168351" cy="303115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Rettangolo 64">
            <a:extLst>
              <a:ext uri="{FF2B5EF4-FFF2-40B4-BE49-F238E27FC236}">
                <a16:creationId xmlns:a16="http://schemas.microsoft.com/office/drawing/2014/main" id="{6B386544-8576-4DE9-9AA2-D6B56A30C603}"/>
              </a:ext>
            </a:extLst>
          </p:cNvPr>
          <p:cNvSpPr/>
          <p:nvPr/>
        </p:nvSpPr>
        <p:spPr>
          <a:xfrm>
            <a:off x="695411" y="5853791"/>
            <a:ext cx="11418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33333"/>
                </a:solidFill>
              </a:rPr>
              <a:t>M. </a:t>
            </a:r>
            <a:r>
              <a:rPr lang="it-IT" sz="1400" dirty="0" err="1">
                <a:solidFill>
                  <a:srgbClr val="333333"/>
                </a:solidFill>
              </a:rPr>
              <a:t>Agnolin</a:t>
            </a:r>
            <a:r>
              <a:rPr lang="it-IT" sz="1400" dirty="0">
                <a:solidFill>
                  <a:srgbClr val="333333"/>
                </a:solidFill>
              </a:rPr>
              <a:t> </a:t>
            </a:r>
            <a:r>
              <a:rPr lang="it-IT" sz="1400" i="1" dirty="0">
                <a:solidFill>
                  <a:srgbClr val="333333"/>
                </a:solidFill>
              </a:rPr>
              <a:t>et al</a:t>
            </a:r>
            <a:r>
              <a:rPr lang="it-IT" sz="1400" dirty="0">
                <a:solidFill>
                  <a:srgbClr val="333333"/>
                </a:solidFill>
              </a:rPr>
              <a:t>., "A </a:t>
            </a:r>
            <a:r>
              <a:rPr lang="el-GR" sz="1400" dirty="0">
                <a:solidFill>
                  <a:srgbClr val="333333"/>
                </a:solidFill>
              </a:rPr>
              <a:t>γ-</a:t>
            </a:r>
            <a:r>
              <a:rPr lang="it-IT" sz="1400" dirty="0">
                <a:solidFill>
                  <a:srgbClr val="333333"/>
                </a:solidFill>
              </a:rPr>
              <a:t>Ray Detector </a:t>
            </a:r>
            <a:r>
              <a:rPr lang="it-IT" sz="1400" dirty="0" err="1">
                <a:solidFill>
                  <a:srgbClr val="333333"/>
                </a:solidFill>
              </a:rPr>
              <a:t>Based</a:t>
            </a:r>
            <a:r>
              <a:rPr lang="it-IT" sz="1400" dirty="0">
                <a:solidFill>
                  <a:srgbClr val="333333"/>
                </a:solidFill>
              </a:rPr>
              <a:t> on a 3" LaBr3:Ce:Sr Crystal with </a:t>
            </a:r>
            <a:r>
              <a:rPr lang="it-IT" sz="1400" dirty="0" err="1">
                <a:solidFill>
                  <a:srgbClr val="333333"/>
                </a:solidFill>
              </a:rPr>
              <a:t>SiPM</a:t>
            </a:r>
            <a:r>
              <a:rPr lang="it-IT" sz="1400" dirty="0">
                <a:solidFill>
                  <a:srgbClr val="333333"/>
                </a:solidFill>
              </a:rPr>
              <a:t> </a:t>
            </a:r>
            <a:r>
              <a:rPr lang="it-IT" sz="1400" dirty="0" err="1">
                <a:solidFill>
                  <a:srgbClr val="333333"/>
                </a:solidFill>
              </a:rPr>
              <a:t>Readout</a:t>
            </a:r>
            <a:r>
              <a:rPr lang="it-IT" sz="1400" dirty="0">
                <a:solidFill>
                  <a:srgbClr val="333333"/>
                </a:solidFill>
              </a:rPr>
              <a:t> for 80 </a:t>
            </a:r>
            <a:r>
              <a:rPr lang="it-IT" sz="1400" dirty="0" err="1">
                <a:solidFill>
                  <a:srgbClr val="333333"/>
                </a:solidFill>
              </a:rPr>
              <a:t>keV</a:t>
            </a:r>
            <a:r>
              <a:rPr lang="it-IT" sz="1400" dirty="0">
                <a:solidFill>
                  <a:srgbClr val="333333"/>
                </a:solidFill>
              </a:rPr>
              <a:t> – 16 </a:t>
            </a:r>
            <a:r>
              <a:rPr lang="it-IT" sz="1400" dirty="0" err="1">
                <a:solidFill>
                  <a:srgbClr val="333333"/>
                </a:solidFill>
              </a:rPr>
              <a:t>MeV</a:t>
            </a:r>
            <a:r>
              <a:rPr lang="it-IT" sz="1400" dirty="0">
                <a:solidFill>
                  <a:srgbClr val="333333"/>
                </a:solidFill>
              </a:rPr>
              <a:t> Energy Range with Position </a:t>
            </a:r>
            <a:r>
              <a:rPr lang="it-IT" sz="1400" dirty="0" err="1">
                <a:solidFill>
                  <a:srgbClr val="333333"/>
                </a:solidFill>
              </a:rPr>
              <a:t>Sensitivity</a:t>
            </a:r>
            <a:r>
              <a:rPr lang="it-IT" sz="1400" dirty="0">
                <a:solidFill>
                  <a:srgbClr val="333333"/>
                </a:solidFill>
              </a:rPr>
              <a:t> for Doppler </a:t>
            </a:r>
            <a:r>
              <a:rPr lang="it-IT" sz="1400" dirty="0" err="1">
                <a:solidFill>
                  <a:srgbClr val="333333"/>
                </a:solidFill>
              </a:rPr>
              <a:t>Correction</a:t>
            </a:r>
            <a:r>
              <a:rPr lang="it-IT" sz="1400" dirty="0">
                <a:solidFill>
                  <a:srgbClr val="333333"/>
                </a:solidFill>
              </a:rPr>
              <a:t>," in </a:t>
            </a:r>
            <a:r>
              <a:rPr lang="it-IT" sz="1400" i="1" dirty="0">
                <a:solidFill>
                  <a:srgbClr val="333333"/>
                </a:solidFill>
              </a:rPr>
              <a:t>IEEE Transactions on </a:t>
            </a:r>
            <a:r>
              <a:rPr lang="it-IT" sz="1400" i="1" dirty="0" err="1">
                <a:solidFill>
                  <a:srgbClr val="333333"/>
                </a:solidFill>
              </a:rPr>
              <a:t>Nuclear</a:t>
            </a:r>
            <a:r>
              <a:rPr lang="it-IT" sz="1400" i="1" dirty="0">
                <a:solidFill>
                  <a:srgbClr val="333333"/>
                </a:solidFill>
              </a:rPr>
              <a:t> Science</a:t>
            </a:r>
            <a:r>
              <a:rPr lang="it-IT" sz="1400" dirty="0">
                <a:solidFill>
                  <a:srgbClr val="333333"/>
                </a:solidFill>
              </a:rPr>
              <a:t>, </a:t>
            </a:r>
            <a:r>
              <a:rPr lang="it-IT" sz="1400" dirty="0" err="1">
                <a:solidFill>
                  <a:srgbClr val="333333"/>
                </a:solidFill>
              </a:rPr>
              <a:t>doi</a:t>
            </a:r>
            <a:r>
              <a:rPr lang="it-IT" sz="1400" dirty="0">
                <a:solidFill>
                  <a:srgbClr val="333333"/>
                </a:solidFill>
              </a:rPr>
              <a:t>: 10.1109/TNS.2023.3312424.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5252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2933BB2-D8A8-4694-8041-0A1424A5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OUTLINE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302D7B-F792-6296-EFC7-A362B73ACB46}"/>
              </a:ext>
            </a:extLst>
          </p:cNvPr>
          <p:cNvSpPr txBox="1"/>
          <p:nvPr/>
        </p:nvSpPr>
        <p:spPr>
          <a:xfrm>
            <a:off x="903229" y="1389737"/>
            <a:ext cx="10683789" cy="2177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dirty="0">
              <a:latin typeface="Abel" panose="02000506030000020004" pitchFamily="2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Abel" panose="02000506030000020004" pitchFamily="2" charset="0"/>
              </a:rPr>
              <a:t>Front-end design for the DSSC </a:t>
            </a:r>
            <a:r>
              <a:rPr lang="it-IT" sz="2800" dirty="0" err="1">
                <a:latin typeface="Abel" panose="02000506030000020004" pitchFamily="2" charset="0"/>
              </a:rPr>
              <a:t>readout</a:t>
            </a:r>
            <a:r>
              <a:rPr lang="it-IT" sz="2800" dirty="0">
                <a:latin typeface="Abel" panose="02000506030000020004" pitchFamily="2" charset="0"/>
              </a:rPr>
              <a:t> ASIC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Abel" panose="02000506030000020004" pitchFamily="2" charset="0"/>
              </a:rPr>
              <a:t>Front-end design in 65nm for low </a:t>
            </a:r>
            <a:r>
              <a:rPr lang="it-IT" sz="2800" dirty="0" err="1">
                <a:latin typeface="Abel" panose="02000506030000020004" pitchFamily="2" charset="0"/>
              </a:rPr>
              <a:t>noise</a:t>
            </a:r>
            <a:r>
              <a:rPr lang="it-IT" sz="2800" dirty="0">
                <a:latin typeface="Abel" panose="02000506030000020004" pitchFamily="2" charset="0"/>
              </a:rPr>
              <a:t> </a:t>
            </a:r>
            <a:r>
              <a:rPr lang="it-IT" sz="2800" dirty="0" err="1">
                <a:latin typeface="Abel" panose="02000506030000020004" pitchFamily="2" charset="0"/>
              </a:rPr>
              <a:t>readout</a:t>
            </a:r>
            <a:r>
              <a:rPr lang="it-IT" sz="2800" dirty="0">
                <a:latin typeface="Abel" panose="02000506030000020004" pitchFamily="2" charset="0"/>
              </a:rPr>
              <a:t> (of UV </a:t>
            </a:r>
            <a:r>
              <a:rPr lang="it-IT" sz="2800" dirty="0" err="1">
                <a:latin typeface="Abel" panose="02000506030000020004" pitchFamily="2" charset="0"/>
              </a:rPr>
              <a:t>sensors</a:t>
            </a:r>
            <a:r>
              <a:rPr lang="it-IT" sz="2800" dirty="0">
                <a:latin typeface="Abel" panose="02000506030000020004" pitchFamily="2" charset="0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latin typeface="Abel" panose="02000506030000020004" pitchFamily="2" charset="0"/>
              </a:rPr>
              <a:t>‘</a:t>
            </a:r>
            <a:r>
              <a:rPr lang="it-IT" sz="2800" dirty="0" err="1">
                <a:latin typeface="Abel" panose="02000506030000020004" pitchFamily="2" charset="0"/>
              </a:rPr>
              <a:t>Predictive</a:t>
            </a:r>
            <a:r>
              <a:rPr lang="it-IT" sz="2800" dirty="0">
                <a:latin typeface="Abel" panose="02000506030000020004" pitchFamily="2" charset="0"/>
              </a:rPr>
              <a:t>’ Gain-Switching approach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800" dirty="0" err="1">
                <a:latin typeface="Abel" panose="02000506030000020004" pitchFamily="2" charset="0"/>
              </a:rPr>
              <a:t>Possible</a:t>
            </a:r>
            <a:r>
              <a:rPr lang="it-IT" sz="2800" dirty="0">
                <a:latin typeface="Abel" panose="02000506030000020004" pitchFamily="2" charset="0"/>
              </a:rPr>
              <a:t> </a:t>
            </a:r>
            <a:r>
              <a:rPr lang="it-IT" sz="2800" dirty="0" err="1">
                <a:latin typeface="Abel" panose="02000506030000020004" pitchFamily="2" charset="0"/>
              </a:rPr>
              <a:t>contribution</a:t>
            </a:r>
            <a:r>
              <a:rPr lang="it-IT" sz="2800" dirty="0">
                <a:latin typeface="Abel" panose="02000506030000020004" pitchFamily="2" charset="0"/>
              </a:rPr>
              <a:t> to FE </a:t>
            </a:r>
            <a:r>
              <a:rPr lang="it-IT" sz="2800" dirty="0" err="1">
                <a:latin typeface="Abel" panose="02000506030000020004" pitchFamily="2" charset="0"/>
              </a:rPr>
              <a:t>designs</a:t>
            </a:r>
            <a:r>
              <a:rPr lang="it-IT" sz="2800" dirty="0">
                <a:latin typeface="Abel" panose="02000506030000020004" pitchFamily="2" charset="0"/>
              </a:rPr>
              <a:t> for future </a:t>
            </a:r>
            <a:r>
              <a:rPr lang="it-IT" sz="2800" dirty="0" err="1">
                <a:latin typeface="Abel" panose="02000506030000020004" pitchFamily="2" charset="0"/>
              </a:rPr>
              <a:t>EuXFEL</a:t>
            </a:r>
            <a:r>
              <a:rPr lang="it-IT" sz="2800" dirty="0">
                <a:latin typeface="Abel" panose="02000506030000020004" pitchFamily="2" charset="0"/>
              </a:rPr>
              <a:t> detectors</a:t>
            </a:r>
          </a:p>
        </p:txBody>
      </p:sp>
    </p:spTree>
    <p:extLst>
      <p:ext uri="{BB962C8B-B14F-4D97-AF65-F5344CB8AC3E}">
        <p14:creationId xmlns:p14="http://schemas.microsoft.com/office/powerpoint/2010/main" val="407151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81179-1FAE-BABE-DBCD-8DB2515A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Gain switching </a:t>
            </a:r>
            <a:r>
              <a:rPr lang="it-IT" dirty="0" err="1"/>
              <a:t>statistics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22B24DB-4662-41AA-A240-F209A4853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22" y="1302328"/>
            <a:ext cx="8633125" cy="49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7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60">
            <a:extLst>
              <a:ext uri="{FF2B5EF4-FFF2-40B4-BE49-F238E27FC236}">
                <a16:creationId xmlns:a16="http://schemas.microsoft.com/office/drawing/2014/main" id="{7A78AE6B-1E02-4DA0-AF23-D19D1D041048}"/>
              </a:ext>
            </a:extLst>
          </p:cNvPr>
          <p:cNvCxnSpPr>
            <a:cxnSpLocks/>
          </p:cNvCxnSpPr>
          <p:nvPr/>
        </p:nvCxnSpPr>
        <p:spPr>
          <a:xfrm>
            <a:off x="5128301" y="3648779"/>
            <a:ext cx="2242317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oval"/>
          </a:ln>
          <a:effectLst/>
        </p:spPr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9C781179-1FAE-BABE-DBCD-8DB2515A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Study of FE in 65nm for </a:t>
            </a:r>
            <a:r>
              <a:rPr lang="it-IT" dirty="0" err="1"/>
              <a:t>EuXFEL</a:t>
            </a:r>
            <a:r>
              <a:rPr lang="it-IT" dirty="0"/>
              <a:t> detectors</a:t>
            </a:r>
            <a:endParaRPr lang="en-US" dirty="0"/>
          </a:p>
        </p:txBody>
      </p:sp>
      <p:pic>
        <p:nvPicPr>
          <p:cNvPr id="64" name="Immagine 63">
            <a:extLst>
              <a:ext uri="{FF2B5EF4-FFF2-40B4-BE49-F238E27FC236}">
                <a16:creationId xmlns:a16="http://schemas.microsoft.com/office/drawing/2014/main" id="{F2883837-FAE4-47E7-B04D-D9070C9E1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643" y="3514317"/>
            <a:ext cx="3900658" cy="2911150"/>
          </a:xfrm>
          <a:prstGeom prst="rect">
            <a:avLst/>
          </a:prstGeom>
        </p:spPr>
      </p:pic>
      <p:cxnSp>
        <p:nvCxnSpPr>
          <p:cNvPr id="12" name="Straight Connector 128">
            <a:extLst>
              <a:ext uri="{FF2B5EF4-FFF2-40B4-BE49-F238E27FC236}">
                <a16:creationId xmlns:a16="http://schemas.microsoft.com/office/drawing/2014/main" id="{26D549C0-2637-40B5-A916-FA23159F4002}"/>
              </a:ext>
            </a:extLst>
          </p:cNvPr>
          <p:cNvCxnSpPr>
            <a:cxnSpLocks/>
          </p:cNvCxnSpPr>
          <p:nvPr/>
        </p:nvCxnSpPr>
        <p:spPr>
          <a:xfrm flipH="1">
            <a:off x="1255217" y="5123252"/>
            <a:ext cx="658573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3" name="Straight Connector 129">
            <a:extLst>
              <a:ext uri="{FF2B5EF4-FFF2-40B4-BE49-F238E27FC236}">
                <a16:creationId xmlns:a16="http://schemas.microsoft.com/office/drawing/2014/main" id="{D5864AA4-CF13-4B5D-8BC9-E785D8765A1E}"/>
              </a:ext>
            </a:extLst>
          </p:cNvPr>
          <p:cNvCxnSpPr>
            <a:cxnSpLocks/>
          </p:cNvCxnSpPr>
          <p:nvPr/>
        </p:nvCxnSpPr>
        <p:spPr>
          <a:xfrm flipH="1" flipV="1">
            <a:off x="1261441" y="3648779"/>
            <a:ext cx="3527614" cy="1177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1">
            <a:extLst>
              <a:ext uri="{FF2B5EF4-FFF2-40B4-BE49-F238E27FC236}">
                <a16:creationId xmlns:a16="http://schemas.microsoft.com/office/drawing/2014/main" id="{3880B6B8-73FE-47EA-A9DE-7862EA2EF5FB}"/>
              </a:ext>
            </a:extLst>
          </p:cNvPr>
          <p:cNvCxnSpPr>
            <a:endCxn id="18" idx="4"/>
          </p:cNvCxnSpPr>
          <p:nvPr/>
        </p:nvCxnSpPr>
        <p:spPr>
          <a:xfrm rot="16200000" flipV="1">
            <a:off x="1003288" y="4851781"/>
            <a:ext cx="504519" cy="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5" name="Straight Connector 132">
            <a:extLst>
              <a:ext uri="{FF2B5EF4-FFF2-40B4-BE49-F238E27FC236}">
                <a16:creationId xmlns:a16="http://schemas.microsoft.com/office/drawing/2014/main" id="{C8583A6D-A861-4CF8-AA2B-4AF957E070AB}"/>
              </a:ext>
            </a:extLst>
          </p:cNvPr>
          <p:cNvCxnSpPr/>
          <p:nvPr/>
        </p:nvCxnSpPr>
        <p:spPr>
          <a:xfrm rot="5400000" flipH="1" flipV="1">
            <a:off x="1007203" y="3886692"/>
            <a:ext cx="474760" cy="1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6" name="Oval 133">
            <a:extLst>
              <a:ext uri="{FF2B5EF4-FFF2-40B4-BE49-F238E27FC236}">
                <a16:creationId xmlns:a16="http://schemas.microsoft.com/office/drawing/2014/main" id="{1BA47E27-5AEE-4F55-97C9-2FB771F7AA16}"/>
              </a:ext>
            </a:extLst>
          </p:cNvPr>
          <p:cNvSpPr/>
          <p:nvPr/>
        </p:nvSpPr>
        <p:spPr>
          <a:xfrm>
            <a:off x="1079770" y="4124072"/>
            <a:ext cx="351550" cy="327928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134">
            <a:extLst>
              <a:ext uri="{FF2B5EF4-FFF2-40B4-BE49-F238E27FC236}">
                <a16:creationId xmlns:a16="http://schemas.microsoft.com/office/drawing/2014/main" id="{DCA5195B-8AED-4370-91D2-60047191B27F}"/>
              </a:ext>
            </a:extLst>
          </p:cNvPr>
          <p:cNvSpPr txBox="1"/>
          <p:nvPr/>
        </p:nvSpPr>
        <p:spPr>
          <a:xfrm>
            <a:off x="670038" y="4009984"/>
            <a:ext cx="334387" cy="523220"/>
          </a:xfrm>
          <a:prstGeom prst="rect">
            <a:avLst/>
          </a:prstGeom>
          <a:noFill/>
          <a:ln>
            <a:noFill/>
          </a:ln>
        </p:spPr>
        <p:txBody>
          <a:bodyPr wrap="none" lIns="45720" r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prstClr val="black"/>
                </a:solidFill>
                <a:cs typeface="Arial" charset="0"/>
              </a:rPr>
              <a:t>Q</a:t>
            </a:r>
          </a:p>
        </p:txBody>
      </p:sp>
      <p:sp>
        <p:nvSpPr>
          <p:cNvPr id="18" name="Oval 135">
            <a:extLst>
              <a:ext uri="{FF2B5EF4-FFF2-40B4-BE49-F238E27FC236}">
                <a16:creationId xmlns:a16="http://schemas.microsoft.com/office/drawing/2014/main" id="{89359428-8B59-4628-B3D5-15B9CDF41558}"/>
              </a:ext>
            </a:extLst>
          </p:cNvPr>
          <p:cNvSpPr/>
          <p:nvPr/>
        </p:nvSpPr>
        <p:spPr>
          <a:xfrm>
            <a:off x="1079770" y="4271594"/>
            <a:ext cx="351550" cy="327928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9" name="Straight Connector 136">
            <a:extLst>
              <a:ext uri="{FF2B5EF4-FFF2-40B4-BE49-F238E27FC236}">
                <a16:creationId xmlns:a16="http://schemas.microsoft.com/office/drawing/2014/main" id="{D71BB6FB-C34D-46C5-B724-AA0E67D22F85}"/>
              </a:ext>
            </a:extLst>
          </p:cNvPr>
          <p:cNvCxnSpPr/>
          <p:nvPr/>
        </p:nvCxnSpPr>
        <p:spPr>
          <a:xfrm rot="16200000" flipV="1">
            <a:off x="1131169" y="4702759"/>
            <a:ext cx="248099" cy="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triangle"/>
            <a:tailEnd type="none" w="lg" len="med"/>
          </a:ln>
          <a:effectLst/>
        </p:spPr>
      </p:cxnSp>
      <p:sp>
        <p:nvSpPr>
          <p:cNvPr id="20" name="Isosceles Triangle 137">
            <a:extLst>
              <a:ext uri="{FF2B5EF4-FFF2-40B4-BE49-F238E27FC236}">
                <a16:creationId xmlns:a16="http://schemas.microsoft.com/office/drawing/2014/main" id="{609CCD02-0FA0-4F26-9D56-47B2FC8780BF}"/>
              </a:ext>
            </a:extLst>
          </p:cNvPr>
          <p:cNvSpPr/>
          <p:nvPr/>
        </p:nvSpPr>
        <p:spPr>
          <a:xfrm rot="5400000">
            <a:off x="2788858" y="3262571"/>
            <a:ext cx="872207" cy="778426"/>
          </a:xfrm>
          <a:prstGeom prst="triangle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47EB8257-E306-4717-A78C-C9ECA70697D4}"/>
              </a:ext>
            </a:extLst>
          </p:cNvPr>
          <p:cNvGrpSpPr/>
          <p:nvPr/>
        </p:nvGrpSpPr>
        <p:grpSpPr>
          <a:xfrm>
            <a:off x="1077416" y="5104042"/>
            <a:ext cx="355601" cy="455753"/>
            <a:chOff x="2169624" y="3654248"/>
            <a:chExt cx="355601" cy="455753"/>
          </a:xfrm>
        </p:grpSpPr>
        <p:grpSp>
          <p:nvGrpSpPr>
            <p:cNvPr id="66" name="Group 91">
              <a:extLst>
                <a:ext uri="{FF2B5EF4-FFF2-40B4-BE49-F238E27FC236}">
                  <a16:creationId xmlns:a16="http://schemas.microsoft.com/office/drawing/2014/main" id="{1E96EB26-C602-42FA-A878-75B254E187B9}"/>
                </a:ext>
              </a:extLst>
            </p:cNvPr>
            <p:cNvGrpSpPr/>
            <p:nvPr/>
          </p:nvGrpSpPr>
          <p:grpSpPr>
            <a:xfrm>
              <a:off x="2169624" y="3967982"/>
              <a:ext cx="355601" cy="142019"/>
              <a:chOff x="4768872" y="3761650"/>
              <a:chExt cx="355601" cy="142019"/>
            </a:xfrm>
          </p:grpSpPr>
          <p:cxnSp>
            <p:nvCxnSpPr>
              <p:cNvPr id="68" name="Straight Connector 141">
                <a:extLst>
                  <a:ext uri="{FF2B5EF4-FFF2-40B4-BE49-F238E27FC236}">
                    <a16:creationId xmlns:a16="http://schemas.microsoft.com/office/drawing/2014/main" id="{C2813741-BE47-493C-BDB2-AA3CC1CD5068}"/>
                  </a:ext>
                </a:extLst>
              </p:cNvPr>
              <p:cNvCxnSpPr/>
              <p:nvPr/>
            </p:nvCxnSpPr>
            <p:spPr>
              <a:xfrm>
                <a:off x="4768872" y="3761650"/>
                <a:ext cx="355601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69" name="Straight Connector 142">
                <a:extLst>
                  <a:ext uri="{FF2B5EF4-FFF2-40B4-BE49-F238E27FC236}">
                    <a16:creationId xmlns:a16="http://schemas.microsoft.com/office/drawing/2014/main" id="{1CD5E01B-8D85-4FD7-B23F-3DEA771FD012}"/>
                  </a:ext>
                </a:extLst>
              </p:cNvPr>
              <p:cNvCxnSpPr/>
              <p:nvPr/>
            </p:nvCxnSpPr>
            <p:spPr>
              <a:xfrm>
                <a:off x="4827591" y="3835407"/>
                <a:ext cx="255598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tailEnd type="none"/>
              </a:ln>
              <a:effectLst/>
            </p:spPr>
          </p:cxnSp>
          <p:cxnSp>
            <p:nvCxnSpPr>
              <p:cNvPr id="70" name="Straight Connector 143">
                <a:extLst>
                  <a:ext uri="{FF2B5EF4-FFF2-40B4-BE49-F238E27FC236}">
                    <a16:creationId xmlns:a16="http://schemas.microsoft.com/office/drawing/2014/main" id="{E8368D9B-6A25-41E9-B136-3907C0CCB0C9}"/>
                  </a:ext>
                </a:extLst>
              </p:cNvPr>
              <p:cNvCxnSpPr/>
              <p:nvPr/>
            </p:nvCxnSpPr>
            <p:spPr>
              <a:xfrm>
                <a:off x="4900617" y="3902081"/>
                <a:ext cx="103198" cy="1588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tailEnd type="none"/>
              </a:ln>
              <a:effectLst/>
            </p:spPr>
          </p:cxnSp>
        </p:grpSp>
        <p:cxnSp>
          <p:nvCxnSpPr>
            <p:cNvPr id="67" name="Straight Connector 140">
              <a:extLst>
                <a:ext uri="{FF2B5EF4-FFF2-40B4-BE49-F238E27FC236}">
                  <a16:creationId xmlns:a16="http://schemas.microsoft.com/office/drawing/2014/main" id="{D5C2E2C4-AC83-4EFE-B9F3-8A5CAEAEF5FD}"/>
                </a:ext>
              </a:extLst>
            </p:cNvPr>
            <p:cNvCxnSpPr/>
            <p:nvPr/>
          </p:nvCxnSpPr>
          <p:spPr>
            <a:xfrm rot="5400000" flipH="1" flipV="1">
              <a:off x="2197298" y="3807551"/>
              <a:ext cx="30660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none"/>
            </a:ln>
            <a:effectLst/>
          </p:spPr>
        </p:cxnSp>
      </p:grpSp>
      <p:cxnSp>
        <p:nvCxnSpPr>
          <p:cNvPr id="22" name="Straight Connector 144">
            <a:extLst>
              <a:ext uri="{FF2B5EF4-FFF2-40B4-BE49-F238E27FC236}">
                <a16:creationId xmlns:a16="http://schemas.microsoft.com/office/drawing/2014/main" id="{5E9CC74D-AF22-489C-8009-40FD3AB701BA}"/>
              </a:ext>
            </a:extLst>
          </p:cNvPr>
          <p:cNvCxnSpPr>
            <a:cxnSpLocks/>
          </p:cNvCxnSpPr>
          <p:nvPr/>
        </p:nvCxnSpPr>
        <p:spPr>
          <a:xfrm>
            <a:off x="4220099" y="1822049"/>
            <a:ext cx="0" cy="310532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23" name="Straight Connector 146">
            <a:extLst>
              <a:ext uri="{FF2B5EF4-FFF2-40B4-BE49-F238E27FC236}">
                <a16:creationId xmlns:a16="http://schemas.microsoft.com/office/drawing/2014/main" id="{E70D4368-AB82-44C7-A771-912F13B8EAE5}"/>
              </a:ext>
            </a:extLst>
          </p:cNvPr>
          <p:cNvCxnSpPr>
            <a:cxnSpLocks/>
          </p:cNvCxnSpPr>
          <p:nvPr/>
        </p:nvCxnSpPr>
        <p:spPr>
          <a:xfrm>
            <a:off x="1911626" y="1829232"/>
            <a:ext cx="0" cy="182255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90F5A823-2F24-4E1B-9FDD-87402223EDFA}"/>
              </a:ext>
            </a:extLst>
          </p:cNvPr>
          <p:cNvGrpSpPr/>
          <p:nvPr/>
        </p:nvGrpSpPr>
        <p:grpSpPr>
          <a:xfrm>
            <a:off x="1911626" y="2722779"/>
            <a:ext cx="2308473" cy="360227"/>
            <a:chOff x="2545560" y="977317"/>
            <a:chExt cx="2308473" cy="360227"/>
          </a:xfrm>
        </p:grpSpPr>
        <p:cxnSp>
          <p:nvCxnSpPr>
            <p:cNvPr id="61" name="Straight Connector 158">
              <a:extLst>
                <a:ext uri="{FF2B5EF4-FFF2-40B4-BE49-F238E27FC236}">
                  <a16:creationId xmlns:a16="http://schemas.microsoft.com/office/drawing/2014/main" id="{04AD8489-AF52-4394-8F89-80D4BA4BCA1C}"/>
                </a:ext>
              </a:extLst>
            </p:cNvPr>
            <p:cNvCxnSpPr/>
            <p:nvPr/>
          </p:nvCxnSpPr>
          <p:spPr>
            <a:xfrm rot="5400000">
              <a:off x="3462072" y="1157426"/>
              <a:ext cx="360222" cy="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2" name="Straight Connector 159">
              <a:extLst>
                <a:ext uri="{FF2B5EF4-FFF2-40B4-BE49-F238E27FC236}">
                  <a16:creationId xmlns:a16="http://schemas.microsoft.com/office/drawing/2014/main" id="{85BD1C9F-A6B6-4404-A738-C1DBC7174570}"/>
                </a:ext>
              </a:extLst>
            </p:cNvPr>
            <p:cNvCxnSpPr/>
            <p:nvPr/>
          </p:nvCxnSpPr>
          <p:spPr>
            <a:xfrm rot="5400000">
              <a:off x="3559052" y="1157431"/>
              <a:ext cx="360222" cy="3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3" name="Straight Connector 160">
              <a:extLst>
                <a:ext uri="{FF2B5EF4-FFF2-40B4-BE49-F238E27FC236}">
                  <a16:creationId xmlns:a16="http://schemas.microsoft.com/office/drawing/2014/main" id="{50A50E70-9948-4621-BAC6-9A79AD8B35CB}"/>
                </a:ext>
              </a:extLst>
            </p:cNvPr>
            <p:cNvCxnSpPr/>
            <p:nvPr/>
          </p:nvCxnSpPr>
          <p:spPr>
            <a:xfrm flipH="1">
              <a:off x="3737394" y="1159051"/>
              <a:ext cx="1116639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65" name="Straight Connector 161">
              <a:extLst>
                <a:ext uri="{FF2B5EF4-FFF2-40B4-BE49-F238E27FC236}">
                  <a16:creationId xmlns:a16="http://schemas.microsoft.com/office/drawing/2014/main" id="{EF94E12E-4206-4526-82CF-627E01831D52}"/>
                </a:ext>
              </a:extLst>
            </p:cNvPr>
            <p:cNvCxnSpPr/>
            <p:nvPr/>
          </p:nvCxnSpPr>
          <p:spPr>
            <a:xfrm flipH="1">
              <a:off x="2545560" y="1153353"/>
              <a:ext cx="1101838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headEnd type="none"/>
              <a:tailEnd type="none"/>
            </a:ln>
            <a:effectLst/>
          </p:spPr>
        </p:cxnSp>
      </p:grpSp>
      <p:cxnSp>
        <p:nvCxnSpPr>
          <p:cNvPr id="28" name="Straight Connector 170">
            <a:extLst>
              <a:ext uri="{FF2B5EF4-FFF2-40B4-BE49-F238E27FC236}">
                <a16:creationId xmlns:a16="http://schemas.microsoft.com/office/drawing/2014/main" id="{89212F15-B57B-417D-B11E-6AF3985AE5D4}"/>
              </a:ext>
            </a:extLst>
          </p:cNvPr>
          <p:cNvCxnSpPr/>
          <p:nvPr/>
        </p:nvCxnSpPr>
        <p:spPr>
          <a:xfrm rot="10800000">
            <a:off x="1731521" y="4373770"/>
            <a:ext cx="360222" cy="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9" name="Straight Connector 171">
            <a:extLst>
              <a:ext uri="{FF2B5EF4-FFF2-40B4-BE49-F238E27FC236}">
                <a16:creationId xmlns:a16="http://schemas.microsoft.com/office/drawing/2014/main" id="{891E4365-D8BD-4669-B8B8-457EE04C0142}"/>
              </a:ext>
            </a:extLst>
          </p:cNvPr>
          <p:cNvCxnSpPr/>
          <p:nvPr/>
        </p:nvCxnSpPr>
        <p:spPr>
          <a:xfrm rot="10800000">
            <a:off x="1731516" y="4455252"/>
            <a:ext cx="360222" cy="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30" name="Straight Connector 172">
            <a:extLst>
              <a:ext uri="{FF2B5EF4-FFF2-40B4-BE49-F238E27FC236}">
                <a16:creationId xmlns:a16="http://schemas.microsoft.com/office/drawing/2014/main" id="{11DE0CDE-DADE-4934-92F7-7BE6B9BF7C56}"/>
              </a:ext>
            </a:extLst>
          </p:cNvPr>
          <p:cNvCxnSpPr>
            <a:cxnSpLocks/>
          </p:cNvCxnSpPr>
          <p:nvPr/>
        </p:nvCxnSpPr>
        <p:spPr>
          <a:xfrm flipV="1">
            <a:off x="1911628" y="4489378"/>
            <a:ext cx="3" cy="633874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1" name="Straight Connector 173">
            <a:extLst>
              <a:ext uri="{FF2B5EF4-FFF2-40B4-BE49-F238E27FC236}">
                <a16:creationId xmlns:a16="http://schemas.microsoft.com/office/drawing/2014/main" id="{F33633F3-2A61-488D-A408-89F2796DB71D}"/>
              </a:ext>
            </a:extLst>
          </p:cNvPr>
          <p:cNvCxnSpPr/>
          <p:nvPr/>
        </p:nvCxnSpPr>
        <p:spPr>
          <a:xfrm rot="5400000" flipH="1" flipV="1">
            <a:off x="1551414" y="4019661"/>
            <a:ext cx="720439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sp>
        <p:nvSpPr>
          <p:cNvPr id="32" name="TextBox 176">
            <a:extLst>
              <a:ext uri="{FF2B5EF4-FFF2-40B4-BE49-F238E27FC236}">
                <a16:creationId xmlns:a16="http://schemas.microsoft.com/office/drawing/2014/main" id="{7D513646-E15E-4D24-9218-8D36C2884EF8}"/>
              </a:ext>
            </a:extLst>
          </p:cNvPr>
          <p:cNvSpPr txBox="1"/>
          <p:nvPr/>
        </p:nvSpPr>
        <p:spPr>
          <a:xfrm>
            <a:off x="8070993" y="1244456"/>
            <a:ext cx="3042051" cy="116955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it-IT" sz="2000" dirty="0">
                <a:solidFill>
                  <a:srgbClr val="0070C0"/>
                </a:solidFill>
                <a:cs typeface="Arial" charset="0"/>
              </a:rPr>
              <a:t>Range1: 1-20ph 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it-IT" sz="2000" dirty="0">
                <a:solidFill>
                  <a:srgbClr val="0070C0"/>
                </a:solidFill>
                <a:cs typeface="Arial" charset="0"/>
              </a:rPr>
              <a:t>1keV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solidFill>
                  <a:srgbClr val="0070C0"/>
                </a:solidFill>
                <a:cs typeface="Arial" charset="0"/>
              </a:rPr>
              <a:t>Range2: 20-1000ph 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it-IT" sz="2000" dirty="0">
                <a:solidFill>
                  <a:srgbClr val="0070C0"/>
                </a:solidFill>
                <a:cs typeface="Arial" charset="0"/>
              </a:rPr>
              <a:t>1keV</a:t>
            </a:r>
            <a:endParaRPr lang="en-US" sz="2000" dirty="0">
              <a:solidFill>
                <a:srgbClr val="0070C0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solidFill>
                  <a:srgbClr val="0070C0"/>
                </a:solidFill>
                <a:cs typeface="Arial" charset="0"/>
              </a:rPr>
              <a:t>Range3: 10</a:t>
            </a:r>
            <a:r>
              <a:rPr lang="it-IT" sz="2000" baseline="30000" dirty="0">
                <a:solidFill>
                  <a:srgbClr val="0070C0"/>
                </a:solidFill>
                <a:cs typeface="Arial" charset="0"/>
              </a:rPr>
              <a:t>3</a:t>
            </a:r>
            <a:r>
              <a:rPr lang="it-IT" sz="2000" dirty="0">
                <a:solidFill>
                  <a:srgbClr val="0070C0"/>
                </a:solidFill>
                <a:cs typeface="Arial" charset="0"/>
              </a:rPr>
              <a:t>-10</a:t>
            </a:r>
            <a:r>
              <a:rPr lang="it-IT" sz="2000" baseline="30000" dirty="0">
                <a:solidFill>
                  <a:srgbClr val="0070C0"/>
                </a:solidFill>
                <a:cs typeface="Arial" charset="0"/>
              </a:rPr>
              <a:t>4</a:t>
            </a:r>
            <a:r>
              <a:rPr lang="it-IT" sz="2000" dirty="0">
                <a:solidFill>
                  <a:srgbClr val="0070C0"/>
                </a:solidFill>
                <a:cs typeface="Arial" charset="0"/>
              </a:rPr>
              <a:t>ph 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it-IT" sz="2000" dirty="0">
                <a:solidFill>
                  <a:srgbClr val="0070C0"/>
                </a:solidFill>
                <a:cs typeface="Arial" charset="0"/>
              </a:rPr>
              <a:t>1keV</a:t>
            </a:r>
            <a:endParaRPr lang="en-US" sz="20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6" name="TextBox 163">
            <a:extLst>
              <a:ext uri="{FF2B5EF4-FFF2-40B4-BE49-F238E27FC236}">
                <a16:creationId xmlns:a16="http://schemas.microsoft.com/office/drawing/2014/main" id="{7C786829-374B-4417-8D25-0C16717F397D}"/>
              </a:ext>
            </a:extLst>
          </p:cNvPr>
          <p:cNvSpPr txBox="1"/>
          <p:nvPr/>
        </p:nvSpPr>
        <p:spPr>
          <a:xfrm>
            <a:off x="1436303" y="3903337"/>
            <a:ext cx="47532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D</a:t>
            </a:r>
          </a:p>
        </p:txBody>
      </p:sp>
      <p:sp>
        <p:nvSpPr>
          <p:cNvPr id="37" name="TextBox 163">
            <a:extLst>
              <a:ext uri="{FF2B5EF4-FFF2-40B4-BE49-F238E27FC236}">
                <a16:creationId xmlns:a16="http://schemas.microsoft.com/office/drawing/2014/main" id="{70FD315B-C4A4-4C24-91DE-F8356E513116}"/>
              </a:ext>
            </a:extLst>
          </p:cNvPr>
          <p:cNvSpPr txBox="1"/>
          <p:nvPr/>
        </p:nvSpPr>
        <p:spPr>
          <a:xfrm>
            <a:off x="3067229" y="2878392"/>
            <a:ext cx="54694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F1</a:t>
            </a:r>
          </a:p>
        </p:txBody>
      </p:sp>
      <p:cxnSp>
        <p:nvCxnSpPr>
          <p:cNvPr id="38" name="Straight Connector 160">
            <a:extLst>
              <a:ext uri="{FF2B5EF4-FFF2-40B4-BE49-F238E27FC236}">
                <a16:creationId xmlns:a16="http://schemas.microsoft.com/office/drawing/2014/main" id="{21A82151-4666-48E2-B34F-28E0A0C0187F}"/>
              </a:ext>
            </a:extLst>
          </p:cNvPr>
          <p:cNvCxnSpPr>
            <a:cxnSpLocks/>
          </p:cNvCxnSpPr>
          <p:nvPr/>
        </p:nvCxnSpPr>
        <p:spPr>
          <a:xfrm flipH="1">
            <a:off x="3895263" y="2383035"/>
            <a:ext cx="32483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sp>
        <p:nvSpPr>
          <p:cNvPr id="40" name="Rectangle 154">
            <a:extLst>
              <a:ext uri="{FF2B5EF4-FFF2-40B4-BE49-F238E27FC236}">
                <a16:creationId xmlns:a16="http://schemas.microsoft.com/office/drawing/2014/main" id="{2A31C3A9-509D-40D5-B8D7-739FB6B50970}"/>
              </a:ext>
            </a:extLst>
          </p:cNvPr>
          <p:cNvSpPr/>
          <p:nvPr/>
        </p:nvSpPr>
        <p:spPr>
          <a:xfrm>
            <a:off x="4565898" y="1821172"/>
            <a:ext cx="1190728" cy="746049"/>
          </a:xfrm>
          <a:prstGeom prst="rect">
            <a:avLst/>
          </a:prstGeom>
          <a:solidFill>
            <a:srgbClr val="92D050"/>
          </a:solidFill>
          <a:ln w="317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Gain switching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77" name="Straight Connector 158">
            <a:extLst>
              <a:ext uri="{FF2B5EF4-FFF2-40B4-BE49-F238E27FC236}">
                <a16:creationId xmlns:a16="http://schemas.microsoft.com/office/drawing/2014/main" id="{31DB104C-B6AB-49E1-A4D2-5DD613E3E0F2}"/>
              </a:ext>
            </a:extLst>
          </p:cNvPr>
          <p:cNvCxnSpPr/>
          <p:nvPr/>
        </p:nvCxnSpPr>
        <p:spPr>
          <a:xfrm rot="5400000">
            <a:off x="2828138" y="2387108"/>
            <a:ext cx="360222" cy="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8" name="Straight Connector 159">
            <a:extLst>
              <a:ext uri="{FF2B5EF4-FFF2-40B4-BE49-F238E27FC236}">
                <a16:creationId xmlns:a16="http://schemas.microsoft.com/office/drawing/2014/main" id="{7ABA57DA-6817-4F73-A60A-32A929CE2CC9}"/>
              </a:ext>
            </a:extLst>
          </p:cNvPr>
          <p:cNvCxnSpPr/>
          <p:nvPr/>
        </p:nvCxnSpPr>
        <p:spPr>
          <a:xfrm rot="5400000">
            <a:off x="2925118" y="2387113"/>
            <a:ext cx="360222" cy="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79" name="Straight Connector 160">
            <a:extLst>
              <a:ext uri="{FF2B5EF4-FFF2-40B4-BE49-F238E27FC236}">
                <a16:creationId xmlns:a16="http://schemas.microsoft.com/office/drawing/2014/main" id="{F8B46C8A-92A9-45BD-AFA5-D52C7843606C}"/>
              </a:ext>
            </a:extLst>
          </p:cNvPr>
          <p:cNvCxnSpPr>
            <a:cxnSpLocks/>
          </p:cNvCxnSpPr>
          <p:nvPr/>
        </p:nvCxnSpPr>
        <p:spPr>
          <a:xfrm flipH="1">
            <a:off x="3103461" y="2388733"/>
            <a:ext cx="42051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80" name="Straight Connector 161">
            <a:extLst>
              <a:ext uri="{FF2B5EF4-FFF2-40B4-BE49-F238E27FC236}">
                <a16:creationId xmlns:a16="http://schemas.microsoft.com/office/drawing/2014/main" id="{335EA028-8EE0-4E11-8E6A-CFA2AAD75DD7}"/>
              </a:ext>
            </a:extLst>
          </p:cNvPr>
          <p:cNvCxnSpPr/>
          <p:nvPr/>
        </p:nvCxnSpPr>
        <p:spPr>
          <a:xfrm flipH="1">
            <a:off x="1911626" y="2383035"/>
            <a:ext cx="110183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83" name="Straight Connector 160">
            <a:extLst>
              <a:ext uri="{FF2B5EF4-FFF2-40B4-BE49-F238E27FC236}">
                <a16:creationId xmlns:a16="http://schemas.microsoft.com/office/drawing/2014/main" id="{56E62402-43F9-4246-9ED0-95E8F1C24951}"/>
              </a:ext>
            </a:extLst>
          </p:cNvPr>
          <p:cNvCxnSpPr>
            <a:cxnSpLocks/>
          </p:cNvCxnSpPr>
          <p:nvPr/>
        </p:nvCxnSpPr>
        <p:spPr>
          <a:xfrm flipH="1" flipV="1">
            <a:off x="3620947" y="2137737"/>
            <a:ext cx="298040" cy="25248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86" name="Straight Connector 160">
            <a:extLst>
              <a:ext uri="{FF2B5EF4-FFF2-40B4-BE49-F238E27FC236}">
                <a16:creationId xmlns:a16="http://schemas.microsoft.com/office/drawing/2014/main" id="{1433F44D-B31B-49AF-966E-391E0FDA0189}"/>
              </a:ext>
            </a:extLst>
          </p:cNvPr>
          <p:cNvCxnSpPr>
            <a:cxnSpLocks/>
          </p:cNvCxnSpPr>
          <p:nvPr/>
        </p:nvCxnSpPr>
        <p:spPr>
          <a:xfrm flipH="1">
            <a:off x="3897029" y="1829232"/>
            <a:ext cx="32483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87" name="Straight Connector 158">
            <a:extLst>
              <a:ext uri="{FF2B5EF4-FFF2-40B4-BE49-F238E27FC236}">
                <a16:creationId xmlns:a16="http://schemas.microsoft.com/office/drawing/2014/main" id="{04BD4D0F-83E3-4D95-821D-F379C81C14EC}"/>
              </a:ext>
            </a:extLst>
          </p:cNvPr>
          <p:cNvCxnSpPr/>
          <p:nvPr/>
        </p:nvCxnSpPr>
        <p:spPr>
          <a:xfrm rot="5400000">
            <a:off x="2829904" y="1833305"/>
            <a:ext cx="360222" cy="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" name="Straight Connector 159">
            <a:extLst>
              <a:ext uri="{FF2B5EF4-FFF2-40B4-BE49-F238E27FC236}">
                <a16:creationId xmlns:a16="http://schemas.microsoft.com/office/drawing/2014/main" id="{32E9A6F8-B1E6-4D97-AC80-0F8A93025C56}"/>
              </a:ext>
            </a:extLst>
          </p:cNvPr>
          <p:cNvCxnSpPr/>
          <p:nvPr/>
        </p:nvCxnSpPr>
        <p:spPr>
          <a:xfrm rot="5400000">
            <a:off x="2926884" y="1833310"/>
            <a:ext cx="360222" cy="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" name="Straight Connector 160">
            <a:extLst>
              <a:ext uri="{FF2B5EF4-FFF2-40B4-BE49-F238E27FC236}">
                <a16:creationId xmlns:a16="http://schemas.microsoft.com/office/drawing/2014/main" id="{DAAB5199-3109-4584-9680-446C90557F6B}"/>
              </a:ext>
            </a:extLst>
          </p:cNvPr>
          <p:cNvCxnSpPr>
            <a:cxnSpLocks/>
          </p:cNvCxnSpPr>
          <p:nvPr/>
        </p:nvCxnSpPr>
        <p:spPr>
          <a:xfrm flipH="1">
            <a:off x="3105227" y="1834930"/>
            <a:ext cx="42051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90" name="Straight Connector 161">
            <a:extLst>
              <a:ext uri="{FF2B5EF4-FFF2-40B4-BE49-F238E27FC236}">
                <a16:creationId xmlns:a16="http://schemas.microsoft.com/office/drawing/2014/main" id="{48B6B24A-3B30-4AE8-99E0-82945C3BB83E}"/>
              </a:ext>
            </a:extLst>
          </p:cNvPr>
          <p:cNvCxnSpPr/>
          <p:nvPr/>
        </p:nvCxnSpPr>
        <p:spPr>
          <a:xfrm flipH="1">
            <a:off x="1913392" y="1829232"/>
            <a:ext cx="1101838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91" name="Straight Connector 160">
            <a:extLst>
              <a:ext uri="{FF2B5EF4-FFF2-40B4-BE49-F238E27FC236}">
                <a16:creationId xmlns:a16="http://schemas.microsoft.com/office/drawing/2014/main" id="{E9380A3E-4638-471F-921F-0FC74406D6B9}"/>
              </a:ext>
            </a:extLst>
          </p:cNvPr>
          <p:cNvCxnSpPr>
            <a:cxnSpLocks/>
          </p:cNvCxnSpPr>
          <p:nvPr/>
        </p:nvCxnSpPr>
        <p:spPr>
          <a:xfrm flipH="1" flipV="1">
            <a:off x="3622713" y="1583934"/>
            <a:ext cx="298040" cy="25248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00027A24-F2D8-4287-8CFC-7C8C4D25296E}"/>
              </a:ext>
            </a:extLst>
          </p:cNvPr>
          <p:cNvGrpSpPr/>
          <p:nvPr/>
        </p:nvGrpSpPr>
        <p:grpSpPr>
          <a:xfrm>
            <a:off x="5539942" y="2676777"/>
            <a:ext cx="1297151" cy="1221820"/>
            <a:chOff x="5287352" y="1838035"/>
            <a:chExt cx="1297151" cy="1221820"/>
          </a:xfrm>
        </p:grpSpPr>
        <p:sp>
          <p:nvSpPr>
            <p:cNvPr id="24" name="Rectangle 154">
              <a:extLst>
                <a:ext uri="{FF2B5EF4-FFF2-40B4-BE49-F238E27FC236}">
                  <a16:creationId xmlns:a16="http://schemas.microsoft.com/office/drawing/2014/main" id="{633CE4FD-B39C-44EF-A817-8620758EE797}"/>
                </a:ext>
              </a:extLst>
            </p:cNvPr>
            <p:cNvSpPr/>
            <p:nvPr/>
          </p:nvSpPr>
          <p:spPr>
            <a:xfrm>
              <a:off x="5400260" y="2505673"/>
              <a:ext cx="1056455" cy="554182"/>
            </a:xfrm>
            <a:prstGeom prst="rect">
              <a:avLst/>
            </a:prstGeom>
            <a:solidFill>
              <a:srgbClr val="ED7D31">
                <a:lumMod val="40000"/>
                <a:lumOff val="60000"/>
              </a:srgbClr>
            </a:solidFill>
            <a:ln w="317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ttangolo 94">
              <a:extLst>
                <a:ext uri="{FF2B5EF4-FFF2-40B4-BE49-F238E27FC236}">
                  <a16:creationId xmlns:a16="http://schemas.microsoft.com/office/drawing/2014/main" id="{56D4F03B-681A-4061-B9C3-C7389151C178}"/>
                </a:ext>
              </a:extLst>
            </p:cNvPr>
            <p:cNvSpPr/>
            <p:nvPr/>
          </p:nvSpPr>
          <p:spPr>
            <a:xfrm>
              <a:off x="5287352" y="1838035"/>
              <a:ext cx="12971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it-IT" b="1" kern="0" dirty="0" err="1">
                  <a:solidFill>
                    <a:prstClr val="black"/>
                  </a:solidFill>
                </a:rPr>
                <a:t>Trapezoidal</a:t>
              </a:r>
              <a:endParaRPr lang="it-IT" b="1" kern="0" dirty="0">
                <a:solidFill>
                  <a:prstClr val="black"/>
                </a:solidFill>
              </a:endParaRPr>
            </a:p>
            <a:p>
              <a:pPr lvl="0" algn="ctr">
                <a:defRPr/>
              </a:pPr>
              <a:r>
                <a:rPr lang="it-IT" b="1" kern="0" dirty="0">
                  <a:solidFill>
                    <a:prstClr val="black"/>
                  </a:solidFill>
                </a:rPr>
                <a:t>Filter</a:t>
              </a:r>
              <a:endParaRPr lang="en-US" b="1" kern="0" dirty="0">
                <a:solidFill>
                  <a:prstClr val="black"/>
                </a:solidFill>
              </a:endParaRPr>
            </a:p>
          </p:txBody>
        </p:sp>
        <p:grpSp>
          <p:nvGrpSpPr>
            <p:cNvPr id="101" name="Gruppo 100">
              <a:extLst>
                <a:ext uri="{FF2B5EF4-FFF2-40B4-BE49-F238E27FC236}">
                  <a16:creationId xmlns:a16="http://schemas.microsoft.com/office/drawing/2014/main" id="{7071896F-6761-4684-8DFD-5FDB1D158EE7}"/>
                </a:ext>
              </a:extLst>
            </p:cNvPr>
            <p:cNvGrpSpPr/>
            <p:nvPr/>
          </p:nvGrpSpPr>
          <p:grpSpPr>
            <a:xfrm>
              <a:off x="5587030" y="2624260"/>
              <a:ext cx="697793" cy="335506"/>
              <a:chOff x="4086095" y="4824694"/>
              <a:chExt cx="697793" cy="217286"/>
            </a:xfrm>
          </p:grpSpPr>
          <p:cxnSp>
            <p:nvCxnSpPr>
              <p:cNvPr id="96" name="Straight Connector 160">
                <a:extLst>
                  <a:ext uri="{FF2B5EF4-FFF2-40B4-BE49-F238E27FC236}">
                    <a16:creationId xmlns:a16="http://schemas.microsoft.com/office/drawing/2014/main" id="{7959F916-F063-407D-AE74-646B17A575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04126" y="4824694"/>
                <a:ext cx="179762" cy="209262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98" name="Straight Connector 160">
                <a:extLst>
                  <a:ext uri="{FF2B5EF4-FFF2-40B4-BE49-F238E27FC236}">
                    <a16:creationId xmlns:a16="http://schemas.microsoft.com/office/drawing/2014/main" id="{42E91888-2E8C-4769-91EC-847D2AFD44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86095" y="4832718"/>
                <a:ext cx="179762" cy="209262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/>
                <a:tailEnd type="none"/>
              </a:ln>
              <a:effectLst/>
            </p:spPr>
          </p:cxnSp>
          <p:cxnSp>
            <p:nvCxnSpPr>
              <p:cNvPr id="99" name="Straight Connector 160">
                <a:extLst>
                  <a:ext uri="{FF2B5EF4-FFF2-40B4-BE49-F238E27FC236}">
                    <a16:creationId xmlns:a16="http://schemas.microsoft.com/office/drawing/2014/main" id="{44B7DE2E-A48C-4048-B1C4-FD45E0A1B5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65857" y="4832718"/>
                <a:ext cx="338269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headEnd type="none"/>
                <a:tailEnd type="none"/>
              </a:ln>
              <a:effectLst/>
            </p:spPr>
          </p:cxnSp>
        </p:grpSp>
      </p:grpSp>
      <p:cxnSp>
        <p:nvCxnSpPr>
          <p:cNvPr id="106" name="Straight Connector 160">
            <a:extLst>
              <a:ext uri="{FF2B5EF4-FFF2-40B4-BE49-F238E27FC236}">
                <a16:creationId xmlns:a16="http://schemas.microsoft.com/office/drawing/2014/main" id="{FA52C95F-EA3E-405D-9DB9-253343E26846}"/>
              </a:ext>
            </a:extLst>
          </p:cNvPr>
          <p:cNvCxnSpPr>
            <a:cxnSpLocks/>
          </p:cNvCxnSpPr>
          <p:nvPr/>
        </p:nvCxnSpPr>
        <p:spPr>
          <a:xfrm flipH="1" flipV="1">
            <a:off x="4863222" y="3403481"/>
            <a:ext cx="298040" cy="25248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08" name="Straight Connector 160">
            <a:extLst>
              <a:ext uri="{FF2B5EF4-FFF2-40B4-BE49-F238E27FC236}">
                <a16:creationId xmlns:a16="http://schemas.microsoft.com/office/drawing/2014/main" id="{E7B9A549-CC50-4EB1-A644-CED61252E585}"/>
              </a:ext>
            </a:extLst>
          </p:cNvPr>
          <p:cNvCxnSpPr>
            <a:cxnSpLocks/>
          </p:cNvCxnSpPr>
          <p:nvPr/>
        </p:nvCxnSpPr>
        <p:spPr>
          <a:xfrm>
            <a:off x="5128301" y="4271594"/>
            <a:ext cx="2242317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09" name="Straight Connector 160">
            <a:extLst>
              <a:ext uri="{FF2B5EF4-FFF2-40B4-BE49-F238E27FC236}">
                <a16:creationId xmlns:a16="http://schemas.microsoft.com/office/drawing/2014/main" id="{2694A66D-6F53-4A12-9FBF-E27FDAFCB65D}"/>
              </a:ext>
            </a:extLst>
          </p:cNvPr>
          <p:cNvCxnSpPr>
            <a:cxnSpLocks/>
          </p:cNvCxnSpPr>
          <p:nvPr/>
        </p:nvCxnSpPr>
        <p:spPr>
          <a:xfrm flipH="1" flipV="1">
            <a:off x="4830261" y="4019661"/>
            <a:ext cx="298040" cy="25248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10" name="Straight Connector 160">
            <a:extLst>
              <a:ext uri="{FF2B5EF4-FFF2-40B4-BE49-F238E27FC236}">
                <a16:creationId xmlns:a16="http://schemas.microsoft.com/office/drawing/2014/main" id="{10F56402-8396-4A31-B773-247622F050D2}"/>
              </a:ext>
            </a:extLst>
          </p:cNvPr>
          <p:cNvCxnSpPr>
            <a:cxnSpLocks/>
          </p:cNvCxnSpPr>
          <p:nvPr/>
        </p:nvCxnSpPr>
        <p:spPr>
          <a:xfrm>
            <a:off x="5128301" y="4927376"/>
            <a:ext cx="2242317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11" name="Straight Connector 160">
            <a:extLst>
              <a:ext uri="{FF2B5EF4-FFF2-40B4-BE49-F238E27FC236}">
                <a16:creationId xmlns:a16="http://schemas.microsoft.com/office/drawing/2014/main" id="{46B10C90-A16D-418D-9CF7-12E6A63816FC}"/>
              </a:ext>
            </a:extLst>
          </p:cNvPr>
          <p:cNvCxnSpPr>
            <a:cxnSpLocks/>
          </p:cNvCxnSpPr>
          <p:nvPr/>
        </p:nvCxnSpPr>
        <p:spPr>
          <a:xfrm flipH="1" flipV="1">
            <a:off x="4830261" y="4675443"/>
            <a:ext cx="298040" cy="252482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13" name="Straight Connector 161">
            <a:extLst>
              <a:ext uri="{FF2B5EF4-FFF2-40B4-BE49-F238E27FC236}">
                <a16:creationId xmlns:a16="http://schemas.microsoft.com/office/drawing/2014/main" id="{CD33C722-7EAC-4914-9963-F418E1B4AF5D}"/>
              </a:ext>
            </a:extLst>
          </p:cNvPr>
          <p:cNvCxnSpPr>
            <a:cxnSpLocks/>
          </p:cNvCxnSpPr>
          <p:nvPr/>
        </p:nvCxnSpPr>
        <p:spPr>
          <a:xfrm flipH="1">
            <a:off x="4220099" y="4927376"/>
            <a:ext cx="56895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15" name="Straight Connector 161">
            <a:extLst>
              <a:ext uri="{FF2B5EF4-FFF2-40B4-BE49-F238E27FC236}">
                <a16:creationId xmlns:a16="http://schemas.microsoft.com/office/drawing/2014/main" id="{C0EF4390-ACAB-4CD1-80A8-E3A497EC75D7}"/>
              </a:ext>
            </a:extLst>
          </p:cNvPr>
          <p:cNvCxnSpPr>
            <a:cxnSpLocks/>
          </p:cNvCxnSpPr>
          <p:nvPr/>
        </p:nvCxnSpPr>
        <p:spPr>
          <a:xfrm flipH="1">
            <a:off x="4220099" y="4271594"/>
            <a:ext cx="56895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sp>
        <p:nvSpPr>
          <p:cNvPr id="116" name="TextBox 163">
            <a:extLst>
              <a:ext uri="{FF2B5EF4-FFF2-40B4-BE49-F238E27FC236}">
                <a16:creationId xmlns:a16="http://schemas.microsoft.com/office/drawing/2014/main" id="{4C4FA7A9-175F-4CB3-A3C7-6F2392DFF69A}"/>
              </a:ext>
            </a:extLst>
          </p:cNvPr>
          <p:cNvSpPr txBox="1"/>
          <p:nvPr/>
        </p:nvSpPr>
        <p:spPr>
          <a:xfrm>
            <a:off x="3062993" y="2348363"/>
            <a:ext cx="54694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F2</a:t>
            </a:r>
          </a:p>
        </p:txBody>
      </p:sp>
      <p:sp>
        <p:nvSpPr>
          <p:cNvPr id="117" name="TextBox 163">
            <a:extLst>
              <a:ext uri="{FF2B5EF4-FFF2-40B4-BE49-F238E27FC236}">
                <a16:creationId xmlns:a16="http://schemas.microsoft.com/office/drawing/2014/main" id="{C7B46491-3631-4160-A7CC-86C68B8ED626}"/>
              </a:ext>
            </a:extLst>
          </p:cNvPr>
          <p:cNvSpPr txBox="1"/>
          <p:nvPr/>
        </p:nvSpPr>
        <p:spPr>
          <a:xfrm>
            <a:off x="3054601" y="1777466"/>
            <a:ext cx="54694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cs typeface="Arial" charset="0"/>
              </a:rPr>
              <a:t>F3</a:t>
            </a:r>
          </a:p>
        </p:txBody>
      </p:sp>
      <p:cxnSp>
        <p:nvCxnSpPr>
          <p:cNvPr id="122" name="Connettore a gomito 121">
            <a:extLst>
              <a:ext uri="{FF2B5EF4-FFF2-40B4-BE49-F238E27FC236}">
                <a16:creationId xmlns:a16="http://schemas.microsoft.com/office/drawing/2014/main" id="{7792E9A7-FBAB-4AF0-A408-9B1ACDBB59D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10474" y="2973298"/>
            <a:ext cx="1069584" cy="281379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ttore 2 124">
            <a:extLst>
              <a:ext uri="{FF2B5EF4-FFF2-40B4-BE49-F238E27FC236}">
                <a16:creationId xmlns:a16="http://schemas.microsoft.com/office/drawing/2014/main" id="{C5F8127F-DC8D-4BE2-B6D1-40F15C607997}"/>
              </a:ext>
            </a:extLst>
          </p:cNvPr>
          <p:cNvCxnSpPr>
            <a:cxnSpLocks/>
          </p:cNvCxnSpPr>
          <p:nvPr/>
        </p:nvCxnSpPr>
        <p:spPr>
          <a:xfrm flipH="1">
            <a:off x="4263020" y="2381955"/>
            <a:ext cx="30573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2 127">
            <a:extLst>
              <a:ext uri="{FF2B5EF4-FFF2-40B4-BE49-F238E27FC236}">
                <a16:creationId xmlns:a16="http://schemas.microsoft.com/office/drawing/2014/main" id="{9E28E238-E676-4152-808C-EBB57E141CBB}"/>
              </a:ext>
            </a:extLst>
          </p:cNvPr>
          <p:cNvCxnSpPr>
            <a:cxnSpLocks/>
          </p:cNvCxnSpPr>
          <p:nvPr/>
        </p:nvCxnSpPr>
        <p:spPr>
          <a:xfrm flipH="1">
            <a:off x="4260168" y="1830771"/>
            <a:ext cx="30573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63">
            <a:extLst>
              <a:ext uri="{FF2B5EF4-FFF2-40B4-BE49-F238E27FC236}">
                <a16:creationId xmlns:a16="http://schemas.microsoft.com/office/drawing/2014/main" id="{08D04B66-6099-425B-B205-38E5CC30C0C6}"/>
              </a:ext>
            </a:extLst>
          </p:cNvPr>
          <p:cNvSpPr txBox="1"/>
          <p:nvPr/>
        </p:nvSpPr>
        <p:spPr>
          <a:xfrm>
            <a:off x="4947070" y="3100420"/>
            <a:ext cx="4828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  <a:cs typeface="Arial" charset="0"/>
              </a:rPr>
              <a:t>G</a:t>
            </a:r>
            <a:r>
              <a:rPr lang="en-US" sz="2400" baseline="-25000" dirty="0">
                <a:solidFill>
                  <a:srgbClr val="0070C0"/>
                </a:solidFill>
                <a:cs typeface="Arial" charset="0"/>
              </a:rPr>
              <a:t>1</a:t>
            </a:r>
          </a:p>
        </p:txBody>
      </p:sp>
      <p:sp>
        <p:nvSpPr>
          <p:cNvPr id="130" name="TextBox 163">
            <a:extLst>
              <a:ext uri="{FF2B5EF4-FFF2-40B4-BE49-F238E27FC236}">
                <a16:creationId xmlns:a16="http://schemas.microsoft.com/office/drawing/2014/main" id="{77DC38AC-5FB6-4AA3-808E-A3B3041979C5}"/>
              </a:ext>
            </a:extLst>
          </p:cNvPr>
          <p:cNvSpPr txBox="1"/>
          <p:nvPr/>
        </p:nvSpPr>
        <p:spPr>
          <a:xfrm>
            <a:off x="4949975" y="3775357"/>
            <a:ext cx="4828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  <a:cs typeface="Arial" charset="0"/>
              </a:rPr>
              <a:t>G</a:t>
            </a:r>
            <a:r>
              <a:rPr lang="en-US" sz="2400" baseline="-25000" dirty="0">
                <a:solidFill>
                  <a:srgbClr val="0070C0"/>
                </a:solidFill>
                <a:cs typeface="Arial" charset="0"/>
              </a:rPr>
              <a:t>2</a:t>
            </a:r>
          </a:p>
        </p:txBody>
      </p:sp>
      <p:sp>
        <p:nvSpPr>
          <p:cNvPr id="131" name="TextBox 163">
            <a:extLst>
              <a:ext uri="{FF2B5EF4-FFF2-40B4-BE49-F238E27FC236}">
                <a16:creationId xmlns:a16="http://schemas.microsoft.com/office/drawing/2014/main" id="{E4FFA020-D801-4AC8-83A9-443FEB5C9672}"/>
              </a:ext>
            </a:extLst>
          </p:cNvPr>
          <p:cNvSpPr txBox="1"/>
          <p:nvPr/>
        </p:nvSpPr>
        <p:spPr>
          <a:xfrm>
            <a:off x="4940457" y="4437579"/>
            <a:ext cx="4828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  <a:cs typeface="Arial" charset="0"/>
              </a:rPr>
              <a:t>G</a:t>
            </a:r>
            <a:r>
              <a:rPr lang="en-US" sz="2400" baseline="-25000" dirty="0">
                <a:solidFill>
                  <a:srgbClr val="0070C0"/>
                </a:solidFill>
                <a:cs typeface="Arial" charset="0"/>
              </a:rPr>
              <a:t>3</a:t>
            </a:r>
          </a:p>
        </p:txBody>
      </p:sp>
      <p:cxnSp>
        <p:nvCxnSpPr>
          <p:cNvPr id="133" name="Connettore 2 132">
            <a:extLst>
              <a:ext uri="{FF2B5EF4-FFF2-40B4-BE49-F238E27FC236}">
                <a16:creationId xmlns:a16="http://schemas.microsoft.com/office/drawing/2014/main" id="{5C1D6FF9-D4D6-494E-B28C-1FAC74732BF6}"/>
              </a:ext>
            </a:extLst>
          </p:cNvPr>
          <p:cNvCxnSpPr/>
          <p:nvPr/>
        </p:nvCxnSpPr>
        <p:spPr>
          <a:xfrm flipV="1">
            <a:off x="10571018" y="3562085"/>
            <a:ext cx="0" cy="2182933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ttangolo 133">
            <a:extLst>
              <a:ext uri="{FF2B5EF4-FFF2-40B4-BE49-F238E27FC236}">
                <a16:creationId xmlns:a16="http://schemas.microsoft.com/office/drawing/2014/main" id="{B9DB9357-211D-453C-B4D5-4B2E285644F6}"/>
              </a:ext>
            </a:extLst>
          </p:cNvPr>
          <p:cNvSpPr/>
          <p:nvPr/>
        </p:nvSpPr>
        <p:spPr>
          <a:xfrm>
            <a:off x="10752208" y="5558207"/>
            <a:ext cx="721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Arial" charset="0"/>
              </a:rPr>
              <a:t>300e-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35" name="Rettangolo 134">
            <a:extLst>
              <a:ext uri="{FF2B5EF4-FFF2-40B4-BE49-F238E27FC236}">
                <a16:creationId xmlns:a16="http://schemas.microsoft.com/office/drawing/2014/main" id="{A9C6B376-5FF8-44A3-AD9E-A865B710142B}"/>
              </a:ext>
            </a:extLst>
          </p:cNvPr>
          <p:cNvSpPr/>
          <p:nvPr/>
        </p:nvSpPr>
        <p:spPr>
          <a:xfrm>
            <a:off x="10820384" y="340348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Arial" charset="0"/>
              </a:rPr>
              <a:t>2000e-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43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781179-1FAE-BABE-DBCD-8DB2515A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evaluations</a:t>
            </a:r>
            <a:r>
              <a:rPr lang="it-IT" dirty="0"/>
              <a:t>...</a:t>
            </a:r>
            <a:endParaRPr lang="en-US" dirty="0"/>
          </a:p>
        </p:txBody>
      </p:sp>
      <p:sp>
        <p:nvSpPr>
          <p:cNvPr id="72" name="TextBox 176">
            <a:extLst>
              <a:ext uri="{FF2B5EF4-FFF2-40B4-BE49-F238E27FC236}">
                <a16:creationId xmlns:a16="http://schemas.microsoft.com/office/drawing/2014/main" id="{0B0259AE-5E82-41AF-A068-3A0D1754F041}"/>
              </a:ext>
            </a:extLst>
          </p:cNvPr>
          <p:cNvSpPr txBox="1"/>
          <p:nvPr/>
        </p:nvSpPr>
        <p:spPr>
          <a:xfrm>
            <a:off x="1356157" y="1032020"/>
            <a:ext cx="6998711" cy="493981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it-IT" sz="2400" dirty="0">
                <a:solidFill>
                  <a:srgbClr val="0070C0"/>
                </a:solidFill>
                <a:cs typeface="Arial" charset="0"/>
              </a:rPr>
              <a:t>Range1: 1-20ph 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it-IT" sz="2400" dirty="0">
                <a:solidFill>
                  <a:srgbClr val="0070C0"/>
                </a:solidFill>
                <a:cs typeface="Arial" charset="0"/>
              </a:rPr>
              <a:t>1keV</a:t>
            </a:r>
          </a:p>
          <a:p>
            <a:pPr>
              <a:spcAft>
                <a:spcPts val="600"/>
              </a:spcAft>
            </a:pPr>
            <a:r>
              <a:rPr lang="it-IT" sz="2400" dirty="0">
                <a:cs typeface="Arial" charset="0"/>
              </a:rPr>
              <a:t>ENC @50ns </a:t>
            </a:r>
            <a:r>
              <a:rPr lang="it-IT" sz="2400" dirty="0" err="1">
                <a:cs typeface="Arial" charset="0"/>
              </a:rPr>
              <a:t>T</a:t>
            </a:r>
            <a:r>
              <a:rPr lang="it-IT" sz="2400" baseline="-25000" dirty="0" err="1">
                <a:cs typeface="Arial" charset="0"/>
              </a:rPr>
              <a:t>int</a:t>
            </a:r>
            <a:r>
              <a:rPr lang="it-IT" sz="2400" dirty="0">
                <a:cs typeface="Arial" charset="0"/>
              </a:rPr>
              <a:t>: 31e- </a:t>
            </a:r>
            <a:r>
              <a:rPr lang="it-IT" sz="2400" dirty="0" err="1">
                <a:cs typeface="Arial" charset="0"/>
              </a:rPr>
              <a:t>rms</a:t>
            </a:r>
            <a:r>
              <a:rPr lang="it-IT" sz="2400" dirty="0">
                <a:cs typeface="Arial" charset="0"/>
              </a:rPr>
              <a:t> (S/N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~ 9.0 @1keV)</a:t>
            </a:r>
            <a:r>
              <a:rPr lang="it-IT" sz="2400" dirty="0">
                <a:cs typeface="Arial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it-IT" sz="2400" dirty="0">
                <a:cs typeface="Arial" charset="0"/>
              </a:rPr>
              <a:t>ENC @100ns </a:t>
            </a:r>
            <a:r>
              <a:rPr lang="it-IT" sz="2400" dirty="0" err="1">
                <a:cs typeface="Arial" charset="0"/>
              </a:rPr>
              <a:t>T</a:t>
            </a:r>
            <a:r>
              <a:rPr lang="it-IT" sz="2400" baseline="-25000" dirty="0" err="1">
                <a:cs typeface="Arial" charset="0"/>
              </a:rPr>
              <a:t>int</a:t>
            </a:r>
            <a:r>
              <a:rPr lang="it-IT" sz="2400" dirty="0">
                <a:cs typeface="Arial" charset="0"/>
              </a:rPr>
              <a:t>: 26e- </a:t>
            </a:r>
            <a:r>
              <a:rPr lang="it-IT" sz="2400" dirty="0" err="1">
                <a:cs typeface="Arial" charset="0"/>
              </a:rPr>
              <a:t>rms</a:t>
            </a:r>
            <a:endParaRPr lang="it-IT" sz="2400" dirty="0"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it-IT" sz="2400" dirty="0">
                <a:cs typeface="Arial" charset="0"/>
              </a:rPr>
              <a:t>ENC @150ns </a:t>
            </a:r>
            <a:r>
              <a:rPr lang="it-IT" sz="2400" dirty="0" err="1">
                <a:cs typeface="Arial" charset="0"/>
              </a:rPr>
              <a:t>T</a:t>
            </a:r>
            <a:r>
              <a:rPr lang="it-IT" sz="2400" baseline="-25000" dirty="0" err="1">
                <a:cs typeface="Arial" charset="0"/>
              </a:rPr>
              <a:t>int</a:t>
            </a:r>
            <a:r>
              <a:rPr lang="it-IT" sz="2400" dirty="0">
                <a:cs typeface="Arial" charset="0"/>
              </a:rPr>
              <a:t>: 24e- </a:t>
            </a:r>
            <a:r>
              <a:rPr lang="it-IT" sz="2400" dirty="0" err="1">
                <a:cs typeface="Arial" charset="0"/>
              </a:rPr>
              <a:t>rms</a:t>
            </a:r>
            <a:endParaRPr lang="it-IT" sz="2400" dirty="0">
              <a:cs typeface="Arial" charset="0"/>
            </a:endParaRPr>
          </a:p>
          <a:p>
            <a:pPr>
              <a:spcAft>
                <a:spcPts val="600"/>
              </a:spcAft>
            </a:pPr>
            <a:endParaRPr lang="it-IT" sz="2400" dirty="0">
              <a:solidFill>
                <a:srgbClr val="0070C0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it-IT" sz="2400" dirty="0">
                <a:solidFill>
                  <a:srgbClr val="0070C0"/>
                </a:solidFill>
                <a:cs typeface="Arial" charset="0"/>
              </a:rPr>
              <a:t>Range2: 20-1000ph 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it-IT" sz="2400" dirty="0">
                <a:solidFill>
                  <a:srgbClr val="0070C0"/>
                </a:solidFill>
                <a:cs typeface="Arial" charset="0"/>
              </a:rPr>
              <a:t>1keV</a:t>
            </a:r>
            <a:endParaRPr lang="en-US" sz="2400" dirty="0">
              <a:solidFill>
                <a:srgbClr val="0070C0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it-IT" sz="2400" dirty="0">
                <a:cs typeface="Arial" charset="0"/>
              </a:rPr>
              <a:t>ENC: 246e- </a:t>
            </a:r>
            <a:r>
              <a:rPr lang="it-IT" sz="2400" dirty="0" err="1">
                <a:cs typeface="Arial" charset="0"/>
              </a:rPr>
              <a:t>rms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>
                <a:cs typeface="Arial" charset="0"/>
                <a:sym typeface="Symbol" panose="05050102010706020507" pitchFamily="18" charset="2"/>
              </a:rPr>
              <a:t>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1.1ph @1keV</a:t>
            </a:r>
            <a:endParaRPr lang="it-IT" sz="2400" dirty="0">
              <a:cs typeface="Arial" charset="0"/>
            </a:endParaRPr>
          </a:p>
          <a:p>
            <a:pPr>
              <a:spcAft>
                <a:spcPts val="600"/>
              </a:spcAft>
            </a:pPr>
            <a:endParaRPr lang="it-IT" sz="2400" dirty="0">
              <a:solidFill>
                <a:srgbClr val="0070C0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it-IT" sz="2400" dirty="0">
                <a:solidFill>
                  <a:srgbClr val="0070C0"/>
                </a:solidFill>
                <a:cs typeface="Arial" charset="0"/>
              </a:rPr>
              <a:t>Range3: 10</a:t>
            </a:r>
            <a:r>
              <a:rPr lang="it-IT" sz="2400" baseline="30000" dirty="0">
                <a:solidFill>
                  <a:srgbClr val="0070C0"/>
                </a:solidFill>
                <a:cs typeface="Arial" charset="0"/>
              </a:rPr>
              <a:t>3</a:t>
            </a:r>
            <a:r>
              <a:rPr lang="it-IT" sz="2400" dirty="0">
                <a:solidFill>
                  <a:srgbClr val="0070C0"/>
                </a:solidFill>
                <a:cs typeface="Arial" charset="0"/>
              </a:rPr>
              <a:t>-10</a:t>
            </a:r>
            <a:r>
              <a:rPr lang="it-IT" sz="2400" baseline="30000" dirty="0">
                <a:solidFill>
                  <a:srgbClr val="0070C0"/>
                </a:solidFill>
                <a:cs typeface="Arial" charset="0"/>
              </a:rPr>
              <a:t>4</a:t>
            </a:r>
            <a:r>
              <a:rPr lang="it-IT" sz="2400" dirty="0">
                <a:solidFill>
                  <a:srgbClr val="0070C0"/>
                </a:solidFill>
                <a:cs typeface="Arial" charset="0"/>
              </a:rPr>
              <a:t>ph </a:t>
            </a:r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it-IT" sz="2400" dirty="0">
                <a:solidFill>
                  <a:srgbClr val="0070C0"/>
                </a:solidFill>
                <a:cs typeface="Arial" charset="0"/>
              </a:rPr>
              <a:t>1keV</a:t>
            </a:r>
          </a:p>
          <a:p>
            <a:pPr>
              <a:spcAft>
                <a:spcPts val="1200"/>
              </a:spcAft>
            </a:pPr>
            <a:r>
              <a:rPr lang="it-IT" sz="2400" dirty="0">
                <a:cs typeface="Arial" charset="0"/>
              </a:rPr>
              <a:t>ENC: 1880e- </a:t>
            </a:r>
            <a:r>
              <a:rPr lang="it-IT" sz="2400" dirty="0" err="1">
                <a:cs typeface="Arial" charset="0"/>
              </a:rPr>
              <a:t>rms</a:t>
            </a:r>
            <a:r>
              <a:rPr lang="it-IT" sz="2400" dirty="0">
                <a:cs typeface="Arial" charset="0"/>
              </a:rPr>
              <a:t> </a:t>
            </a:r>
            <a:r>
              <a:rPr lang="it-IT" sz="2400" dirty="0">
                <a:cs typeface="Arial" charset="0"/>
                <a:sym typeface="Symbol" panose="05050102010706020507" pitchFamily="18" charset="2"/>
              </a:rPr>
              <a:t>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6.7ph @1keV</a:t>
            </a:r>
            <a:endParaRPr lang="en-US" sz="2400" dirty="0">
              <a:solidFill>
                <a:srgbClr val="0070C0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cs typeface="Arial" charset="0"/>
              </a:rPr>
              <a:t>(C</a:t>
            </a:r>
            <a:r>
              <a:rPr lang="en-US" sz="2000" baseline="-25000" dirty="0">
                <a:cs typeface="Arial" charset="0"/>
              </a:rPr>
              <a:t>T</a:t>
            </a:r>
            <a:r>
              <a:rPr lang="en-US" sz="2000" dirty="0">
                <a:cs typeface="Arial" charset="0"/>
              </a:rPr>
              <a:t>=130fF, Range1,2 do not include 2</a:t>
            </a:r>
            <a:r>
              <a:rPr lang="en-US" sz="2000" baseline="30000" dirty="0">
                <a:cs typeface="Arial" charset="0"/>
              </a:rPr>
              <a:t>nd</a:t>
            </a:r>
            <a:r>
              <a:rPr lang="en-US" sz="2000" dirty="0">
                <a:cs typeface="Arial" charset="0"/>
              </a:rPr>
              <a:t> stage noise contributions)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0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960CF7-236A-38E6-4C79-5FC93403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Wrap-up..</a:t>
            </a:r>
            <a:endParaRPr lang="en-US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B9B428E-47FC-4803-A94C-A1220FBD5553}"/>
              </a:ext>
            </a:extLst>
          </p:cNvPr>
          <p:cNvSpPr/>
          <p:nvPr/>
        </p:nvSpPr>
        <p:spPr>
          <a:xfrm>
            <a:off x="855846" y="3265047"/>
            <a:ext cx="1116551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b="1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Acknowledgments</a:t>
            </a:r>
            <a:r>
              <a:rPr lang="it-IT" sz="2400" b="1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</a:t>
            </a:r>
          </a:p>
          <a:p>
            <a:pPr lvl="0"/>
            <a:endParaRPr lang="it-IT" sz="2000" b="1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it-IT" sz="2000" b="1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Matteo Porro</a:t>
            </a:r>
            <a:endParaRPr lang="it-IT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it-IT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European</a:t>
            </a:r>
            <a:r>
              <a:rPr lang="it-IT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XFEL GmbH, Hamburg, Germany and Università Ca’ Foscari Venezia, Venezia, </a:t>
            </a:r>
            <a:r>
              <a:rPr lang="it-IT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Italy</a:t>
            </a:r>
            <a:endParaRPr lang="it-IT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it-IT" sz="2000" b="1" i="1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r>
              <a:rPr lang="it-IT" sz="2000" b="1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Leonardo Nassi, Adele Ciavarella, Edoardo Fabbrica, Davide di Vita</a:t>
            </a:r>
          </a:p>
          <a:p>
            <a:pPr lvl="0">
              <a:spcAft>
                <a:spcPts val="600"/>
              </a:spcAft>
            </a:pPr>
            <a:r>
              <a:rPr lang="it-IT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Politecnico di Milano an INFN, Milano, </a:t>
            </a:r>
            <a:r>
              <a:rPr lang="it-IT" sz="2000" i="1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Italy</a:t>
            </a:r>
            <a:r>
              <a:rPr lang="it-IT" sz="20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B3E7039-B9DE-49C6-863A-092A1BB28CE1}"/>
              </a:ext>
            </a:extLst>
          </p:cNvPr>
          <p:cNvSpPr/>
          <p:nvPr/>
        </p:nvSpPr>
        <p:spPr>
          <a:xfrm>
            <a:off x="855846" y="1350880"/>
            <a:ext cx="10264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err="1">
                <a:cs typeface="Arial" charset="0"/>
              </a:rPr>
              <a:t>Polimi</a:t>
            </a:r>
            <a:r>
              <a:rPr lang="it-IT" sz="2800" dirty="0">
                <a:cs typeface="Arial" charset="0"/>
              </a:rPr>
              <a:t> team </a:t>
            </a:r>
            <a:r>
              <a:rPr lang="it-IT" sz="2800" dirty="0" err="1">
                <a:cs typeface="Arial" charset="0"/>
              </a:rPr>
              <a:t>is</a:t>
            </a:r>
            <a:r>
              <a:rPr lang="it-IT" sz="2800" dirty="0">
                <a:cs typeface="Arial" charset="0"/>
              </a:rPr>
              <a:t> </a:t>
            </a:r>
            <a:r>
              <a:rPr lang="it-IT" sz="2800" dirty="0" err="1">
                <a:cs typeface="Arial" charset="0"/>
              </a:rPr>
              <a:t>willing</a:t>
            </a:r>
            <a:r>
              <a:rPr lang="it-IT" sz="2800" dirty="0">
                <a:cs typeface="Arial" charset="0"/>
              </a:rPr>
              <a:t> to </a:t>
            </a:r>
            <a:r>
              <a:rPr lang="it-IT" sz="2800" dirty="0" err="1">
                <a:cs typeface="Arial" charset="0"/>
              </a:rPr>
              <a:t>contribute</a:t>
            </a:r>
            <a:r>
              <a:rPr lang="it-IT" sz="2800" dirty="0">
                <a:cs typeface="Arial" charset="0"/>
              </a:rPr>
              <a:t> to the </a:t>
            </a:r>
            <a:r>
              <a:rPr lang="it-IT" sz="2800" dirty="0" err="1">
                <a:cs typeface="Arial" charset="0"/>
              </a:rPr>
              <a:t>development</a:t>
            </a:r>
            <a:r>
              <a:rPr lang="it-IT" sz="2800" dirty="0">
                <a:cs typeface="Arial" charset="0"/>
              </a:rPr>
              <a:t> of FE </a:t>
            </a:r>
            <a:r>
              <a:rPr lang="it-IT" sz="2800" dirty="0" err="1">
                <a:cs typeface="Arial" charset="0"/>
              </a:rPr>
              <a:t>solutions</a:t>
            </a:r>
            <a:r>
              <a:rPr lang="it-IT" sz="2800" dirty="0">
                <a:cs typeface="Arial" charset="0"/>
              </a:rPr>
              <a:t> for detectors for </a:t>
            </a:r>
            <a:r>
              <a:rPr lang="it-IT" sz="2800" dirty="0" err="1">
                <a:cs typeface="Arial" charset="0"/>
              </a:rPr>
              <a:t>EuXFEL</a:t>
            </a:r>
            <a:r>
              <a:rPr lang="it-IT" sz="2800" dirty="0">
                <a:cs typeface="Arial" charset="0"/>
              </a:rPr>
              <a:t> and to collaborate with other teams for new large scale </a:t>
            </a:r>
            <a:r>
              <a:rPr lang="it-IT" sz="2800" dirty="0" err="1">
                <a:cs typeface="Arial" charset="0"/>
              </a:rPr>
              <a:t>ASICs</a:t>
            </a:r>
            <a:r>
              <a:rPr lang="it-IT" sz="2800" dirty="0">
                <a:cs typeface="Arial" charset="0"/>
              </a:rPr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6428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2933BB2-D8A8-4694-8041-0A1424A5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DSSC readout ASIC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30327A6-5F67-4B22-8FF9-0FEBC2F6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55" y="1113802"/>
            <a:ext cx="11007284" cy="4340270"/>
          </a:xfrm>
          <a:prstGeom prst="rect">
            <a:avLst/>
          </a:prstGeom>
        </p:spPr>
      </p:pic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id="{86E1BF5F-FA8F-4724-9D40-1C61B1A00676}"/>
              </a:ext>
            </a:extLst>
          </p:cNvPr>
          <p:cNvSpPr/>
          <p:nvPr/>
        </p:nvSpPr>
        <p:spPr>
          <a:xfrm rot="16200000">
            <a:off x="3272558" y="3780558"/>
            <a:ext cx="273627" cy="356292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F326114-240E-432C-8C28-4036F17CBC1A}"/>
              </a:ext>
            </a:extLst>
          </p:cNvPr>
          <p:cNvSpPr/>
          <p:nvPr/>
        </p:nvSpPr>
        <p:spPr>
          <a:xfrm>
            <a:off x="2420090" y="5839753"/>
            <a:ext cx="2217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bel" panose="02000506030000020004" pitchFamily="2" charset="0"/>
              </a:rPr>
              <a:t>POLIMI contributions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5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2933BB2-D8A8-4694-8041-0A1424A5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preamplifier for the DSSC readout ASIC (1)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9CD2118-6783-4705-A954-9BCB40A6E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5"/>
          <a:stretch/>
        </p:blipFill>
        <p:spPr>
          <a:xfrm>
            <a:off x="566102" y="1165452"/>
            <a:ext cx="8083753" cy="4981347"/>
          </a:xfrm>
          <a:prstGeom prst="rect">
            <a:avLst/>
          </a:prstGeom>
        </p:spPr>
      </p:pic>
      <p:sp>
        <p:nvSpPr>
          <p:cNvPr id="12" name="CasellaDiTesto 86">
            <a:extLst>
              <a:ext uri="{FF2B5EF4-FFF2-40B4-BE49-F238E27FC236}">
                <a16:creationId xmlns:a16="http://schemas.microsoft.com/office/drawing/2014/main" id="{E32E64D5-BACD-43AE-82E8-6119D9F1B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018" y="2384800"/>
            <a:ext cx="3247409" cy="199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600" b="1">
                <a:solidFill>
                  <a:srgbClr val="003F6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rgbClr val="003F6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rgbClr val="003F6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rgbClr val="003F6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rgbClr val="003F6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70000"/>
              <a:buChar char="•"/>
              <a:defRPr sz="1600" b="1">
                <a:solidFill>
                  <a:srgbClr val="003F6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70000"/>
              <a:buChar char="•"/>
              <a:defRPr sz="1600" b="1">
                <a:solidFill>
                  <a:srgbClr val="003F6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70000"/>
              <a:buChar char="•"/>
              <a:defRPr sz="1600" b="1">
                <a:solidFill>
                  <a:srgbClr val="003F6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70000"/>
              <a:buChar char="•"/>
              <a:defRPr sz="1600" b="1">
                <a:solidFill>
                  <a:srgbClr val="003F6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400" dirty="0">
                <a:latin typeface="+mn-lt"/>
              </a:rPr>
              <a:t>Selectable feedback capacitor: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altLang="en-US" sz="1400" dirty="0">
                <a:latin typeface="+mn-lt"/>
              </a:rPr>
              <a:t>       60 fF to  360 fF;</a:t>
            </a:r>
          </a:p>
          <a:p>
            <a:pPr marL="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400" dirty="0">
                <a:latin typeface="+mn-lt"/>
              </a:rPr>
              <a:t>Selectable resistor: 7, 10, 15 k</a:t>
            </a:r>
            <a:r>
              <a:rPr lang="el-GR" altLang="en-US" sz="1400" dirty="0">
                <a:latin typeface="+mn-lt"/>
              </a:rPr>
              <a:t>Ω</a:t>
            </a:r>
            <a:r>
              <a:rPr lang="it-IT" altLang="en-US" sz="1400" dirty="0">
                <a:latin typeface="+mn-lt"/>
              </a:rPr>
              <a:t>;</a:t>
            </a:r>
            <a:endParaRPr lang="en-US" altLang="en-US" sz="1400" dirty="0">
              <a:latin typeface="+mn-lt"/>
            </a:endParaRPr>
          </a:p>
          <a:p>
            <a:pPr marL="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400" dirty="0">
                <a:latin typeface="+mn-lt"/>
              </a:rPr>
              <a:t>Dynamic range: 256 or 2560 photons;</a:t>
            </a:r>
          </a:p>
          <a:p>
            <a:pPr marL="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400" dirty="0">
                <a:latin typeface="+mn-lt"/>
              </a:rPr>
              <a:t>Energy range from 0.5 to 3 keV;</a:t>
            </a:r>
          </a:p>
          <a:p>
            <a:pPr marL="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400" dirty="0">
                <a:latin typeface="+mn-lt"/>
              </a:rPr>
              <a:t>CSA current consumption of 120 µA.</a:t>
            </a:r>
          </a:p>
        </p:txBody>
      </p:sp>
    </p:spTree>
    <p:extLst>
      <p:ext uri="{BB962C8B-B14F-4D97-AF65-F5344CB8AC3E}">
        <p14:creationId xmlns:p14="http://schemas.microsoft.com/office/powerpoint/2010/main" val="428998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2933BB2-D8A8-4694-8041-0A1424A5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preamplifier for the DSSC readout ASIC (2)</a:t>
            </a:r>
          </a:p>
        </p:txBody>
      </p:sp>
      <p:sp>
        <p:nvSpPr>
          <p:cNvPr id="5" name="CasellaDiTesto 176">
            <a:extLst>
              <a:ext uri="{FF2B5EF4-FFF2-40B4-BE49-F238E27FC236}">
                <a16:creationId xmlns:a16="http://schemas.microsoft.com/office/drawing/2014/main" id="{B3185357-A19E-4CDF-885B-0E5C0426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229" y="5117679"/>
            <a:ext cx="9553315" cy="11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884238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b="1" dirty="0">
                <a:solidFill>
                  <a:srgbClr val="003F6E"/>
                </a:solidFill>
                <a:latin typeface="+mn-lt"/>
                <a:ea typeface="ＭＳ Ｐゴシック" pitchFamily="34" charset="-128"/>
              </a:rPr>
              <a:t>A control loop is been implemented during the programming phase</a:t>
            </a:r>
          </a:p>
          <a:p>
            <a:pPr marL="342900" indent="-342900" defTabSz="884238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b="1" dirty="0">
                <a:solidFill>
                  <a:srgbClr val="003F6E"/>
                </a:solidFill>
                <a:latin typeface="+mn-lt"/>
                <a:ea typeface="ＭＳ Ｐゴシック" pitchFamily="34" charset="-128"/>
              </a:rPr>
              <a:t>The loop exploits the CSA output stage;</a:t>
            </a:r>
          </a:p>
          <a:p>
            <a:pPr marL="342900" indent="-342900" defTabSz="884238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1600" b="1" dirty="0">
                <a:solidFill>
                  <a:srgbClr val="003F6E"/>
                </a:solidFill>
                <a:latin typeface="+mn-lt"/>
                <a:ea typeface="ＭＳ Ｐゴシック" pitchFamily="34" charset="-128"/>
              </a:rPr>
              <a:t>The loop programs the CSA output voltage to the same Filter virtual ground voltage (Offset Compensation).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118650-324C-4EFB-9DF8-1A23EF69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989" y="1493411"/>
            <a:ext cx="6540212" cy="30243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CB897D4-3D86-4AC0-86D0-40E39460F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847" y="1231910"/>
            <a:ext cx="9144000" cy="3893145"/>
          </a:xfrm>
          <a:prstGeom prst="rect">
            <a:avLst/>
          </a:prstGeom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4AE814A-751D-41E6-915C-40C4A3BCB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3"/>
          <a:stretch/>
        </p:blipFill>
        <p:spPr>
          <a:xfrm>
            <a:off x="1401152" y="1231904"/>
            <a:ext cx="9151397" cy="4048626"/>
          </a:xfrm>
          <a:prstGeom prst="rect">
            <a:avLst/>
          </a:prstGeom>
          <a:ln>
            <a:noFill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9E27CB9-2A66-4157-9FB2-167565DBB738}"/>
              </a:ext>
            </a:extLst>
          </p:cNvPr>
          <p:cNvSpPr/>
          <p:nvPr/>
        </p:nvSpPr>
        <p:spPr bwMode="auto">
          <a:xfrm>
            <a:off x="2893296" y="4062210"/>
            <a:ext cx="805969" cy="455538"/>
          </a:xfrm>
          <a:prstGeom prst="rect">
            <a:avLst/>
          </a:prstGeom>
          <a:solidFill>
            <a:srgbClr val="FF6699">
              <a:alpha val="5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600" b="1">
              <a:solidFill>
                <a:srgbClr val="003F6E"/>
              </a:solidFill>
              <a:latin typeface="Arial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770A37C-D2C1-4A25-BF83-ADDEFBCBA741}"/>
              </a:ext>
            </a:extLst>
          </p:cNvPr>
          <p:cNvSpPr/>
          <p:nvPr/>
        </p:nvSpPr>
        <p:spPr bwMode="auto">
          <a:xfrm>
            <a:off x="5640543" y="4111629"/>
            <a:ext cx="805969" cy="406118"/>
          </a:xfrm>
          <a:prstGeom prst="rect">
            <a:avLst/>
          </a:prstGeom>
          <a:solidFill>
            <a:srgbClr val="FF6699">
              <a:alpha val="5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600" b="1">
              <a:solidFill>
                <a:srgbClr val="003F6E"/>
              </a:solidFill>
              <a:latin typeface="Arial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A49748F-F98F-440F-B41A-22EBC8A1A2BD}"/>
              </a:ext>
            </a:extLst>
          </p:cNvPr>
          <p:cNvSpPr/>
          <p:nvPr/>
        </p:nvSpPr>
        <p:spPr bwMode="auto">
          <a:xfrm>
            <a:off x="7323571" y="2492673"/>
            <a:ext cx="523876" cy="318586"/>
          </a:xfrm>
          <a:prstGeom prst="rect">
            <a:avLst/>
          </a:prstGeom>
          <a:solidFill>
            <a:srgbClr val="FF6699">
              <a:alpha val="5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600" b="1" dirty="0">
              <a:solidFill>
                <a:srgbClr val="003F6E"/>
              </a:solidFill>
              <a:latin typeface="Arial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A60C072-1DC8-4085-9179-EF25F51FB8AC}"/>
              </a:ext>
            </a:extLst>
          </p:cNvPr>
          <p:cNvSpPr/>
          <p:nvPr/>
        </p:nvSpPr>
        <p:spPr bwMode="auto">
          <a:xfrm>
            <a:off x="7980796" y="2117728"/>
            <a:ext cx="523876" cy="318586"/>
          </a:xfrm>
          <a:prstGeom prst="rect">
            <a:avLst/>
          </a:prstGeom>
          <a:solidFill>
            <a:srgbClr val="FF6699">
              <a:alpha val="5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600" b="1" dirty="0">
              <a:solidFill>
                <a:srgbClr val="003F6E"/>
              </a:solidFill>
              <a:latin typeface="Arial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630A371-4E80-4358-89CE-AA60135DE1CE}"/>
              </a:ext>
            </a:extLst>
          </p:cNvPr>
          <p:cNvSpPr/>
          <p:nvPr/>
        </p:nvSpPr>
        <p:spPr bwMode="auto">
          <a:xfrm>
            <a:off x="9117651" y="2194932"/>
            <a:ext cx="523876" cy="318586"/>
          </a:xfrm>
          <a:prstGeom prst="rect">
            <a:avLst/>
          </a:prstGeom>
          <a:solidFill>
            <a:srgbClr val="FF6699">
              <a:alpha val="5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3600" b="1" dirty="0">
              <a:solidFill>
                <a:srgbClr val="003F6E"/>
              </a:solidFill>
              <a:latin typeface="Arial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531D756-C3AB-4635-8D96-7641592CD69E}"/>
              </a:ext>
            </a:extLst>
          </p:cNvPr>
          <p:cNvSpPr txBox="1">
            <a:spLocks/>
          </p:cNvSpPr>
          <p:nvPr/>
        </p:nvSpPr>
        <p:spPr bwMode="auto">
          <a:xfrm>
            <a:off x="2185826" y="936743"/>
            <a:ext cx="2664551" cy="4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003F6E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F6E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F6E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F6E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F6E"/>
                </a:solidFill>
                <a:latin typeface="Times New Roman" charset="0"/>
                <a:ea typeface="ＭＳ Ｐゴシック" charset="-128"/>
                <a:cs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F6E"/>
                </a:solidFill>
                <a:latin typeface="Arial Rounded MT Bold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F6E"/>
                </a:solidFill>
                <a:latin typeface="Arial Rounded MT Bold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F6E"/>
                </a:solidFill>
                <a:latin typeface="Arial Rounded MT Bold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F6E"/>
                </a:solidFill>
                <a:latin typeface="Arial Rounded MT Bold" pitchFamily="34" charset="0"/>
              </a:defRPr>
            </a:lvl9pPr>
          </a:lstStyle>
          <a:p>
            <a:r>
              <a:rPr lang="en-GB" sz="2000" dirty="0">
                <a:solidFill>
                  <a:srgbClr val="FF0000"/>
                </a:solidFill>
                <a:latin typeface="+mn-lt"/>
              </a:rPr>
              <a:t>Programming phase</a:t>
            </a:r>
          </a:p>
        </p:txBody>
      </p:sp>
    </p:spTree>
    <p:extLst>
      <p:ext uri="{BB962C8B-B14F-4D97-AF65-F5344CB8AC3E}">
        <p14:creationId xmlns:p14="http://schemas.microsoft.com/office/powerpoint/2010/main" val="260319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288E7BB-5E75-4E3F-8531-B2D9A23AA26E}"/>
              </a:ext>
            </a:extLst>
          </p:cNvPr>
          <p:cNvSpPr/>
          <p:nvPr/>
        </p:nvSpPr>
        <p:spPr>
          <a:xfrm>
            <a:off x="531091" y="6363855"/>
            <a:ext cx="11770219" cy="729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9F76EC8E-BA37-44D1-B3D8-D94B96825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65" y="2039528"/>
            <a:ext cx="3127053" cy="2345290"/>
          </a:xfrm>
          <a:prstGeom prst="rect">
            <a:avLst/>
          </a:prstGeo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32933BB2-D8A8-4694-8041-0A1424A5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Electronics noise vs. Integration time </a:t>
            </a:r>
            <a:r>
              <a:rPr lang="en-US" sz="1600" dirty="0"/>
              <a:t>(courtesy </a:t>
            </a:r>
            <a:r>
              <a:rPr lang="en-US" sz="1600" dirty="0" err="1"/>
              <a:t>M.Porro</a:t>
            </a:r>
            <a:r>
              <a:rPr lang="en-US" sz="1600" dirty="0"/>
              <a:t>)</a:t>
            </a:r>
          </a:p>
        </p:txBody>
      </p:sp>
      <p:sp>
        <p:nvSpPr>
          <p:cNvPr id="24" name="Rectangle 69">
            <a:extLst>
              <a:ext uri="{FF2B5EF4-FFF2-40B4-BE49-F238E27FC236}">
                <a16:creationId xmlns:a16="http://schemas.microsoft.com/office/drawing/2014/main" id="{37448A63-048C-44D4-8DA4-0E330E425131}"/>
              </a:ext>
            </a:extLst>
          </p:cNvPr>
          <p:cNvSpPr/>
          <p:nvPr/>
        </p:nvSpPr>
        <p:spPr>
          <a:xfrm>
            <a:off x="3821287" y="985813"/>
            <a:ext cx="1397972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charset="0"/>
                <a:cs typeface="+mn-cs"/>
              </a:rPr>
              <a:t>Mini-SDD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charset="0"/>
                <a:cs typeface="+mn-cs"/>
              </a:rPr>
              <a:t>Front-end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837E03D-8925-45CA-8693-9E9F0A6B55A9}"/>
              </a:ext>
            </a:extLst>
          </p:cNvPr>
          <p:cNvGrpSpPr/>
          <p:nvPr/>
        </p:nvGrpSpPr>
        <p:grpSpPr>
          <a:xfrm>
            <a:off x="697237" y="951705"/>
            <a:ext cx="3051050" cy="2684015"/>
            <a:chOff x="2819721" y="743642"/>
            <a:chExt cx="3051050" cy="2684015"/>
          </a:xfrm>
        </p:grpSpPr>
        <p:grpSp>
          <p:nvGrpSpPr>
            <p:cNvPr id="6" name="Group 52">
              <a:extLst>
                <a:ext uri="{FF2B5EF4-FFF2-40B4-BE49-F238E27FC236}">
                  <a16:creationId xmlns:a16="http://schemas.microsoft.com/office/drawing/2014/main" id="{BC89FF25-15F6-479E-8892-E1CEF0F7C4C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19721" y="821708"/>
              <a:ext cx="3051050" cy="2605949"/>
              <a:chOff x="499553" y="1316822"/>
              <a:chExt cx="4185942" cy="2578214"/>
            </a:xfrm>
          </p:grpSpPr>
          <p:grpSp>
            <p:nvGrpSpPr>
              <p:cNvPr id="7" name="Group 53">
                <a:extLst>
                  <a:ext uri="{FF2B5EF4-FFF2-40B4-BE49-F238E27FC236}">
                    <a16:creationId xmlns:a16="http://schemas.microsoft.com/office/drawing/2014/main" id="{38D2D7ED-4B94-4DFD-9467-6E4E2DA93B48}"/>
                  </a:ext>
                </a:extLst>
              </p:cNvPr>
              <p:cNvGrpSpPr/>
              <p:nvPr/>
            </p:nvGrpSpPr>
            <p:grpSpPr>
              <a:xfrm>
                <a:off x="499553" y="1316822"/>
                <a:ext cx="4185942" cy="2578214"/>
                <a:chOff x="-1" y="1546697"/>
                <a:chExt cx="6505346" cy="4006786"/>
              </a:xfrm>
            </p:grpSpPr>
            <p:grpSp>
              <p:nvGrpSpPr>
                <p:cNvPr id="9" name="Group 55">
                  <a:extLst>
                    <a:ext uri="{FF2B5EF4-FFF2-40B4-BE49-F238E27FC236}">
                      <a16:creationId xmlns:a16="http://schemas.microsoft.com/office/drawing/2014/main" id="{74B84301-DDCC-47F9-BEE7-E999D21C9B08}"/>
                    </a:ext>
                  </a:extLst>
                </p:cNvPr>
                <p:cNvGrpSpPr/>
                <p:nvPr/>
              </p:nvGrpSpPr>
              <p:grpSpPr>
                <a:xfrm>
                  <a:off x="-1" y="1546697"/>
                  <a:ext cx="6505346" cy="4006786"/>
                  <a:chOff x="2272461" y="954894"/>
                  <a:chExt cx="7627621" cy="4968242"/>
                </a:xfrm>
              </p:grpSpPr>
              <p:pic>
                <p:nvPicPr>
                  <p:cNvPr id="16" name="Picture 59">
                    <a:extLst>
                      <a:ext uri="{FF2B5EF4-FFF2-40B4-BE49-F238E27FC236}">
                        <a16:creationId xmlns:a16="http://schemas.microsoft.com/office/drawing/2014/main" id="{6833CD10-8D0D-4937-9808-825DC8CDE8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2272461" y="954894"/>
                    <a:ext cx="7627621" cy="4968242"/>
                  </a:xfrm>
                  <a:prstGeom prst="rect">
                    <a:avLst/>
                  </a:prstGeom>
                </p:spPr>
              </p:pic>
              <p:sp>
                <p:nvSpPr>
                  <p:cNvPr id="17" name="TextBox 60">
                    <a:extLst>
                      <a:ext uri="{FF2B5EF4-FFF2-40B4-BE49-F238E27FC236}">
                        <a16:creationId xmlns:a16="http://schemas.microsoft.com/office/drawing/2014/main" id="{C916FE7C-2A3A-4AB3-BBD4-56A6EA60B98E}"/>
                      </a:ext>
                    </a:extLst>
                  </p:cNvPr>
                  <p:cNvSpPr txBox="1"/>
                  <p:nvPr/>
                </p:nvSpPr>
                <p:spPr>
                  <a:xfrm>
                    <a:off x="4532338" y="1665960"/>
                    <a:ext cx="1507817" cy="5337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rPr>
                      <a:t>f=4.5 MHz</a:t>
                    </a:r>
                  </a:p>
                </p:txBody>
              </p:sp>
              <p:sp>
                <p:nvSpPr>
                  <p:cNvPr id="18" name="TextBox 61">
                    <a:extLst>
                      <a:ext uri="{FF2B5EF4-FFF2-40B4-BE49-F238E27FC236}">
                        <a16:creationId xmlns:a16="http://schemas.microsoft.com/office/drawing/2014/main" id="{251BFDB4-76FF-4A91-9FFC-5DE386C16EDD}"/>
                      </a:ext>
                    </a:extLst>
                  </p:cNvPr>
                  <p:cNvSpPr txBox="1"/>
                  <p:nvPr/>
                </p:nvSpPr>
                <p:spPr>
                  <a:xfrm>
                    <a:off x="4568002" y="1989825"/>
                    <a:ext cx="1794074" cy="5337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rPr>
                      <a:t>f=1.125 MHz</a:t>
                    </a:r>
                  </a:p>
                </p:txBody>
              </p:sp>
              <p:sp>
                <p:nvSpPr>
                  <p:cNvPr id="19" name="TextBox 62">
                    <a:extLst>
                      <a:ext uri="{FF2B5EF4-FFF2-40B4-BE49-F238E27FC236}">
                        <a16:creationId xmlns:a16="http://schemas.microsoft.com/office/drawing/2014/main" id="{9DD78943-8164-4CDE-8BE7-249CF46E29E9}"/>
                      </a:ext>
                    </a:extLst>
                  </p:cNvPr>
                  <p:cNvSpPr txBox="1"/>
                  <p:nvPr/>
                </p:nvSpPr>
                <p:spPr>
                  <a:xfrm>
                    <a:off x="5487316" y="2758918"/>
                    <a:ext cx="1650944" cy="53378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rPr>
                      <a:t>f=2.25 MHz</a:t>
                    </a:r>
                  </a:p>
                </p:txBody>
              </p:sp>
              <p:cxnSp>
                <p:nvCxnSpPr>
                  <p:cNvPr id="20" name="Straight Connector 63">
                    <a:extLst>
                      <a:ext uri="{FF2B5EF4-FFF2-40B4-BE49-F238E27FC236}">
                        <a16:creationId xmlns:a16="http://schemas.microsoft.com/office/drawing/2014/main" id="{A622FAED-8824-486E-B222-7F091ACC1A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57914" y="1916347"/>
                    <a:ext cx="374423" cy="328181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" name="Straight Connector 64">
                    <a:extLst>
                      <a:ext uri="{FF2B5EF4-FFF2-40B4-BE49-F238E27FC236}">
                        <a16:creationId xmlns:a16="http://schemas.microsoft.com/office/drawing/2014/main" id="{49F82930-5540-48C5-8999-8CD77B9821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93579" y="2244528"/>
                    <a:ext cx="387398" cy="181584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" name="Straight Connector 65">
                    <a:extLst>
                      <a:ext uri="{FF2B5EF4-FFF2-40B4-BE49-F238E27FC236}">
                        <a16:creationId xmlns:a16="http://schemas.microsoft.com/office/drawing/2014/main" id="{485F814B-77F6-4D59-B167-B7CFD3B37E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961362" y="3007423"/>
                    <a:ext cx="525953" cy="41018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23" name="TextBox 66">
                    <a:extLst>
                      <a:ext uri="{FF2B5EF4-FFF2-40B4-BE49-F238E27FC236}">
                        <a16:creationId xmlns:a16="http://schemas.microsoft.com/office/drawing/2014/main" id="{72D634DC-B489-4C70-92ED-ACCC41C19849}"/>
                      </a:ext>
                    </a:extLst>
                  </p:cNvPr>
                  <p:cNvSpPr txBox="1"/>
                  <p:nvPr/>
                </p:nvSpPr>
                <p:spPr>
                  <a:xfrm>
                    <a:off x="3240065" y="4746560"/>
                    <a:ext cx="6246350" cy="5181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charset="0"/>
                        <a:cs typeface="+mn-cs"/>
                      </a:rPr>
                      <a:t>gain = 7 ADU/3 keV = 2.333 ADU/keV</a:t>
                    </a:r>
                  </a:p>
                </p:txBody>
              </p:sp>
            </p:grpSp>
            <p:sp>
              <p:nvSpPr>
                <p:cNvPr id="10" name="Rectangle 56">
                  <a:extLst>
                    <a:ext uri="{FF2B5EF4-FFF2-40B4-BE49-F238E27FC236}">
                      <a16:creationId xmlns:a16="http://schemas.microsoft.com/office/drawing/2014/main" id="{0161C734-3D89-4842-93D8-869E78389479}"/>
                    </a:ext>
                  </a:extLst>
                </p:cNvPr>
                <p:cNvSpPr/>
                <p:nvPr/>
              </p:nvSpPr>
              <p:spPr>
                <a:xfrm>
                  <a:off x="1043838" y="2998251"/>
                  <a:ext cx="1236215" cy="4916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rPr>
                    <a:t>50.2 </a:t>
                  </a:r>
                </a:p>
              </p:txBody>
            </p:sp>
            <p:sp>
              <p:nvSpPr>
                <p:cNvPr id="14" name="Rectangle 57">
                  <a:extLst>
                    <a:ext uri="{FF2B5EF4-FFF2-40B4-BE49-F238E27FC236}">
                      <a16:creationId xmlns:a16="http://schemas.microsoft.com/office/drawing/2014/main" id="{5CC5CEDF-F754-4C81-8892-6C6D33D3FA57}"/>
                    </a:ext>
                  </a:extLst>
                </p:cNvPr>
                <p:cNvSpPr/>
                <p:nvPr/>
              </p:nvSpPr>
              <p:spPr>
                <a:xfrm>
                  <a:off x="4361278" y="3979634"/>
                  <a:ext cx="1132487" cy="4916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rPr>
                    <a:t>40.3 </a:t>
                  </a:r>
                </a:p>
              </p:txBody>
            </p:sp>
            <p:sp>
              <p:nvSpPr>
                <p:cNvPr id="15" name="Rectangle 58">
                  <a:extLst>
                    <a:ext uri="{FF2B5EF4-FFF2-40B4-BE49-F238E27FC236}">
                      <a16:creationId xmlns:a16="http://schemas.microsoft.com/office/drawing/2014/main" id="{9F2980CA-6847-42FF-8A2B-ABAF6F26A17B}"/>
                    </a:ext>
                  </a:extLst>
                </p:cNvPr>
                <p:cNvSpPr/>
                <p:nvPr/>
              </p:nvSpPr>
              <p:spPr>
                <a:xfrm>
                  <a:off x="2600960" y="3707941"/>
                  <a:ext cx="1114564" cy="4916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charset="0"/>
                      <a:cs typeface="+mn-cs"/>
                    </a:rPr>
                    <a:t>43.1 </a:t>
                  </a:r>
                </a:p>
              </p:txBody>
            </p:sp>
          </p:grpSp>
          <p:sp>
            <p:nvSpPr>
              <p:cNvPr id="8" name="TextBox 54">
                <a:extLst>
                  <a:ext uri="{FF2B5EF4-FFF2-40B4-BE49-F238E27FC236}">
                    <a16:creationId xmlns:a16="http://schemas.microsoft.com/office/drawing/2014/main" id="{7AC87B11-314E-45E0-B9BF-878F2701FED4}"/>
                  </a:ext>
                </a:extLst>
              </p:cNvPr>
              <p:cNvSpPr txBox="1"/>
              <p:nvPr/>
            </p:nvSpPr>
            <p:spPr>
              <a:xfrm>
                <a:off x="3135944" y="1530658"/>
                <a:ext cx="1441131" cy="274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  <a:cs typeface="+mn-cs"/>
                  </a:rPr>
                  <a:t>T=-20 °C</a:t>
                </a:r>
              </a:p>
            </p:txBody>
          </p:sp>
        </p:grpSp>
        <p:sp>
          <p:nvSpPr>
            <p:cNvPr id="26" name="Rectangle 90">
              <a:extLst>
                <a:ext uri="{FF2B5EF4-FFF2-40B4-BE49-F238E27FC236}">
                  <a16:creationId xmlns:a16="http://schemas.microsoft.com/office/drawing/2014/main" id="{6C82B917-ED36-4B38-8000-23407F2F0B9C}"/>
                </a:ext>
              </a:extLst>
            </p:cNvPr>
            <p:cNvSpPr/>
            <p:nvPr/>
          </p:nvSpPr>
          <p:spPr>
            <a:xfrm>
              <a:off x="3215152" y="743642"/>
              <a:ext cx="222735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Noise vs. T int @ 2.25 MHz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D63BCF45-88CD-4B54-A668-13369837850C}"/>
              </a:ext>
            </a:extLst>
          </p:cNvPr>
          <p:cNvGrpSpPr>
            <a:grpSpLocks noChangeAspect="1"/>
          </p:cNvGrpSpPr>
          <p:nvPr/>
        </p:nvGrpSpPr>
        <p:grpSpPr>
          <a:xfrm>
            <a:off x="531091" y="3722439"/>
            <a:ext cx="4715376" cy="3110688"/>
            <a:chOff x="731489" y="3440247"/>
            <a:chExt cx="5146696" cy="3395225"/>
          </a:xfrm>
        </p:grpSpPr>
        <p:pic>
          <p:nvPicPr>
            <p:cNvPr id="25" name="Picture 70">
              <a:extLst>
                <a:ext uri="{FF2B5EF4-FFF2-40B4-BE49-F238E27FC236}">
                  <a16:creationId xmlns:a16="http://schemas.microsoft.com/office/drawing/2014/main" id="{0A9B59DA-8F55-4ED0-9992-644B3989E5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56" r="4851"/>
            <a:stretch/>
          </p:blipFill>
          <p:spPr>
            <a:xfrm>
              <a:off x="731489" y="3494769"/>
              <a:ext cx="5146696" cy="334070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7" name="Rectangle 91">
              <a:extLst>
                <a:ext uri="{FF2B5EF4-FFF2-40B4-BE49-F238E27FC236}">
                  <a16:creationId xmlns:a16="http://schemas.microsoft.com/office/drawing/2014/main" id="{447F280D-0F1C-4719-A0B7-72377ED9578F}"/>
                </a:ext>
              </a:extLst>
            </p:cNvPr>
            <p:cNvSpPr/>
            <p:nvPr/>
          </p:nvSpPr>
          <p:spPr>
            <a:xfrm>
              <a:off x="817636" y="3440247"/>
              <a:ext cx="42317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Spectral resolution @ 3keV + Au M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charset="0"/>
                  <a:cs typeface="+mn-cs"/>
                </a:rPr>
                <a:t>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 (2.123keV)</a:t>
              </a:r>
            </a:p>
          </p:txBody>
        </p:sp>
      </p:grpSp>
      <p:pic>
        <p:nvPicPr>
          <p:cNvPr id="28" name="Picture 16">
            <a:extLst>
              <a:ext uri="{FF2B5EF4-FFF2-40B4-BE49-F238E27FC236}">
                <a16:creationId xmlns:a16="http://schemas.microsoft.com/office/drawing/2014/main" id="{1B4B501E-DC3F-4D21-AB47-795C4B7BA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015" y="3626570"/>
            <a:ext cx="4314659" cy="3231430"/>
          </a:xfrm>
          <a:prstGeom prst="rect">
            <a:avLst/>
          </a:prstGeom>
        </p:spPr>
      </p:pic>
      <p:pic>
        <p:nvPicPr>
          <p:cNvPr id="29" name="Picture 17">
            <a:extLst>
              <a:ext uri="{FF2B5EF4-FFF2-40B4-BE49-F238E27FC236}">
                <a16:creationId xmlns:a16="http://schemas.microsoft.com/office/drawing/2014/main" id="{6AEAEEB3-9BD9-4EEC-AC0D-7B951E804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932" y="800316"/>
            <a:ext cx="3984378" cy="2988284"/>
          </a:xfrm>
          <a:prstGeom prst="rect">
            <a:avLst/>
          </a:prstGeom>
        </p:spPr>
      </p:pic>
      <p:sp>
        <p:nvSpPr>
          <p:cNvPr id="30" name="Rectangle 69">
            <a:extLst>
              <a:ext uri="{FF2B5EF4-FFF2-40B4-BE49-F238E27FC236}">
                <a16:creationId xmlns:a16="http://schemas.microsoft.com/office/drawing/2014/main" id="{75FBA8C6-59A0-48DA-BB14-7DB89A2F3DC2}"/>
              </a:ext>
            </a:extLst>
          </p:cNvPr>
          <p:cNvSpPr/>
          <p:nvPr/>
        </p:nvSpPr>
        <p:spPr>
          <a:xfrm>
            <a:off x="7201220" y="990065"/>
            <a:ext cx="148539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charset="0"/>
                <a:cs typeface="+mn-cs"/>
              </a:rPr>
              <a:t>DEPFET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ＭＳ Ｐゴシック" charset="0"/>
                <a:cs typeface="+mn-cs"/>
              </a:rPr>
              <a:t>Front-end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E934AF63-D67E-44EA-A9A5-154C89C93A5F}"/>
              </a:ext>
            </a:extLst>
          </p:cNvPr>
          <p:cNvCxnSpPr/>
          <p:nvPr/>
        </p:nvCxnSpPr>
        <p:spPr>
          <a:xfrm>
            <a:off x="5047673" y="1647533"/>
            <a:ext cx="738909" cy="4112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0E88A40B-ACE4-4366-9CD1-DAABC03AE0B2}"/>
              </a:ext>
            </a:extLst>
          </p:cNvPr>
          <p:cNvCxnSpPr>
            <a:cxnSpLocks/>
          </p:cNvCxnSpPr>
          <p:nvPr/>
        </p:nvCxnSpPr>
        <p:spPr>
          <a:xfrm flipH="1">
            <a:off x="6625702" y="1620143"/>
            <a:ext cx="512840" cy="4386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73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73E997-99D3-4E56-9668-15908579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02" y="-51499"/>
            <a:ext cx="11187171" cy="873207"/>
          </a:xfrm>
        </p:spPr>
        <p:txBody>
          <a:bodyPr>
            <a:normAutofit/>
          </a:bodyPr>
          <a:lstStyle/>
          <a:p>
            <a:r>
              <a:rPr lang="en-US" dirty="0"/>
              <a:t>Pixel Readout in 65nm (MIRA ASIC)</a:t>
            </a:r>
          </a:p>
        </p:txBody>
      </p:sp>
      <p:grpSp>
        <p:nvGrpSpPr>
          <p:cNvPr id="256" name="Gruppo 255">
            <a:extLst>
              <a:ext uri="{FF2B5EF4-FFF2-40B4-BE49-F238E27FC236}">
                <a16:creationId xmlns:a16="http://schemas.microsoft.com/office/drawing/2014/main" id="{64C4BF50-E381-F956-F46D-EE87673D6F14}"/>
              </a:ext>
            </a:extLst>
          </p:cNvPr>
          <p:cNvGrpSpPr/>
          <p:nvPr/>
        </p:nvGrpSpPr>
        <p:grpSpPr>
          <a:xfrm>
            <a:off x="4598135" y="1831184"/>
            <a:ext cx="7413578" cy="3667077"/>
            <a:chOff x="1038889" y="1731170"/>
            <a:chExt cx="7413578" cy="3667077"/>
          </a:xfrm>
        </p:grpSpPr>
        <p:pic>
          <p:nvPicPr>
            <p:cNvPr id="83" name="Immagine 82">
              <a:extLst>
                <a:ext uri="{FF2B5EF4-FFF2-40B4-BE49-F238E27FC236}">
                  <a16:creationId xmlns:a16="http://schemas.microsoft.com/office/drawing/2014/main" id="{AD54CEC6-D172-4922-9D04-5B13DB5B1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536"/>
            <a:stretch/>
          </p:blipFill>
          <p:spPr>
            <a:xfrm>
              <a:off x="1038889" y="1731170"/>
              <a:ext cx="650798" cy="1356905"/>
            </a:xfrm>
            <a:prstGeom prst="rect">
              <a:avLst/>
            </a:prstGeom>
          </p:spPr>
        </p:pic>
        <p:sp>
          <p:nvSpPr>
            <p:cNvPr id="63" name="CasellaDiTesto 62">
              <a:extLst>
                <a:ext uri="{FF2B5EF4-FFF2-40B4-BE49-F238E27FC236}">
                  <a16:creationId xmlns:a16="http://schemas.microsoft.com/office/drawing/2014/main" id="{E03B966B-C7B7-411B-766C-CB93A2D02071}"/>
                </a:ext>
              </a:extLst>
            </p:cNvPr>
            <p:cNvSpPr txBox="1"/>
            <p:nvPr/>
          </p:nvSpPr>
          <p:spPr>
            <a:xfrm>
              <a:off x="2545515" y="1963804"/>
              <a:ext cx="4299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>
                  <a:solidFill>
                    <a:srgbClr val="FF0000"/>
                  </a:solidFill>
                  <a:latin typeface="+mj-lt"/>
                </a:rPr>
                <a:t>Pixel </a:t>
              </a:r>
              <a:r>
                <a:rPr lang="it-IT" sz="2400" dirty="0" err="1">
                  <a:solidFill>
                    <a:srgbClr val="FF0000"/>
                  </a:solidFill>
                  <a:latin typeface="+mj-lt"/>
                </a:rPr>
                <a:t>readout</a:t>
              </a:r>
              <a:r>
                <a:rPr lang="it-IT" sz="2400" dirty="0">
                  <a:solidFill>
                    <a:srgbClr val="FF0000"/>
                  </a:solidFill>
                  <a:latin typeface="+mj-lt"/>
                </a:rPr>
                <a:t> channel</a:t>
              </a:r>
              <a:endParaRPr lang="en-US" sz="24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61C15A9A-820A-15F9-7412-E5B02AF0BF97}"/>
                </a:ext>
              </a:extLst>
            </p:cNvPr>
            <p:cNvSpPr/>
            <p:nvPr/>
          </p:nvSpPr>
          <p:spPr>
            <a:xfrm>
              <a:off x="1099245" y="3046436"/>
              <a:ext cx="3953236" cy="1666190"/>
            </a:xfrm>
            <a:prstGeom prst="rect">
              <a:avLst/>
            </a:prstGeom>
            <a:solidFill>
              <a:schemeClr val="accent6">
                <a:alpha val="22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Connettore diritto 69">
              <a:extLst>
                <a:ext uri="{FF2B5EF4-FFF2-40B4-BE49-F238E27FC236}">
                  <a16:creationId xmlns:a16="http://schemas.microsoft.com/office/drawing/2014/main" id="{11E1BE8A-C1B6-D397-210A-FEB6264E31CA}"/>
                </a:ext>
              </a:extLst>
            </p:cNvPr>
            <p:cNvCxnSpPr/>
            <p:nvPr/>
          </p:nvCxnSpPr>
          <p:spPr>
            <a:xfrm flipH="1">
              <a:off x="2619728" y="3768941"/>
              <a:ext cx="358896" cy="2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diritto 70">
              <a:extLst>
                <a:ext uri="{FF2B5EF4-FFF2-40B4-BE49-F238E27FC236}">
                  <a16:creationId xmlns:a16="http://schemas.microsoft.com/office/drawing/2014/main" id="{B59B91AF-2A05-60F3-9390-94006D32215C}"/>
                </a:ext>
              </a:extLst>
            </p:cNvPr>
            <p:cNvCxnSpPr/>
            <p:nvPr/>
          </p:nvCxnSpPr>
          <p:spPr>
            <a:xfrm flipH="1" flipV="1">
              <a:off x="1341900" y="3756716"/>
              <a:ext cx="1019547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riangolo isoscele 71">
              <a:extLst>
                <a:ext uri="{FF2B5EF4-FFF2-40B4-BE49-F238E27FC236}">
                  <a16:creationId xmlns:a16="http://schemas.microsoft.com/office/drawing/2014/main" id="{DB1E3D17-B3ED-0D67-D1A0-5B1D05952232}"/>
                </a:ext>
              </a:extLst>
            </p:cNvPr>
            <p:cNvSpPr/>
            <p:nvPr/>
          </p:nvSpPr>
          <p:spPr>
            <a:xfrm rot="5400000">
              <a:off x="2058282" y="3437907"/>
              <a:ext cx="586766" cy="662043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3" name="Connettore diritto 72">
              <a:extLst>
                <a:ext uri="{FF2B5EF4-FFF2-40B4-BE49-F238E27FC236}">
                  <a16:creationId xmlns:a16="http://schemas.microsoft.com/office/drawing/2014/main" id="{265CD894-B1EE-9FBA-3AE9-7B6098B06946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831327" y="3180715"/>
              <a:ext cx="0" cy="57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diritto 73">
              <a:extLst>
                <a:ext uri="{FF2B5EF4-FFF2-40B4-BE49-F238E27FC236}">
                  <a16:creationId xmlns:a16="http://schemas.microsoft.com/office/drawing/2014/main" id="{C9B64D35-345D-33AC-6D75-3345A1778A1F}"/>
                </a:ext>
              </a:extLst>
            </p:cNvPr>
            <p:cNvCxnSpPr/>
            <p:nvPr/>
          </p:nvCxnSpPr>
          <p:spPr>
            <a:xfrm flipH="1">
              <a:off x="1831340" y="3366556"/>
              <a:ext cx="430619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diritto 74">
              <a:extLst>
                <a:ext uri="{FF2B5EF4-FFF2-40B4-BE49-F238E27FC236}">
                  <a16:creationId xmlns:a16="http://schemas.microsoft.com/office/drawing/2014/main" id="{BEE42786-A62C-1E45-3429-D02F348D6AC7}"/>
                </a:ext>
              </a:extLst>
            </p:cNvPr>
            <p:cNvCxnSpPr/>
            <p:nvPr/>
          </p:nvCxnSpPr>
          <p:spPr>
            <a:xfrm flipH="1" flipV="1">
              <a:off x="2309863" y="3276895"/>
              <a:ext cx="2912" cy="1678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diritto 75">
              <a:extLst>
                <a:ext uri="{FF2B5EF4-FFF2-40B4-BE49-F238E27FC236}">
                  <a16:creationId xmlns:a16="http://schemas.microsoft.com/office/drawing/2014/main" id="{E0BB1475-1A71-91B0-C709-4372446FB71D}"/>
                </a:ext>
              </a:extLst>
            </p:cNvPr>
            <p:cNvCxnSpPr/>
            <p:nvPr/>
          </p:nvCxnSpPr>
          <p:spPr>
            <a:xfrm flipH="1">
              <a:off x="2310437" y="3366541"/>
              <a:ext cx="4419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D3030971-B757-F3D8-060C-2C54D551FBB7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51788" y="3174926"/>
              <a:ext cx="590" cy="594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diritto 77">
              <a:extLst>
                <a:ext uri="{FF2B5EF4-FFF2-40B4-BE49-F238E27FC236}">
                  <a16:creationId xmlns:a16="http://schemas.microsoft.com/office/drawing/2014/main" id="{FC522635-699D-C07A-119F-8CDC98666B18}"/>
                </a:ext>
              </a:extLst>
            </p:cNvPr>
            <p:cNvCxnSpPr/>
            <p:nvPr/>
          </p:nvCxnSpPr>
          <p:spPr>
            <a:xfrm flipH="1" flipV="1">
              <a:off x="2251806" y="3276895"/>
              <a:ext cx="2912" cy="1678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A23E8EF1-D284-298E-97DB-67911D057C13}"/>
                </a:ext>
              </a:extLst>
            </p:cNvPr>
            <p:cNvCxnSpPr/>
            <p:nvPr/>
          </p:nvCxnSpPr>
          <p:spPr>
            <a:xfrm flipH="1" flipV="1">
              <a:off x="1341895" y="3377148"/>
              <a:ext cx="1762" cy="3795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diritto 79">
              <a:extLst>
                <a:ext uri="{FF2B5EF4-FFF2-40B4-BE49-F238E27FC236}">
                  <a16:creationId xmlns:a16="http://schemas.microsoft.com/office/drawing/2014/main" id="{D26B28E7-D61B-FDD3-95C2-43B32A8AFD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8031" y="3376155"/>
              <a:ext cx="295801" cy="992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ttangolo 80">
              <a:extLst>
                <a:ext uri="{FF2B5EF4-FFF2-40B4-BE49-F238E27FC236}">
                  <a16:creationId xmlns:a16="http://schemas.microsoft.com/office/drawing/2014/main" id="{A4909CD2-23CD-7025-44FE-26CD67CA0C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4384" y="3398422"/>
              <a:ext cx="683998" cy="684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Connettore diritto 81">
              <a:extLst>
                <a:ext uri="{FF2B5EF4-FFF2-40B4-BE49-F238E27FC236}">
                  <a16:creationId xmlns:a16="http://schemas.microsoft.com/office/drawing/2014/main" id="{7DAC530F-346D-EFC0-BB5C-E81CD99288C6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904634" y="3603496"/>
              <a:ext cx="540000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sellaDiTesto 84">
                  <a:extLst>
                    <a:ext uri="{FF2B5EF4-FFF2-40B4-BE49-F238E27FC236}">
                      <a16:creationId xmlns:a16="http://schemas.microsoft.com/office/drawing/2014/main" id="{F615DC07-3D47-76EE-A34D-0D76471407BF}"/>
                    </a:ext>
                  </a:extLst>
                </p:cNvPr>
                <p:cNvSpPr txBox="1"/>
                <p:nvPr/>
              </p:nvSpPr>
              <p:spPr>
                <a:xfrm>
                  <a:off x="2153110" y="3329542"/>
                  <a:ext cx="56228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sz="12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𝐅</m:t>
                            </m:r>
                          </m:sub>
                        </m:sSub>
                      </m:oMath>
                    </m:oMathPara>
                  </a14:m>
                  <a:endParaRPr lang="it-IT" sz="1200" b="1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5" name="CasellaDiTesto 84">
                  <a:extLst>
                    <a:ext uri="{FF2B5EF4-FFF2-40B4-BE49-F238E27FC236}">
                      <a16:creationId xmlns:a16="http://schemas.microsoft.com/office/drawing/2014/main" id="{F615DC07-3D47-76EE-A34D-0D76471407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3110" y="3329542"/>
                  <a:ext cx="562281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8" name="Connettore diritto 97">
              <a:extLst>
                <a:ext uri="{FF2B5EF4-FFF2-40B4-BE49-F238E27FC236}">
                  <a16:creationId xmlns:a16="http://schemas.microsoft.com/office/drawing/2014/main" id="{2B432D64-7746-D81C-BE87-5DA3E5CC9387}"/>
                </a:ext>
              </a:extLst>
            </p:cNvPr>
            <p:cNvCxnSpPr/>
            <p:nvPr/>
          </p:nvCxnSpPr>
          <p:spPr>
            <a:xfrm flipH="1" flipV="1">
              <a:off x="4171598" y="3886221"/>
              <a:ext cx="237771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111">
              <a:extLst>
                <a:ext uri="{FF2B5EF4-FFF2-40B4-BE49-F238E27FC236}">
                  <a16:creationId xmlns:a16="http://schemas.microsoft.com/office/drawing/2014/main" id="{738E0C85-7FE4-7D2F-F258-ABCBBFEBFA9A}"/>
                </a:ext>
              </a:extLst>
            </p:cNvPr>
            <p:cNvCxnSpPr/>
            <p:nvPr/>
          </p:nvCxnSpPr>
          <p:spPr>
            <a:xfrm flipV="1">
              <a:off x="4178983" y="3886223"/>
              <a:ext cx="0" cy="2901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diritto 113">
              <a:extLst>
                <a:ext uri="{FF2B5EF4-FFF2-40B4-BE49-F238E27FC236}">
                  <a16:creationId xmlns:a16="http://schemas.microsoft.com/office/drawing/2014/main" id="{0FF1ACC4-A5E6-2F90-0C2F-E0A2B7546571}"/>
                </a:ext>
              </a:extLst>
            </p:cNvPr>
            <p:cNvCxnSpPr/>
            <p:nvPr/>
          </p:nvCxnSpPr>
          <p:spPr>
            <a:xfrm flipH="1">
              <a:off x="4062602" y="4179224"/>
              <a:ext cx="232764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CasellaDiTesto 114">
                  <a:extLst>
                    <a:ext uri="{FF2B5EF4-FFF2-40B4-BE49-F238E27FC236}">
                      <a16:creationId xmlns:a16="http://schemas.microsoft.com/office/drawing/2014/main" id="{F0D6472E-4A6B-74E0-24B0-9210324DCCB6}"/>
                    </a:ext>
                  </a:extLst>
                </p:cNvPr>
                <p:cNvSpPr txBox="1"/>
                <p:nvPr/>
              </p:nvSpPr>
              <p:spPr>
                <a:xfrm>
                  <a:off x="3960821" y="4120961"/>
                  <a:ext cx="448516" cy="27655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eqArr>
                              <m:eqArr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sz="1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THL</m:t>
                                </m:r>
                              </m:e>
                              <m:e>
                                <m:r>
                                  <a:rPr lang="en-US" sz="1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b>
                        </m:sSub>
                      </m:oMath>
                    </m:oMathPara>
                  </a14:m>
                  <a:endParaRPr lang="it-IT" sz="1100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5" name="CasellaDiTesto 114">
                  <a:extLst>
                    <a:ext uri="{FF2B5EF4-FFF2-40B4-BE49-F238E27FC236}">
                      <a16:creationId xmlns:a16="http://schemas.microsoft.com/office/drawing/2014/main" id="{F0D6472E-4A6B-74E0-24B0-9210324DC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821" y="4120961"/>
                  <a:ext cx="448516" cy="27655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Rettangolo 115">
              <a:extLst>
                <a:ext uri="{FF2B5EF4-FFF2-40B4-BE49-F238E27FC236}">
                  <a16:creationId xmlns:a16="http://schemas.microsoft.com/office/drawing/2014/main" id="{F92CF180-7734-AADC-FA14-54065E6B4B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69099" y="3195070"/>
              <a:ext cx="333237" cy="333237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CasellaDiTesto 116">
              <a:extLst>
                <a:ext uri="{FF2B5EF4-FFF2-40B4-BE49-F238E27FC236}">
                  <a16:creationId xmlns:a16="http://schemas.microsoft.com/office/drawing/2014/main" id="{376DCF54-73C8-DBCE-69A9-B464B892F466}"/>
                </a:ext>
              </a:extLst>
            </p:cNvPr>
            <p:cNvSpPr txBox="1"/>
            <p:nvPr/>
          </p:nvSpPr>
          <p:spPr>
            <a:xfrm>
              <a:off x="3177548" y="4313566"/>
              <a:ext cx="986802" cy="36946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Sum.</a:t>
              </a:r>
              <a:endParaRPr lang="it-IT" sz="1801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CasellaDiTesto 117">
              <a:extLst>
                <a:ext uri="{FF2B5EF4-FFF2-40B4-BE49-F238E27FC236}">
                  <a16:creationId xmlns:a16="http://schemas.microsoft.com/office/drawing/2014/main" id="{5AEFD55E-0FA4-9963-2E1D-1C531EB413A8}"/>
                </a:ext>
              </a:extLst>
            </p:cNvPr>
            <p:cNvSpPr txBox="1"/>
            <p:nvPr/>
          </p:nvSpPr>
          <p:spPr>
            <a:xfrm>
              <a:off x="1649248" y="4313566"/>
              <a:ext cx="1205104" cy="36946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CSA</a:t>
              </a:r>
              <a:endParaRPr lang="it-IT" sz="1801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CasellaDiTesto 118">
              <a:extLst>
                <a:ext uri="{FF2B5EF4-FFF2-40B4-BE49-F238E27FC236}">
                  <a16:creationId xmlns:a16="http://schemas.microsoft.com/office/drawing/2014/main" id="{AC5715AD-922B-367A-09BE-DFEAD231C301}"/>
                </a:ext>
              </a:extLst>
            </p:cNvPr>
            <p:cNvSpPr txBox="1"/>
            <p:nvPr/>
          </p:nvSpPr>
          <p:spPr>
            <a:xfrm>
              <a:off x="3759820" y="4313566"/>
              <a:ext cx="1614421" cy="36946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Disc.</a:t>
              </a:r>
              <a:endParaRPr lang="it-IT" sz="1801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0" name="Connettore diritto 11">
              <a:extLst>
                <a:ext uri="{FF2B5EF4-FFF2-40B4-BE49-F238E27FC236}">
                  <a16:creationId xmlns:a16="http://schemas.microsoft.com/office/drawing/2014/main" id="{E8E8CCDA-C31D-7931-40CE-0ACE83B31F9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826204" y="3178569"/>
              <a:ext cx="3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diritto 13">
              <a:extLst>
                <a:ext uri="{FF2B5EF4-FFF2-40B4-BE49-F238E27FC236}">
                  <a16:creationId xmlns:a16="http://schemas.microsoft.com/office/drawing/2014/main" id="{82251507-E261-20D2-7FE8-0664D6EBF9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6735" y="3178797"/>
              <a:ext cx="32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242">
                  <a:extLst>
                    <a:ext uri="{FF2B5EF4-FFF2-40B4-BE49-F238E27FC236}">
                      <a16:creationId xmlns:a16="http://schemas.microsoft.com/office/drawing/2014/main" id="{AB6AAEC2-451C-2E39-D3C9-BB1E6A9D2255}"/>
                    </a:ext>
                  </a:extLst>
                </p:cNvPr>
                <p:cNvSpPr txBox="1"/>
                <p:nvPr/>
              </p:nvSpPr>
              <p:spPr>
                <a:xfrm>
                  <a:off x="2313781" y="3111576"/>
                  <a:ext cx="451983" cy="29360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12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𝐞𝐪</m:t>
                            </m:r>
                          </m:sub>
                        </m:sSub>
                      </m:oMath>
                    </m:oMathPara>
                  </a14:m>
                  <a:endParaRPr lang="it-IT" sz="1200" baseline="-25000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2" name="TextBox 242">
                  <a:extLst>
                    <a:ext uri="{FF2B5EF4-FFF2-40B4-BE49-F238E27FC236}">
                      <a16:creationId xmlns:a16="http://schemas.microsoft.com/office/drawing/2014/main" id="{AB6AAEC2-451C-2E39-D3C9-BB1E6A9D22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781" y="3111576"/>
                  <a:ext cx="451983" cy="29360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3" name="Group 243">
              <a:extLst>
                <a:ext uri="{FF2B5EF4-FFF2-40B4-BE49-F238E27FC236}">
                  <a16:creationId xmlns:a16="http://schemas.microsoft.com/office/drawing/2014/main" id="{FFAE4AAB-3C32-095F-8574-7DBDE3F7D1D6}"/>
                </a:ext>
              </a:extLst>
            </p:cNvPr>
            <p:cNvGrpSpPr/>
            <p:nvPr/>
          </p:nvGrpSpPr>
          <p:grpSpPr>
            <a:xfrm rot="5400000">
              <a:off x="2214166" y="3004634"/>
              <a:ext cx="131140" cy="345278"/>
              <a:chOff x="2520753" y="2696845"/>
              <a:chExt cx="253118" cy="774700"/>
            </a:xfrm>
          </p:grpSpPr>
          <p:cxnSp>
            <p:nvCxnSpPr>
              <p:cNvPr id="124" name="Straight Connector 244">
                <a:extLst>
                  <a:ext uri="{FF2B5EF4-FFF2-40B4-BE49-F238E27FC236}">
                    <a16:creationId xmlns:a16="http://schemas.microsoft.com/office/drawing/2014/main" id="{5DECF1BB-7ABC-E47B-DAF4-E2828E1AFAEF}"/>
                  </a:ext>
                </a:extLst>
              </p:cNvPr>
              <p:cNvCxnSpPr/>
              <p:nvPr/>
            </p:nvCxnSpPr>
            <p:spPr>
              <a:xfrm>
                <a:off x="2647315" y="2696845"/>
                <a:ext cx="0" cy="147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245">
                <a:extLst>
                  <a:ext uri="{FF2B5EF4-FFF2-40B4-BE49-F238E27FC236}">
                    <a16:creationId xmlns:a16="http://schemas.microsoft.com/office/drawing/2014/main" id="{F4D480FE-106B-FC7F-1653-5EE5D1F8ED9A}"/>
                  </a:ext>
                </a:extLst>
              </p:cNvPr>
              <p:cNvCxnSpPr/>
              <p:nvPr/>
            </p:nvCxnSpPr>
            <p:spPr>
              <a:xfrm>
                <a:off x="2647312" y="3324225"/>
                <a:ext cx="0" cy="147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246">
                <a:extLst>
                  <a:ext uri="{FF2B5EF4-FFF2-40B4-BE49-F238E27FC236}">
                    <a16:creationId xmlns:a16="http://schemas.microsoft.com/office/drawing/2014/main" id="{18C97689-B356-E292-4A2D-34FED586D6E5}"/>
                  </a:ext>
                </a:extLst>
              </p:cNvPr>
              <p:cNvCxnSpPr/>
              <p:nvPr/>
            </p:nvCxnSpPr>
            <p:spPr>
              <a:xfrm>
                <a:off x="2647312" y="2844165"/>
                <a:ext cx="126559" cy="40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247">
                <a:extLst>
                  <a:ext uri="{FF2B5EF4-FFF2-40B4-BE49-F238E27FC236}">
                    <a16:creationId xmlns:a16="http://schemas.microsoft.com/office/drawing/2014/main" id="{C6CCB096-051A-26B2-6867-76D694AB1C03}"/>
                  </a:ext>
                </a:extLst>
              </p:cNvPr>
              <p:cNvCxnSpPr/>
              <p:nvPr/>
            </p:nvCxnSpPr>
            <p:spPr>
              <a:xfrm flipH="1">
                <a:off x="2520753" y="2884170"/>
                <a:ext cx="253118" cy="800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248">
                <a:extLst>
                  <a:ext uri="{FF2B5EF4-FFF2-40B4-BE49-F238E27FC236}">
                    <a16:creationId xmlns:a16="http://schemas.microsoft.com/office/drawing/2014/main" id="{1AE48C3F-5B66-C20B-62FA-38FBC6624E18}"/>
                  </a:ext>
                </a:extLst>
              </p:cNvPr>
              <p:cNvCxnSpPr/>
              <p:nvPr/>
            </p:nvCxnSpPr>
            <p:spPr>
              <a:xfrm>
                <a:off x="2520753" y="2964180"/>
                <a:ext cx="253118" cy="800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249">
                <a:extLst>
                  <a:ext uri="{FF2B5EF4-FFF2-40B4-BE49-F238E27FC236}">
                    <a16:creationId xmlns:a16="http://schemas.microsoft.com/office/drawing/2014/main" id="{9BD5AE0B-5F12-DF6D-5C41-E6E4928A2EFB}"/>
                  </a:ext>
                </a:extLst>
              </p:cNvPr>
              <p:cNvCxnSpPr/>
              <p:nvPr/>
            </p:nvCxnSpPr>
            <p:spPr>
              <a:xfrm flipH="1">
                <a:off x="2520753" y="3044190"/>
                <a:ext cx="253118" cy="800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250">
                <a:extLst>
                  <a:ext uri="{FF2B5EF4-FFF2-40B4-BE49-F238E27FC236}">
                    <a16:creationId xmlns:a16="http://schemas.microsoft.com/office/drawing/2014/main" id="{C948CD56-EB79-8609-52BB-89EAC86F684D}"/>
                  </a:ext>
                </a:extLst>
              </p:cNvPr>
              <p:cNvCxnSpPr/>
              <p:nvPr/>
            </p:nvCxnSpPr>
            <p:spPr>
              <a:xfrm>
                <a:off x="2520753" y="3124200"/>
                <a:ext cx="253118" cy="800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251">
                <a:extLst>
                  <a:ext uri="{FF2B5EF4-FFF2-40B4-BE49-F238E27FC236}">
                    <a16:creationId xmlns:a16="http://schemas.microsoft.com/office/drawing/2014/main" id="{B6C875B1-262A-1055-15FE-12864C4C74A1}"/>
                  </a:ext>
                </a:extLst>
              </p:cNvPr>
              <p:cNvCxnSpPr/>
              <p:nvPr/>
            </p:nvCxnSpPr>
            <p:spPr>
              <a:xfrm flipH="1">
                <a:off x="2520753" y="3204210"/>
                <a:ext cx="253118" cy="800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252">
                <a:extLst>
                  <a:ext uri="{FF2B5EF4-FFF2-40B4-BE49-F238E27FC236}">
                    <a16:creationId xmlns:a16="http://schemas.microsoft.com/office/drawing/2014/main" id="{9E33ADC0-898B-7D73-D91D-231EE2440B5D}"/>
                  </a:ext>
                </a:extLst>
              </p:cNvPr>
              <p:cNvCxnSpPr/>
              <p:nvPr/>
            </p:nvCxnSpPr>
            <p:spPr>
              <a:xfrm>
                <a:off x="2520753" y="3284220"/>
                <a:ext cx="126559" cy="400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ttangolo 132">
              <a:extLst>
                <a:ext uri="{FF2B5EF4-FFF2-40B4-BE49-F238E27FC236}">
                  <a16:creationId xmlns:a16="http://schemas.microsoft.com/office/drawing/2014/main" id="{CF250F6C-0FD7-F79C-6C73-F664F4435526}"/>
                </a:ext>
              </a:extLst>
            </p:cNvPr>
            <p:cNvSpPr/>
            <p:nvPr/>
          </p:nvSpPr>
          <p:spPr>
            <a:xfrm flipH="1">
              <a:off x="5070285" y="3046436"/>
              <a:ext cx="3332373" cy="166619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Rettangolo 133">
              <a:extLst>
                <a:ext uri="{FF2B5EF4-FFF2-40B4-BE49-F238E27FC236}">
                  <a16:creationId xmlns:a16="http://schemas.microsoft.com/office/drawing/2014/main" id="{0D57D68E-9BFB-4FF9-DBBF-27CD5748BF13}"/>
                </a:ext>
              </a:extLst>
            </p:cNvPr>
            <p:cNvSpPr/>
            <p:nvPr/>
          </p:nvSpPr>
          <p:spPr>
            <a:xfrm>
              <a:off x="6650878" y="3102944"/>
              <a:ext cx="298393" cy="4633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Rettangolo 134">
              <a:extLst>
                <a:ext uri="{FF2B5EF4-FFF2-40B4-BE49-F238E27FC236}">
                  <a16:creationId xmlns:a16="http://schemas.microsoft.com/office/drawing/2014/main" id="{BDCE676D-2F45-8BAA-8130-53C2A6B3A155}"/>
                </a:ext>
              </a:extLst>
            </p:cNvPr>
            <p:cNvSpPr/>
            <p:nvPr/>
          </p:nvSpPr>
          <p:spPr>
            <a:xfrm>
              <a:off x="6650878" y="3748382"/>
              <a:ext cx="298393" cy="4633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6" name="Connettore diritto 135">
              <a:extLst>
                <a:ext uri="{FF2B5EF4-FFF2-40B4-BE49-F238E27FC236}">
                  <a16:creationId xmlns:a16="http://schemas.microsoft.com/office/drawing/2014/main" id="{F74D2220-1DCE-2A1E-327B-D009F9556979}"/>
                </a:ext>
              </a:extLst>
            </p:cNvPr>
            <p:cNvCxnSpPr/>
            <p:nvPr/>
          </p:nvCxnSpPr>
          <p:spPr>
            <a:xfrm flipH="1" flipV="1">
              <a:off x="6320832" y="3329295"/>
              <a:ext cx="770" cy="346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diritto 136">
              <a:extLst>
                <a:ext uri="{FF2B5EF4-FFF2-40B4-BE49-F238E27FC236}">
                  <a16:creationId xmlns:a16="http://schemas.microsoft.com/office/drawing/2014/main" id="{48D6ABDD-CBFE-30DF-EA6B-44EAF7F41384}"/>
                </a:ext>
              </a:extLst>
            </p:cNvPr>
            <p:cNvCxnSpPr>
              <a:stCxn id="134" idx="1"/>
            </p:cNvCxnSpPr>
            <p:nvPr/>
          </p:nvCxnSpPr>
          <p:spPr>
            <a:xfrm flipH="1" flipV="1">
              <a:off x="6320840" y="3334606"/>
              <a:ext cx="330030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diritto 137">
              <a:extLst>
                <a:ext uri="{FF2B5EF4-FFF2-40B4-BE49-F238E27FC236}">
                  <a16:creationId xmlns:a16="http://schemas.microsoft.com/office/drawing/2014/main" id="{9C230C84-AEE7-D178-1F20-FB22F468B7A2}"/>
                </a:ext>
              </a:extLst>
            </p:cNvPr>
            <p:cNvCxnSpPr/>
            <p:nvPr/>
          </p:nvCxnSpPr>
          <p:spPr>
            <a:xfrm flipV="1">
              <a:off x="6320845" y="3668058"/>
              <a:ext cx="347" cy="31513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diritto 138">
              <a:extLst>
                <a:ext uri="{FF2B5EF4-FFF2-40B4-BE49-F238E27FC236}">
                  <a16:creationId xmlns:a16="http://schemas.microsoft.com/office/drawing/2014/main" id="{F9DE21C7-67C3-235F-A7DF-DD98DCA0EBD7}"/>
                </a:ext>
              </a:extLst>
            </p:cNvPr>
            <p:cNvCxnSpPr>
              <a:stCxn id="135" idx="1"/>
            </p:cNvCxnSpPr>
            <p:nvPr/>
          </p:nvCxnSpPr>
          <p:spPr>
            <a:xfrm flipH="1" flipV="1">
              <a:off x="6320840" y="3979537"/>
              <a:ext cx="330030" cy="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2 139">
              <a:extLst>
                <a:ext uri="{FF2B5EF4-FFF2-40B4-BE49-F238E27FC236}">
                  <a16:creationId xmlns:a16="http://schemas.microsoft.com/office/drawing/2014/main" id="{20F43FBB-90CC-D83C-DC03-A493B4C6D645}"/>
                </a:ext>
              </a:extLst>
            </p:cNvPr>
            <p:cNvCxnSpPr/>
            <p:nvPr/>
          </p:nvCxnSpPr>
          <p:spPr>
            <a:xfrm>
              <a:off x="6613702" y="3979518"/>
              <a:ext cx="452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2 140">
              <a:extLst>
                <a:ext uri="{FF2B5EF4-FFF2-40B4-BE49-F238E27FC236}">
                  <a16:creationId xmlns:a16="http://schemas.microsoft.com/office/drawing/2014/main" id="{C266CFEB-CB2E-FBFC-F6D4-7708E2A8A459}"/>
                </a:ext>
              </a:extLst>
            </p:cNvPr>
            <p:cNvCxnSpPr/>
            <p:nvPr/>
          </p:nvCxnSpPr>
          <p:spPr>
            <a:xfrm>
              <a:off x="6608844" y="3334587"/>
              <a:ext cx="452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CasellaDiTesto 141">
              <a:extLst>
                <a:ext uri="{FF2B5EF4-FFF2-40B4-BE49-F238E27FC236}">
                  <a16:creationId xmlns:a16="http://schemas.microsoft.com/office/drawing/2014/main" id="{4F0A7ABE-566D-3FBF-E55C-AB4B2A6E839B}"/>
                </a:ext>
              </a:extLst>
            </p:cNvPr>
            <p:cNvSpPr txBox="1"/>
            <p:nvPr/>
          </p:nvSpPr>
          <p:spPr>
            <a:xfrm>
              <a:off x="6567209" y="3163995"/>
              <a:ext cx="455692" cy="30790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C1</a:t>
              </a:r>
              <a:endParaRPr lang="it-IT" sz="1401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CasellaDiTesto 142">
              <a:extLst>
                <a:ext uri="{FF2B5EF4-FFF2-40B4-BE49-F238E27FC236}">
                  <a16:creationId xmlns:a16="http://schemas.microsoft.com/office/drawing/2014/main" id="{2ABC128E-F7FA-2BAF-5A44-A51FECF2236F}"/>
                </a:ext>
              </a:extLst>
            </p:cNvPr>
            <p:cNvSpPr txBox="1"/>
            <p:nvPr/>
          </p:nvSpPr>
          <p:spPr>
            <a:xfrm>
              <a:off x="6573887" y="3805904"/>
              <a:ext cx="469056" cy="30790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C2</a:t>
              </a:r>
              <a:endParaRPr lang="it-IT" sz="1401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Rettangolo 143">
              <a:extLst>
                <a:ext uri="{FF2B5EF4-FFF2-40B4-BE49-F238E27FC236}">
                  <a16:creationId xmlns:a16="http://schemas.microsoft.com/office/drawing/2014/main" id="{88860F91-FF5D-AB51-31A3-F3D3D418E9BB}"/>
                </a:ext>
              </a:extLst>
            </p:cNvPr>
            <p:cNvSpPr/>
            <p:nvPr/>
          </p:nvSpPr>
          <p:spPr>
            <a:xfrm>
              <a:off x="7588996" y="3414302"/>
              <a:ext cx="751330" cy="46330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CasellaDiTesto 144">
              <a:extLst>
                <a:ext uri="{FF2B5EF4-FFF2-40B4-BE49-F238E27FC236}">
                  <a16:creationId xmlns:a16="http://schemas.microsoft.com/office/drawing/2014/main" id="{6AFAA3EB-AE49-1E5E-629B-EDAB22BB5D59}"/>
                </a:ext>
              </a:extLst>
            </p:cNvPr>
            <p:cNvSpPr txBox="1"/>
            <p:nvPr/>
          </p:nvSpPr>
          <p:spPr>
            <a:xfrm>
              <a:off x="7486846" y="3511602"/>
              <a:ext cx="965621" cy="33855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Readout</a:t>
              </a:r>
              <a:endParaRPr lang="it-IT" sz="1600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6" name="Connettore diritto 145">
              <a:extLst>
                <a:ext uri="{FF2B5EF4-FFF2-40B4-BE49-F238E27FC236}">
                  <a16:creationId xmlns:a16="http://schemas.microsoft.com/office/drawing/2014/main" id="{CC062B58-548E-31F1-BE32-AB31373D3F4B}"/>
                </a:ext>
              </a:extLst>
            </p:cNvPr>
            <p:cNvCxnSpPr/>
            <p:nvPr/>
          </p:nvCxnSpPr>
          <p:spPr>
            <a:xfrm flipH="1">
              <a:off x="6949257" y="3968528"/>
              <a:ext cx="19395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diritto 146">
              <a:extLst>
                <a:ext uri="{FF2B5EF4-FFF2-40B4-BE49-F238E27FC236}">
                  <a16:creationId xmlns:a16="http://schemas.microsoft.com/office/drawing/2014/main" id="{BEA72386-2F55-DDB9-3C03-BF012E91FD9D}"/>
                </a:ext>
              </a:extLst>
            </p:cNvPr>
            <p:cNvCxnSpPr/>
            <p:nvPr/>
          </p:nvCxnSpPr>
          <p:spPr>
            <a:xfrm flipH="1">
              <a:off x="6942938" y="3334602"/>
              <a:ext cx="200284" cy="10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diritto 147">
              <a:extLst>
                <a:ext uri="{FF2B5EF4-FFF2-40B4-BE49-F238E27FC236}">
                  <a16:creationId xmlns:a16="http://schemas.microsoft.com/office/drawing/2014/main" id="{72A2B026-7B6F-03AA-21BB-14CC640FE044}"/>
                </a:ext>
              </a:extLst>
            </p:cNvPr>
            <p:cNvCxnSpPr/>
            <p:nvPr/>
          </p:nvCxnSpPr>
          <p:spPr>
            <a:xfrm flipV="1">
              <a:off x="7141850" y="3330516"/>
              <a:ext cx="892" cy="2235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diritto 148">
              <a:extLst>
                <a:ext uri="{FF2B5EF4-FFF2-40B4-BE49-F238E27FC236}">
                  <a16:creationId xmlns:a16="http://schemas.microsoft.com/office/drawing/2014/main" id="{D4D84785-4406-C86B-0CB7-4DAE0E0268EF}"/>
                </a:ext>
              </a:extLst>
            </p:cNvPr>
            <p:cNvCxnSpPr/>
            <p:nvPr/>
          </p:nvCxnSpPr>
          <p:spPr>
            <a:xfrm flipH="1">
              <a:off x="7137190" y="3553048"/>
              <a:ext cx="406852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2 149">
              <a:extLst>
                <a:ext uri="{FF2B5EF4-FFF2-40B4-BE49-F238E27FC236}">
                  <a16:creationId xmlns:a16="http://schemas.microsoft.com/office/drawing/2014/main" id="{9343D82E-90E5-30E4-F571-3A55BFB43AD6}"/>
                </a:ext>
              </a:extLst>
            </p:cNvPr>
            <p:cNvCxnSpPr/>
            <p:nvPr/>
          </p:nvCxnSpPr>
          <p:spPr>
            <a:xfrm>
              <a:off x="7544054" y="3553031"/>
              <a:ext cx="452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diritto 150">
              <a:extLst>
                <a:ext uri="{FF2B5EF4-FFF2-40B4-BE49-F238E27FC236}">
                  <a16:creationId xmlns:a16="http://schemas.microsoft.com/office/drawing/2014/main" id="{CDF2EC4B-06E6-126E-3798-3916A8A4053D}"/>
                </a:ext>
              </a:extLst>
            </p:cNvPr>
            <p:cNvCxnSpPr/>
            <p:nvPr/>
          </p:nvCxnSpPr>
          <p:spPr>
            <a:xfrm flipH="1">
              <a:off x="7139526" y="3749579"/>
              <a:ext cx="40453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2 151">
              <a:extLst>
                <a:ext uri="{FF2B5EF4-FFF2-40B4-BE49-F238E27FC236}">
                  <a16:creationId xmlns:a16="http://schemas.microsoft.com/office/drawing/2014/main" id="{D7FC8114-5E0F-BCE4-FABF-6ABD1B00D810}"/>
                </a:ext>
              </a:extLst>
            </p:cNvPr>
            <p:cNvCxnSpPr/>
            <p:nvPr/>
          </p:nvCxnSpPr>
          <p:spPr>
            <a:xfrm>
              <a:off x="7546376" y="3749579"/>
              <a:ext cx="452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diritto 152">
              <a:extLst>
                <a:ext uri="{FF2B5EF4-FFF2-40B4-BE49-F238E27FC236}">
                  <a16:creationId xmlns:a16="http://schemas.microsoft.com/office/drawing/2014/main" id="{C135766B-121C-39C0-8074-3EBCDB923257}"/>
                </a:ext>
              </a:extLst>
            </p:cNvPr>
            <p:cNvCxnSpPr/>
            <p:nvPr/>
          </p:nvCxnSpPr>
          <p:spPr>
            <a:xfrm flipV="1">
              <a:off x="7139529" y="3745507"/>
              <a:ext cx="892" cy="2235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CasellaDiTesto 153">
              <a:extLst>
                <a:ext uri="{FF2B5EF4-FFF2-40B4-BE49-F238E27FC236}">
                  <a16:creationId xmlns:a16="http://schemas.microsoft.com/office/drawing/2014/main" id="{E5EF8A3D-CBC1-BEBA-1E8F-20D3C658E49D}"/>
                </a:ext>
              </a:extLst>
            </p:cNvPr>
            <p:cNvSpPr txBox="1"/>
            <p:nvPr/>
          </p:nvSpPr>
          <p:spPr>
            <a:xfrm>
              <a:off x="6183260" y="4313566"/>
              <a:ext cx="1211989" cy="36946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Counters</a:t>
              </a:r>
              <a:endParaRPr lang="it-IT" sz="1801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CasellaDiTesto 154">
              <a:extLst>
                <a:ext uri="{FF2B5EF4-FFF2-40B4-BE49-F238E27FC236}">
                  <a16:creationId xmlns:a16="http://schemas.microsoft.com/office/drawing/2014/main" id="{348E402B-5EE3-724B-4587-19359F964642}"/>
                </a:ext>
              </a:extLst>
            </p:cNvPr>
            <p:cNvSpPr txBox="1"/>
            <p:nvPr/>
          </p:nvSpPr>
          <p:spPr>
            <a:xfrm>
              <a:off x="4866861" y="4313566"/>
              <a:ext cx="1572059" cy="369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CSCL</a:t>
              </a:r>
              <a:endParaRPr lang="it-IT" sz="1801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6" name="Connettore diritto 155">
              <a:extLst>
                <a:ext uri="{FF2B5EF4-FFF2-40B4-BE49-F238E27FC236}">
                  <a16:creationId xmlns:a16="http://schemas.microsoft.com/office/drawing/2014/main" id="{64607DEC-AFAA-CDC6-F085-C304FD8D8A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87022" y="3680594"/>
              <a:ext cx="330030" cy="2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diritto 156">
              <a:extLst>
                <a:ext uri="{FF2B5EF4-FFF2-40B4-BE49-F238E27FC236}">
                  <a16:creationId xmlns:a16="http://schemas.microsoft.com/office/drawing/2014/main" id="{A6EAD1C8-1057-1C8B-B60A-4054F7C6BD80}"/>
                </a:ext>
              </a:extLst>
            </p:cNvPr>
            <p:cNvCxnSpPr/>
            <p:nvPr/>
          </p:nvCxnSpPr>
          <p:spPr>
            <a:xfrm flipH="1">
              <a:off x="2986680" y="3767626"/>
              <a:ext cx="432000" cy="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B3174D81-57E1-7DEF-8B24-05F1BFDD1A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9274" y="3770802"/>
              <a:ext cx="0" cy="288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diritto 158">
              <a:extLst>
                <a:ext uri="{FF2B5EF4-FFF2-40B4-BE49-F238E27FC236}">
                  <a16:creationId xmlns:a16="http://schemas.microsoft.com/office/drawing/2014/main" id="{5A8C1D01-E95C-8321-760F-FC74FDF04A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1903" y="3770802"/>
              <a:ext cx="0" cy="288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96A068C0-3443-6964-363C-18C24DEB9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4531" y="3770802"/>
              <a:ext cx="0" cy="288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diritto 160">
              <a:extLst>
                <a:ext uri="{FF2B5EF4-FFF2-40B4-BE49-F238E27FC236}">
                  <a16:creationId xmlns:a16="http://schemas.microsoft.com/office/drawing/2014/main" id="{C2DF35CC-D5A0-7031-C28C-3C78FBDC4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7031" y="4073661"/>
              <a:ext cx="0" cy="792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diritto 161">
              <a:extLst>
                <a:ext uri="{FF2B5EF4-FFF2-40B4-BE49-F238E27FC236}">
                  <a16:creationId xmlns:a16="http://schemas.microsoft.com/office/drawing/2014/main" id="{EE6AAE82-2C00-33EB-3113-58676D325F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9660" y="4073661"/>
              <a:ext cx="0" cy="792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diritto 162">
              <a:extLst>
                <a:ext uri="{FF2B5EF4-FFF2-40B4-BE49-F238E27FC236}">
                  <a16:creationId xmlns:a16="http://schemas.microsoft.com/office/drawing/2014/main" id="{20A05379-8909-6EF6-516A-53F19664A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2287" y="4073661"/>
              <a:ext cx="0" cy="792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diritto 163">
              <a:extLst>
                <a:ext uri="{FF2B5EF4-FFF2-40B4-BE49-F238E27FC236}">
                  <a16:creationId xmlns:a16="http://schemas.microsoft.com/office/drawing/2014/main" id="{158EBE86-6CDA-419B-9A64-2E85E271F4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1617" y="2841739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diritto 164">
              <a:extLst>
                <a:ext uri="{FF2B5EF4-FFF2-40B4-BE49-F238E27FC236}">
                  <a16:creationId xmlns:a16="http://schemas.microsoft.com/office/drawing/2014/main" id="{16BD863E-88D2-20DF-AA05-A29894713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0439" y="2841739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diritto 165">
              <a:extLst>
                <a:ext uri="{FF2B5EF4-FFF2-40B4-BE49-F238E27FC236}">
                  <a16:creationId xmlns:a16="http://schemas.microsoft.com/office/drawing/2014/main" id="{E059903B-30B1-4F4C-2937-2B355E90CA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9258" y="2841739"/>
              <a:ext cx="0" cy="54000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diritto 166">
              <a:extLst>
                <a:ext uri="{FF2B5EF4-FFF2-40B4-BE49-F238E27FC236}">
                  <a16:creationId xmlns:a16="http://schemas.microsoft.com/office/drawing/2014/main" id="{537A4CB9-3108-1727-375C-A6CC560AA1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0488" y="3487019"/>
              <a:ext cx="0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67">
              <a:extLst>
                <a:ext uri="{FF2B5EF4-FFF2-40B4-BE49-F238E27FC236}">
                  <a16:creationId xmlns:a16="http://schemas.microsoft.com/office/drawing/2014/main" id="{7DDAE847-42F5-EC15-ACFE-2CD2830A5D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8382" y="3490455"/>
              <a:ext cx="216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diritto 168">
              <a:extLst>
                <a:ext uri="{FF2B5EF4-FFF2-40B4-BE49-F238E27FC236}">
                  <a16:creationId xmlns:a16="http://schemas.microsoft.com/office/drawing/2014/main" id="{B262315C-DF90-750A-85CA-ECBB7A9999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2613" y="3351385"/>
              <a:ext cx="0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diritto 169">
              <a:extLst>
                <a:ext uri="{FF2B5EF4-FFF2-40B4-BE49-F238E27FC236}">
                  <a16:creationId xmlns:a16="http://schemas.microsoft.com/office/drawing/2014/main" id="{F848CC85-8A6F-25E4-6753-E50BA56066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8567" y="3353766"/>
              <a:ext cx="0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diritto 170">
              <a:extLst>
                <a:ext uri="{FF2B5EF4-FFF2-40B4-BE49-F238E27FC236}">
                  <a16:creationId xmlns:a16="http://schemas.microsoft.com/office/drawing/2014/main" id="{3D6E6AE0-92D8-0F6F-163B-C5241C4EA8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8764" y="3354203"/>
              <a:ext cx="0" cy="144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2" name="Gruppo 171">
              <a:extLst>
                <a:ext uri="{FF2B5EF4-FFF2-40B4-BE49-F238E27FC236}">
                  <a16:creationId xmlns:a16="http://schemas.microsoft.com/office/drawing/2014/main" id="{098501EA-9CBF-D084-38A8-4A89CA8B0A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22382" y="3596422"/>
              <a:ext cx="288000" cy="288000"/>
              <a:chOff x="6054023" y="4107828"/>
              <a:chExt cx="330055" cy="330055"/>
            </a:xfrm>
          </p:grpSpPr>
          <p:grpSp>
            <p:nvGrpSpPr>
              <p:cNvPr id="173" name="Gruppo 172">
                <a:extLst>
                  <a:ext uri="{FF2B5EF4-FFF2-40B4-BE49-F238E27FC236}">
                    <a16:creationId xmlns:a16="http://schemas.microsoft.com/office/drawing/2014/main" id="{4D1E2B10-7CA3-71BC-7193-E1DA7E00FB6B}"/>
                  </a:ext>
                </a:extLst>
              </p:cNvPr>
              <p:cNvGrpSpPr/>
              <p:nvPr/>
            </p:nvGrpSpPr>
            <p:grpSpPr>
              <a:xfrm>
                <a:off x="6054023" y="4107828"/>
                <a:ext cx="330055" cy="330055"/>
                <a:chOff x="6075822" y="3740727"/>
                <a:chExt cx="330055" cy="330055"/>
              </a:xfrm>
            </p:grpSpPr>
            <p:cxnSp>
              <p:nvCxnSpPr>
                <p:cNvPr id="175" name="Connettore diritto 174">
                  <a:extLst>
                    <a:ext uri="{FF2B5EF4-FFF2-40B4-BE49-F238E27FC236}">
                      <a16:creationId xmlns:a16="http://schemas.microsoft.com/office/drawing/2014/main" id="{C899F306-5E99-7133-FFCC-816C227966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40850" y="3740727"/>
                  <a:ext cx="0" cy="3300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Connettore diritto 175">
                  <a:extLst>
                    <a:ext uri="{FF2B5EF4-FFF2-40B4-BE49-F238E27FC236}">
                      <a16:creationId xmlns:a16="http://schemas.microsoft.com/office/drawing/2014/main" id="{08837481-8AD6-83F2-2490-D3708CBEB8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240850" y="3740727"/>
                  <a:ext cx="0" cy="33005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" name="Ovale 173">
                <a:extLst>
                  <a:ext uri="{FF2B5EF4-FFF2-40B4-BE49-F238E27FC236}">
                    <a16:creationId xmlns:a16="http://schemas.microsoft.com/office/drawing/2014/main" id="{0158B032-B0A0-C5FE-543C-731BE464B3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54023" y="4107828"/>
                <a:ext cx="330055" cy="330055"/>
              </a:xfrm>
              <a:prstGeom prst="ellipse">
                <a:avLst/>
              </a:prstGeom>
              <a:noFill/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1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7" name="CasellaDiTesto 176">
              <a:extLst>
                <a:ext uri="{FF2B5EF4-FFF2-40B4-BE49-F238E27FC236}">
                  <a16:creationId xmlns:a16="http://schemas.microsoft.com/office/drawing/2014/main" id="{E5AE5A4E-22BD-46D1-DD05-B3DAB1C53E2A}"/>
                </a:ext>
              </a:extLst>
            </p:cNvPr>
            <p:cNvSpPr txBox="1"/>
            <p:nvPr/>
          </p:nvSpPr>
          <p:spPr>
            <a:xfrm>
              <a:off x="2850305" y="2549670"/>
              <a:ext cx="1805691" cy="3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From </a:t>
              </a:r>
              <a:r>
                <a:rPr lang="it-IT" sz="1401" dirty="0" err="1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adjacent</a:t>
              </a:r>
              <a:r>
                <a:rPr lang="it-IT" sz="140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 pixels</a:t>
              </a:r>
              <a:endParaRPr lang="en-US" sz="1401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CasellaDiTesto 177">
              <a:extLst>
                <a:ext uri="{FF2B5EF4-FFF2-40B4-BE49-F238E27FC236}">
                  <a16:creationId xmlns:a16="http://schemas.microsoft.com/office/drawing/2014/main" id="{35EFD3A3-2012-E244-D91A-B70936198700}"/>
                </a:ext>
              </a:extLst>
            </p:cNvPr>
            <p:cNvSpPr txBox="1"/>
            <p:nvPr/>
          </p:nvSpPr>
          <p:spPr>
            <a:xfrm>
              <a:off x="2663625" y="4826573"/>
              <a:ext cx="1665246" cy="3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To </a:t>
              </a:r>
              <a:r>
                <a:rPr lang="it-IT" sz="1401" dirty="0" err="1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adjacent</a:t>
              </a:r>
              <a:r>
                <a:rPr lang="it-IT" sz="1401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rPr>
                <a:t> pixels</a:t>
              </a:r>
              <a:endParaRPr lang="en-US" sz="1401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9" name="Gruppo 178">
              <a:extLst>
                <a:ext uri="{FF2B5EF4-FFF2-40B4-BE49-F238E27FC236}">
                  <a16:creationId xmlns:a16="http://schemas.microsoft.com/office/drawing/2014/main" id="{3F257B94-F0FE-DA0C-5180-B3BD49E89B8E}"/>
                </a:ext>
              </a:extLst>
            </p:cNvPr>
            <p:cNvGrpSpPr/>
            <p:nvPr/>
          </p:nvGrpSpPr>
          <p:grpSpPr>
            <a:xfrm>
              <a:off x="6044803" y="4842411"/>
              <a:ext cx="563395" cy="276999"/>
              <a:chOff x="6019405" y="3385737"/>
              <a:chExt cx="563396" cy="277000"/>
            </a:xfrm>
          </p:grpSpPr>
          <p:grpSp>
            <p:nvGrpSpPr>
              <p:cNvPr id="180" name="Gruppo 179">
                <a:extLst>
                  <a:ext uri="{FF2B5EF4-FFF2-40B4-BE49-F238E27FC236}">
                    <a16:creationId xmlns:a16="http://schemas.microsoft.com/office/drawing/2014/main" id="{2EF63C32-FF81-E1DD-A53D-12D7E1C6CFE4}"/>
                  </a:ext>
                </a:extLst>
              </p:cNvPr>
              <p:cNvGrpSpPr/>
              <p:nvPr/>
            </p:nvGrpSpPr>
            <p:grpSpPr>
              <a:xfrm rot="5400000">
                <a:off x="6189876" y="3264810"/>
                <a:ext cx="238305" cy="547544"/>
                <a:chOff x="5462017" y="870970"/>
                <a:chExt cx="238305" cy="547544"/>
              </a:xfrm>
            </p:grpSpPr>
            <p:sp>
              <p:nvSpPr>
                <p:cNvPr id="182" name="Rettangolo 181">
                  <a:extLst>
                    <a:ext uri="{FF2B5EF4-FFF2-40B4-BE49-F238E27FC236}">
                      <a16:creationId xmlns:a16="http://schemas.microsoft.com/office/drawing/2014/main" id="{6CEB5419-C8C6-113F-9173-FA47671E21B2}"/>
                    </a:ext>
                  </a:extLst>
                </p:cNvPr>
                <p:cNvSpPr/>
                <p:nvPr/>
              </p:nvSpPr>
              <p:spPr>
                <a:xfrm rot="5400000">
                  <a:off x="5307398" y="1025589"/>
                  <a:ext cx="547544" cy="238305"/>
                </a:xfrm>
                <a:prstGeom prst="rect">
                  <a:avLst/>
                </a:prstGeom>
                <a:solidFill>
                  <a:schemeClr val="accent6">
                    <a:alpha val="22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3" name="Rettangolo 182">
                  <a:extLst>
                    <a:ext uri="{FF2B5EF4-FFF2-40B4-BE49-F238E27FC236}">
                      <a16:creationId xmlns:a16="http://schemas.microsoft.com/office/drawing/2014/main" id="{F01E542F-EAA3-A7C3-3FA1-10066805D8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27170" y="899828"/>
                  <a:ext cx="108000" cy="108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1" name="CasellaDiTesto 180">
                <a:extLst>
                  <a:ext uri="{FF2B5EF4-FFF2-40B4-BE49-F238E27FC236}">
                    <a16:creationId xmlns:a16="http://schemas.microsoft.com/office/drawing/2014/main" id="{E97F82C5-FF53-6DD3-1C5E-77835D21E522}"/>
                  </a:ext>
                </a:extLst>
              </p:cNvPr>
              <p:cNvSpPr txBox="1"/>
              <p:nvPr/>
            </p:nvSpPr>
            <p:spPr>
              <a:xfrm>
                <a:off x="6019405" y="3385737"/>
                <a:ext cx="457177" cy="277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err="1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right</a:t>
                </a:r>
                <a:endParaRPr lang="en-US" sz="1200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4" name="Gruppo 183">
              <a:extLst>
                <a:ext uri="{FF2B5EF4-FFF2-40B4-BE49-F238E27FC236}">
                  <a16:creationId xmlns:a16="http://schemas.microsoft.com/office/drawing/2014/main" id="{B9C67D5C-3A94-07E8-43B4-10794AFE79BA}"/>
                </a:ext>
              </a:extLst>
            </p:cNvPr>
            <p:cNvGrpSpPr/>
            <p:nvPr/>
          </p:nvGrpSpPr>
          <p:grpSpPr>
            <a:xfrm>
              <a:off x="5196682" y="4850702"/>
              <a:ext cx="412292" cy="547545"/>
              <a:chOff x="5369992" y="3470244"/>
              <a:chExt cx="412292" cy="547544"/>
            </a:xfrm>
          </p:grpSpPr>
          <p:grpSp>
            <p:nvGrpSpPr>
              <p:cNvPr id="185" name="Gruppo 184">
                <a:extLst>
                  <a:ext uri="{FF2B5EF4-FFF2-40B4-BE49-F238E27FC236}">
                    <a16:creationId xmlns:a16="http://schemas.microsoft.com/office/drawing/2014/main" id="{550B6718-D88E-24A8-57CF-B7E5F01702FF}"/>
                  </a:ext>
                </a:extLst>
              </p:cNvPr>
              <p:cNvGrpSpPr/>
              <p:nvPr/>
            </p:nvGrpSpPr>
            <p:grpSpPr>
              <a:xfrm rot="10800000">
                <a:off x="5462018" y="3470244"/>
                <a:ext cx="238305" cy="547544"/>
                <a:chOff x="5462017" y="870970"/>
                <a:chExt cx="238305" cy="547544"/>
              </a:xfrm>
            </p:grpSpPr>
            <p:sp>
              <p:nvSpPr>
                <p:cNvPr id="187" name="Rettangolo 186">
                  <a:extLst>
                    <a:ext uri="{FF2B5EF4-FFF2-40B4-BE49-F238E27FC236}">
                      <a16:creationId xmlns:a16="http://schemas.microsoft.com/office/drawing/2014/main" id="{D2A8F9DB-C825-04CD-8B77-950C258A2CC9}"/>
                    </a:ext>
                  </a:extLst>
                </p:cNvPr>
                <p:cNvSpPr/>
                <p:nvPr/>
              </p:nvSpPr>
              <p:spPr>
                <a:xfrm rot="5400000">
                  <a:off x="5307398" y="1025589"/>
                  <a:ext cx="547544" cy="238305"/>
                </a:xfrm>
                <a:prstGeom prst="rect">
                  <a:avLst/>
                </a:prstGeom>
                <a:solidFill>
                  <a:schemeClr val="accent6">
                    <a:alpha val="22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8" name="Rettangolo 187">
                  <a:extLst>
                    <a:ext uri="{FF2B5EF4-FFF2-40B4-BE49-F238E27FC236}">
                      <a16:creationId xmlns:a16="http://schemas.microsoft.com/office/drawing/2014/main" id="{3157B5CD-4349-51BF-2C22-C6E4EAE654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27170" y="899828"/>
                  <a:ext cx="108000" cy="108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6" name="CasellaDiTesto 185">
                <a:extLst>
                  <a:ext uri="{FF2B5EF4-FFF2-40B4-BE49-F238E27FC236}">
                    <a16:creationId xmlns:a16="http://schemas.microsoft.com/office/drawing/2014/main" id="{C11465A4-CAB3-AAC8-EA25-30755DB81F18}"/>
                  </a:ext>
                </a:extLst>
              </p:cNvPr>
              <p:cNvSpPr txBox="1"/>
              <p:nvPr/>
            </p:nvSpPr>
            <p:spPr>
              <a:xfrm>
                <a:off x="5369992" y="3527328"/>
                <a:ext cx="412292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bot.</a:t>
                </a:r>
                <a:endParaRPr lang="en-US" sz="1200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89" name="Connettore diritto 188">
              <a:extLst>
                <a:ext uri="{FF2B5EF4-FFF2-40B4-BE49-F238E27FC236}">
                  <a16:creationId xmlns:a16="http://schemas.microsoft.com/office/drawing/2014/main" id="{FC2220AA-5383-286E-7C1F-6B9075DF213A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353854" y="4054511"/>
              <a:ext cx="0" cy="792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headEnd type="triangl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diritto 189">
              <a:extLst>
                <a:ext uri="{FF2B5EF4-FFF2-40B4-BE49-F238E27FC236}">
                  <a16:creationId xmlns:a16="http://schemas.microsoft.com/office/drawing/2014/main" id="{B9103E4F-9DC6-A8A5-103A-FFAA81B4CF3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6120981" y="3899929"/>
              <a:ext cx="0" cy="972000"/>
            </a:xfrm>
            <a:prstGeom prst="line">
              <a:avLst/>
            </a:prstGeom>
            <a:ln w="19050">
              <a:solidFill>
                <a:schemeClr val="accent2"/>
              </a:solidFill>
              <a:prstDash val="solid"/>
              <a:headEnd type="none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diritto 190">
              <a:extLst>
                <a:ext uri="{FF2B5EF4-FFF2-40B4-BE49-F238E27FC236}">
                  <a16:creationId xmlns:a16="http://schemas.microsoft.com/office/drawing/2014/main" id="{99336983-994A-D644-DF32-E51D51882554}"/>
                </a:ext>
              </a:extLst>
            </p:cNvPr>
            <p:cNvCxnSpPr/>
            <p:nvPr/>
          </p:nvCxnSpPr>
          <p:spPr>
            <a:xfrm flipH="1" flipV="1">
              <a:off x="5984472" y="3907366"/>
              <a:ext cx="144000" cy="2"/>
            </a:xfrm>
            <a:prstGeom prst="line">
              <a:avLst/>
            </a:prstGeom>
            <a:ln w="19050">
              <a:solidFill>
                <a:schemeClr val="accent2"/>
              </a:solidFill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ettangolo 191">
              <a:extLst>
                <a:ext uri="{FF2B5EF4-FFF2-40B4-BE49-F238E27FC236}">
                  <a16:creationId xmlns:a16="http://schemas.microsoft.com/office/drawing/2014/main" id="{E5396B00-034A-C791-40A7-FD58B7E7F7C4}"/>
                </a:ext>
              </a:extLst>
            </p:cNvPr>
            <p:cNvSpPr/>
            <p:nvPr/>
          </p:nvSpPr>
          <p:spPr>
            <a:xfrm>
              <a:off x="1099245" y="3047546"/>
              <a:ext cx="7303413" cy="166508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 dirty="0">
                <a:solidFill>
                  <a:srgbClr val="00B0F0"/>
                </a:solidFill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3" name="Gruppo 192">
              <a:extLst>
                <a:ext uri="{FF2B5EF4-FFF2-40B4-BE49-F238E27FC236}">
                  <a16:creationId xmlns:a16="http://schemas.microsoft.com/office/drawing/2014/main" id="{A99D9F52-945C-A1FC-7FC7-90591240257C}"/>
                </a:ext>
              </a:extLst>
            </p:cNvPr>
            <p:cNvGrpSpPr/>
            <p:nvPr/>
          </p:nvGrpSpPr>
          <p:grpSpPr>
            <a:xfrm>
              <a:off x="5017953" y="3327731"/>
              <a:ext cx="957989" cy="714082"/>
              <a:chOff x="4941749" y="1752785"/>
              <a:chExt cx="957990" cy="714082"/>
            </a:xfrm>
          </p:grpSpPr>
          <p:sp>
            <p:nvSpPr>
              <p:cNvPr id="194" name="Rettangolo 193">
                <a:extLst>
                  <a:ext uri="{FF2B5EF4-FFF2-40B4-BE49-F238E27FC236}">
                    <a16:creationId xmlns:a16="http://schemas.microsoft.com/office/drawing/2014/main" id="{CBE9CC9F-4FDE-FC25-5D2B-46A97E233D32}"/>
                  </a:ext>
                </a:extLst>
              </p:cNvPr>
              <p:cNvSpPr/>
              <p:nvPr/>
            </p:nvSpPr>
            <p:spPr>
              <a:xfrm>
                <a:off x="5185659" y="1752785"/>
                <a:ext cx="714080" cy="71408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600" dirty="0">
                  <a:latin typeface="+mj-lt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5" name="Connettore 2 194">
                <a:extLst>
                  <a:ext uri="{FF2B5EF4-FFF2-40B4-BE49-F238E27FC236}">
                    <a16:creationId xmlns:a16="http://schemas.microsoft.com/office/drawing/2014/main" id="{9EAF8563-0D7D-63FC-DDE0-44102B5816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2699" y="1872893"/>
                <a:ext cx="0" cy="46800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ttore 2 195">
                <a:extLst>
                  <a:ext uri="{FF2B5EF4-FFF2-40B4-BE49-F238E27FC236}">
                    <a16:creationId xmlns:a16="http://schemas.microsoft.com/office/drawing/2014/main" id="{9B7E0ADC-3410-4819-42F1-404C07B00E5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542699" y="1872893"/>
                <a:ext cx="0" cy="468000"/>
              </a:xfrm>
              <a:prstGeom prst="straightConnector1">
                <a:avLst/>
              </a:prstGeom>
              <a:ln w="22225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nettore 2 196">
                <a:extLst>
                  <a:ext uri="{FF2B5EF4-FFF2-40B4-BE49-F238E27FC236}">
                    <a16:creationId xmlns:a16="http://schemas.microsoft.com/office/drawing/2014/main" id="{07E4E1E1-740A-66AA-31A7-B1DD68FBFAB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657318" y="1989893"/>
                <a:ext cx="0" cy="234000"/>
              </a:xfrm>
              <a:prstGeom prst="straightConnector1">
                <a:avLst/>
              </a:prstGeom>
              <a:ln w="22225">
                <a:solidFill>
                  <a:schemeClr val="accent2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nettore 2 197">
                <a:extLst>
                  <a:ext uri="{FF2B5EF4-FFF2-40B4-BE49-F238E27FC236}">
                    <a16:creationId xmlns:a16="http://schemas.microsoft.com/office/drawing/2014/main" id="{F759BF44-A4B4-DEAE-2E8C-E602B1F0A8A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544691" y="2106893"/>
                <a:ext cx="0" cy="234000"/>
              </a:xfrm>
              <a:prstGeom prst="straightConnector1">
                <a:avLst/>
              </a:prstGeom>
              <a:ln w="22225">
                <a:solidFill>
                  <a:schemeClr val="accent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nettore diritto 198">
                <a:extLst>
                  <a:ext uri="{FF2B5EF4-FFF2-40B4-BE49-F238E27FC236}">
                    <a16:creationId xmlns:a16="http://schemas.microsoft.com/office/drawing/2014/main" id="{F3A7110A-4F53-2E7E-3EF0-55F31625C8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41749" y="2107984"/>
                <a:ext cx="21422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Triangolo isoscele 199">
              <a:extLst>
                <a:ext uri="{FF2B5EF4-FFF2-40B4-BE49-F238E27FC236}">
                  <a16:creationId xmlns:a16="http://schemas.microsoft.com/office/drawing/2014/main" id="{8679BD88-7681-D014-D452-01772F1D9B3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416545" y="3378037"/>
              <a:ext cx="612000" cy="612844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1" name="Gruppo 200">
              <a:extLst>
                <a:ext uri="{FF2B5EF4-FFF2-40B4-BE49-F238E27FC236}">
                  <a16:creationId xmlns:a16="http://schemas.microsoft.com/office/drawing/2014/main" id="{D1474F4F-CC57-4DEE-E7C0-07ECABC4D2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39259" y="3598128"/>
              <a:ext cx="156123" cy="180000"/>
              <a:chOff x="4342405" y="2080334"/>
              <a:chExt cx="194890" cy="224695"/>
            </a:xfrm>
          </p:grpSpPr>
          <p:cxnSp>
            <p:nvCxnSpPr>
              <p:cNvPr id="202" name="Connettore diritto 201">
                <a:extLst>
                  <a:ext uri="{FF2B5EF4-FFF2-40B4-BE49-F238E27FC236}">
                    <a16:creationId xmlns:a16="http://schemas.microsoft.com/office/drawing/2014/main" id="{784DDE37-7608-877B-743E-81AECCBCB60D}"/>
                  </a:ext>
                </a:extLst>
              </p:cNvPr>
              <p:cNvCxnSpPr/>
              <p:nvPr/>
            </p:nvCxnSpPr>
            <p:spPr>
              <a:xfrm flipH="1">
                <a:off x="4342405" y="2296530"/>
                <a:ext cx="97445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nettore diritto 202">
                <a:extLst>
                  <a:ext uri="{FF2B5EF4-FFF2-40B4-BE49-F238E27FC236}">
                    <a16:creationId xmlns:a16="http://schemas.microsoft.com/office/drawing/2014/main" id="{EB74A7FC-C50E-A130-5CA7-B1EF427F0A1C}"/>
                  </a:ext>
                </a:extLst>
              </p:cNvPr>
              <p:cNvCxnSpPr/>
              <p:nvPr/>
            </p:nvCxnSpPr>
            <p:spPr>
              <a:xfrm flipH="1">
                <a:off x="4439850" y="2087409"/>
                <a:ext cx="97445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ttore diritto 203">
                <a:extLst>
                  <a:ext uri="{FF2B5EF4-FFF2-40B4-BE49-F238E27FC236}">
                    <a16:creationId xmlns:a16="http://schemas.microsoft.com/office/drawing/2014/main" id="{67AA2D47-1FF1-44D9-8499-4391BB6058C0}"/>
                  </a:ext>
                </a:extLst>
              </p:cNvPr>
              <p:cNvCxnSpPr/>
              <p:nvPr/>
            </p:nvCxnSpPr>
            <p:spPr>
              <a:xfrm>
                <a:off x="4439850" y="2080334"/>
                <a:ext cx="0" cy="2246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5" name="Freccia in giù 254">
              <a:extLst>
                <a:ext uri="{FF2B5EF4-FFF2-40B4-BE49-F238E27FC236}">
                  <a16:creationId xmlns:a16="http://schemas.microsoft.com/office/drawing/2014/main" id="{0A2BBB86-828D-A12E-8253-22D606912413}"/>
                </a:ext>
              </a:extLst>
            </p:cNvPr>
            <p:cNvSpPr/>
            <p:nvPr/>
          </p:nvSpPr>
          <p:spPr>
            <a:xfrm>
              <a:off x="7852774" y="3946774"/>
              <a:ext cx="284133" cy="41202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accent4">
                    <a:lumMod val="75000"/>
                  </a:schemeClr>
                </a:solidFill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" name="Immagine 204" descr="Immagine che contiene musica&#10;&#10;Descrizione generata automaticamente">
            <a:extLst>
              <a:ext uri="{FF2B5EF4-FFF2-40B4-BE49-F238E27FC236}">
                <a16:creationId xmlns:a16="http://schemas.microsoft.com/office/drawing/2014/main" id="{FE49918B-8617-43AD-A295-B8CADA7F86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191" t="17157" r="22865" b="4768"/>
          <a:stretch/>
        </p:blipFill>
        <p:spPr>
          <a:xfrm>
            <a:off x="751851" y="1068420"/>
            <a:ext cx="2858415" cy="2217026"/>
          </a:xfrm>
          <a:prstGeom prst="rect">
            <a:avLst/>
          </a:prstGeom>
        </p:spPr>
      </p:pic>
      <p:sp>
        <p:nvSpPr>
          <p:cNvPr id="206" name="CasellaDiTesto 58">
            <a:extLst>
              <a:ext uri="{FF2B5EF4-FFF2-40B4-BE49-F238E27FC236}">
                <a16:creationId xmlns:a16="http://schemas.microsoft.com/office/drawing/2014/main" id="{0B399A08-FDF0-448D-A8A2-953718B4A355}"/>
              </a:ext>
            </a:extLst>
          </p:cNvPr>
          <p:cNvSpPr txBox="1"/>
          <p:nvPr/>
        </p:nvSpPr>
        <p:spPr>
          <a:xfrm>
            <a:off x="3318856" y="1838379"/>
            <a:ext cx="107940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bel" panose="02000506030000020004" pitchFamily="2" charset="0"/>
              </a:rPr>
              <a:t>MCP</a:t>
            </a:r>
            <a:endParaRPr kumimoji="0" lang="it-IT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207" name="CasellaDiTesto 58">
            <a:extLst>
              <a:ext uri="{FF2B5EF4-FFF2-40B4-BE49-F238E27FC236}">
                <a16:creationId xmlns:a16="http://schemas.microsoft.com/office/drawing/2014/main" id="{DD66DB84-AED4-48E5-9AE3-D5B0C9362592}"/>
              </a:ext>
            </a:extLst>
          </p:cNvPr>
          <p:cNvSpPr txBox="1"/>
          <p:nvPr/>
        </p:nvSpPr>
        <p:spPr>
          <a:xfrm>
            <a:off x="3318856" y="1359739"/>
            <a:ext cx="153583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bel" panose="02000506030000020004" pitchFamily="2" charset="0"/>
              </a:rPr>
              <a:t>Photo</a:t>
            </a:r>
            <a:r>
              <a:rPr lang="en-US" b="1" kern="0" dirty="0">
                <a:solidFill>
                  <a:schemeClr val="accent5">
                    <a:lumMod val="75000"/>
                  </a:schemeClr>
                </a:solidFill>
                <a:latin typeface="Abel" panose="02000506030000020004" pitchFamily="2" charset="0"/>
              </a:rPr>
              <a:t>cathode</a:t>
            </a:r>
            <a:endParaRPr kumimoji="0" lang="it-IT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208" name="CasellaDiTesto 58">
            <a:extLst>
              <a:ext uri="{FF2B5EF4-FFF2-40B4-BE49-F238E27FC236}">
                <a16:creationId xmlns:a16="http://schemas.microsoft.com/office/drawing/2014/main" id="{DDF4A806-D067-4DC1-9E78-1A396625E0D6}"/>
              </a:ext>
            </a:extLst>
          </p:cNvPr>
          <p:cNvSpPr txBox="1"/>
          <p:nvPr/>
        </p:nvSpPr>
        <p:spPr>
          <a:xfrm>
            <a:off x="3318856" y="2586726"/>
            <a:ext cx="107940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latin typeface="Abel" panose="02000506030000020004" pitchFamily="2" charset="0"/>
              </a:rPr>
              <a:t>MIRA</a:t>
            </a:r>
            <a:endParaRPr kumimoji="0" lang="it-IT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bel" panose="02000506030000020004" pitchFamily="2" charset="0"/>
            </a:endParaRPr>
          </a:p>
        </p:txBody>
      </p:sp>
      <p:sp>
        <p:nvSpPr>
          <p:cNvPr id="209" name="CasellaDiTesto 208">
            <a:extLst>
              <a:ext uri="{FF2B5EF4-FFF2-40B4-BE49-F238E27FC236}">
                <a16:creationId xmlns:a16="http://schemas.microsoft.com/office/drawing/2014/main" id="{3B4FD11A-062B-4006-911F-3FFE552D8F9C}"/>
              </a:ext>
            </a:extLst>
          </p:cNvPr>
          <p:cNvSpPr txBox="1"/>
          <p:nvPr/>
        </p:nvSpPr>
        <p:spPr>
          <a:xfrm>
            <a:off x="1462081" y="89028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Abel" panose="02000506030000020004" pitchFamily="2" charset="0"/>
              </a:rPr>
              <a:t>UV-</a:t>
            </a:r>
            <a:r>
              <a:rPr lang="it-IT" dirty="0" err="1">
                <a:solidFill>
                  <a:srgbClr val="002060"/>
                </a:solidFill>
                <a:latin typeface="Abel" panose="02000506030000020004" pitchFamily="2" charset="0"/>
              </a:rPr>
              <a:t>ray</a:t>
            </a:r>
            <a:endParaRPr lang="en-US" dirty="0">
              <a:solidFill>
                <a:srgbClr val="002060"/>
              </a:solidFill>
              <a:latin typeface="Abel" panose="0200050603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CasellaDiTesto 209">
                <a:extLst>
                  <a:ext uri="{FF2B5EF4-FFF2-40B4-BE49-F238E27FC236}">
                    <a16:creationId xmlns:a16="http://schemas.microsoft.com/office/drawing/2014/main" id="{D2489540-19AA-45BB-B63B-AEAB5C553F79}"/>
                  </a:ext>
                </a:extLst>
              </p:cNvPr>
              <p:cNvSpPr txBox="1"/>
              <p:nvPr/>
            </p:nvSpPr>
            <p:spPr>
              <a:xfrm>
                <a:off x="2244636" y="2128293"/>
                <a:ext cx="4623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51A56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600" b="0" i="1" smtClean="0">
                              <a:solidFill>
                                <a:srgbClr val="51A563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1600" b="0" i="0" smtClean="0">
                              <a:solidFill>
                                <a:srgbClr val="51A563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51A563"/>
                  </a:solidFill>
                  <a:latin typeface="Abel" panose="02000506030000020004" pitchFamily="2" charset="0"/>
                </a:endParaRPr>
              </a:p>
            </p:txBody>
          </p:sp>
        </mc:Choice>
        <mc:Fallback xmlns="">
          <p:sp>
            <p:nvSpPr>
              <p:cNvPr id="210" name="CasellaDiTesto 209">
                <a:extLst>
                  <a:ext uri="{FF2B5EF4-FFF2-40B4-BE49-F238E27FC236}">
                    <a16:creationId xmlns:a16="http://schemas.microsoft.com/office/drawing/2014/main" id="{D2489540-19AA-45BB-B63B-AEAB5C553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636" y="2128293"/>
                <a:ext cx="46230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>
            <a:extLst>
              <a:ext uri="{FF2B5EF4-FFF2-40B4-BE49-F238E27FC236}">
                <a16:creationId xmlns:a16="http://schemas.microsoft.com/office/drawing/2014/main" id="{A4634892-FB36-49B1-95BB-4CAC2548DA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60" y="3592749"/>
            <a:ext cx="3252261" cy="21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8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Rectangle 263">
            <a:extLst>
              <a:ext uri="{FF2B5EF4-FFF2-40B4-BE49-F238E27FC236}">
                <a16:creationId xmlns:a16="http://schemas.microsoft.com/office/drawing/2014/main" id="{CD31529D-597C-697E-78DF-7A9FB7826F84}"/>
              </a:ext>
            </a:extLst>
          </p:cNvPr>
          <p:cNvSpPr/>
          <p:nvPr/>
        </p:nvSpPr>
        <p:spPr>
          <a:xfrm>
            <a:off x="2016129" y="2222011"/>
            <a:ext cx="1655975" cy="2461384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1" name="Rectangle 2">
            <a:extLst>
              <a:ext uri="{FF2B5EF4-FFF2-40B4-BE49-F238E27FC236}">
                <a16:creationId xmlns:a16="http://schemas.microsoft.com/office/drawing/2014/main" id="{94B07F72-DA29-F915-A8FC-CFC611F5A924}"/>
              </a:ext>
            </a:extLst>
          </p:cNvPr>
          <p:cNvSpPr/>
          <p:nvPr/>
        </p:nvSpPr>
        <p:spPr>
          <a:xfrm>
            <a:off x="6026220" y="1429813"/>
            <a:ext cx="1595658" cy="2934429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3" name="Rectangle 259">
            <a:extLst>
              <a:ext uri="{FF2B5EF4-FFF2-40B4-BE49-F238E27FC236}">
                <a16:creationId xmlns:a16="http://schemas.microsoft.com/office/drawing/2014/main" id="{B7E897D1-6F24-132C-6411-BC73B0EDEEC9}"/>
              </a:ext>
            </a:extLst>
          </p:cNvPr>
          <p:cNvSpPr/>
          <p:nvPr/>
        </p:nvSpPr>
        <p:spPr>
          <a:xfrm>
            <a:off x="3894873" y="1180647"/>
            <a:ext cx="1488135" cy="3419623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D820071-CE5D-4343-AB20-65A541D8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MIRA </a:t>
            </a:r>
            <a:r>
              <a:rPr lang="it-IT" dirty="0" err="1"/>
              <a:t>Charge</a:t>
            </a:r>
            <a:r>
              <a:rPr lang="it-IT" dirty="0"/>
              <a:t> Sensitive </a:t>
            </a:r>
            <a:r>
              <a:rPr lang="it-IT" dirty="0" err="1"/>
              <a:t>Amplifier</a:t>
            </a:r>
            <a:r>
              <a:rPr lang="it-IT" dirty="0"/>
              <a:t> (CSA)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" name="TextBox 37">
                <a:extLst>
                  <a:ext uri="{FF2B5EF4-FFF2-40B4-BE49-F238E27FC236}">
                    <a16:creationId xmlns:a16="http://schemas.microsoft.com/office/drawing/2014/main" id="{D759C560-37BE-4109-AA59-6FC83F66AF8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8349092" y="1412267"/>
                <a:ext cx="3796998" cy="3533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MIRA CSA: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Folded </a:t>
                </a:r>
                <a:r>
                  <a:rPr lang="en-US" b="1" dirty="0" err="1"/>
                  <a:t>Cascode</a:t>
                </a:r>
                <a:r>
                  <a:rPr lang="en-US" b="1" dirty="0"/>
                  <a:t> Amplifier</a:t>
                </a:r>
                <a:endParaRPr lang="en-US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ym typeface="Wingdings" panose="05000000000000000000" pitchFamily="2" charset="2"/>
                  </a:rPr>
                  <a:t>Buffer</a:t>
                </a:r>
                <a:r>
                  <a:rPr lang="en-US" dirty="0">
                    <a:sym typeface="Wingdings" panose="05000000000000000000" pitchFamily="2" charset="2"/>
                  </a:rPr>
                  <a:t>  Selectable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R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for different shaping times: </a:t>
                </a:r>
                <a:r>
                  <a:rPr lang="en-US" b="1" dirty="0">
                    <a:sym typeface="Wingdings" panose="05000000000000000000" pitchFamily="2" charset="2"/>
                  </a:rPr>
                  <a:t>Fast &amp; Slow Mode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>
                    <a:sym typeface="Wingdings" panose="05000000000000000000" pitchFamily="2" charset="2"/>
                  </a:rPr>
                  <a:t>ICON*</a:t>
                </a:r>
                <a:r>
                  <a:rPr lang="en-US" dirty="0">
                    <a:sym typeface="Wingdings" panose="05000000000000000000" pitchFamily="2" charset="2"/>
                  </a:rPr>
                  <a:t>  </a:t>
                </a:r>
                <a:r>
                  <a:rPr lang="en-US" sz="1800" dirty="0">
                    <a:sym typeface="Wingdings" panose="05000000000000000000" pitchFamily="2" charset="2"/>
                  </a:rPr>
                  <a:t>Large feedback resistance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𝐑</m:t>
                        </m:r>
                      </m:e>
                      <m:sub>
                        <m:r>
                          <a:rPr lang="en-US" sz="1800" b="1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𝐞𝐪</m:t>
                        </m:r>
                      </m:sub>
                    </m:sSub>
                    <m:r>
                      <a:rPr lang="en-US" sz="1800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𝐑</m:t>
                        </m:r>
                      </m:e>
                      <m:sub>
                        <m:r>
                          <a:rPr lang="en-US" sz="1800" b="1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𝐊</m:t>
                        </m:r>
                      </m:e>
                    </m:d>
                  </m:oMath>
                </a14:m>
                <a:r>
                  <a:rPr lang="en-US" sz="1800" dirty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18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1800" dirty="0"/>
                  <a:t> discharge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/>
              </a:p>
            </p:txBody>
          </p:sp>
        </mc:Choice>
        <mc:Fallback xmlns="">
          <p:sp>
            <p:nvSpPr>
              <p:cNvPr id="993" name="TextBox 37">
                <a:extLst>
                  <a:ext uri="{FF2B5EF4-FFF2-40B4-BE49-F238E27FC236}">
                    <a16:creationId xmlns:a16="http://schemas.microsoft.com/office/drawing/2014/main" id="{D759C560-37BE-4109-AA59-6FC83F66A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092" y="1412267"/>
                <a:ext cx="3796998" cy="3533531"/>
              </a:xfrm>
              <a:prstGeom prst="rect">
                <a:avLst/>
              </a:prstGeom>
              <a:blipFill>
                <a:blip r:embed="rId2"/>
                <a:stretch>
                  <a:fillRect l="-2572" t="-1382" r="-14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4" name="CasellaDiTesto 993">
            <a:extLst>
              <a:ext uri="{FF2B5EF4-FFF2-40B4-BE49-F238E27FC236}">
                <a16:creationId xmlns:a16="http://schemas.microsoft.com/office/drawing/2014/main" id="{74275BC2-F203-43FA-9852-C20D3A62B305}"/>
              </a:ext>
            </a:extLst>
          </p:cNvPr>
          <p:cNvSpPr txBox="1"/>
          <p:nvPr/>
        </p:nvSpPr>
        <p:spPr>
          <a:xfrm>
            <a:off x="1022838" y="5469439"/>
            <a:ext cx="70032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 Refs: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R. L. Chase, A. </a:t>
            </a:r>
            <a:r>
              <a:rPr lang="en-US" sz="1200" dirty="0" err="1"/>
              <a:t>Hrisoho</a:t>
            </a:r>
            <a:r>
              <a:rPr lang="en-US" sz="1200" dirty="0"/>
              <a:t>, J.-P. Richer: "8-channel CMOS preamplifier and shaper with adjustable peaking time and automatic pole-zero cancellation." </a:t>
            </a:r>
            <a:r>
              <a:rPr lang="en-US" sz="1200" dirty="0" err="1"/>
              <a:t>Nucl</a:t>
            </a:r>
            <a:r>
              <a:rPr lang="en-US" sz="1200" dirty="0"/>
              <a:t>. Instr. and Meth. A, vol. 409, 1998, p. 328−331.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/>
              <a:t>C. Fiorini and M. Porro, </a:t>
            </a:r>
            <a:r>
              <a:rPr lang="en-US" sz="1200" dirty="0"/>
              <a:t>“Integrated RC cell for time-invariant shaping amplifiers”, IEEE Trans. </a:t>
            </a:r>
            <a:r>
              <a:rPr lang="en-US" sz="1200" dirty="0" err="1"/>
              <a:t>Nucl</a:t>
            </a:r>
            <a:r>
              <a:rPr lang="en-US" sz="1200" dirty="0"/>
              <a:t>. Sci., Vol. 51, n°5, pp. 1953 –1960, Oct 2004</a:t>
            </a:r>
            <a:r>
              <a:rPr lang="it-IT" sz="1200" dirty="0"/>
              <a:t>.</a:t>
            </a:r>
            <a:endParaRPr lang="en-US" sz="1200" dirty="0"/>
          </a:p>
        </p:txBody>
      </p:sp>
      <p:grpSp>
        <p:nvGrpSpPr>
          <p:cNvPr id="995" name="Gruppo 994">
            <a:extLst>
              <a:ext uri="{FF2B5EF4-FFF2-40B4-BE49-F238E27FC236}">
                <a16:creationId xmlns:a16="http://schemas.microsoft.com/office/drawing/2014/main" id="{934C1D68-7E1E-4027-99E8-C4C7F47C29E6}"/>
              </a:ext>
            </a:extLst>
          </p:cNvPr>
          <p:cNvGrpSpPr/>
          <p:nvPr/>
        </p:nvGrpSpPr>
        <p:grpSpPr>
          <a:xfrm>
            <a:off x="9573930" y="3904244"/>
            <a:ext cx="1125410" cy="1672387"/>
            <a:chOff x="9498205" y="4558601"/>
            <a:chExt cx="1125410" cy="1672387"/>
          </a:xfrm>
        </p:grpSpPr>
        <p:cxnSp>
          <p:nvCxnSpPr>
            <p:cNvPr id="996" name="Connettore diritto 7">
              <a:extLst>
                <a:ext uri="{FF2B5EF4-FFF2-40B4-BE49-F238E27FC236}">
                  <a16:creationId xmlns:a16="http://schemas.microsoft.com/office/drawing/2014/main" id="{EF1A2FEC-CE9A-4AA2-82DC-BBDC0A355F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205" y="5865536"/>
              <a:ext cx="817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7" name="Connettore diritto 10">
              <a:extLst>
                <a:ext uri="{FF2B5EF4-FFF2-40B4-BE49-F238E27FC236}">
                  <a16:creationId xmlns:a16="http://schemas.microsoft.com/office/drawing/2014/main" id="{13D3B0FD-860C-4C1F-A2D0-EBD0169DC4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98582" y="4965948"/>
              <a:ext cx="0" cy="8995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Connettore diritto 11">
              <a:extLst>
                <a:ext uri="{FF2B5EF4-FFF2-40B4-BE49-F238E27FC236}">
                  <a16:creationId xmlns:a16="http://schemas.microsoft.com/office/drawing/2014/main" id="{3BC332D3-8564-4F13-A198-17E1C2E9379B}"/>
                </a:ext>
              </a:extLst>
            </p:cNvPr>
            <p:cNvCxnSpPr/>
            <p:nvPr/>
          </p:nvCxnSpPr>
          <p:spPr>
            <a:xfrm flipH="1">
              <a:off x="9598583" y="5398971"/>
              <a:ext cx="427395" cy="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9" name="Connettore diritto 12">
              <a:extLst>
                <a:ext uri="{FF2B5EF4-FFF2-40B4-BE49-F238E27FC236}">
                  <a16:creationId xmlns:a16="http://schemas.microsoft.com/office/drawing/2014/main" id="{C6F94560-3332-4B3D-B9B3-10172AD6DDA1}"/>
                </a:ext>
              </a:extLst>
            </p:cNvPr>
            <p:cNvCxnSpPr/>
            <p:nvPr/>
          </p:nvCxnSpPr>
          <p:spPr>
            <a:xfrm flipH="1" flipV="1">
              <a:off x="10088759" y="5291772"/>
              <a:ext cx="2890" cy="2006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Connettore diritto 13">
              <a:extLst>
                <a:ext uri="{FF2B5EF4-FFF2-40B4-BE49-F238E27FC236}">
                  <a16:creationId xmlns:a16="http://schemas.microsoft.com/office/drawing/2014/main" id="{F4A1B2F6-9FE1-498B-89A7-9A1EB469EE0A}"/>
                </a:ext>
              </a:extLst>
            </p:cNvPr>
            <p:cNvCxnSpPr/>
            <p:nvPr/>
          </p:nvCxnSpPr>
          <p:spPr>
            <a:xfrm flipH="1">
              <a:off x="10074103" y="5398971"/>
              <a:ext cx="4386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1" name="Connettore diritto 14">
              <a:extLst>
                <a:ext uri="{FF2B5EF4-FFF2-40B4-BE49-F238E27FC236}">
                  <a16:creationId xmlns:a16="http://schemas.microsoft.com/office/drawing/2014/main" id="{B275C729-A247-448E-9E48-628A5696A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149" y="4965946"/>
              <a:ext cx="0" cy="9142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Connettore diritto 15">
              <a:extLst>
                <a:ext uri="{FF2B5EF4-FFF2-40B4-BE49-F238E27FC236}">
                  <a16:creationId xmlns:a16="http://schemas.microsoft.com/office/drawing/2014/main" id="{11A24AB0-FCD2-41A2-AF64-D6C4945FC8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80067" y="5880153"/>
              <a:ext cx="24354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3" name="Connettore diritto 16">
              <a:extLst>
                <a:ext uri="{FF2B5EF4-FFF2-40B4-BE49-F238E27FC236}">
                  <a16:creationId xmlns:a16="http://schemas.microsoft.com/office/drawing/2014/main" id="{2759D3FD-CBDB-49E2-8BE5-24114BB754D3}"/>
                </a:ext>
              </a:extLst>
            </p:cNvPr>
            <p:cNvCxnSpPr/>
            <p:nvPr/>
          </p:nvCxnSpPr>
          <p:spPr>
            <a:xfrm flipH="1" flipV="1">
              <a:off x="10011113" y="5291772"/>
              <a:ext cx="2890" cy="2006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4" name="CasellaDiTesto 65">
                  <a:extLst>
                    <a:ext uri="{FF2B5EF4-FFF2-40B4-BE49-F238E27FC236}">
                      <a16:creationId xmlns:a16="http://schemas.microsoft.com/office/drawing/2014/main" id="{4A1F6EBE-7403-466F-8CF2-47EDD1D55553}"/>
                    </a:ext>
                  </a:extLst>
                </p:cNvPr>
                <p:cNvSpPr txBox="1"/>
                <p:nvPr/>
              </p:nvSpPr>
              <p:spPr>
                <a:xfrm>
                  <a:off x="9809724" y="5008456"/>
                  <a:ext cx="558070" cy="250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oMath>
                    </m:oMathPara>
                  </a14:m>
                  <a:endParaRPr lang="it-IT" sz="1400" b="1" dirty="0"/>
                </a:p>
              </p:txBody>
            </p:sp>
          </mc:Choice>
          <mc:Fallback xmlns="">
            <p:sp>
              <p:nvSpPr>
                <p:cNvPr id="262" name="CasellaDiTesto 65">
                  <a:extLst>
                    <a:ext uri="{FF2B5EF4-FFF2-40B4-BE49-F238E27FC236}">
                      <a16:creationId xmlns:a16="http://schemas.microsoft.com/office/drawing/2014/main" id="{ABF686A9-1F37-4F3E-B0D1-C9B1377074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9724" y="5008456"/>
                  <a:ext cx="558070" cy="250190"/>
                </a:xfrm>
                <a:prstGeom prst="rect">
                  <a:avLst/>
                </a:prstGeom>
                <a:blipFill>
                  <a:blip r:embed="rId13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5" name="Connettore diritto 11">
              <a:extLst>
                <a:ext uri="{FF2B5EF4-FFF2-40B4-BE49-F238E27FC236}">
                  <a16:creationId xmlns:a16="http://schemas.microsoft.com/office/drawing/2014/main" id="{146642E1-DE27-4490-895C-9989C57506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97998" y="4973690"/>
              <a:ext cx="2789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Connettore diritto 13">
              <a:extLst>
                <a:ext uri="{FF2B5EF4-FFF2-40B4-BE49-F238E27FC236}">
                  <a16:creationId xmlns:a16="http://schemas.microsoft.com/office/drawing/2014/main" id="{26ADFF59-9F8D-4CA5-93C3-5D252B27C1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2072" y="4973690"/>
              <a:ext cx="28007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7" name="CasellaDiTesto 65">
                  <a:extLst>
                    <a:ext uri="{FF2B5EF4-FFF2-40B4-BE49-F238E27FC236}">
                      <a16:creationId xmlns:a16="http://schemas.microsoft.com/office/drawing/2014/main" id="{E536B738-6D0D-4499-9792-CB88A6000D0F}"/>
                    </a:ext>
                  </a:extLst>
                </p:cNvPr>
                <p:cNvSpPr txBox="1"/>
                <p:nvPr/>
              </p:nvSpPr>
              <p:spPr>
                <a:xfrm>
                  <a:off x="9794897" y="4558601"/>
                  <a:ext cx="558070" cy="2659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𝒆𝒒</m:t>
                            </m:r>
                          </m:sub>
                        </m:sSub>
                      </m:oMath>
                    </m:oMathPara>
                  </a14:m>
                  <a:endParaRPr lang="it-IT" sz="2000" b="1" dirty="0"/>
                </a:p>
              </p:txBody>
            </p:sp>
          </mc:Choice>
          <mc:Fallback xmlns="">
            <p:sp>
              <p:nvSpPr>
                <p:cNvPr id="265" name="CasellaDiTesto 65">
                  <a:extLst>
                    <a:ext uri="{FF2B5EF4-FFF2-40B4-BE49-F238E27FC236}">
                      <a16:creationId xmlns:a16="http://schemas.microsoft.com/office/drawing/2014/main" id="{03BB3A35-F019-4236-996E-C9CD3466DB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4897" y="4558601"/>
                  <a:ext cx="558070" cy="265931"/>
                </a:xfrm>
                <a:prstGeom prst="rect">
                  <a:avLst/>
                </a:prstGeom>
                <a:blipFill>
                  <a:blip r:embed="rId14"/>
                  <a:stretch>
                    <a:fillRect b="-23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08" name="Group 307">
              <a:extLst>
                <a:ext uri="{FF2B5EF4-FFF2-40B4-BE49-F238E27FC236}">
                  <a16:creationId xmlns:a16="http://schemas.microsoft.com/office/drawing/2014/main" id="{BF969B37-45B1-4E18-B5AA-DB9502CBADDE}"/>
                </a:ext>
              </a:extLst>
            </p:cNvPr>
            <p:cNvGrpSpPr/>
            <p:nvPr/>
          </p:nvGrpSpPr>
          <p:grpSpPr>
            <a:xfrm rot="16200000">
              <a:off x="9970509" y="4753324"/>
              <a:ext cx="167971" cy="440736"/>
              <a:chOff x="2520753" y="2704843"/>
              <a:chExt cx="253118" cy="758704"/>
            </a:xfrm>
          </p:grpSpPr>
          <p:cxnSp>
            <p:nvCxnSpPr>
              <p:cNvPr id="1010" name="Straight Connector 308">
                <a:extLst>
                  <a:ext uri="{FF2B5EF4-FFF2-40B4-BE49-F238E27FC236}">
                    <a16:creationId xmlns:a16="http://schemas.microsoft.com/office/drawing/2014/main" id="{F776FCCD-6E7A-4FF3-9CAE-9B66DE6C9AF1}"/>
                  </a:ext>
                </a:extLst>
              </p:cNvPr>
              <p:cNvCxnSpPr/>
              <p:nvPr/>
            </p:nvCxnSpPr>
            <p:spPr>
              <a:xfrm>
                <a:off x="2647314" y="2704843"/>
                <a:ext cx="0" cy="147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309">
                <a:extLst>
                  <a:ext uri="{FF2B5EF4-FFF2-40B4-BE49-F238E27FC236}">
                    <a16:creationId xmlns:a16="http://schemas.microsoft.com/office/drawing/2014/main" id="{8C369AF5-A297-4FF6-BE02-61FC845B9D40}"/>
                  </a:ext>
                </a:extLst>
              </p:cNvPr>
              <p:cNvCxnSpPr/>
              <p:nvPr/>
            </p:nvCxnSpPr>
            <p:spPr>
              <a:xfrm>
                <a:off x="2647310" y="3316227"/>
                <a:ext cx="0" cy="147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310">
                <a:extLst>
                  <a:ext uri="{FF2B5EF4-FFF2-40B4-BE49-F238E27FC236}">
                    <a16:creationId xmlns:a16="http://schemas.microsoft.com/office/drawing/2014/main" id="{D8F3A051-F99A-4526-9BCD-4B363F08AB7A}"/>
                  </a:ext>
                </a:extLst>
              </p:cNvPr>
              <p:cNvCxnSpPr/>
              <p:nvPr/>
            </p:nvCxnSpPr>
            <p:spPr>
              <a:xfrm>
                <a:off x="2647312" y="2844165"/>
                <a:ext cx="126559" cy="400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311">
                <a:extLst>
                  <a:ext uri="{FF2B5EF4-FFF2-40B4-BE49-F238E27FC236}">
                    <a16:creationId xmlns:a16="http://schemas.microsoft.com/office/drawing/2014/main" id="{F34F4D19-8B09-46F1-8B93-A0B093A3574F}"/>
                  </a:ext>
                </a:extLst>
              </p:cNvPr>
              <p:cNvCxnSpPr/>
              <p:nvPr/>
            </p:nvCxnSpPr>
            <p:spPr>
              <a:xfrm flipH="1">
                <a:off x="2520753" y="2884170"/>
                <a:ext cx="253118" cy="800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312">
                <a:extLst>
                  <a:ext uri="{FF2B5EF4-FFF2-40B4-BE49-F238E27FC236}">
                    <a16:creationId xmlns:a16="http://schemas.microsoft.com/office/drawing/2014/main" id="{7A2D13F8-BF39-4159-A9D6-B83DE344B2A8}"/>
                  </a:ext>
                </a:extLst>
              </p:cNvPr>
              <p:cNvCxnSpPr/>
              <p:nvPr/>
            </p:nvCxnSpPr>
            <p:spPr>
              <a:xfrm>
                <a:off x="2520753" y="2964180"/>
                <a:ext cx="253118" cy="800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313">
                <a:extLst>
                  <a:ext uri="{FF2B5EF4-FFF2-40B4-BE49-F238E27FC236}">
                    <a16:creationId xmlns:a16="http://schemas.microsoft.com/office/drawing/2014/main" id="{35009B51-AAC5-4027-8E4A-F10B381EDE28}"/>
                  </a:ext>
                </a:extLst>
              </p:cNvPr>
              <p:cNvCxnSpPr/>
              <p:nvPr/>
            </p:nvCxnSpPr>
            <p:spPr>
              <a:xfrm flipH="1">
                <a:off x="2520753" y="3044190"/>
                <a:ext cx="253118" cy="800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314">
                <a:extLst>
                  <a:ext uri="{FF2B5EF4-FFF2-40B4-BE49-F238E27FC236}">
                    <a16:creationId xmlns:a16="http://schemas.microsoft.com/office/drawing/2014/main" id="{1D475D27-7DCC-4B78-AF37-B016B5398B1E}"/>
                  </a:ext>
                </a:extLst>
              </p:cNvPr>
              <p:cNvCxnSpPr/>
              <p:nvPr/>
            </p:nvCxnSpPr>
            <p:spPr>
              <a:xfrm>
                <a:off x="2520753" y="3124200"/>
                <a:ext cx="253118" cy="800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315">
                <a:extLst>
                  <a:ext uri="{FF2B5EF4-FFF2-40B4-BE49-F238E27FC236}">
                    <a16:creationId xmlns:a16="http://schemas.microsoft.com/office/drawing/2014/main" id="{B30544F5-AD4B-4532-876B-FD0A4937E0CF}"/>
                  </a:ext>
                </a:extLst>
              </p:cNvPr>
              <p:cNvCxnSpPr/>
              <p:nvPr/>
            </p:nvCxnSpPr>
            <p:spPr>
              <a:xfrm flipH="1">
                <a:off x="2520753" y="3204210"/>
                <a:ext cx="253118" cy="800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316">
                <a:extLst>
                  <a:ext uri="{FF2B5EF4-FFF2-40B4-BE49-F238E27FC236}">
                    <a16:creationId xmlns:a16="http://schemas.microsoft.com/office/drawing/2014/main" id="{2E88DEFF-CFED-4C5F-9F06-DF5F645B2E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0753" y="3284220"/>
                <a:ext cx="126559" cy="4000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9" name="Triangolo isoscele 9">
              <a:extLst>
                <a:ext uri="{FF2B5EF4-FFF2-40B4-BE49-F238E27FC236}">
                  <a16:creationId xmlns:a16="http://schemas.microsoft.com/office/drawing/2014/main" id="{81F0CB20-2DEB-455B-ACE7-88C73B3D623A}"/>
                </a:ext>
              </a:extLst>
            </p:cNvPr>
            <p:cNvSpPr/>
            <p:nvPr/>
          </p:nvSpPr>
          <p:spPr>
            <a:xfrm rot="5400000">
              <a:off x="9764188" y="5551611"/>
              <a:ext cx="701669" cy="657086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1947B50F-28B3-AB32-F591-21FD8EF6ADC7}"/>
              </a:ext>
            </a:extLst>
          </p:cNvPr>
          <p:cNvGrpSpPr>
            <a:grpSpLocks noChangeAspect="1"/>
          </p:cNvGrpSpPr>
          <p:nvPr/>
        </p:nvGrpSpPr>
        <p:grpSpPr>
          <a:xfrm>
            <a:off x="874917" y="1141048"/>
            <a:ext cx="7132717" cy="4260833"/>
            <a:chOff x="2193222" y="1130110"/>
            <a:chExt cx="8065736" cy="4818186"/>
          </a:xfrm>
        </p:grpSpPr>
        <p:sp>
          <p:nvSpPr>
            <p:cNvPr id="5" name="TextBox 72">
              <a:extLst>
                <a:ext uri="{FF2B5EF4-FFF2-40B4-BE49-F238E27FC236}">
                  <a16:creationId xmlns:a16="http://schemas.microsoft.com/office/drawing/2014/main" id="{15139F36-3F62-3227-7BC5-71B4DF3BC8A6}"/>
                </a:ext>
              </a:extLst>
            </p:cNvPr>
            <p:cNvSpPr txBox="1"/>
            <p:nvPr/>
          </p:nvSpPr>
          <p:spPr>
            <a:xfrm>
              <a:off x="8648959" y="1825970"/>
              <a:ext cx="61087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 defTabSz="1339962"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K : 1</a:t>
              </a:r>
              <a:endParaRPr lang="it-IT" sz="1400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6" name="Straight Connector 45">
              <a:extLst>
                <a:ext uri="{FF2B5EF4-FFF2-40B4-BE49-F238E27FC236}">
                  <a16:creationId xmlns:a16="http://schemas.microsoft.com/office/drawing/2014/main" id="{6FF2FE62-4FFB-11F8-6776-96EA7AC366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39447" y="3146558"/>
              <a:ext cx="225474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7" name="Group 81">
              <a:extLst>
                <a:ext uri="{FF2B5EF4-FFF2-40B4-BE49-F238E27FC236}">
                  <a16:creationId xmlns:a16="http://schemas.microsoft.com/office/drawing/2014/main" id="{130F93A3-845C-EE56-D200-F92DB62EBE98}"/>
                </a:ext>
              </a:extLst>
            </p:cNvPr>
            <p:cNvGrpSpPr/>
            <p:nvPr/>
          </p:nvGrpSpPr>
          <p:grpSpPr>
            <a:xfrm flipH="1">
              <a:off x="8287298" y="3147293"/>
              <a:ext cx="435864" cy="694481"/>
              <a:chOff x="1698927" y="1275510"/>
              <a:chExt cx="487072" cy="712779"/>
            </a:xfrm>
          </p:grpSpPr>
          <p:cxnSp>
            <p:nvCxnSpPr>
              <p:cNvPr id="1094" name="Straight Connector 82">
                <a:extLst>
                  <a:ext uri="{FF2B5EF4-FFF2-40B4-BE49-F238E27FC236}">
                    <a16:creationId xmlns:a16="http://schemas.microsoft.com/office/drawing/2014/main" id="{F11A487E-AD40-3A69-E0EA-E602658706F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103654" y="1681219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5" name="Straight Arrow Connector 83">
                <a:extLst>
                  <a:ext uri="{FF2B5EF4-FFF2-40B4-BE49-F238E27FC236}">
                    <a16:creationId xmlns:a16="http://schemas.microsoft.com/office/drawing/2014/main" id="{0B95175C-7E68-871E-6024-1007C76967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23999" y="1501577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96" name="Straight Connector 84">
                <a:extLst>
                  <a:ext uri="{FF2B5EF4-FFF2-40B4-BE49-F238E27FC236}">
                    <a16:creationId xmlns:a16="http://schemas.microsoft.com/office/drawing/2014/main" id="{52613614-EEAA-44E3-8B12-FD2C07B4205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79696" y="1275510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7" name="Straight Connector 85">
                <a:extLst>
                  <a:ext uri="{FF2B5EF4-FFF2-40B4-BE49-F238E27FC236}">
                    <a16:creationId xmlns:a16="http://schemas.microsoft.com/office/drawing/2014/main" id="{53A26DB5-1C60-0D7F-6C67-54E8810E8F3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79695" y="1757195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8" name="Straight Connector 86">
                <a:extLst>
                  <a:ext uri="{FF2B5EF4-FFF2-40B4-BE49-F238E27FC236}">
                    <a16:creationId xmlns:a16="http://schemas.microsoft.com/office/drawing/2014/main" id="{992351EB-188E-D6B3-6A52-EC713DF0B3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1769" y="1515299"/>
                <a:ext cx="0" cy="2331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9" name="Straight Connector 87">
                <a:extLst>
                  <a:ext uri="{FF2B5EF4-FFF2-40B4-BE49-F238E27FC236}">
                    <a16:creationId xmlns:a16="http://schemas.microsoft.com/office/drawing/2014/main" id="{8F098D3C-D024-8A0B-4304-095E734B4B0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30348" y="1494784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0" name="Straight Connector 88">
                <a:extLst>
                  <a:ext uri="{FF2B5EF4-FFF2-40B4-BE49-F238E27FC236}">
                    <a16:creationId xmlns:a16="http://schemas.microsoft.com/office/drawing/2014/main" id="{5CBBF75B-F2BA-7335-6CBC-DECEEE28CBA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58848" y="1629047"/>
                <a:ext cx="33411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" name="Straight Connector 69">
              <a:extLst>
                <a:ext uri="{FF2B5EF4-FFF2-40B4-BE49-F238E27FC236}">
                  <a16:creationId xmlns:a16="http://schemas.microsoft.com/office/drawing/2014/main" id="{99FD5A61-5C7D-4ECA-D6BD-EEF023DFF051}"/>
                </a:ext>
              </a:extLst>
            </p:cNvPr>
            <p:cNvCxnSpPr/>
            <p:nvPr/>
          </p:nvCxnSpPr>
          <p:spPr>
            <a:xfrm>
              <a:off x="8114530" y="1752756"/>
              <a:ext cx="166734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9" name="Group 51">
              <a:extLst>
                <a:ext uri="{FF2B5EF4-FFF2-40B4-BE49-F238E27FC236}">
                  <a16:creationId xmlns:a16="http://schemas.microsoft.com/office/drawing/2014/main" id="{B0B922E4-6B6E-B186-33FF-188D152F70D9}"/>
                </a:ext>
              </a:extLst>
            </p:cNvPr>
            <p:cNvGrpSpPr/>
            <p:nvPr/>
          </p:nvGrpSpPr>
          <p:grpSpPr>
            <a:xfrm>
              <a:off x="9154535" y="1761199"/>
              <a:ext cx="435864" cy="694481"/>
              <a:chOff x="5508492" y="4116705"/>
              <a:chExt cx="487072" cy="712779"/>
            </a:xfrm>
          </p:grpSpPr>
          <p:cxnSp>
            <p:nvCxnSpPr>
              <p:cNvPr id="1087" name="Straight Connector 121">
                <a:extLst>
                  <a:ext uri="{FF2B5EF4-FFF2-40B4-BE49-F238E27FC236}">
                    <a16:creationId xmlns:a16="http://schemas.microsoft.com/office/drawing/2014/main" id="{73AB94B4-2F39-9886-FB9D-5606E89CA9E9}"/>
                  </a:ext>
                </a:extLst>
              </p:cNvPr>
              <p:cNvCxnSpPr/>
              <p:nvPr/>
            </p:nvCxnSpPr>
            <p:spPr>
              <a:xfrm rot="16200000" flipV="1">
                <a:off x="5913219" y="4522414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8" name="Straight Arrow Connector 122">
                <a:extLst>
                  <a:ext uri="{FF2B5EF4-FFF2-40B4-BE49-F238E27FC236}">
                    <a16:creationId xmlns:a16="http://schemas.microsoft.com/office/drawing/2014/main" id="{23709F01-B65B-D3D0-13D1-0D3D2BF63433}"/>
                  </a:ext>
                </a:extLst>
              </p:cNvPr>
              <p:cNvCxnSpPr/>
              <p:nvPr/>
            </p:nvCxnSpPr>
            <p:spPr>
              <a:xfrm flipH="1" flipV="1">
                <a:off x="5833564" y="434277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89" name="Straight Connector 123">
                <a:extLst>
                  <a:ext uri="{FF2B5EF4-FFF2-40B4-BE49-F238E27FC236}">
                    <a16:creationId xmlns:a16="http://schemas.microsoft.com/office/drawing/2014/main" id="{FA2B80DB-FBC3-0C8D-9C5E-7B157F4644BF}"/>
                  </a:ext>
                </a:extLst>
              </p:cNvPr>
              <p:cNvCxnSpPr/>
              <p:nvPr/>
            </p:nvCxnSpPr>
            <p:spPr>
              <a:xfrm rot="10800000" flipV="1">
                <a:off x="5989261" y="4116705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0" name="Straight Connector 124">
                <a:extLst>
                  <a:ext uri="{FF2B5EF4-FFF2-40B4-BE49-F238E27FC236}">
                    <a16:creationId xmlns:a16="http://schemas.microsoft.com/office/drawing/2014/main" id="{800ACA43-768E-656C-1EC7-BE79E70BD14C}"/>
                  </a:ext>
                </a:extLst>
              </p:cNvPr>
              <p:cNvCxnSpPr/>
              <p:nvPr/>
            </p:nvCxnSpPr>
            <p:spPr>
              <a:xfrm rot="10800000" flipV="1">
                <a:off x="5981408" y="4598390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1" name="Straight Connector 126">
                <a:extLst>
                  <a:ext uri="{FF2B5EF4-FFF2-40B4-BE49-F238E27FC236}">
                    <a16:creationId xmlns:a16="http://schemas.microsoft.com/office/drawing/2014/main" id="{F980FFAD-172A-7F34-D19A-111289536C77}"/>
                  </a:ext>
                </a:extLst>
              </p:cNvPr>
              <p:cNvCxnSpPr/>
              <p:nvPr/>
            </p:nvCxnSpPr>
            <p:spPr>
              <a:xfrm>
                <a:off x="5771334" y="4356494"/>
                <a:ext cx="0" cy="2331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2" name="Straight Connector 127">
                <a:extLst>
                  <a:ext uri="{FF2B5EF4-FFF2-40B4-BE49-F238E27FC236}">
                    <a16:creationId xmlns:a16="http://schemas.microsoft.com/office/drawing/2014/main" id="{6B19CFEA-51A9-9C5D-6813-893A3D0BD726}"/>
                  </a:ext>
                </a:extLst>
              </p:cNvPr>
              <p:cNvCxnSpPr/>
              <p:nvPr/>
            </p:nvCxnSpPr>
            <p:spPr>
              <a:xfrm rot="5400000">
                <a:off x="5639913" y="4335979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3" name="Straight Connector 128">
                <a:extLst>
                  <a:ext uri="{FF2B5EF4-FFF2-40B4-BE49-F238E27FC236}">
                    <a16:creationId xmlns:a16="http://schemas.microsoft.com/office/drawing/2014/main" id="{C4A1FA01-074B-2A42-F55C-22A3BD1983E6}"/>
                  </a:ext>
                </a:extLst>
              </p:cNvPr>
              <p:cNvCxnSpPr/>
              <p:nvPr/>
            </p:nvCxnSpPr>
            <p:spPr>
              <a:xfrm rot="5400000">
                <a:off x="5668413" y="4470242"/>
                <a:ext cx="33411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0" name="Group 113">
              <a:extLst>
                <a:ext uri="{FF2B5EF4-FFF2-40B4-BE49-F238E27FC236}">
                  <a16:creationId xmlns:a16="http://schemas.microsoft.com/office/drawing/2014/main" id="{9348D63D-50CB-BA89-B108-4F2DAC5BDA3C}"/>
                </a:ext>
              </a:extLst>
            </p:cNvPr>
            <p:cNvGrpSpPr/>
            <p:nvPr/>
          </p:nvGrpSpPr>
          <p:grpSpPr>
            <a:xfrm flipH="1">
              <a:off x="8287296" y="1761197"/>
              <a:ext cx="435864" cy="694481"/>
              <a:chOff x="1698927" y="1275510"/>
              <a:chExt cx="487072" cy="712779"/>
            </a:xfrm>
          </p:grpSpPr>
          <p:cxnSp>
            <p:nvCxnSpPr>
              <p:cNvPr id="1080" name="Straight Connector 114">
                <a:extLst>
                  <a:ext uri="{FF2B5EF4-FFF2-40B4-BE49-F238E27FC236}">
                    <a16:creationId xmlns:a16="http://schemas.microsoft.com/office/drawing/2014/main" id="{003C9455-A6A5-3F81-61F7-8BC87637332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103654" y="1681219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1" name="Straight Arrow Connector 115">
                <a:extLst>
                  <a:ext uri="{FF2B5EF4-FFF2-40B4-BE49-F238E27FC236}">
                    <a16:creationId xmlns:a16="http://schemas.microsoft.com/office/drawing/2014/main" id="{32D4F1D9-A6DF-5923-58B5-AE9CB2D367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23999" y="1501577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82" name="Straight Connector 116">
                <a:extLst>
                  <a:ext uri="{FF2B5EF4-FFF2-40B4-BE49-F238E27FC236}">
                    <a16:creationId xmlns:a16="http://schemas.microsoft.com/office/drawing/2014/main" id="{D5ED6903-11B9-B3C4-E12C-0E53A311A1D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79696" y="1275510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3" name="Straight Connector 117">
                <a:extLst>
                  <a:ext uri="{FF2B5EF4-FFF2-40B4-BE49-F238E27FC236}">
                    <a16:creationId xmlns:a16="http://schemas.microsoft.com/office/drawing/2014/main" id="{14AD2505-824A-A2A2-DA4A-627AA6F94A2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79695" y="1757195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4" name="Straight Connector 118">
                <a:extLst>
                  <a:ext uri="{FF2B5EF4-FFF2-40B4-BE49-F238E27FC236}">
                    <a16:creationId xmlns:a16="http://schemas.microsoft.com/office/drawing/2014/main" id="{EE659F77-2CAA-CB13-7F9F-4A75528B9A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1769" y="1515299"/>
                <a:ext cx="0" cy="2331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5" name="Straight Connector 119">
                <a:extLst>
                  <a:ext uri="{FF2B5EF4-FFF2-40B4-BE49-F238E27FC236}">
                    <a16:creationId xmlns:a16="http://schemas.microsoft.com/office/drawing/2014/main" id="{2EE6A7CD-0394-7FFF-42E3-F84A1574F0F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30348" y="1494784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6" name="Straight Connector 120">
                <a:extLst>
                  <a:ext uri="{FF2B5EF4-FFF2-40B4-BE49-F238E27FC236}">
                    <a16:creationId xmlns:a16="http://schemas.microsoft.com/office/drawing/2014/main" id="{9E13852D-015D-9C2E-C56D-5E6216FA2A0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58848" y="1629047"/>
                <a:ext cx="33411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1" name="Straight Connector 53">
              <a:extLst>
                <a:ext uri="{FF2B5EF4-FFF2-40B4-BE49-F238E27FC236}">
                  <a16:creationId xmlns:a16="http://schemas.microsoft.com/office/drawing/2014/main" id="{FEADCD0A-1D30-1D61-28CB-CDCA4EE35A4D}"/>
                </a:ext>
              </a:extLst>
            </p:cNvPr>
            <p:cNvCxnSpPr>
              <a:cxnSpLocks/>
            </p:cNvCxnSpPr>
            <p:nvPr/>
          </p:nvCxnSpPr>
          <p:spPr>
            <a:xfrm>
              <a:off x="8716836" y="2102879"/>
              <a:ext cx="49272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54">
              <a:extLst>
                <a:ext uri="{FF2B5EF4-FFF2-40B4-BE49-F238E27FC236}">
                  <a16:creationId xmlns:a16="http://schemas.microsoft.com/office/drawing/2014/main" id="{6575D2B0-494F-C857-61D6-72363998219C}"/>
                </a:ext>
              </a:extLst>
            </p:cNvPr>
            <p:cNvCxnSpPr/>
            <p:nvPr/>
          </p:nvCxnSpPr>
          <p:spPr>
            <a:xfrm>
              <a:off x="8295719" y="2447237"/>
              <a:ext cx="50720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55">
              <a:extLst>
                <a:ext uri="{FF2B5EF4-FFF2-40B4-BE49-F238E27FC236}">
                  <a16:creationId xmlns:a16="http://schemas.microsoft.com/office/drawing/2014/main" id="{5BC911B9-3444-F42A-C2D1-E98E3E9A6854}"/>
                </a:ext>
              </a:extLst>
            </p:cNvPr>
            <p:cNvCxnSpPr/>
            <p:nvPr/>
          </p:nvCxnSpPr>
          <p:spPr>
            <a:xfrm flipV="1">
              <a:off x="8794490" y="2094446"/>
              <a:ext cx="0" cy="35279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14" name="Group 103">
              <a:extLst>
                <a:ext uri="{FF2B5EF4-FFF2-40B4-BE49-F238E27FC236}">
                  <a16:creationId xmlns:a16="http://schemas.microsoft.com/office/drawing/2014/main" id="{12F9FBAC-BF31-0238-3E3B-DFDB89AA1BD6}"/>
                </a:ext>
              </a:extLst>
            </p:cNvPr>
            <p:cNvGrpSpPr/>
            <p:nvPr/>
          </p:nvGrpSpPr>
          <p:grpSpPr>
            <a:xfrm>
              <a:off x="9148739" y="3837500"/>
              <a:ext cx="435864" cy="694497"/>
              <a:chOff x="3304686" y="4115254"/>
              <a:chExt cx="487072" cy="810714"/>
            </a:xfrm>
          </p:grpSpPr>
          <p:cxnSp>
            <p:nvCxnSpPr>
              <p:cNvPr id="1073" name="Straight Connector 105">
                <a:extLst>
                  <a:ext uri="{FF2B5EF4-FFF2-40B4-BE49-F238E27FC236}">
                    <a16:creationId xmlns:a16="http://schemas.microsoft.com/office/drawing/2014/main" id="{107E9575-B398-C267-B28B-961F6CD18126}"/>
                  </a:ext>
                </a:extLst>
              </p:cNvPr>
              <p:cNvCxnSpPr/>
              <p:nvPr/>
            </p:nvCxnSpPr>
            <p:spPr>
              <a:xfrm>
                <a:off x="3567528" y="4389383"/>
                <a:ext cx="0" cy="2652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4" name="Straight Connector 106">
                <a:extLst>
                  <a:ext uri="{FF2B5EF4-FFF2-40B4-BE49-F238E27FC236}">
                    <a16:creationId xmlns:a16="http://schemas.microsoft.com/office/drawing/2014/main" id="{DD0DF756-EA31-F93B-2339-C2FE2508D792}"/>
                  </a:ext>
                </a:extLst>
              </p:cNvPr>
              <p:cNvCxnSpPr/>
              <p:nvPr/>
            </p:nvCxnSpPr>
            <p:spPr>
              <a:xfrm rot="5400000">
                <a:off x="3436107" y="4384104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5" name="Straight Connector 107">
                <a:extLst>
                  <a:ext uri="{FF2B5EF4-FFF2-40B4-BE49-F238E27FC236}">
                    <a16:creationId xmlns:a16="http://schemas.microsoft.com/office/drawing/2014/main" id="{58D1A5CE-E971-DCB3-D72B-6827D036DAD3}"/>
                  </a:ext>
                </a:extLst>
              </p:cNvPr>
              <p:cNvCxnSpPr/>
              <p:nvPr/>
            </p:nvCxnSpPr>
            <p:spPr>
              <a:xfrm rot="5400000">
                <a:off x="3441658" y="4518758"/>
                <a:ext cx="3800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6" name="Straight Connector 108">
                <a:extLst>
                  <a:ext uri="{FF2B5EF4-FFF2-40B4-BE49-F238E27FC236}">
                    <a16:creationId xmlns:a16="http://schemas.microsoft.com/office/drawing/2014/main" id="{0E110A90-7D58-A6E3-F1FF-BBC709FFED7E}"/>
                  </a:ext>
                </a:extLst>
              </p:cNvPr>
              <p:cNvCxnSpPr/>
              <p:nvPr/>
            </p:nvCxnSpPr>
            <p:spPr>
              <a:xfrm rot="5400000">
                <a:off x="3709413" y="4291380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7" name="Straight Arrow Connector 109">
                <a:extLst>
                  <a:ext uri="{FF2B5EF4-FFF2-40B4-BE49-F238E27FC236}">
                    <a16:creationId xmlns:a16="http://schemas.microsoft.com/office/drawing/2014/main" id="{D9352356-218D-6EA8-E1AD-7136D4553E7C}"/>
                  </a:ext>
                </a:extLst>
              </p:cNvPr>
              <p:cNvCxnSpPr/>
              <p:nvPr/>
            </p:nvCxnSpPr>
            <p:spPr>
              <a:xfrm>
                <a:off x="3629758" y="466884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78" name="Straight Connector 110">
                <a:extLst>
                  <a:ext uri="{FF2B5EF4-FFF2-40B4-BE49-F238E27FC236}">
                    <a16:creationId xmlns:a16="http://schemas.microsoft.com/office/drawing/2014/main" id="{67E0C951-6469-CB8B-ABFF-65F73C699101}"/>
                  </a:ext>
                </a:extLst>
              </p:cNvPr>
              <p:cNvCxnSpPr/>
              <p:nvPr/>
            </p:nvCxnSpPr>
            <p:spPr>
              <a:xfrm rot="10800000">
                <a:off x="3785455" y="4663127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9" name="Straight Connector 111">
                <a:extLst>
                  <a:ext uri="{FF2B5EF4-FFF2-40B4-BE49-F238E27FC236}">
                    <a16:creationId xmlns:a16="http://schemas.microsoft.com/office/drawing/2014/main" id="{75CC8A78-50A8-8EAD-B46B-A483913B468B}"/>
                  </a:ext>
                </a:extLst>
              </p:cNvPr>
              <p:cNvCxnSpPr/>
              <p:nvPr/>
            </p:nvCxnSpPr>
            <p:spPr>
              <a:xfrm rot="10800000">
                <a:off x="3785454" y="4115254"/>
                <a:ext cx="0" cy="26284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5" name="Group 57">
              <a:extLst>
                <a:ext uri="{FF2B5EF4-FFF2-40B4-BE49-F238E27FC236}">
                  <a16:creationId xmlns:a16="http://schemas.microsoft.com/office/drawing/2014/main" id="{0F73B022-E59C-3DD2-67F8-0A5A1635FF85}"/>
                </a:ext>
              </a:extLst>
            </p:cNvPr>
            <p:cNvGrpSpPr/>
            <p:nvPr/>
          </p:nvGrpSpPr>
          <p:grpSpPr>
            <a:xfrm flipH="1">
              <a:off x="8287296" y="3837676"/>
              <a:ext cx="435864" cy="694497"/>
              <a:chOff x="3304686" y="4115254"/>
              <a:chExt cx="487072" cy="810714"/>
            </a:xfrm>
          </p:grpSpPr>
          <p:cxnSp>
            <p:nvCxnSpPr>
              <p:cNvPr id="1066" name="Straight Connector 96">
                <a:extLst>
                  <a:ext uri="{FF2B5EF4-FFF2-40B4-BE49-F238E27FC236}">
                    <a16:creationId xmlns:a16="http://schemas.microsoft.com/office/drawing/2014/main" id="{20A054E7-67D8-7841-0023-F4EF55EC9A67}"/>
                  </a:ext>
                </a:extLst>
              </p:cNvPr>
              <p:cNvCxnSpPr/>
              <p:nvPr/>
            </p:nvCxnSpPr>
            <p:spPr>
              <a:xfrm>
                <a:off x="3567528" y="4389383"/>
                <a:ext cx="0" cy="2652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7" name="Straight Connector 97">
                <a:extLst>
                  <a:ext uri="{FF2B5EF4-FFF2-40B4-BE49-F238E27FC236}">
                    <a16:creationId xmlns:a16="http://schemas.microsoft.com/office/drawing/2014/main" id="{03395DE2-9B19-DDD5-39FB-1935D7739FCD}"/>
                  </a:ext>
                </a:extLst>
              </p:cNvPr>
              <p:cNvCxnSpPr/>
              <p:nvPr/>
            </p:nvCxnSpPr>
            <p:spPr>
              <a:xfrm rot="5400000">
                <a:off x="3436107" y="4384104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8" name="Straight Connector 98">
                <a:extLst>
                  <a:ext uri="{FF2B5EF4-FFF2-40B4-BE49-F238E27FC236}">
                    <a16:creationId xmlns:a16="http://schemas.microsoft.com/office/drawing/2014/main" id="{82DADC9E-33DC-BF8E-5544-3733284E5EC3}"/>
                  </a:ext>
                </a:extLst>
              </p:cNvPr>
              <p:cNvCxnSpPr/>
              <p:nvPr/>
            </p:nvCxnSpPr>
            <p:spPr>
              <a:xfrm rot="5400000">
                <a:off x="3441658" y="4518758"/>
                <a:ext cx="3800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9" name="Straight Connector 99">
                <a:extLst>
                  <a:ext uri="{FF2B5EF4-FFF2-40B4-BE49-F238E27FC236}">
                    <a16:creationId xmlns:a16="http://schemas.microsoft.com/office/drawing/2014/main" id="{300D786E-DFF1-50D5-C894-A4C5AC0D27F1}"/>
                  </a:ext>
                </a:extLst>
              </p:cNvPr>
              <p:cNvCxnSpPr/>
              <p:nvPr/>
            </p:nvCxnSpPr>
            <p:spPr>
              <a:xfrm rot="5400000">
                <a:off x="3709413" y="4291380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0" name="Straight Arrow Connector 100">
                <a:extLst>
                  <a:ext uri="{FF2B5EF4-FFF2-40B4-BE49-F238E27FC236}">
                    <a16:creationId xmlns:a16="http://schemas.microsoft.com/office/drawing/2014/main" id="{8D218682-870E-BDB6-908F-0E4055C0D6FD}"/>
                  </a:ext>
                </a:extLst>
              </p:cNvPr>
              <p:cNvCxnSpPr/>
              <p:nvPr/>
            </p:nvCxnSpPr>
            <p:spPr>
              <a:xfrm>
                <a:off x="3629758" y="466884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71" name="Straight Connector 101">
                <a:extLst>
                  <a:ext uri="{FF2B5EF4-FFF2-40B4-BE49-F238E27FC236}">
                    <a16:creationId xmlns:a16="http://schemas.microsoft.com/office/drawing/2014/main" id="{DA0AA858-3D32-8BE1-7DFA-CC56C7340837}"/>
                  </a:ext>
                </a:extLst>
              </p:cNvPr>
              <p:cNvCxnSpPr/>
              <p:nvPr/>
            </p:nvCxnSpPr>
            <p:spPr>
              <a:xfrm rot="10800000">
                <a:off x="3785455" y="4663127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2" name="Straight Connector 102">
                <a:extLst>
                  <a:ext uri="{FF2B5EF4-FFF2-40B4-BE49-F238E27FC236}">
                    <a16:creationId xmlns:a16="http://schemas.microsoft.com/office/drawing/2014/main" id="{43376CA6-96A1-B78B-43A3-A4C63185D5D2}"/>
                  </a:ext>
                </a:extLst>
              </p:cNvPr>
              <p:cNvCxnSpPr/>
              <p:nvPr/>
            </p:nvCxnSpPr>
            <p:spPr>
              <a:xfrm rot="10800000">
                <a:off x="3785454" y="4115254"/>
                <a:ext cx="0" cy="26284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" name="Group 59">
              <a:extLst>
                <a:ext uri="{FF2B5EF4-FFF2-40B4-BE49-F238E27FC236}">
                  <a16:creationId xmlns:a16="http://schemas.microsoft.com/office/drawing/2014/main" id="{774D3646-94A0-D29E-E69D-CF9896EB54D8}"/>
                </a:ext>
              </a:extLst>
            </p:cNvPr>
            <p:cNvGrpSpPr/>
            <p:nvPr/>
          </p:nvGrpSpPr>
          <p:grpSpPr>
            <a:xfrm flipH="1">
              <a:off x="8287296" y="2454260"/>
              <a:ext cx="435864" cy="694497"/>
              <a:chOff x="3304686" y="4115254"/>
              <a:chExt cx="487072" cy="810714"/>
            </a:xfrm>
          </p:grpSpPr>
          <p:cxnSp>
            <p:nvCxnSpPr>
              <p:cNvPr id="1059" name="Straight Connector 89">
                <a:extLst>
                  <a:ext uri="{FF2B5EF4-FFF2-40B4-BE49-F238E27FC236}">
                    <a16:creationId xmlns:a16="http://schemas.microsoft.com/office/drawing/2014/main" id="{73B1656F-3E57-0C55-A948-08826D3CC670}"/>
                  </a:ext>
                </a:extLst>
              </p:cNvPr>
              <p:cNvCxnSpPr/>
              <p:nvPr/>
            </p:nvCxnSpPr>
            <p:spPr>
              <a:xfrm>
                <a:off x="3567528" y="4389383"/>
                <a:ext cx="0" cy="2652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0" name="Straight Connector 90">
                <a:extLst>
                  <a:ext uri="{FF2B5EF4-FFF2-40B4-BE49-F238E27FC236}">
                    <a16:creationId xmlns:a16="http://schemas.microsoft.com/office/drawing/2014/main" id="{8264EC5A-7BFC-77C6-7901-E0E21A9EEA21}"/>
                  </a:ext>
                </a:extLst>
              </p:cNvPr>
              <p:cNvCxnSpPr/>
              <p:nvPr/>
            </p:nvCxnSpPr>
            <p:spPr>
              <a:xfrm rot="5400000">
                <a:off x="3436107" y="4384104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1" name="Straight Connector 91">
                <a:extLst>
                  <a:ext uri="{FF2B5EF4-FFF2-40B4-BE49-F238E27FC236}">
                    <a16:creationId xmlns:a16="http://schemas.microsoft.com/office/drawing/2014/main" id="{56F6BEC7-DEE8-A994-D4FE-9B31486E5A28}"/>
                  </a:ext>
                </a:extLst>
              </p:cNvPr>
              <p:cNvCxnSpPr/>
              <p:nvPr/>
            </p:nvCxnSpPr>
            <p:spPr>
              <a:xfrm rot="5400000">
                <a:off x="3441658" y="4518758"/>
                <a:ext cx="3800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2" name="Straight Connector 92">
                <a:extLst>
                  <a:ext uri="{FF2B5EF4-FFF2-40B4-BE49-F238E27FC236}">
                    <a16:creationId xmlns:a16="http://schemas.microsoft.com/office/drawing/2014/main" id="{3168A109-BBA2-4672-8701-E42ABCE98F51}"/>
                  </a:ext>
                </a:extLst>
              </p:cNvPr>
              <p:cNvCxnSpPr/>
              <p:nvPr/>
            </p:nvCxnSpPr>
            <p:spPr>
              <a:xfrm rot="5400000">
                <a:off x="3709413" y="4291380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3" name="Straight Arrow Connector 93">
                <a:extLst>
                  <a:ext uri="{FF2B5EF4-FFF2-40B4-BE49-F238E27FC236}">
                    <a16:creationId xmlns:a16="http://schemas.microsoft.com/office/drawing/2014/main" id="{46CEDA48-2490-B587-A66D-F3E859DF6A49}"/>
                  </a:ext>
                </a:extLst>
              </p:cNvPr>
              <p:cNvCxnSpPr/>
              <p:nvPr/>
            </p:nvCxnSpPr>
            <p:spPr>
              <a:xfrm>
                <a:off x="3629758" y="466884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64" name="Straight Connector 94">
                <a:extLst>
                  <a:ext uri="{FF2B5EF4-FFF2-40B4-BE49-F238E27FC236}">
                    <a16:creationId xmlns:a16="http://schemas.microsoft.com/office/drawing/2014/main" id="{AB0B49E0-6039-8A45-0F6A-92F2A5262404}"/>
                  </a:ext>
                </a:extLst>
              </p:cNvPr>
              <p:cNvCxnSpPr/>
              <p:nvPr/>
            </p:nvCxnSpPr>
            <p:spPr>
              <a:xfrm rot="10800000">
                <a:off x="3785455" y="4663127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5" name="Straight Connector 95">
                <a:extLst>
                  <a:ext uri="{FF2B5EF4-FFF2-40B4-BE49-F238E27FC236}">
                    <a16:creationId xmlns:a16="http://schemas.microsoft.com/office/drawing/2014/main" id="{1EEBF4E6-AF35-69A4-36CA-09C3F8645A57}"/>
                  </a:ext>
                </a:extLst>
              </p:cNvPr>
              <p:cNvCxnSpPr/>
              <p:nvPr/>
            </p:nvCxnSpPr>
            <p:spPr>
              <a:xfrm rot="10800000">
                <a:off x="3785454" y="4115254"/>
                <a:ext cx="0" cy="26284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17" name="Straight Connector 61">
              <a:extLst>
                <a:ext uri="{FF2B5EF4-FFF2-40B4-BE49-F238E27FC236}">
                  <a16:creationId xmlns:a16="http://schemas.microsoft.com/office/drawing/2014/main" id="{F63D04AB-4561-3C05-D862-751BE1513849}"/>
                </a:ext>
              </a:extLst>
            </p:cNvPr>
            <p:cNvCxnSpPr>
              <a:cxnSpLocks/>
            </p:cNvCxnSpPr>
            <p:nvPr/>
          </p:nvCxnSpPr>
          <p:spPr>
            <a:xfrm>
              <a:off x="8718934" y="4180546"/>
              <a:ext cx="47501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62">
              <a:extLst>
                <a:ext uri="{FF2B5EF4-FFF2-40B4-BE49-F238E27FC236}">
                  <a16:creationId xmlns:a16="http://schemas.microsoft.com/office/drawing/2014/main" id="{38E72CE3-9BA0-0B2C-4C22-C6A59E066BD5}"/>
                </a:ext>
              </a:extLst>
            </p:cNvPr>
            <p:cNvCxnSpPr>
              <a:cxnSpLocks/>
            </p:cNvCxnSpPr>
            <p:nvPr/>
          </p:nvCxnSpPr>
          <p:spPr>
            <a:xfrm>
              <a:off x="8295727" y="3841764"/>
              <a:ext cx="50720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63">
              <a:extLst>
                <a:ext uri="{FF2B5EF4-FFF2-40B4-BE49-F238E27FC236}">
                  <a16:creationId xmlns:a16="http://schemas.microsoft.com/office/drawing/2014/main" id="{BC0CE0F0-8CE7-270E-B117-497257C5C969}"/>
                </a:ext>
              </a:extLst>
            </p:cNvPr>
            <p:cNvCxnSpPr/>
            <p:nvPr/>
          </p:nvCxnSpPr>
          <p:spPr>
            <a:xfrm>
              <a:off x="8794490" y="3841764"/>
              <a:ext cx="0" cy="34493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67">
              <a:extLst>
                <a:ext uri="{FF2B5EF4-FFF2-40B4-BE49-F238E27FC236}">
                  <a16:creationId xmlns:a16="http://schemas.microsoft.com/office/drawing/2014/main" id="{74527875-4222-AF9F-EAB3-E7A671C29EB5}"/>
                </a:ext>
              </a:extLst>
            </p:cNvPr>
            <p:cNvCxnSpPr>
              <a:cxnSpLocks/>
            </p:cNvCxnSpPr>
            <p:nvPr/>
          </p:nvCxnSpPr>
          <p:spPr>
            <a:xfrm>
              <a:off x="9579219" y="2441616"/>
              <a:ext cx="0" cy="145713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70">
              <a:extLst>
                <a:ext uri="{FF2B5EF4-FFF2-40B4-BE49-F238E27FC236}">
                  <a16:creationId xmlns:a16="http://schemas.microsoft.com/office/drawing/2014/main" id="{B01A3E8A-4BA6-45CC-0561-F70EA9230598}"/>
                </a:ext>
              </a:extLst>
            </p:cNvPr>
            <p:cNvCxnSpPr>
              <a:cxnSpLocks/>
            </p:cNvCxnSpPr>
            <p:nvPr/>
          </p:nvCxnSpPr>
          <p:spPr>
            <a:xfrm>
              <a:off x="8723150" y="2716858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71">
              <a:extLst>
                <a:ext uri="{FF2B5EF4-FFF2-40B4-BE49-F238E27FC236}">
                  <a16:creationId xmlns:a16="http://schemas.microsoft.com/office/drawing/2014/main" id="{75F62722-D136-8FD4-83AD-99FECAEF4054}"/>
                </a:ext>
              </a:extLst>
            </p:cNvPr>
            <p:cNvCxnSpPr>
              <a:cxnSpLocks/>
            </p:cNvCxnSpPr>
            <p:nvPr/>
          </p:nvCxnSpPr>
          <p:spPr>
            <a:xfrm>
              <a:off x="8723150" y="3409073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3" name="TextBox 73">
              <a:extLst>
                <a:ext uri="{FF2B5EF4-FFF2-40B4-BE49-F238E27FC236}">
                  <a16:creationId xmlns:a16="http://schemas.microsoft.com/office/drawing/2014/main" id="{403A3482-8984-3654-FDF7-31AD34C03E6F}"/>
                </a:ext>
              </a:extLst>
            </p:cNvPr>
            <p:cNvSpPr txBox="1"/>
            <p:nvPr/>
          </p:nvSpPr>
          <p:spPr>
            <a:xfrm>
              <a:off x="8665471" y="4138987"/>
              <a:ext cx="610871" cy="307777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 defTabSz="1339962"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K : 1</a:t>
              </a:r>
              <a:endParaRPr lang="it-IT" sz="1400" kern="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24" name="Straight Connector 4">
              <a:extLst>
                <a:ext uri="{FF2B5EF4-FFF2-40B4-BE49-F238E27FC236}">
                  <a16:creationId xmlns:a16="http://schemas.microsoft.com/office/drawing/2014/main" id="{662FD7F6-BC2A-A36A-75D6-1625C11882A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903361" y="3056007"/>
              <a:ext cx="27336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9">
              <a:extLst>
                <a:ext uri="{FF2B5EF4-FFF2-40B4-BE49-F238E27FC236}">
                  <a16:creationId xmlns:a16="http://schemas.microsoft.com/office/drawing/2014/main" id="{4033F37E-9B7C-162B-8FE9-1EB2F26BD1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8546" y="3737342"/>
              <a:ext cx="161636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2B6A2C70-CCD5-7127-C5ED-E3546F84A3D8}"/>
                </a:ext>
              </a:extLst>
            </p:cNvPr>
            <p:cNvSpPr/>
            <p:nvPr/>
          </p:nvSpPr>
          <p:spPr>
            <a:xfrm>
              <a:off x="7620795" y="3681847"/>
              <a:ext cx="83648" cy="91121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39962">
                <a:defRPr/>
              </a:pPr>
              <a:endParaRPr lang="it-IT" sz="1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7" name="Straight Connector 21">
              <a:extLst>
                <a:ext uri="{FF2B5EF4-FFF2-40B4-BE49-F238E27FC236}">
                  <a16:creationId xmlns:a16="http://schemas.microsoft.com/office/drawing/2014/main" id="{A3F3C922-ED28-B2B1-ED29-B1114F3822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4833" y="1720742"/>
              <a:ext cx="22306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28" name="Group 23">
              <a:extLst>
                <a:ext uri="{FF2B5EF4-FFF2-40B4-BE49-F238E27FC236}">
                  <a16:creationId xmlns:a16="http://schemas.microsoft.com/office/drawing/2014/main" id="{827533F9-D552-917F-E213-30F56452D660}"/>
                </a:ext>
              </a:extLst>
            </p:cNvPr>
            <p:cNvGrpSpPr/>
            <p:nvPr/>
          </p:nvGrpSpPr>
          <p:grpSpPr>
            <a:xfrm>
              <a:off x="5666475" y="3167754"/>
              <a:ext cx="377251" cy="601400"/>
              <a:chOff x="3301964" y="4115254"/>
              <a:chExt cx="487075" cy="810714"/>
            </a:xfrm>
          </p:grpSpPr>
          <p:cxnSp>
            <p:nvCxnSpPr>
              <p:cNvPr id="1052" name="Straight Connector 25">
                <a:extLst>
                  <a:ext uri="{FF2B5EF4-FFF2-40B4-BE49-F238E27FC236}">
                    <a16:creationId xmlns:a16="http://schemas.microsoft.com/office/drawing/2014/main" id="{36F34411-3D32-E2F4-EB6D-84685858CF10}"/>
                  </a:ext>
                </a:extLst>
              </p:cNvPr>
              <p:cNvCxnSpPr/>
              <p:nvPr/>
            </p:nvCxnSpPr>
            <p:spPr>
              <a:xfrm>
                <a:off x="3564809" y="4389384"/>
                <a:ext cx="0" cy="2652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3" name="Straight Connector 26">
                <a:extLst>
                  <a:ext uri="{FF2B5EF4-FFF2-40B4-BE49-F238E27FC236}">
                    <a16:creationId xmlns:a16="http://schemas.microsoft.com/office/drawing/2014/main" id="{11486BC3-A7CD-0F63-FFD9-DC1C80DC0239}"/>
                  </a:ext>
                </a:extLst>
              </p:cNvPr>
              <p:cNvCxnSpPr/>
              <p:nvPr/>
            </p:nvCxnSpPr>
            <p:spPr>
              <a:xfrm rot="5400000">
                <a:off x="3433385" y="4384104"/>
                <a:ext cx="0" cy="26284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4" name="Straight Connector 27">
                <a:extLst>
                  <a:ext uri="{FF2B5EF4-FFF2-40B4-BE49-F238E27FC236}">
                    <a16:creationId xmlns:a16="http://schemas.microsoft.com/office/drawing/2014/main" id="{9D426F87-EAD3-07A7-CA3F-2F9F800F155E}"/>
                  </a:ext>
                </a:extLst>
              </p:cNvPr>
              <p:cNvCxnSpPr/>
              <p:nvPr/>
            </p:nvCxnSpPr>
            <p:spPr>
              <a:xfrm rot="5400000">
                <a:off x="3438936" y="4518758"/>
                <a:ext cx="38001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5" name="Straight Connector 28">
                <a:extLst>
                  <a:ext uri="{FF2B5EF4-FFF2-40B4-BE49-F238E27FC236}">
                    <a16:creationId xmlns:a16="http://schemas.microsoft.com/office/drawing/2014/main" id="{A6D5C901-C8EF-3E24-2EFD-5E46307E00D0}"/>
                  </a:ext>
                </a:extLst>
              </p:cNvPr>
              <p:cNvCxnSpPr/>
              <p:nvPr/>
            </p:nvCxnSpPr>
            <p:spPr>
              <a:xfrm rot="5400000">
                <a:off x="3706692" y="4291380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6" name="Straight Arrow Connector 29">
                <a:extLst>
                  <a:ext uri="{FF2B5EF4-FFF2-40B4-BE49-F238E27FC236}">
                    <a16:creationId xmlns:a16="http://schemas.microsoft.com/office/drawing/2014/main" id="{721EE1EC-CA0F-2D89-1014-B2713D81AF2B}"/>
                  </a:ext>
                </a:extLst>
              </p:cNvPr>
              <p:cNvCxnSpPr/>
              <p:nvPr/>
            </p:nvCxnSpPr>
            <p:spPr>
              <a:xfrm>
                <a:off x="3627039" y="466884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57" name="Straight Connector 30">
                <a:extLst>
                  <a:ext uri="{FF2B5EF4-FFF2-40B4-BE49-F238E27FC236}">
                    <a16:creationId xmlns:a16="http://schemas.microsoft.com/office/drawing/2014/main" id="{D2440424-53C5-D0A5-8CA4-A9D7FB507C38}"/>
                  </a:ext>
                </a:extLst>
              </p:cNvPr>
              <p:cNvCxnSpPr/>
              <p:nvPr/>
            </p:nvCxnSpPr>
            <p:spPr>
              <a:xfrm rot="10800000">
                <a:off x="3782734" y="4663127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8" name="Straight Connector 31">
                <a:extLst>
                  <a:ext uri="{FF2B5EF4-FFF2-40B4-BE49-F238E27FC236}">
                    <a16:creationId xmlns:a16="http://schemas.microsoft.com/office/drawing/2014/main" id="{49D48E45-2E28-435F-7C6D-9E93B48866AD}"/>
                  </a:ext>
                </a:extLst>
              </p:cNvPr>
              <p:cNvCxnSpPr/>
              <p:nvPr/>
            </p:nvCxnSpPr>
            <p:spPr>
              <a:xfrm rot="10800000">
                <a:off x="3782733" y="4115254"/>
                <a:ext cx="0" cy="26284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9" name="Group 33">
              <a:extLst>
                <a:ext uri="{FF2B5EF4-FFF2-40B4-BE49-F238E27FC236}">
                  <a16:creationId xmlns:a16="http://schemas.microsoft.com/office/drawing/2014/main" id="{A535424A-D7D2-F598-D567-1D4EF08D8883}"/>
                </a:ext>
              </a:extLst>
            </p:cNvPr>
            <p:cNvGrpSpPr/>
            <p:nvPr/>
          </p:nvGrpSpPr>
          <p:grpSpPr>
            <a:xfrm>
              <a:off x="5673028" y="4036920"/>
              <a:ext cx="377248" cy="615880"/>
              <a:chOff x="3304686" y="4095730"/>
              <a:chExt cx="487072" cy="830238"/>
            </a:xfrm>
          </p:grpSpPr>
          <p:cxnSp>
            <p:nvCxnSpPr>
              <p:cNvPr id="1045" name="Straight Connector 35">
                <a:extLst>
                  <a:ext uri="{FF2B5EF4-FFF2-40B4-BE49-F238E27FC236}">
                    <a16:creationId xmlns:a16="http://schemas.microsoft.com/office/drawing/2014/main" id="{21B3A8F5-4262-56E1-9500-DDA0962B0CC2}"/>
                  </a:ext>
                </a:extLst>
              </p:cNvPr>
              <p:cNvCxnSpPr/>
              <p:nvPr/>
            </p:nvCxnSpPr>
            <p:spPr>
              <a:xfrm>
                <a:off x="3567528" y="4389383"/>
                <a:ext cx="0" cy="2652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6" name="Straight Connector 36">
                <a:extLst>
                  <a:ext uri="{FF2B5EF4-FFF2-40B4-BE49-F238E27FC236}">
                    <a16:creationId xmlns:a16="http://schemas.microsoft.com/office/drawing/2014/main" id="{E3A88F17-2DD6-C98F-35FE-72AC66E67F3A}"/>
                  </a:ext>
                </a:extLst>
              </p:cNvPr>
              <p:cNvCxnSpPr/>
              <p:nvPr/>
            </p:nvCxnSpPr>
            <p:spPr>
              <a:xfrm rot="5400000">
                <a:off x="3436107" y="4384104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7" name="Straight Connector 37">
                <a:extLst>
                  <a:ext uri="{FF2B5EF4-FFF2-40B4-BE49-F238E27FC236}">
                    <a16:creationId xmlns:a16="http://schemas.microsoft.com/office/drawing/2014/main" id="{1DA53CC4-3298-4052-9D43-CB47E9ECB496}"/>
                  </a:ext>
                </a:extLst>
              </p:cNvPr>
              <p:cNvCxnSpPr/>
              <p:nvPr/>
            </p:nvCxnSpPr>
            <p:spPr>
              <a:xfrm rot="5400000">
                <a:off x="3441658" y="4518758"/>
                <a:ext cx="3800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8" name="Straight Connector 38">
                <a:extLst>
                  <a:ext uri="{FF2B5EF4-FFF2-40B4-BE49-F238E27FC236}">
                    <a16:creationId xmlns:a16="http://schemas.microsoft.com/office/drawing/2014/main" id="{AE1D4FC7-91F4-7C45-065A-19B18F2784C5}"/>
                  </a:ext>
                </a:extLst>
              </p:cNvPr>
              <p:cNvCxnSpPr/>
              <p:nvPr/>
            </p:nvCxnSpPr>
            <p:spPr>
              <a:xfrm rot="5400000">
                <a:off x="3709413" y="4291380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9" name="Straight Arrow Connector 39">
                <a:extLst>
                  <a:ext uri="{FF2B5EF4-FFF2-40B4-BE49-F238E27FC236}">
                    <a16:creationId xmlns:a16="http://schemas.microsoft.com/office/drawing/2014/main" id="{4714BE0A-B614-2020-7D65-01C32023D178}"/>
                  </a:ext>
                </a:extLst>
              </p:cNvPr>
              <p:cNvCxnSpPr/>
              <p:nvPr/>
            </p:nvCxnSpPr>
            <p:spPr>
              <a:xfrm>
                <a:off x="3629758" y="466884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50" name="Straight Connector 40">
                <a:extLst>
                  <a:ext uri="{FF2B5EF4-FFF2-40B4-BE49-F238E27FC236}">
                    <a16:creationId xmlns:a16="http://schemas.microsoft.com/office/drawing/2014/main" id="{54FDEB83-E7CE-BC01-4B21-D1F370CA1025}"/>
                  </a:ext>
                </a:extLst>
              </p:cNvPr>
              <p:cNvCxnSpPr/>
              <p:nvPr/>
            </p:nvCxnSpPr>
            <p:spPr>
              <a:xfrm rot="10800000">
                <a:off x="3785455" y="4663127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1" name="Straight Connector 41">
                <a:extLst>
                  <a:ext uri="{FF2B5EF4-FFF2-40B4-BE49-F238E27FC236}">
                    <a16:creationId xmlns:a16="http://schemas.microsoft.com/office/drawing/2014/main" id="{FE84BEE8-615F-DEBB-19CF-8EAF030836B4}"/>
                  </a:ext>
                </a:extLst>
              </p:cNvPr>
              <p:cNvCxnSpPr/>
              <p:nvPr/>
            </p:nvCxnSpPr>
            <p:spPr>
              <a:xfrm rot="10800000">
                <a:off x="3777290" y="4095730"/>
                <a:ext cx="0" cy="26284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30" name="Straight Connector 35">
              <a:extLst>
                <a:ext uri="{FF2B5EF4-FFF2-40B4-BE49-F238E27FC236}">
                  <a16:creationId xmlns:a16="http://schemas.microsoft.com/office/drawing/2014/main" id="{A1AD65DA-8397-4837-EDDE-9FEE6F506C8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902163" y="3901611"/>
              <a:ext cx="27336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48">
              <a:extLst>
                <a:ext uri="{FF2B5EF4-FFF2-40B4-BE49-F238E27FC236}">
                  <a16:creationId xmlns:a16="http://schemas.microsoft.com/office/drawing/2014/main" id="{F3B56E7F-E6E0-4003-E58E-F66708A5D2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3836" y="3464680"/>
              <a:ext cx="27882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32" name="Group 155">
              <a:extLst>
                <a:ext uri="{FF2B5EF4-FFF2-40B4-BE49-F238E27FC236}">
                  <a16:creationId xmlns:a16="http://schemas.microsoft.com/office/drawing/2014/main" id="{7E3CF788-A696-9524-E311-394DDA352F7A}"/>
                </a:ext>
              </a:extLst>
            </p:cNvPr>
            <p:cNvGrpSpPr/>
            <p:nvPr/>
          </p:nvGrpSpPr>
          <p:grpSpPr>
            <a:xfrm>
              <a:off x="5667074" y="2323162"/>
              <a:ext cx="377249" cy="601388"/>
              <a:chOff x="5508492" y="4116705"/>
              <a:chExt cx="487072" cy="712779"/>
            </a:xfrm>
          </p:grpSpPr>
          <p:cxnSp>
            <p:nvCxnSpPr>
              <p:cNvPr id="1038" name="Straight Connector 156">
                <a:extLst>
                  <a:ext uri="{FF2B5EF4-FFF2-40B4-BE49-F238E27FC236}">
                    <a16:creationId xmlns:a16="http://schemas.microsoft.com/office/drawing/2014/main" id="{C44442AB-02C8-3985-14C5-4941A5B684BB}"/>
                  </a:ext>
                </a:extLst>
              </p:cNvPr>
              <p:cNvCxnSpPr/>
              <p:nvPr/>
            </p:nvCxnSpPr>
            <p:spPr>
              <a:xfrm rot="16200000" flipV="1">
                <a:off x="5913219" y="4522414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9" name="Straight Arrow Connector 157">
                <a:extLst>
                  <a:ext uri="{FF2B5EF4-FFF2-40B4-BE49-F238E27FC236}">
                    <a16:creationId xmlns:a16="http://schemas.microsoft.com/office/drawing/2014/main" id="{FA0401C9-2FE2-35C1-FA47-A956A945EA9C}"/>
                  </a:ext>
                </a:extLst>
              </p:cNvPr>
              <p:cNvCxnSpPr/>
              <p:nvPr/>
            </p:nvCxnSpPr>
            <p:spPr>
              <a:xfrm flipH="1" flipV="1">
                <a:off x="5833564" y="434277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40" name="Straight Connector 158">
                <a:extLst>
                  <a:ext uri="{FF2B5EF4-FFF2-40B4-BE49-F238E27FC236}">
                    <a16:creationId xmlns:a16="http://schemas.microsoft.com/office/drawing/2014/main" id="{125F15AD-FC65-6A66-4CEE-115CD40D58AB}"/>
                  </a:ext>
                </a:extLst>
              </p:cNvPr>
              <p:cNvCxnSpPr/>
              <p:nvPr/>
            </p:nvCxnSpPr>
            <p:spPr>
              <a:xfrm rot="10800000" flipV="1">
                <a:off x="5989261" y="4116705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1" name="Straight Connector 159">
                <a:extLst>
                  <a:ext uri="{FF2B5EF4-FFF2-40B4-BE49-F238E27FC236}">
                    <a16:creationId xmlns:a16="http://schemas.microsoft.com/office/drawing/2014/main" id="{53D839FF-4072-73C0-5481-8186740876BD}"/>
                  </a:ext>
                </a:extLst>
              </p:cNvPr>
              <p:cNvCxnSpPr/>
              <p:nvPr/>
            </p:nvCxnSpPr>
            <p:spPr>
              <a:xfrm rot="10800000" flipV="1">
                <a:off x="5989260" y="4598390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2" name="Straight Connector 161">
                <a:extLst>
                  <a:ext uri="{FF2B5EF4-FFF2-40B4-BE49-F238E27FC236}">
                    <a16:creationId xmlns:a16="http://schemas.microsoft.com/office/drawing/2014/main" id="{32EE191A-714B-EAF8-8183-3656560F12E2}"/>
                  </a:ext>
                </a:extLst>
              </p:cNvPr>
              <p:cNvCxnSpPr/>
              <p:nvPr/>
            </p:nvCxnSpPr>
            <p:spPr>
              <a:xfrm>
                <a:off x="5771334" y="4356494"/>
                <a:ext cx="0" cy="2331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3" name="Straight Connector 162">
                <a:extLst>
                  <a:ext uri="{FF2B5EF4-FFF2-40B4-BE49-F238E27FC236}">
                    <a16:creationId xmlns:a16="http://schemas.microsoft.com/office/drawing/2014/main" id="{B4256C52-975E-6BFC-1791-016EDA4F14E4}"/>
                  </a:ext>
                </a:extLst>
              </p:cNvPr>
              <p:cNvCxnSpPr/>
              <p:nvPr/>
            </p:nvCxnSpPr>
            <p:spPr>
              <a:xfrm rot="5400000">
                <a:off x="5639913" y="4335979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4" name="Straight Connector 163">
                <a:extLst>
                  <a:ext uri="{FF2B5EF4-FFF2-40B4-BE49-F238E27FC236}">
                    <a16:creationId xmlns:a16="http://schemas.microsoft.com/office/drawing/2014/main" id="{C3BDF66B-1CD7-F5B5-E2E1-66709C61E204}"/>
                  </a:ext>
                </a:extLst>
              </p:cNvPr>
              <p:cNvCxnSpPr/>
              <p:nvPr/>
            </p:nvCxnSpPr>
            <p:spPr>
              <a:xfrm rot="5400000">
                <a:off x="5668413" y="4470242"/>
                <a:ext cx="33411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3" name="Group 164">
              <a:extLst>
                <a:ext uri="{FF2B5EF4-FFF2-40B4-BE49-F238E27FC236}">
                  <a16:creationId xmlns:a16="http://schemas.microsoft.com/office/drawing/2014/main" id="{FAB2D789-F16A-E95B-D1F1-6C2E9A043B06}"/>
                </a:ext>
              </a:extLst>
            </p:cNvPr>
            <p:cNvGrpSpPr/>
            <p:nvPr/>
          </p:nvGrpSpPr>
          <p:grpSpPr>
            <a:xfrm>
              <a:off x="5667212" y="1730017"/>
              <a:ext cx="377249" cy="601388"/>
              <a:chOff x="5508492" y="4116705"/>
              <a:chExt cx="487072" cy="712779"/>
            </a:xfrm>
          </p:grpSpPr>
          <p:cxnSp>
            <p:nvCxnSpPr>
              <p:cNvPr id="1031" name="Straight Connector 165">
                <a:extLst>
                  <a:ext uri="{FF2B5EF4-FFF2-40B4-BE49-F238E27FC236}">
                    <a16:creationId xmlns:a16="http://schemas.microsoft.com/office/drawing/2014/main" id="{AC876439-48EF-BC7D-7EB7-D5E0A09F7805}"/>
                  </a:ext>
                </a:extLst>
              </p:cNvPr>
              <p:cNvCxnSpPr/>
              <p:nvPr/>
            </p:nvCxnSpPr>
            <p:spPr>
              <a:xfrm rot="16200000" flipV="1">
                <a:off x="5913219" y="4522414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2" name="Straight Arrow Connector 166">
                <a:extLst>
                  <a:ext uri="{FF2B5EF4-FFF2-40B4-BE49-F238E27FC236}">
                    <a16:creationId xmlns:a16="http://schemas.microsoft.com/office/drawing/2014/main" id="{1813CFDC-5A38-5E26-217C-B2D5F6242630}"/>
                  </a:ext>
                </a:extLst>
              </p:cNvPr>
              <p:cNvCxnSpPr/>
              <p:nvPr/>
            </p:nvCxnSpPr>
            <p:spPr>
              <a:xfrm flipH="1" flipV="1">
                <a:off x="5833564" y="434277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33" name="Straight Connector 167">
                <a:extLst>
                  <a:ext uri="{FF2B5EF4-FFF2-40B4-BE49-F238E27FC236}">
                    <a16:creationId xmlns:a16="http://schemas.microsoft.com/office/drawing/2014/main" id="{F9F16B6C-C4AF-187E-15D2-200A815F1B06}"/>
                  </a:ext>
                </a:extLst>
              </p:cNvPr>
              <p:cNvCxnSpPr/>
              <p:nvPr/>
            </p:nvCxnSpPr>
            <p:spPr>
              <a:xfrm rot="10800000" flipV="1">
                <a:off x="5989261" y="4116705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4" name="Straight Connector 168">
                <a:extLst>
                  <a:ext uri="{FF2B5EF4-FFF2-40B4-BE49-F238E27FC236}">
                    <a16:creationId xmlns:a16="http://schemas.microsoft.com/office/drawing/2014/main" id="{51C72FF2-786E-A79A-8BC9-95AB04311C21}"/>
                  </a:ext>
                </a:extLst>
              </p:cNvPr>
              <p:cNvCxnSpPr/>
              <p:nvPr/>
            </p:nvCxnSpPr>
            <p:spPr>
              <a:xfrm rot="10800000" flipV="1">
                <a:off x="5989260" y="4598390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5" name="Straight Connector 170">
                <a:extLst>
                  <a:ext uri="{FF2B5EF4-FFF2-40B4-BE49-F238E27FC236}">
                    <a16:creationId xmlns:a16="http://schemas.microsoft.com/office/drawing/2014/main" id="{FD3767E5-7E56-35D9-D8E2-4D71CBF5DFA0}"/>
                  </a:ext>
                </a:extLst>
              </p:cNvPr>
              <p:cNvCxnSpPr/>
              <p:nvPr/>
            </p:nvCxnSpPr>
            <p:spPr>
              <a:xfrm>
                <a:off x="5771334" y="4356494"/>
                <a:ext cx="0" cy="2331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6" name="Straight Connector 171">
                <a:extLst>
                  <a:ext uri="{FF2B5EF4-FFF2-40B4-BE49-F238E27FC236}">
                    <a16:creationId xmlns:a16="http://schemas.microsoft.com/office/drawing/2014/main" id="{37FC4DC4-27C9-EB1E-C3BF-4C4E992D262A}"/>
                  </a:ext>
                </a:extLst>
              </p:cNvPr>
              <p:cNvCxnSpPr/>
              <p:nvPr/>
            </p:nvCxnSpPr>
            <p:spPr>
              <a:xfrm rot="5400000">
                <a:off x="5639913" y="4335979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7" name="Straight Connector 172">
                <a:extLst>
                  <a:ext uri="{FF2B5EF4-FFF2-40B4-BE49-F238E27FC236}">
                    <a16:creationId xmlns:a16="http://schemas.microsoft.com/office/drawing/2014/main" id="{7626BB4F-F307-D808-8EAA-536BE3E502EE}"/>
                  </a:ext>
                </a:extLst>
              </p:cNvPr>
              <p:cNvCxnSpPr/>
              <p:nvPr/>
            </p:nvCxnSpPr>
            <p:spPr>
              <a:xfrm rot="5400000">
                <a:off x="5668413" y="4470242"/>
                <a:ext cx="33411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44">
                  <a:extLst>
                    <a:ext uri="{FF2B5EF4-FFF2-40B4-BE49-F238E27FC236}">
                      <a16:creationId xmlns:a16="http://schemas.microsoft.com/office/drawing/2014/main" id="{0FF978B1-6579-A590-052D-2E84F0AC92F5}"/>
                    </a:ext>
                  </a:extLst>
                </p:cNvPr>
                <p:cNvSpPr txBox="1"/>
                <p:nvPr/>
              </p:nvSpPr>
              <p:spPr>
                <a:xfrm>
                  <a:off x="5746689" y="4198144"/>
                  <a:ext cx="9017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3996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400" b="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400" b="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R</m:t>
                            </m:r>
                            <m:r>
                              <a:rPr lang="it-IT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it-IT" sz="1400" kern="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44">
                  <a:extLst>
                    <a:ext uri="{FF2B5EF4-FFF2-40B4-BE49-F238E27FC236}">
                      <a16:creationId xmlns:a16="http://schemas.microsoft.com/office/drawing/2014/main" id="{0FF978B1-6579-A590-052D-2E84F0AC9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689" y="4198144"/>
                  <a:ext cx="901726" cy="307777"/>
                </a:xfrm>
                <a:prstGeom prst="rect">
                  <a:avLst/>
                </a:prstGeom>
                <a:blipFill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oup 57">
              <a:extLst>
                <a:ext uri="{FF2B5EF4-FFF2-40B4-BE49-F238E27FC236}">
                  <a16:creationId xmlns:a16="http://schemas.microsoft.com/office/drawing/2014/main" id="{845D0975-C65E-E812-81C5-D2A825B26318}"/>
                </a:ext>
              </a:extLst>
            </p:cNvPr>
            <p:cNvGrpSpPr/>
            <p:nvPr/>
          </p:nvGrpSpPr>
          <p:grpSpPr>
            <a:xfrm flipH="1">
              <a:off x="4868188" y="3596167"/>
              <a:ext cx="435864" cy="694497"/>
              <a:chOff x="3304686" y="4115254"/>
              <a:chExt cx="487072" cy="810714"/>
            </a:xfrm>
          </p:grpSpPr>
          <p:cxnSp>
            <p:nvCxnSpPr>
              <p:cNvPr id="1024" name="Straight Connector 96">
                <a:extLst>
                  <a:ext uri="{FF2B5EF4-FFF2-40B4-BE49-F238E27FC236}">
                    <a16:creationId xmlns:a16="http://schemas.microsoft.com/office/drawing/2014/main" id="{0B88BE86-508C-FE51-3106-574B6C4BC54B}"/>
                  </a:ext>
                </a:extLst>
              </p:cNvPr>
              <p:cNvCxnSpPr/>
              <p:nvPr/>
            </p:nvCxnSpPr>
            <p:spPr>
              <a:xfrm>
                <a:off x="3567528" y="4389383"/>
                <a:ext cx="0" cy="2652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5" name="Straight Connector 97">
                <a:extLst>
                  <a:ext uri="{FF2B5EF4-FFF2-40B4-BE49-F238E27FC236}">
                    <a16:creationId xmlns:a16="http://schemas.microsoft.com/office/drawing/2014/main" id="{6AAE13F8-C8BB-852B-CB2D-FE948CEA1E1C}"/>
                  </a:ext>
                </a:extLst>
              </p:cNvPr>
              <p:cNvCxnSpPr/>
              <p:nvPr/>
            </p:nvCxnSpPr>
            <p:spPr>
              <a:xfrm rot="5400000">
                <a:off x="3436107" y="4384104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6" name="Straight Connector 98">
                <a:extLst>
                  <a:ext uri="{FF2B5EF4-FFF2-40B4-BE49-F238E27FC236}">
                    <a16:creationId xmlns:a16="http://schemas.microsoft.com/office/drawing/2014/main" id="{325CFD5A-6233-B159-61DD-1A8A80EB1C0F}"/>
                  </a:ext>
                </a:extLst>
              </p:cNvPr>
              <p:cNvCxnSpPr/>
              <p:nvPr/>
            </p:nvCxnSpPr>
            <p:spPr>
              <a:xfrm rot="5400000">
                <a:off x="3441658" y="4518758"/>
                <a:ext cx="3800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7" name="Straight Connector 99">
                <a:extLst>
                  <a:ext uri="{FF2B5EF4-FFF2-40B4-BE49-F238E27FC236}">
                    <a16:creationId xmlns:a16="http://schemas.microsoft.com/office/drawing/2014/main" id="{54A525AA-D790-89F2-8BBB-DA06CE42C48C}"/>
                  </a:ext>
                </a:extLst>
              </p:cNvPr>
              <p:cNvCxnSpPr/>
              <p:nvPr/>
            </p:nvCxnSpPr>
            <p:spPr>
              <a:xfrm rot="5400000">
                <a:off x="3709413" y="4291380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8" name="Straight Arrow Connector 100">
                <a:extLst>
                  <a:ext uri="{FF2B5EF4-FFF2-40B4-BE49-F238E27FC236}">
                    <a16:creationId xmlns:a16="http://schemas.microsoft.com/office/drawing/2014/main" id="{0836805D-2883-E575-DB75-DEA5F043BD76}"/>
                  </a:ext>
                </a:extLst>
              </p:cNvPr>
              <p:cNvCxnSpPr/>
              <p:nvPr/>
            </p:nvCxnSpPr>
            <p:spPr>
              <a:xfrm>
                <a:off x="3629758" y="466884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29" name="Straight Connector 101">
                <a:extLst>
                  <a:ext uri="{FF2B5EF4-FFF2-40B4-BE49-F238E27FC236}">
                    <a16:creationId xmlns:a16="http://schemas.microsoft.com/office/drawing/2014/main" id="{403AE5D2-6C39-5120-7DC3-75D62A8BBCF2}"/>
                  </a:ext>
                </a:extLst>
              </p:cNvPr>
              <p:cNvCxnSpPr/>
              <p:nvPr/>
            </p:nvCxnSpPr>
            <p:spPr>
              <a:xfrm rot="10800000">
                <a:off x="3785455" y="4663127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0" name="Straight Connector 102">
                <a:extLst>
                  <a:ext uri="{FF2B5EF4-FFF2-40B4-BE49-F238E27FC236}">
                    <a16:creationId xmlns:a16="http://schemas.microsoft.com/office/drawing/2014/main" id="{E96509C7-CBB5-D307-EAA7-30E699177D94}"/>
                  </a:ext>
                </a:extLst>
              </p:cNvPr>
              <p:cNvCxnSpPr/>
              <p:nvPr/>
            </p:nvCxnSpPr>
            <p:spPr>
              <a:xfrm rot="10800000">
                <a:off x="3785454" y="4115254"/>
                <a:ext cx="0" cy="26284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36" name="Straight Connector 46">
              <a:extLst>
                <a:ext uri="{FF2B5EF4-FFF2-40B4-BE49-F238E27FC236}">
                  <a16:creationId xmlns:a16="http://schemas.microsoft.com/office/drawing/2014/main" id="{9AD06830-B43D-C9EB-B559-023310597F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5237" y="3464329"/>
              <a:ext cx="962124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37" name="Group 113">
              <a:extLst>
                <a:ext uri="{FF2B5EF4-FFF2-40B4-BE49-F238E27FC236}">
                  <a16:creationId xmlns:a16="http://schemas.microsoft.com/office/drawing/2014/main" id="{E8B36025-EB7A-339E-248C-06EB1FABA9A4}"/>
                </a:ext>
              </a:extLst>
            </p:cNvPr>
            <p:cNvGrpSpPr/>
            <p:nvPr/>
          </p:nvGrpSpPr>
          <p:grpSpPr>
            <a:xfrm flipH="1">
              <a:off x="4867871" y="2587529"/>
              <a:ext cx="435864" cy="694481"/>
              <a:chOff x="1698927" y="1275510"/>
              <a:chExt cx="487072" cy="712779"/>
            </a:xfrm>
          </p:grpSpPr>
          <p:cxnSp>
            <p:nvCxnSpPr>
              <p:cNvPr id="245" name="Straight Connector 114">
                <a:extLst>
                  <a:ext uri="{FF2B5EF4-FFF2-40B4-BE49-F238E27FC236}">
                    <a16:creationId xmlns:a16="http://schemas.microsoft.com/office/drawing/2014/main" id="{4B776C89-0C1A-BA50-7CB5-FBB547375D2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103654" y="1681219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6" name="Straight Arrow Connector 115">
                <a:extLst>
                  <a:ext uri="{FF2B5EF4-FFF2-40B4-BE49-F238E27FC236}">
                    <a16:creationId xmlns:a16="http://schemas.microsoft.com/office/drawing/2014/main" id="{1D5420D4-8EF5-B0BB-07F2-7463952CABD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23999" y="1501577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7" name="Straight Connector 116">
                <a:extLst>
                  <a:ext uri="{FF2B5EF4-FFF2-40B4-BE49-F238E27FC236}">
                    <a16:creationId xmlns:a16="http://schemas.microsoft.com/office/drawing/2014/main" id="{F63004F8-489A-9E23-2831-1F532D9D07D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79696" y="1275510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8" name="Straight Connector 117">
                <a:extLst>
                  <a:ext uri="{FF2B5EF4-FFF2-40B4-BE49-F238E27FC236}">
                    <a16:creationId xmlns:a16="http://schemas.microsoft.com/office/drawing/2014/main" id="{D76B1321-482F-E8BC-4228-2A21E768868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79695" y="1757195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9" name="Straight Connector 118">
                <a:extLst>
                  <a:ext uri="{FF2B5EF4-FFF2-40B4-BE49-F238E27FC236}">
                    <a16:creationId xmlns:a16="http://schemas.microsoft.com/office/drawing/2014/main" id="{FFDCFF4B-0ADC-95EA-A75A-3B57733B79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1769" y="1515299"/>
                <a:ext cx="0" cy="2331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0" name="Straight Connector 119">
                <a:extLst>
                  <a:ext uri="{FF2B5EF4-FFF2-40B4-BE49-F238E27FC236}">
                    <a16:creationId xmlns:a16="http://schemas.microsoft.com/office/drawing/2014/main" id="{162C0A17-CB1D-1152-E12A-ADA296748F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30348" y="1494784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1" name="Straight Connector 120">
                <a:extLst>
                  <a:ext uri="{FF2B5EF4-FFF2-40B4-BE49-F238E27FC236}">
                    <a16:creationId xmlns:a16="http://schemas.microsoft.com/office/drawing/2014/main" id="{C2CEB518-98FD-97CD-6F2D-6C8CE5DCD43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58848" y="1629047"/>
                <a:ext cx="33411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38" name="Straight Connector 42">
              <a:extLst>
                <a:ext uri="{FF2B5EF4-FFF2-40B4-BE49-F238E27FC236}">
                  <a16:creationId xmlns:a16="http://schemas.microsoft.com/office/drawing/2014/main" id="{2F0A71F8-5192-B6A0-F931-701575C3809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685350" y="3433301"/>
              <a:ext cx="37760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42">
              <a:extLst>
                <a:ext uri="{FF2B5EF4-FFF2-40B4-BE49-F238E27FC236}">
                  <a16:creationId xmlns:a16="http://schemas.microsoft.com/office/drawing/2014/main" id="{031E7AB1-1FCB-8CA6-C61D-31A5116509D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547248" y="4111097"/>
              <a:ext cx="377609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45">
              <a:extLst>
                <a:ext uri="{FF2B5EF4-FFF2-40B4-BE49-F238E27FC236}">
                  <a16:creationId xmlns:a16="http://schemas.microsoft.com/office/drawing/2014/main" id="{7E5A278C-EBFF-0697-D869-F5BCA351FF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8646" y="4293231"/>
              <a:ext cx="115454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41" name="Group 33">
              <a:extLst>
                <a:ext uri="{FF2B5EF4-FFF2-40B4-BE49-F238E27FC236}">
                  <a16:creationId xmlns:a16="http://schemas.microsoft.com/office/drawing/2014/main" id="{12441CB7-82B9-C7EE-0500-CD0C8145A485}"/>
                </a:ext>
              </a:extLst>
            </p:cNvPr>
            <p:cNvGrpSpPr/>
            <p:nvPr/>
          </p:nvGrpSpPr>
          <p:grpSpPr>
            <a:xfrm>
              <a:off x="3864800" y="4373965"/>
              <a:ext cx="377248" cy="596909"/>
              <a:chOff x="3304686" y="4121308"/>
              <a:chExt cx="487072" cy="804660"/>
            </a:xfrm>
          </p:grpSpPr>
          <p:cxnSp>
            <p:nvCxnSpPr>
              <p:cNvPr id="238" name="Straight Connector 35">
                <a:extLst>
                  <a:ext uri="{FF2B5EF4-FFF2-40B4-BE49-F238E27FC236}">
                    <a16:creationId xmlns:a16="http://schemas.microsoft.com/office/drawing/2014/main" id="{A1DF43DE-B224-0D03-57A5-505A82FE39EA}"/>
                  </a:ext>
                </a:extLst>
              </p:cNvPr>
              <p:cNvCxnSpPr/>
              <p:nvPr/>
            </p:nvCxnSpPr>
            <p:spPr>
              <a:xfrm>
                <a:off x="3567528" y="4389383"/>
                <a:ext cx="0" cy="2652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Straight Connector 36">
                <a:extLst>
                  <a:ext uri="{FF2B5EF4-FFF2-40B4-BE49-F238E27FC236}">
                    <a16:creationId xmlns:a16="http://schemas.microsoft.com/office/drawing/2014/main" id="{4503E3C7-513C-C79C-E744-8548C4A3CEA5}"/>
                  </a:ext>
                </a:extLst>
              </p:cNvPr>
              <p:cNvCxnSpPr/>
              <p:nvPr/>
            </p:nvCxnSpPr>
            <p:spPr>
              <a:xfrm rot="5400000">
                <a:off x="3436107" y="4384104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0" name="Straight Connector 37">
                <a:extLst>
                  <a:ext uri="{FF2B5EF4-FFF2-40B4-BE49-F238E27FC236}">
                    <a16:creationId xmlns:a16="http://schemas.microsoft.com/office/drawing/2014/main" id="{A10A174B-2BEB-8F16-B713-04CFEB081543}"/>
                  </a:ext>
                </a:extLst>
              </p:cNvPr>
              <p:cNvCxnSpPr/>
              <p:nvPr/>
            </p:nvCxnSpPr>
            <p:spPr>
              <a:xfrm rot="5400000">
                <a:off x="3441658" y="4518758"/>
                <a:ext cx="3800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1" name="Straight Connector 38">
                <a:extLst>
                  <a:ext uri="{FF2B5EF4-FFF2-40B4-BE49-F238E27FC236}">
                    <a16:creationId xmlns:a16="http://schemas.microsoft.com/office/drawing/2014/main" id="{D8615FDF-708B-3E0F-C158-8B22EEE202CA}"/>
                  </a:ext>
                </a:extLst>
              </p:cNvPr>
              <p:cNvCxnSpPr/>
              <p:nvPr/>
            </p:nvCxnSpPr>
            <p:spPr>
              <a:xfrm rot="5400000">
                <a:off x="3709413" y="4291380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2" name="Straight Arrow Connector 39">
                <a:extLst>
                  <a:ext uri="{FF2B5EF4-FFF2-40B4-BE49-F238E27FC236}">
                    <a16:creationId xmlns:a16="http://schemas.microsoft.com/office/drawing/2014/main" id="{B1804A61-714B-C363-C048-6639B78CD5C5}"/>
                  </a:ext>
                </a:extLst>
              </p:cNvPr>
              <p:cNvCxnSpPr/>
              <p:nvPr/>
            </p:nvCxnSpPr>
            <p:spPr>
              <a:xfrm>
                <a:off x="3629758" y="466884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3" name="Straight Connector 40">
                <a:extLst>
                  <a:ext uri="{FF2B5EF4-FFF2-40B4-BE49-F238E27FC236}">
                    <a16:creationId xmlns:a16="http://schemas.microsoft.com/office/drawing/2014/main" id="{A8DBD632-50A5-77DB-9DBA-902B39462098}"/>
                  </a:ext>
                </a:extLst>
              </p:cNvPr>
              <p:cNvCxnSpPr/>
              <p:nvPr/>
            </p:nvCxnSpPr>
            <p:spPr>
              <a:xfrm rot="10800000">
                <a:off x="3785455" y="4663127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4" name="Straight Connector 41">
                <a:extLst>
                  <a:ext uri="{FF2B5EF4-FFF2-40B4-BE49-F238E27FC236}">
                    <a16:creationId xmlns:a16="http://schemas.microsoft.com/office/drawing/2014/main" id="{3123761D-600C-3237-EC3D-243667BBEF1B}"/>
                  </a:ext>
                </a:extLst>
              </p:cNvPr>
              <p:cNvCxnSpPr/>
              <p:nvPr/>
            </p:nvCxnSpPr>
            <p:spPr>
              <a:xfrm rot="10800000">
                <a:off x="3785455" y="4121308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42" name="Straight Connector 42">
              <a:extLst>
                <a:ext uri="{FF2B5EF4-FFF2-40B4-BE49-F238E27FC236}">
                  <a16:creationId xmlns:a16="http://schemas.microsoft.com/office/drawing/2014/main" id="{23EFF733-3466-F1E1-9752-5E7CACCB8CD3}"/>
                </a:ext>
              </a:extLst>
            </p:cNvPr>
            <p:cNvCxnSpPr>
              <a:cxnSpLocks/>
            </p:cNvCxnSpPr>
            <p:nvPr/>
          </p:nvCxnSpPr>
          <p:spPr>
            <a:xfrm>
              <a:off x="4237139" y="4289515"/>
              <a:ext cx="0" cy="224094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69">
              <a:extLst>
                <a:ext uri="{FF2B5EF4-FFF2-40B4-BE49-F238E27FC236}">
                  <a16:creationId xmlns:a16="http://schemas.microsoft.com/office/drawing/2014/main" id="{D1CF0D4F-8AAC-B551-BE77-4D45E1105EAE}"/>
                </a:ext>
              </a:extLst>
            </p:cNvPr>
            <p:cNvCxnSpPr/>
            <p:nvPr/>
          </p:nvCxnSpPr>
          <p:spPr>
            <a:xfrm>
              <a:off x="3573868" y="2581491"/>
              <a:ext cx="142394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" name="Straight Connector 42">
              <a:extLst>
                <a:ext uri="{FF2B5EF4-FFF2-40B4-BE49-F238E27FC236}">
                  <a16:creationId xmlns:a16="http://schemas.microsoft.com/office/drawing/2014/main" id="{40EEBF29-FB4D-AD10-C932-430B3959A7E8}"/>
                </a:ext>
              </a:extLst>
            </p:cNvPr>
            <p:cNvCxnSpPr>
              <a:cxnSpLocks/>
            </p:cNvCxnSpPr>
            <p:nvPr/>
          </p:nvCxnSpPr>
          <p:spPr>
            <a:xfrm>
              <a:off x="3736043" y="2569414"/>
              <a:ext cx="0" cy="78908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21">
              <a:extLst>
                <a:ext uri="{FF2B5EF4-FFF2-40B4-BE49-F238E27FC236}">
                  <a16:creationId xmlns:a16="http://schemas.microsoft.com/office/drawing/2014/main" id="{5ED3BE98-128C-A793-AA68-C043202BD2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0647" y="1447376"/>
              <a:ext cx="22306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46" name="Group 155">
              <a:extLst>
                <a:ext uri="{FF2B5EF4-FFF2-40B4-BE49-F238E27FC236}">
                  <a16:creationId xmlns:a16="http://schemas.microsoft.com/office/drawing/2014/main" id="{4A4A455F-1212-0972-6E8C-B3A46CB82DC6}"/>
                </a:ext>
              </a:extLst>
            </p:cNvPr>
            <p:cNvGrpSpPr/>
            <p:nvPr/>
          </p:nvGrpSpPr>
          <p:grpSpPr>
            <a:xfrm>
              <a:off x="6592887" y="2049796"/>
              <a:ext cx="377249" cy="601388"/>
              <a:chOff x="5508492" y="4116705"/>
              <a:chExt cx="487072" cy="712779"/>
            </a:xfrm>
          </p:grpSpPr>
          <p:cxnSp>
            <p:nvCxnSpPr>
              <p:cNvPr id="231" name="Straight Connector 156">
                <a:extLst>
                  <a:ext uri="{FF2B5EF4-FFF2-40B4-BE49-F238E27FC236}">
                    <a16:creationId xmlns:a16="http://schemas.microsoft.com/office/drawing/2014/main" id="{389B60B0-CB8B-E8DB-0072-2A0023234672}"/>
                  </a:ext>
                </a:extLst>
              </p:cNvPr>
              <p:cNvCxnSpPr/>
              <p:nvPr/>
            </p:nvCxnSpPr>
            <p:spPr>
              <a:xfrm rot="16200000" flipV="1">
                <a:off x="5913219" y="4522414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2" name="Straight Arrow Connector 157">
                <a:extLst>
                  <a:ext uri="{FF2B5EF4-FFF2-40B4-BE49-F238E27FC236}">
                    <a16:creationId xmlns:a16="http://schemas.microsoft.com/office/drawing/2014/main" id="{B51F06A0-88EE-5AA1-002B-00D045F0B1AE}"/>
                  </a:ext>
                </a:extLst>
              </p:cNvPr>
              <p:cNvCxnSpPr/>
              <p:nvPr/>
            </p:nvCxnSpPr>
            <p:spPr>
              <a:xfrm flipH="1" flipV="1">
                <a:off x="5833564" y="434277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33" name="Straight Connector 158">
                <a:extLst>
                  <a:ext uri="{FF2B5EF4-FFF2-40B4-BE49-F238E27FC236}">
                    <a16:creationId xmlns:a16="http://schemas.microsoft.com/office/drawing/2014/main" id="{E7007E02-3801-6B25-2E78-9A74352B39AF}"/>
                  </a:ext>
                </a:extLst>
              </p:cNvPr>
              <p:cNvCxnSpPr/>
              <p:nvPr/>
            </p:nvCxnSpPr>
            <p:spPr>
              <a:xfrm rot="10800000" flipV="1">
                <a:off x="5989261" y="4116705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4" name="Straight Connector 159">
                <a:extLst>
                  <a:ext uri="{FF2B5EF4-FFF2-40B4-BE49-F238E27FC236}">
                    <a16:creationId xmlns:a16="http://schemas.microsoft.com/office/drawing/2014/main" id="{84892C4E-F518-C715-814A-03C574E2E3CB}"/>
                  </a:ext>
                </a:extLst>
              </p:cNvPr>
              <p:cNvCxnSpPr/>
              <p:nvPr/>
            </p:nvCxnSpPr>
            <p:spPr>
              <a:xfrm rot="10800000" flipV="1">
                <a:off x="5989260" y="4598390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5" name="Straight Connector 161">
                <a:extLst>
                  <a:ext uri="{FF2B5EF4-FFF2-40B4-BE49-F238E27FC236}">
                    <a16:creationId xmlns:a16="http://schemas.microsoft.com/office/drawing/2014/main" id="{30B53CB0-605A-435A-0AF0-2284F1876D4E}"/>
                  </a:ext>
                </a:extLst>
              </p:cNvPr>
              <p:cNvCxnSpPr/>
              <p:nvPr/>
            </p:nvCxnSpPr>
            <p:spPr>
              <a:xfrm>
                <a:off x="5771334" y="4356494"/>
                <a:ext cx="0" cy="2331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6" name="Straight Connector 162">
                <a:extLst>
                  <a:ext uri="{FF2B5EF4-FFF2-40B4-BE49-F238E27FC236}">
                    <a16:creationId xmlns:a16="http://schemas.microsoft.com/office/drawing/2014/main" id="{44DB470D-4320-1042-89A9-8F12B0ECA09B}"/>
                  </a:ext>
                </a:extLst>
              </p:cNvPr>
              <p:cNvCxnSpPr/>
              <p:nvPr/>
            </p:nvCxnSpPr>
            <p:spPr>
              <a:xfrm rot="5400000">
                <a:off x="5639913" y="4335979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7" name="Straight Connector 163">
                <a:extLst>
                  <a:ext uri="{FF2B5EF4-FFF2-40B4-BE49-F238E27FC236}">
                    <a16:creationId xmlns:a16="http://schemas.microsoft.com/office/drawing/2014/main" id="{C3483E66-0C44-2BDC-AB1E-2F1920467ABB}"/>
                  </a:ext>
                </a:extLst>
              </p:cNvPr>
              <p:cNvCxnSpPr/>
              <p:nvPr/>
            </p:nvCxnSpPr>
            <p:spPr>
              <a:xfrm rot="5400000">
                <a:off x="5668413" y="4470242"/>
                <a:ext cx="33411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7" name="Group 164">
              <a:extLst>
                <a:ext uri="{FF2B5EF4-FFF2-40B4-BE49-F238E27FC236}">
                  <a16:creationId xmlns:a16="http://schemas.microsoft.com/office/drawing/2014/main" id="{FF5CC4ED-6309-885A-D05F-C9A30157FEB8}"/>
                </a:ext>
              </a:extLst>
            </p:cNvPr>
            <p:cNvGrpSpPr/>
            <p:nvPr/>
          </p:nvGrpSpPr>
          <p:grpSpPr>
            <a:xfrm>
              <a:off x="6593026" y="1456649"/>
              <a:ext cx="377249" cy="601388"/>
              <a:chOff x="5508492" y="4116705"/>
              <a:chExt cx="487072" cy="712779"/>
            </a:xfrm>
          </p:grpSpPr>
          <p:cxnSp>
            <p:nvCxnSpPr>
              <p:cNvPr id="224" name="Straight Connector 165">
                <a:extLst>
                  <a:ext uri="{FF2B5EF4-FFF2-40B4-BE49-F238E27FC236}">
                    <a16:creationId xmlns:a16="http://schemas.microsoft.com/office/drawing/2014/main" id="{5EDAC192-3329-6C1E-305F-E6061FB2BCC4}"/>
                  </a:ext>
                </a:extLst>
              </p:cNvPr>
              <p:cNvCxnSpPr/>
              <p:nvPr/>
            </p:nvCxnSpPr>
            <p:spPr>
              <a:xfrm rot="16200000" flipV="1">
                <a:off x="5913219" y="4522414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5" name="Straight Arrow Connector 166">
                <a:extLst>
                  <a:ext uri="{FF2B5EF4-FFF2-40B4-BE49-F238E27FC236}">
                    <a16:creationId xmlns:a16="http://schemas.microsoft.com/office/drawing/2014/main" id="{15086358-65AF-C0B0-384E-43D8F871D586}"/>
                  </a:ext>
                </a:extLst>
              </p:cNvPr>
              <p:cNvCxnSpPr/>
              <p:nvPr/>
            </p:nvCxnSpPr>
            <p:spPr>
              <a:xfrm flipH="1" flipV="1">
                <a:off x="5833564" y="434277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26" name="Straight Connector 167">
                <a:extLst>
                  <a:ext uri="{FF2B5EF4-FFF2-40B4-BE49-F238E27FC236}">
                    <a16:creationId xmlns:a16="http://schemas.microsoft.com/office/drawing/2014/main" id="{06A14CDB-65B7-E79A-29FC-1F8F60DBC437}"/>
                  </a:ext>
                </a:extLst>
              </p:cNvPr>
              <p:cNvCxnSpPr/>
              <p:nvPr/>
            </p:nvCxnSpPr>
            <p:spPr>
              <a:xfrm rot="10800000" flipV="1">
                <a:off x="5989261" y="4116705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7" name="Straight Connector 168">
                <a:extLst>
                  <a:ext uri="{FF2B5EF4-FFF2-40B4-BE49-F238E27FC236}">
                    <a16:creationId xmlns:a16="http://schemas.microsoft.com/office/drawing/2014/main" id="{08525B11-F0E1-54A4-66ED-38AEDDB7DEF6}"/>
                  </a:ext>
                </a:extLst>
              </p:cNvPr>
              <p:cNvCxnSpPr/>
              <p:nvPr/>
            </p:nvCxnSpPr>
            <p:spPr>
              <a:xfrm rot="10800000" flipV="1">
                <a:off x="5989260" y="4598390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8" name="Straight Connector 170">
                <a:extLst>
                  <a:ext uri="{FF2B5EF4-FFF2-40B4-BE49-F238E27FC236}">
                    <a16:creationId xmlns:a16="http://schemas.microsoft.com/office/drawing/2014/main" id="{F6E5420B-2558-8BA5-4B58-621651EE5DFF}"/>
                  </a:ext>
                </a:extLst>
              </p:cNvPr>
              <p:cNvCxnSpPr/>
              <p:nvPr/>
            </p:nvCxnSpPr>
            <p:spPr>
              <a:xfrm>
                <a:off x="5771334" y="4356494"/>
                <a:ext cx="0" cy="2331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9" name="Straight Connector 171">
                <a:extLst>
                  <a:ext uri="{FF2B5EF4-FFF2-40B4-BE49-F238E27FC236}">
                    <a16:creationId xmlns:a16="http://schemas.microsoft.com/office/drawing/2014/main" id="{08B42E89-AA50-D5D8-261D-3C9B93891295}"/>
                  </a:ext>
                </a:extLst>
              </p:cNvPr>
              <p:cNvCxnSpPr/>
              <p:nvPr/>
            </p:nvCxnSpPr>
            <p:spPr>
              <a:xfrm rot="5400000">
                <a:off x="5639913" y="4335979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0" name="Straight Connector 172">
                <a:extLst>
                  <a:ext uri="{FF2B5EF4-FFF2-40B4-BE49-F238E27FC236}">
                    <a16:creationId xmlns:a16="http://schemas.microsoft.com/office/drawing/2014/main" id="{A62229BA-0722-AEE6-F729-108F3152995F}"/>
                  </a:ext>
                </a:extLst>
              </p:cNvPr>
              <p:cNvCxnSpPr/>
              <p:nvPr/>
            </p:nvCxnSpPr>
            <p:spPr>
              <a:xfrm rot="5400000">
                <a:off x="5668413" y="4470242"/>
                <a:ext cx="33411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8" name="Oval 108">
              <a:extLst>
                <a:ext uri="{FF2B5EF4-FFF2-40B4-BE49-F238E27FC236}">
                  <a16:creationId xmlns:a16="http://schemas.microsoft.com/office/drawing/2014/main" id="{4C922B65-308E-F5E0-3BD0-EA8F59AEF16F}"/>
                </a:ext>
              </a:extLst>
            </p:cNvPr>
            <p:cNvSpPr/>
            <p:nvPr/>
          </p:nvSpPr>
          <p:spPr>
            <a:xfrm flipV="1">
              <a:off x="2193222" y="3750695"/>
              <a:ext cx="284443" cy="297898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39962">
                <a:defRPr/>
              </a:pPr>
              <a:endParaRPr lang="it-IT" sz="1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Oval 109">
              <a:extLst>
                <a:ext uri="{FF2B5EF4-FFF2-40B4-BE49-F238E27FC236}">
                  <a16:creationId xmlns:a16="http://schemas.microsoft.com/office/drawing/2014/main" id="{DE410FD7-ADFE-5E41-741B-C4C2EA7A632D}"/>
                </a:ext>
              </a:extLst>
            </p:cNvPr>
            <p:cNvSpPr/>
            <p:nvPr/>
          </p:nvSpPr>
          <p:spPr>
            <a:xfrm flipV="1">
              <a:off x="2193222" y="3912215"/>
              <a:ext cx="284443" cy="297898"/>
            </a:xfrm>
            <a:prstGeom prst="ellips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39962">
                <a:defRPr/>
              </a:pPr>
              <a:endParaRPr lang="it-IT" sz="14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50" name="Straight Connector 110">
              <a:extLst>
                <a:ext uri="{FF2B5EF4-FFF2-40B4-BE49-F238E27FC236}">
                  <a16:creationId xmlns:a16="http://schemas.microsoft.com/office/drawing/2014/main" id="{1A3123B4-0409-971E-3BBB-B1DEDC490E6D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>
              <a:off x="2335444" y="4210113"/>
              <a:ext cx="0" cy="22747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111">
              <a:extLst>
                <a:ext uri="{FF2B5EF4-FFF2-40B4-BE49-F238E27FC236}">
                  <a16:creationId xmlns:a16="http://schemas.microsoft.com/office/drawing/2014/main" id="{ABC3E467-CB0A-CCB0-8C4C-5F9A3F451175}"/>
                </a:ext>
              </a:extLst>
            </p:cNvPr>
            <p:cNvCxnSpPr/>
            <p:nvPr/>
          </p:nvCxnSpPr>
          <p:spPr>
            <a:xfrm>
              <a:off x="2335444" y="3625354"/>
              <a:ext cx="0" cy="125341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" name="Straight Arrow Connector 112">
              <a:extLst>
                <a:ext uri="{FF2B5EF4-FFF2-40B4-BE49-F238E27FC236}">
                  <a16:creationId xmlns:a16="http://schemas.microsoft.com/office/drawing/2014/main" id="{A6F32F3A-8517-F024-B854-2D3F6DA1F072}"/>
                </a:ext>
              </a:extLst>
            </p:cNvPr>
            <p:cNvCxnSpPr/>
            <p:nvPr/>
          </p:nvCxnSpPr>
          <p:spPr>
            <a:xfrm>
              <a:off x="2335694" y="4286899"/>
              <a:ext cx="0" cy="89899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113">
                  <a:extLst>
                    <a:ext uri="{FF2B5EF4-FFF2-40B4-BE49-F238E27FC236}">
                      <a16:creationId xmlns:a16="http://schemas.microsoft.com/office/drawing/2014/main" id="{235C092B-B2AE-2163-0419-D1102ADA69A6}"/>
                    </a:ext>
                  </a:extLst>
                </p:cNvPr>
                <p:cNvSpPr txBox="1"/>
                <p:nvPr/>
              </p:nvSpPr>
              <p:spPr>
                <a:xfrm>
                  <a:off x="2447767" y="3816380"/>
                  <a:ext cx="443262" cy="332912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r" defTabSz="133996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6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b="1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𝐈</m:t>
                            </m:r>
                          </m:e>
                          <m:sub>
                            <m:r>
                              <a:rPr lang="en-US" sz="1600" b="1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𝐢𝐧</m:t>
                            </m:r>
                          </m:sub>
                        </m:sSub>
                      </m:oMath>
                    </m:oMathPara>
                  </a14:m>
                  <a:endParaRPr lang="it-IT" sz="1600" b="1" kern="0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113">
                  <a:extLst>
                    <a:ext uri="{FF2B5EF4-FFF2-40B4-BE49-F238E27FC236}">
                      <a16:creationId xmlns:a16="http://schemas.microsoft.com/office/drawing/2014/main" id="{235C092B-B2AE-2163-0419-D1102ADA6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767" y="3816380"/>
                  <a:ext cx="443262" cy="332912"/>
                </a:xfrm>
                <a:prstGeom prst="rect">
                  <a:avLst/>
                </a:prstGeom>
                <a:blipFill>
                  <a:blip r:embed="rId16"/>
                  <a:stretch>
                    <a:fillRect b="-14583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45">
              <a:extLst>
                <a:ext uri="{FF2B5EF4-FFF2-40B4-BE49-F238E27FC236}">
                  <a16:creationId xmlns:a16="http://schemas.microsoft.com/office/drawing/2014/main" id="{5877B497-C29A-EA0C-875F-A06D5CC0A7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24876" y="3625349"/>
              <a:ext cx="1078391" cy="8392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40">
              <a:extLst>
                <a:ext uri="{FF2B5EF4-FFF2-40B4-BE49-F238E27FC236}">
                  <a16:creationId xmlns:a16="http://schemas.microsoft.com/office/drawing/2014/main" id="{9E96585F-BDFC-6810-9A72-3E048137B0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5275" y="5940492"/>
              <a:ext cx="681183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2">
              <a:extLst>
                <a:ext uri="{FF2B5EF4-FFF2-40B4-BE49-F238E27FC236}">
                  <a16:creationId xmlns:a16="http://schemas.microsoft.com/office/drawing/2014/main" id="{3F629BD1-66A4-756C-2BF7-8F83E10D6EC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034418" y="4794491"/>
              <a:ext cx="230761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71">
              <a:extLst>
                <a:ext uri="{FF2B5EF4-FFF2-40B4-BE49-F238E27FC236}">
                  <a16:creationId xmlns:a16="http://schemas.microsoft.com/office/drawing/2014/main" id="{32B81DA0-CC08-080E-0594-DCD3D19A1F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86929" y="3271327"/>
              <a:ext cx="0" cy="266424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71">
              <a:extLst>
                <a:ext uri="{FF2B5EF4-FFF2-40B4-BE49-F238E27FC236}">
                  <a16:creationId xmlns:a16="http://schemas.microsoft.com/office/drawing/2014/main" id="{352DD387-9FC2-7EDD-7532-2570D37003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5752" y="3747926"/>
              <a:ext cx="0" cy="176217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40">
              <a:extLst>
                <a:ext uri="{FF2B5EF4-FFF2-40B4-BE49-F238E27FC236}">
                  <a16:creationId xmlns:a16="http://schemas.microsoft.com/office/drawing/2014/main" id="{E578ADD2-4EB3-368B-BE66-9E433F5D6A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9990" y="5501141"/>
              <a:ext cx="188576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40">
              <a:extLst>
                <a:ext uri="{FF2B5EF4-FFF2-40B4-BE49-F238E27FC236}">
                  <a16:creationId xmlns:a16="http://schemas.microsoft.com/office/drawing/2014/main" id="{935F3A97-B862-25C2-4A6A-4745710D01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0355" y="3282001"/>
              <a:ext cx="40409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61" name="Group 45">
              <a:extLst>
                <a:ext uri="{FF2B5EF4-FFF2-40B4-BE49-F238E27FC236}">
                  <a16:creationId xmlns:a16="http://schemas.microsoft.com/office/drawing/2014/main" id="{1912B285-C405-9580-2E89-D8B83D5341A8}"/>
                </a:ext>
              </a:extLst>
            </p:cNvPr>
            <p:cNvGrpSpPr/>
            <p:nvPr/>
          </p:nvGrpSpPr>
          <p:grpSpPr>
            <a:xfrm rot="16200000">
              <a:off x="5191306" y="5176888"/>
              <a:ext cx="284971" cy="648692"/>
              <a:chOff x="2783108" y="1912550"/>
              <a:chExt cx="299914" cy="774390"/>
            </a:xfrm>
          </p:grpSpPr>
          <p:cxnSp>
            <p:nvCxnSpPr>
              <p:cNvPr id="220" name="Straight Connector 47">
                <a:extLst>
                  <a:ext uri="{FF2B5EF4-FFF2-40B4-BE49-F238E27FC236}">
                    <a16:creationId xmlns:a16="http://schemas.microsoft.com/office/drawing/2014/main" id="{C1C160C1-FD31-5F3D-9F9C-B0A9855D99C9}"/>
                  </a:ext>
                </a:extLst>
              </p:cNvPr>
              <p:cNvCxnSpPr/>
              <p:nvPr/>
            </p:nvCxnSpPr>
            <p:spPr>
              <a:xfrm>
                <a:off x="2933065" y="2357257"/>
                <a:ext cx="0" cy="32968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1" name="Straight Connector 48">
                <a:extLst>
                  <a:ext uri="{FF2B5EF4-FFF2-40B4-BE49-F238E27FC236}">
                    <a16:creationId xmlns:a16="http://schemas.microsoft.com/office/drawing/2014/main" id="{3BCF0C64-D0E3-162E-AB95-DA561388FF17}"/>
                  </a:ext>
                </a:extLst>
              </p:cNvPr>
              <p:cNvCxnSpPr/>
              <p:nvPr/>
            </p:nvCxnSpPr>
            <p:spPr>
              <a:xfrm>
                <a:off x="2783108" y="2242233"/>
                <a:ext cx="29991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2" name="Straight Connector 49">
                <a:extLst>
                  <a:ext uri="{FF2B5EF4-FFF2-40B4-BE49-F238E27FC236}">
                    <a16:creationId xmlns:a16="http://schemas.microsoft.com/office/drawing/2014/main" id="{8589E149-5A65-50D9-C9E4-B1B8C2DC5C91}"/>
                  </a:ext>
                </a:extLst>
              </p:cNvPr>
              <p:cNvCxnSpPr/>
              <p:nvPr/>
            </p:nvCxnSpPr>
            <p:spPr>
              <a:xfrm>
                <a:off x="2933065" y="1912550"/>
                <a:ext cx="0" cy="32968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3" name="Straight Connector 50">
                <a:extLst>
                  <a:ext uri="{FF2B5EF4-FFF2-40B4-BE49-F238E27FC236}">
                    <a16:creationId xmlns:a16="http://schemas.microsoft.com/office/drawing/2014/main" id="{ED8341B6-E30F-FBEC-D1DD-9F342268A455}"/>
                  </a:ext>
                </a:extLst>
              </p:cNvPr>
              <p:cNvCxnSpPr/>
              <p:nvPr/>
            </p:nvCxnSpPr>
            <p:spPr>
              <a:xfrm>
                <a:off x="2783108" y="2355142"/>
                <a:ext cx="29991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62" name="Straight Connector 40">
              <a:extLst>
                <a:ext uri="{FF2B5EF4-FFF2-40B4-BE49-F238E27FC236}">
                  <a16:creationId xmlns:a16="http://schemas.microsoft.com/office/drawing/2014/main" id="{993CA820-B5E3-4352-27CC-C13DC9D3A4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8406" y="5501004"/>
              <a:ext cx="1885762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44">
                  <a:extLst>
                    <a:ext uri="{FF2B5EF4-FFF2-40B4-BE49-F238E27FC236}">
                      <a16:creationId xmlns:a16="http://schemas.microsoft.com/office/drawing/2014/main" id="{1F8AB8DF-47E7-C518-637D-B9EB3EADB91C}"/>
                    </a:ext>
                  </a:extLst>
                </p:cNvPr>
                <p:cNvSpPr txBox="1"/>
                <p:nvPr/>
              </p:nvSpPr>
              <p:spPr>
                <a:xfrm>
                  <a:off x="6915583" y="3351948"/>
                  <a:ext cx="90172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3996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it-IT" sz="1600" b="1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sz="1600" b="1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𝐨𝐮𝐭</m:t>
                            </m:r>
                          </m:sub>
                        </m:sSub>
                      </m:oMath>
                    </m:oMathPara>
                  </a14:m>
                  <a:endParaRPr lang="it-IT" sz="1600" b="1" kern="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44">
                  <a:extLst>
                    <a:ext uri="{FF2B5EF4-FFF2-40B4-BE49-F238E27FC236}">
                      <a16:creationId xmlns:a16="http://schemas.microsoft.com/office/drawing/2014/main" id="{1F8AB8DF-47E7-C518-637D-B9EB3EADB9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5583" y="3351948"/>
                  <a:ext cx="901726" cy="338554"/>
                </a:xfrm>
                <a:prstGeom prst="rect">
                  <a:avLst/>
                </a:prstGeom>
                <a:blipFill>
                  <a:blip r:embed="rId17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9" name="TextBox 44">
                  <a:extLst>
                    <a:ext uri="{FF2B5EF4-FFF2-40B4-BE49-F238E27FC236}">
                      <a16:creationId xmlns:a16="http://schemas.microsoft.com/office/drawing/2014/main" id="{51912D4B-E8A6-B036-821D-C78EEC3E4213}"/>
                    </a:ext>
                  </a:extLst>
                </p:cNvPr>
                <p:cNvSpPr txBox="1"/>
                <p:nvPr/>
              </p:nvSpPr>
              <p:spPr>
                <a:xfrm>
                  <a:off x="5137892" y="5581305"/>
                  <a:ext cx="4367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3996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F</m:t>
                            </m:r>
                          </m:sub>
                        </m:sSub>
                      </m:oMath>
                    </m:oMathPara>
                  </a14:m>
                  <a:endParaRPr lang="it-IT" sz="1400" kern="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99" name="TextBox 44">
                  <a:extLst>
                    <a:ext uri="{FF2B5EF4-FFF2-40B4-BE49-F238E27FC236}">
                      <a16:creationId xmlns:a16="http://schemas.microsoft.com/office/drawing/2014/main" id="{51912D4B-E8A6-B036-821D-C78EEC3E4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7892" y="5581305"/>
                  <a:ext cx="436799" cy="307777"/>
                </a:xfrm>
                <a:prstGeom prst="rect">
                  <a:avLst/>
                </a:prstGeom>
                <a:blipFill>
                  <a:blip r:embed="rId1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0" name="TextBox 44">
                  <a:extLst>
                    <a:ext uri="{FF2B5EF4-FFF2-40B4-BE49-F238E27FC236}">
                      <a16:creationId xmlns:a16="http://schemas.microsoft.com/office/drawing/2014/main" id="{202CC6E7-1924-5F89-5A4C-B1A1FB45DCCE}"/>
                    </a:ext>
                  </a:extLst>
                </p:cNvPr>
                <p:cNvSpPr txBox="1"/>
                <p:nvPr/>
              </p:nvSpPr>
              <p:spPr>
                <a:xfrm>
                  <a:off x="4088699" y="2270790"/>
                  <a:ext cx="43679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3996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DD</m:t>
                            </m:r>
                          </m:sub>
                        </m:sSub>
                      </m:oMath>
                    </m:oMathPara>
                  </a14:m>
                  <a:endParaRPr lang="it-IT" sz="1400" kern="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00" name="TextBox 44">
                  <a:extLst>
                    <a:ext uri="{FF2B5EF4-FFF2-40B4-BE49-F238E27FC236}">
                      <a16:creationId xmlns:a16="http://schemas.microsoft.com/office/drawing/2014/main" id="{202CC6E7-1924-5F89-5A4C-B1A1FB45D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8699" y="2270790"/>
                  <a:ext cx="436798" cy="307777"/>
                </a:xfrm>
                <a:prstGeom prst="rect">
                  <a:avLst/>
                </a:prstGeom>
                <a:blipFill>
                  <a:blip r:embed="rId19"/>
                  <a:stretch>
                    <a:fillRect r="-6250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1" name="TextBox 44">
                  <a:extLst>
                    <a:ext uri="{FF2B5EF4-FFF2-40B4-BE49-F238E27FC236}">
                      <a16:creationId xmlns:a16="http://schemas.microsoft.com/office/drawing/2014/main" id="{083E7C1E-7BF0-4AB5-3053-35B13F6A6785}"/>
                    </a:ext>
                  </a:extLst>
                </p:cNvPr>
                <p:cNvSpPr txBox="1"/>
                <p:nvPr/>
              </p:nvSpPr>
              <p:spPr>
                <a:xfrm>
                  <a:off x="5804736" y="1408878"/>
                  <a:ext cx="43679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3996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DD</m:t>
                            </m:r>
                          </m:sub>
                        </m:sSub>
                      </m:oMath>
                    </m:oMathPara>
                  </a14:m>
                  <a:endParaRPr lang="it-IT" sz="1400" kern="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01" name="TextBox 44">
                  <a:extLst>
                    <a:ext uri="{FF2B5EF4-FFF2-40B4-BE49-F238E27FC236}">
                      <a16:creationId xmlns:a16="http://schemas.microsoft.com/office/drawing/2014/main" id="{083E7C1E-7BF0-4AB5-3053-35B13F6A6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736" y="1408878"/>
                  <a:ext cx="436798" cy="307777"/>
                </a:xfrm>
                <a:prstGeom prst="rect">
                  <a:avLst/>
                </a:prstGeom>
                <a:blipFill>
                  <a:blip r:embed="rId20"/>
                  <a:stretch>
                    <a:fillRect r="-6250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2" name="TextBox 44">
                  <a:extLst>
                    <a:ext uri="{FF2B5EF4-FFF2-40B4-BE49-F238E27FC236}">
                      <a16:creationId xmlns:a16="http://schemas.microsoft.com/office/drawing/2014/main" id="{A2955989-B7EC-9CEA-9589-AD7BCE4A90CD}"/>
                    </a:ext>
                  </a:extLst>
                </p:cNvPr>
                <p:cNvSpPr txBox="1"/>
                <p:nvPr/>
              </p:nvSpPr>
              <p:spPr>
                <a:xfrm>
                  <a:off x="6676166" y="1130110"/>
                  <a:ext cx="43679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3996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DD</m:t>
                            </m:r>
                          </m:sub>
                        </m:sSub>
                      </m:oMath>
                    </m:oMathPara>
                  </a14:m>
                  <a:endParaRPr lang="it-IT" sz="1400" kern="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502" name="TextBox 44">
                  <a:extLst>
                    <a:ext uri="{FF2B5EF4-FFF2-40B4-BE49-F238E27FC236}">
                      <a16:creationId xmlns:a16="http://schemas.microsoft.com/office/drawing/2014/main" id="{A2955989-B7EC-9CEA-9589-AD7BCE4A9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6166" y="1130110"/>
                  <a:ext cx="436798" cy="307777"/>
                </a:xfrm>
                <a:prstGeom prst="rect">
                  <a:avLst/>
                </a:prstGeom>
                <a:blipFill>
                  <a:blip r:embed="rId21"/>
                  <a:stretch>
                    <a:fillRect r="-634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3" name="Group 33">
              <a:extLst>
                <a:ext uri="{FF2B5EF4-FFF2-40B4-BE49-F238E27FC236}">
                  <a16:creationId xmlns:a16="http://schemas.microsoft.com/office/drawing/2014/main" id="{AB773D06-7A78-F213-7907-A919B78E1118}"/>
                </a:ext>
              </a:extLst>
            </p:cNvPr>
            <p:cNvGrpSpPr/>
            <p:nvPr/>
          </p:nvGrpSpPr>
          <p:grpSpPr>
            <a:xfrm>
              <a:off x="6548181" y="4066580"/>
              <a:ext cx="377248" cy="601126"/>
              <a:chOff x="3304686" y="4115624"/>
              <a:chExt cx="487072" cy="810344"/>
            </a:xfrm>
          </p:grpSpPr>
          <p:cxnSp>
            <p:nvCxnSpPr>
              <p:cNvPr id="213" name="Straight Connector 35">
                <a:extLst>
                  <a:ext uri="{FF2B5EF4-FFF2-40B4-BE49-F238E27FC236}">
                    <a16:creationId xmlns:a16="http://schemas.microsoft.com/office/drawing/2014/main" id="{AA6DE4AF-CD3A-8CA0-70C4-4AA0B31D830E}"/>
                  </a:ext>
                </a:extLst>
              </p:cNvPr>
              <p:cNvCxnSpPr/>
              <p:nvPr/>
            </p:nvCxnSpPr>
            <p:spPr>
              <a:xfrm>
                <a:off x="3567528" y="4389383"/>
                <a:ext cx="0" cy="265205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4" name="Straight Connector 36">
                <a:extLst>
                  <a:ext uri="{FF2B5EF4-FFF2-40B4-BE49-F238E27FC236}">
                    <a16:creationId xmlns:a16="http://schemas.microsoft.com/office/drawing/2014/main" id="{CFAFBD72-DB65-D0FE-3BC5-A211E482E897}"/>
                  </a:ext>
                </a:extLst>
              </p:cNvPr>
              <p:cNvCxnSpPr/>
              <p:nvPr/>
            </p:nvCxnSpPr>
            <p:spPr>
              <a:xfrm rot="5400000">
                <a:off x="3436107" y="4384104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5" name="Straight Connector 37">
                <a:extLst>
                  <a:ext uri="{FF2B5EF4-FFF2-40B4-BE49-F238E27FC236}">
                    <a16:creationId xmlns:a16="http://schemas.microsoft.com/office/drawing/2014/main" id="{DB30D774-F4F1-608B-C113-0663B712EDE2}"/>
                  </a:ext>
                </a:extLst>
              </p:cNvPr>
              <p:cNvCxnSpPr/>
              <p:nvPr/>
            </p:nvCxnSpPr>
            <p:spPr>
              <a:xfrm rot="5400000">
                <a:off x="3441658" y="4518758"/>
                <a:ext cx="3800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6" name="Straight Connector 38">
                <a:extLst>
                  <a:ext uri="{FF2B5EF4-FFF2-40B4-BE49-F238E27FC236}">
                    <a16:creationId xmlns:a16="http://schemas.microsoft.com/office/drawing/2014/main" id="{F5B20B82-C869-1844-6F95-FBC3B15D47B7}"/>
                  </a:ext>
                </a:extLst>
              </p:cNvPr>
              <p:cNvCxnSpPr/>
              <p:nvPr/>
            </p:nvCxnSpPr>
            <p:spPr>
              <a:xfrm rot="5400000">
                <a:off x="3709413" y="4291380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7" name="Straight Arrow Connector 39">
                <a:extLst>
                  <a:ext uri="{FF2B5EF4-FFF2-40B4-BE49-F238E27FC236}">
                    <a16:creationId xmlns:a16="http://schemas.microsoft.com/office/drawing/2014/main" id="{14F1CD38-321A-92B7-6F3B-678A75583A7F}"/>
                  </a:ext>
                </a:extLst>
              </p:cNvPr>
              <p:cNvCxnSpPr/>
              <p:nvPr/>
            </p:nvCxnSpPr>
            <p:spPr>
              <a:xfrm>
                <a:off x="3629758" y="4668842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18" name="Straight Connector 40">
                <a:extLst>
                  <a:ext uri="{FF2B5EF4-FFF2-40B4-BE49-F238E27FC236}">
                    <a16:creationId xmlns:a16="http://schemas.microsoft.com/office/drawing/2014/main" id="{7AE07CEA-D925-F13B-1583-77385FA9B685}"/>
                  </a:ext>
                </a:extLst>
              </p:cNvPr>
              <p:cNvCxnSpPr/>
              <p:nvPr/>
            </p:nvCxnSpPr>
            <p:spPr>
              <a:xfrm rot="10800000">
                <a:off x="3785455" y="4663127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9" name="Straight Connector 41">
                <a:extLst>
                  <a:ext uri="{FF2B5EF4-FFF2-40B4-BE49-F238E27FC236}">
                    <a16:creationId xmlns:a16="http://schemas.microsoft.com/office/drawing/2014/main" id="{890E85FF-98B9-A9A4-504C-BED81D27294F}"/>
                  </a:ext>
                </a:extLst>
              </p:cNvPr>
              <p:cNvCxnSpPr/>
              <p:nvPr/>
            </p:nvCxnSpPr>
            <p:spPr>
              <a:xfrm rot="10800000">
                <a:off x="3777290" y="4115624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504" name="Straight Connector 161">
              <a:extLst>
                <a:ext uri="{FF2B5EF4-FFF2-40B4-BE49-F238E27FC236}">
                  <a16:creationId xmlns:a16="http://schemas.microsoft.com/office/drawing/2014/main" id="{53F9D154-960F-4F29-ADC1-AA2193026B13}"/>
                </a:ext>
              </a:extLst>
            </p:cNvPr>
            <p:cNvCxnSpPr/>
            <p:nvPr/>
          </p:nvCxnSpPr>
          <p:spPr>
            <a:xfrm>
              <a:off x="6914848" y="3898043"/>
              <a:ext cx="0" cy="20749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505" name="Group 25">
              <a:extLst>
                <a:ext uri="{FF2B5EF4-FFF2-40B4-BE49-F238E27FC236}">
                  <a16:creationId xmlns:a16="http://schemas.microsoft.com/office/drawing/2014/main" id="{8F62F4C8-2CDC-9A28-4F94-BD1423F3FED7}"/>
                </a:ext>
              </a:extLst>
            </p:cNvPr>
            <p:cNvGrpSpPr/>
            <p:nvPr/>
          </p:nvGrpSpPr>
          <p:grpSpPr>
            <a:xfrm>
              <a:off x="6823654" y="4666246"/>
              <a:ext cx="190225" cy="117770"/>
              <a:chOff x="2598335" y="5172148"/>
              <a:chExt cx="252000" cy="121920"/>
            </a:xfrm>
          </p:grpSpPr>
          <p:cxnSp>
            <p:nvCxnSpPr>
              <p:cNvPr id="210" name="Connettore diritto 48">
                <a:extLst>
                  <a:ext uri="{FF2B5EF4-FFF2-40B4-BE49-F238E27FC236}">
                    <a16:creationId xmlns:a16="http://schemas.microsoft.com/office/drawing/2014/main" id="{8C07FE5A-85A0-2C0E-87FB-7FE7354CE2A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046148"/>
                <a:ext cx="0" cy="252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1" name="Connettore diritto 48">
                <a:extLst>
                  <a:ext uri="{FF2B5EF4-FFF2-40B4-BE49-F238E27FC236}">
                    <a16:creationId xmlns:a16="http://schemas.microsoft.com/office/drawing/2014/main" id="{F9E0458F-3FC1-C75E-9CBE-A0DB0399C9D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161108"/>
                <a:ext cx="0" cy="144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2" name="Connettore diritto 48">
                <a:extLst>
                  <a:ext uri="{FF2B5EF4-FFF2-40B4-BE49-F238E27FC236}">
                    <a16:creationId xmlns:a16="http://schemas.microsoft.com/office/drawing/2014/main" id="{E661E9FF-0B42-3DA1-9F0F-0C7A8BA43D7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258068"/>
                <a:ext cx="0" cy="72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6" name="Group 25">
              <a:extLst>
                <a:ext uri="{FF2B5EF4-FFF2-40B4-BE49-F238E27FC236}">
                  <a16:creationId xmlns:a16="http://schemas.microsoft.com/office/drawing/2014/main" id="{D6B3899E-7724-73F2-E6AE-189A882F94DC}"/>
                </a:ext>
              </a:extLst>
            </p:cNvPr>
            <p:cNvGrpSpPr/>
            <p:nvPr/>
          </p:nvGrpSpPr>
          <p:grpSpPr>
            <a:xfrm>
              <a:off x="5947800" y="4643031"/>
              <a:ext cx="190224" cy="117770"/>
              <a:chOff x="2598335" y="5172148"/>
              <a:chExt cx="252000" cy="121920"/>
            </a:xfrm>
          </p:grpSpPr>
          <p:cxnSp>
            <p:nvCxnSpPr>
              <p:cNvPr id="207" name="Connettore diritto 48">
                <a:extLst>
                  <a:ext uri="{FF2B5EF4-FFF2-40B4-BE49-F238E27FC236}">
                    <a16:creationId xmlns:a16="http://schemas.microsoft.com/office/drawing/2014/main" id="{8B2A731A-87D7-E15E-E4F4-43FD7B7256F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046148"/>
                <a:ext cx="0" cy="252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8" name="Connettore diritto 48">
                <a:extLst>
                  <a:ext uri="{FF2B5EF4-FFF2-40B4-BE49-F238E27FC236}">
                    <a16:creationId xmlns:a16="http://schemas.microsoft.com/office/drawing/2014/main" id="{40E33A2D-11D2-4967-67B1-8C0B216D0B8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161108"/>
                <a:ext cx="0" cy="144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9" name="Connettore diritto 48">
                <a:extLst>
                  <a:ext uri="{FF2B5EF4-FFF2-40B4-BE49-F238E27FC236}">
                    <a16:creationId xmlns:a16="http://schemas.microsoft.com/office/drawing/2014/main" id="{A54B67EA-6566-856A-757A-8880551F88D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258068"/>
                <a:ext cx="0" cy="72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7" name="Group 25">
              <a:extLst>
                <a:ext uri="{FF2B5EF4-FFF2-40B4-BE49-F238E27FC236}">
                  <a16:creationId xmlns:a16="http://schemas.microsoft.com/office/drawing/2014/main" id="{D6BE0FAF-9BA4-425A-15A4-F7FB6F9DF2D1}"/>
                </a:ext>
              </a:extLst>
            </p:cNvPr>
            <p:cNvGrpSpPr/>
            <p:nvPr/>
          </p:nvGrpSpPr>
          <p:grpSpPr>
            <a:xfrm>
              <a:off x="8196605" y="4530157"/>
              <a:ext cx="190224" cy="117770"/>
              <a:chOff x="2598335" y="5172148"/>
              <a:chExt cx="252000" cy="121920"/>
            </a:xfrm>
          </p:grpSpPr>
          <p:cxnSp>
            <p:nvCxnSpPr>
              <p:cNvPr id="204" name="Connettore diritto 48">
                <a:extLst>
                  <a:ext uri="{FF2B5EF4-FFF2-40B4-BE49-F238E27FC236}">
                    <a16:creationId xmlns:a16="http://schemas.microsoft.com/office/drawing/2014/main" id="{5B7B698D-BEAF-4866-C72F-A51E6C005AB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046148"/>
                <a:ext cx="0" cy="252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5" name="Connettore diritto 48">
                <a:extLst>
                  <a:ext uri="{FF2B5EF4-FFF2-40B4-BE49-F238E27FC236}">
                    <a16:creationId xmlns:a16="http://schemas.microsoft.com/office/drawing/2014/main" id="{D71426DD-2CCF-B246-013E-525CB54D705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161108"/>
                <a:ext cx="0" cy="144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6" name="Connettore diritto 48">
                <a:extLst>
                  <a:ext uri="{FF2B5EF4-FFF2-40B4-BE49-F238E27FC236}">
                    <a16:creationId xmlns:a16="http://schemas.microsoft.com/office/drawing/2014/main" id="{3A93A5C9-392E-F16A-2D37-B6CA6859B6A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258068"/>
                <a:ext cx="0" cy="72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8" name="Group 25">
              <a:extLst>
                <a:ext uri="{FF2B5EF4-FFF2-40B4-BE49-F238E27FC236}">
                  <a16:creationId xmlns:a16="http://schemas.microsoft.com/office/drawing/2014/main" id="{9C1243F6-76DC-576F-F677-2EA645224360}"/>
                </a:ext>
              </a:extLst>
            </p:cNvPr>
            <p:cNvGrpSpPr/>
            <p:nvPr/>
          </p:nvGrpSpPr>
          <p:grpSpPr>
            <a:xfrm>
              <a:off x="9481980" y="4533579"/>
              <a:ext cx="190224" cy="117770"/>
              <a:chOff x="2598335" y="5172148"/>
              <a:chExt cx="252000" cy="121920"/>
            </a:xfrm>
          </p:grpSpPr>
          <p:cxnSp>
            <p:nvCxnSpPr>
              <p:cNvPr id="201" name="Connettore diritto 48">
                <a:extLst>
                  <a:ext uri="{FF2B5EF4-FFF2-40B4-BE49-F238E27FC236}">
                    <a16:creationId xmlns:a16="http://schemas.microsoft.com/office/drawing/2014/main" id="{5358CD00-3F71-76E0-BACA-26EAB110EDE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046148"/>
                <a:ext cx="0" cy="252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2" name="Connettore diritto 48">
                <a:extLst>
                  <a:ext uri="{FF2B5EF4-FFF2-40B4-BE49-F238E27FC236}">
                    <a16:creationId xmlns:a16="http://schemas.microsoft.com/office/drawing/2014/main" id="{8954A653-BF4E-DB41-A328-56179A69FBB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161108"/>
                <a:ext cx="0" cy="144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3" name="Connettore diritto 48">
                <a:extLst>
                  <a:ext uri="{FF2B5EF4-FFF2-40B4-BE49-F238E27FC236}">
                    <a16:creationId xmlns:a16="http://schemas.microsoft.com/office/drawing/2014/main" id="{AA00429B-69BF-3D11-B04A-853FC137E69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258068"/>
                <a:ext cx="0" cy="72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09" name="Group 25">
              <a:extLst>
                <a:ext uri="{FF2B5EF4-FFF2-40B4-BE49-F238E27FC236}">
                  <a16:creationId xmlns:a16="http://schemas.microsoft.com/office/drawing/2014/main" id="{41A5C26A-85F8-3ABA-2A02-95004BA74843}"/>
                </a:ext>
              </a:extLst>
            </p:cNvPr>
            <p:cNvGrpSpPr/>
            <p:nvPr/>
          </p:nvGrpSpPr>
          <p:grpSpPr>
            <a:xfrm>
              <a:off x="4142738" y="4970929"/>
              <a:ext cx="190224" cy="117770"/>
              <a:chOff x="2598335" y="5172148"/>
              <a:chExt cx="252000" cy="121920"/>
            </a:xfrm>
          </p:grpSpPr>
          <p:cxnSp>
            <p:nvCxnSpPr>
              <p:cNvPr id="198" name="Connettore diritto 48">
                <a:extLst>
                  <a:ext uri="{FF2B5EF4-FFF2-40B4-BE49-F238E27FC236}">
                    <a16:creationId xmlns:a16="http://schemas.microsoft.com/office/drawing/2014/main" id="{C9DA5D7A-FB54-27FE-074B-38D772656F6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046148"/>
                <a:ext cx="0" cy="252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9" name="Connettore diritto 48">
                <a:extLst>
                  <a:ext uri="{FF2B5EF4-FFF2-40B4-BE49-F238E27FC236}">
                    <a16:creationId xmlns:a16="http://schemas.microsoft.com/office/drawing/2014/main" id="{B2058FB0-68F2-8C63-2A6A-93492B9D3CA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161108"/>
                <a:ext cx="0" cy="144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0" name="Connettore diritto 48">
                <a:extLst>
                  <a:ext uri="{FF2B5EF4-FFF2-40B4-BE49-F238E27FC236}">
                    <a16:creationId xmlns:a16="http://schemas.microsoft.com/office/drawing/2014/main" id="{E1427FE0-B134-5E6F-D98D-5942F009B55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258068"/>
                <a:ext cx="0" cy="72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10" name="Group 25">
              <a:extLst>
                <a:ext uri="{FF2B5EF4-FFF2-40B4-BE49-F238E27FC236}">
                  <a16:creationId xmlns:a16="http://schemas.microsoft.com/office/drawing/2014/main" id="{0167FD64-F730-BE0C-4BD6-612939BB3445}"/>
                </a:ext>
              </a:extLst>
            </p:cNvPr>
            <p:cNvGrpSpPr/>
            <p:nvPr/>
          </p:nvGrpSpPr>
          <p:grpSpPr>
            <a:xfrm>
              <a:off x="2238204" y="4429919"/>
              <a:ext cx="190224" cy="117770"/>
              <a:chOff x="2598335" y="5172148"/>
              <a:chExt cx="252000" cy="121920"/>
            </a:xfrm>
          </p:grpSpPr>
          <p:cxnSp>
            <p:nvCxnSpPr>
              <p:cNvPr id="195" name="Connettore diritto 48">
                <a:extLst>
                  <a:ext uri="{FF2B5EF4-FFF2-40B4-BE49-F238E27FC236}">
                    <a16:creationId xmlns:a16="http://schemas.microsoft.com/office/drawing/2014/main" id="{19F4B747-6C79-E6B7-1428-DDDC66B4337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046148"/>
                <a:ext cx="0" cy="252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Connettore diritto 48">
                <a:extLst>
                  <a:ext uri="{FF2B5EF4-FFF2-40B4-BE49-F238E27FC236}">
                    <a16:creationId xmlns:a16="http://schemas.microsoft.com/office/drawing/2014/main" id="{1C3E5E62-63B6-E98B-C2C0-748EF3DDD9D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161108"/>
                <a:ext cx="0" cy="144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Connettore diritto 48">
                <a:extLst>
                  <a:ext uri="{FF2B5EF4-FFF2-40B4-BE49-F238E27FC236}">
                    <a16:creationId xmlns:a16="http://schemas.microsoft.com/office/drawing/2014/main" id="{D92488A9-A256-83C9-33B1-7FE14BC7069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724335" y="5258068"/>
                <a:ext cx="0" cy="7200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511" name="Gruppo 510">
              <a:extLst>
                <a:ext uri="{FF2B5EF4-FFF2-40B4-BE49-F238E27FC236}">
                  <a16:creationId xmlns:a16="http://schemas.microsoft.com/office/drawing/2014/main" id="{9CACAEEE-41D6-F660-5388-F91E65F672E4}"/>
                </a:ext>
              </a:extLst>
            </p:cNvPr>
            <p:cNvGrpSpPr/>
            <p:nvPr/>
          </p:nvGrpSpPr>
          <p:grpSpPr>
            <a:xfrm>
              <a:off x="6045051" y="2861103"/>
              <a:ext cx="928443" cy="120112"/>
              <a:chOff x="5584285" y="2504499"/>
              <a:chExt cx="839049" cy="108548"/>
            </a:xfrm>
          </p:grpSpPr>
          <p:cxnSp>
            <p:nvCxnSpPr>
              <p:cNvPr id="192" name="Straight Connector 176">
                <a:extLst>
                  <a:ext uri="{FF2B5EF4-FFF2-40B4-BE49-F238E27FC236}">
                    <a16:creationId xmlns:a16="http://schemas.microsoft.com/office/drawing/2014/main" id="{533F2D05-755A-AD88-AD53-A1FBDC64E42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34334" y="2422771"/>
                <a:ext cx="0" cy="378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3" name="Straight Connector 176">
                <a:extLst>
                  <a:ext uri="{FF2B5EF4-FFF2-40B4-BE49-F238E27FC236}">
                    <a16:creationId xmlns:a16="http://schemas.microsoft.com/office/drawing/2014/main" id="{D9E270B2-05B6-0DD8-29A9-834F84F9216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737364" y="2458692"/>
                <a:ext cx="0" cy="3061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Straight Connector 177">
                <a:extLst>
                  <a:ext uri="{FF2B5EF4-FFF2-40B4-BE49-F238E27FC236}">
                    <a16:creationId xmlns:a16="http://schemas.microsoft.com/office/drawing/2014/main" id="{1F9E8502-73E2-0A95-A670-A2B684B929E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06062" y="2481262"/>
                <a:ext cx="108548" cy="15502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960" name="Straight Connector 176">
              <a:extLst>
                <a:ext uri="{FF2B5EF4-FFF2-40B4-BE49-F238E27FC236}">
                  <a16:creationId xmlns:a16="http://schemas.microsoft.com/office/drawing/2014/main" id="{D3BE34C3-FF53-AAB3-9535-C7885C8A066D}"/>
                </a:ext>
              </a:extLst>
            </p:cNvPr>
            <p:cNvCxnSpPr>
              <a:cxnSpLocks/>
            </p:cNvCxnSpPr>
            <p:nvPr/>
          </p:nvCxnSpPr>
          <p:spPr>
            <a:xfrm>
              <a:off x="6965283" y="2637266"/>
              <a:ext cx="0" cy="338775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961" name="Gruppo 960">
              <a:extLst>
                <a:ext uri="{FF2B5EF4-FFF2-40B4-BE49-F238E27FC236}">
                  <a16:creationId xmlns:a16="http://schemas.microsoft.com/office/drawing/2014/main" id="{0C31FC65-AB46-04A7-AD02-C1E5545E33CD}"/>
                </a:ext>
              </a:extLst>
            </p:cNvPr>
            <p:cNvGrpSpPr/>
            <p:nvPr/>
          </p:nvGrpSpPr>
          <p:grpSpPr>
            <a:xfrm flipV="1">
              <a:off x="6035345" y="3901019"/>
              <a:ext cx="885973" cy="120112"/>
              <a:chOff x="5586666" y="2504499"/>
              <a:chExt cx="800668" cy="108548"/>
            </a:xfrm>
          </p:grpSpPr>
          <p:cxnSp>
            <p:nvCxnSpPr>
              <p:cNvPr id="1021" name="Straight Connector 176">
                <a:extLst>
                  <a:ext uri="{FF2B5EF4-FFF2-40B4-BE49-F238E27FC236}">
                    <a16:creationId xmlns:a16="http://schemas.microsoft.com/office/drawing/2014/main" id="{9131AA02-F559-032D-CA1B-A9BDD5E9497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25334" y="2449771"/>
                <a:ext cx="0" cy="324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2" name="Straight Connector 176">
                <a:extLst>
                  <a:ext uri="{FF2B5EF4-FFF2-40B4-BE49-F238E27FC236}">
                    <a16:creationId xmlns:a16="http://schemas.microsoft.com/office/drawing/2014/main" id="{07BD2061-17F1-E9DD-06C6-EFDD11A98B1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739745" y="2458692"/>
                <a:ext cx="0" cy="30615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3" name="Straight Connector 177">
                <a:extLst>
                  <a:ext uri="{FF2B5EF4-FFF2-40B4-BE49-F238E27FC236}">
                    <a16:creationId xmlns:a16="http://schemas.microsoft.com/office/drawing/2014/main" id="{BC925425-4C66-C4AF-96A1-1B0A618C237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06062" y="2481262"/>
                <a:ext cx="108548" cy="155022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2" name="TextBox 44">
                  <a:extLst>
                    <a:ext uri="{FF2B5EF4-FFF2-40B4-BE49-F238E27FC236}">
                      <a16:creationId xmlns:a16="http://schemas.microsoft.com/office/drawing/2014/main" id="{86F1F626-C28D-A8EF-3A8D-FC1DFCCA90AD}"/>
                    </a:ext>
                  </a:extLst>
                </p:cNvPr>
                <p:cNvSpPr txBox="1"/>
                <p:nvPr/>
              </p:nvSpPr>
              <p:spPr>
                <a:xfrm>
                  <a:off x="3502554" y="3486792"/>
                  <a:ext cx="9017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3996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it-IT" sz="1400" kern="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62" name="TextBox 44">
                  <a:extLst>
                    <a:ext uri="{FF2B5EF4-FFF2-40B4-BE49-F238E27FC236}">
                      <a16:creationId xmlns:a16="http://schemas.microsoft.com/office/drawing/2014/main" id="{86F1F626-C28D-A8EF-3A8D-FC1DFCCA90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2554" y="3486792"/>
                  <a:ext cx="901726" cy="307777"/>
                </a:xfrm>
                <a:prstGeom prst="rect">
                  <a:avLst/>
                </a:prstGeom>
                <a:blipFill>
                  <a:blip r:embed="rId22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63" name="Group 113">
              <a:extLst>
                <a:ext uri="{FF2B5EF4-FFF2-40B4-BE49-F238E27FC236}">
                  <a16:creationId xmlns:a16="http://schemas.microsoft.com/office/drawing/2014/main" id="{BCA8F99A-E8D9-D823-000C-DC05D59BBBB2}"/>
                </a:ext>
              </a:extLst>
            </p:cNvPr>
            <p:cNvGrpSpPr/>
            <p:nvPr/>
          </p:nvGrpSpPr>
          <p:grpSpPr>
            <a:xfrm>
              <a:off x="3307857" y="3293440"/>
              <a:ext cx="435864" cy="694481"/>
              <a:chOff x="1698927" y="1275510"/>
              <a:chExt cx="487072" cy="712779"/>
            </a:xfrm>
          </p:grpSpPr>
          <p:cxnSp>
            <p:nvCxnSpPr>
              <p:cNvPr id="988" name="Straight Connector 114">
                <a:extLst>
                  <a:ext uri="{FF2B5EF4-FFF2-40B4-BE49-F238E27FC236}">
                    <a16:creationId xmlns:a16="http://schemas.microsoft.com/office/drawing/2014/main" id="{309F5908-C49D-117D-1072-A6C95AE2BCC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2103654" y="1681219"/>
                <a:ext cx="0" cy="16200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9" name="Straight Arrow Connector 115">
                <a:extLst>
                  <a:ext uri="{FF2B5EF4-FFF2-40B4-BE49-F238E27FC236}">
                    <a16:creationId xmlns:a16="http://schemas.microsoft.com/office/drawing/2014/main" id="{32CB4943-A960-C095-5593-56C2718E8A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23999" y="1501577"/>
                <a:ext cx="16200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90" name="Straight Connector 116">
                <a:extLst>
                  <a:ext uri="{FF2B5EF4-FFF2-40B4-BE49-F238E27FC236}">
                    <a16:creationId xmlns:a16="http://schemas.microsoft.com/office/drawing/2014/main" id="{D5DC872E-3EA9-60C6-CF49-0B31978E22A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79696" y="1275510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1" name="Straight Connector 117">
                <a:extLst>
                  <a:ext uri="{FF2B5EF4-FFF2-40B4-BE49-F238E27FC236}">
                    <a16:creationId xmlns:a16="http://schemas.microsoft.com/office/drawing/2014/main" id="{DDADED6B-74A4-0ED0-5382-73A8A958820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79695" y="1757195"/>
                <a:ext cx="0" cy="231094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2" name="Straight Connector 118">
                <a:extLst>
                  <a:ext uri="{FF2B5EF4-FFF2-40B4-BE49-F238E27FC236}">
                    <a16:creationId xmlns:a16="http://schemas.microsoft.com/office/drawing/2014/main" id="{87A6190F-C369-6426-F7E7-2F3DEF358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1769" y="1515299"/>
                <a:ext cx="0" cy="23317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9" name="Straight Connector 119">
                <a:extLst>
                  <a:ext uri="{FF2B5EF4-FFF2-40B4-BE49-F238E27FC236}">
                    <a16:creationId xmlns:a16="http://schemas.microsoft.com/office/drawing/2014/main" id="{081B946E-EC56-31C8-234F-27FAD03C380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30348" y="1494784"/>
                <a:ext cx="0" cy="26284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0" name="Straight Connector 120">
                <a:extLst>
                  <a:ext uri="{FF2B5EF4-FFF2-40B4-BE49-F238E27FC236}">
                    <a16:creationId xmlns:a16="http://schemas.microsoft.com/office/drawing/2014/main" id="{CB43E25F-67BD-1C59-0DF2-B56DB73F754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858848" y="1629047"/>
                <a:ext cx="334111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4" name="TextBox 44">
                  <a:extLst>
                    <a:ext uri="{FF2B5EF4-FFF2-40B4-BE49-F238E27FC236}">
                      <a16:creationId xmlns:a16="http://schemas.microsoft.com/office/drawing/2014/main" id="{E206DD94-BFEA-7F6A-9178-2AB896A11850}"/>
                    </a:ext>
                  </a:extLst>
                </p:cNvPr>
                <p:cNvSpPr txBox="1"/>
                <p:nvPr/>
              </p:nvSpPr>
              <p:spPr>
                <a:xfrm>
                  <a:off x="6831565" y="4187141"/>
                  <a:ext cx="38973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3996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400" b="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400" b="0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R</m:t>
                            </m:r>
                            <m:r>
                              <a:rPr lang="it-IT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it-IT" sz="1400" kern="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64" name="TextBox 44">
                  <a:extLst>
                    <a:ext uri="{FF2B5EF4-FFF2-40B4-BE49-F238E27FC236}">
                      <a16:creationId xmlns:a16="http://schemas.microsoft.com/office/drawing/2014/main" id="{E206DD94-BFEA-7F6A-9178-2AB896A11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1565" y="4187141"/>
                  <a:ext cx="389736" cy="307777"/>
                </a:xfrm>
                <a:prstGeom prst="rect">
                  <a:avLst/>
                </a:prstGeom>
                <a:blipFill>
                  <a:blip r:embed="rId23"/>
                  <a:stretch>
                    <a:fillRect r="-26316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5" name="Straight Arrow Connector 129">
              <a:extLst>
                <a:ext uri="{FF2B5EF4-FFF2-40B4-BE49-F238E27FC236}">
                  <a16:creationId xmlns:a16="http://schemas.microsoft.com/office/drawing/2014/main" id="{86C907EE-285F-7EF5-687A-9D1680F3A69E}"/>
                </a:ext>
              </a:extLst>
            </p:cNvPr>
            <p:cNvCxnSpPr/>
            <p:nvPr/>
          </p:nvCxnSpPr>
          <p:spPr>
            <a:xfrm>
              <a:off x="9647399" y="2757125"/>
              <a:ext cx="0" cy="1071717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6" name="TextBox 129">
                  <a:extLst>
                    <a:ext uri="{FF2B5EF4-FFF2-40B4-BE49-F238E27FC236}">
                      <a16:creationId xmlns:a16="http://schemas.microsoft.com/office/drawing/2014/main" id="{4FCBC19D-F300-FED6-68EB-4C48A5A88D51}"/>
                    </a:ext>
                  </a:extLst>
                </p:cNvPr>
                <p:cNvSpPr txBox="1"/>
                <p:nvPr/>
              </p:nvSpPr>
              <p:spPr>
                <a:xfrm>
                  <a:off x="9604267" y="3389888"/>
                  <a:ext cx="425758" cy="317203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1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sz="1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1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out</m:t>
                            </m:r>
                            <m:r>
                              <a:rPr lang="it-IT" sz="1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it-IT" sz="1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dc</m:t>
                            </m:r>
                          </m:sub>
                        </m:sSub>
                      </m:oMath>
                    </m:oMathPara>
                  </a14:m>
                  <a:endParaRPr lang="it-IT" sz="1400" dirty="0">
                    <a:solidFill>
                      <a:schemeClr val="accent1"/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66" name="TextBox 129">
                  <a:extLst>
                    <a:ext uri="{FF2B5EF4-FFF2-40B4-BE49-F238E27FC236}">
                      <a16:creationId xmlns:a16="http://schemas.microsoft.com/office/drawing/2014/main" id="{4FCBC19D-F300-FED6-68EB-4C48A5A88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4267" y="3389888"/>
                  <a:ext cx="425758" cy="317203"/>
                </a:xfrm>
                <a:prstGeom prst="rect">
                  <a:avLst/>
                </a:prstGeom>
                <a:blipFill>
                  <a:blip r:embed="rId24"/>
                  <a:stretch>
                    <a:fillRect r="-55738" b="-6522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7" name="TextBox 44">
                  <a:extLst>
                    <a:ext uri="{FF2B5EF4-FFF2-40B4-BE49-F238E27FC236}">
                      <a16:creationId xmlns:a16="http://schemas.microsoft.com/office/drawing/2014/main" id="{03CF3078-1CAB-635E-687D-6D0021B933B7}"/>
                    </a:ext>
                  </a:extLst>
                </p:cNvPr>
                <p:cNvSpPr txBox="1"/>
                <p:nvPr/>
              </p:nvSpPr>
              <p:spPr>
                <a:xfrm>
                  <a:off x="8695798" y="1438103"/>
                  <a:ext cx="43679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339962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400" i="0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DD</m:t>
                            </m:r>
                          </m:sub>
                        </m:sSub>
                      </m:oMath>
                    </m:oMathPara>
                  </a14:m>
                  <a:endParaRPr lang="it-IT" sz="1400" kern="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67" name="TextBox 44">
                  <a:extLst>
                    <a:ext uri="{FF2B5EF4-FFF2-40B4-BE49-F238E27FC236}">
                      <a16:creationId xmlns:a16="http://schemas.microsoft.com/office/drawing/2014/main" id="{03CF3078-1CAB-635E-687D-6D0021B933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5798" y="1438103"/>
                  <a:ext cx="436798" cy="307777"/>
                </a:xfrm>
                <a:prstGeom prst="rect">
                  <a:avLst/>
                </a:prstGeom>
                <a:blipFill>
                  <a:blip r:embed="rId25"/>
                  <a:stretch>
                    <a:fillRect r="-6349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8" name="Straight Connector 71">
              <a:extLst>
                <a:ext uri="{FF2B5EF4-FFF2-40B4-BE49-F238E27FC236}">
                  <a16:creationId xmlns:a16="http://schemas.microsoft.com/office/drawing/2014/main" id="{8BB4E2DC-F548-F12B-D513-7877730A4C5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28" y="1953906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69" name="Straight Connector 71">
              <a:extLst>
                <a:ext uri="{FF2B5EF4-FFF2-40B4-BE49-F238E27FC236}">
                  <a16:creationId xmlns:a16="http://schemas.microsoft.com/office/drawing/2014/main" id="{53DA7E99-E100-2332-CD30-7E588F5DAF66}"/>
                </a:ext>
              </a:extLst>
            </p:cNvPr>
            <p:cNvCxnSpPr>
              <a:cxnSpLocks/>
            </p:cNvCxnSpPr>
            <p:nvPr/>
          </p:nvCxnSpPr>
          <p:spPr>
            <a:xfrm>
              <a:off x="5666475" y="2538880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70" name="Straight Connector 71">
              <a:extLst>
                <a:ext uri="{FF2B5EF4-FFF2-40B4-BE49-F238E27FC236}">
                  <a16:creationId xmlns:a16="http://schemas.microsoft.com/office/drawing/2014/main" id="{DAFDA817-EF71-DCC9-AA67-4E162940F172}"/>
                </a:ext>
              </a:extLst>
            </p:cNvPr>
            <p:cNvCxnSpPr>
              <a:cxnSpLocks/>
            </p:cNvCxnSpPr>
            <p:nvPr/>
          </p:nvCxnSpPr>
          <p:spPr>
            <a:xfrm>
              <a:off x="6597745" y="1680781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71" name="Straight Connector 71">
              <a:extLst>
                <a:ext uri="{FF2B5EF4-FFF2-40B4-BE49-F238E27FC236}">
                  <a16:creationId xmlns:a16="http://schemas.microsoft.com/office/drawing/2014/main" id="{2D631565-9B64-7EEC-A419-CE119C55B2AE}"/>
                </a:ext>
              </a:extLst>
            </p:cNvPr>
            <p:cNvCxnSpPr>
              <a:cxnSpLocks/>
            </p:cNvCxnSpPr>
            <p:nvPr/>
          </p:nvCxnSpPr>
          <p:spPr>
            <a:xfrm>
              <a:off x="6591192" y="2265755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72" name="Straight Connector 71">
              <a:extLst>
                <a:ext uri="{FF2B5EF4-FFF2-40B4-BE49-F238E27FC236}">
                  <a16:creationId xmlns:a16="http://schemas.microsoft.com/office/drawing/2014/main" id="{7CACE44E-F5EB-F961-8AF6-18DA06FD472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28" y="4279562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73" name="Straight Connector 71">
              <a:extLst>
                <a:ext uri="{FF2B5EF4-FFF2-40B4-BE49-F238E27FC236}">
                  <a16:creationId xmlns:a16="http://schemas.microsoft.com/office/drawing/2014/main" id="{19317AC2-F291-E95F-63ED-38E97D07D1BE}"/>
                </a:ext>
              </a:extLst>
            </p:cNvPr>
            <p:cNvCxnSpPr>
              <a:cxnSpLocks/>
            </p:cNvCxnSpPr>
            <p:nvPr/>
          </p:nvCxnSpPr>
          <p:spPr>
            <a:xfrm>
              <a:off x="5303735" y="2856979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74" name="Straight Connector 71">
              <a:extLst>
                <a:ext uri="{FF2B5EF4-FFF2-40B4-BE49-F238E27FC236}">
                  <a16:creationId xmlns:a16="http://schemas.microsoft.com/office/drawing/2014/main" id="{57B43BFB-0123-D812-4A1F-C587B6706FC9}"/>
                </a:ext>
              </a:extLst>
            </p:cNvPr>
            <p:cNvCxnSpPr>
              <a:cxnSpLocks/>
            </p:cNvCxnSpPr>
            <p:nvPr/>
          </p:nvCxnSpPr>
          <p:spPr>
            <a:xfrm>
              <a:off x="5303735" y="3857791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75" name="Straight Connector 71">
              <a:extLst>
                <a:ext uri="{FF2B5EF4-FFF2-40B4-BE49-F238E27FC236}">
                  <a16:creationId xmlns:a16="http://schemas.microsoft.com/office/drawing/2014/main" id="{FCA5B127-782C-45ED-55FA-102F27F46111}"/>
                </a:ext>
              </a:extLst>
            </p:cNvPr>
            <p:cNvCxnSpPr>
              <a:cxnSpLocks/>
            </p:cNvCxnSpPr>
            <p:nvPr/>
          </p:nvCxnSpPr>
          <p:spPr>
            <a:xfrm>
              <a:off x="3859935" y="4593831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76" name="Straight Connector 71">
              <a:extLst>
                <a:ext uri="{FF2B5EF4-FFF2-40B4-BE49-F238E27FC236}">
                  <a16:creationId xmlns:a16="http://schemas.microsoft.com/office/drawing/2014/main" id="{4C947840-6B8D-3A66-65B5-847A05412710}"/>
                </a:ext>
              </a:extLst>
            </p:cNvPr>
            <p:cNvCxnSpPr>
              <a:cxnSpLocks/>
            </p:cNvCxnSpPr>
            <p:nvPr/>
          </p:nvCxnSpPr>
          <p:spPr>
            <a:xfrm>
              <a:off x="6546936" y="4293583"/>
              <a:ext cx="0" cy="14400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77" name="Connettore a gomito 976">
              <a:extLst>
                <a:ext uri="{FF2B5EF4-FFF2-40B4-BE49-F238E27FC236}">
                  <a16:creationId xmlns:a16="http://schemas.microsoft.com/office/drawing/2014/main" id="{F4354958-5F4F-F13B-815E-A8A14C517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7014" y="5226572"/>
              <a:ext cx="1081144" cy="352972"/>
            </a:xfrm>
            <a:prstGeom prst="bentConnector3">
              <a:avLst>
                <a:gd name="adj1" fmla="val -41"/>
              </a:avLst>
            </a:prstGeom>
            <a:ln w="25400">
              <a:solidFill>
                <a:schemeClr val="accent6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Connettore a gomito 977">
              <a:extLst>
                <a:ext uri="{FF2B5EF4-FFF2-40B4-BE49-F238E27FC236}">
                  <a16:creationId xmlns:a16="http://schemas.microsoft.com/office/drawing/2014/main" id="{A3A6CBFB-ACAC-E1DD-D4C7-D885C24B493D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214811" y="2349763"/>
              <a:ext cx="962706" cy="700693"/>
            </a:xfrm>
            <a:prstGeom prst="bentConnector3">
              <a:avLst>
                <a:gd name="adj1" fmla="val -657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Connettore a gomito 978">
              <a:extLst>
                <a:ext uri="{FF2B5EF4-FFF2-40B4-BE49-F238E27FC236}">
                  <a16:creationId xmlns:a16="http://schemas.microsoft.com/office/drawing/2014/main" id="{5E7F0532-57F4-ECA6-B318-238C541A60F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124958" y="2903957"/>
              <a:ext cx="1728000" cy="540000"/>
            </a:xfrm>
            <a:prstGeom prst="bentConnector3">
              <a:avLst>
                <a:gd name="adj1" fmla="val 49701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Connettore a gomito 979">
              <a:extLst>
                <a:ext uri="{FF2B5EF4-FFF2-40B4-BE49-F238E27FC236}">
                  <a16:creationId xmlns:a16="http://schemas.microsoft.com/office/drawing/2014/main" id="{FACA4888-B2D2-13B2-CD82-2B73B7BA4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9532" y="5585983"/>
              <a:ext cx="1104377" cy="255633"/>
            </a:xfrm>
            <a:prstGeom prst="bentConnector3">
              <a:avLst>
                <a:gd name="adj1" fmla="val -50737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1" name="Gruppo 980">
              <a:extLst>
                <a:ext uri="{FF2B5EF4-FFF2-40B4-BE49-F238E27FC236}">
                  <a16:creationId xmlns:a16="http://schemas.microsoft.com/office/drawing/2014/main" id="{749D1EBF-D8BF-DCBE-C006-9096B719D542}"/>
                </a:ext>
              </a:extLst>
            </p:cNvPr>
            <p:cNvGrpSpPr/>
            <p:nvPr/>
          </p:nvGrpSpPr>
          <p:grpSpPr>
            <a:xfrm>
              <a:off x="2238510" y="3570813"/>
              <a:ext cx="1041386" cy="914400"/>
              <a:chOff x="2238510" y="3570813"/>
              <a:chExt cx="1041386" cy="914400"/>
            </a:xfrm>
          </p:grpSpPr>
          <p:cxnSp>
            <p:nvCxnSpPr>
              <p:cNvPr id="986" name="Connettore a gomito 985">
                <a:extLst>
                  <a:ext uri="{FF2B5EF4-FFF2-40B4-BE49-F238E27FC236}">
                    <a16:creationId xmlns:a16="http://schemas.microsoft.com/office/drawing/2014/main" id="{16898508-7184-CFE7-7357-F2D3428EF18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238510" y="3573381"/>
                <a:ext cx="540000" cy="180000"/>
              </a:xfrm>
              <a:prstGeom prst="bentConnector3">
                <a:avLst>
                  <a:gd name="adj1" fmla="val 99846"/>
                </a:avLst>
              </a:prstGeom>
              <a:ln w="25400">
                <a:solidFill>
                  <a:schemeClr val="accent6"/>
                </a:solidFill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Connettore a gomito 986">
                <a:extLst>
                  <a:ext uri="{FF2B5EF4-FFF2-40B4-BE49-F238E27FC236}">
                    <a16:creationId xmlns:a16="http://schemas.microsoft.com/office/drawing/2014/main" id="{3669FD4F-C255-209B-CBC2-45BE1BC76423}"/>
                  </a:ext>
                </a:extLst>
              </p:cNvPr>
              <p:cNvCxnSpPr/>
              <p:nvPr/>
            </p:nvCxnSpPr>
            <p:spPr>
              <a:xfrm>
                <a:off x="2365496" y="3570813"/>
                <a:ext cx="914400" cy="914400"/>
              </a:xfrm>
              <a:prstGeom prst="bentConnector3">
                <a:avLst>
                  <a:gd name="adj1" fmla="val 100000"/>
                </a:avLst>
              </a:prstGeom>
              <a:ln w="25400">
                <a:solidFill>
                  <a:schemeClr val="accent6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2" name="Gruppo 981">
              <a:extLst>
                <a:ext uri="{FF2B5EF4-FFF2-40B4-BE49-F238E27FC236}">
                  <a16:creationId xmlns:a16="http://schemas.microsoft.com/office/drawing/2014/main" id="{1B7C30C0-3793-2DFA-1796-38F3ACCD27E4}"/>
                </a:ext>
              </a:extLst>
            </p:cNvPr>
            <p:cNvGrpSpPr/>
            <p:nvPr/>
          </p:nvGrpSpPr>
          <p:grpSpPr>
            <a:xfrm>
              <a:off x="7556538" y="2854155"/>
              <a:ext cx="1538003" cy="914400"/>
              <a:chOff x="7556538" y="2854155"/>
              <a:chExt cx="1538003" cy="914400"/>
            </a:xfrm>
          </p:grpSpPr>
          <p:cxnSp>
            <p:nvCxnSpPr>
              <p:cNvPr id="983" name="Connettore a gomito 982">
                <a:extLst>
                  <a:ext uri="{FF2B5EF4-FFF2-40B4-BE49-F238E27FC236}">
                    <a16:creationId xmlns:a16="http://schemas.microsoft.com/office/drawing/2014/main" id="{9B0650E5-1049-7A60-4AFB-2337BDFF18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56538" y="3395147"/>
                <a:ext cx="108000" cy="252000"/>
              </a:xfrm>
              <a:prstGeom prst="bentConnector3">
                <a:avLst>
                  <a:gd name="adj1" fmla="val 86096"/>
                </a:avLst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4" name="Arco 983">
                <a:extLst>
                  <a:ext uri="{FF2B5EF4-FFF2-40B4-BE49-F238E27FC236}">
                    <a16:creationId xmlns:a16="http://schemas.microsoft.com/office/drawing/2014/main" id="{5BCEDC4A-5ACE-242A-E0E6-508F391B0F69}"/>
                  </a:ext>
                </a:extLst>
              </p:cNvPr>
              <p:cNvSpPr/>
              <p:nvPr/>
            </p:nvSpPr>
            <p:spPr>
              <a:xfrm rot="16200000">
                <a:off x="7909914" y="2583928"/>
                <a:ext cx="914400" cy="1454854"/>
              </a:xfrm>
              <a:prstGeom prst="arc">
                <a:avLst>
                  <a:gd name="adj1" fmla="val 13351949"/>
                  <a:gd name="adj2" fmla="val 15878650"/>
                </a:avLst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5" name="Rettangolo 984">
                <a:extLst>
                  <a:ext uri="{FF2B5EF4-FFF2-40B4-BE49-F238E27FC236}">
                    <a16:creationId xmlns:a16="http://schemas.microsoft.com/office/drawing/2014/main" id="{7E47E93D-F26A-CEFC-A717-F92765C60203}"/>
                  </a:ext>
                </a:extLst>
              </p:cNvPr>
              <p:cNvSpPr/>
              <p:nvPr/>
            </p:nvSpPr>
            <p:spPr>
              <a:xfrm flipV="1">
                <a:off x="7901877" y="3644782"/>
                <a:ext cx="320031" cy="911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02" name="TextBox 4">
            <a:extLst>
              <a:ext uri="{FF2B5EF4-FFF2-40B4-BE49-F238E27FC236}">
                <a16:creationId xmlns:a16="http://schemas.microsoft.com/office/drawing/2014/main" id="{ACA72140-6D8E-8C75-6568-FB318905E491}"/>
              </a:ext>
            </a:extLst>
          </p:cNvPr>
          <p:cNvSpPr txBox="1"/>
          <p:nvPr/>
        </p:nvSpPr>
        <p:spPr>
          <a:xfrm>
            <a:off x="6483909" y="1113874"/>
            <a:ext cx="85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ICON*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04" name="TextBox 262">
            <a:extLst>
              <a:ext uri="{FF2B5EF4-FFF2-40B4-BE49-F238E27FC236}">
                <a16:creationId xmlns:a16="http://schemas.microsoft.com/office/drawing/2014/main" id="{404B987D-18BD-2471-F191-94BBD2EEAF1C}"/>
              </a:ext>
            </a:extLst>
          </p:cNvPr>
          <p:cNvSpPr txBox="1"/>
          <p:nvPr/>
        </p:nvSpPr>
        <p:spPr>
          <a:xfrm>
            <a:off x="4249740" y="872189"/>
            <a:ext cx="7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Buffer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106" name="TextBox 264">
            <a:extLst>
              <a:ext uri="{FF2B5EF4-FFF2-40B4-BE49-F238E27FC236}">
                <a16:creationId xmlns:a16="http://schemas.microsoft.com/office/drawing/2014/main" id="{E7DF1D51-4199-BABD-2229-C5452F89DC9E}"/>
              </a:ext>
            </a:extLst>
          </p:cNvPr>
          <p:cNvSpPr txBox="1"/>
          <p:nvPr/>
        </p:nvSpPr>
        <p:spPr>
          <a:xfrm>
            <a:off x="2310767" y="1885216"/>
            <a:ext cx="1078458" cy="34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Amplifier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0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98752D6-14E8-4D76-8C35-089B9AFC2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current</a:t>
            </a:r>
            <a:r>
              <a:rPr lang="it-IT" dirty="0"/>
              <a:t> source vs. </a:t>
            </a:r>
            <a:r>
              <a:rPr lang="it-IT" dirty="0" err="1"/>
              <a:t>pulse</a:t>
            </a:r>
            <a:r>
              <a:rPr lang="it-IT" dirty="0"/>
              <a:t> duration</a:t>
            </a:r>
            <a:endParaRPr lang="en-US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23165B9-7F67-4DEC-A793-A22442E61CFC}"/>
              </a:ext>
            </a:extLst>
          </p:cNvPr>
          <p:cNvGrpSpPr/>
          <p:nvPr/>
        </p:nvGrpSpPr>
        <p:grpSpPr>
          <a:xfrm>
            <a:off x="6665633" y="1049686"/>
            <a:ext cx="5109629" cy="5091965"/>
            <a:chOff x="640418" y="973818"/>
            <a:chExt cx="5109629" cy="5091965"/>
          </a:xfrm>
        </p:grpSpPr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5B5322DE-D0B8-4A91-B5AB-B4BAE551E813}"/>
                </a:ext>
              </a:extLst>
            </p:cNvPr>
            <p:cNvSpPr txBox="1"/>
            <p:nvPr/>
          </p:nvSpPr>
          <p:spPr>
            <a:xfrm>
              <a:off x="2246535" y="973818"/>
              <a:ext cx="155477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MIRA CSA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37">
                  <a:extLst>
                    <a:ext uri="{FF2B5EF4-FFF2-40B4-BE49-F238E27FC236}">
                      <a16:creationId xmlns:a16="http://schemas.microsoft.com/office/drawing/2014/main" id="{2C6EB9DE-A07C-4874-834C-19E9D0627D5A}"/>
                    </a:ext>
                  </a:extLst>
                </p:cNvPr>
                <p:cNvSpPr txBox="1"/>
                <p:nvPr/>
              </p:nvSpPr>
              <p:spPr>
                <a:xfrm>
                  <a:off x="1147969" y="4465345"/>
                  <a:ext cx="4602078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dirty="0" err="1">
                      <a:sym typeface="Wingdings" panose="05000000000000000000" pitchFamily="2" charset="2"/>
                    </a:rPr>
                    <a:t>Main</a:t>
                  </a:r>
                  <a:r>
                    <a:rPr lang="it-IT" sz="1600" dirty="0">
                      <a:sym typeface="Wingdings" panose="05000000000000000000" pitchFamily="2" charset="2"/>
                    </a:rPr>
                    <a:t> </a:t>
                  </a:r>
                  <a:r>
                    <a:rPr lang="it-IT" sz="1600" b="1" dirty="0" err="1">
                      <a:sym typeface="Wingdings" panose="05000000000000000000" pitchFamily="2" charset="2"/>
                    </a:rPr>
                    <a:t>noise</a:t>
                  </a:r>
                  <a:r>
                    <a:rPr lang="it-IT" sz="1600" b="1" dirty="0">
                      <a:sym typeface="Wingdings" panose="05000000000000000000" pitchFamily="2" charset="2"/>
                    </a:rPr>
                    <a:t> </a:t>
                  </a:r>
                  <a:r>
                    <a:rPr lang="it-IT" sz="1600" b="1" dirty="0" err="1">
                      <a:sym typeface="Wingdings" panose="05000000000000000000" pitchFamily="2" charset="2"/>
                    </a:rPr>
                    <a:t>current</a:t>
                  </a:r>
                  <a:r>
                    <a:rPr lang="it-IT" sz="1600" b="1" dirty="0">
                      <a:sym typeface="Wingdings" panose="05000000000000000000" pitchFamily="2" charset="2"/>
                    </a:rPr>
                    <a:t> source </a:t>
                  </a:r>
                  <a:r>
                    <a:rPr lang="it-IT" sz="1600" b="1" dirty="0" err="1">
                      <a:sym typeface="Wingdings" panose="05000000000000000000" pitchFamily="2" charset="2"/>
                    </a:rPr>
                    <a:t>at</a:t>
                  </a:r>
                  <a:r>
                    <a:rPr lang="it-IT" sz="1600" b="1" dirty="0">
                      <a:sym typeface="Wingdings" panose="05000000000000000000" pitchFamily="2" charset="2"/>
                    </a:rPr>
                    <a:t> the input</a:t>
                  </a:r>
                  <a:r>
                    <a:rPr lang="en-US" b="1" dirty="0"/>
                    <a:t> ∝</a:t>
                  </a:r>
                  <a:r>
                    <a:rPr lang="it-IT" sz="1600" b="1" dirty="0"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𝐈</m:t>
                          </m:r>
                        </m:e>
                        <m:sub>
                          <m:r>
                            <a:rPr lang="it-IT" sz="1600" b="1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𝐨𝐮𝐭</m:t>
                          </m:r>
                        </m:sub>
                      </m:sSub>
                    </m:oMath>
                  </a14:m>
                  <a:endParaRPr lang="it-IT" sz="1600" b="1" dirty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b="1" dirty="0" err="1">
                      <a:sym typeface="Wingdings" panose="05000000000000000000" pitchFamily="2" charset="2"/>
                    </a:rPr>
                    <a:t>Shaping</a:t>
                  </a:r>
                  <a:r>
                    <a:rPr lang="it-IT" sz="1600" b="1" dirty="0">
                      <a:sym typeface="Wingdings" panose="05000000000000000000" pitchFamily="2" charset="2"/>
                    </a:rPr>
                    <a:t> time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𝛕</m:t>
                          </m:r>
                        </m:e>
                        <m:sub>
                          <m:r>
                            <a:rPr lang="it-IT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𝐬</m:t>
                          </m:r>
                        </m:sub>
                      </m:sSub>
                      <m:r>
                        <a:rPr lang="it-IT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a14:m>
                  <a:r>
                    <a:rPr lang="en-US" sz="1600" b="1" dirty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∝</a:t>
                  </a:r>
                  <a:r>
                    <a:rPr lang="it-IT" sz="1600" b="1" dirty="0"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1600" b="1" i="0" dirty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𝐊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𝐑</m:t>
                          </m:r>
                        </m:e>
                        <m:sub>
                          <m:r>
                            <a:rPr lang="it-IT" sz="1600" b="1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𝐂</m:t>
                          </m:r>
                        </m:e>
                        <m:sub>
                          <m:r>
                            <a:rPr lang="it-IT" sz="1600" b="1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𝐟</m:t>
                          </m:r>
                        </m:sub>
                      </m:sSub>
                    </m:oMath>
                  </a14:m>
                  <a:endParaRPr lang="it-IT" sz="1600" b="1" dirty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b="1" dirty="0">
                      <a:sym typeface="Wingdings" panose="05000000000000000000" pitchFamily="2" charset="2"/>
                    </a:rPr>
                    <a:t>No </a:t>
                  </a:r>
                  <a:r>
                    <a:rPr lang="it-IT" sz="1600" b="1" dirty="0" err="1">
                      <a:sym typeface="Wingdings" panose="05000000000000000000" pitchFamily="2" charset="2"/>
                    </a:rPr>
                    <a:t>dependence</a:t>
                  </a:r>
                  <a:r>
                    <a:rPr lang="it-IT" sz="1600" b="1" dirty="0">
                      <a:sym typeface="Wingdings" panose="05000000000000000000" pitchFamily="2" charset="2"/>
                    </a:rPr>
                    <a:t> </a:t>
                  </a:r>
                  <a:r>
                    <a:rPr lang="it-IT" sz="1600" dirty="0" err="1">
                      <a:sym typeface="Wingdings" panose="05000000000000000000" pitchFamily="2" charset="2"/>
                    </a:rPr>
                    <a:t>between</a:t>
                  </a:r>
                  <a:r>
                    <a:rPr lang="it-IT" sz="1600" dirty="0">
                      <a:sym typeface="Wingdings" panose="05000000000000000000" pitchFamily="2" charset="2"/>
                    </a:rPr>
                    <a:t> </a:t>
                  </a:r>
                  <a:r>
                    <a:rPr lang="it-IT" sz="1600" dirty="0" err="1">
                      <a:sym typeface="Wingdings" panose="05000000000000000000" pitchFamily="2" charset="2"/>
                    </a:rPr>
                    <a:t>noise</a:t>
                  </a:r>
                  <a:r>
                    <a:rPr lang="it-IT" sz="1600" dirty="0">
                      <a:sym typeface="Wingdings" panose="05000000000000000000" pitchFamily="2" charset="2"/>
                    </a:rPr>
                    <a:t>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𝑰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𝒐𝒖𝒕</m:t>
                          </m:r>
                        </m:sub>
                      </m:sSub>
                    </m:oMath>
                  </a14:m>
                  <a:r>
                    <a:rPr lang="it-IT" sz="1600" dirty="0">
                      <a:sym typeface="Wingdings" panose="05000000000000000000" pitchFamily="2" charset="2"/>
                    </a:rPr>
                    <a:t> and </a:t>
                  </a:r>
                  <a:r>
                    <a:rPr lang="it-IT" sz="1600" dirty="0" err="1">
                      <a:sym typeface="Wingdings" panose="05000000000000000000" pitchFamily="2" charset="2"/>
                    </a:rPr>
                    <a:t>shaping</a:t>
                  </a:r>
                  <a:r>
                    <a:rPr lang="it-IT" sz="1600" dirty="0">
                      <a:sym typeface="Wingdings" panose="05000000000000000000" pitchFamily="2" charset="2"/>
                    </a:rPr>
                    <a:t> time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dirty="0"/>
                    <a:t>Buffer and </a:t>
                  </a:r>
                  <a:r>
                    <a:rPr lang="it-IT" sz="1600" dirty="0" err="1"/>
                    <a:t>left-brench</a:t>
                  </a:r>
                  <a:r>
                    <a:rPr lang="it-IT" sz="1600" dirty="0"/>
                    <a:t> ICON </a:t>
                  </a:r>
                  <a:r>
                    <a:rPr lang="it-IT" sz="1600" dirty="0" err="1"/>
                    <a:t>noise</a:t>
                  </a:r>
                  <a:r>
                    <a:rPr lang="it-IT" sz="1600" dirty="0"/>
                    <a:t> </a:t>
                  </a:r>
                  <a:r>
                    <a:rPr lang="it-IT" sz="1600" dirty="0" err="1"/>
                    <a:t>sources</a:t>
                  </a:r>
                  <a:r>
                    <a:rPr lang="it-IT" sz="1600" dirty="0"/>
                    <a:t> </a:t>
                  </a:r>
                  <a:r>
                    <a:rPr lang="it-IT" sz="1600" dirty="0" err="1"/>
                    <a:t>demagnified</a:t>
                  </a:r>
                  <a:r>
                    <a:rPr lang="it-IT" sz="1600" dirty="0"/>
                    <a:t> by a factor K</a:t>
                  </a:r>
                  <a:r>
                    <a:rPr lang="it-IT" sz="1600" baseline="30000" dirty="0"/>
                    <a:t>2</a:t>
                  </a:r>
                  <a:r>
                    <a:rPr lang="it-IT" sz="1600" dirty="0"/>
                    <a:t> </a:t>
                  </a:r>
                  <a:r>
                    <a:rPr lang="it-IT" sz="1600" dirty="0">
                      <a:sym typeface="Wingdings" panose="05000000000000000000" pitchFamily="2" charset="2"/>
                    </a:rPr>
                    <a:t> </a:t>
                  </a:r>
                  <a:r>
                    <a:rPr lang="it-IT" sz="1600" b="1" dirty="0" err="1">
                      <a:sym typeface="Wingdings" panose="05000000000000000000" pitchFamily="2" charset="2"/>
                    </a:rPr>
                    <a:t>negligible</a:t>
                  </a:r>
                  <a:endParaRPr lang="it-IT" sz="1600" b="1" dirty="0">
                    <a:sym typeface="Wingdings" panose="05000000000000000000" pitchFamily="2" charset="2"/>
                  </a:endParaRPr>
                </a:p>
              </p:txBody>
            </p:sp>
          </mc:Choice>
          <mc:Fallback xmlns="">
            <p:sp>
              <p:nvSpPr>
                <p:cNvPr id="54" name="TextBox 37">
                  <a:extLst>
                    <a:ext uri="{FF2B5EF4-FFF2-40B4-BE49-F238E27FC236}">
                      <a16:creationId xmlns:a16="http://schemas.microsoft.com/office/drawing/2014/main" id="{2C6EB9DE-A07C-4874-834C-19E9D0627D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969" y="4465345"/>
                  <a:ext cx="4602078" cy="1600438"/>
                </a:xfrm>
                <a:prstGeom prst="rect">
                  <a:avLst/>
                </a:prstGeom>
                <a:blipFill>
                  <a:blip r:embed="rId3"/>
                  <a:stretch>
                    <a:fillRect l="-530" t="-3053" b="-4198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5" name="Gruppo 314">
              <a:extLst>
                <a:ext uri="{FF2B5EF4-FFF2-40B4-BE49-F238E27FC236}">
                  <a16:creationId xmlns:a16="http://schemas.microsoft.com/office/drawing/2014/main" id="{3D7EB468-AE50-4D58-BA43-10E537E0FFAA}"/>
                </a:ext>
              </a:extLst>
            </p:cNvPr>
            <p:cNvGrpSpPr/>
            <p:nvPr/>
          </p:nvGrpSpPr>
          <p:grpSpPr>
            <a:xfrm>
              <a:off x="640418" y="1343150"/>
              <a:ext cx="5078122" cy="2955029"/>
              <a:chOff x="640418" y="1343150"/>
              <a:chExt cx="5078122" cy="2955029"/>
            </a:xfrm>
          </p:grpSpPr>
          <p:grpSp>
            <p:nvGrpSpPr>
              <p:cNvPr id="311" name="Gruppo 310">
                <a:extLst>
                  <a:ext uri="{FF2B5EF4-FFF2-40B4-BE49-F238E27FC236}">
                    <a16:creationId xmlns:a16="http://schemas.microsoft.com/office/drawing/2014/main" id="{A9062135-BFEF-4AF4-B14A-3DE5646BC770}"/>
                  </a:ext>
                </a:extLst>
              </p:cNvPr>
              <p:cNvGrpSpPr/>
              <p:nvPr/>
            </p:nvGrpSpPr>
            <p:grpSpPr>
              <a:xfrm>
                <a:off x="640418" y="1343150"/>
                <a:ext cx="4739830" cy="2955029"/>
                <a:chOff x="640418" y="1343150"/>
                <a:chExt cx="4739830" cy="2955029"/>
              </a:xfrm>
            </p:grpSpPr>
            <p:sp>
              <p:nvSpPr>
                <p:cNvPr id="58" name="TextBox 72">
                  <a:extLst>
                    <a:ext uri="{FF2B5EF4-FFF2-40B4-BE49-F238E27FC236}">
                      <a16:creationId xmlns:a16="http://schemas.microsoft.com/office/drawing/2014/main" id="{40E351BE-67E6-4DC6-8300-1DB27B9A6CFE}"/>
                    </a:ext>
                  </a:extLst>
                </p:cNvPr>
                <p:cNvSpPr txBox="1"/>
                <p:nvPr/>
              </p:nvSpPr>
              <p:spPr>
                <a:xfrm>
                  <a:off x="4592673" y="1928536"/>
                  <a:ext cx="420009" cy="21544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K : 1</a:t>
                  </a:r>
                  <a:endParaRPr kumimoji="0" lang="it-IT" sz="8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59" name="Straight Connector 45">
                  <a:extLst>
                    <a:ext uri="{FF2B5EF4-FFF2-40B4-BE49-F238E27FC236}">
                      <a16:creationId xmlns:a16="http://schemas.microsoft.com/office/drawing/2014/main" id="{DCC8388A-1BE7-4BA9-B770-5889155684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140351" y="2712492"/>
                  <a:ext cx="1276103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60" name="Group 81">
                  <a:extLst>
                    <a:ext uri="{FF2B5EF4-FFF2-40B4-BE49-F238E27FC236}">
                      <a16:creationId xmlns:a16="http://schemas.microsoft.com/office/drawing/2014/main" id="{D552F438-A4FB-40A7-BF60-84A37B122E66}"/>
                    </a:ext>
                  </a:extLst>
                </p:cNvPr>
                <p:cNvGrpSpPr/>
                <p:nvPr/>
              </p:nvGrpSpPr>
              <p:grpSpPr>
                <a:xfrm flipH="1">
                  <a:off x="4412552" y="2712902"/>
                  <a:ext cx="246683" cy="393053"/>
                  <a:chOff x="1698927" y="1275510"/>
                  <a:chExt cx="487072" cy="712779"/>
                </a:xfrm>
              </p:grpSpPr>
              <p:cxnSp>
                <p:nvCxnSpPr>
                  <p:cNvPr id="296" name="Straight Connector 82">
                    <a:extLst>
                      <a:ext uri="{FF2B5EF4-FFF2-40B4-BE49-F238E27FC236}">
                        <a16:creationId xmlns:a16="http://schemas.microsoft.com/office/drawing/2014/main" id="{B35BD6C3-BAE1-4D54-BD92-062383C445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2103654" y="1681219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97" name="Straight Arrow Connector 83">
                    <a:extLst>
                      <a:ext uri="{FF2B5EF4-FFF2-40B4-BE49-F238E27FC236}">
                        <a16:creationId xmlns:a16="http://schemas.microsoft.com/office/drawing/2014/main" id="{4B235791-0F73-490E-945E-67D81BC5A5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023999" y="1501577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98" name="Straight Connector 84">
                    <a:extLst>
                      <a:ext uri="{FF2B5EF4-FFF2-40B4-BE49-F238E27FC236}">
                        <a16:creationId xmlns:a16="http://schemas.microsoft.com/office/drawing/2014/main" id="{65E6219A-A495-4EF1-8C09-D7B5FC55DE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179696" y="1275510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99" name="Straight Connector 85">
                    <a:extLst>
                      <a:ext uri="{FF2B5EF4-FFF2-40B4-BE49-F238E27FC236}">
                        <a16:creationId xmlns:a16="http://schemas.microsoft.com/office/drawing/2014/main" id="{6B8CF056-5EC2-447C-83E0-0168D54BD9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179695" y="1757195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0" name="Straight Connector 86">
                    <a:extLst>
                      <a:ext uri="{FF2B5EF4-FFF2-40B4-BE49-F238E27FC236}">
                        <a16:creationId xmlns:a16="http://schemas.microsoft.com/office/drawing/2014/main" id="{0931A909-C1B8-4B16-8F91-05930B0446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61769" y="1515299"/>
                    <a:ext cx="0" cy="23317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1" name="Straight Connector 87">
                    <a:extLst>
                      <a:ext uri="{FF2B5EF4-FFF2-40B4-BE49-F238E27FC236}">
                        <a16:creationId xmlns:a16="http://schemas.microsoft.com/office/drawing/2014/main" id="{AC580B1C-3E7B-4378-9E3D-A74158290E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830348" y="1494784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2" name="Straight Connector 88">
                    <a:extLst>
                      <a:ext uri="{FF2B5EF4-FFF2-40B4-BE49-F238E27FC236}">
                        <a16:creationId xmlns:a16="http://schemas.microsoft.com/office/drawing/2014/main" id="{357FBAA7-87E5-475E-8565-CF78A941F4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858848" y="1629047"/>
                    <a:ext cx="33411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61" name="Straight Connector 69">
                  <a:extLst>
                    <a:ext uri="{FF2B5EF4-FFF2-40B4-BE49-F238E27FC236}">
                      <a16:creationId xmlns:a16="http://schemas.microsoft.com/office/drawing/2014/main" id="{8C31EEB6-1DB4-47DE-9FB1-CEBC13B8CB4C}"/>
                    </a:ext>
                  </a:extLst>
                </p:cNvPr>
                <p:cNvCxnSpPr/>
                <p:nvPr/>
              </p:nvCxnSpPr>
              <p:spPr>
                <a:xfrm>
                  <a:off x="4314772" y="1923647"/>
                  <a:ext cx="943653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62" name="Group 51">
                  <a:extLst>
                    <a:ext uri="{FF2B5EF4-FFF2-40B4-BE49-F238E27FC236}">
                      <a16:creationId xmlns:a16="http://schemas.microsoft.com/office/drawing/2014/main" id="{5274BFFF-8798-4C8C-B779-3883495CC316}"/>
                    </a:ext>
                  </a:extLst>
                </p:cNvPr>
                <p:cNvGrpSpPr/>
                <p:nvPr/>
              </p:nvGrpSpPr>
              <p:grpSpPr>
                <a:xfrm>
                  <a:off x="4900890" y="1928420"/>
                  <a:ext cx="246683" cy="393053"/>
                  <a:chOff x="5508492" y="4116705"/>
                  <a:chExt cx="487072" cy="712779"/>
                </a:xfrm>
              </p:grpSpPr>
              <p:cxnSp>
                <p:nvCxnSpPr>
                  <p:cNvPr id="289" name="Straight Connector 121">
                    <a:extLst>
                      <a:ext uri="{FF2B5EF4-FFF2-40B4-BE49-F238E27FC236}">
                        <a16:creationId xmlns:a16="http://schemas.microsoft.com/office/drawing/2014/main" id="{BD64A10A-F355-461F-8AD3-01FABB543895}"/>
                      </a:ext>
                    </a:extLst>
                  </p:cNvPr>
                  <p:cNvCxnSpPr/>
                  <p:nvPr/>
                </p:nvCxnSpPr>
                <p:spPr>
                  <a:xfrm rot="16200000" flipV="1">
                    <a:off x="5913219" y="4522414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90" name="Straight Arrow Connector 122">
                    <a:extLst>
                      <a:ext uri="{FF2B5EF4-FFF2-40B4-BE49-F238E27FC236}">
                        <a16:creationId xmlns:a16="http://schemas.microsoft.com/office/drawing/2014/main" id="{EA8F860B-9DB3-4F56-8243-20955319B28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833564" y="434277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91" name="Straight Connector 123">
                    <a:extLst>
                      <a:ext uri="{FF2B5EF4-FFF2-40B4-BE49-F238E27FC236}">
                        <a16:creationId xmlns:a16="http://schemas.microsoft.com/office/drawing/2014/main" id="{B0551A49-4D4D-48DE-B54A-B64465BFABB5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5989261" y="4116705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92" name="Straight Connector 124">
                    <a:extLst>
                      <a:ext uri="{FF2B5EF4-FFF2-40B4-BE49-F238E27FC236}">
                        <a16:creationId xmlns:a16="http://schemas.microsoft.com/office/drawing/2014/main" id="{58EEF022-E40D-47A9-BA63-DC11AED3C427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5989260" y="4598390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93" name="Straight Connector 126">
                    <a:extLst>
                      <a:ext uri="{FF2B5EF4-FFF2-40B4-BE49-F238E27FC236}">
                        <a16:creationId xmlns:a16="http://schemas.microsoft.com/office/drawing/2014/main" id="{A4DE2916-89F8-483A-90E6-C140EA451FFA}"/>
                      </a:ext>
                    </a:extLst>
                  </p:cNvPr>
                  <p:cNvCxnSpPr/>
                  <p:nvPr/>
                </p:nvCxnSpPr>
                <p:spPr>
                  <a:xfrm>
                    <a:off x="5771334" y="4356494"/>
                    <a:ext cx="0" cy="23317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94" name="Straight Connector 127">
                    <a:extLst>
                      <a:ext uri="{FF2B5EF4-FFF2-40B4-BE49-F238E27FC236}">
                        <a16:creationId xmlns:a16="http://schemas.microsoft.com/office/drawing/2014/main" id="{FB01EEC3-23E3-49CD-8327-9CE9778400C5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639913" y="4335979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95" name="Straight Connector 128">
                    <a:extLst>
                      <a:ext uri="{FF2B5EF4-FFF2-40B4-BE49-F238E27FC236}">
                        <a16:creationId xmlns:a16="http://schemas.microsoft.com/office/drawing/2014/main" id="{9A2CDB63-C8AF-4302-9F3B-330DB0FABC98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668413" y="4470242"/>
                    <a:ext cx="33411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3" name="Group 113">
                  <a:extLst>
                    <a:ext uri="{FF2B5EF4-FFF2-40B4-BE49-F238E27FC236}">
                      <a16:creationId xmlns:a16="http://schemas.microsoft.com/office/drawing/2014/main" id="{05F132C5-19EB-4399-8CDA-551AE304FD00}"/>
                    </a:ext>
                  </a:extLst>
                </p:cNvPr>
                <p:cNvGrpSpPr/>
                <p:nvPr/>
              </p:nvGrpSpPr>
              <p:grpSpPr>
                <a:xfrm flipH="1">
                  <a:off x="4412551" y="1928419"/>
                  <a:ext cx="246683" cy="393053"/>
                  <a:chOff x="1698927" y="1275510"/>
                  <a:chExt cx="487072" cy="712779"/>
                </a:xfrm>
              </p:grpSpPr>
              <p:cxnSp>
                <p:nvCxnSpPr>
                  <p:cNvPr id="282" name="Straight Connector 114">
                    <a:extLst>
                      <a:ext uri="{FF2B5EF4-FFF2-40B4-BE49-F238E27FC236}">
                        <a16:creationId xmlns:a16="http://schemas.microsoft.com/office/drawing/2014/main" id="{6CA09880-2451-4B05-85DC-40F4D17DCF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2103654" y="1681219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83" name="Straight Arrow Connector 115">
                    <a:extLst>
                      <a:ext uri="{FF2B5EF4-FFF2-40B4-BE49-F238E27FC236}">
                        <a16:creationId xmlns:a16="http://schemas.microsoft.com/office/drawing/2014/main" id="{6E7ADD93-5E51-48C7-A93F-00FFECD37F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023999" y="1501577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84" name="Straight Connector 116">
                    <a:extLst>
                      <a:ext uri="{FF2B5EF4-FFF2-40B4-BE49-F238E27FC236}">
                        <a16:creationId xmlns:a16="http://schemas.microsoft.com/office/drawing/2014/main" id="{0F57F182-D9D8-4B52-91A0-6FE8F5B2E6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179696" y="1275510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85" name="Straight Connector 117">
                    <a:extLst>
                      <a:ext uri="{FF2B5EF4-FFF2-40B4-BE49-F238E27FC236}">
                        <a16:creationId xmlns:a16="http://schemas.microsoft.com/office/drawing/2014/main" id="{DB8033CC-B02F-4EBA-AEC0-12FBE1179B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179695" y="1757195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86" name="Straight Connector 118">
                    <a:extLst>
                      <a:ext uri="{FF2B5EF4-FFF2-40B4-BE49-F238E27FC236}">
                        <a16:creationId xmlns:a16="http://schemas.microsoft.com/office/drawing/2014/main" id="{617AF909-1E62-4C2A-8163-A7BCDF240F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61769" y="1515299"/>
                    <a:ext cx="0" cy="23317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87" name="Straight Connector 119">
                    <a:extLst>
                      <a:ext uri="{FF2B5EF4-FFF2-40B4-BE49-F238E27FC236}">
                        <a16:creationId xmlns:a16="http://schemas.microsoft.com/office/drawing/2014/main" id="{E7BB9268-870A-4B1B-8599-31D1817C42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830348" y="1494784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88" name="Straight Connector 120">
                    <a:extLst>
                      <a:ext uri="{FF2B5EF4-FFF2-40B4-BE49-F238E27FC236}">
                        <a16:creationId xmlns:a16="http://schemas.microsoft.com/office/drawing/2014/main" id="{968C4CD3-BD07-4B54-8DF4-3C03CEA3A9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858848" y="1629047"/>
                    <a:ext cx="33411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64" name="Straight Connector 53">
                  <a:extLst>
                    <a:ext uri="{FF2B5EF4-FFF2-40B4-BE49-F238E27FC236}">
                      <a16:creationId xmlns:a16="http://schemas.microsoft.com/office/drawing/2014/main" id="{5D735669-DF9A-4701-B42B-DF3BF0E905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55655" y="2121805"/>
                  <a:ext cx="27886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5" name="Straight Connector 54">
                  <a:extLst>
                    <a:ext uri="{FF2B5EF4-FFF2-40B4-BE49-F238E27FC236}">
                      <a16:creationId xmlns:a16="http://schemas.microsoft.com/office/drawing/2014/main" id="{8DB84097-94A1-4EA9-A3F0-A6411AAA3F13}"/>
                    </a:ext>
                  </a:extLst>
                </p:cNvPr>
                <p:cNvCxnSpPr/>
                <p:nvPr/>
              </p:nvCxnSpPr>
              <p:spPr>
                <a:xfrm>
                  <a:off x="4417323" y="2316700"/>
                  <a:ext cx="287057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6" name="Straight Connector 55">
                  <a:extLst>
                    <a:ext uri="{FF2B5EF4-FFF2-40B4-BE49-F238E27FC236}">
                      <a16:creationId xmlns:a16="http://schemas.microsoft.com/office/drawing/2014/main" id="{0B282519-F108-4151-B46F-DF82F02424CB}"/>
                    </a:ext>
                  </a:extLst>
                </p:cNvPr>
                <p:cNvCxnSpPr/>
                <p:nvPr/>
              </p:nvCxnSpPr>
              <p:spPr>
                <a:xfrm flipV="1">
                  <a:off x="4699609" y="2117032"/>
                  <a:ext cx="0" cy="19966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67" name="Group 103">
                  <a:extLst>
                    <a:ext uri="{FF2B5EF4-FFF2-40B4-BE49-F238E27FC236}">
                      <a16:creationId xmlns:a16="http://schemas.microsoft.com/office/drawing/2014/main" id="{01F9C12F-4BA2-4768-BD6E-FB799DEDF140}"/>
                    </a:ext>
                  </a:extLst>
                </p:cNvPr>
                <p:cNvGrpSpPr/>
                <p:nvPr/>
              </p:nvGrpSpPr>
              <p:grpSpPr>
                <a:xfrm>
                  <a:off x="4900095" y="3103535"/>
                  <a:ext cx="246683" cy="393061"/>
                  <a:chOff x="3304686" y="4115254"/>
                  <a:chExt cx="487072" cy="810714"/>
                </a:xfrm>
              </p:grpSpPr>
              <p:cxnSp>
                <p:nvCxnSpPr>
                  <p:cNvPr id="275" name="Straight Connector 105">
                    <a:extLst>
                      <a:ext uri="{FF2B5EF4-FFF2-40B4-BE49-F238E27FC236}">
                        <a16:creationId xmlns:a16="http://schemas.microsoft.com/office/drawing/2014/main" id="{2D9E01FC-D2B1-4884-AFD1-94D8C2560F7D}"/>
                      </a:ext>
                    </a:extLst>
                  </p:cNvPr>
                  <p:cNvCxnSpPr/>
                  <p:nvPr/>
                </p:nvCxnSpPr>
                <p:spPr>
                  <a:xfrm>
                    <a:off x="3567528" y="4389383"/>
                    <a:ext cx="0" cy="26520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6" name="Straight Connector 106">
                    <a:extLst>
                      <a:ext uri="{FF2B5EF4-FFF2-40B4-BE49-F238E27FC236}">
                        <a16:creationId xmlns:a16="http://schemas.microsoft.com/office/drawing/2014/main" id="{43547AED-E47D-4703-9293-7C54F6E6A0F8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36107" y="4384104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7" name="Straight Connector 107">
                    <a:extLst>
                      <a:ext uri="{FF2B5EF4-FFF2-40B4-BE49-F238E27FC236}">
                        <a16:creationId xmlns:a16="http://schemas.microsoft.com/office/drawing/2014/main" id="{39F4F988-6395-40A0-AE97-E31829BBDB57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41658" y="4518758"/>
                    <a:ext cx="3800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8" name="Straight Connector 108">
                    <a:extLst>
                      <a:ext uri="{FF2B5EF4-FFF2-40B4-BE49-F238E27FC236}">
                        <a16:creationId xmlns:a16="http://schemas.microsoft.com/office/drawing/2014/main" id="{861F80BF-6328-432B-A3F0-ABDDFA68937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709413" y="4291380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9" name="Straight Arrow Connector 109">
                    <a:extLst>
                      <a:ext uri="{FF2B5EF4-FFF2-40B4-BE49-F238E27FC236}">
                        <a16:creationId xmlns:a16="http://schemas.microsoft.com/office/drawing/2014/main" id="{F4762195-5AB1-45F2-9756-69A600254751}"/>
                      </a:ext>
                    </a:extLst>
                  </p:cNvPr>
                  <p:cNvCxnSpPr/>
                  <p:nvPr/>
                </p:nvCxnSpPr>
                <p:spPr>
                  <a:xfrm>
                    <a:off x="3629758" y="466884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80" name="Straight Connector 110">
                    <a:extLst>
                      <a:ext uri="{FF2B5EF4-FFF2-40B4-BE49-F238E27FC236}">
                        <a16:creationId xmlns:a16="http://schemas.microsoft.com/office/drawing/2014/main" id="{44754E0F-53DD-4478-A864-CD59D13E2AD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5455" y="4663127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81" name="Straight Connector 111">
                    <a:extLst>
                      <a:ext uri="{FF2B5EF4-FFF2-40B4-BE49-F238E27FC236}">
                        <a16:creationId xmlns:a16="http://schemas.microsoft.com/office/drawing/2014/main" id="{D9FC7F32-5CAD-4C8A-A059-172E921A7FAC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5454" y="4115254"/>
                    <a:ext cx="0" cy="26284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8" name="Group 57">
                  <a:extLst>
                    <a:ext uri="{FF2B5EF4-FFF2-40B4-BE49-F238E27FC236}">
                      <a16:creationId xmlns:a16="http://schemas.microsoft.com/office/drawing/2014/main" id="{86A8ED45-3484-4666-B8A7-5C9368D8DB98}"/>
                    </a:ext>
                  </a:extLst>
                </p:cNvPr>
                <p:cNvGrpSpPr/>
                <p:nvPr/>
              </p:nvGrpSpPr>
              <p:grpSpPr>
                <a:xfrm flipH="1">
                  <a:off x="4412551" y="3103635"/>
                  <a:ext cx="246683" cy="393061"/>
                  <a:chOff x="3304686" y="4115254"/>
                  <a:chExt cx="487072" cy="810714"/>
                </a:xfrm>
              </p:grpSpPr>
              <p:cxnSp>
                <p:nvCxnSpPr>
                  <p:cNvPr id="268" name="Straight Connector 96">
                    <a:extLst>
                      <a:ext uri="{FF2B5EF4-FFF2-40B4-BE49-F238E27FC236}">
                        <a16:creationId xmlns:a16="http://schemas.microsoft.com/office/drawing/2014/main" id="{57808E80-2A99-4119-BCBB-CC7A6513E871}"/>
                      </a:ext>
                    </a:extLst>
                  </p:cNvPr>
                  <p:cNvCxnSpPr/>
                  <p:nvPr/>
                </p:nvCxnSpPr>
                <p:spPr>
                  <a:xfrm>
                    <a:off x="3567528" y="4389383"/>
                    <a:ext cx="0" cy="26520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69" name="Straight Connector 97">
                    <a:extLst>
                      <a:ext uri="{FF2B5EF4-FFF2-40B4-BE49-F238E27FC236}">
                        <a16:creationId xmlns:a16="http://schemas.microsoft.com/office/drawing/2014/main" id="{B1950F7E-B589-4FD8-847C-03F0D920B13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36107" y="4384104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0" name="Straight Connector 98">
                    <a:extLst>
                      <a:ext uri="{FF2B5EF4-FFF2-40B4-BE49-F238E27FC236}">
                        <a16:creationId xmlns:a16="http://schemas.microsoft.com/office/drawing/2014/main" id="{0CB2CCE9-1659-4D68-AC39-583826A31BBC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41658" y="4518758"/>
                    <a:ext cx="3800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1" name="Straight Connector 99">
                    <a:extLst>
                      <a:ext uri="{FF2B5EF4-FFF2-40B4-BE49-F238E27FC236}">
                        <a16:creationId xmlns:a16="http://schemas.microsoft.com/office/drawing/2014/main" id="{F06F68F5-59A0-4BBF-8234-4E491514B677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709413" y="4291380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2" name="Straight Arrow Connector 100">
                    <a:extLst>
                      <a:ext uri="{FF2B5EF4-FFF2-40B4-BE49-F238E27FC236}">
                        <a16:creationId xmlns:a16="http://schemas.microsoft.com/office/drawing/2014/main" id="{0B40C27B-A8E7-443B-86BD-3874296C6685}"/>
                      </a:ext>
                    </a:extLst>
                  </p:cNvPr>
                  <p:cNvCxnSpPr/>
                  <p:nvPr/>
                </p:nvCxnSpPr>
                <p:spPr>
                  <a:xfrm>
                    <a:off x="3629758" y="466884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73" name="Straight Connector 101">
                    <a:extLst>
                      <a:ext uri="{FF2B5EF4-FFF2-40B4-BE49-F238E27FC236}">
                        <a16:creationId xmlns:a16="http://schemas.microsoft.com/office/drawing/2014/main" id="{8A4B00A5-0FE9-4686-B00C-90AB5B95D17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5455" y="4663127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74" name="Straight Connector 102">
                    <a:extLst>
                      <a:ext uri="{FF2B5EF4-FFF2-40B4-BE49-F238E27FC236}">
                        <a16:creationId xmlns:a16="http://schemas.microsoft.com/office/drawing/2014/main" id="{FD355574-104D-4B12-83B0-A40A713A5C2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5454" y="4115254"/>
                    <a:ext cx="0" cy="26284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9" name="Group 59">
                  <a:extLst>
                    <a:ext uri="{FF2B5EF4-FFF2-40B4-BE49-F238E27FC236}">
                      <a16:creationId xmlns:a16="http://schemas.microsoft.com/office/drawing/2014/main" id="{B8EFC65F-6022-4C7A-A15E-E81FC60CAEF7}"/>
                    </a:ext>
                  </a:extLst>
                </p:cNvPr>
                <p:cNvGrpSpPr/>
                <p:nvPr/>
              </p:nvGrpSpPr>
              <p:grpSpPr>
                <a:xfrm flipH="1">
                  <a:off x="4412551" y="2320669"/>
                  <a:ext cx="246683" cy="393061"/>
                  <a:chOff x="3304686" y="4115254"/>
                  <a:chExt cx="487072" cy="810714"/>
                </a:xfrm>
              </p:grpSpPr>
              <p:cxnSp>
                <p:nvCxnSpPr>
                  <p:cNvPr id="261" name="Straight Connector 89">
                    <a:extLst>
                      <a:ext uri="{FF2B5EF4-FFF2-40B4-BE49-F238E27FC236}">
                        <a16:creationId xmlns:a16="http://schemas.microsoft.com/office/drawing/2014/main" id="{DD689C6A-81C7-42AC-89A9-C59D92881802}"/>
                      </a:ext>
                    </a:extLst>
                  </p:cNvPr>
                  <p:cNvCxnSpPr/>
                  <p:nvPr/>
                </p:nvCxnSpPr>
                <p:spPr>
                  <a:xfrm>
                    <a:off x="3567528" y="4389383"/>
                    <a:ext cx="0" cy="26520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62" name="Straight Connector 90">
                    <a:extLst>
                      <a:ext uri="{FF2B5EF4-FFF2-40B4-BE49-F238E27FC236}">
                        <a16:creationId xmlns:a16="http://schemas.microsoft.com/office/drawing/2014/main" id="{83CFE3B6-E642-4DF7-B07A-BF1036ABE53A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36107" y="4384104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63" name="Straight Connector 91">
                    <a:extLst>
                      <a:ext uri="{FF2B5EF4-FFF2-40B4-BE49-F238E27FC236}">
                        <a16:creationId xmlns:a16="http://schemas.microsoft.com/office/drawing/2014/main" id="{9C4309BA-0917-461A-B675-9ECBD449CF67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41658" y="4518758"/>
                    <a:ext cx="3800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64" name="Straight Connector 92">
                    <a:extLst>
                      <a:ext uri="{FF2B5EF4-FFF2-40B4-BE49-F238E27FC236}">
                        <a16:creationId xmlns:a16="http://schemas.microsoft.com/office/drawing/2014/main" id="{F267522E-34C6-4806-AFD4-683EE9692A3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709413" y="4291380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65" name="Straight Arrow Connector 93">
                    <a:extLst>
                      <a:ext uri="{FF2B5EF4-FFF2-40B4-BE49-F238E27FC236}">
                        <a16:creationId xmlns:a16="http://schemas.microsoft.com/office/drawing/2014/main" id="{B795980E-EADC-4A6D-9898-3B46C39D5AEB}"/>
                      </a:ext>
                    </a:extLst>
                  </p:cNvPr>
                  <p:cNvCxnSpPr/>
                  <p:nvPr/>
                </p:nvCxnSpPr>
                <p:spPr>
                  <a:xfrm>
                    <a:off x="3629758" y="466884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66" name="Straight Connector 94">
                    <a:extLst>
                      <a:ext uri="{FF2B5EF4-FFF2-40B4-BE49-F238E27FC236}">
                        <a16:creationId xmlns:a16="http://schemas.microsoft.com/office/drawing/2014/main" id="{96CDA95A-5F26-495B-9B3B-9B32F5DC78E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5455" y="4663127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67" name="Straight Connector 95">
                    <a:extLst>
                      <a:ext uri="{FF2B5EF4-FFF2-40B4-BE49-F238E27FC236}">
                        <a16:creationId xmlns:a16="http://schemas.microsoft.com/office/drawing/2014/main" id="{4B2611BF-695C-47C9-973E-F7B0ECE5687E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5454" y="4115254"/>
                    <a:ext cx="0" cy="26284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70" name="Straight Connector 61">
                  <a:extLst>
                    <a:ext uri="{FF2B5EF4-FFF2-40B4-BE49-F238E27FC236}">
                      <a16:creationId xmlns:a16="http://schemas.microsoft.com/office/drawing/2014/main" id="{53432B08-3E68-4FE2-A434-869D9EE3AE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56847" y="3297693"/>
                  <a:ext cx="26884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1" name="Straight Connector 62">
                  <a:extLst>
                    <a:ext uri="{FF2B5EF4-FFF2-40B4-BE49-F238E27FC236}">
                      <a16:creationId xmlns:a16="http://schemas.microsoft.com/office/drawing/2014/main" id="{890A8628-2D51-4E6B-A69A-88EA8E25AD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17323" y="3105954"/>
                  <a:ext cx="287058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2" name="Straight Connector 63">
                  <a:extLst>
                    <a:ext uri="{FF2B5EF4-FFF2-40B4-BE49-F238E27FC236}">
                      <a16:creationId xmlns:a16="http://schemas.microsoft.com/office/drawing/2014/main" id="{1B53D437-E495-4215-943C-654D47DE7BF8}"/>
                    </a:ext>
                  </a:extLst>
                </p:cNvPr>
                <p:cNvCxnSpPr/>
                <p:nvPr/>
              </p:nvCxnSpPr>
              <p:spPr>
                <a:xfrm>
                  <a:off x="4699609" y="3105954"/>
                  <a:ext cx="0" cy="1952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3" name="Straight Connector 67">
                  <a:extLst>
                    <a:ext uri="{FF2B5EF4-FFF2-40B4-BE49-F238E27FC236}">
                      <a16:creationId xmlns:a16="http://schemas.microsoft.com/office/drawing/2014/main" id="{70BACBEA-85D8-4B33-A10E-480FC74E1C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3737" y="2313518"/>
                  <a:ext cx="0" cy="82468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4" name="Straight Connector 70">
                  <a:extLst>
                    <a:ext uri="{FF2B5EF4-FFF2-40B4-BE49-F238E27FC236}">
                      <a16:creationId xmlns:a16="http://schemas.microsoft.com/office/drawing/2014/main" id="{59912748-2A1B-443E-AD77-75F090AE6E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59233" y="2444133"/>
                  <a:ext cx="0" cy="13682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5" name="Straight Connector 71">
                  <a:extLst>
                    <a:ext uri="{FF2B5EF4-FFF2-40B4-BE49-F238E27FC236}">
                      <a16:creationId xmlns:a16="http://schemas.microsoft.com/office/drawing/2014/main" id="{7A5FC2DF-4021-499C-BAF2-235C436673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59233" y="2835903"/>
                  <a:ext cx="0" cy="13682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6" name="TextBox 73">
                  <a:extLst>
                    <a:ext uri="{FF2B5EF4-FFF2-40B4-BE49-F238E27FC236}">
                      <a16:creationId xmlns:a16="http://schemas.microsoft.com/office/drawing/2014/main" id="{5FD0C3CF-41ED-4C66-B52A-B414972FD867}"/>
                    </a:ext>
                  </a:extLst>
                </p:cNvPr>
                <p:cNvSpPr txBox="1"/>
                <p:nvPr/>
              </p:nvSpPr>
              <p:spPr>
                <a:xfrm>
                  <a:off x="4588790" y="3302465"/>
                  <a:ext cx="411775" cy="215444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rPr>
                    <a:t>K : 1</a:t>
                  </a:r>
                  <a:endParaRPr kumimoji="0" lang="it-IT" sz="800" b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77" name="Straight Connector 4">
                  <a:extLst>
                    <a:ext uri="{FF2B5EF4-FFF2-40B4-BE49-F238E27FC236}">
                      <a16:creationId xmlns:a16="http://schemas.microsoft.com/office/drawing/2014/main" id="{C41C86B1-37EC-436F-9DBA-6246D17834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3063336" y="2661242"/>
                  <a:ext cx="15471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" name="Straight Connector 9">
                  <a:extLst>
                    <a:ext uri="{FF2B5EF4-FFF2-40B4-BE49-F238E27FC236}">
                      <a16:creationId xmlns:a16="http://schemas.microsoft.com/office/drawing/2014/main" id="{D6D1B577-11BD-4001-8E8D-DABB191AE4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45506" y="3046855"/>
                  <a:ext cx="91480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79" name="Oval 11">
                  <a:extLst>
                    <a:ext uri="{FF2B5EF4-FFF2-40B4-BE49-F238E27FC236}">
                      <a16:creationId xmlns:a16="http://schemas.microsoft.com/office/drawing/2014/main" id="{C44B2EE0-A138-4885-95CC-3DFAF67DCE96}"/>
                    </a:ext>
                  </a:extLst>
                </p:cNvPr>
                <p:cNvSpPr/>
                <p:nvPr/>
              </p:nvSpPr>
              <p:spPr>
                <a:xfrm>
                  <a:off x="4035341" y="3015446"/>
                  <a:ext cx="47342" cy="51571"/>
                </a:xfrm>
                <a:prstGeom prst="ellipse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000" b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80" name="Straight Connector 21">
                  <a:extLst>
                    <a:ext uri="{FF2B5EF4-FFF2-40B4-BE49-F238E27FC236}">
                      <a16:creationId xmlns:a16="http://schemas.microsoft.com/office/drawing/2014/main" id="{97F105E4-E220-4F44-97C2-C5AE0EC7F5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75489" y="1905528"/>
                  <a:ext cx="12624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81" name="Group 23">
                  <a:extLst>
                    <a:ext uri="{FF2B5EF4-FFF2-40B4-BE49-F238E27FC236}">
                      <a16:creationId xmlns:a16="http://schemas.microsoft.com/office/drawing/2014/main" id="{D93FF753-07F6-48C2-87A8-2651A38F3D72}"/>
                    </a:ext>
                  </a:extLst>
                </p:cNvPr>
                <p:cNvGrpSpPr/>
                <p:nvPr/>
              </p:nvGrpSpPr>
              <p:grpSpPr>
                <a:xfrm>
                  <a:off x="2929268" y="2724488"/>
                  <a:ext cx="213510" cy="340372"/>
                  <a:chOff x="3301964" y="4115254"/>
                  <a:chExt cx="487075" cy="810714"/>
                </a:xfrm>
              </p:grpSpPr>
              <p:cxnSp>
                <p:nvCxnSpPr>
                  <p:cNvPr id="254" name="Straight Connector 25">
                    <a:extLst>
                      <a:ext uri="{FF2B5EF4-FFF2-40B4-BE49-F238E27FC236}">
                        <a16:creationId xmlns:a16="http://schemas.microsoft.com/office/drawing/2014/main" id="{E194BFE3-1110-4CBB-AE0A-BC7DBA8C6645}"/>
                      </a:ext>
                    </a:extLst>
                  </p:cNvPr>
                  <p:cNvCxnSpPr/>
                  <p:nvPr/>
                </p:nvCxnSpPr>
                <p:spPr>
                  <a:xfrm>
                    <a:off x="3564809" y="4389384"/>
                    <a:ext cx="0" cy="26520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5" name="Straight Connector 26">
                    <a:extLst>
                      <a:ext uri="{FF2B5EF4-FFF2-40B4-BE49-F238E27FC236}">
                        <a16:creationId xmlns:a16="http://schemas.microsoft.com/office/drawing/2014/main" id="{1962A9F4-967A-4D87-92D3-E05CD50BD2B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33385" y="4384104"/>
                    <a:ext cx="0" cy="26284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6" name="Straight Connector 27">
                    <a:extLst>
                      <a:ext uri="{FF2B5EF4-FFF2-40B4-BE49-F238E27FC236}">
                        <a16:creationId xmlns:a16="http://schemas.microsoft.com/office/drawing/2014/main" id="{67F1FA16-A583-4841-AA98-3920519EA032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38936" y="4518758"/>
                    <a:ext cx="38001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7" name="Straight Connector 28">
                    <a:extLst>
                      <a:ext uri="{FF2B5EF4-FFF2-40B4-BE49-F238E27FC236}">
                        <a16:creationId xmlns:a16="http://schemas.microsoft.com/office/drawing/2014/main" id="{5EE897C9-7EAE-4DCC-A338-DEB1E371049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706692" y="4291380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8" name="Straight Arrow Connector 29">
                    <a:extLst>
                      <a:ext uri="{FF2B5EF4-FFF2-40B4-BE49-F238E27FC236}">
                        <a16:creationId xmlns:a16="http://schemas.microsoft.com/office/drawing/2014/main" id="{4F66E4CF-FB6A-4FF5-A4D3-46D1F559FA88}"/>
                      </a:ext>
                    </a:extLst>
                  </p:cNvPr>
                  <p:cNvCxnSpPr/>
                  <p:nvPr/>
                </p:nvCxnSpPr>
                <p:spPr>
                  <a:xfrm>
                    <a:off x="3627039" y="466884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59" name="Straight Connector 30">
                    <a:extLst>
                      <a:ext uri="{FF2B5EF4-FFF2-40B4-BE49-F238E27FC236}">
                        <a16:creationId xmlns:a16="http://schemas.microsoft.com/office/drawing/2014/main" id="{58DA4CB1-05E5-46BC-A5DA-A7B653BBDCF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2734" y="4663127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60" name="Straight Connector 31">
                    <a:extLst>
                      <a:ext uri="{FF2B5EF4-FFF2-40B4-BE49-F238E27FC236}">
                        <a16:creationId xmlns:a16="http://schemas.microsoft.com/office/drawing/2014/main" id="{F822AC5C-3D8C-4CD0-87CC-09BD3304856D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2733" y="4115254"/>
                    <a:ext cx="0" cy="26284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82" name="Group 33">
                  <a:extLst>
                    <a:ext uri="{FF2B5EF4-FFF2-40B4-BE49-F238E27FC236}">
                      <a16:creationId xmlns:a16="http://schemas.microsoft.com/office/drawing/2014/main" id="{8DF2E5C4-6265-449D-9DD9-BB8E4196D96A}"/>
                    </a:ext>
                  </a:extLst>
                </p:cNvPr>
                <p:cNvGrpSpPr/>
                <p:nvPr/>
              </p:nvGrpSpPr>
              <p:grpSpPr>
                <a:xfrm>
                  <a:off x="2932972" y="3216406"/>
                  <a:ext cx="213508" cy="348567"/>
                  <a:chOff x="3304686" y="4095730"/>
                  <a:chExt cx="487072" cy="830238"/>
                </a:xfrm>
              </p:grpSpPr>
              <p:cxnSp>
                <p:nvCxnSpPr>
                  <p:cNvPr id="247" name="Straight Connector 35">
                    <a:extLst>
                      <a:ext uri="{FF2B5EF4-FFF2-40B4-BE49-F238E27FC236}">
                        <a16:creationId xmlns:a16="http://schemas.microsoft.com/office/drawing/2014/main" id="{FD128E4D-0695-4108-91B9-0D3DA30CC719}"/>
                      </a:ext>
                    </a:extLst>
                  </p:cNvPr>
                  <p:cNvCxnSpPr/>
                  <p:nvPr/>
                </p:nvCxnSpPr>
                <p:spPr>
                  <a:xfrm>
                    <a:off x="3567528" y="4389383"/>
                    <a:ext cx="0" cy="26520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8" name="Straight Connector 36">
                    <a:extLst>
                      <a:ext uri="{FF2B5EF4-FFF2-40B4-BE49-F238E27FC236}">
                        <a16:creationId xmlns:a16="http://schemas.microsoft.com/office/drawing/2014/main" id="{F25AA661-2482-45F1-974F-550E51C63C52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36107" y="4384104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9" name="Straight Connector 37">
                    <a:extLst>
                      <a:ext uri="{FF2B5EF4-FFF2-40B4-BE49-F238E27FC236}">
                        <a16:creationId xmlns:a16="http://schemas.microsoft.com/office/drawing/2014/main" id="{BD158AEC-4B6F-4163-90F8-014FA5270E1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41658" y="4518758"/>
                    <a:ext cx="3800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0" name="Straight Connector 38">
                    <a:extLst>
                      <a:ext uri="{FF2B5EF4-FFF2-40B4-BE49-F238E27FC236}">
                        <a16:creationId xmlns:a16="http://schemas.microsoft.com/office/drawing/2014/main" id="{196413AF-3C1B-4C63-A902-587CFB827B9E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709413" y="4291380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1" name="Straight Arrow Connector 39">
                    <a:extLst>
                      <a:ext uri="{FF2B5EF4-FFF2-40B4-BE49-F238E27FC236}">
                        <a16:creationId xmlns:a16="http://schemas.microsoft.com/office/drawing/2014/main" id="{7B711EF3-5F07-486C-8188-9FDCA3245305}"/>
                      </a:ext>
                    </a:extLst>
                  </p:cNvPr>
                  <p:cNvCxnSpPr/>
                  <p:nvPr/>
                </p:nvCxnSpPr>
                <p:spPr>
                  <a:xfrm>
                    <a:off x="3629758" y="466884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52" name="Straight Connector 40">
                    <a:extLst>
                      <a:ext uri="{FF2B5EF4-FFF2-40B4-BE49-F238E27FC236}">
                        <a16:creationId xmlns:a16="http://schemas.microsoft.com/office/drawing/2014/main" id="{A758DEF0-3FFB-4A81-B99D-FAC55A09F1D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5455" y="4663127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53" name="Straight Connector 41">
                    <a:extLst>
                      <a:ext uri="{FF2B5EF4-FFF2-40B4-BE49-F238E27FC236}">
                        <a16:creationId xmlns:a16="http://schemas.microsoft.com/office/drawing/2014/main" id="{B8F0B8F8-C10E-4B1B-A072-BFF6DFBAEDB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77290" y="4095730"/>
                    <a:ext cx="0" cy="26284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83" name="Straight Connector 35">
                  <a:extLst>
                    <a:ext uri="{FF2B5EF4-FFF2-40B4-BE49-F238E27FC236}">
                      <a16:creationId xmlns:a16="http://schemas.microsoft.com/office/drawing/2014/main" id="{CB3DFBC2-6722-45D3-985A-74CDF9583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3062658" y="3139825"/>
                  <a:ext cx="154715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Straight Connector 36">
                  <a:extLst>
                    <a:ext uri="{FF2B5EF4-FFF2-40B4-BE49-F238E27FC236}">
                      <a16:creationId xmlns:a16="http://schemas.microsoft.com/office/drawing/2014/main" id="{BEDBF7E2-EFAB-44A0-B2EA-BC3B203422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32670" y="3334959"/>
                  <a:ext cx="1" cy="10904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" name="Straight Connector 48">
                  <a:extLst>
                    <a:ext uri="{FF2B5EF4-FFF2-40B4-BE49-F238E27FC236}">
                      <a16:creationId xmlns:a16="http://schemas.microsoft.com/office/drawing/2014/main" id="{FAF68485-1EEB-45B2-88DB-6D3C6D579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86283" y="2892537"/>
                  <a:ext cx="157807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86" name="Group 155">
                  <a:extLst>
                    <a:ext uri="{FF2B5EF4-FFF2-40B4-BE49-F238E27FC236}">
                      <a16:creationId xmlns:a16="http://schemas.microsoft.com/office/drawing/2014/main" id="{17CDCCD6-7D05-414C-A7C8-B5C59F525935}"/>
                    </a:ext>
                  </a:extLst>
                </p:cNvPr>
                <p:cNvGrpSpPr/>
                <p:nvPr/>
              </p:nvGrpSpPr>
              <p:grpSpPr>
                <a:xfrm>
                  <a:off x="2929607" y="2246478"/>
                  <a:ext cx="213509" cy="340365"/>
                  <a:chOff x="5508492" y="4116705"/>
                  <a:chExt cx="487072" cy="712779"/>
                </a:xfrm>
              </p:grpSpPr>
              <p:cxnSp>
                <p:nvCxnSpPr>
                  <p:cNvPr id="240" name="Straight Connector 156">
                    <a:extLst>
                      <a:ext uri="{FF2B5EF4-FFF2-40B4-BE49-F238E27FC236}">
                        <a16:creationId xmlns:a16="http://schemas.microsoft.com/office/drawing/2014/main" id="{3F3F5EDA-1B12-4439-8C69-FA0A77E5385F}"/>
                      </a:ext>
                    </a:extLst>
                  </p:cNvPr>
                  <p:cNvCxnSpPr/>
                  <p:nvPr/>
                </p:nvCxnSpPr>
                <p:spPr>
                  <a:xfrm rot="16200000" flipV="1">
                    <a:off x="5913219" y="4522414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1" name="Straight Arrow Connector 157">
                    <a:extLst>
                      <a:ext uri="{FF2B5EF4-FFF2-40B4-BE49-F238E27FC236}">
                        <a16:creationId xmlns:a16="http://schemas.microsoft.com/office/drawing/2014/main" id="{AB439A60-804C-480E-8ECC-D01607C79E65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833564" y="434277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42" name="Straight Connector 158">
                    <a:extLst>
                      <a:ext uri="{FF2B5EF4-FFF2-40B4-BE49-F238E27FC236}">
                        <a16:creationId xmlns:a16="http://schemas.microsoft.com/office/drawing/2014/main" id="{1ABCB06B-6629-4512-A823-453119C6DDA4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5989261" y="4116705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3" name="Straight Connector 159">
                    <a:extLst>
                      <a:ext uri="{FF2B5EF4-FFF2-40B4-BE49-F238E27FC236}">
                        <a16:creationId xmlns:a16="http://schemas.microsoft.com/office/drawing/2014/main" id="{A48924C1-C709-4AF6-8925-8630187CA5AC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5989260" y="4598390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4" name="Straight Connector 161">
                    <a:extLst>
                      <a:ext uri="{FF2B5EF4-FFF2-40B4-BE49-F238E27FC236}">
                        <a16:creationId xmlns:a16="http://schemas.microsoft.com/office/drawing/2014/main" id="{091CB596-E94D-4092-8D59-03BDD545E2B0}"/>
                      </a:ext>
                    </a:extLst>
                  </p:cNvPr>
                  <p:cNvCxnSpPr/>
                  <p:nvPr/>
                </p:nvCxnSpPr>
                <p:spPr>
                  <a:xfrm>
                    <a:off x="5771334" y="4356494"/>
                    <a:ext cx="0" cy="23317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5" name="Straight Connector 162">
                    <a:extLst>
                      <a:ext uri="{FF2B5EF4-FFF2-40B4-BE49-F238E27FC236}">
                        <a16:creationId xmlns:a16="http://schemas.microsoft.com/office/drawing/2014/main" id="{28D45588-7BF5-42E0-9289-ED52A1B0E41E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639913" y="4335979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46" name="Straight Connector 163">
                    <a:extLst>
                      <a:ext uri="{FF2B5EF4-FFF2-40B4-BE49-F238E27FC236}">
                        <a16:creationId xmlns:a16="http://schemas.microsoft.com/office/drawing/2014/main" id="{7C690CFE-64C8-4995-A0B0-96BC8820FC3E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668413" y="4470242"/>
                    <a:ext cx="33411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87" name="Group 164">
                  <a:extLst>
                    <a:ext uri="{FF2B5EF4-FFF2-40B4-BE49-F238E27FC236}">
                      <a16:creationId xmlns:a16="http://schemas.microsoft.com/office/drawing/2014/main" id="{12E8E225-303C-45FA-B497-3D194406EF6A}"/>
                    </a:ext>
                  </a:extLst>
                </p:cNvPr>
                <p:cNvGrpSpPr/>
                <p:nvPr/>
              </p:nvGrpSpPr>
              <p:grpSpPr>
                <a:xfrm>
                  <a:off x="2929686" y="1910777"/>
                  <a:ext cx="213509" cy="340365"/>
                  <a:chOff x="5508492" y="4116705"/>
                  <a:chExt cx="487072" cy="712779"/>
                </a:xfrm>
              </p:grpSpPr>
              <p:cxnSp>
                <p:nvCxnSpPr>
                  <p:cNvPr id="233" name="Straight Connector 165">
                    <a:extLst>
                      <a:ext uri="{FF2B5EF4-FFF2-40B4-BE49-F238E27FC236}">
                        <a16:creationId xmlns:a16="http://schemas.microsoft.com/office/drawing/2014/main" id="{3870A4CA-B0E2-4DA8-853B-1E6970E29B6E}"/>
                      </a:ext>
                    </a:extLst>
                  </p:cNvPr>
                  <p:cNvCxnSpPr/>
                  <p:nvPr/>
                </p:nvCxnSpPr>
                <p:spPr>
                  <a:xfrm rot="16200000" flipV="1">
                    <a:off x="5913219" y="4522414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34" name="Straight Arrow Connector 166">
                    <a:extLst>
                      <a:ext uri="{FF2B5EF4-FFF2-40B4-BE49-F238E27FC236}">
                        <a16:creationId xmlns:a16="http://schemas.microsoft.com/office/drawing/2014/main" id="{150FF8BF-4C04-472F-85CE-43064CCF53E6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833564" y="434277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35" name="Straight Connector 167">
                    <a:extLst>
                      <a:ext uri="{FF2B5EF4-FFF2-40B4-BE49-F238E27FC236}">
                        <a16:creationId xmlns:a16="http://schemas.microsoft.com/office/drawing/2014/main" id="{0159EC3B-2EEE-4BA8-B412-489210AEBD3C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5989261" y="4116705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36" name="Straight Connector 168">
                    <a:extLst>
                      <a:ext uri="{FF2B5EF4-FFF2-40B4-BE49-F238E27FC236}">
                        <a16:creationId xmlns:a16="http://schemas.microsoft.com/office/drawing/2014/main" id="{D67397D2-C697-438A-9D7A-1D0481D3ECDE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5989260" y="4598390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37" name="Straight Connector 170">
                    <a:extLst>
                      <a:ext uri="{FF2B5EF4-FFF2-40B4-BE49-F238E27FC236}">
                        <a16:creationId xmlns:a16="http://schemas.microsoft.com/office/drawing/2014/main" id="{F5CB7C5C-3C34-413D-970F-E304F5176524}"/>
                      </a:ext>
                    </a:extLst>
                  </p:cNvPr>
                  <p:cNvCxnSpPr/>
                  <p:nvPr/>
                </p:nvCxnSpPr>
                <p:spPr>
                  <a:xfrm>
                    <a:off x="5771334" y="4356494"/>
                    <a:ext cx="0" cy="23317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38" name="Straight Connector 171">
                    <a:extLst>
                      <a:ext uri="{FF2B5EF4-FFF2-40B4-BE49-F238E27FC236}">
                        <a16:creationId xmlns:a16="http://schemas.microsoft.com/office/drawing/2014/main" id="{585F7C6D-3193-4CCC-8BF1-5E6A87590CB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639913" y="4335979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39" name="Straight Connector 172">
                    <a:extLst>
                      <a:ext uri="{FF2B5EF4-FFF2-40B4-BE49-F238E27FC236}">
                        <a16:creationId xmlns:a16="http://schemas.microsoft.com/office/drawing/2014/main" id="{74AB0E8B-439A-43CC-A788-519E42484A5A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668413" y="4470242"/>
                    <a:ext cx="33411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88" name="Straight Connector 173">
                  <a:extLst>
                    <a:ext uri="{FF2B5EF4-FFF2-40B4-BE49-F238E27FC236}">
                      <a16:creationId xmlns:a16="http://schemas.microsoft.com/office/drawing/2014/main" id="{4CB5CCB2-A75A-40BD-8B4A-AA79E1CCE2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30450" y="2357584"/>
                  <a:ext cx="1" cy="10904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9" name="Straight Connector 174">
                  <a:extLst>
                    <a:ext uri="{FF2B5EF4-FFF2-40B4-BE49-F238E27FC236}">
                      <a16:creationId xmlns:a16="http://schemas.microsoft.com/office/drawing/2014/main" id="{78B39DCB-44DB-48FB-BD6C-853C4DFDB7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25032" y="2021373"/>
                  <a:ext cx="1" cy="10904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TextBox 44">
                      <a:extLst>
                        <a:ext uri="{FF2B5EF4-FFF2-40B4-BE49-F238E27FC236}">
                          <a16:creationId xmlns:a16="http://schemas.microsoft.com/office/drawing/2014/main" id="{3410E3F7-5013-4538-9CE6-FDA31E856BE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1356" y="3296791"/>
                      <a:ext cx="510343" cy="215444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90" name="TextBox 44">
                      <a:extLst>
                        <a:ext uri="{FF2B5EF4-FFF2-40B4-BE49-F238E27FC236}">
                          <a16:creationId xmlns:a16="http://schemas.microsoft.com/office/drawing/2014/main" id="{3410E3F7-5013-4538-9CE6-FDA31E856BE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1356" y="3296791"/>
                      <a:ext cx="510343" cy="21544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 w="127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92" name="Group 57">
                  <a:extLst>
                    <a:ext uri="{FF2B5EF4-FFF2-40B4-BE49-F238E27FC236}">
                      <a16:creationId xmlns:a16="http://schemas.microsoft.com/office/drawing/2014/main" id="{ECA78F37-DA12-433F-8448-134222BDD0FE}"/>
                    </a:ext>
                  </a:extLst>
                </p:cNvPr>
                <p:cNvGrpSpPr/>
                <p:nvPr/>
              </p:nvGrpSpPr>
              <p:grpSpPr>
                <a:xfrm flipH="1">
                  <a:off x="2477462" y="2966949"/>
                  <a:ext cx="246683" cy="393061"/>
                  <a:chOff x="3304686" y="4115254"/>
                  <a:chExt cx="487072" cy="810714"/>
                </a:xfrm>
              </p:grpSpPr>
              <p:cxnSp>
                <p:nvCxnSpPr>
                  <p:cNvPr id="219" name="Straight Connector 96">
                    <a:extLst>
                      <a:ext uri="{FF2B5EF4-FFF2-40B4-BE49-F238E27FC236}">
                        <a16:creationId xmlns:a16="http://schemas.microsoft.com/office/drawing/2014/main" id="{BFF79D9A-1E61-4CF2-BD34-4022FE7053F7}"/>
                      </a:ext>
                    </a:extLst>
                  </p:cNvPr>
                  <p:cNvCxnSpPr/>
                  <p:nvPr/>
                </p:nvCxnSpPr>
                <p:spPr>
                  <a:xfrm>
                    <a:off x="3567528" y="4389383"/>
                    <a:ext cx="0" cy="26520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0" name="Straight Connector 97">
                    <a:extLst>
                      <a:ext uri="{FF2B5EF4-FFF2-40B4-BE49-F238E27FC236}">
                        <a16:creationId xmlns:a16="http://schemas.microsoft.com/office/drawing/2014/main" id="{0C8C2A07-FE9C-409F-A186-9CE048025C54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36107" y="4384104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1" name="Straight Connector 98">
                    <a:extLst>
                      <a:ext uri="{FF2B5EF4-FFF2-40B4-BE49-F238E27FC236}">
                        <a16:creationId xmlns:a16="http://schemas.microsoft.com/office/drawing/2014/main" id="{3022564D-C0D7-4D4C-8207-6D4F639F637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41658" y="4518758"/>
                    <a:ext cx="3800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2" name="Straight Connector 99">
                    <a:extLst>
                      <a:ext uri="{FF2B5EF4-FFF2-40B4-BE49-F238E27FC236}">
                        <a16:creationId xmlns:a16="http://schemas.microsoft.com/office/drawing/2014/main" id="{06B0B12D-2B5B-44BD-9BE0-AF4C9EA6299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709413" y="4291380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3" name="Straight Arrow Connector 100">
                    <a:extLst>
                      <a:ext uri="{FF2B5EF4-FFF2-40B4-BE49-F238E27FC236}">
                        <a16:creationId xmlns:a16="http://schemas.microsoft.com/office/drawing/2014/main" id="{F15C2394-E2CB-4E47-8220-5FA55AB9ECA9}"/>
                      </a:ext>
                    </a:extLst>
                  </p:cNvPr>
                  <p:cNvCxnSpPr/>
                  <p:nvPr/>
                </p:nvCxnSpPr>
                <p:spPr>
                  <a:xfrm>
                    <a:off x="3629758" y="466884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24" name="Straight Connector 101">
                    <a:extLst>
                      <a:ext uri="{FF2B5EF4-FFF2-40B4-BE49-F238E27FC236}">
                        <a16:creationId xmlns:a16="http://schemas.microsoft.com/office/drawing/2014/main" id="{8B03E550-C03C-4FA4-B88B-F2C3D14083C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5455" y="4663127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25" name="Straight Connector 102">
                    <a:extLst>
                      <a:ext uri="{FF2B5EF4-FFF2-40B4-BE49-F238E27FC236}">
                        <a16:creationId xmlns:a16="http://schemas.microsoft.com/office/drawing/2014/main" id="{5DD6A020-DA51-477A-89EE-0EECD60654B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5454" y="4115254"/>
                    <a:ext cx="0" cy="26284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93" name="Straight Connector 46">
                  <a:extLst>
                    <a:ext uri="{FF2B5EF4-FFF2-40B4-BE49-F238E27FC236}">
                      <a16:creationId xmlns:a16="http://schemas.microsoft.com/office/drawing/2014/main" id="{B7F233D8-1D49-43B4-AB66-658E8F2400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81451" y="2892339"/>
                  <a:ext cx="544527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94" name="Group 113">
                  <a:extLst>
                    <a:ext uri="{FF2B5EF4-FFF2-40B4-BE49-F238E27FC236}">
                      <a16:creationId xmlns:a16="http://schemas.microsoft.com/office/drawing/2014/main" id="{02F5BA27-AB68-4EA2-A720-53CE5CA3ACF9}"/>
                    </a:ext>
                  </a:extLst>
                </p:cNvPr>
                <p:cNvGrpSpPr/>
                <p:nvPr/>
              </p:nvGrpSpPr>
              <p:grpSpPr>
                <a:xfrm flipH="1">
                  <a:off x="2477283" y="2396095"/>
                  <a:ext cx="246683" cy="393053"/>
                  <a:chOff x="1698927" y="1275510"/>
                  <a:chExt cx="487072" cy="712779"/>
                </a:xfrm>
              </p:grpSpPr>
              <p:cxnSp>
                <p:nvCxnSpPr>
                  <p:cNvPr id="212" name="Straight Connector 114">
                    <a:extLst>
                      <a:ext uri="{FF2B5EF4-FFF2-40B4-BE49-F238E27FC236}">
                        <a16:creationId xmlns:a16="http://schemas.microsoft.com/office/drawing/2014/main" id="{52E5BF11-5C82-4F98-91EE-3E80B76E20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2103654" y="1681219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3" name="Straight Arrow Connector 115">
                    <a:extLst>
                      <a:ext uri="{FF2B5EF4-FFF2-40B4-BE49-F238E27FC236}">
                        <a16:creationId xmlns:a16="http://schemas.microsoft.com/office/drawing/2014/main" id="{E2C9C8DD-4CB5-4F0F-A67E-99E5D0A8D8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023999" y="1501577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14" name="Straight Connector 116">
                    <a:extLst>
                      <a:ext uri="{FF2B5EF4-FFF2-40B4-BE49-F238E27FC236}">
                        <a16:creationId xmlns:a16="http://schemas.microsoft.com/office/drawing/2014/main" id="{099BC909-B3B8-4220-AE84-852AF0762A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179696" y="1275510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5" name="Straight Connector 117">
                    <a:extLst>
                      <a:ext uri="{FF2B5EF4-FFF2-40B4-BE49-F238E27FC236}">
                        <a16:creationId xmlns:a16="http://schemas.microsoft.com/office/drawing/2014/main" id="{4ABD1076-73FA-45C3-826F-E7878B6E24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179695" y="1757195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6" name="Straight Connector 118">
                    <a:extLst>
                      <a:ext uri="{FF2B5EF4-FFF2-40B4-BE49-F238E27FC236}">
                        <a16:creationId xmlns:a16="http://schemas.microsoft.com/office/drawing/2014/main" id="{54344CEC-660C-4E6D-A35C-74D306EF0E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61769" y="1515299"/>
                    <a:ext cx="0" cy="23317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7" name="Straight Connector 119">
                    <a:extLst>
                      <a:ext uri="{FF2B5EF4-FFF2-40B4-BE49-F238E27FC236}">
                        <a16:creationId xmlns:a16="http://schemas.microsoft.com/office/drawing/2014/main" id="{FFA3A520-F1D5-45F6-BA2B-B86B9740DD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830348" y="1494784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8" name="Straight Connector 120">
                    <a:extLst>
                      <a:ext uri="{FF2B5EF4-FFF2-40B4-BE49-F238E27FC236}">
                        <a16:creationId xmlns:a16="http://schemas.microsoft.com/office/drawing/2014/main" id="{D4EFFD33-C173-435B-811C-8FB4DCF3F2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858848" y="1629047"/>
                    <a:ext cx="33411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95" name="Straight Connector 42">
                  <a:extLst>
                    <a:ext uri="{FF2B5EF4-FFF2-40B4-BE49-F238E27FC236}">
                      <a16:creationId xmlns:a16="http://schemas.microsoft.com/office/drawing/2014/main" id="{96EA4F35-F5CD-45C6-B121-7C164D48F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2373982" y="2874778"/>
                  <a:ext cx="213714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6" name="Straight Connector 42">
                  <a:extLst>
                    <a:ext uri="{FF2B5EF4-FFF2-40B4-BE49-F238E27FC236}">
                      <a16:creationId xmlns:a16="http://schemas.microsoft.com/office/drawing/2014/main" id="{D2DA2697-12A1-4C8A-8329-0730F36341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1729858" y="3258387"/>
                  <a:ext cx="213714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Straight Connector 45">
                  <a:extLst>
                    <a:ext uri="{FF2B5EF4-FFF2-40B4-BE49-F238E27FC236}">
                      <a16:creationId xmlns:a16="http://schemas.microsoft.com/office/drawing/2014/main" id="{970D749F-60F4-460F-8A03-39FAEBABEA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32528" y="3361469"/>
                  <a:ext cx="65343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98" name="Group 33">
                  <a:extLst>
                    <a:ext uri="{FF2B5EF4-FFF2-40B4-BE49-F238E27FC236}">
                      <a16:creationId xmlns:a16="http://schemas.microsoft.com/office/drawing/2014/main" id="{9C2CC85B-A511-4B69-B773-CAB7D3E497A5}"/>
                    </a:ext>
                  </a:extLst>
                </p:cNvPr>
                <p:cNvGrpSpPr/>
                <p:nvPr/>
              </p:nvGrpSpPr>
              <p:grpSpPr>
                <a:xfrm>
                  <a:off x="1909581" y="3407156"/>
                  <a:ext cx="213508" cy="337830"/>
                  <a:chOff x="3304686" y="4121308"/>
                  <a:chExt cx="487072" cy="804660"/>
                </a:xfrm>
              </p:grpSpPr>
              <p:cxnSp>
                <p:nvCxnSpPr>
                  <p:cNvPr id="205" name="Straight Connector 35">
                    <a:extLst>
                      <a:ext uri="{FF2B5EF4-FFF2-40B4-BE49-F238E27FC236}">
                        <a16:creationId xmlns:a16="http://schemas.microsoft.com/office/drawing/2014/main" id="{E1B73239-4703-4990-B5A5-D2C35796A2CC}"/>
                      </a:ext>
                    </a:extLst>
                  </p:cNvPr>
                  <p:cNvCxnSpPr/>
                  <p:nvPr/>
                </p:nvCxnSpPr>
                <p:spPr>
                  <a:xfrm>
                    <a:off x="3567528" y="4389383"/>
                    <a:ext cx="0" cy="26520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6" name="Straight Connector 36">
                    <a:extLst>
                      <a:ext uri="{FF2B5EF4-FFF2-40B4-BE49-F238E27FC236}">
                        <a16:creationId xmlns:a16="http://schemas.microsoft.com/office/drawing/2014/main" id="{BE30A974-4496-4DF9-8D90-B406C33C3156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36107" y="4384104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7" name="Straight Connector 37">
                    <a:extLst>
                      <a:ext uri="{FF2B5EF4-FFF2-40B4-BE49-F238E27FC236}">
                        <a16:creationId xmlns:a16="http://schemas.microsoft.com/office/drawing/2014/main" id="{D5FFE9E5-F889-45D9-8BFD-90474AD140D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41658" y="4518758"/>
                    <a:ext cx="3800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8" name="Straight Connector 38">
                    <a:extLst>
                      <a:ext uri="{FF2B5EF4-FFF2-40B4-BE49-F238E27FC236}">
                        <a16:creationId xmlns:a16="http://schemas.microsoft.com/office/drawing/2014/main" id="{142CD30B-A8D1-458C-B575-570154EE0C78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709413" y="4291380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9" name="Straight Arrow Connector 39">
                    <a:extLst>
                      <a:ext uri="{FF2B5EF4-FFF2-40B4-BE49-F238E27FC236}">
                        <a16:creationId xmlns:a16="http://schemas.microsoft.com/office/drawing/2014/main" id="{4D71F724-873F-47CB-841E-4F4F41938704}"/>
                      </a:ext>
                    </a:extLst>
                  </p:cNvPr>
                  <p:cNvCxnSpPr/>
                  <p:nvPr/>
                </p:nvCxnSpPr>
                <p:spPr>
                  <a:xfrm>
                    <a:off x="3629758" y="466884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10" name="Straight Connector 40">
                    <a:extLst>
                      <a:ext uri="{FF2B5EF4-FFF2-40B4-BE49-F238E27FC236}">
                        <a16:creationId xmlns:a16="http://schemas.microsoft.com/office/drawing/2014/main" id="{F969B2DF-8103-41C3-BE45-1C62E68AA67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5455" y="4663127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11" name="Straight Connector 41">
                    <a:extLst>
                      <a:ext uri="{FF2B5EF4-FFF2-40B4-BE49-F238E27FC236}">
                        <a16:creationId xmlns:a16="http://schemas.microsoft.com/office/drawing/2014/main" id="{34E054E0-1928-4A38-B0A2-4A5D2571949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5455" y="4121308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99" name="Straight Connector 42">
                  <a:extLst>
                    <a:ext uri="{FF2B5EF4-FFF2-40B4-BE49-F238E27FC236}">
                      <a16:creationId xmlns:a16="http://schemas.microsoft.com/office/drawing/2014/main" id="{1FE8BC86-BEB1-4FE4-A805-7D182C2FEE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20316" y="3359366"/>
                  <a:ext cx="0" cy="12682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Straight Connector 69">
                  <a:extLst>
                    <a:ext uri="{FF2B5EF4-FFF2-40B4-BE49-F238E27FC236}">
                      <a16:creationId xmlns:a16="http://schemas.microsoft.com/office/drawing/2014/main" id="{92C37722-758E-4C80-A0C4-CCEC78DFA899}"/>
                    </a:ext>
                  </a:extLst>
                </p:cNvPr>
                <p:cNvCxnSpPr/>
                <p:nvPr/>
              </p:nvCxnSpPr>
              <p:spPr>
                <a:xfrm>
                  <a:off x="1744930" y="2392683"/>
                  <a:ext cx="80589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Straight Connector 42">
                  <a:extLst>
                    <a:ext uri="{FF2B5EF4-FFF2-40B4-BE49-F238E27FC236}">
                      <a16:creationId xmlns:a16="http://schemas.microsoft.com/office/drawing/2014/main" id="{63786EF7-6E73-49EC-97AE-0411536FE1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36715" y="2385848"/>
                  <a:ext cx="0" cy="44659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2" name="Straight Connector 43">
                  <a:extLst>
                    <a:ext uri="{FF2B5EF4-FFF2-40B4-BE49-F238E27FC236}">
                      <a16:creationId xmlns:a16="http://schemas.microsoft.com/office/drawing/2014/main" id="{50853068-6765-4E6B-848A-5A70D76958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26016" y="3109495"/>
                  <a:ext cx="1" cy="10904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3" name="Straight Connector 43">
                  <a:extLst>
                    <a:ext uri="{FF2B5EF4-FFF2-40B4-BE49-F238E27FC236}">
                      <a16:creationId xmlns:a16="http://schemas.microsoft.com/office/drawing/2014/main" id="{2785BB6E-A4C1-4C4A-B28C-F8A4446255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719724" y="2536861"/>
                  <a:ext cx="1" cy="10904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4" name="Straight Connector 43">
                  <a:extLst>
                    <a:ext uri="{FF2B5EF4-FFF2-40B4-BE49-F238E27FC236}">
                      <a16:creationId xmlns:a16="http://schemas.microsoft.com/office/drawing/2014/main" id="{0B369FB6-55DA-4E65-BCA4-0CE03F696D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14250" y="3518839"/>
                  <a:ext cx="1" cy="10904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05" name="Group 33">
                  <a:extLst>
                    <a:ext uri="{FF2B5EF4-FFF2-40B4-BE49-F238E27FC236}">
                      <a16:creationId xmlns:a16="http://schemas.microsoft.com/office/drawing/2014/main" id="{B1E306CB-3149-474E-9160-A7AAF92160DB}"/>
                    </a:ext>
                  </a:extLst>
                </p:cNvPr>
                <p:cNvGrpSpPr/>
                <p:nvPr/>
              </p:nvGrpSpPr>
              <p:grpSpPr>
                <a:xfrm>
                  <a:off x="3428272" y="3432030"/>
                  <a:ext cx="213508" cy="340217"/>
                  <a:chOff x="3304686" y="4115624"/>
                  <a:chExt cx="487072" cy="810344"/>
                </a:xfrm>
              </p:grpSpPr>
              <p:cxnSp>
                <p:nvCxnSpPr>
                  <p:cNvPr id="198" name="Straight Connector 35">
                    <a:extLst>
                      <a:ext uri="{FF2B5EF4-FFF2-40B4-BE49-F238E27FC236}">
                        <a16:creationId xmlns:a16="http://schemas.microsoft.com/office/drawing/2014/main" id="{B24867A2-8A53-406F-8748-9F96A298E91C}"/>
                      </a:ext>
                    </a:extLst>
                  </p:cNvPr>
                  <p:cNvCxnSpPr/>
                  <p:nvPr/>
                </p:nvCxnSpPr>
                <p:spPr>
                  <a:xfrm>
                    <a:off x="3567528" y="4389383"/>
                    <a:ext cx="0" cy="265205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9" name="Straight Connector 36">
                    <a:extLst>
                      <a:ext uri="{FF2B5EF4-FFF2-40B4-BE49-F238E27FC236}">
                        <a16:creationId xmlns:a16="http://schemas.microsoft.com/office/drawing/2014/main" id="{C0702A33-C192-4F9E-908E-1CA93B99DB7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36107" y="4384104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0" name="Straight Connector 37">
                    <a:extLst>
                      <a:ext uri="{FF2B5EF4-FFF2-40B4-BE49-F238E27FC236}">
                        <a16:creationId xmlns:a16="http://schemas.microsoft.com/office/drawing/2014/main" id="{EF190C58-BD10-48DC-8F54-ADC38DD66DDE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441658" y="4518758"/>
                    <a:ext cx="380010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1" name="Straight Connector 38">
                    <a:extLst>
                      <a:ext uri="{FF2B5EF4-FFF2-40B4-BE49-F238E27FC236}">
                        <a16:creationId xmlns:a16="http://schemas.microsoft.com/office/drawing/2014/main" id="{15184B4D-77FA-472D-B9C8-BA42738CC983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3709413" y="4291380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2" name="Straight Arrow Connector 39">
                    <a:extLst>
                      <a:ext uri="{FF2B5EF4-FFF2-40B4-BE49-F238E27FC236}">
                        <a16:creationId xmlns:a16="http://schemas.microsoft.com/office/drawing/2014/main" id="{054B3E58-2A0C-4300-B154-5947089CAE5F}"/>
                      </a:ext>
                    </a:extLst>
                  </p:cNvPr>
                  <p:cNvCxnSpPr/>
                  <p:nvPr/>
                </p:nvCxnSpPr>
                <p:spPr>
                  <a:xfrm>
                    <a:off x="3629758" y="466884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03" name="Straight Connector 40">
                    <a:extLst>
                      <a:ext uri="{FF2B5EF4-FFF2-40B4-BE49-F238E27FC236}">
                        <a16:creationId xmlns:a16="http://schemas.microsoft.com/office/drawing/2014/main" id="{5171BFE2-3A00-4829-88DB-AF6AEC685079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85455" y="4663127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4" name="Straight Connector 41">
                    <a:extLst>
                      <a:ext uri="{FF2B5EF4-FFF2-40B4-BE49-F238E27FC236}">
                        <a16:creationId xmlns:a16="http://schemas.microsoft.com/office/drawing/2014/main" id="{C3AD059F-5084-4E7E-BA44-9F9F046EDDD9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3777290" y="4115624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106" name="Straight Connector 43">
                  <a:extLst>
                    <a:ext uri="{FF2B5EF4-FFF2-40B4-BE49-F238E27FC236}">
                      <a16:creationId xmlns:a16="http://schemas.microsoft.com/office/drawing/2014/main" id="{41CC086C-7CE5-49E2-91A0-3197C3E4E4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27970" y="3542220"/>
                  <a:ext cx="1" cy="10904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TextBox 44">
                      <a:extLst>
                        <a:ext uri="{FF2B5EF4-FFF2-40B4-BE49-F238E27FC236}">
                          <a16:creationId xmlns:a16="http://schemas.microsoft.com/office/drawing/2014/main" id="{252C6F51-B5B4-4A09-B931-E35977893D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94279" y="3506176"/>
                      <a:ext cx="510343" cy="215444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107" name="TextBox 44">
                      <a:extLst>
                        <a:ext uri="{FF2B5EF4-FFF2-40B4-BE49-F238E27FC236}">
                          <a16:creationId xmlns:a16="http://schemas.microsoft.com/office/drawing/2014/main" id="{252C6F51-B5B4-4A09-B931-E35977893D7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94279" y="3506176"/>
                      <a:ext cx="510343" cy="21544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 w="127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8" name="Straight Connector 21">
                  <a:extLst>
                    <a:ext uri="{FF2B5EF4-FFF2-40B4-BE49-F238E27FC236}">
                      <a16:creationId xmlns:a16="http://schemas.microsoft.com/office/drawing/2014/main" id="{DE39780D-0A1A-4D89-BE72-ED4C395CB6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99466" y="1750812"/>
                  <a:ext cx="126246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09" name="Group 155">
                  <a:extLst>
                    <a:ext uri="{FF2B5EF4-FFF2-40B4-BE49-F238E27FC236}">
                      <a16:creationId xmlns:a16="http://schemas.microsoft.com/office/drawing/2014/main" id="{9DC14FE8-C505-4880-B336-CF79203B6D1F}"/>
                    </a:ext>
                  </a:extLst>
                </p:cNvPr>
                <p:cNvGrpSpPr/>
                <p:nvPr/>
              </p:nvGrpSpPr>
              <p:grpSpPr>
                <a:xfrm>
                  <a:off x="3453583" y="2091761"/>
                  <a:ext cx="213509" cy="340365"/>
                  <a:chOff x="5508492" y="4116705"/>
                  <a:chExt cx="487072" cy="712779"/>
                </a:xfrm>
              </p:grpSpPr>
              <p:cxnSp>
                <p:nvCxnSpPr>
                  <p:cNvPr id="191" name="Straight Connector 156">
                    <a:extLst>
                      <a:ext uri="{FF2B5EF4-FFF2-40B4-BE49-F238E27FC236}">
                        <a16:creationId xmlns:a16="http://schemas.microsoft.com/office/drawing/2014/main" id="{DED147B2-A6E2-48EB-8492-23B6240B454A}"/>
                      </a:ext>
                    </a:extLst>
                  </p:cNvPr>
                  <p:cNvCxnSpPr/>
                  <p:nvPr/>
                </p:nvCxnSpPr>
                <p:spPr>
                  <a:xfrm rot="16200000" flipV="1">
                    <a:off x="5913219" y="4522414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2" name="Straight Arrow Connector 157">
                    <a:extLst>
                      <a:ext uri="{FF2B5EF4-FFF2-40B4-BE49-F238E27FC236}">
                        <a16:creationId xmlns:a16="http://schemas.microsoft.com/office/drawing/2014/main" id="{B99D4BB9-B568-442C-9979-122EE1C2CDAD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833564" y="434277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93" name="Straight Connector 158">
                    <a:extLst>
                      <a:ext uri="{FF2B5EF4-FFF2-40B4-BE49-F238E27FC236}">
                        <a16:creationId xmlns:a16="http://schemas.microsoft.com/office/drawing/2014/main" id="{6CB42C2E-AFA3-418B-AC11-187BD64AF8A9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5989261" y="4116705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4" name="Straight Connector 159">
                    <a:extLst>
                      <a:ext uri="{FF2B5EF4-FFF2-40B4-BE49-F238E27FC236}">
                        <a16:creationId xmlns:a16="http://schemas.microsoft.com/office/drawing/2014/main" id="{30007EBC-98B1-4862-AF98-20DECAE97A43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5989260" y="4598390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5" name="Straight Connector 161">
                    <a:extLst>
                      <a:ext uri="{FF2B5EF4-FFF2-40B4-BE49-F238E27FC236}">
                        <a16:creationId xmlns:a16="http://schemas.microsoft.com/office/drawing/2014/main" id="{CB0E3D18-9656-4A53-8B7F-E71235011289}"/>
                      </a:ext>
                    </a:extLst>
                  </p:cNvPr>
                  <p:cNvCxnSpPr/>
                  <p:nvPr/>
                </p:nvCxnSpPr>
                <p:spPr>
                  <a:xfrm>
                    <a:off x="5771334" y="4356494"/>
                    <a:ext cx="0" cy="23317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6" name="Straight Connector 162">
                    <a:extLst>
                      <a:ext uri="{FF2B5EF4-FFF2-40B4-BE49-F238E27FC236}">
                        <a16:creationId xmlns:a16="http://schemas.microsoft.com/office/drawing/2014/main" id="{04741D42-8190-414F-9E9C-4A19C8AF557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639913" y="4335979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7" name="Straight Connector 163">
                    <a:extLst>
                      <a:ext uri="{FF2B5EF4-FFF2-40B4-BE49-F238E27FC236}">
                        <a16:creationId xmlns:a16="http://schemas.microsoft.com/office/drawing/2014/main" id="{53403747-33C1-4210-BD34-03E64BDB3E57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668413" y="4470242"/>
                    <a:ext cx="33411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10" name="Group 164">
                  <a:extLst>
                    <a:ext uri="{FF2B5EF4-FFF2-40B4-BE49-F238E27FC236}">
                      <a16:creationId xmlns:a16="http://schemas.microsoft.com/office/drawing/2014/main" id="{5771F0BC-65D5-412E-B688-A1FCB47A1CE9}"/>
                    </a:ext>
                  </a:extLst>
                </p:cNvPr>
                <p:cNvGrpSpPr/>
                <p:nvPr/>
              </p:nvGrpSpPr>
              <p:grpSpPr>
                <a:xfrm>
                  <a:off x="3453661" y="1756061"/>
                  <a:ext cx="213509" cy="340365"/>
                  <a:chOff x="5508492" y="4116705"/>
                  <a:chExt cx="487072" cy="712779"/>
                </a:xfrm>
              </p:grpSpPr>
              <p:cxnSp>
                <p:nvCxnSpPr>
                  <p:cNvPr id="184" name="Straight Connector 165">
                    <a:extLst>
                      <a:ext uri="{FF2B5EF4-FFF2-40B4-BE49-F238E27FC236}">
                        <a16:creationId xmlns:a16="http://schemas.microsoft.com/office/drawing/2014/main" id="{F66ED990-A283-4E46-83F7-5476DB29AC9B}"/>
                      </a:ext>
                    </a:extLst>
                  </p:cNvPr>
                  <p:cNvCxnSpPr/>
                  <p:nvPr/>
                </p:nvCxnSpPr>
                <p:spPr>
                  <a:xfrm rot="16200000" flipV="1">
                    <a:off x="5913219" y="4522414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85" name="Straight Arrow Connector 166">
                    <a:extLst>
                      <a:ext uri="{FF2B5EF4-FFF2-40B4-BE49-F238E27FC236}">
                        <a16:creationId xmlns:a16="http://schemas.microsoft.com/office/drawing/2014/main" id="{0D7AC5B6-AD29-4ED3-A2C7-AA678610DFDF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833564" y="4342772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6" name="Straight Connector 167">
                    <a:extLst>
                      <a:ext uri="{FF2B5EF4-FFF2-40B4-BE49-F238E27FC236}">
                        <a16:creationId xmlns:a16="http://schemas.microsoft.com/office/drawing/2014/main" id="{80F3A355-3DC0-49E4-83C5-62DFE2B72715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5989261" y="4116705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87" name="Straight Connector 168">
                    <a:extLst>
                      <a:ext uri="{FF2B5EF4-FFF2-40B4-BE49-F238E27FC236}">
                        <a16:creationId xmlns:a16="http://schemas.microsoft.com/office/drawing/2014/main" id="{E8605091-ECDE-4AD4-9724-0D439FFFE778}"/>
                      </a:ext>
                    </a:extLst>
                  </p:cNvPr>
                  <p:cNvCxnSpPr/>
                  <p:nvPr/>
                </p:nvCxnSpPr>
                <p:spPr>
                  <a:xfrm rot="10800000" flipV="1">
                    <a:off x="5989260" y="4598390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88" name="Straight Connector 170">
                    <a:extLst>
                      <a:ext uri="{FF2B5EF4-FFF2-40B4-BE49-F238E27FC236}">
                        <a16:creationId xmlns:a16="http://schemas.microsoft.com/office/drawing/2014/main" id="{29BFCED5-4434-44C9-B9F4-4F282FFB15DE}"/>
                      </a:ext>
                    </a:extLst>
                  </p:cNvPr>
                  <p:cNvCxnSpPr/>
                  <p:nvPr/>
                </p:nvCxnSpPr>
                <p:spPr>
                  <a:xfrm>
                    <a:off x="5771334" y="4356494"/>
                    <a:ext cx="0" cy="23317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89" name="Straight Connector 171">
                    <a:extLst>
                      <a:ext uri="{FF2B5EF4-FFF2-40B4-BE49-F238E27FC236}">
                        <a16:creationId xmlns:a16="http://schemas.microsoft.com/office/drawing/2014/main" id="{F0218432-59EC-40EC-B078-22925CE63DCC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639913" y="4335979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0" name="Straight Connector 172">
                    <a:extLst>
                      <a:ext uri="{FF2B5EF4-FFF2-40B4-BE49-F238E27FC236}">
                        <a16:creationId xmlns:a16="http://schemas.microsoft.com/office/drawing/2014/main" id="{6755264E-C29D-4D64-892C-139E1809725E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668413" y="4470242"/>
                    <a:ext cx="33411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111" name="Straight Connector 173">
                  <a:extLst>
                    <a:ext uri="{FF2B5EF4-FFF2-40B4-BE49-F238E27FC236}">
                      <a16:creationId xmlns:a16="http://schemas.microsoft.com/office/drawing/2014/main" id="{CBEA8D9A-BA5F-4E86-9EEC-0CFDF3C78C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54426" y="2206447"/>
                  <a:ext cx="1" cy="10904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2" name="Straight Connector 174">
                  <a:extLst>
                    <a:ext uri="{FF2B5EF4-FFF2-40B4-BE49-F238E27FC236}">
                      <a16:creationId xmlns:a16="http://schemas.microsoft.com/office/drawing/2014/main" id="{3B1AF8EB-0185-4700-AFC0-7FF03B09EA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49008" y="1869042"/>
                  <a:ext cx="1" cy="10904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Straight Connector 161">
                  <a:extLst>
                    <a:ext uri="{FF2B5EF4-FFF2-40B4-BE49-F238E27FC236}">
                      <a16:creationId xmlns:a16="http://schemas.microsoft.com/office/drawing/2014/main" id="{86BDAAAF-C93E-43B6-8072-395A51959AF2}"/>
                    </a:ext>
                  </a:extLst>
                </p:cNvPr>
                <p:cNvCxnSpPr/>
                <p:nvPr/>
              </p:nvCxnSpPr>
              <p:spPr>
                <a:xfrm>
                  <a:off x="3635792" y="3316760"/>
                  <a:ext cx="0" cy="11743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Straight Connector 163">
                  <a:extLst>
                    <a:ext uri="{FF2B5EF4-FFF2-40B4-BE49-F238E27FC236}">
                      <a16:creationId xmlns:a16="http://schemas.microsoft.com/office/drawing/2014/main" id="{8421DBD2-8D83-4B35-A155-6BC1223768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4936" y="3217951"/>
                  <a:ext cx="72134" cy="10301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Straight Connector 176">
                  <a:extLst>
                    <a:ext uri="{FF2B5EF4-FFF2-40B4-BE49-F238E27FC236}">
                      <a16:creationId xmlns:a16="http://schemas.microsoft.com/office/drawing/2014/main" id="{ADD8A153-A6DB-4DA3-960B-236841D18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4809" y="2520756"/>
                  <a:ext cx="0" cy="19173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Straight Connector 177">
                  <a:extLst>
                    <a:ext uri="{FF2B5EF4-FFF2-40B4-BE49-F238E27FC236}">
                      <a16:creationId xmlns:a16="http://schemas.microsoft.com/office/drawing/2014/main" id="{A9410727-C2DA-4D50-AA75-C502BFCCE7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97629" y="2428940"/>
                  <a:ext cx="67979" cy="97084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" name="Straight Connector 176">
                  <a:extLst>
                    <a:ext uri="{FF2B5EF4-FFF2-40B4-BE49-F238E27FC236}">
                      <a16:creationId xmlns:a16="http://schemas.microsoft.com/office/drawing/2014/main" id="{54C1F748-AA55-48C5-9BCE-896E29EF25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34841" y="3043221"/>
                  <a:ext cx="0" cy="189968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18" name="Group 114">
                  <a:extLst>
                    <a:ext uri="{FF2B5EF4-FFF2-40B4-BE49-F238E27FC236}">
                      <a16:creationId xmlns:a16="http://schemas.microsoft.com/office/drawing/2014/main" id="{7F93DCFB-C69F-47A7-8F04-820665D61073}"/>
                    </a:ext>
                  </a:extLst>
                </p:cNvPr>
                <p:cNvGrpSpPr/>
                <p:nvPr/>
              </p:nvGrpSpPr>
              <p:grpSpPr>
                <a:xfrm flipV="1">
                  <a:off x="640418" y="2983471"/>
                  <a:ext cx="398204" cy="459694"/>
                  <a:chOff x="8094802" y="5060950"/>
                  <a:chExt cx="885236" cy="975772"/>
                </a:xfrm>
              </p:grpSpPr>
              <p:sp>
                <p:nvSpPr>
                  <p:cNvPr id="178" name="Oval 108">
                    <a:extLst>
                      <a:ext uri="{FF2B5EF4-FFF2-40B4-BE49-F238E27FC236}">
                        <a16:creationId xmlns:a16="http://schemas.microsoft.com/office/drawing/2014/main" id="{7F769A2A-E672-4E1A-8BF9-FBA9E3ED43C2}"/>
                      </a:ext>
                    </a:extLst>
                  </p:cNvPr>
                  <p:cNvSpPr/>
                  <p:nvPr/>
                </p:nvSpPr>
                <p:spPr>
                  <a:xfrm>
                    <a:off x="8622158" y="5528263"/>
                    <a:ext cx="357880" cy="357880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000" b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" name="Oval 109">
                    <a:extLst>
                      <a:ext uri="{FF2B5EF4-FFF2-40B4-BE49-F238E27FC236}">
                        <a16:creationId xmlns:a16="http://schemas.microsoft.com/office/drawing/2014/main" id="{5B495E58-C8E3-4D93-B439-CE68AF4392C8}"/>
                      </a:ext>
                    </a:extLst>
                  </p:cNvPr>
                  <p:cNvSpPr/>
                  <p:nvPr/>
                </p:nvSpPr>
                <p:spPr>
                  <a:xfrm>
                    <a:off x="8622158" y="5334222"/>
                    <a:ext cx="357880" cy="357880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t-IT" sz="1000" b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80" name="Straight Connector 110">
                    <a:extLst>
                      <a:ext uri="{FF2B5EF4-FFF2-40B4-BE49-F238E27FC236}">
                        <a16:creationId xmlns:a16="http://schemas.microsoft.com/office/drawing/2014/main" id="{A28E2F87-C454-445E-8484-B8A25C44D3E1}"/>
                      </a:ext>
                    </a:extLst>
                  </p:cNvPr>
                  <p:cNvCxnSpPr>
                    <a:cxnSpLocks/>
                    <a:stCxn id="179" idx="0"/>
                  </p:cNvCxnSpPr>
                  <p:nvPr/>
                </p:nvCxnSpPr>
                <p:spPr>
                  <a:xfrm flipV="1">
                    <a:off x="8801098" y="5060950"/>
                    <a:ext cx="0" cy="273272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81" name="Straight Connector 111">
                    <a:extLst>
                      <a:ext uri="{FF2B5EF4-FFF2-40B4-BE49-F238E27FC236}">
                        <a16:creationId xmlns:a16="http://schemas.microsoft.com/office/drawing/2014/main" id="{9859077A-045A-4C64-9FF0-D13CE071C67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801098" y="5886143"/>
                    <a:ext cx="0" cy="150579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82" name="Straight Arrow Connector 112">
                    <a:extLst>
                      <a:ext uri="{FF2B5EF4-FFF2-40B4-BE49-F238E27FC236}">
                        <a16:creationId xmlns:a16="http://schemas.microsoft.com/office/drawing/2014/main" id="{94E607BC-147B-4FE9-B7CF-5EDD9186BB3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801414" y="5133975"/>
                    <a:ext cx="0" cy="10800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3" name="TextBox 113">
                        <a:extLst>
                          <a:ext uri="{FF2B5EF4-FFF2-40B4-BE49-F238E27FC236}">
                            <a16:creationId xmlns:a16="http://schemas.microsoft.com/office/drawing/2014/main" id="{85ADCD60-5DC2-4401-9ED8-1124751A652A}"/>
                          </a:ext>
                        </a:extLst>
                      </p:cNvPr>
                      <p:cNvSpPr txBox="1"/>
                      <p:nvPr/>
                    </p:nvSpPr>
                    <p:spPr>
                      <a:xfrm flipV="1">
                        <a:off x="8094802" y="5519420"/>
                        <a:ext cx="687202" cy="451323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marL="0" marR="0" lvl="0" indent="0" algn="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it-IT" sz="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it-IT" sz="8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en-US" sz="800" b="0" i="0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in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kumimoji="0" lang="it-IT" sz="800" b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83" name="TextBox 113">
                        <a:extLst>
                          <a:ext uri="{FF2B5EF4-FFF2-40B4-BE49-F238E27FC236}">
                            <a16:creationId xmlns:a16="http://schemas.microsoft.com/office/drawing/2014/main" id="{85ADCD60-5DC2-4401-9ED8-1124751A652A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flipV="1">
                        <a:off x="8094802" y="5519420"/>
                        <a:ext cx="687202" cy="451323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/>
                        </a:stretch>
                      </a:blipFill>
                      <a:ln w="12700"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19" name="Group 83">
                  <a:extLst>
                    <a:ext uri="{FF2B5EF4-FFF2-40B4-BE49-F238E27FC236}">
                      <a16:creationId xmlns:a16="http://schemas.microsoft.com/office/drawing/2014/main" id="{6228FC0E-C306-4856-81CD-68442C201330}"/>
                    </a:ext>
                  </a:extLst>
                </p:cNvPr>
                <p:cNvGrpSpPr/>
                <p:nvPr/>
              </p:nvGrpSpPr>
              <p:grpSpPr>
                <a:xfrm rot="10800000">
                  <a:off x="1216034" y="2988800"/>
                  <a:ext cx="134909" cy="401969"/>
                  <a:chOff x="2783108" y="1912550"/>
                  <a:chExt cx="299914" cy="774390"/>
                </a:xfrm>
              </p:grpSpPr>
              <p:cxnSp>
                <p:nvCxnSpPr>
                  <p:cNvPr id="174" name="Straight Connector 85">
                    <a:extLst>
                      <a:ext uri="{FF2B5EF4-FFF2-40B4-BE49-F238E27FC236}">
                        <a16:creationId xmlns:a16="http://schemas.microsoft.com/office/drawing/2014/main" id="{C0BD27F5-2632-42F3-88A1-C68784549383}"/>
                      </a:ext>
                    </a:extLst>
                  </p:cNvPr>
                  <p:cNvCxnSpPr/>
                  <p:nvPr/>
                </p:nvCxnSpPr>
                <p:spPr>
                  <a:xfrm>
                    <a:off x="2933065" y="2357257"/>
                    <a:ext cx="0" cy="32968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5" name="Straight Connector 86">
                    <a:extLst>
                      <a:ext uri="{FF2B5EF4-FFF2-40B4-BE49-F238E27FC236}">
                        <a16:creationId xmlns:a16="http://schemas.microsoft.com/office/drawing/2014/main" id="{72D93FBA-B66A-409D-8257-81B66CC232A3}"/>
                      </a:ext>
                    </a:extLst>
                  </p:cNvPr>
                  <p:cNvCxnSpPr/>
                  <p:nvPr/>
                </p:nvCxnSpPr>
                <p:spPr>
                  <a:xfrm>
                    <a:off x="2783108" y="2242233"/>
                    <a:ext cx="29991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6" name="Straight Connector 87">
                    <a:extLst>
                      <a:ext uri="{FF2B5EF4-FFF2-40B4-BE49-F238E27FC236}">
                        <a16:creationId xmlns:a16="http://schemas.microsoft.com/office/drawing/2014/main" id="{D84B093D-B7D7-4BEB-9F26-FFA0283D6851}"/>
                      </a:ext>
                    </a:extLst>
                  </p:cNvPr>
                  <p:cNvCxnSpPr/>
                  <p:nvPr/>
                </p:nvCxnSpPr>
                <p:spPr>
                  <a:xfrm>
                    <a:off x="2933065" y="1912550"/>
                    <a:ext cx="0" cy="32968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7" name="Straight Connector 88">
                    <a:extLst>
                      <a:ext uri="{FF2B5EF4-FFF2-40B4-BE49-F238E27FC236}">
                        <a16:creationId xmlns:a16="http://schemas.microsoft.com/office/drawing/2014/main" id="{95351181-D0DC-4B14-9235-EFD17109B820}"/>
                      </a:ext>
                    </a:extLst>
                  </p:cNvPr>
                  <p:cNvCxnSpPr/>
                  <p:nvPr/>
                </p:nvCxnSpPr>
                <p:spPr>
                  <a:xfrm>
                    <a:off x="2783108" y="2355142"/>
                    <a:ext cx="29991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120" name="Straight Connector 45">
                  <a:extLst>
                    <a:ext uri="{FF2B5EF4-FFF2-40B4-BE49-F238E27FC236}">
                      <a16:creationId xmlns:a16="http://schemas.microsoft.com/office/drawing/2014/main" id="{7FEB6924-F7FE-4DCA-876B-73788EDF15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52177" y="2988220"/>
                  <a:ext cx="696994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1" name="Straight Connector 40">
                  <a:extLst>
                    <a:ext uri="{FF2B5EF4-FFF2-40B4-BE49-F238E27FC236}">
                      <a16:creationId xmlns:a16="http://schemas.microsoft.com/office/drawing/2014/main" id="{798B7EFD-DFCD-4372-8668-0955216B6C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25001" y="4293762"/>
                  <a:ext cx="3855247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2" name="Straight Connector 52">
                  <a:extLst>
                    <a:ext uri="{FF2B5EF4-FFF2-40B4-BE49-F238E27FC236}">
                      <a16:creationId xmlns:a16="http://schemas.microsoft.com/office/drawing/2014/main" id="{CBF24D47-8902-436F-8400-E6B7D8D224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877632" y="3645165"/>
                  <a:ext cx="1306029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3" name="Straight Connector 71">
                  <a:extLst>
                    <a:ext uri="{FF2B5EF4-FFF2-40B4-BE49-F238E27FC236}">
                      <a16:creationId xmlns:a16="http://schemas.microsoft.com/office/drawing/2014/main" id="{F168FACC-6696-4D6E-B03A-177B53A462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374485" y="2783103"/>
                  <a:ext cx="0" cy="150787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4" name="Straight Connector 71">
                  <a:extLst>
                    <a:ext uri="{FF2B5EF4-FFF2-40B4-BE49-F238E27FC236}">
                      <a16:creationId xmlns:a16="http://schemas.microsoft.com/office/drawing/2014/main" id="{4B784754-1925-419E-91A3-49AABCC651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87210" y="3052839"/>
                  <a:ext cx="0" cy="99733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5" name="Straight Connector 40">
                  <a:extLst>
                    <a:ext uri="{FF2B5EF4-FFF2-40B4-BE49-F238E27FC236}">
                      <a16:creationId xmlns:a16="http://schemas.microsoft.com/office/drawing/2014/main" id="{9454C2F8-F14A-417F-A4BB-38FF48AD41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19938" y="4045105"/>
                  <a:ext cx="106727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6" name="Straight Connector 40">
                  <a:extLst>
                    <a:ext uri="{FF2B5EF4-FFF2-40B4-BE49-F238E27FC236}">
                      <a16:creationId xmlns:a16="http://schemas.microsoft.com/office/drawing/2014/main" id="{9A7E730C-933D-4763-B1EA-BFA7FEFDB6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144380" y="2789147"/>
                  <a:ext cx="228701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127" name="Group 45">
                  <a:extLst>
                    <a:ext uri="{FF2B5EF4-FFF2-40B4-BE49-F238E27FC236}">
                      <a16:creationId xmlns:a16="http://schemas.microsoft.com/office/drawing/2014/main" id="{AF98B475-7DF5-4266-AA8C-E80588066C4E}"/>
                    </a:ext>
                  </a:extLst>
                </p:cNvPr>
                <p:cNvGrpSpPr/>
                <p:nvPr/>
              </p:nvGrpSpPr>
              <p:grpSpPr>
                <a:xfrm rot="16200000">
                  <a:off x="2660340" y="3861589"/>
                  <a:ext cx="161284" cy="367136"/>
                  <a:chOff x="2783108" y="1912550"/>
                  <a:chExt cx="299914" cy="774390"/>
                </a:xfrm>
              </p:grpSpPr>
              <p:cxnSp>
                <p:nvCxnSpPr>
                  <p:cNvPr id="170" name="Straight Connector 47">
                    <a:extLst>
                      <a:ext uri="{FF2B5EF4-FFF2-40B4-BE49-F238E27FC236}">
                        <a16:creationId xmlns:a16="http://schemas.microsoft.com/office/drawing/2014/main" id="{EA1A1A75-91CD-40BE-BCDE-EC0BBBCE8A91}"/>
                      </a:ext>
                    </a:extLst>
                  </p:cNvPr>
                  <p:cNvCxnSpPr/>
                  <p:nvPr/>
                </p:nvCxnSpPr>
                <p:spPr>
                  <a:xfrm>
                    <a:off x="2933065" y="2357257"/>
                    <a:ext cx="0" cy="32968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1" name="Straight Connector 48">
                    <a:extLst>
                      <a:ext uri="{FF2B5EF4-FFF2-40B4-BE49-F238E27FC236}">
                        <a16:creationId xmlns:a16="http://schemas.microsoft.com/office/drawing/2014/main" id="{EAB4C12D-928B-4EF6-A549-7D00F8C3D86E}"/>
                      </a:ext>
                    </a:extLst>
                  </p:cNvPr>
                  <p:cNvCxnSpPr/>
                  <p:nvPr/>
                </p:nvCxnSpPr>
                <p:spPr>
                  <a:xfrm>
                    <a:off x="2783108" y="2242233"/>
                    <a:ext cx="29991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2" name="Straight Connector 49">
                    <a:extLst>
                      <a:ext uri="{FF2B5EF4-FFF2-40B4-BE49-F238E27FC236}">
                        <a16:creationId xmlns:a16="http://schemas.microsoft.com/office/drawing/2014/main" id="{D8C88873-2FAA-4964-AD9B-6FD9C170937A}"/>
                      </a:ext>
                    </a:extLst>
                  </p:cNvPr>
                  <p:cNvCxnSpPr/>
                  <p:nvPr/>
                </p:nvCxnSpPr>
                <p:spPr>
                  <a:xfrm>
                    <a:off x="2933065" y="1912550"/>
                    <a:ext cx="0" cy="32968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73" name="Straight Connector 50">
                    <a:extLst>
                      <a:ext uri="{FF2B5EF4-FFF2-40B4-BE49-F238E27FC236}">
                        <a16:creationId xmlns:a16="http://schemas.microsoft.com/office/drawing/2014/main" id="{87A26956-8D49-410D-BF85-16E58337DC8A}"/>
                      </a:ext>
                    </a:extLst>
                  </p:cNvPr>
                  <p:cNvCxnSpPr/>
                  <p:nvPr/>
                </p:nvCxnSpPr>
                <p:spPr>
                  <a:xfrm>
                    <a:off x="2783108" y="2355142"/>
                    <a:ext cx="299914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128" name="Straight Connector 40">
                  <a:extLst>
                    <a:ext uri="{FF2B5EF4-FFF2-40B4-BE49-F238E27FC236}">
                      <a16:creationId xmlns:a16="http://schemas.microsoft.com/office/drawing/2014/main" id="{1B562934-956C-493B-AEF8-9D1769657A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36409" y="4045027"/>
                  <a:ext cx="1067272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9" name="TextBox 44">
                      <a:extLst>
                        <a:ext uri="{FF2B5EF4-FFF2-40B4-BE49-F238E27FC236}">
                          <a16:creationId xmlns:a16="http://schemas.microsoft.com/office/drawing/2014/main" id="{1843A04A-DBCE-4669-A5C4-7FAA045826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05139" y="2811046"/>
                      <a:ext cx="510343" cy="215444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8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it-IT" sz="8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𝐕</m:t>
                                </m:r>
                              </m:e>
                              <m:sub>
                                <m:r>
                                  <a:rPr kumimoji="0" lang="en-US" sz="800" b="1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𝐨𝐮𝐭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800" b="1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129" name="TextBox 44">
                      <a:extLst>
                        <a:ext uri="{FF2B5EF4-FFF2-40B4-BE49-F238E27FC236}">
                          <a16:creationId xmlns:a16="http://schemas.microsoft.com/office/drawing/2014/main" id="{1843A04A-DBCE-4669-A5C4-7FAA045826A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05139" y="2811046"/>
                      <a:ext cx="510343" cy="21544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 w="127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0" name="TextBox 44">
                      <a:extLst>
                        <a:ext uri="{FF2B5EF4-FFF2-40B4-BE49-F238E27FC236}">
                          <a16:creationId xmlns:a16="http://schemas.microsoft.com/office/drawing/2014/main" id="{1B5FBE35-B39A-4CDB-B088-8AA9324A55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40004" y="4063034"/>
                      <a:ext cx="247212" cy="215444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F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130" name="TextBox 44">
                      <a:extLst>
                        <a:ext uri="{FF2B5EF4-FFF2-40B4-BE49-F238E27FC236}">
                          <a16:creationId xmlns:a16="http://schemas.microsoft.com/office/drawing/2014/main" id="{1B5FBE35-B39A-4CDB-B088-8AA9324A557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40004" y="4063034"/>
                      <a:ext cx="247212" cy="21544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 w="127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1" name="TextBox 44">
                      <a:extLst>
                        <a:ext uri="{FF2B5EF4-FFF2-40B4-BE49-F238E27FC236}">
                          <a16:creationId xmlns:a16="http://schemas.microsoft.com/office/drawing/2014/main" id="{B7BD38E9-D3BC-4A31-83F7-7F2A6F029A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61472" y="3162550"/>
                      <a:ext cx="247212" cy="215444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in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131" name="TextBox 44">
                      <a:extLst>
                        <a:ext uri="{FF2B5EF4-FFF2-40B4-BE49-F238E27FC236}">
                          <a16:creationId xmlns:a16="http://schemas.microsoft.com/office/drawing/2014/main" id="{B7BD38E9-D3BC-4A31-83F7-7F2A6F029A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61472" y="3162550"/>
                      <a:ext cx="247212" cy="215444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r="-2500"/>
                      </a:stretch>
                    </a:blipFill>
                    <a:ln w="127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2" name="Rectangle 2">
                  <a:extLst>
                    <a:ext uri="{FF2B5EF4-FFF2-40B4-BE49-F238E27FC236}">
                      <a16:creationId xmlns:a16="http://schemas.microsoft.com/office/drawing/2014/main" id="{728C12E4-C02F-4DB7-AB02-A3A85F2A770C}"/>
                    </a:ext>
                  </a:extLst>
                </p:cNvPr>
                <p:cNvSpPr/>
                <p:nvPr/>
              </p:nvSpPr>
              <p:spPr>
                <a:xfrm>
                  <a:off x="4238908" y="1756060"/>
                  <a:ext cx="1071678" cy="1895207"/>
                </a:xfrm>
                <a:prstGeom prst="rect">
                  <a:avLst/>
                </a:prstGeom>
                <a:noFill/>
                <a:ln w="12700">
                  <a:solidFill>
                    <a:schemeClr val="bg2">
                      <a:lumMod val="5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44">
                      <a:extLst>
                        <a:ext uri="{FF2B5EF4-FFF2-40B4-BE49-F238E27FC236}">
                          <a16:creationId xmlns:a16="http://schemas.microsoft.com/office/drawing/2014/main" id="{8FD0E2DC-B0C9-4EFD-A6F3-44C6500407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31924" y="2212500"/>
                      <a:ext cx="247212" cy="215444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DD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133" name="TextBox 44">
                      <a:extLst>
                        <a:ext uri="{FF2B5EF4-FFF2-40B4-BE49-F238E27FC236}">
                          <a16:creationId xmlns:a16="http://schemas.microsoft.com/office/drawing/2014/main" id="{8FD0E2DC-B0C9-4EFD-A6F3-44C6500407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31924" y="2212500"/>
                      <a:ext cx="247212" cy="21544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r="-12195"/>
                      </a:stretch>
                    </a:blipFill>
                    <a:ln w="127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4" name="TextBox 44">
                      <a:extLst>
                        <a:ext uri="{FF2B5EF4-FFF2-40B4-BE49-F238E27FC236}">
                          <a16:creationId xmlns:a16="http://schemas.microsoft.com/office/drawing/2014/main" id="{FC82CBAA-AC1D-4E67-ABE6-626408429A8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0670" y="1715570"/>
                      <a:ext cx="247212" cy="215444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DD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134" name="TextBox 44">
                      <a:extLst>
                        <a:ext uri="{FF2B5EF4-FFF2-40B4-BE49-F238E27FC236}">
                          <a16:creationId xmlns:a16="http://schemas.microsoft.com/office/drawing/2014/main" id="{FC82CBAA-AC1D-4E67-ABE6-626408429A8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00670" y="1715570"/>
                      <a:ext cx="247212" cy="21544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r="-12195"/>
                      </a:stretch>
                    </a:blipFill>
                    <a:ln w="127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5" name="TextBox 44">
                      <a:extLst>
                        <a:ext uri="{FF2B5EF4-FFF2-40B4-BE49-F238E27FC236}">
                          <a16:creationId xmlns:a16="http://schemas.microsoft.com/office/drawing/2014/main" id="{085E26F7-79FD-4798-AC17-238184472F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12186" y="1567976"/>
                      <a:ext cx="247212" cy="215444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DD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135" name="TextBox 44">
                      <a:extLst>
                        <a:ext uri="{FF2B5EF4-FFF2-40B4-BE49-F238E27FC236}">
                          <a16:creationId xmlns:a16="http://schemas.microsoft.com/office/drawing/2014/main" id="{085E26F7-79FD-4798-AC17-238184472F3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12186" y="1567976"/>
                      <a:ext cx="247212" cy="21544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 r="-12195"/>
                      </a:stretch>
                    </a:blipFill>
                    <a:ln w="127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6" name="TextBox 44">
                      <a:extLst>
                        <a:ext uri="{FF2B5EF4-FFF2-40B4-BE49-F238E27FC236}">
                          <a16:creationId xmlns:a16="http://schemas.microsoft.com/office/drawing/2014/main" id="{58813A3C-D50C-4ECC-8A0D-11D039D749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38050" y="1743602"/>
                      <a:ext cx="247212" cy="215444"/>
                    </a:xfrm>
                    <a:prstGeom prst="rect">
                      <a:avLst/>
                    </a:prstGeom>
                    <a:noFill/>
                    <a:ln w="127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US" sz="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sz="8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DD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it-IT" sz="800" b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mc:Choice>
              <mc:Fallback xmlns="">
                <p:sp>
                  <p:nvSpPr>
                    <p:cNvPr id="136" name="TextBox 44">
                      <a:extLst>
                        <a:ext uri="{FF2B5EF4-FFF2-40B4-BE49-F238E27FC236}">
                          <a16:creationId xmlns:a16="http://schemas.microsoft.com/office/drawing/2014/main" id="{58813A3C-D50C-4ECC-8A0D-11D039D749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38050" y="1743602"/>
                      <a:ext cx="247212" cy="21544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 r="-12500"/>
                      </a:stretch>
                    </a:blipFill>
                    <a:ln w="1270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7" name="TextBox 4">
                  <a:extLst>
                    <a:ext uri="{FF2B5EF4-FFF2-40B4-BE49-F238E27FC236}">
                      <a16:creationId xmlns:a16="http://schemas.microsoft.com/office/drawing/2014/main" id="{7B2FCE54-9C20-434B-98E6-8294005D7F97}"/>
                    </a:ext>
                  </a:extLst>
                </p:cNvPr>
                <p:cNvSpPr txBox="1"/>
                <p:nvPr/>
              </p:nvSpPr>
              <p:spPr>
                <a:xfrm>
                  <a:off x="4492901" y="1530283"/>
                  <a:ext cx="571150" cy="24622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bg2">
                          <a:lumMod val="50000"/>
                        </a:schemeClr>
                      </a:solidFill>
                    </a:rPr>
                    <a:t>ICON</a:t>
                  </a:r>
                  <a:endParaRPr lang="it-IT" sz="10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8" name="Rectangle 259">
                  <a:extLst>
                    <a:ext uri="{FF2B5EF4-FFF2-40B4-BE49-F238E27FC236}">
                      <a16:creationId xmlns:a16="http://schemas.microsoft.com/office/drawing/2014/main" id="{BE485168-EC3D-4D37-A997-7AFC4C79DF5D}"/>
                    </a:ext>
                  </a:extLst>
                </p:cNvPr>
                <p:cNvSpPr/>
                <p:nvPr/>
              </p:nvSpPr>
              <p:spPr>
                <a:xfrm>
                  <a:off x="2850873" y="1568926"/>
                  <a:ext cx="999463" cy="2296692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00"/>
                </a:p>
              </p:txBody>
            </p:sp>
            <p:sp>
              <p:nvSpPr>
                <p:cNvPr id="139" name="TextBox 262">
                  <a:extLst>
                    <a:ext uri="{FF2B5EF4-FFF2-40B4-BE49-F238E27FC236}">
                      <a16:creationId xmlns:a16="http://schemas.microsoft.com/office/drawing/2014/main" id="{20512F1F-C58D-460F-8A58-9C2E5F8F1149}"/>
                    </a:ext>
                  </a:extLst>
                </p:cNvPr>
                <p:cNvSpPr txBox="1"/>
                <p:nvPr/>
              </p:nvSpPr>
              <p:spPr>
                <a:xfrm>
                  <a:off x="3089209" y="1343150"/>
                  <a:ext cx="515122" cy="24622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chemeClr val="accent2"/>
                      </a:solidFill>
                    </a:rPr>
                    <a:t>Buffer</a:t>
                  </a:r>
                  <a:endParaRPr lang="it-IT" sz="1000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140" name="Rectangle 263">
                  <a:extLst>
                    <a:ext uri="{FF2B5EF4-FFF2-40B4-BE49-F238E27FC236}">
                      <a16:creationId xmlns:a16="http://schemas.microsoft.com/office/drawing/2014/main" id="{D82E97FF-1AFC-4E93-8955-12DC2368919E}"/>
                    </a:ext>
                  </a:extLst>
                </p:cNvPr>
                <p:cNvSpPr/>
                <p:nvPr/>
              </p:nvSpPr>
              <p:spPr>
                <a:xfrm>
                  <a:off x="1663508" y="2212500"/>
                  <a:ext cx="1112189" cy="1653118"/>
                </a:xfrm>
                <a:prstGeom prst="rect">
                  <a:avLst/>
                </a:prstGeom>
                <a:noFill/>
                <a:ln w="12700">
                  <a:solidFill>
                    <a:srgbClr val="0070C0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sz="1000"/>
                </a:p>
              </p:txBody>
            </p:sp>
            <p:sp>
              <p:nvSpPr>
                <p:cNvPr id="141" name="TextBox 264">
                  <a:extLst>
                    <a:ext uri="{FF2B5EF4-FFF2-40B4-BE49-F238E27FC236}">
                      <a16:creationId xmlns:a16="http://schemas.microsoft.com/office/drawing/2014/main" id="{82352B35-C8FF-4439-B815-A43079AF30ED}"/>
                    </a:ext>
                  </a:extLst>
                </p:cNvPr>
                <p:cNvSpPr txBox="1"/>
                <p:nvPr/>
              </p:nvSpPr>
              <p:spPr>
                <a:xfrm>
                  <a:off x="1861393" y="1986301"/>
                  <a:ext cx="724316" cy="246221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>
                      <a:solidFill>
                        <a:srgbClr val="0070C0"/>
                      </a:solidFill>
                    </a:rPr>
                    <a:t>Amplifier</a:t>
                  </a:r>
                  <a:endParaRPr lang="it-IT" sz="1000" dirty="0">
                    <a:solidFill>
                      <a:srgbClr val="0070C0"/>
                    </a:solidFill>
                  </a:endParaRPr>
                </a:p>
              </p:txBody>
            </p:sp>
            <p:grpSp>
              <p:nvGrpSpPr>
                <p:cNvPr id="142" name="Group 25">
                  <a:extLst>
                    <a:ext uri="{FF2B5EF4-FFF2-40B4-BE49-F238E27FC236}">
                      <a16:creationId xmlns:a16="http://schemas.microsoft.com/office/drawing/2014/main" id="{91978FD0-0BB5-4F85-9BD0-E012621DBEA1}"/>
                    </a:ext>
                  </a:extLst>
                </p:cNvPr>
                <p:cNvGrpSpPr/>
                <p:nvPr/>
              </p:nvGrpSpPr>
              <p:grpSpPr>
                <a:xfrm>
                  <a:off x="3584179" y="3771421"/>
                  <a:ext cx="107660" cy="66654"/>
                  <a:chOff x="2598335" y="5172148"/>
                  <a:chExt cx="252000" cy="121920"/>
                </a:xfrm>
              </p:grpSpPr>
              <p:cxnSp>
                <p:nvCxnSpPr>
                  <p:cNvPr id="167" name="Connettore diritto 48">
                    <a:extLst>
                      <a:ext uri="{FF2B5EF4-FFF2-40B4-BE49-F238E27FC236}">
                        <a16:creationId xmlns:a16="http://schemas.microsoft.com/office/drawing/2014/main" id="{4F083FEE-724D-45CF-B1AE-7332E10F34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046148"/>
                    <a:ext cx="0" cy="25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8" name="Connettore diritto 48">
                    <a:extLst>
                      <a:ext uri="{FF2B5EF4-FFF2-40B4-BE49-F238E27FC236}">
                        <a16:creationId xmlns:a16="http://schemas.microsoft.com/office/drawing/2014/main" id="{751AD0E8-877B-4C10-851D-A097C9E9DB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161108"/>
                    <a:ext cx="0" cy="144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9" name="Connettore diritto 48">
                    <a:extLst>
                      <a:ext uri="{FF2B5EF4-FFF2-40B4-BE49-F238E27FC236}">
                        <a16:creationId xmlns:a16="http://schemas.microsoft.com/office/drawing/2014/main" id="{CC023C00-FD9F-4499-AC91-045A4ECED9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258068"/>
                    <a:ext cx="0" cy="7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43" name="Group 25">
                  <a:extLst>
                    <a:ext uri="{FF2B5EF4-FFF2-40B4-BE49-F238E27FC236}">
                      <a16:creationId xmlns:a16="http://schemas.microsoft.com/office/drawing/2014/main" id="{7A220383-06B9-4878-97B2-3AE27203B58E}"/>
                    </a:ext>
                  </a:extLst>
                </p:cNvPr>
                <p:cNvGrpSpPr/>
                <p:nvPr/>
              </p:nvGrpSpPr>
              <p:grpSpPr>
                <a:xfrm>
                  <a:off x="3088482" y="3559438"/>
                  <a:ext cx="107660" cy="66654"/>
                  <a:chOff x="2598335" y="5172148"/>
                  <a:chExt cx="252000" cy="121920"/>
                </a:xfrm>
              </p:grpSpPr>
              <p:cxnSp>
                <p:nvCxnSpPr>
                  <p:cNvPr id="164" name="Connettore diritto 48">
                    <a:extLst>
                      <a:ext uri="{FF2B5EF4-FFF2-40B4-BE49-F238E27FC236}">
                        <a16:creationId xmlns:a16="http://schemas.microsoft.com/office/drawing/2014/main" id="{440B436E-995B-4488-801D-7B6D355C5A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046148"/>
                    <a:ext cx="0" cy="25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5" name="Connettore diritto 48">
                    <a:extLst>
                      <a:ext uri="{FF2B5EF4-FFF2-40B4-BE49-F238E27FC236}">
                        <a16:creationId xmlns:a16="http://schemas.microsoft.com/office/drawing/2014/main" id="{31E1E97A-88DD-489D-8222-DB07CD98CC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161108"/>
                    <a:ext cx="0" cy="144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6" name="Connettore diritto 48">
                    <a:extLst>
                      <a:ext uri="{FF2B5EF4-FFF2-40B4-BE49-F238E27FC236}">
                        <a16:creationId xmlns:a16="http://schemas.microsoft.com/office/drawing/2014/main" id="{3A0CF4A7-4A8C-46A2-B0BF-5738D93B42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258068"/>
                    <a:ext cx="0" cy="7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44" name="Group 25">
                  <a:extLst>
                    <a:ext uri="{FF2B5EF4-FFF2-40B4-BE49-F238E27FC236}">
                      <a16:creationId xmlns:a16="http://schemas.microsoft.com/office/drawing/2014/main" id="{0FAC49BD-8D04-4877-A7A6-E59A9519B333}"/>
                    </a:ext>
                  </a:extLst>
                </p:cNvPr>
                <p:cNvGrpSpPr/>
                <p:nvPr/>
              </p:nvGrpSpPr>
              <p:grpSpPr>
                <a:xfrm>
                  <a:off x="4361223" y="3495556"/>
                  <a:ext cx="107660" cy="66654"/>
                  <a:chOff x="2598335" y="5172148"/>
                  <a:chExt cx="252000" cy="121920"/>
                </a:xfrm>
              </p:grpSpPr>
              <p:cxnSp>
                <p:nvCxnSpPr>
                  <p:cNvPr id="161" name="Connettore diritto 48">
                    <a:extLst>
                      <a:ext uri="{FF2B5EF4-FFF2-40B4-BE49-F238E27FC236}">
                        <a16:creationId xmlns:a16="http://schemas.microsoft.com/office/drawing/2014/main" id="{81405EB3-057A-4EF7-A4DA-63785EBF7B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046148"/>
                    <a:ext cx="0" cy="25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2" name="Connettore diritto 48">
                    <a:extLst>
                      <a:ext uri="{FF2B5EF4-FFF2-40B4-BE49-F238E27FC236}">
                        <a16:creationId xmlns:a16="http://schemas.microsoft.com/office/drawing/2014/main" id="{ACEB62B8-2D57-4903-82F3-CEE5092C43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161108"/>
                    <a:ext cx="0" cy="144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3" name="Connettore diritto 48">
                    <a:extLst>
                      <a:ext uri="{FF2B5EF4-FFF2-40B4-BE49-F238E27FC236}">
                        <a16:creationId xmlns:a16="http://schemas.microsoft.com/office/drawing/2014/main" id="{4F991061-A169-4F42-8F22-59DEC98048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258068"/>
                    <a:ext cx="0" cy="7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45" name="Group 25">
                  <a:extLst>
                    <a:ext uri="{FF2B5EF4-FFF2-40B4-BE49-F238E27FC236}">
                      <a16:creationId xmlns:a16="http://schemas.microsoft.com/office/drawing/2014/main" id="{9B85E869-07C7-42DF-A196-71109C961323}"/>
                    </a:ext>
                  </a:extLst>
                </p:cNvPr>
                <p:cNvGrpSpPr/>
                <p:nvPr/>
              </p:nvGrpSpPr>
              <p:grpSpPr>
                <a:xfrm>
                  <a:off x="5088697" y="3497492"/>
                  <a:ext cx="107660" cy="66654"/>
                  <a:chOff x="2598335" y="5172148"/>
                  <a:chExt cx="252000" cy="121920"/>
                </a:xfrm>
              </p:grpSpPr>
              <p:cxnSp>
                <p:nvCxnSpPr>
                  <p:cNvPr id="158" name="Connettore diritto 48">
                    <a:extLst>
                      <a:ext uri="{FF2B5EF4-FFF2-40B4-BE49-F238E27FC236}">
                        <a16:creationId xmlns:a16="http://schemas.microsoft.com/office/drawing/2014/main" id="{FC5747C8-3528-42AC-8293-EFAFB5788E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046148"/>
                    <a:ext cx="0" cy="25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9" name="Connettore diritto 48">
                    <a:extLst>
                      <a:ext uri="{FF2B5EF4-FFF2-40B4-BE49-F238E27FC236}">
                        <a16:creationId xmlns:a16="http://schemas.microsoft.com/office/drawing/2014/main" id="{40A0B41A-34A8-4645-BFCC-1CE3356DD4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161108"/>
                    <a:ext cx="0" cy="144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60" name="Connettore diritto 48">
                    <a:extLst>
                      <a:ext uri="{FF2B5EF4-FFF2-40B4-BE49-F238E27FC236}">
                        <a16:creationId xmlns:a16="http://schemas.microsoft.com/office/drawing/2014/main" id="{D5F09325-A514-4570-9836-6E1BFE5A65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258068"/>
                    <a:ext cx="0" cy="7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46" name="Group 25">
                  <a:extLst>
                    <a:ext uri="{FF2B5EF4-FFF2-40B4-BE49-F238E27FC236}">
                      <a16:creationId xmlns:a16="http://schemas.microsoft.com/office/drawing/2014/main" id="{FE3A7F03-85EF-4D1C-AA40-BEBF963D1424}"/>
                    </a:ext>
                  </a:extLst>
                </p:cNvPr>
                <p:cNvGrpSpPr/>
                <p:nvPr/>
              </p:nvGrpSpPr>
              <p:grpSpPr>
                <a:xfrm>
                  <a:off x="2066884" y="3745018"/>
                  <a:ext cx="107660" cy="66654"/>
                  <a:chOff x="2598335" y="5172148"/>
                  <a:chExt cx="252000" cy="121920"/>
                </a:xfrm>
              </p:grpSpPr>
              <p:cxnSp>
                <p:nvCxnSpPr>
                  <p:cNvPr id="155" name="Connettore diritto 48">
                    <a:extLst>
                      <a:ext uri="{FF2B5EF4-FFF2-40B4-BE49-F238E27FC236}">
                        <a16:creationId xmlns:a16="http://schemas.microsoft.com/office/drawing/2014/main" id="{2C495B49-0C54-4C38-AE6F-9350D45100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046148"/>
                    <a:ext cx="0" cy="25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6" name="Connettore diritto 48">
                    <a:extLst>
                      <a:ext uri="{FF2B5EF4-FFF2-40B4-BE49-F238E27FC236}">
                        <a16:creationId xmlns:a16="http://schemas.microsoft.com/office/drawing/2014/main" id="{8AC92B9A-237A-4455-83DB-4A210ADF07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161108"/>
                    <a:ext cx="0" cy="144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7" name="Connettore diritto 48">
                    <a:extLst>
                      <a:ext uri="{FF2B5EF4-FFF2-40B4-BE49-F238E27FC236}">
                        <a16:creationId xmlns:a16="http://schemas.microsoft.com/office/drawing/2014/main" id="{8784E31E-C822-4782-8A41-F73259ED2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258068"/>
                    <a:ext cx="0" cy="7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47" name="Group 25">
                  <a:extLst>
                    <a:ext uri="{FF2B5EF4-FFF2-40B4-BE49-F238E27FC236}">
                      <a16:creationId xmlns:a16="http://schemas.microsoft.com/office/drawing/2014/main" id="{32BBAAA5-B7BE-4591-902B-87056B657FF4}"/>
                    </a:ext>
                  </a:extLst>
                </p:cNvPr>
                <p:cNvGrpSpPr/>
                <p:nvPr/>
              </p:nvGrpSpPr>
              <p:grpSpPr>
                <a:xfrm>
                  <a:off x="1229059" y="3384383"/>
                  <a:ext cx="107660" cy="66654"/>
                  <a:chOff x="2598335" y="5172148"/>
                  <a:chExt cx="252000" cy="121920"/>
                </a:xfrm>
              </p:grpSpPr>
              <p:cxnSp>
                <p:nvCxnSpPr>
                  <p:cNvPr id="152" name="Connettore diritto 48">
                    <a:extLst>
                      <a:ext uri="{FF2B5EF4-FFF2-40B4-BE49-F238E27FC236}">
                        <a16:creationId xmlns:a16="http://schemas.microsoft.com/office/drawing/2014/main" id="{D72E6E73-440D-4154-B950-F46885D069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046148"/>
                    <a:ext cx="0" cy="25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3" name="Connettore diritto 48">
                    <a:extLst>
                      <a:ext uri="{FF2B5EF4-FFF2-40B4-BE49-F238E27FC236}">
                        <a16:creationId xmlns:a16="http://schemas.microsoft.com/office/drawing/2014/main" id="{06B0B8A7-9664-4308-99CF-A9A3A3AFD7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161108"/>
                    <a:ext cx="0" cy="144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4" name="Connettore diritto 48">
                    <a:extLst>
                      <a:ext uri="{FF2B5EF4-FFF2-40B4-BE49-F238E27FC236}">
                        <a16:creationId xmlns:a16="http://schemas.microsoft.com/office/drawing/2014/main" id="{9F344EA9-9A37-492B-81C8-3AC17A2F65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258068"/>
                    <a:ext cx="0" cy="7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48" name="Group 25">
                  <a:extLst>
                    <a:ext uri="{FF2B5EF4-FFF2-40B4-BE49-F238E27FC236}">
                      <a16:creationId xmlns:a16="http://schemas.microsoft.com/office/drawing/2014/main" id="{09EC95D3-C8E0-4F2B-AE9D-5C9119673B66}"/>
                    </a:ext>
                  </a:extLst>
                </p:cNvPr>
                <p:cNvGrpSpPr/>
                <p:nvPr/>
              </p:nvGrpSpPr>
              <p:grpSpPr>
                <a:xfrm>
                  <a:off x="903090" y="3438824"/>
                  <a:ext cx="107660" cy="66654"/>
                  <a:chOff x="2598335" y="5172148"/>
                  <a:chExt cx="252000" cy="121920"/>
                </a:xfrm>
              </p:grpSpPr>
              <p:cxnSp>
                <p:nvCxnSpPr>
                  <p:cNvPr id="149" name="Connettore diritto 48">
                    <a:extLst>
                      <a:ext uri="{FF2B5EF4-FFF2-40B4-BE49-F238E27FC236}">
                        <a16:creationId xmlns:a16="http://schemas.microsoft.com/office/drawing/2014/main" id="{EB91E022-57DD-4406-87A7-065D13823C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046148"/>
                    <a:ext cx="0" cy="25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0" name="Connettore diritto 48">
                    <a:extLst>
                      <a:ext uri="{FF2B5EF4-FFF2-40B4-BE49-F238E27FC236}">
                        <a16:creationId xmlns:a16="http://schemas.microsoft.com/office/drawing/2014/main" id="{80122C63-15FF-4472-B330-9DBAEF9696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161108"/>
                    <a:ext cx="0" cy="144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51" name="Connettore diritto 48">
                    <a:extLst>
                      <a:ext uri="{FF2B5EF4-FFF2-40B4-BE49-F238E27FC236}">
                        <a16:creationId xmlns:a16="http://schemas.microsoft.com/office/drawing/2014/main" id="{A625F195-1A7B-488E-BC3E-DC32E73B3A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2724335" y="5258068"/>
                    <a:ext cx="0" cy="7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303" name="Group 113">
                  <a:extLst>
                    <a:ext uri="{FF2B5EF4-FFF2-40B4-BE49-F238E27FC236}">
                      <a16:creationId xmlns:a16="http://schemas.microsoft.com/office/drawing/2014/main" id="{4D89D50D-F055-4333-A574-29626C2B7E31}"/>
                    </a:ext>
                  </a:extLst>
                </p:cNvPr>
                <p:cNvGrpSpPr/>
                <p:nvPr/>
              </p:nvGrpSpPr>
              <p:grpSpPr>
                <a:xfrm>
                  <a:off x="1590642" y="2799501"/>
                  <a:ext cx="246683" cy="393053"/>
                  <a:chOff x="1698927" y="1275510"/>
                  <a:chExt cx="487072" cy="712779"/>
                </a:xfrm>
              </p:grpSpPr>
              <p:cxnSp>
                <p:nvCxnSpPr>
                  <p:cNvPr id="304" name="Straight Connector 114">
                    <a:extLst>
                      <a:ext uri="{FF2B5EF4-FFF2-40B4-BE49-F238E27FC236}">
                        <a16:creationId xmlns:a16="http://schemas.microsoft.com/office/drawing/2014/main" id="{5344F813-5708-4403-B559-68D2BEAC38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2103654" y="1681219"/>
                    <a:ext cx="0" cy="16200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5" name="Straight Arrow Connector 115">
                    <a:extLst>
                      <a:ext uri="{FF2B5EF4-FFF2-40B4-BE49-F238E27FC236}">
                        <a16:creationId xmlns:a16="http://schemas.microsoft.com/office/drawing/2014/main" id="{39DCC23E-0FD9-4EBB-BF75-4B4B6FAD10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023999" y="1501577"/>
                    <a:ext cx="162000" cy="0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06" name="Straight Connector 116">
                    <a:extLst>
                      <a:ext uri="{FF2B5EF4-FFF2-40B4-BE49-F238E27FC236}">
                        <a16:creationId xmlns:a16="http://schemas.microsoft.com/office/drawing/2014/main" id="{725B85BA-B4DE-4E15-9A2A-1C98D5D406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179696" y="1275510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7" name="Straight Connector 117">
                    <a:extLst>
                      <a:ext uri="{FF2B5EF4-FFF2-40B4-BE49-F238E27FC236}">
                        <a16:creationId xmlns:a16="http://schemas.microsoft.com/office/drawing/2014/main" id="{1791E3D4-8FAD-4F6A-B2F9-54D66BF84F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 flipV="1">
                    <a:off x="2179695" y="1757195"/>
                    <a:ext cx="0" cy="231094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8" name="Straight Connector 118">
                    <a:extLst>
                      <a:ext uri="{FF2B5EF4-FFF2-40B4-BE49-F238E27FC236}">
                        <a16:creationId xmlns:a16="http://schemas.microsoft.com/office/drawing/2014/main" id="{B67FD7E6-292D-46F8-9556-20C6DED8A4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61769" y="1515299"/>
                    <a:ext cx="0" cy="233173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09" name="Straight Connector 119">
                    <a:extLst>
                      <a:ext uri="{FF2B5EF4-FFF2-40B4-BE49-F238E27FC236}">
                        <a16:creationId xmlns:a16="http://schemas.microsoft.com/office/drawing/2014/main" id="{DFCC6046-76F2-4149-906D-11F2CE5E23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830348" y="1494784"/>
                    <a:ext cx="0" cy="262841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10" name="Straight Connector 120">
                    <a:extLst>
                      <a:ext uri="{FF2B5EF4-FFF2-40B4-BE49-F238E27FC236}">
                        <a16:creationId xmlns:a16="http://schemas.microsoft.com/office/drawing/2014/main" id="{24D22A6C-1C6B-43C8-B92B-0DFE3E49E5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858848" y="1629047"/>
                    <a:ext cx="334111" cy="0"/>
                  </a:xfrm>
                  <a:prstGeom prst="line">
                    <a:avLst/>
                  </a:prstGeom>
                  <a:noFill/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2" name="TextBox 44">
                    <a:extLst>
                      <a:ext uri="{FF2B5EF4-FFF2-40B4-BE49-F238E27FC236}">
                        <a16:creationId xmlns:a16="http://schemas.microsoft.com/office/drawing/2014/main" id="{4FAE6042-DC7C-429B-A641-C56041EE55ED}"/>
                      </a:ext>
                    </a:extLst>
                  </p:cNvPr>
                  <p:cNvSpPr txBox="1"/>
                  <p:nvPr/>
                </p:nvSpPr>
                <p:spPr>
                  <a:xfrm>
                    <a:off x="1729047" y="2872553"/>
                    <a:ext cx="510343" cy="246221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it-IT" sz="10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it-IT" sz="10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IN</m:t>
                              </m:r>
                            </m:sub>
                          </m:sSub>
                        </m:oMath>
                      </m:oMathPara>
                    </a14:m>
                    <a:endParaRPr kumimoji="0" lang="it-IT" sz="1000" b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12" name="TextBox 44">
                    <a:extLst>
                      <a:ext uri="{FF2B5EF4-FFF2-40B4-BE49-F238E27FC236}">
                        <a16:creationId xmlns:a16="http://schemas.microsoft.com/office/drawing/2014/main" id="{4FAE6042-DC7C-429B-A641-C56041EE55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29047" y="2872553"/>
                    <a:ext cx="510343" cy="24622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3" name="TextBox 44">
                    <a:extLst>
                      <a:ext uri="{FF2B5EF4-FFF2-40B4-BE49-F238E27FC236}">
                        <a16:creationId xmlns:a16="http://schemas.microsoft.com/office/drawing/2014/main" id="{EEE37C22-044B-4943-B987-4658B914F058}"/>
                      </a:ext>
                    </a:extLst>
                  </p:cNvPr>
                  <p:cNvSpPr txBox="1"/>
                  <p:nvPr/>
                </p:nvSpPr>
                <p:spPr>
                  <a:xfrm>
                    <a:off x="5208197" y="2502770"/>
                    <a:ext cx="510343" cy="253916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105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it-IT" sz="105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kumimoji="0" lang="it-IT" sz="105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𝐨𝐮𝐭</m:t>
                              </m:r>
                            </m:sub>
                          </m:sSub>
                        </m:oMath>
                      </m:oMathPara>
                    </a14:m>
                    <a:endParaRPr kumimoji="0" lang="it-IT" sz="1050" b="1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</a:endParaRPr>
                  </a:p>
                </p:txBody>
              </p:sp>
            </mc:Choice>
            <mc:Fallback xmlns="">
              <p:sp>
                <p:nvSpPr>
                  <p:cNvPr id="313" name="TextBox 44">
                    <a:extLst>
                      <a:ext uri="{FF2B5EF4-FFF2-40B4-BE49-F238E27FC236}">
                        <a16:creationId xmlns:a16="http://schemas.microsoft.com/office/drawing/2014/main" id="{EEE37C22-044B-4943-B987-4658B914F0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8197" y="2502770"/>
                    <a:ext cx="510343" cy="253916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 w="127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4" name="Connettore 2 313">
                <a:extLst>
                  <a:ext uri="{FF2B5EF4-FFF2-40B4-BE49-F238E27FC236}">
                    <a16:creationId xmlns:a16="http://schemas.microsoft.com/office/drawing/2014/main" id="{C72805C3-67B0-4FDA-A26E-F06707F7AF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24867" y="2309109"/>
                <a:ext cx="0" cy="79200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6B49FC57-A46F-402C-A50C-BD2215406ED8}"/>
              </a:ext>
            </a:extLst>
          </p:cNvPr>
          <p:cNvGrpSpPr/>
          <p:nvPr/>
        </p:nvGrpSpPr>
        <p:grpSpPr>
          <a:xfrm>
            <a:off x="822429" y="1049686"/>
            <a:ext cx="6037875" cy="5238523"/>
            <a:chOff x="6432809" y="973818"/>
            <a:chExt cx="6037875" cy="5238523"/>
          </a:xfrm>
        </p:grpSpPr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AC6205C1-6D11-411C-964A-38C98A71F6CE}"/>
                </a:ext>
              </a:extLst>
            </p:cNvPr>
            <p:cNvSpPr txBox="1"/>
            <p:nvPr/>
          </p:nvSpPr>
          <p:spPr>
            <a:xfrm>
              <a:off x="8177079" y="973818"/>
              <a:ext cx="203654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2000" dirty="0"/>
                <a:t>K</a:t>
              </a:r>
              <a:r>
                <a:rPr lang="en-US" sz="2000" dirty="0" err="1"/>
                <a:t>rummenacher</a:t>
              </a:r>
              <a:r>
                <a:rPr lang="en-US" sz="2000" dirty="0"/>
                <a:t>*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37">
                  <a:extLst>
                    <a:ext uri="{FF2B5EF4-FFF2-40B4-BE49-F238E27FC236}">
                      <a16:creationId xmlns:a16="http://schemas.microsoft.com/office/drawing/2014/main" id="{2B873E41-4B61-4DB1-AF73-81610F6AE5A9}"/>
                    </a:ext>
                  </a:extLst>
                </p:cNvPr>
                <p:cNvSpPr txBox="1"/>
                <p:nvPr/>
              </p:nvSpPr>
              <p:spPr>
                <a:xfrm>
                  <a:off x="6608120" y="4405107"/>
                  <a:ext cx="3364079" cy="14621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b="1" dirty="0" err="1">
                      <a:sym typeface="Wingdings" panose="05000000000000000000" pitchFamily="2" charset="2"/>
                    </a:rPr>
                    <a:t>Shaping</a:t>
                  </a:r>
                  <a:r>
                    <a:rPr lang="it-IT" sz="1600" b="1" dirty="0">
                      <a:sym typeface="Wingdings" panose="05000000000000000000" pitchFamily="2" charset="2"/>
                    </a:rPr>
                    <a:t> time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it-IT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𝛕</m:t>
                          </m:r>
                        </m:e>
                        <m:sub>
                          <m:r>
                            <a:rPr lang="it-IT" sz="16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𝐬</m:t>
                          </m:r>
                        </m:sub>
                      </m:sSub>
                      <m:r>
                        <a:rPr lang="it-IT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a14:m>
                  <a:r>
                    <a:rPr lang="en-US" sz="1600" b="1" dirty="0"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rPr>
                    <a:t>∝</a:t>
                  </a:r>
                  <a:r>
                    <a:rPr lang="it-IT" sz="1600" b="1" dirty="0"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sz="16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it-IT" sz="1600" b="1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it-IT" sz="1600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it-IT" sz="1600" b="1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𝐊</m:t>
                              </m:r>
                            </m:sub>
                          </m:sSub>
                        </m:den>
                      </m:f>
                    </m:oMath>
                  </a14:m>
                  <a:endParaRPr lang="it-IT" sz="1600" b="1" dirty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b="1" dirty="0">
                      <a:sym typeface="Wingdings" panose="05000000000000000000" pitchFamily="2" charset="2"/>
                    </a:rPr>
                    <a:t>Noise </a:t>
                  </a:r>
                  <a:r>
                    <a:rPr lang="it-IT" sz="1600" b="1" dirty="0" err="1">
                      <a:sym typeface="Wingdings" panose="05000000000000000000" pitchFamily="2" charset="2"/>
                    </a:rPr>
                    <a:t>current</a:t>
                  </a:r>
                  <a:r>
                    <a:rPr lang="it-IT" sz="1600" b="1" dirty="0">
                      <a:sym typeface="Wingdings" panose="05000000000000000000" pitchFamily="2" charset="2"/>
                    </a:rPr>
                    <a:t> source </a:t>
                  </a:r>
                  <a:r>
                    <a:rPr lang="en-US" sz="1600" b="1" dirty="0"/>
                    <a:t>∝</a:t>
                  </a:r>
                  <a:r>
                    <a:rPr lang="it-IT" sz="1600" b="1" dirty="0">
                      <a:sym typeface="Wingdings" panose="05000000000000000000" pitchFamily="2" charset="2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𝑰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𝑲</m:t>
                          </m:r>
                        </m:sub>
                      </m:sSub>
                    </m:oMath>
                  </a14:m>
                  <a:endParaRPr lang="it-IT" sz="1600" b="1" dirty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it-IT" sz="1600" b="1" dirty="0" err="1">
                      <a:sym typeface="Wingdings" panose="05000000000000000000" pitchFamily="2" charset="2"/>
                    </a:rPr>
                    <a:t>Dependence</a:t>
                  </a:r>
                  <a:r>
                    <a:rPr lang="it-IT" sz="1600" b="1" dirty="0">
                      <a:sym typeface="Wingdings" panose="05000000000000000000" pitchFamily="2" charset="2"/>
                    </a:rPr>
                    <a:t> </a:t>
                  </a:r>
                  <a:r>
                    <a:rPr lang="it-IT" sz="1600" dirty="0" err="1">
                      <a:sym typeface="Wingdings" panose="05000000000000000000" pitchFamily="2" charset="2"/>
                    </a:rPr>
                    <a:t>between</a:t>
                  </a:r>
                  <a:r>
                    <a:rPr lang="it-IT" sz="1600" dirty="0">
                      <a:sym typeface="Wingdings" panose="05000000000000000000" pitchFamily="2" charset="2"/>
                    </a:rPr>
                    <a:t> </a:t>
                  </a:r>
                  <a:r>
                    <a:rPr lang="it-IT" sz="1600" dirty="0" err="1">
                      <a:sym typeface="Wingdings" panose="05000000000000000000" pitchFamily="2" charset="2"/>
                    </a:rPr>
                    <a:t>noise</a:t>
                  </a:r>
                  <a:r>
                    <a:rPr lang="it-IT" sz="1600" dirty="0">
                      <a:sym typeface="Wingdings" panose="05000000000000000000" pitchFamily="2" charset="2"/>
                    </a:rPr>
                    <a:t>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it-IT" sz="16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𝑰</m:t>
                          </m:r>
                        </m:e>
                        <m:sub>
                          <m:r>
                            <a:rPr lang="it-IT" sz="16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𝑲</m:t>
                          </m:r>
                        </m:sub>
                      </m:sSub>
                    </m:oMath>
                  </a14:m>
                  <a:r>
                    <a:rPr lang="it-IT" sz="1600" dirty="0">
                      <a:sym typeface="Wingdings" panose="05000000000000000000" pitchFamily="2" charset="2"/>
                    </a:rPr>
                    <a:t> and </a:t>
                  </a:r>
                  <a:r>
                    <a:rPr lang="it-IT" sz="1600" dirty="0" err="1">
                      <a:sym typeface="Wingdings" panose="05000000000000000000" pitchFamily="2" charset="2"/>
                    </a:rPr>
                    <a:t>shaping</a:t>
                  </a:r>
                  <a:r>
                    <a:rPr lang="it-IT" sz="1600" dirty="0">
                      <a:sym typeface="Wingdings" panose="05000000000000000000" pitchFamily="2" charset="2"/>
                    </a:rPr>
                    <a:t> time</a:t>
                  </a:r>
                  <a:endParaRPr lang="it-IT" sz="16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it-IT" sz="1600" dirty="0">
                    <a:sym typeface="Wingdings" panose="05000000000000000000" pitchFamily="2" charset="2"/>
                  </a:endParaRPr>
                </a:p>
              </p:txBody>
            </p:sp>
          </mc:Choice>
          <mc:Fallback xmlns="">
            <p:sp>
              <p:nvSpPr>
                <p:cNvPr id="55" name="TextBox 37">
                  <a:extLst>
                    <a:ext uri="{FF2B5EF4-FFF2-40B4-BE49-F238E27FC236}">
                      <a16:creationId xmlns:a16="http://schemas.microsoft.com/office/drawing/2014/main" id="{2B873E41-4B61-4DB1-AF73-81610F6AE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120" y="4405107"/>
                  <a:ext cx="3364079" cy="1462195"/>
                </a:xfrm>
                <a:prstGeom prst="rect">
                  <a:avLst/>
                </a:prstGeom>
                <a:blipFill>
                  <a:blip r:embed="rId30"/>
                  <a:stretch>
                    <a:fillRect l="-72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9890D345-DF06-4559-8D4D-C2F83DF829D3}"/>
                </a:ext>
              </a:extLst>
            </p:cNvPr>
            <p:cNvSpPr txBox="1"/>
            <p:nvPr/>
          </p:nvSpPr>
          <p:spPr>
            <a:xfrm>
              <a:off x="6432809" y="5750676"/>
              <a:ext cx="60378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0" i="0" u="none" strike="noStrike" baseline="0" dirty="0"/>
                <a:t>*Ref: </a:t>
              </a:r>
              <a:r>
                <a:rPr lang="en-US" sz="1200" b="0" i="0" u="none" strike="noStrike" baseline="0" dirty="0" err="1"/>
                <a:t>Krummenacher</a:t>
              </a:r>
              <a:r>
                <a:rPr lang="en-US" sz="1200" b="0" i="0" u="none" strike="noStrike" baseline="0" dirty="0"/>
                <a:t>, Francois. ”Pixel detectors with local intelligence: an IC designer point of view.” Nuclear Instruments and Methods in Physics Research Section A </a:t>
              </a:r>
              <a:r>
                <a:rPr lang="en-US" sz="1200" b="1" i="0" u="none" strike="noStrike" baseline="0" dirty="0"/>
                <a:t>305.3</a:t>
              </a:r>
              <a:r>
                <a:rPr lang="en-US" sz="1200" b="0" i="0" u="none" strike="noStrike" baseline="0" dirty="0"/>
                <a:t> (1991): 527-532</a:t>
              </a:r>
              <a:endParaRPr lang="en-US" sz="1200" dirty="0"/>
            </a:p>
          </p:txBody>
        </p:sp>
        <p:grpSp>
          <p:nvGrpSpPr>
            <p:cNvPr id="319" name="Gruppo 318">
              <a:extLst>
                <a:ext uri="{FF2B5EF4-FFF2-40B4-BE49-F238E27FC236}">
                  <a16:creationId xmlns:a16="http://schemas.microsoft.com/office/drawing/2014/main" id="{47B8EF36-4D22-4FC1-BB9D-04595FEBDAD7}"/>
                </a:ext>
              </a:extLst>
            </p:cNvPr>
            <p:cNvGrpSpPr/>
            <p:nvPr/>
          </p:nvGrpSpPr>
          <p:grpSpPr>
            <a:xfrm>
              <a:off x="6650901" y="1558193"/>
              <a:ext cx="3452669" cy="2793162"/>
              <a:chOff x="8044393" y="1599629"/>
              <a:chExt cx="3452669" cy="2793162"/>
            </a:xfrm>
          </p:grpSpPr>
          <p:pic>
            <p:nvPicPr>
              <p:cNvPr id="317" name="Immagine 316">
                <a:extLst>
                  <a:ext uri="{FF2B5EF4-FFF2-40B4-BE49-F238E27FC236}">
                    <a16:creationId xmlns:a16="http://schemas.microsoft.com/office/drawing/2014/main" id="{DCE3E96F-5D79-44B6-9B65-93B6079B45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44393" y="1599629"/>
                <a:ext cx="2722647" cy="2793162"/>
              </a:xfrm>
              <a:prstGeom prst="rect">
                <a:avLst/>
              </a:prstGeom>
            </p:spPr>
          </p:pic>
          <p:sp>
            <p:nvSpPr>
              <p:cNvPr id="318" name="Rettangolo 317">
                <a:extLst>
                  <a:ext uri="{FF2B5EF4-FFF2-40B4-BE49-F238E27FC236}">
                    <a16:creationId xmlns:a16="http://schemas.microsoft.com/office/drawing/2014/main" id="{0D2B6D32-9CB2-48D4-B35B-9A6DA4456B9F}"/>
                  </a:ext>
                </a:extLst>
              </p:cNvPr>
              <p:cNvSpPr/>
              <p:nvPr/>
            </p:nvSpPr>
            <p:spPr>
              <a:xfrm>
                <a:off x="10582662" y="1723202"/>
                <a:ext cx="914400" cy="509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DF32D802-0AFA-40BA-A87A-C20769A83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9550687" y="1848799"/>
              <a:ext cx="2170323" cy="193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4019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Abel"/>
        <a:ea typeface=""/>
        <a:cs typeface=""/>
      </a:majorFont>
      <a:minorFont>
        <a:latin typeface="A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17395</TotalTime>
  <Words>1213</Words>
  <Application>Microsoft Office PowerPoint</Application>
  <PresentationFormat>Widescreen</PresentationFormat>
  <Paragraphs>287</Paragraphs>
  <Slides>23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6" baseType="lpstr">
      <vt:lpstr>ＭＳ Ｐゴシック</vt:lpstr>
      <vt:lpstr>Abel</vt:lpstr>
      <vt:lpstr>Arial</vt:lpstr>
      <vt:lpstr>Arial</vt:lpstr>
      <vt:lpstr>Arial Narrow</vt:lpstr>
      <vt:lpstr>Bodoni MT</vt:lpstr>
      <vt:lpstr>Calibri</vt:lpstr>
      <vt:lpstr>Cambria Math</vt:lpstr>
      <vt:lpstr>Symbol</vt:lpstr>
      <vt:lpstr>Times New Roman</vt:lpstr>
      <vt:lpstr>Verdana</vt:lpstr>
      <vt:lpstr>Wingdings</vt:lpstr>
      <vt:lpstr>Tema di Office</vt:lpstr>
      <vt:lpstr>Polimi experience towards development of new Front-end solutions for next generation of EuXFEL detectors</vt:lpstr>
      <vt:lpstr>OUTLINE</vt:lpstr>
      <vt:lpstr>The DSSC readout ASIC</vt:lpstr>
      <vt:lpstr>Charge preamplifier for the DSSC readout ASIC (1)</vt:lpstr>
      <vt:lpstr>Charge preamplifier for the DSSC readout ASIC (2)</vt:lpstr>
      <vt:lpstr>Electronics noise vs. Integration time (courtesy M.Porro)</vt:lpstr>
      <vt:lpstr>Pixel Readout in 65nm (MIRA ASIC)</vt:lpstr>
      <vt:lpstr>MIRA Charge Sensitive Amplifier (CSA)</vt:lpstr>
      <vt:lpstr>Noise current source vs. pulse duration</vt:lpstr>
      <vt:lpstr>MIRA CSA Transient Pulse and Noise - Simulations</vt:lpstr>
      <vt:lpstr>Noise contributions - Simulations</vt:lpstr>
      <vt:lpstr>The SuperPixel - Layout</vt:lpstr>
      <vt:lpstr>MIRA I CSA Transient Response - Measurements</vt:lpstr>
      <vt:lpstr>MIRA II –Results</vt:lpstr>
      <vt:lpstr>Gain-switching: standard approach</vt:lpstr>
      <vt:lpstr>Gain-switching: ‘predictive’ approach</vt:lpstr>
      <vt:lpstr>Implementation in a SiPM-readout ASIC</vt:lpstr>
      <vt:lpstr>Experimental results</vt:lpstr>
      <vt:lpstr>Implementation in a gamma-ray detector</vt:lpstr>
      <vt:lpstr>Gain switching statistics</vt:lpstr>
      <vt:lpstr>Study of FE in 65nm for EuXFEL detectors</vt:lpstr>
      <vt:lpstr>Preliminary noise evaluations...</vt:lpstr>
      <vt:lpstr>Wrap-up..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Edoardo Fabbrica</dc:creator>
  <cp:lastModifiedBy>Carlo Ettore Fiorini</cp:lastModifiedBy>
  <cp:revision>140</cp:revision>
  <dcterms:created xsi:type="dcterms:W3CDTF">2023-02-07T13:25:20Z</dcterms:created>
  <dcterms:modified xsi:type="dcterms:W3CDTF">2023-09-17T22:26:01Z</dcterms:modified>
</cp:coreProperties>
</file>