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7" r:id="rId2"/>
    <p:sldId id="268" r:id="rId3"/>
    <p:sldId id="271" r:id="rId4"/>
    <p:sldId id="270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32" autoAdjust="0"/>
    <p:restoredTop sz="96327" autoAdjust="0"/>
  </p:normalViewPr>
  <p:slideViewPr>
    <p:cSldViewPr showGuides="1">
      <p:cViewPr varScale="1">
        <p:scale>
          <a:sx n="131" d="100"/>
          <a:sy n="131" d="100"/>
        </p:scale>
        <p:origin x="348" y="114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30.01.2023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30.01.2023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2023-01-30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04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Hannes Dinter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week 04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829243BD-5AAF-4B6C-AD2D-AC1FC4217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0102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BE133DD-D40F-4697-8D53-570C62959B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41333"/>
              </p:ext>
            </p:extLst>
          </p:nvPr>
        </p:nvGraphicFramePr>
        <p:xfrm>
          <a:off x="407988" y="1406427"/>
          <a:ext cx="11376024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004">
                  <a:extLst>
                    <a:ext uri="{9D8B030D-6E8A-4147-A177-3AD203B41FA5}">
                      <a16:colId xmlns:a16="http://schemas.microsoft.com/office/drawing/2014/main" val="1314118428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8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/>
                        <a:t>Mon. 23</a:t>
                      </a:r>
                      <a:r>
                        <a:rPr lang="en-US" sz="1800" b="1" baseline="30000" noProof="0" dirty="0"/>
                        <a:t>rd</a:t>
                      </a:r>
                      <a:r>
                        <a:rPr lang="en-US" sz="1800" b="1" noProof="0" dirty="0"/>
                        <a:t> 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/>
                        <a:t>Tue. 24</a:t>
                      </a:r>
                      <a:r>
                        <a:rPr lang="en-US" sz="1800" b="1" baseline="30000" noProof="0" dirty="0"/>
                        <a:t>th</a:t>
                      </a:r>
                      <a:r>
                        <a:rPr lang="en-US" sz="1800" b="1" noProof="0" dirty="0"/>
                        <a:t> 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/>
                        <a:t>Wed. 25</a:t>
                      </a:r>
                      <a:r>
                        <a:rPr lang="en-US" sz="1800" b="1" baseline="30000" noProof="0" dirty="0"/>
                        <a:t>th</a:t>
                      </a:r>
                      <a:r>
                        <a:rPr lang="en-US" sz="1800" b="1" noProof="0" dirty="0"/>
                        <a:t> 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/>
                        <a:t>Thu. 26</a:t>
                      </a:r>
                      <a:r>
                        <a:rPr lang="en-US" sz="1800" b="1" baseline="30000" noProof="0" dirty="0"/>
                        <a:t>th</a:t>
                      </a:r>
                      <a:r>
                        <a:rPr lang="en-US" sz="1800" b="1" noProof="0" dirty="0"/>
                        <a:t> 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/>
                        <a:t>Fri. 27</a:t>
                      </a:r>
                      <a:r>
                        <a:rPr lang="en-US" sz="1800" b="1" baseline="30000" noProof="0" dirty="0"/>
                        <a:t>th</a:t>
                      </a:r>
                      <a:br>
                        <a:rPr lang="en-US" sz="1800" b="1" noProof="0" dirty="0"/>
                      </a:br>
                      <a:r>
                        <a:rPr lang="en-US" sz="1800" b="1" noProof="0" dirty="0"/>
                        <a:t>January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/>
                        <a:t>Achievements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noProof="0" dirty="0"/>
                        <a:t>Irradiation of Eppendorf tubes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600" noProof="0" dirty="0"/>
                        <a:t>T</a:t>
                      </a:r>
                      <a:r>
                        <a:rPr lang="en-US" sz="1600" noProof="0" dirty="0" err="1"/>
                        <a:t>urbo</a:t>
                      </a:r>
                      <a:r>
                        <a:rPr lang="en-US" sz="1600" noProof="0" dirty="0"/>
                        <a:t>-ICT 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noProof="0" dirty="0"/>
                        <a:t>Irradiation of Eppendorf tubes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noProof="0" dirty="0"/>
                        <a:t>Setting </a:t>
                      </a:r>
                      <a:r>
                        <a:rPr lang="de-DE" sz="1600" noProof="0" dirty="0" err="1"/>
                        <a:t>up</a:t>
                      </a:r>
                      <a:r>
                        <a:rPr lang="de-DE" sz="1600" noProof="0" dirty="0"/>
                        <a:t> p</a:t>
                      </a:r>
                      <a:r>
                        <a:rPr lang="en-US" sz="1600" noProof="0" dirty="0" err="1"/>
                        <a:t>osition</a:t>
                      </a:r>
                      <a:r>
                        <a:rPr lang="en-US" sz="1600" noProof="0" dirty="0"/>
                        <a:t> feedback, changing direction of snake pattern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noProof="0" dirty="0"/>
                        <a:t>Over night: Position stability 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noProof="0" dirty="0">
                          <a:sym typeface="Wingdings" pitchFamily="2" charset="2"/>
                        </a:rPr>
                        <a:t>Irradiation of Eppendorf tubes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600" noProof="0" dirty="0">
                          <a:sym typeface="Wingdings" pitchFamily="2" charset="2"/>
                        </a:rPr>
                        <a:t>Debugging</a:t>
                      </a:r>
                      <a:r>
                        <a:rPr lang="en-US" sz="1600" noProof="0" dirty="0">
                          <a:sym typeface="Wingdings" pitchFamily="2" charset="2"/>
                        </a:rPr>
                        <a:t> Turbo-ICT communication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600" noProof="0" dirty="0">
                          <a:sym typeface="Wingdings" pitchFamily="2" charset="2"/>
                        </a:rPr>
                        <a:t>O</a:t>
                      </a:r>
                      <a:r>
                        <a:rPr lang="en-US" sz="1600" noProof="0" dirty="0" err="1">
                          <a:sym typeface="Wingdings" pitchFamily="2" charset="2"/>
                        </a:rPr>
                        <a:t>ver</a:t>
                      </a:r>
                      <a:r>
                        <a:rPr lang="en-US" sz="1600" noProof="0" dirty="0">
                          <a:sym typeface="Wingdings" pitchFamily="2" charset="2"/>
                        </a:rPr>
                        <a:t> night: Position stability 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noProof="0" dirty="0">
                          <a:sym typeface="Wingdings" pitchFamily="2" charset="2"/>
                        </a:rPr>
                        <a:t>Irradiation of Eppendorf tubes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noProof="0" dirty="0">
                          <a:sym typeface="Wingdings" pitchFamily="2" charset="2"/>
                        </a:rPr>
                        <a:t>Debugging Turbo-ICT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noProof="0" dirty="0"/>
                        <a:t>Irradiation </a:t>
                      </a:r>
                      <a:r>
                        <a:rPr lang="de-DE" sz="1600" noProof="0" dirty="0" err="1"/>
                        <a:t>of</a:t>
                      </a:r>
                      <a:r>
                        <a:rPr lang="de-DE" sz="1600" noProof="0" dirty="0"/>
                        <a:t> Eppendorf </a:t>
                      </a:r>
                      <a:r>
                        <a:rPr lang="de-DE" sz="1600" noProof="0" dirty="0" err="1"/>
                        <a:t>tubes</a:t>
                      </a:r>
                      <a:endParaRPr lang="de-DE" sz="1600" noProof="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noProof="0" dirty="0">
                          <a:sym typeface="Wingdings" pitchFamily="2" charset="2"/>
                        </a:rPr>
                        <a:t>Debugging Turbo-ICT communication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noProof="0" dirty="0"/>
                        <a:t>Re-establishing nominal operation parameters of RF (amplitudes and phases)</a:t>
                      </a:r>
                      <a:endParaRPr lang="de-DE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/>
                        <a:t>Difficulties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600" i="0" noProof="0" dirty="0"/>
                        <a:t>Position </a:t>
                      </a:r>
                      <a:r>
                        <a:rPr lang="de-DE" sz="1600" i="0" noProof="0" dirty="0" err="1"/>
                        <a:t>oscillations</a:t>
                      </a:r>
                      <a:endParaRPr lang="en-US" sz="16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i="0" noProof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sz="1800" b="1" noProof="0" dirty="0"/>
                        <a:t>Notes</a:t>
                      </a:r>
                      <a:endParaRPr lang="en-US" sz="18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i="0" noProof="0" dirty="0">
                          <a:sym typeface="Wingdings" pitchFamily="2" charset="2"/>
                        </a:rPr>
                        <a:t>Disabled attenuator auto-control for the last BPM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6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166E94B2-F57A-4E57-AE84-239F4F66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Frequency analysis of over-night stability measurements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1C5025FD-0776-46E6-8A51-A03442DFE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010249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15F7D3-9E52-43D2-A5F1-B2680ED28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EA39918C-6329-46EB-80A7-A443B0CD26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2023-01-25T11:07:18-06.png (2304×622)">
            <a:extLst>
              <a:ext uri="{FF2B5EF4-FFF2-40B4-BE49-F238E27FC236}">
                <a16:creationId xmlns:a16="http://schemas.microsoft.com/office/drawing/2014/main" id="{43817B29-A443-457E-9B56-7012F8481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999" y="1431751"/>
            <a:ext cx="9000000" cy="242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023-01-26T10:59:43-00.png (2304×622)">
            <a:extLst>
              <a:ext uri="{FF2B5EF4-FFF2-40B4-BE49-F238E27FC236}">
                <a16:creationId xmlns:a16="http://schemas.microsoft.com/office/drawing/2014/main" id="{9A797BE8-28A0-4626-BC8C-9BBD1861D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999" y="3987379"/>
            <a:ext cx="9000000" cy="242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31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25ED04-D5D0-4429-9309-A3307BFB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Plans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week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6485BD-2E8C-4C8A-AEFC-3BF97007C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Mon: Maintenance </a:t>
            </a:r>
            <a:r>
              <a:rPr lang="de-DE" dirty="0" err="1"/>
              <a:t>day</a:t>
            </a:r>
            <a:endParaRPr lang="de-DE" dirty="0"/>
          </a:p>
          <a:p>
            <a:r>
              <a:rPr lang="de-DE" dirty="0"/>
              <a:t>Tue: Close </a:t>
            </a:r>
            <a:r>
              <a:rPr lang="de-DE" dirty="0" err="1"/>
              <a:t>tunnel</a:t>
            </a:r>
            <a:r>
              <a:rPr lang="de-DE" dirty="0"/>
              <a:t>, </a:t>
            </a:r>
            <a:r>
              <a:rPr lang="de-DE" dirty="0" err="1"/>
              <a:t>oscillation</a:t>
            </a:r>
            <a:r>
              <a:rPr lang="de-DE" dirty="0"/>
              <a:t> </a:t>
            </a:r>
            <a:r>
              <a:rPr lang="de-DE" dirty="0" err="1"/>
              <a:t>studies</a:t>
            </a:r>
            <a:r>
              <a:rPr lang="de-DE" dirty="0"/>
              <a:t> &amp; MPC </a:t>
            </a:r>
            <a:r>
              <a:rPr lang="de-DE" dirty="0" err="1"/>
              <a:t>work</a:t>
            </a:r>
            <a:endParaRPr lang="de-DE" dirty="0"/>
          </a:p>
          <a:p>
            <a:r>
              <a:rPr lang="de-DE" dirty="0" err="1"/>
              <a:t>Wed</a:t>
            </a:r>
            <a:r>
              <a:rPr lang="de-DE" dirty="0"/>
              <a:t>: UKE &amp; D3</a:t>
            </a:r>
          </a:p>
          <a:p>
            <a:r>
              <a:rPr lang="de-DE" dirty="0"/>
              <a:t>Thu: Auto acc.</a:t>
            </a:r>
          </a:p>
          <a:p>
            <a:r>
              <a:rPr lang="de-DE" dirty="0" err="1"/>
              <a:t>Fri</a:t>
            </a:r>
            <a:r>
              <a:rPr lang="de-DE" dirty="0"/>
              <a:t>: </a:t>
            </a:r>
            <a:r>
              <a:rPr lang="de-DE" dirty="0" err="1"/>
              <a:t>tbd</a:t>
            </a:r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450FBB-24DD-4532-9FDD-A856FBC33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7E28EA-6034-4B4C-A072-8CCDD0CC55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77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63A3DC-8E07-4B8A-B8FD-C92702689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010249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2023-01-30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05</a:t>
            </a:r>
          </a:p>
        </p:txBody>
      </p:sp>
      <p:graphicFrame>
        <p:nvGraphicFramePr>
          <p:cNvPr id="6" name="Tabelle">
            <a:extLst>
              <a:ext uri="{FF2B5EF4-FFF2-40B4-BE49-F238E27FC236}">
                <a16:creationId xmlns:a16="http://schemas.microsoft.com/office/drawing/2014/main" id="{830E68D4-1DA3-CA46-B346-9EA45DD185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4631346"/>
              </p:ext>
            </p:extLst>
          </p:nvPr>
        </p:nvGraphicFramePr>
        <p:xfrm>
          <a:off x="407986" y="1406426"/>
          <a:ext cx="11376024" cy="4326828"/>
        </p:xfrm>
        <a:graphic>
          <a:graphicData uri="http://schemas.openxmlformats.org/drawingml/2006/table">
            <a:tbl>
              <a:tblPr bandRow="1"/>
              <a:tblGrid>
                <a:gridCol w="3887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sz="2400" b="1" noProof="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b="1" noProof="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Shift </a:t>
                      </a:r>
                      <a:r>
                        <a:rPr lang="de-DE" sz="2400" b="1" noProof="0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leader</a:t>
                      </a:r>
                      <a:endParaRPr sz="2400" b="1" noProof="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30.01.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Tunnel open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r>
                        <a:rPr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Frank </a:t>
                      </a:r>
                      <a:r>
                        <a:rPr lang="de-DE" sz="2400" noProof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Mayet</a:t>
                      </a: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Max Kellermeier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01.02.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Hannes Dinter, Frank </a:t>
                      </a:r>
                      <a:r>
                        <a:rPr lang="de-DE" sz="2400" noProof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Mayet</a:t>
                      </a:r>
                      <a:endParaRPr lang="de-DE"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02.02.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b="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Max Kellermeier, Hannes Dinter</a:t>
                      </a: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03.02.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 </a:t>
                      </a:r>
                      <a:r>
                        <a:rPr lang="de-DE" sz="2400" noProof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Vinatier</a:t>
                      </a:r>
                      <a:endParaRPr lang="de-DE"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407987" y="6039173"/>
            <a:ext cx="11376024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246</Words>
  <Application>Microsoft Office PowerPoint</Application>
  <PresentationFormat>Breitbild</PresentationFormat>
  <Paragraphs>53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DESY</vt:lpstr>
      <vt:lpstr>ARES Operation Meeting</vt:lpstr>
      <vt:lpstr>Summary of week 04</vt:lpstr>
      <vt:lpstr>Time Frequency analysis of over-night stability measurements</vt:lpstr>
      <vt:lpstr>Plans for this week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Dinter, Hannes</cp:lastModifiedBy>
  <cp:revision>583</cp:revision>
  <dcterms:created xsi:type="dcterms:W3CDTF">2021-08-09T09:06:11Z</dcterms:created>
  <dcterms:modified xsi:type="dcterms:W3CDTF">2023-01-30T12:25:03Z</dcterms:modified>
</cp:coreProperties>
</file>