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13"/>
  </p:notesMasterIdLst>
  <p:sldIdLst>
    <p:sldId id="267" r:id="rId4"/>
    <p:sldId id="269" r:id="rId5"/>
    <p:sldId id="278" r:id="rId6"/>
    <p:sldId id="282" r:id="rId7"/>
    <p:sldId id="280" r:id="rId8"/>
    <p:sldId id="279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7" autoAdjust="0"/>
    <p:restoredTop sz="95887" autoAdjust="0"/>
  </p:normalViewPr>
  <p:slideViewPr>
    <p:cSldViewPr snapToGrid="0">
      <p:cViewPr varScale="1">
        <p:scale>
          <a:sx n="61" d="100"/>
          <a:sy n="61" d="100"/>
        </p:scale>
        <p:origin x="1230" y="72"/>
      </p:cViewPr>
      <p:guideLst>
        <p:guide orient="horz" pos="2159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Energie ist ein Schwerpunkt Forschungsthema am KIT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08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Energie ist ein Schwerpunkt Forschungsthema am KIT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7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Energie ist ein Schwerpunkt Forschungsthema am KIT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04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79EFF8-A8B7-4EB5-B36E-1CCF396590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2" y="3351675"/>
            <a:ext cx="5477593" cy="30811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7BB5D0-8FF1-462E-B565-3BFD7F55B6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35" y="3351675"/>
            <a:ext cx="5477593" cy="30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4499710-2D6F-5743-B9E5-F18E3B239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1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17.04.2023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17.04.2023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17.04.2023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157FB1C4-03A2-5742-A484-BFCC04AE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17.04.2023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17.04.2023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17.04.2023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8973510D-7EB2-DE48-B751-648EBCCCF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17.04.2023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17.04.2023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17.04.2023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17.04.2023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17.04.2023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Matthias Balzer – SEI Tagung 2023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2" y="6319881"/>
            <a:ext cx="4323398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 IPE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0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17.04.2023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1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17.04.2023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oxford-cafe-ost.de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552384" y="1650898"/>
            <a:ext cx="8827564" cy="380035"/>
          </a:xfrm>
        </p:spPr>
        <p:txBody>
          <a:bodyPr>
            <a:noAutofit/>
          </a:bodyPr>
          <a:lstStyle/>
          <a:p>
            <a:pPr algn="ctr"/>
            <a:r>
              <a:rPr lang="de-DE" dirty="0"/>
              <a:t>SEI Tagung 2023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552384" y="2381057"/>
            <a:ext cx="7601665" cy="679663"/>
          </a:xfrm>
        </p:spPr>
        <p:txBody>
          <a:bodyPr/>
          <a:lstStyle/>
          <a:p>
            <a:pPr algn="ctr"/>
            <a:r>
              <a:rPr lang="de-DE" dirty="0"/>
              <a:t>Matthias Balzer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EB89A41D-314D-4F16-86AF-0B545D70A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948" y="359207"/>
            <a:ext cx="798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8D1F1879-A040-4B52-9B0F-65F1A3CB4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34" y="1502284"/>
            <a:ext cx="6750036" cy="448786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Tagungsort KIT Campus Süd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15D8DD7-CE10-408F-BBA1-993ACCE4C593}"/>
              </a:ext>
            </a:extLst>
          </p:cNvPr>
          <p:cNvSpPr/>
          <p:nvPr/>
        </p:nvSpPr>
        <p:spPr>
          <a:xfrm>
            <a:off x="1630993" y="5990146"/>
            <a:ext cx="6750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/>
              <a:t>https://www.kit.edu/downloads/campus-sued.pdf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7EB1C30-5832-48B3-98A8-E70D86882D79}"/>
              </a:ext>
            </a:extLst>
          </p:cNvPr>
          <p:cNvSpPr/>
          <p:nvPr/>
        </p:nvSpPr>
        <p:spPr>
          <a:xfrm>
            <a:off x="5767756" y="2893924"/>
            <a:ext cx="472273" cy="3014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94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 Tagungsort - Mensa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80FCD8A7-4260-4A97-8AEB-DE8BC6AAB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68" y="1406011"/>
            <a:ext cx="5422015" cy="4825362"/>
          </a:xfr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7E40970F-4CA3-4824-857D-999942422333}"/>
              </a:ext>
            </a:extLst>
          </p:cNvPr>
          <p:cNvSpPr/>
          <p:nvPr/>
        </p:nvSpPr>
        <p:spPr>
          <a:xfrm>
            <a:off x="6611818" y="1678074"/>
            <a:ext cx="472273" cy="3014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5DB338C-30D2-4EF9-B558-D80A82F3BD79}"/>
              </a:ext>
            </a:extLst>
          </p:cNvPr>
          <p:cNvSpPr/>
          <p:nvPr/>
        </p:nvSpPr>
        <p:spPr>
          <a:xfrm>
            <a:off x="4533484" y="4754543"/>
            <a:ext cx="973016" cy="83234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3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6D1DB53-15F8-4C37-AC93-644EE069D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1338281"/>
            <a:ext cx="6579053" cy="4815867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Gemeinsame Abendessen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15D8DD7-CE10-408F-BBA1-993ACCE4C593}"/>
              </a:ext>
            </a:extLst>
          </p:cNvPr>
          <p:cNvSpPr/>
          <p:nvPr/>
        </p:nvSpPr>
        <p:spPr>
          <a:xfrm>
            <a:off x="9686904" y="6031037"/>
            <a:ext cx="20768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Quelle: Google Maps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7EB1C30-5832-48B3-98A8-E70D86882D79}"/>
              </a:ext>
            </a:extLst>
          </p:cNvPr>
          <p:cNvSpPr/>
          <p:nvPr/>
        </p:nvSpPr>
        <p:spPr>
          <a:xfrm>
            <a:off x="4754880" y="1338281"/>
            <a:ext cx="269296" cy="2292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92214F-4FC5-4EC7-BAA0-6B17AD08A30F}"/>
              </a:ext>
            </a:extLst>
          </p:cNvPr>
          <p:cNvSpPr/>
          <p:nvPr/>
        </p:nvSpPr>
        <p:spPr>
          <a:xfrm>
            <a:off x="5988819" y="5405088"/>
            <a:ext cx="895978" cy="42295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7DE8091-EA07-40FD-87CA-EFA4D95A50CE}"/>
              </a:ext>
            </a:extLst>
          </p:cNvPr>
          <p:cNvSpPr/>
          <p:nvPr/>
        </p:nvSpPr>
        <p:spPr>
          <a:xfrm>
            <a:off x="6742444" y="3475196"/>
            <a:ext cx="1339781" cy="42295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E43D3FDD-4909-42B5-8B27-03589100EA98}"/>
              </a:ext>
            </a:extLst>
          </p:cNvPr>
          <p:cNvSpPr txBox="1">
            <a:spLocks/>
          </p:cNvSpPr>
          <p:nvPr/>
        </p:nvSpPr>
        <p:spPr>
          <a:xfrm>
            <a:off x="3321580" y="1255253"/>
            <a:ext cx="1567948" cy="395318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199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1800" b="0" dirty="0"/>
              <a:t>Tagungsort</a:t>
            </a:r>
            <a:r>
              <a:rPr lang="de-DE" dirty="0"/>
              <a:t> </a:t>
            </a: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107E722A-75E1-4018-92DF-4D30D1CFAE8C}"/>
              </a:ext>
            </a:extLst>
          </p:cNvPr>
          <p:cNvSpPr txBox="1">
            <a:spLocks/>
          </p:cNvSpPr>
          <p:nvPr/>
        </p:nvSpPr>
        <p:spPr>
          <a:xfrm>
            <a:off x="5652834" y="5778589"/>
            <a:ext cx="1567948" cy="395318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199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1800" b="0" dirty="0"/>
              <a:t>Montag</a:t>
            </a:r>
            <a:r>
              <a:rPr lang="de-DE" dirty="0"/>
              <a:t> </a:t>
            </a: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EB9879E1-EC43-45D4-875A-B1B4B0BF4BA0}"/>
              </a:ext>
            </a:extLst>
          </p:cNvPr>
          <p:cNvSpPr txBox="1">
            <a:spLocks/>
          </p:cNvSpPr>
          <p:nvPr/>
        </p:nvSpPr>
        <p:spPr>
          <a:xfrm>
            <a:off x="6731755" y="3789958"/>
            <a:ext cx="1567948" cy="395318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199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1800" b="0" dirty="0"/>
              <a:t>Dienstag</a:t>
            </a:r>
            <a:r>
              <a:rPr lang="de-DE" dirty="0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1DDFCB9-EB8C-42C4-AA1A-97236A25FA9D}"/>
              </a:ext>
            </a:extLst>
          </p:cNvPr>
          <p:cNvSpPr/>
          <p:nvPr/>
        </p:nvSpPr>
        <p:spPr>
          <a:xfrm>
            <a:off x="6731755" y="6394722"/>
            <a:ext cx="4476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https://www.kvv.de/liniennetz/schiene.html</a:t>
            </a:r>
          </a:p>
        </p:txBody>
      </p:sp>
      <p:sp>
        <p:nvSpPr>
          <p:cNvPr id="18" name="Titel 4">
            <a:extLst>
              <a:ext uri="{FF2B5EF4-FFF2-40B4-BE49-F238E27FC236}">
                <a16:creationId xmlns:a16="http://schemas.microsoft.com/office/drawing/2014/main" id="{51E70707-1CB5-4170-A17A-7D434E38E194}"/>
              </a:ext>
            </a:extLst>
          </p:cNvPr>
          <p:cNvSpPr txBox="1">
            <a:spLocks/>
          </p:cNvSpPr>
          <p:nvPr/>
        </p:nvSpPr>
        <p:spPr>
          <a:xfrm>
            <a:off x="9513171" y="4092141"/>
            <a:ext cx="1567948" cy="395318"/>
          </a:xfrm>
          <a:prstGeom prst="rect">
            <a:avLst/>
          </a:prstGeom>
        </p:spPr>
        <p:txBody>
          <a:bodyPr vert="horz" lIns="0" tIns="0" rIns="0" bIns="0" rtlCol="0" anchor="b">
            <a:normAutofit fontScale="70000" lnSpcReduction="20000"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199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1800" b="0" dirty="0"/>
              <a:t>Haltestelle</a:t>
            </a:r>
          </a:p>
          <a:p>
            <a:pPr algn="ctr"/>
            <a:r>
              <a:rPr lang="de-DE" sz="1800" b="0" dirty="0"/>
              <a:t>Karl-</a:t>
            </a:r>
            <a:r>
              <a:rPr lang="de-DE" sz="1800" b="0" dirty="0" err="1"/>
              <a:t>Wilhem</a:t>
            </a:r>
            <a:r>
              <a:rPr lang="de-DE" sz="1800" b="0" dirty="0"/>
              <a:t>-Platz</a:t>
            </a:r>
            <a:r>
              <a:rPr lang="de-DE" dirty="0"/>
              <a:t> 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5AE1A2C-17E1-4C1C-AAD8-FCCFA5DCCD26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652009" y="4289800"/>
            <a:ext cx="2861162" cy="13605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4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769BC4C-F82A-47D9-837D-6A7B73BA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83512"/>
            <a:ext cx="6674224" cy="4486472"/>
          </a:xfrm>
        </p:spPr>
        <p:txBody>
          <a:bodyPr/>
          <a:lstStyle/>
          <a:p>
            <a:r>
              <a:rPr lang="de-DE" dirty="0"/>
              <a:t>Montag</a:t>
            </a:r>
          </a:p>
          <a:p>
            <a:pPr lvl="1"/>
            <a:r>
              <a:rPr lang="de-DE" dirty="0"/>
              <a:t>Oxford-Ost	Burger Restaurant</a:t>
            </a:r>
          </a:p>
          <a:p>
            <a:pPr lvl="1"/>
            <a:r>
              <a:rPr lang="de-DE" dirty="0" err="1"/>
              <a:t>Gerwegstraße</a:t>
            </a:r>
            <a:r>
              <a:rPr lang="de-DE" dirty="0"/>
              <a:t> 2</a:t>
            </a:r>
          </a:p>
          <a:p>
            <a:pPr lvl="1"/>
            <a:r>
              <a:rPr lang="de-DE" dirty="0"/>
              <a:t>Ab 19:30 </a:t>
            </a:r>
          </a:p>
          <a:p>
            <a:pPr lvl="1"/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https://www.oxford-cafe-ost.de/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Dienstag</a:t>
            </a:r>
          </a:p>
          <a:p>
            <a:pPr lvl="1"/>
            <a:r>
              <a:rPr lang="de-DE" dirty="0"/>
              <a:t>Hoepfner Burghof</a:t>
            </a:r>
          </a:p>
          <a:p>
            <a:pPr lvl="1"/>
            <a:r>
              <a:rPr lang="de-DE" sz="2400" dirty="0"/>
              <a:t>Haid-und-Neu-Straße 18</a:t>
            </a:r>
          </a:p>
          <a:p>
            <a:pPr lvl="1"/>
            <a:r>
              <a:rPr lang="de-DE" sz="2400" dirty="0"/>
              <a:t>Ab 19:00 </a:t>
            </a:r>
          </a:p>
          <a:p>
            <a:pPr lvl="1"/>
            <a:r>
              <a:rPr lang="de-DE" sz="2400" dirty="0"/>
              <a:t>https://hoepfner-burghof.com/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0406A6-621E-4FEF-9544-145ED199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EADEA5-8EF4-4970-821D-40E98021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5A901E6-C920-461C-B73E-A913AFEA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Abendessen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7F00C6-46C6-4744-A4C5-4008956B5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19" y="3429000"/>
            <a:ext cx="3861970" cy="28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769BC4C-F82A-47D9-837D-6A7B73BAF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Guthaben sind vorbereitet</a:t>
            </a:r>
          </a:p>
          <a:p>
            <a:r>
              <a:rPr lang="de-DE" dirty="0"/>
              <a:t>Erwerb bei der Anmeldung möglich</a:t>
            </a:r>
          </a:p>
          <a:p>
            <a:r>
              <a:rPr lang="de-DE" dirty="0"/>
              <a:t>Wert 20 €		2,50 € Kartenkaution 	17,50 € Guthaben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Informationen bei der Anmeldung</a:t>
            </a:r>
            <a:endParaRPr lang="de-DE" dirty="0"/>
          </a:p>
          <a:p>
            <a:r>
              <a:rPr lang="de-DE" dirty="0"/>
              <a:t>Rückgabe bei der Anmeldung (Rückerstattung der Kartenkaution)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Speiseplan  (Preise für Gäste)</a:t>
            </a:r>
          </a:p>
          <a:p>
            <a:pPr marL="0" indent="0">
              <a:buNone/>
            </a:pPr>
            <a:r>
              <a:rPr lang="de-DE" sz="2000" dirty="0"/>
              <a:t>    https://www.sw-ka.de/de/hochschulgastronomie/speiseplan/mensa_adenauerring/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0406A6-621E-4FEF-9544-145ED199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EADEA5-8EF4-4970-821D-40E98021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5A901E6-C920-461C-B73E-A913AFEA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Guthabenkarten für Mensa und Cafeterien </a:t>
            </a:r>
          </a:p>
        </p:txBody>
      </p:sp>
    </p:spTree>
    <p:extLst>
      <p:ext uri="{BB962C8B-B14F-4D97-AF65-F5344CB8AC3E}">
        <p14:creationId xmlns:p14="http://schemas.microsoft.com/office/powerpoint/2010/main" val="159170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95" y="404142"/>
            <a:ext cx="9158904" cy="767748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Dienstag 		Exkursion ENERGY LAB 2.0 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89762F9-8B25-4655-AFFE-5C1FC483C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11" y="1544172"/>
            <a:ext cx="7265894" cy="3295063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E98CDC3-AC39-4ED9-8783-047CEC693F24}"/>
              </a:ext>
            </a:extLst>
          </p:cNvPr>
          <p:cNvSpPr/>
          <p:nvPr/>
        </p:nvSpPr>
        <p:spPr>
          <a:xfrm>
            <a:off x="7105095" y="5929701"/>
            <a:ext cx="508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https://www.elab2.kit.edu/english/index.php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839B42E6-5E12-41EE-9590-0F842D58118A}"/>
              </a:ext>
            </a:extLst>
          </p:cNvPr>
          <p:cNvSpPr txBox="1">
            <a:spLocks/>
          </p:cNvSpPr>
          <p:nvPr/>
        </p:nvSpPr>
        <p:spPr>
          <a:xfrm>
            <a:off x="533400" y="1583512"/>
            <a:ext cx="6674224" cy="4486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Großprojekt am KIT</a:t>
            </a:r>
          </a:p>
          <a:p>
            <a:endParaRPr lang="de-DE" dirty="0"/>
          </a:p>
          <a:p>
            <a:r>
              <a:rPr lang="de-DE" dirty="0"/>
              <a:t>Bustransfer</a:t>
            </a:r>
          </a:p>
          <a:p>
            <a:pPr lvl="1"/>
            <a:r>
              <a:rPr lang="de-DE" dirty="0"/>
              <a:t>Abfahrt 	  14:00</a:t>
            </a:r>
          </a:p>
          <a:p>
            <a:pPr lvl="1"/>
            <a:r>
              <a:rPr lang="de-DE" dirty="0"/>
              <a:t>Rückfahrt 17:00</a:t>
            </a:r>
          </a:p>
          <a:p>
            <a:endParaRPr lang="de-DE" dirty="0"/>
          </a:p>
          <a:p>
            <a:pPr marL="355579" lvl="1" indent="0">
              <a:buNone/>
            </a:pPr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53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0" y="404141"/>
            <a:ext cx="9702522" cy="919543"/>
          </a:xfrm>
        </p:spPr>
        <p:txBody>
          <a:bodyPr>
            <a:normAutofit/>
          </a:bodyPr>
          <a:lstStyle/>
          <a:p>
            <a:pPr algn="ctr"/>
            <a:r>
              <a:rPr lang="de-DE" sz="2800" dirty="0"/>
              <a:t>Workshop am Mittwoch Nachmittag</a:t>
            </a:r>
            <a:br>
              <a:rPr lang="de-DE" sz="2800" dirty="0"/>
            </a:br>
            <a:r>
              <a:rPr lang="de-DE" sz="2800" dirty="0"/>
              <a:t> Erfahrungen in der ASIC-Entwicklung und -Anwendung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839B42E6-5E12-41EE-9590-0F842D58118A}"/>
              </a:ext>
            </a:extLst>
          </p:cNvPr>
          <p:cNvSpPr txBox="1">
            <a:spLocks/>
          </p:cNvSpPr>
          <p:nvPr/>
        </p:nvSpPr>
        <p:spPr>
          <a:xfrm>
            <a:off x="533400" y="1583512"/>
            <a:ext cx="4370196" cy="4486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Workflow</a:t>
            </a:r>
          </a:p>
          <a:p>
            <a:r>
              <a:rPr lang="de-DE" dirty="0"/>
              <a:t>Entwicklungszeiten</a:t>
            </a:r>
          </a:p>
          <a:p>
            <a:r>
              <a:rPr lang="de-DE" dirty="0"/>
              <a:t>Fertigungszeiten</a:t>
            </a:r>
          </a:p>
          <a:p>
            <a:r>
              <a:rPr lang="de-DE" dirty="0"/>
              <a:t>Technologie</a:t>
            </a:r>
          </a:p>
          <a:p>
            <a:r>
              <a:rPr lang="de-DE" dirty="0"/>
              <a:t>Technologiegrenzen</a:t>
            </a:r>
          </a:p>
          <a:p>
            <a:r>
              <a:rPr lang="de-DE" dirty="0"/>
              <a:t>Kosten</a:t>
            </a:r>
          </a:p>
          <a:p>
            <a:pPr marL="355579" lvl="1" indent="0">
              <a:buNone/>
            </a:pPr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AD270C1D-7AB4-47F3-A783-629497BBBF74}"/>
              </a:ext>
            </a:extLst>
          </p:cNvPr>
          <p:cNvSpPr txBox="1">
            <a:spLocks/>
          </p:cNvSpPr>
          <p:nvPr/>
        </p:nvSpPr>
        <p:spPr>
          <a:xfrm>
            <a:off x="5720475" y="1665574"/>
            <a:ext cx="5111647" cy="347918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Motivation </a:t>
            </a:r>
          </a:p>
          <a:p>
            <a:r>
              <a:rPr lang="de-DE" dirty="0"/>
              <a:t>Risiken</a:t>
            </a:r>
          </a:p>
          <a:p>
            <a:endParaRPr lang="de-DE" dirty="0"/>
          </a:p>
          <a:p>
            <a:r>
              <a:rPr lang="de-DE" dirty="0"/>
              <a:t>Wiederverwendung von ASICs</a:t>
            </a:r>
          </a:p>
          <a:p>
            <a:r>
              <a:rPr lang="de-DE" dirty="0"/>
              <a:t>Kooperationen in der HGF</a:t>
            </a:r>
          </a:p>
          <a:p>
            <a:r>
              <a:rPr lang="de-DE" dirty="0"/>
              <a:t>Dokumentation</a:t>
            </a:r>
          </a:p>
          <a:p>
            <a:r>
              <a:rPr lang="de-DE" dirty="0"/>
              <a:t>Qualität</a:t>
            </a:r>
          </a:p>
          <a:p>
            <a:endParaRPr lang="de-DE" dirty="0"/>
          </a:p>
          <a:p>
            <a:r>
              <a:rPr lang="de-DE" dirty="0"/>
              <a:t>Erfahrungen bei der Anwendung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33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8">
            <a:extLst>
              <a:ext uri="{FF2B5EF4-FFF2-40B4-BE49-F238E27FC236}">
                <a16:creationId xmlns:a16="http://schemas.microsoft.com/office/drawing/2014/main" id="{64BF00E5-5B42-478F-84E8-1ABF29DD0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85" y="131200"/>
            <a:ext cx="8173490" cy="61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17.04.2023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2" y="1194079"/>
            <a:ext cx="7522474" cy="919543"/>
          </a:xfrm>
        </p:spPr>
        <p:txBody>
          <a:bodyPr>
            <a:normAutofit/>
          </a:bodyPr>
          <a:lstStyle/>
          <a:p>
            <a:pPr algn="ctr"/>
            <a:r>
              <a:rPr lang="de-DE" sz="4800" dirty="0"/>
              <a:t>Fragen ?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839B42E6-5E12-41EE-9590-0F842D58118A}"/>
              </a:ext>
            </a:extLst>
          </p:cNvPr>
          <p:cNvSpPr txBox="1">
            <a:spLocks/>
          </p:cNvSpPr>
          <p:nvPr/>
        </p:nvSpPr>
        <p:spPr>
          <a:xfrm>
            <a:off x="533400" y="1583512"/>
            <a:ext cx="4370196" cy="4486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579" lvl="1" indent="0">
              <a:buNone/>
            </a:pPr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99939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252</Words>
  <Application>Microsoft Office PowerPoint</Application>
  <PresentationFormat>Breitbild</PresentationFormat>
  <Paragraphs>91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Tagungsort KIT Campus Süd </vt:lpstr>
      <vt:lpstr> Tagungsort - Mensa</vt:lpstr>
      <vt:lpstr>Gemeinsame Abendessen </vt:lpstr>
      <vt:lpstr>Abendessen</vt:lpstr>
      <vt:lpstr>Guthabenkarten für Mensa und Cafeterien </vt:lpstr>
      <vt:lpstr>Dienstag   Exkursion ENERGY LAB 2.0 </vt:lpstr>
      <vt:lpstr>Workshop am Mittwoch Nachmittag  Erfahrungen in der ASIC-Entwicklung und -Anwendung</vt:lpstr>
      <vt:lpstr>Fragen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Balzer, Matthias (IPE)</cp:lastModifiedBy>
  <cp:revision>189</cp:revision>
  <cp:lastPrinted>2023-04-17T08:23:50Z</cp:lastPrinted>
  <dcterms:created xsi:type="dcterms:W3CDTF">2017-12-07T14:50:50Z</dcterms:created>
  <dcterms:modified xsi:type="dcterms:W3CDTF">2023-04-17T08:52:01Z</dcterms:modified>
</cp:coreProperties>
</file>