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7" r:id="rId2"/>
    <p:sldId id="289" r:id="rId3"/>
    <p:sldId id="281" r:id="rId4"/>
    <p:sldId id="282" r:id="rId5"/>
    <p:sldId id="277" r:id="rId6"/>
    <p:sldId id="280" r:id="rId7"/>
    <p:sldId id="287" r:id="rId8"/>
    <p:sldId id="288" r:id="rId9"/>
    <p:sldId id="276" r:id="rId10"/>
    <p:sldId id="27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2157DD-3A16-4943-8ECC-A9C763151672}" v="322" dt="2023-02-15T23:00:06.5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47" autoAdjust="0"/>
    <p:restoredTop sz="95255" autoAdjust="0"/>
  </p:normalViewPr>
  <p:slideViewPr>
    <p:cSldViewPr showGuides="1">
      <p:cViewPr varScale="1">
        <p:scale>
          <a:sx n="88" d="100"/>
          <a:sy n="88" d="100"/>
        </p:scale>
        <p:origin x="184" y="384"/>
      </p:cViewPr>
      <p:guideLst>
        <p:guide orient="horz" pos="913"/>
        <p:guide pos="257"/>
      </p:guideLst>
    </p:cSldViewPr>
  </p:slideViewPr>
  <p:outlineViewPr>
    <p:cViewPr>
      <p:scale>
        <a:sx n="33" d="100"/>
        <a:sy n="33" d="100"/>
      </p:scale>
      <p:origin x="0" y="-2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5388" y="6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16.02.23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16.02.23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8039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pic>
        <p:nvPicPr>
          <p:cNvPr id="8" name="Grafik 7" descr="Logo Helmholtz">
            <a:extLst>
              <a:ext uri="{FF2B5EF4-FFF2-40B4-BE49-F238E27FC236}">
                <a16:creationId xmlns:a16="http://schemas.microsoft.com/office/drawing/2014/main" id="{68086B43-9215-4588-8439-4D7C07453A0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6258632"/>
            <a:ext cx="1188244" cy="161813"/>
          </a:xfrm>
          <a:prstGeom prst="rect">
            <a:avLst/>
          </a:prstGeom>
        </p:spPr>
      </p:pic>
      <p:pic>
        <p:nvPicPr>
          <p:cNvPr id="9" name="Grafik 8" descr="Logo DESY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10" y="5585299"/>
            <a:ext cx="89949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/>
            </a:pPr>
            <a:r>
              <a:rPr lang="de-DE" dirty="0"/>
              <a:t>Deutsches Elektronen-</a:t>
            </a:r>
          </a:p>
          <a:p>
            <a:pPr>
              <a:lnSpc>
                <a:spcPct val="120000"/>
              </a:lnSpc>
              <a:tabLst/>
            </a:pPr>
            <a:r>
              <a:rPr lang="de-DE" dirty="0"/>
              <a:t>Synchrotron DESY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pic>
        <p:nvPicPr>
          <p:cNvPr id="10" name="Grafik 9" descr="Logo DESY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10" y="5585299"/>
            <a:ext cx="899498" cy="900000"/>
          </a:xfrm>
          <a:prstGeom prst="rect">
            <a:avLst/>
          </a:prstGeom>
        </p:spPr>
      </p:pic>
      <p:pic>
        <p:nvPicPr>
          <p:cNvPr id="11" name="Grafik 10" descr="Logo Helmholtz">
            <a:extLst>
              <a:ext uri="{FF2B5EF4-FFF2-40B4-BE49-F238E27FC236}">
                <a16:creationId xmlns:a16="http://schemas.microsoft.com/office/drawing/2014/main" id="{E1F0CB03-64D6-4EAD-B501-8CD3255D9F9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6258632"/>
            <a:ext cx="1188244" cy="16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2648930-2178-4877-B88B-682D2D03C299}"/>
              </a:ext>
            </a:extLst>
          </p:cNvPr>
          <p:cNvSpPr txBox="1"/>
          <p:nvPr userDrawn="1"/>
        </p:nvSpPr>
        <p:spPr>
          <a:xfrm>
            <a:off x="403112" y="6580800"/>
            <a:ext cx="436304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de-DE" b="1" dirty="0">
                <a:solidFill>
                  <a:schemeClr val="accent1"/>
                </a:solidFill>
              </a:rPr>
              <a:t>DESY</a:t>
            </a:r>
            <a:r>
              <a:rPr lang="de-DE" b="1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| Presentation Title | Name Surname, Date (Edit by "Insert &gt; Header and Footer")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‹#›</a:t>
            </a:fld>
            <a:endParaRPr lang="en-US" sz="1000" b="1" noProof="0" dirty="0"/>
          </a:p>
        </p:txBody>
      </p:sp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ov"/><Relationship Id="rId7" Type="http://schemas.openxmlformats.org/officeDocument/2006/relationships/image" Target="../media/image4.png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2.mo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Rotated Showers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Weekly </a:t>
            </a:r>
            <a:r>
              <a:rPr lang="en-US" dirty="0" err="1"/>
              <a:t>Softwear</a:t>
            </a:r>
            <a:r>
              <a:rPr lang="en-US" dirty="0"/>
              <a:t> Meeting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David Moisă</a:t>
            </a:r>
          </a:p>
          <a:p>
            <a:r>
              <a:rPr lang="en-US" dirty="0"/>
              <a:t>Hamburg, 16</a:t>
            </a:r>
            <a:r>
              <a:rPr lang="en-US" baseline="30000" dirty="0"/>
              <a:t>th</a:t>
            </a:r>
            <a:r>
              <a:rPr lang="en-US" dirty="0"/>
              <a:t> of February 2023</a:t>
            </a:r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0AD6CCA-2661-4C25-9614-623803F925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David Moisă</a:t>
            </a:r>
            <a:endParaRPr lang="de-DE" dirty="0"/>
          </a:p>
          <a:p>
            <a:r>
              <a:rPr lang="de-DE" dirty="0"/>
              <a:t>FTX</a:t>
            </a:r>
            <a:br>
              <a:rPr lang="de-DE" dirty="0"/>
            </a:br>
            <a:r>
              <a:rPr lang="de-DE" dirty="0" err="1"/>
              <a:t>moisad@mail.desy.de</a:t>
            </a:r>
            <a:endParaRPr lang="de-DE" dirty="0"/>
          </a:p>
          <a:p>
            <a:r>
              <a:rPr lang="de-DE" dirty="0"/>
              <a:t>004915780864137</a:t>
            </a:r>
          </a:p>
        </p:txBody>
      </p:sp>
    </p:spTree>
    <p:extLst>
      <p:ext uri="{BB962C8B-B14F-4D97-AF65-F5344CB8AC3E}">
        <p14:creationId xmlns:p14="http://schemas.microsoft.com/office/powerpoint/2010/main" val="1550633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847142"/>
          </a:xfrm>
        </p:spPr>
        <p:txBody>
          <a:bodyPr/>
          <a:lstStyle/>
          <a:p>
            <a:r>
              <a:rPr lang="en-US" sz="2000" dirty="0"/>
              <a:t>Rotation around origin point (0;40)</a:t>
            </a:r>
            <a:br>
              <a:rPr lang="en-US" sz="2000" dirty="0"/>
            </a:br>
            <a:r>
              <a:rPr lang="en-US" sz="2000" dirty="0"/>
              <a:t>Granularity: x4</a:t>
            </a:r>
            <a:endParaRPr lang="de-DE" sz="2000" dirty="0"/>
          </a:p>
        </p:txBody>
      </p:sp>
      <p:pic>
        <p:nvPicPr>
          <p:cNvPr id="3" name="Screen Recording 2023-02-15 at 23.43.17 2">
            <a:hlinkClick r:id="" action="ppaction://media"/>
            <a:extLst>
              <a:ext uri="{FF2B5EF4-FFF2-40B4-BE49-F238E27FC236}">
                <a16:creationId xmlns:a16="http://schemas.microsoft.com/office/drawing/2014/main" id="{2D53EB82-3704-41BF-EDEC-CAD0989FBE2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3352" y="1648547"/>
            <a:ext cx="5400927" cy="3560905"/>
          </a:xfrm>
          <a:prstGeom prst="rect">
            <a:avLst/>
          </a:prstGeom>
        </p:spPr>
      </p:pic>
      <p:pic>
        <p:nvPicPr>
          <p:cNvPr id="4" name="Screen Recording 2023-02-15 at 23.42.17 2">
            <a:hlinkClick r:id="" action="ppaction://media"/>
            <a:extLst>
              <a:ext uri="{FF2B5EF4-FFF2-40B4-BE49-F238E27FC236}">
                <a16:creationId xmlns:a16="http://schemas.microsoft.com/office/drawing/2014/main" id="{D9156755-1745-654E-EBD2-E87648A13D77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27723" y="1648547"/>
            <a:ext cx="5400928" cy="356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6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847142"/>
          </a:xfrm>
        </p:spPr>
        <p:txBody>
          <a:bodyPr/>
          <a:lstStyle/>
          <a:p>
            <a:r>
              <a:rPr lang="en-US" sz="2000" dirty="0"/>
              <a:t>Granularity: x4</a:t>
            </a:r>
            <a:br>
              <a:rPr lang="en-US" sz="2000" dirty="0"/>
            </a:br>
            <a:r>
              <a:rPr lang="en-US" sz="2000" dirty="0"/>
              <a:t>Rotation around origin point:  90 degrees</a:t>
            </a:r>
            <a:endParaRPr lang="de-DE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34225CD-0C1A-F26B-38ED-F31F8F1FF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1771650"/>
            <a:ext cx="51435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B62C53-3133-89EB-ED48-257F967A3296}"/>
              </a:ext>
            </a:extLst>
          </p:cNvPr>
          <p:cNvSpPr txBox="1"/>
          <p:nvPr/>
        </p:nvSpPr>
        <p:spPr>
          <a:xfrm>
            <a:off x="1690763" y="5461193"/>
            <a:ext cx="2577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BC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Rotation: 0 degrees</a:t>
            </a:r>
            <a:endParaRPr lang="en-US" sz="16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D4C0AC1-CC72-476A-C57C-421233208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432" y="1771650"/>
            <a:ext cx="51435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2BF258-F705-8797-7839-729854EB65A7}"/>
              </a:ext>
            </a:extLst>
          </p:cNvPr>
          <p:cNvSpPr txBox="1"/>
          <p:nvPr/>
        </p:nvSpPr>
        <p:spPr>
          <a:xfrm>
            <a:off x="7344207" y="5461193"/>
            <a:ext cx="2720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BC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Rotation: 90 degrees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9243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847142"/>
          </a:xfrm>
        </p:spPr>
        <p:txBody>
          <a:bodyPr/>
          <a:lstStyle/>
          <a:p>
            <a:r>
              <a:rPr lang="en-US" sz="2000" dirty="0"/>
              <a:t>Granularity: x4</a:t>
            </a:r>
            <a:br>
              <a:rPr lang="en-US" sz="2000" dirty="0"/>
            </a:br>
            <a:r>
              <a:rPr lang="en-US" sz="2000" dirty="0"/>
              <a:t>Rotation around origin point:  90 degrees</a:t>
            </a:r>
            <a:endParaRPr lang="de-DE" sz="2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14577C5-7643-8FD6-D8BD-2734EC075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0" y="1449000"/>
            <a:ext cx="396000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0B4DDEB-5A27-5CC1-F02E-DECA9F76E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247" y="1449000"/>
            <a:ext cx="396000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7CC4B37B-62CF-49E4-DAAF-27D77B8D4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487" y="1449000"/>
            <a:ext cx="396000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138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847142"/>
          </a:xfrm>
        </p:spPr>
        <p:txBody>
          <a:bodyPr/>
          <a:lstStyle/>
          <a:p>
            <a:r>
              <a:rPr lang="en-US" sz="2000" dirty="0"/>
              <a:t>Granularity: x4 </a:t>
            </a:r>
            <a:br>
              <a:rPr lang="en-US" sz="2000" dirty="0"/>
            </a:br>
            <a:r>
              <a:rPr lang="en-US" sz="2000" dirty="0"/>
              <a:t>Rotation around origin point: 5 degrees</a:t>
            </a:r>
            <a:endParaRPr lang="de-DE" sz="20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6E6A82F-3927-CE14-0BEF-8A41E410C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672" y="1449000"/>
            <a:ext cx="396000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4929DD97-04D0-EE5A-EF92-EA32BB293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1449000"/>
            <a:ext cx="396000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682B2971-6527-664B-AAEE-17493E555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000" y="1449000"/>
            <a:ext cx="396000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773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847142"/>
          </a:xfrm>
        </p:spPr>
        <p:txBody>
          <a:bodyPr/>
          <a:lstStyle/>
          <a:p>
            <a:r>
              <a:rPr lang="en-US" sz="2000" dirty="0"/>
              <a:t>Granularity: x4 </a:t>
            </a:r>
            <a:br>
              <a:rPr lang="en-US" sz="2000" dirty="0"/>
            </a:br>
            <a:r>
              <a:rPr lang="en-US" sz="2000" dirty="0"/>
              <a:t>Rotation around origin point: 45 degrees</a:t>
            </a:r>
            <a:endParaRPr lang="de-DE" sz="20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54B4A4E-B5BE-65E6-7AFC-516C4968A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575" y="1449000"/>
            <a:ext cx="396000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FCAD0630-3EA2-33EE-8A68-742A296EE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9000"/>
            <a:ext cx="396000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776E5CAC-B69B-A12C-B531-AB04B3C24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451" y="1449000"/>
            <a:ext cx="396000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604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847142"/>
          </a:xfrm>
        </p:spPr>
        <p:txBody>
          <a:bodyPr/>
          <a:lstStyle/>
          <a:p>
            <a:r>
              <a:rPr lang="en-US" sz="2000" dirty="0"/>
              <a:t>Granularity: x36</a:t>
            </a:r>
            <a:br>
              <a:rPr lang="en-US" sz="2000" dirty="0"/>
            </a:br>
            <a:r>
              <a:rPr lang="en-US" sz="2000" dirty="0"/>
              <a:t>Rotation around origin point:  5 degrees</a:t>
            </a:r>
            <a:endParaRPr lang="de-DE" sz="20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B74B0CA-248E-F77C-35F2-83B2ABD9F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1449000"/>
            <a:ext cx="396000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47625AE1-C9AB-DEB2-7A65-F87CA6E0F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339" y="1449000"/>
            <a:ext cx="396000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20F54C76-4D55-3BFA-CA09-EDF5DCA7D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72" y="1449000"/>
            <a:ext cx="396000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765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847142"/>
          </a:xfrm>
        </p:spPr>
        <p:txBody>
          <a:bodyPr/>
          <a:lstStyle/>
          <a:p>
            <a:r>
              <a:rPr lang="en-US" sz="2000" dirty="0"/>
              <a:t>Granularity: x36</a:t>
            </a:r>
            <a:br>
              <a:rPr lang="en-US" sz="2000" dirty="0"/>
            </a:br>
            <a:r>
              <a:rPr lang="en-US" sz="2000" dirty="0"/>
              <a:t>Rotation around origin point:  45 degrees</a:t>
            </a:r>
            <a:endParaRPr lang="de-DE" sz="20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3AF2382-0421-7C3A-8643-5BA327C77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757" y="1449000"/>
            <a:ext cx="396000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2EFC3F09-736B-E07E-74B5-09CD2D6B6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293" y="1449000"/>
            <a:ext cx="396000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E5CE34C3-22B3-2BD9-3020-D8B1D167A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142" y="1449000"/>
            <a:ext cx="396000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503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6800117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DESY_PowerPoint_16x9_en_2022" id="{17417353-F29F-0A4B-83F7-29687F17E628}" vid="{93F30902-AA21-1949-BB7A-58A21D924294}"/>
    </a:ext>
  </a:extLst>
</a:theme>
</file>

<file path=ppt/theme/theme2.xml><?xml version="1.0" encoding="utf-8"?>
<a:theme xmlns:a="http://schemas.openxmlformats.org/drawingml/2006/main" name="Office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</Template>
  <TotalTime>663</TotalTime>
  <Words>113</Words>
  <Application>Microsoft Macintosh PowerPoint</Application>
  <PresentationFormat>Widescreen</PresentationFormat>
  <Paragraphs>18</Paragraphs>
  <Slides>10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DESY</vt:lpstr>
      <vt:lpstr>Rotated Showers</vt:lpstr>
      <vt:lpstr>Rotation around origin point (0;40) Granularity: x4</vt:lpstr>
      <vt:lpstr>Granularity: x4 Rotation around origin point:  90 degrees</vt:lpstr>
      <vt:lpstr>Granularity: x4 Rotation around origin point:  90 degrees</vt:lpstr>
      <vt:lpstr>Granularity: x4  Rotation around origin point: 5 degrees</vt:lpstr>
      <vt:lpstr>Granularity: x4  Rotation around origin point: 45 degrees</vt:lpstr>
      <vt:lpstr>Granularity: x36 Rotation around origin point:  5 degrees</vt:lpstr>
      <vt:lpstr>Granularity: x36 Rotation around origin point:  45 degrees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Rotated Showers</dc:title>
  <dc:creator>Florin-Catalin Moisa</dc:creator>
  <cp:lastModifiedBy>Florin-Catalin Moisa</cp:lastModifiedBy>
  <cp:revision>4</cp:revision>
  <dcterms:created xsi:type="dcterms:W3CDTF">2023-02-15T09:15:46Z</dcterms:created>
  <dcterms:modified xsi:type="dcterms:W3CDTF">2023-02-16T09:01:18Z</dcterms:modified>
</cp:coreProperties>
</file>