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328" r:id="rId3"/>
    <p:sldId id="309" r:id="rId4"/>
    <p:sldId id="310" r:id="rId5"/>
    <p:sldId id="311" r:id="rId6"/>
    <p:sldId id="333" r:id="rId7"/>
    <p:sldId id="312" r:id="rId8"/>
    <p:sldId id="313" r:id="rId9"/>
    <p:sldId id="295" r:id="rId10"/>
    <p:sldId id="329" r:id="rId11"/>
    <p:sldId id="315" r:id="rId12"/>
    <p:sldId id="316" r:id="rId13"/>
    <p:sldId id="317" r:id="rId14"/>
    <p:sldId id="330" r:id="rId15"/>
    <p:sldId id="318" r:id="rId16"/>
    <p:sldId id="319" r:id="rId17"/>
    <p:sldId id="320" r:id="rId18"/>
    <p:sldId id="321" r:id="rId19"/>
    <p:sldId id="331" r:id="rId20"/>
    <p:sldId id="322" r:id="rId21"/>
    <p:sldId id="323" r:id="rId22"/>
    <p:sldId id="324" r:id="rId23"/>
    <p:sldId id="325" r:id="rId24"/>
    <p:sldId id="332" r:id="rId25"/>
    <p:sldId id="326" r:id="rId26"/>
    <p:sldId id="327" r:id="rId2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ניר צדוק" initials="נצ" lastIdx="1" clrIdx="0">
    <p:extLst>
      <p:ext uri="{19B8F6BF-5375-455C-9EA6-DF929625EA0E}">
        <p15:presenceInfo xmlns:p15="http://schemas.microsoft.com/office/powerpoint/2012/main" userId="ניר צדוק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1442DA-579E-2EC0-C2B3-B8A26FAD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A89DC6E-065F-B7AE-A767-33DDFB6DB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E77E88-DEC0-4D47-177E-803A0DB8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FC3E89-F366-AA12-8432-A88747D7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4166D7-53E4-C7AB-5296-D6DF573F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89F9FF-EDDB-A122-DB5A-9E34D324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8FD696-BA13-5D86-29E2-2B7AB2D2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7AE837-ECFC-930A-0960-277BC18E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8A17A0-52E4-FEEC-4CFB-2E594D2D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302F86-D897-28F6-0088-E26ABA90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AD54E23-2AD9-D608-E8AF-12D8EEC7D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5DF40A6-18EA-CB9F-2395-1CF3756B9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71056E-3943-4FC0-D4E9-E2770C3B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265EC46-DDD1-B337-B6BB-5A6D1387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2460101-328E-65B1-E165-EBEB3A85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56FA01-15B6-E284-CCC6-167BB147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D42A11-996E-C2A2-C3F4-849D014C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ECBD3E8-2455-8E57-C6D0-2117A168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CED754-B50C-5693-BC97-627416E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4AD1FD4-7833-DC98-FBD7-C547924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883DF6-04A9-6597-B659-9DFC0867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06BE0E-9DDF-82EF-C9B9-705A4588C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B60C53-8C88-0A1B-99BC-EB42B08D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42629D-B312-6BE2-B751-92FFDC34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AA8F14-BE30-142A-AE6D-E045F053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632053-A722-D03A-DE3D-2B54BE16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8DEE51-39C8-88C7-69D5-5C7177983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92A32C8-303C-F33C-CF65-DAD7235E0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799FAA3-26D3-9810-1235-74C1DEDA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05CDBB5-B3FD-500A-EA70-86C24968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0F630FB-5D4D-0653-5321-BD015F67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F73601-842D-0550-29A2-70E9FF71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5318067-737E-2DF9-078C-EF51222F7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C782EC-C7DD-8668-00F6-78F9301CC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C05B11F-C99B-ABE4-87BD-CFEFB20D1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DE5E07F-0F23-256D-C924-C925C128D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47B12B3-AA45-94FA-7688-39CAEBA7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DECB139-DE7B-2E56-CA85-3C683922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1B4D0A4-5C4F-DBBC-8E19-A940B100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ACE3-32A9-A207-C571-5306DC44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6053DEA-6932-E096-CCEA-3DAE8B64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00BA37-E98D-F8B6-17FE-300C27B6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F69664C-3AAE-4A73-0CC2-C2269BA1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5E6B9BE-0E68-B438-6C62-BF6C3C5E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1160130-F841-242F-325C-B8C67473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AD7185C-4828-333D-8BC3-68619A80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33A44F-24A5-0ADF-D330-3CADCCBD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5650995-C8E9-E74C-28E4-856ABDE5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5284793-B254-AC0C-92A8-88BF491BD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16BCED6-F4C4-1443-34D2-4FF86F9C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75FF340-85DF-CA38-282E-8D02C868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8EE5C43-6EEC-1081-0A6C-354A7CDA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81B99B-C63C-82CD-F7D2-3E1A2F2A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8A9CAB2-8D69-ABCE-476D-0CCB052D8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0BBDC73-8F38-8E2B-5C3C-2AFD3273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3DA8AC-1A01-C693-0D1E-F8D091F1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FA1BE17-E007-88C5-B652-9C0786B0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8032D79-A18B-E617-859A-85A7E752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3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93072B5-0221-29E1-C489-AEC2622E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38112A3-35D2-5C20-6312-E1F6A6C9E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7D462EF-A584-79BB-2151-2FA276780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30B1-A984-4C0C-9772-6FC2168C560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3BAC8B-7F52-8E4C-5B59-BDF415096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C4424E-8C76-58D5-2D72-33EE6F0D6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Neural network calculation of Energy reconstruction with noise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996" y="2225615"/>
            <a:ext cx="7836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We will show how we calculated the reconstruction of the Energy spectrum with noise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We will also show the dependence on the physical layers and how the N.N. manages to get nice results with lower and lower number of physical layers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Showing the difference between the results for each case</a:t>
            </a:r>
          </a:p>
          <a:p>
            <a:pPr algn="l"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379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38898F-9C64-5250-B892-E934E2FB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28663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2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10 layers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03" y="1157791"/>
            <a:ext cx="5585944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6" y="833887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0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42" y="877018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3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53F3311-59FF-7A55-3D86-82D8B9AF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28663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4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o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99" y="1291088"/>
            <a:ext cx="6391874" cy="45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1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5 layers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58" y="1119262"/>
            <a:ext cx="5585944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9" y="885645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4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77" y="652732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DAF7540-FFD4-BC5E-67C4-71F8B4AE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28663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6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80C011-597C-2BA0-D3A3-D879AFC6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5" y="629728"/>
            <a:ext cx="8297174" cy="59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7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03" y="808008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4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1 layers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71" y="1083751"/>
            <a:ext cx="5601185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57" y="549215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9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3" y="586057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9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3045DD0-DFA6-96D7-7C25-31C1CFCF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28663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40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o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21" y="1282460"/>
            <a:ext cx="6564402" cy="46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54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40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D080270-E7F1-389B-E71C-E7FEE195882F}"/>
              </a:ext>
            </a:extLst>
          </p:cNvPr>
          <p:cNvSpPr/>
          <p:nvPr/>
        </p:nvSpPr>
        <p:spPr>
          <a:xfrm>
            <a:off x="2045985" y="441725"/>
            <a:ext cx="79175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Without Background (WOB) – 20 layers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022" y="1466490"/>
            <a:ext cx="783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Showing the histogram of 48 bins of 250[MeV] each for target and output value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26" y="2424411"/>
            <a:ext cx="4660952" cy="44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0339" y="1276710"/>
            <a:ext cx="78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Looking at the error for each multiplicity</a:t>
            </a:r>
          </a:p>
        </p:txBody>
      </p:sp>
      <p:pic>
        <p:nvPicPr>
          <p:cNvPr id="2058" name="Picture 10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89" y="2222740"/>
            <a:ext cx="5891649" cy="42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7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0339" y="1276710"/>
            <a:ext cx="78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Looking at the projection of the last figure</a:t>
            </a:r>
          </a:p>
        </p:txBody>
      </p:sp>
      <p:pic>
        <p:nvPicPr>
          <p:cNvPr id="3078" name="Picture 6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45" y="2576424"/>
            <a:ext cx="5011648" cy="35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6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492747C-BF21-FC4A-A658-E9C23B7B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28663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8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DD080270-E7F1-389B-E71C-E7FEE195882F}"/>
              </a:ext>
            </a:extLst>
          </p:cNvPr>
          <p:cNvSpPr/>
          <p:nvPr/>
        </p:nvSpPr>
        <p:spPr>
          <a:xfrm>
            <a:off x="2520438" y="346833"/>
            <a:ext cx="77449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20 layers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64" y="1603135"/>
            <a:ext cx="4793366" cy="45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06" y="1998454"/>
            <a:ext cx="5813904" cy="41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5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1653396"/>
            <a:ext cx="5771001" cy="41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719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133</Words>
  <Application>Microsoft Office PowerPoint</Application>
  <PresentationFormat>מסך רחב</PresentationFormat>
  <Paragraphs>12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ניר צדוק</dc:creator>
  <cp:lastModifiedBy>ניר צדוק</cp:lastModifiedBy>
  <cp:revision>42</cp:revision>
  <dcterms:created xsi:type="dcterms:W3CDTF">2023-02-05T13:30:45Z</dcterms:created>
  <dcterms:modified xsi:type="dcterms:W3CDTF">2023-02-25T10:29:16Z</dcterms:modified>
</cp:coreProperties>
</file>