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7" r:id="rId2"/>
    <p:sldId id="268" r:id="rId3"/>
    <p:sldId id="279" r:id="rId4"/>
    <p:sldId id="282" r:id="rId5"/>
    <p:sldId id="280" r:id="rId6"/>
    <p:sldId id="281" r:id="rId7"/>
    <p:sldId id="276" r:id="rId8"/>
    <p:sldId id="27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55" autoAdjust="0"/>
    <p:restoredTop sz="96327" autoAdjust="0"/>
  </p:normalViewPr>
  <p:slideViewPr>
    <p:cSldViewPr showGuides="1">
      <p:cViewPr varScale="1">
        <p:scale>
          <a:sx n="68" d="100"/>
          <a:sy n="68" d="100"/>
        </p:scale>
        <p:origin x="904" y="64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27.02.2023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27.02.2023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27.02.2023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08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Willi Kuropka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08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382552"/>
              </p:ext>
            </p:extLst>
          </p:nvPr>
        </p:nvGraphicFramePr>
        <p:xfrm>
          <a:off x="624632" y="697036"/>
          <a:ext cx="11159380" cy="5776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2882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20.2.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21.2.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22.2.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23.2.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24.2.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93277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TDS water cooling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Cathode box removed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MIN cabling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MPC grounding network in the SH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Looking for sources of beam position oscillations and momentum measurement deviations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25Hz main rep. rate test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Gun and TWS1 ramped to recent nominal amplitudes without major issues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No 10Hz interference from FLASH modulators wad noted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Except screen stations and </a:t>
                      </a:r>
                      <a:r>
                        <a:rPr lang="en-US" sz="1100" dirty="0" err="1"/>
                        <a:t>Tubro</a:t>
                      </a:r>
                      <a:r>
                        <a:rPr lang="en-US" sz="1100" dirty="0"/>
                        <a:t> ICT - all diagnostic devices worked!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Firmware update on intensity monitor rack (MDI)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ZZ to check some dimensions on the X-band RF stations in the tunnel (MIN)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New BPM </a:t>
                      </a:r>
                      <a:r>
                        <a:rPr lang="en-US" sz="1100" dirty="0" err="1"/>
                        <a:t>doocs</a:t>
                      </a:r>
                      <a:r>
                        <a:rPr lang="en-US" sz="1100" dirty="0"/>
                        <a:t> server version installed (MDI)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Main rep rate restored to 10Hz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Beam position feedback optimization (with </a:t>
                      </a:r>
                      <a:r>
                        <a:rPr lang="en-US" sz="1100" dirty="0" err="1">
                          <a:sym typeface="Wingdings" pitchFamily="2" charset="2"/>
                        </a:rPr>
                        <a:t>AutoAcc</a:t>
                      </a:r>
                      <a:r>
                        <a:rPr lang="en-US" sz="1100" dirty="0">
                          <a:sym typeface="Wingdings" pitchFamily="2" charset="2"/>
                        </a:rPr>
                        <a:t> colleagues)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Corrector ramping speeds have been adjusted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sym typeface="Wingdings" pitchFamily="2" charset="2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Restart ARES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Checking intensity monitor plausibility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Checking beam position stability at LIR1 vs. PCB correctors in low energy section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Position stability measurement at DLBPMG2 without low energy section correctors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TWS1 and 2 momentum measurements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1282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Gun/TWS1 DCM needs to be configured for 25Hz operation – deactivated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TWS2 took a bit of conditioning at 25Hz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Screen station camera delay is very large…we are looking at least at the “next pulse”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Fault in 20degC cooling water system halted operation abruptly – was repaired by MKK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Cathode laser reset and locked after cooling water fault (FS-LA, MSK)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8187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62C0-D9E9-A647-D4D6-3DFF56F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oscillations - BPMs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A24D0-71AC-4CB2-A721-9544FB3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47DC29D-8B32-480C-A15E-8665C9CFE7A3}"/>
              </a:ext>
            </a:extLst>
          </p:cNvPr>
          <p:cNvSpPr txBox="1"/>
          <p:nvPr/>
        </p:nvSpPr>
        <p:spPr>
          <a:xfrm>
            <a:off x="263352" y="1772816"/>
            <a:ext cx="11233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“</a:t>
            </a:r>
            <a:r>
              <a:rPr lang="en-US" sz="1600" dirty="0" err="1"/>
              <a:t>ballisitic</a:t>
            </a:r>
            <a:r>
              <a:rPr lang="en-US" sz="1600" dirty="0"/>
              <a:t>” working point – no quads, only correctors after TWS2 and before TDS are active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All BPMs correlate nicely, amplitude gets larger at the end of the machine – pointing component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Oscillation at  LI section BPMs is probably smaller than BPM noise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Amplitude in the SH section at the end of the machine is up to half a millimeter…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D0E0CE5-698A-4606-AB33-87ED276CB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4005"/>
            <a:ext cx="12184194" cy="219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62C0-D9E9-A647-D4D6-3DFF56F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oscillations – LI section screens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A24D0-71AC-4CB2-A721-9544FB3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8D0F286-70B1-4D43-BC6B-08F7FB400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805363"/>
            <a:ext cx="6732747" cy="269309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C3C1454-7E55-4ADE-83B9-6370344475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60" y="3573016"/>
            <a:ext cx="6732747" cy="2693099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DC4760AC-7A00-4E6C-AF3C-23C80C50255B}"/>
              </a:ext>
            </a:extLst>
          </p:cNvPr>
          <p:cNvSpPr txBox="1"/>
          <p:nvPr/>
        </p:nvSpPr>
        <p:spPr>
          <a:xfrm>
            <a:off x="119336" y="3813147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Less noise in beam 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But gaussian fit is less accurate in beam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Only one screen at a time – beam position correlation cannot be shown like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Hard to tell if it is actually there…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Probably we also have to look at the spectrum</a:t>
            </a:r>
          </a:p>
        </p:txBody>
      </p:sp>
    </p:spTree>
    <p:extLst>
      <p:ext uri="{BB962C8B-B14F-4D97-AF65-F5344CB8AC3E}">
        <p14:creationId xmlns:p14="http://schemas.microsoft.com/office/powerpoint/2010/main" val="144366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62C0-D9E9-A647-D4D6-3DFF56F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 position feedback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A24D0-71AC-4CB2-A721-9544FB3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47DC29D-8B32-480C-A15E-8665C9CFE7A3}"/>
              </a:ext>
            </a:extLst>
          </p:cNvPr>
          <p:cNvSpPr txBox="1"/>
          <p:nvPr/>
        </p:nvSpPr>
        <p:spPr>
          <a:xfrm>
            <a:off x="191344" y="3259723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Using BPMs and PCB correctors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0.5Hz component..?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B9D21A3-45AB-4C09-9966-474567A2C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3522" y="834002"/>
            <a:ext cx="14459043" cy="216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22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62C0-D9E9-A647-D4D6-3DFF56F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TWS2 PDE mean momentum vs. phase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A24D0-71AC-4CB2-A721-9544FB3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47DC29D-8B32-480C-A15E-8665C9CFE7A3}"/>
              </a:ext>
            </a:extLst>
          </p:cNvPr>
          <p:cNvSpPr txBox="1"/>
          <p:nvPr/>
        </p:nvSpPr>
        <p:spPr>
          <a:xfrm>
            <a:off x="191344" y="3259723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few MeV/c are missing compared to measurement with both TWS on-crest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5EC273F-9FAC-417D-8529-94A9E2DD8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907718"/>
            <a:ext cx="6954063" cy="547190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35A45E6-9A18-45D3-98C2-F6A925280B23}"/>
              </a:ext>
            </a:extLst>
          </p:cNvPr>
          <p:cNvSpPr txBox="1"/>
          <p:nvPr/>
        </p:nvSpPr>
        <p:spPr>
          <a:xfrm>
            <a:off x="7464152" y="6411523"/>
            <a:ext cx="18838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TWS2 phase [deg]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B93AA60-BBDE-41EF-AB2D-C376F3D30163}"/>
              </a:ext>
            </a:extLst>
          </p:cNvPr>
          <p:cNvSpPr txBox="1"/>
          <p:nvPr/>
        </p:nvSpPr>
        <p:spPr>
          <a:xfrm rot="16200000">
            <a:off x="3338818" y="3259724"/>
            <a:ext cx="3015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PDE mean momentum [MeV/c]</a:t>
            </a:r>
          </a:p>
        </p:txBody>
      </p:sp>
    </p:spTree>
    <p:extLst>
      <p:ext uri="{BB962C8B-B14F-4D97-AF65-F5344CB8AC3E}">
        <p14:creationId xmlns:p14="http://schemas.microsoft.com/office/powerpoint/2010/main" val="48709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662C0-D9E9-A647-D4D6-3DFF56F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TWS2 forward power reading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A24D0-71AC-4CB2-A721-9544FB37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196C686-40A3-4B9D-A557-DC3127BA72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658"/>
          <a:stretch/>
        </p:blipFill>
        <p:spPr>
          <a:xfrm>
            <a:off x="5807968" y="404664"/>
            <a:ext cx="6227792" cy="581569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47DC29D-8B32-480C-A15E-8665C9CFE7A3}"/>
              </a:ext>
            </a:extLst>
          </p:cNvPr>
          <p:cNvSpPr txBox="1"/>
          <p:nvPr/>
        </p:nvSpPr>
        <p:spPr>
          <a:xfrm>
            <a:off x="263352" y="1772816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Probably broken damping element in the LLRF chain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Probe power readings are ok</a:t>
            </a:r>
          </a:p>
        </p:txBody>
      </p:sp>
    </p:spTree>
    <p:extLst>
      <p:ext uri="{BB962C8B-B14F-4D97-AF65-F5344CB8AC3E}">
        <p14:creationId xmlns:p14="http://schemas.microsoft.com/office/powerpoint/2010/main" val="227283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CD33F-6A44-A244-B5AA-8E15BCDDC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the Tunnel, plan for the week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B9ADF2-9D00-2140-BAA7-8E2D9ABFA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Monday</a:t>
            </a:r>
          </a:p>
          <a:p>
            <a:pPr lvl="1"/>
            <a:r>
              <a:rPr lang="en-US" dirty="0"/>
              <a:t>TDS water cooling</a:t>
            </a:r>
          </a:p>
          <a:p>
            <a:pPr lvl="1"/>
            <a:r>
              <a:rPr lang="en-US" dirty="0"/>
              <a:t>MIN cabling</a:t>
            </a:r>
          </a:p>
          <a:p>
            <a:pPr lvl="1"/>
            <a:r>
              <a:rPr lang="en-US" dirty="0"/>
              <a:t>MSK check on TWS2 forward power reading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dirty="0"/>
              <a:t>Investigate position oscillation</a:t>
            </a:r>
          </a:p>
          <a:p>
            <a:pPr lvl="1"/>
            <a:r>
              <a:rPr lang="en-US" dirty="0"/>
              <a:t>Investigate beam momentum measurement inconsistencies</a:t>
            </a:r>
          </a:p>
          <a:p>
            <a:pPr lvl="1"/>
            <a:r>
              <a:rPr lang="en-US" dirty="0"/>
              <a:t>Dosimetry beam time for D3 and UKE</a:t>
            </a:r>
          </a:p>
          <a:p>
            <a:pPr lvl="1"/>
            <a:r>
              <a:rPr lang="en-US" dirty="0"/>
              <a:t>Laser lab: restore 2um laser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B78D0A-62A0-BC47-BE13-03C2C494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7579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27.02.2023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09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785997"/>
              </p:ext>
            </p:extLst>
          </p:nvPr>
        </p:nvGraphicFramePr>
        <p:xfrm>
          <a:off x="407987" y="1347894"/>
          <a:ext cx="4550410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09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398901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27.02.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28.02.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Frank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01.03.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Max (D3 and UKE)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02.03.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03.03.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Thomas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594</Words>
  <Application>Microsoft Office PowerPoint</Application>
  <PresentationFormat>Breitbild</PresentationFormat>
  <Paragraphs>92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DESY</vt:lpstr>
      <vt:lpstr>ARES Operation Meeting</vt:lpstr>
      <vt:lpstr>Summary of week 08</vt:lpstr>
      <vt:lpstr>Position oscillations - BPMs</vt:lpstr>
      <vt:lpstr>Position oscillations – LI section screens</vt:lpstr>
      <vt:lpstr>Beam position feedback</vt:lpstr>
      <vt:lpstr>TWS2 PDE mean momentum vs. phase</vt:lpstr>
      <vt:lpstr>TWS2 forward power reading</vt:lpstr>
      <vt:lpstr>Work in the Tunnel, plan for the week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389</cp:revision>
  <dcterms:created xsi:type="dcterms:W3CDTF">2021-08-09T09:06:11Z</dcterms:created>
  <dcterms:modified xsi:type="dcterms:W3CDTF">2023-02-27T11:39:45Z</dcterms:modified>
</cp:coreProperties>
</file>