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1" r:id="rId7"/>
    <p:sldId id="269" r:id="rId8"/>
    <p:sldId id="263" r:id="rId9"/>
    <p:sldId id="264" r:id="rId10"/>
    <p:sldId id="267" r:id="rId11"/>
    <p:sldId id="268" r:id="rId12"/>
    <p:sldId id="265" r:id="rId13"/>
    <p:sldId id="266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6BD20-52F6-4A6F-87C2-973010816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33F791-C4A4-4D8A-B9B5-81BA967EC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1A66F5-C13D-44F5-9519-735DEDA1A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F2-700B-4D9E-8D13-4DAE242C1BC1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A8B4D6-63BF-4211-B5EC-75CFEB8D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87EAE3-9032-48D7-9D72-4C7F36DD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869B-73C6-4A53-988D-44DAF254A9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29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773E6D-91F0-4116-A066-6D51E225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A5C83D-CAB2-40BE-ADD4-98921903C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AF385B-2B97-4DEC-B2E3-4F82B038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F2-700B-4D9E-8D13-4DAE242C1BC1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1D9F43-3943-41BC-AE81-739B8C8D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C5B66F-521B-4DE4-8A73-184BD2E2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869B-73C6-4A53-988D-44DAF254A9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74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9D78AD4-C174-4D40-BDD2-E98418F71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8F3A16-6A1D-4A3C-BF2E-01B1B1682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E60BE-0913-474D-9474-55B472EB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F2-700B-4D9E-8D13-4DAE242C1BC1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DF24B6-713A-4970-85E5-72C3CD8C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77FB3E-C073-463C-92D0-91D1BA66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869B-73C6-4A53-988D-44DAF254A9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2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2412C-8488-4188-B4D7-08B91F0B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C3C399-F0F5-4EE0-9334-CE697D567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52EC4A-141E-4D36-9F0C-9948EDFB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F2-700B-4D9E-8D13-4DAE242C1BC1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3EE98B-DB5D-4F05-9486-7BD57848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E7B008-6256-42F2-827E-847ACA83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869B-73C6-4A53-988D-44DAF254A9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27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1D820-1B37-4B81-8D0F-C9837325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1563B8-1454-4DFD-9710-4C6D6358B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60B470-BEC7-4927-B8A3-8B4EFDC6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F2-700B-4D9E-8D13-4DAE242C1BC1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4C7261-0EBC-406D-9737-036E5019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B11BB5-929F-4F70-90DC-C82BD1C9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869B-73C6-4A53-988D-44DAF254A9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98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DEED7D-A9F2-441A-BC17-98AF08E26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06177E-22A6-4A29-9887-D92A636B4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520C48-3993-454A-9251-614CF9A84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49924B-21A3-4AE9-B42A-B44DE3BA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F2-700B-4D9E-8D13-4DAE242C1BC1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9202B0-FEE9-436D-9CED-3B3A22A3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7E143F-BCE6-403C-9969-ED48AA3F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869B-73C6-4A53-988D-44DAF254A9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33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3329B-39B7-4EE8-91DF-60563A187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F0D02C-001E-42A3-9E34-558ADCAAB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87030D-B9B6-403D-B787-92E33F3CB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DC2C56-2AEB-44F7-9B79-F64DFA404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8C9233-2CCD-4E29-8EB4-485259DB9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A5FD272-AD28-47FF-BD3C-883A5BEB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F2-700B-4D9E-8D13-4DAE242C1BC1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983782-0576-463E-9068-3942E4F53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173AAF-EB52-4FB5-BC38-5506FBEC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869B-73C6-4A53-988D-44DAF254A9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95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EB23B-C111-4F05-BDD9-646C93B4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C365BF-844B-4F39-8B22-CAD150DD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F2-700B-4D9E-8D13-4DAE242C1BC1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B53033-C2BC-48EC-BA58-98ACA046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374D19-22EB-433F-AD4B-9C7E6F49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869B-73C6-4A53-988D-44DAF254A9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31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2E91D3-FC56-48A8-BE4A-FD3639A8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F2-700B-4D9E-8D13-4DAE242C1BC1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1AAFBC-D52B-477C-8612-8CD1534A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A514FB-9A28-4530-8EC0-3F6F613E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869B-73C6-4A53-988D-44DAF254A9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01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3DA3E-C86F-4F08-AF35-EDE15D35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240BAC-AE59-4405-9610-2A1A6409C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97FA49-274C-4860-BEA1-8C53C0B24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747C47-19D2-415E-A8C1-99BC53C9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F2-700B-4D9E-8D13-4DAE242C1BC1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861EA3-3F2C-40B7-AE0F-FC16F587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090926-F982-45DA-93E4-C5C49E46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869B-73C6-4A53-988D-44DAF254A9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99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8EF8-5D9C-40B9-9848-22AA9E2C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72BD798-7536-4126-AE61-FE8A73F4F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CA5274-E204-4ECB-90D4-40454092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70BB4A-D0B2-4FD2-AC69-DDF1D00E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F2-700B-4D9E-8D13-4DAE242C1BC1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775223-D43B-4CA8-B587-531FCBAB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38BC96-D27C-43F4-B897-87B20366A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869B-73C6-4A53-988D-44DAF254A9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05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96CE5E-AC3C-4CCF-A489-9D39CCCE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7727F8-3E89-40A3-AABA-2559419A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4E64B3-FF8E-49EF-AD0F-72AAE0380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B9F2-700B-4D9E-8D13-4DAE242C1BC1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F86C87-A6AD-40E8-AE4D-C255AEA3F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8592D7-8B02-4574-903F-11D28247A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0869B-73C6-4A53-988D-44DAF254A9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0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73D55-61CD-4F34-8188-46DC03ACF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Infusion </a:t>
            </a:r>
            <a:r>
              <a:rPr lang="de-DE" dirty="0" err="1"/>
              <a:t>run</a:t>
            </a:r>
            <a:r>
              <a:rPr lang="de-DE" dirty="0"/>
              <a:t> 1RI03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C56147-9F51-4E92-855C-0DE5F3AD9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Christopher Bate</a:t>
            </a:r>
          </a:p>
          <a:p>
            <a:r>
              <a:rPr lang="de-DE" dirty="0"/>
              <a:t>08.03.2023</a:t>
            </a:r>
          </a:p>
        </p:txBody>
      </p:sp>
    </p:spTree>
    <p:extLst>
      <p:ext uri="{BB962C8B-B14F-4D97-AF65-F5344CB8AC3E}">
        <p14:creationId xmlns:p14="http://schemas.microsoft.com/office/powerpoint/2010/main" val="114334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EEA5AA4-C310-460A-8F7D-BCE0874B7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977"/>
            <a:ext cx="4679778" cy="38060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9F164B3-7B03-4ED9-841B-A579EC25D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4" y="1248165"/>
            <a:ext cx="5292753" cy="39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0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EEA5AA4-C310-460A-8F7D-BCE0874B7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977"/>
            <a:ext cx="4679778" cy="38060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9F164B3-7B03-4ED9-841B-A579EC25D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4" y="1248165"/>
            <a:ext cx="5292753" cy="396956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AC9587D-71F5-42E5-A35D-BD5BD05A7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414" y="1444977"/>
            <a:ext cx="4983478" cy="39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9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A12738-10C6-4487-864B-9EC29279E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8" y="1529379"/>
            <a:ext cx="5493497" cy="3799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22BEC-82BB-4395-9FF2-EEBCBE25B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98" y="1434496"/>
            <a:ext cx="5632019" cy="379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76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D32904-51D9-453D-9CBF-4E4ACF2F0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8" y="204704"/>
            <a:ext cx="4555959" cy="3110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910BFF-E699-4DD3-86E2-7D37422DA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8" y="1092501"/>
            <a:ext cx="6412846" cy="4445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C793EA-677B-44FC-B908-C8B671F4E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8" y="3542979"/>
            <a:ext cx="4097834" cy="31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9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1A4285B-42AB-4E23-B266-8651818E6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6" y="111040"/>
            <a:ext cx="11945858" cy="648640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878F320-7FA6-400A-BBB9-448E0F4ECACE}"/>
              </a:ext>
            </a:extLst>
          </p:cNvPr>
          <p:cNvSpPr/>
          <p:nvPr/>
        </p:nvSpPr>
        <p:spPr>
          <a:xfrm>
            <a:off x="8319910" y="778933"/>
            <a:ext cx="869245" cy="722489"/>
          </a:xfrm>
          <a:prstGeom prst="ellipse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0E43A82-F1E6-4E16-A8D0-7BEF82CFE7AA}"/>
              </a:ext>
            </a:extLst>
          </p:cNvPr>
          <p:cNvSpPr/>
          <p:nvPr/>
        </p:nvSpPr>
        <p:spPr>
          <a:xfrm>
            <a:off x="4114799" y="2477911"/>
            <a:ext cx="869245" cy="722489"/>
          </a:xfrm>
          <a:prstGeom prst="ellipse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19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803F38B-0B1C-4989-8AA9-D1C4CC526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19" y="967095"/>
            <a:ext cx="8104762" cy="492380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AFB726F-675F-4B32-8E43-3CDB9C31B3BC}"/>
              </a:ext>
            </a:extLst>
          </p:cNvPr>
          <p:cNvSpPr txBox="1"/>
          <p:nvPr/>
        </p:nvSpPr>
        <p:spPr>
          <a:xfrm>
            <a:off x="5384800" y="782429"/>
            <a:ext cx="230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Infusion </a:t>
            </a:r>
            <a:r>
              <a:rPr lang="de-DE" dirty="0" err="1"/>
              <a:t>run</a:t>
            </a:r>
            <a:r>
              <a:rPr lang="de-DE" dirty="0"/>
              <a:t> 1RI03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C984CE2-1675-4CD2-8AE1-9790BB43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42" y="5469057"/>
            <a:ext cx="2235201" cy="101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Cavity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 </a:t>
            </a:r>
            <a:r>
              <a:rPr kumimoji="0" lang="de-DE" altLang="de-DE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1RI03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 </a:t>
            </a:r>
            <a:b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Probe: 16 (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Gestellplatz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 oben)  </a:t>
            </a:r>
            <a:b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 </a:t>
            </a:r>
            <a:b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RRR-Probe: 6 (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Gestellplatz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 oben)  </a:t>
            </a:r>
            <a:b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382     </a:t>
            </a:r>
            <a:b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Probe: 18 (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Gestellplatz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 unten)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9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38DF302-54F3-493A-84EA-351E61DF2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49" y="1332088"/>
            <a:ext cx="6416251" cy="417286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3BC2285-D28B-4B6D-ABB6-58706214C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15" y="1423915"/>
            <a:ext cx="6515787" cy="395847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246E3E2-DA2F-4C16-A924-8F3D5A1C15C9}"/>
              </a:ext>
            </a:extLst>
          </p:cNvPr>
          <p:cNvSpPr txBox="1"/>
          <p:nvPr/>
        </p:nvSpPr>
        <p:spPr>
          <a:xfrm>
            <a:off x="2144889" y="1239249"/>
            <a:ext cx="230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Infusion </a:t>
            </a:r>
            <a:r>
              <a:rPr lang="de-DE" dirty="0" err="1"/>
              <a:t>run</a:t>
            </a:r>
            <a:r>
              <a:rPr lang="de-DE" dirty="0"/>
              <a:t> 1RI03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2011FC-7092-45CB-8DE9-609F3A703F61}"/>
              </a:ext>
            </a:extLst>
          </p:cNvPr>
          <p:cNvSpPr txBox="1"/>
          <p:nvPr/>
        </p:nvSpPr>
        <p:spPr>
          <a:xfrm>
            <a:off x="6863645" y="1239249"/>
            <a:ext cx="509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800°C </a:t>
            </a:r>
            <a:r>
              <a:rPr lang="de-DE" dirty="0" err="1"/>
              <a:t>run</a:t>
            </a:r>
            <a:r>
              <a:rPr lang="de-DE" dirty="0"/>
              <a:t> 1AC2 </a:t>
            </a:r>
            <a:r>
              <a:rPr lang="de-DE" dirty="0" err="1"/>
              <a:t>directly</a:t>
            </a:r>
            <a:r>
              <a:rPr lang="de-DE" dirty="0"/>
              <a:t> after </a:t>
            </a:r>
            <a:r>
              <a:rPr lang="de-DE" dirty="0" err="1"/>
              <a:t>the</a:t>
            </a:r>
            <a:r>
              <a:rPr lang="de-DE" dirty="0"/>
              <a:t> Infusion </a:t>
            </a:r>
            <a:r>
              <a:rPr lang="de-DE" dirty="0" err="1"/>
              <a:t>run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01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A98E13B-82C8-4212-BC0C-D731709C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248" y="1295229"/>
            <a:ext cx="6505930" cy="42097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38DF302-54F3-493A-84EA-351E61DF2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49" y="1332088"/>
            <a:ext cx="6416251" cy="41728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246E3E2-DA2F-4C16-A924-8F3D5A1C15C9}"/>
              </a:ext>
            </a:extLst>
          </p:cNvPr>
          <p:cNvSpPr txBox="1"/>
          <p:nvPr/>
        </p:nvSpPr>
        <p:spPr>
          <a:xfrm>
            <a:off x="2144889" y="1239249"/>
            <a:ext cx="230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Infusion </a:t>
            </a:r>
            <a:r>
              <a:rPr lang="de-DE" dirty="0" err="1"/>
              <a:t>run</a:t>
            </a:r>
            <a:r>
              <a:rPr lang="de-DE" dirty="0"/>
              <a:t> 1RI03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2011FC-7092-45CB-8DE9-609F3A703F61}"/>
              </a:ext>
            </a:extLst>
          </p:cNvPr>
          <p:cNvSpPr txBox="1"/>
          <p:nvPr/>
        </p:nvSpPr>
        <p:spPr>
          <a:xfrm>
            <a:off x="6863645" y="1239249"/>
            <a:ext cx="509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800°C </a:t>
            </a:r>
            <a:r>
              <a:rPr lang="de-DE" dirty="0" err="1"/>
              <a:t>run</a:t>
            </a:r>
            <a:r>
              <a:rPr lang="de-DE" dirty="0"/>
              <a:t> 1AC2 </a:t>
            </a:r>
            <a:r>
              <a:rPr lang="de-DE" dirty="0" err="1"/>
              <a:t>directly</a:t>
            </a:r>
            <a:r>
              <a:rPr lang="de-DE" dirty="0"/>
              <a:t> after </a:t>
            </a:r>
            <a:r>
              <a:rPr lang="de-DE" dirty="0" err="1"/>
              <a:t>the</a:t>
            </a:r>
            <a:r>
              <a:rPr lang="de-DE" dirty="0"/>
              <a:t> Infusion </a:t>
            </a:r>
            <a:r>
              <a:rPr lang="de-DE" dirty="0" err="1"/>
              <a:t>run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93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1AD000A-44D8-47F3-8381-F955DDE06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248" y="1295229"/>
            <a:ext cx="6505930" cy="42097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F5F3BEC-4ADB-443E-BE35-7B0D1A7F0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33" y="1353053"/>
            <a:ext cx="6416567" cy="415189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246E3E2-DA2F-4C16-A924-8F3D5A1C15C9}"/>
              </a:ext>
            </a:extLst>
          </p:cNvPr>
          <p:cNvSpPr txBox="1"/>
          <p:nvPr/>
        </p:nvSpPr>
        <p:spPr>
          <a:xfrm>
            <a:off x="2144889" y="1239249"/>
            <a:ext cx="230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Infusion </a:t>
            </a:r>
            <a:r>
              <a:rPr lang="de-DE" dirty="0" err="1"/>
              <a:t>run</a:t>
            </a:r>
            <a:r>
              <a:rPr lang="de-DE" dirty="0"/>
              <a:t> 1RI03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2011FC-7092-45CB-8DE9-609F3A703F61}"/>
              </a:ext>
            </a:extLst>
          </p:cNvPr>
          <p:cNvSpPr txBox="1"/>
          <p:nvPr/>
        </p:nvSpPr>
        <p:spPr>
          <a:xfrm>
            <a:off x="6863645" y="1239249"/>
            <a:ext cx="509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800°C </a:t>
            </a:r>
            <a:r>
              <a:rPr lang="de-DE" dirty="0" err="1"/>
              <a:t>run</a:t>
            </a:r>
            <a:r>
              <a:rPr lang="de-DE" dirty="0"/>
              <a:t> 1AC3 </a:t>
            </a:r>
            <a:r>
              <a:rPr lang="de-DE" dirty="0" err="1"/>
              <a:t>from</a:t>
            </a:r>
            <a:r>
              <a:rPr lang="de-DE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57410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2B39FA2-E1B8-457B-A148-6BECC9878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7" y="594873"/>
            <a:ext cx="10407843" cy="626312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DC988E6-49F0-4957-A8CA-34808C095103}"/>
              </a:ext>
            </a:extLst>
          </p:cNvPr>
          <p:cNvSpPr txBox="1"/>
          <p:nvPr/>
        </p:nvSpPr>
        <p:spPr>
          <a:xfrm>
            <a:off x="1651819" y="127819"/>
            <a:ext cx="319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Ausgangsspektrum:</a:t>
            </a:r>
          </a:p>
        </p:txBody>
      </p:sp>
    </p:spTree>
    <p:extLst>
      <p:ext uri="{BB962C8B-B14F-4D97-AF65-F5344CB8AC3E}">
        <p14:creationId xmlns:p14="http://schemas.microsoft.com/office/powerpoint/2010/main" val="167872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FE7DE9E-020D-4971-9B22-940C72B81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37" y="1330741"/>
            <a:ext cx="7315215" cy="47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6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EEA5AA4-C310-460A-8F7D-BCE0874B7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977"/>
            <a:ext cx="4679778" cy="380600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A59A800-C5C6-40A4-947F-C08C10B4D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79" y="1465956"/>
            <a:ext cx="6016992" cy="39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95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Breitbild</PresentationFormat>
  <Paragraphs>12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Office</vt:lpstr>
      <vt:lpstr>Infusion run 1RI03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Bate, Christopher</dc:creator>
  <cp:lastModifiedBy>Bate, Christopher</cp:lastModifiedBy>
  <cp:revision>12</cp:revision>
  <dcterms:created xsi:type="dcterms:W3CDTF">2023-03-07T16:22:21Z</dcterms:created>
  <dcterms:modified xsi:type="dcterms:W3CDTF">2023-03-09T15:16:03Z</dcterms:modified>
</cp:coreProperties>
</file>