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67" r:id="rId2"/>
    <p:sldId id="463" r:id="rId3"/>
    <p:sldId id="461" r:id="rId4"/>
    <p:sldId id="462" r:id="rId5"/>
    <p:sldId id="452" r:id="rId6"/>
    <p:sldId id="457" r:id="rId7"/>
    <p:sldId id="4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userDrawn="1">
          <p15:clr>
            <a:srgbClr val="A4A3A4"/>
          </p15:clr>
        </p15:guide>
        <p15:guide id="2" pos="257"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C6E6"/>
    <a:srgbClr val="D1E0EA"/>
    <a:srgbClr val="E6E6E6"/>
    <a:srgbClr val="FEF2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49" autoAdjust="0"/>
    <p:restoredTop sz="96405" autoAdjust="0"/>
  </p:normalViewPr>
  <p:slideViewPr>
    <p:cSldViewPr showGuides="1">
      <p:cViewPr varScale="1">
        <p:scale>
          <a:sx n="68" d="100"/>
          <a:sy n="68" d="100"/>
        </p:scale>
        <p:origin x="91" y="350"/>
      </p:cViewPr>
      <p:guideLst>
        <p:guide orient="horz" pos="913"/>
        <p:guide pos="257"/>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p:scale>
          <a:sx n="100" d="100"/>
          <a:sy n="100" d="100"/>
        </p:scale>
        <p:origin x="5388" y="6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75E6C4-5F43-4FF9-96D4-21B8157BE639}" type="datetimeFigureOut">
              <a:rPr lang="de-DE" smtClean="0"/>
              <a:t>21.04.2023</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E8B182-0F75-451D-B88B-ABD1C205B431}" type="slidenum">
              <a:rPr lang="de-DE" smtClean="0"/>
              <a:t>‹#›</a:t>
            </a:fld>
            <a:endParaRPr lang="de-DE"/>
          </a:p>
        </p:txBody>
      </p:sp>
    </p:spTree>
    <p:extLst>
      <p:ext uri="{BB962C8B-B14F-4D97-AF65-F5344CB8AC3E}">
        <p14:creationId xmlns:p14="http://schemas.microsoft.com/office/powerpoint/2010/main" val="391809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1BD367-6A7A-405A-BFB1-15817186491F}" type="datetimeFigureOut">
              <a:rPr lang="de-DE" smtClean="0"/>
              <a:t>21.04.2023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4131890"/>
          </a:xfrm>
          <a:prstGeom prst="rect">
            <a:avLst/>
          </a:prstGeom>
        </p:spPr>
        <p:txBody>
          <a:bodyPr vert="horz" lIns="91440" tIns="45720" rIns="91440" bIns="45720" rtlCol="0"/>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7B5255-5329-45F9-87F3-A2F9FB4734DF}" type="slidenum">
              <a:rPr lang="de-DE" smtClean="0"/>
              <a:t>‹#›</a:t>
            </a:fld>
            <a:endParaRPr lang="de-DE"/>
          </a:p>
        </p:txBody>
      </p:sp>
    </p:spTree>
    <p:extLst>
      <p:ext uri="{BB962C8B-B14F-4D97-AF65-F5344CB8AC3E}">
        <p14:creationId xmlns:p14="http://schemas.microsoft.com/office/powerpoint/2010/main" val="1927676706"/>
      </p:ext>
    </p:extLst>
  </p:cSld>
  <p:clrMap bg1="lt1" tx1="dk1" bg2="lt2" tx2="dk2" accent1="accent1" accent2="accent2" accent3="accent3" accent4="accent4" accent5="accent5" accent6="accent6" hlink="hlink" folHlink="folHlink"/>
  <p:notesStyle>
    <a:lvl1pPr marL="177800" indent="-17780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355600" indent="-17780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542925" indent="-187325" algn="l" defTabSz="914400" rtl="0" eaLnBrk="1" latinLnBrk="0" hangingPunct="1">
      <a:buFont typeface="Arial" panose="020B0604020202020204" pitchFamily="34" charset="0"/>
      <a:buChar char="•"/>
      <a:tabLst/>
      <a:defRPr sz="1200" kern="1200">
        <a:solidFill>
          <a:schemeClr val="tx1"/>
        </a:solidFill>
        <a:latin typeface="+mn-lt"/>
        <a:ea typeface="+mn-ea"/>
        <a:cs typeface="+mn-cs"/>
      </a:defRPr>
    </a:lvl3pPr>
    <a:lvl4pPr marL="720725" indent="-17780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898525" indent="-177800"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sp>
        <p:nvSpPr>
          <p:cNvPr id="2" name="Title 1"/>
          <p:cNvSpPr>
            <a:spLocks noGrp="1"/>
          </p:cNvSpPr>
          <p:nvPr>
            <p:ph type="ctrTitle"/>
          </p:nvPr>
        </p:nvSpPr>
        <p:spPr>
          <a:xfrm>
            <a:off x="407988" y="349611"/>
            <a:ext cx="11376025" cy="1855254"/>
          </a:xfrm>
        </p:spPr>
        <p:txBody>
          <a:bodyPr anchor="t"/>
          <a:lstStyle>
            <a:lvl1pPr algn="l">
              <a:lnSpc>
                <a:spcPct val="100000"/>
              </a:lnSpc>
              <a:defRPr sz="6000"/>
            </a:lvl1pPr>
          </a:lstStyle>
          <a:p>
            <a:r>
              <a:rPr lang="en-US" noProof="0"/>
              <a:t>Click to edit Master title style</a:t>
            </a:r>
            <a:endParaRPr lang="en-US" noProof="0" dirty="0"/>
          </a:p>
        </p:txBody>
      </p:sp>
      <p:sp>
        <p:nvSpPr>
          <p:cNvPr id="3" name="Subtitle 2"/>
          <p:cNvSpPr>
            <a:spLocks noGrp="1"/>
          </p:cNvSpPr>
          <p:nvPr>
            <p:ph type="subTitle" idx="1"/>
          </p:nvPr>
        </p:nvSpPr>
        <p:spPr>
          <a:xfrm>
            <a:off x="407987" y="2335014"/>
            <a:ext cx="11376025" cy="1525787"/>
          </a:xfrm>
        </p:spPr>
        <p:txBody>
          <a:bodyPr/>
          <a:lstStyle>
            <a:lvl1pPr marL="0" indent="0" algn="l">
              <a:buNone/>
              <a:defRPr sz="1800" b="1">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sp>
        <p:nvSpPr>
          <p:cNvPr id="12" name="Textplatzhalter 11"/>
          <p:cNvSpPr>
            <a:spLocks noGrp="1"/>
          </p:cNvSpPr>
          <p:nvPr>
            <p:ph type="body" sz="quarter" idx="10"/>
          </p:nvPr>
        </p:nvSpPr>
        <p:spPr>
          <a:xfrm>
            <a:off x="414396" y="4096780"/>
            <a:ext cx="11369549" cy="700373"/>
          </a:xfrm>
        </p:spPr>
        <p:txBody>
          <a:bodyPr/>
          <a:lstStyle>
            <a:lvl1pPr marL="0" indent="0">
              <a:spcAft>
                <a:spcPts val="0"/>
              </a:spcAft>
              <a:buNone/>
              <a:defRPr sz="1800"/>
            </a:lvl1pPr>
          </a:lstStyle>
          <a:p>
            <a:pPr lvl="0"/>
            <a:r>
              <a:rPr lang="en-US" noProof="0"/>
              <a:t>Edit Master text styles</a:t>
            </a:r>
          </a:p>
        </p:txBody>
      </p:sp>
      <p:pic>
        <p:nvPicPr>
          <p:cNvPr id="8" name="Grafik 7" descr="Logo Helmholtz">
            <a:extLst>
              <a:ext uri="{FF2B5EF4-FFF2-40B4-BE49-F238E27FC236}">
                <a16:creationId xmlns:a16="http://schemas.microsoft.com/office/drawing/2014/main" id="{68086B43-9215-4588-8439-4D7C07453A0C}"/>
              </a:ext>
              <a:ext uri="{C183D7F6-B498-43B3-948B-1728B52AA6E4}">
                <adec:decorative xmlns:adec="http://schemas.microsoft.com/office/drawing/2017/decorative" val="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287" y="6258632"/>
            <a:ext cx="1188244" cy="161813"/>
          </a:xfrm>
          <a:prstGeom prst="rect">
            <a:avLst/>
          </a:prstGeom>
        </p:spPr>
      </p:pic>
      <p:pic>
        <p:nvPicPr>
          <p:cNvPr id="9" name="Grafik 8" descr="Logo DESY"/>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85310" y="5585299"/>
            <a:ext cx="899498" cy="900000"/>
          </a:xfrm>
          <a:prstGeom prst="rect">
            <a:avLst/>
          </a:prstGeom>
        </p:spPr>
      </p:pic>
    </p:spTree>
    <p:extLst>
      <p:ext uri="{BB962C8B-B14F-4D97-AF65-F5344CB8AC3E}">
        <p14:creationId xmlns:p14="http://schemas.microsoft.com/office/powerpoint/2010/main" val="839419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Text and 2 Pictures 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8" name="Textplatzhalter 7"/>
          <p:cNvSpPr>
            <a:spLocks noGrp="1"/>
          </p:cNvSpPr>
          <p:nvPr>
            <p:ph type="body" sz="quarter" idx="13"/>
          </p:nvPr>
        </p:nvSpPr>
        <p:spPr>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r>
              <a:rPr lang="en-US" noProof="0"/>
              <a:t>Edit Master text styles</a:t>
            </a:r>
          </a:p>
        </p:txBody>
      </p:sp>
      <p:sp>
        <p:nvSpPr>
          <p:cNvPr id="7" name="Textplatzhalter 6"/>
          <p:cNvSpPr>
            <a:spLocks noGrp="1"/>
          </p:cNvSpPr>
          <p:nvPr>
            <p:ph type="body" sz="quarter" idx="15"/>
          </p:nvPr>
        </p:nvSpPr>
        <p:spPr>
          <a:xfrm>
            <a:off x="407988" y="1406427"/>
            <a:ext cx="7524750" cy="2454374"/>
          </a:xfrm>
        </p:spPr>
        <p:txBody>
          <a:bodyPr/>
          <a:lstStyle/>
          <a:p>
            <a:pPr lvl="0"/>
            <a:r>
              <a:rPr lang="en-US" noProof="0"/>
              <a:t>Edit Master text styles</a:t>
            </a:r>
          </a:p>
        </p:txBody>
      </p:sp>
      <p:sp>
        <p:nvSpPr>
          <p:cNvPr id="9" name="Textplatzhalter 6"/>
          <p:cNvSpPr>
            <a:spLocks noGrp="1"/>
          </p:cNvSpPr>
          <p:nvPr>
            <p:ph type="body" sz="quarter" idx="16"/>
          </p:nvPr>
        </p:nvSpPr>
        <p:spPr>
          <a:xfrm>
            <a:off x="407988" y="3963533"/>
            <a:ext cx="7524750" cy="2454374"/>
          </a:xfrm>
        </p:spPr>
        <p:txBody>
          <a:bodyPr/>
          <a:lstStyle/>
          <a:p>
            <a:pPr lvl="0"/>
            <a:r>
              <a:rPr lang="en-US" noProof="0"/>
              <a:t>Edit Master text styles</a:t>
            </a:r>
          </a:p>
        </p:txBody>
      </p:sp>
      <p:sp>
        <p:nvSpPr>
          <p:cNvPr id="10" name="Bildplatzhalter 6"/>
          <p:cNvSpPr>
            <a:spLocks noGrp="1"/>
          </p:cNvSpPr>
          <p:nvPr>
            <p:ph type="pic" sz="quarter" idx="14"/>
          </p:nvPr>
        </p:nvSpPr>
        <p:spPr>
          <a:xfrm>
            <a:off x="8075611" y="1449389"/>
            <a:ext cx="3708401" cy="2411412"/>
          </a:xfrm>
          <a:solidFill>
            <a:schemeClr val="bg1">
              <a:lumMod val="95000"/>
            </a:schemeClr>
          </a:solidFill>
        </p:spPr>
        <p:txBody>
          <a:bodyPr anchor="ctr"/>
          <a:lstStyle>
            <a:lvl1pPr marL="0" indent="0" algn="ctr">
              <a:buNone/>
              <a:defRPr/>
            </a:lvl1pPr>
          </a:lstStyle>
          <a:p>
            <a:r>
              <a:rPr lang="en-US" noProof="0"/>
              <a:t>Click icon to add picture</a:t>
            </a:r>
          </a:p>
        </p:txBody>
      </p:sp>
      <p:sp>
        <p:nvSpPr>
          <p:cNvPr id="11" name="Bildplatzhalter 6"/>
          <p:cNvSpPr>
            <a:spLocks noGrp="1"/>
          </p:cNvSpPr>
          <p:nvPr>
            <p:ph type="pic" sz="quarter" idx="17"/>
          </p:nvPr>
        </p:nvSpPr>
        <p:spPr>
          <a:xfrm>
            <a:off x="8075612" y="4005263"/>
            <a:ext cx="3708401" cy="2412644"/>
          </a:xfrm>
          <a:solidFill>
            <a:schemeClr val="bg1">
              <a:lumMod val="95000"/>
            </a:schemeClr>
          </a:solidFill>
        </p:spPr>
        <p:txBody>
          <a:bodyPr anchor="ctr"/>
          <a:lstStyle>
            <a:lvl1pPr marL="0" indent="0" algn="ctr">
              <a:buNone/>
              <a:defRPr/>
            </a:lvl1pPr>
          </a:lstStyle>
          <a:p>
            <a:r>
              <a:rPr lang="en-US" noProof="0"/>
              <a:t>Click icon to add picture</a:t>
            </a:r>
          </a:p>
        </p:txBody>
      </p:sp>
      <p:sp>
        <p:nvSpPr>
          <p:cNvPr id="5" name="Footer Placeholder 4"/>
          <p:cNvSpPr>
            <a:spLocks noGrp="1"/>
          </p:cNvSpPr>
          <p:nvPr>
            <p:ph type="ftr" sz="quarter" idx="11"/>
          </p:nvPr>
        </p:nvSpPr>
        <p:spPr/>
        <p:txBody>
          <a:bodyPr/>
          <a:lstStyle/>
          <a:p>
            <a:endParaRPr lang="en-US" noProof="0" dirty="0"/>
          </a:p>
        </p:txBody>
      </p:sp>
    </p:spTree>
    <p:extLst>
      <p:ext uri="{BB962C8B-B14F-4D97-AF65-F5344CB8AC3E}">
        <p14:creationId xmlns:p14="http://schemas.microsoft.com/office/powerpoint/2010/main" val="1447463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Text and 2 Objects 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8" name="Textplatzhalter 7"/>
          <p:cNvSpPr>
            <a:spLocks noGrp="1"/>
          </p:cNvSpPr>
          <p:nvPr>
            <p:ph type="body" sz="quarter" idx="13"/>
          </p:nvPr>
        </p:nvSpPr>
        <p:spPr>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r>
              <a:rPr lang="en-US" noProof="0"/>
              <a:t>Edit Master text styles</a:t>
            </a:r>
          </a:p>
        </p:txBody>
      </p:sp>
      <p:sp>
        <p:nvSpPr>
          <p:cNvPr id="7" name="Textplatzhalter 6"/>
          <p:cNvSpPr>
            <a:spLocks noGrp="1"/>
          </p:cNvSpPr>
          <p:nvPr>
            <p:ph type="body" sz="quarter" idx="15"/>
          </p:nvPr>
        </p:nvSpPr>
        <p:spPr>
          <a:xfrm>
            <a:off x="407988" y="1406427"/>
            <a:ext cx="7524750" cy="2454374"/>
          </a:xfrm>
        </p:spPr>
        <p:txBody>
          <a:bodyPr/>
          <a:lstStyle/>
          <a:p>
            <a:pPr lvl="0"/>
            <a:r>
              <a:rPr lang="en-US" noProof="0"/>
              <a:t>Edit Master text styles</a:t>
            </a:r>
          </a:p>
        </p:txBody>
      </p:sp>
      <p:sp>
        <p:nvSpPr>
          <p:cNvPr id="9" name="Textplatzhalter 6"/>
          <p:cNvSpPr>
            <a:spLocks noGrp="1"/>
          </p:cNvSpPr>
          <p:nvPr>
            <p:ph type="body" sz="quarter" idx="16"/>
          </p:nvPr>
        </p:nvSpPr>
        <p:spPr>
          <a:xfrm>
            <a:off x="407988" y="3963533"/>
            <a:ext cx="7524750" cy="2454374"/>
          </a:xfrm>
        </p:spPr>
        <p:txBody>
          <a:bodyPr/>
          <a:lstStyle/>
          <a:p>
            <a:pPr lvl="0"/>
            <a:r>
              <a:rPr lang="en-US" noProof="0"/>
              <a:t>Edit Master text styles</a:t>
            </a:r>
          </a:p>
        </p:txBody>
      </p:sp>
      <p:sp>
        <p:nvSpPr>
          <p:cNvPr id="12" name="Inhaltsplatzhalter 5">
            <a:extLst>
              <a:ext uri="{FF2B5EF4-FFF2-40B4-BE49-F238E27FC236}">
                <a16:creationId xmlns:a16="http://schemas.microsoft.com/office/drawing/2014/main" id="{9C675125-65B7-4F5B-AEF0-C38D81E746CF}"/>
              </a:ext>
            </a:extLst>
          </p:cNvPr>
          <p:cNvSpPr>
            <a:spLocks noGrp="1"/>
          </p:cNvSpPr>
          <p:nvPr>
            <p:ph sz="quarter" idx="18" hasCustomPrompt="1"/>
          </p:nvPr>
        </p:nvSpPr>
        <p:spPr>
          <a:xfrm>
            <a:off x="8075612" y="1449388"/>
            <a:ext cx="3708399" cy="2411412"/>
          </a:xfrm>
          <a:solidFill>
            <a:schemeClr val="bg1">
              <a:lumMod val="95000"/>
            </a:schemeClr>
          </a:solidFill>
        </p:spPr>
        <p:txBody>
          <a:bodyPr lIns="72000" tIns="36000" rIns="72000" bIns="36000"/>
          <a:lstStyle>
            <a:lvl1pPr marL="0" indent="0">
              <a:buNone/>
              <a:defRPr/>
            </a:lvl1pPr>
          </a:lstStyle>
          <a:p>
            <a:pPr lvl="0"/>
            <a:r>
              <a:rPr lang="de-DE" dirty="0" err="1"/>
              <a:t>Object</a:t>
            </a:r>
            <a:r>
              <a:rPr lang="de-DE" dirty="0"/>
              <a:t> </a:t>
            </a:r>
          </a:p>
        </p:txBody>
      </p:sp>
      <p:sp>
        <p:nvSpPr>
          <p:cNvPr id="13" name="Inhaltsplatzhalter 5">
            <a:extLst>
              <a:ext uri="{FF2B5EF4-FFF2-40B4-BE49-F238E27FC236}">
                <a16:creationId xmlns:a16="http://schemas.microsoft.com/office/drawing/2014/main" id="{23FA31D8-E476-4ADE-8ED0-89F2667028D2}"/>
              </a:ext>
            </a:extLst>
          </p:cNvPr>
          <p:cNvSpPr>
            <a:spLocks noGrp="1"/>
          </p:cNvSpPr>
          <p:nvPr>
            <p:ph sz="quarter" idx="19" hasCustomPrompt="1"/>
          </p:nvPr>
        </p:nvSpPr>
        <p:spPr>
          <a:xfrm>
            <a:off x="8075612" y="4005263"/>
            <a:ext cx="3708399" cy="2411412"/>
          </a:xfrm>
          <a:solidFill>
            <a:schemeClr val="bg1">
              <a:lumMod val="95000"/>
            </a:schemeClr>
          </a:solidFill>
        </p:spPr>
        <p:txBody>
          <a:bodyPr lIns="72000" tIns="36000" rIns="72000" bIns="36000"/>
          <a:lstStyle>
            <a:lvl1pPr marL="0" indent="0">
              <a:buNone/>
              <a:defRPr/>
            </a:lvl1pPr>
          </a:lstStyle>
          <a:p>
            <a:pPr lvl="0"/>
            <a:r>
              <a:rPr lang="de-DE" dirty="0" err="1"/>
              <a:t>Object</a:t>
            </a:r>
            <a:r>
              <a:rPr lang="de-DE" dirty="0"/>
              <a:t> </a:t>
            </a:r>
          </a:p>
        </p:txBody>
      </p:sp>
      <p:sp>
        <p:nvSpPr>
          <p:cNvPr id="5" name="Footer Placeholder 4"/>
          <p:cNvSpPr>
            <a:spLocks noGrp="1"/>
          </p:cNvSpPr>
          <p:nvPr>
            <p:ph type="ftr" sz="quarter" idx="11"/>
          </p:nvPr>
        </p:nvSpPr>
        <p:spPr/>
        <p:txBody>
          <a:bodyPr/>
          <a:lstStyle/>
          <a:p>
            <a:endParaRPr lang="en-US" noProof="0" dirty="0"/>
          </a:p>
        </p:txBody>
      </p:sp>
    </p:spTree>
    <p:extLst>
      <p:ext uri="{BB962C8B-B14F-4D97-AF65-F5344CB8AC3E}">
        <p14:creationId xmlns:p14="http://schemas.microsoft.com/office/powerpoint/2010/main" val="916810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Text and 4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8" name="Textplatzhalter 7"/>
          <p:cNvSpPr>
            <a:spLocks noGrp="1"/>
          </p:cNvSpPr>
          <p:nvPr>
            <p:ph type="body" sz="quarter" idx="13"/>
          </p:nvPr>
        </p:nvSpPr>
        <p:spPr>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r>
              <a:rPr lang="en-US" noProof="0"/>
              <a:t>Edit Master text styles</a:t>
            </a:r>
          </a:p>
        </p:txBody>
      </p:sp>
      <p:sp>
        <p:nvSpPr>
          <p:cNvPr id="7" name="Textplatzhalter 6"/>
          <p:cNvSpPr>
            <a:spLocks noGrp="1"/>
          </p:cNvSpPr>
          <p:nvPr>
            <p:ph type="body" sz="quarter" idx="15"/>
          </p:nvPr>
        </p:nvSpPr>
        <p:spPr>
          <a:xfrm>
            <a:off x="407989" y="1406427"/>
            <a:ext cx="3708400" cy="2454374"/>
          </a:xfrm>
        </p:spPr>
        <p:txBody>
          <a:bodyPr/>
          <a:lstStyle/>
          <a:p>
            <a:pPr lvl="0"/>
            <a:r>
              <a:rPr lang="en-US" noProof="0"/>
              <a:t>Edit Master text styles</a:t>
            </a:r>
          </a:p>
        </p:txBody>
      </p:sp>
      <p:sp>
        <p:nvSpPr>
          <p:cNvPr id="9" name="Textplatzhalter 6"/>
          <p:cNvSpPr>
            <a:spLocks noGrp="1"/>
          </p:cNvSpPr>
          <p:nvPr>
            <p:ph type="body" sz="quarter" idx="16"/>
          </p:nvPr>
        </p:nvSpPr>
        <p:spPr>
          <a:xfrm>
            <a:off x="407989" y="3963533"/>
            <a:ext cx="3708400" cy="2454374"/>
          </a:xfrm>
        </p:spPr>
        <p:txBody>
          <a:bodyPr/>
          <a:lstStyle/>
          <a:p>
            <a:pPr lvl="0"/>
            <a:r>
              <a:rPr lang="en-US" noProof="0"/>
              <a:t>Edit Master text styles</a:t>
            </a:r>
          </a:p>
        </p:txBody>
      </p:sp>
      <p:sp>
        <p:nvSpPr>
          <p:cNvPr id="10" name="Bildplatzhalter 6"/>
          <p:cNvSpPr>
            <a:spLocks noGrp="1"/>
          </p:cNvSpPr>
          <p:nvPr>
            <p:ph type="pic" sz="quarter" idx="14"/>
          </p:nvPr>
        </p:nvSpPr>
        <p:spPr>
          <a:xfrm>
            <a:off x="4259262" y="1449389"/>
            <a:ext cx="3673475" cy="2411412"/>
          </a:xfrm>
          <a:solidFill>
            <a:schemeClr val="bg1">
              <a:lumMod val="95000"/>
            </a:schemeClr>
          </a:solidFill>
        </p:spPr>
        <p:txBody>
          <a:bodyPr anchor="ctr"/>
          <a:lstStyle>
            <a:lvl1pPr marL="0" indent="0" algn="ctr">
              <a:buNone/>
              <a:defRPr/>
            </a:lvl1pPr>
          </a:lstStyle>
          <a:p>
            <a:r>
              <a:rPr lang="en-US" noProof="0"/>
              <a:t>Click icon to add picture</a:t>
            </a:r>
          </a:p>
        </p:txBody>
      </p:sp>
      <p:sp>
        <p:nvSpPr>
          <p:cNvPr id="11" name="Bildplatzhalter 6"/>
          <p:cNvSpPr>
            <a:spLocks noGrp="1"/>
          </p:cNvSpPr>
          <p:nvPr>
            <p:ph type="pic" sz="quarter" idx="17"/>
          </p:nvPr>
        </p:nvSpPr>
        <p:spPr>
          <a:xfrm>
            <a:off x="4259263" y="4005263"/>
            <a:ext cx="3673475" cy="2412644"/>
          </a:xfrm>
          <a:solidFill>
            <a:schemeClr val="bg1">
              <a:lumMod val="95000"/>
            </a:schemeClr>
          </a:solidFill>
        </p:spPr>
        <p:txBody>
          <a:bodyPr anchor="ctr"/>
          <a:lstStyle>
            <a:lvl1pPr marL="0" indent="0" algn="ctr">
              <a:buNone/>
              <a:defRPr/>
            </a:lvl1pPr>
          </a:lstStyle>
          <a:p>
            <a:r>
              <a:rPr lang="en-US" noProof="0"/>
              <a:t>Click icon to add picture</a:t>
            </a:r>
          </a:p>
        </p:txBody>
      </p:sp>
      <p:sp>
        <p:nvSpPr>
          <p:cNvPr id="12" name="Bildplatzhalter 6">
            <a:extLst>
              <a:ext uri="{FF2B5EF4-FFF2-40B4-BE49-F238E27FC236}">
                <a16:creationId xmlns:a16="http://schemas.microsoft.com/office/drawing/2014/main" id="{68AD19F6-8B2A-4294-9E9A-47F8C86A5D65}"/>
              </a:ext>
            </a:extLst>
          </p:cNvPr>
          <p:cNvSpPr>
            <a:spLocks noGrp="1"/>
          </p:cNvSpPr>
          <p:nvPr>
            <p:ph type="pic" sz="quarter" idx="18"/>
          </p:nvPr>
        </p:nvSpPr>
        <p:spPr>
          <a:xfrm>
            <a:off x="8075611" y="1449389"/>
            <a:ext cx="3708401" cy="2411412"/>
          </a:xfrm>
          <a:solidFill>
            <a:schemeClr val="bg1">
              <a:lumMod val="95000"/>
            </a:schemeClr>
          </a:solidFill>
        </p:spPr>
        <p:txBody>
          <a:bodyPr anchor="ctr"/>
          <a:lstStyle>
            <a:lvl1pPr marL="0" indent="0" algn="ctr">
              <a:buNone/>
              <a:defRPr/>
            </a:lvl1pPr>
          </a:lstStyle>
          <a:p>
            <a:r>
              <a:rPr lang="en-US" noProof="0"/>
              <a:t>Click icon to add picture</a:t>
            </a:r>
            <a:endParaRPr lang="en-US" noProof="0" dirty="0"/>
          </a:p>
        </p:txBody>
      </p:sp>
      <p:sp>
        <p:nvSpPr>
          <p:cNvPr id="13" name="Bildplatzhalter 6">
            <a:extLst>
              <a:ext uri="{FF2B5EF4-FFF2-40B4-BE49-F238E27FC236}">
                <a16:creationId xmlns:a16="http://schemas.microsoft.com/office/drawing/2014/main" id="{B0BE3BFA-E3C5-48E6-ADE2-3072C916F3FE}"/>
              </a:ext>
            </a:extLst>
          </p:cNvPr>
          <p:cNvSpPr>
            <a:spLocks noGrp="1"/>
          </p:cNvSpPr>
          <p:nvPr>
            <p:ph type="pic" sz="quarter" idx="19"/>
          </p:nvPr>
        </p:nvSpPr>
        <p:spPr>
          <a:xfrm>
            <a:off x="8075612" y="4005263"/>
            <a:ext cx="3708401" cy="2412644"/>
          </a:xfrm>
          <a:solidFill>
            <a:schemeClr val="bg1">
              <a:lumMod val="95000"/>
            </a:schemeClr>
          </a:solidFill>
        </p:spPr>
        <p:txBody>
          <a:bodyPr anchor="ctr"/>
          <a:lstStyle>
            <a:lvl1pPr marL="0" indent="0" algn="ctr">
              <a:buNone/>
              <a:defRPr/>
            </a:lvl1pPr>
          </a:lstStyle>
          <a:p>
            <a:r>
              <a:rPr lang="en-US" noProof="0"/>
              <a:t>Click icon to add picture</a:t>
            </a:r>
          </a:p>
        </p:txBody>
      </p:sp>
      <p:sp>
        <p:nvSpPr>
          <p:cNvPr id="5" name="Footer Placeholder 4"/>
          <p:cNvSpPr>
            <a:spLocks noGrp="1"/>
          </p:cNvSpPr>
          <p:nvPr>
            <p:ph type="ftr" sz="quarter" idx="11"/>
          </p:nvPr>
        </p:nvSpPr>
        <p:spPr/>
        <p:txBody>
          <a:bodyPr/>
          <a:lstStyle/>
          <a:p>
            <a:endParaRPr lang="en-US" noProof="0" dirty="0"/>
          </a:p>
        </p:txBody>
      </p:sp>
    </p:spTree>
    <p:extLst>
      <p:ext uri="{BB962C8B-B14F-4D97-AF65-F5344CB8AC3E}">
        <p14:creationId xmlns:p14="http://schemas.microsoft.com/office/powerpoint/2010/main" val="753029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8" name="Textplatzhalter 7"/>
          <p:cNvSpPr>
            <a:spLocks noGrp="1"/>
          </p:cNvSpPr>
          <p:nvPr>
            <p:ph type="body" sz="quarter" idx="13"/>
          </p:nvPr>
        </p:nvSpPr>
        <p:spPr>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r>
              <a:rPr lang="en-US" noProof="0"/>
              <a:t>Edit Master text styles</a:t>
            </a:r>
          </a:p>
        </p:txBody>
      </p:sp>
      <p:sp>
        <p:nvSpPr>
          <p:cNvPr id="7" name="Bildplatzhalter 6"/>
          <p:cNvSpPr>
            <a:spLocks noGrp="1"/>
          </p:cNvSpPr>
          <p:nvPr>
            <p:ph type="pic" sz="quarter" idx="14"/>
          </p:nvPr>
        </p:nvSpPr>
        <p:spPr>
          <a:xfrm>
            <a:off x="407989" y="1449389"/>
            <a:ext cx="11376024" cy="4967287"/>
          </a:xfrm>
          <a:solidFill>
            <a:schemeClr val="bg1">
              <a:lumMod val="95000"/>
            </a:schemeClr>
          </a:solidFill>
        </p:spPr>
        <p:txBody>
          <a:bodyPr anchor="ctr"/>
          <a:lstStyle>
            <a:lvl1pPr marL="0" indent="0" algn="ctr">
              <a:buNone/>
              <a:defRPr/>
            </a:lvl1pPr>
          </a:lstStyle>
          <a:p>
            <a:r>
              <a:rPr lang="en-US" noProof="0"/>
              <a:t>Click icon to add picture</a:t>
            </a:r>
          </a:p>
        </p:txBody>
      </p:sp>
      <p:sp>
        <p:nvSpPr>
          <p:cNvPr id="5" name="Footer Placeholder 4"/>
          <p:cNvSpPr>
            <a:spLocks noGrp="1"/>
          </p:cNvSpPr>
          <p:nvPr>
            <p:ph type="ftr" sz="quarter" idx="11"/>
          </p:nvPr>
        </p:nvSpPr>
        <p:spPr/>
        <p:txBody>
          <a:bodyPr/>
          <a:lstStyle/>
          <a:p>
            <a:endParaRPr lang="en-US" noProof="0" dirty="0"/>
          </a:p>
        </p:txBody>
      </p:sp>
    </p:spTree>
    <p:extLst>
      <p:ext uri="{BB962C8B-B14F-4D97-AF65-F5344CB8AC3E}">
        <p14:creationId xmlns:p14="http://schemas.microsoft.com/office/powerpoint/2010/main" val="3896943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2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8" name="Textplatzhalter 7"/>
          <p:cNvSpPr>
            <a:spLocks noGrp="1"/>
          </p:cNvSpPr>
          <p:nvPr>
            <p:ph type="body" sz="quarter" idx="13"/>
          </p:nvPr>
        </p:nvSpPr>
        <p:spPr>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r>
              <a:rPr lang="en-US" noProof="0"/>
              <a:t>Edit Master text styles</a:t>
            </a:r>
          </a:p>
        </p:txBody>
      </p:sp>
      <p:sp>
        <p:nvSpPr>
          <p:cNvPr id="7" name="Bildplatzhalter 6"/>
          <p:cNvSpPr>
            <a:spLocks noGrp="1"/>
          </p:cNvSpPr>
          <p:nvPr>
            <p:ph type="pic" sz="quarter" idx="14"/>
          </p:nvPr>
        </p:nvSpPr>
        <p:spPr>
          <a:xfrm>
            <a:off x="407989" y="1449389"/>
            <a:ext cx="5616574" cy="4967287"/>
          </a:xfrm>
          <a:solidFill>
            <a:schemeClr val="bg1">
              <a:lumMod val="95000"/>
            </a:schemeClr>
          </a:solidFill>
        </p:spPr>
        <p:txBody>
          <a:bodyPr anchor="ctr"/>
          <a:lstStyle>
            <a:lvl1pPr marL="0" indent="0" algn="ctr">
              <a:buNone/>
              <a:defRPr/>
            </a:lvl1pPr>
          </a:lstStyle>
          <a:p>
            <a:r>
              <a:rPr lang="en-US" noProof="0"/>
              <a:t>Click icon to add picture</a:t>
            </a:r>
          </a:p>
        </p:txBody>
      </p:sp>
      <p:sp>
        <p:nvSpPr>
          <p:cNvPr id="6" name="Bildplatzhalter 6"/>
          <p:cNvSpPr>
            <a:spLocks noGrp="1"/>
          </p:cNvSpPr>
          <p:nvPr>
            <p:ph type="pic" sz="quarter" idx="15"/>
          </p:nvPr>
        </p:nvSpPr>
        <p:spPr>
          <a:xfrm>
            <a:off x="6167437" y="1449389"/>
            <a:ext cx="5616575" cy="4967287"/>
          </a:xfrm>
          <a:solidFill>
            <a:schemeClr val="bg1">
              <a:lumMod val="95000"/>
            </a:schemeClr>
          </a:solidFill>
        </p:spPr>
        <p:txBody>
          <a:bodyPr anchor="ctr"/>
          <a:lstStyle>
            <a:lvl1pPr marL="0" indent="0" algn="ctr">
              <a:buNone/>
              <a:defRPr/>
            </a:lvl1pPr>
          </a:lstStyle>
          <a:p>
            <a:r>
              <a:rPr lang="en-US" noProof="0"/>
              <a:t>Click icon to add picture</a:t>
            </a:r>
          </a:p>
        </p:txBody>
      </p:sp>
      <p:sp>
        <p:nvSpPr>
          <p:cNvPr id="5" name="Footer Placeholder 4"/>
          <p:cNvSpPr>
            <a:spLocks noGrp="1"/>
          </p:cNvSpPr>
          <p:nvPr>
            <p:ph type="ftr" sz="quarter" idx="11"/>
          </p:nvPr>
        </p:nvSpPr>
        <p:spPr/>
        <p:txBody>
          <a:bodyPr/>
          <a:lstStyle/>
          <a:p>
            <a:endParaRPr lang="en-US" noProof="0" dirty="0"/>
          </a:p>
        </p:txBody>
      </p:sp>
    </p:spTree>
    <p:extLst>
      <p:ext uri="{BB962C8B-B14F-4D97-AF65-F5344CB8AC3E}">
        <p14:creationId xmlns:p14="http://schemas.microsoft.com/office/powerpoint/2010/main" val="3675352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2 Pictures 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8" name="Textplatzhalter 7"/>
          <p:cNvSpPr>
            <a:spLocks noGrp="1"/>
          </p:cNvSpPr>
          <p:nvPr>
            <p:ph type="body" sz="quarter" idx="13"/>
          </p:nvPr>
        </p:nvSpPr>
        <p:spPr>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r>
              <a:rPr lang="en-US" noProof="0"/>
              <a:t>Edit Master text styles</a:t>
            </a:r>
          </a:p>
        </p:txBody>
      </p:sp>
      <p:sp>
        <p:nvSpPr>
          <p:cNvPr id="7" name="Bildplatzhalter 6"/>
          <p:cNvSpPr>
            <a:spLocks noGrp="1"/>
          </p:cNvSpPr>
          <p:nvPr>
            <p:ph type="pic" sz="quarter" idx="14"/>
          </p:nvPr>
        </p:nvSpPr>
        <p:spPr>
          <a:xfrm>
            <a:off x="407989" y="1449389"/>
            <a:ext cx="3708399" cy="4967287"/>
          </a:xfrm>
          <a:solidFill>
            <a:schemeClr val="bg1">
              <a:lumMod val="95000"/>
            </a:schemeClr>
          </a:solidFill>
        </p:spPr>
        <p:txBody>
          <a:bodyPr anchor="ctr"/>
          <a:lstStyle>
            <a:lvl1pPr marL="0" indent="0" algn="ctr">
              <a:buNone/>
              <a:defRPr/>
            </a:lvl1pPr>
          </a:lstStyle>
          <a:p>
            <a:r>
              <a:rPr lang="en-US" noProof="0"/>
              <a:t>Click icon to add picture</a:t>
            </a:r>
          </a:p>
        </p:txBody>
      </p:sp>
      <p:sp>
        <p:nvSpPr>
          <p:cNvPr id="6" name="Bildplatzhalter 6"/>
          <p:cNvSpPr>
            <a:spLocks noGrp="1"/>
          </p:cNvSpPr>
          <p:nvPr>
            <p:ph type="pic" sz="quarter" idx="15"/>
          </p:nvPr>
        </p:nvSpPr>
        <p:spPr>
          <a:xfrm>
            <a:off x="4259263" y="1449389"/>
            <a:ext cx="7524749" cy="4967287"/>
          </a:xfrm>
          <a:solidFill>
            <a:schemeClr val="bg1">
              <a:lumMod val="95000"/>
            </a:schemeClr>
          </a:solidFill>
        </p:spPr>
        <p:txBody>
          <a:bodyPr anchor="ctr"/>
          <a:lstStyle>
            <a:lvl1pPr marL="0" indent="0" algn="ctr">
              <a:buNone/>
              <a:defRPr/>
            </a:lvl1pPr>
          </a:lstStyle>
          <a:p>
            <a:r>
              <a:rPr lang="en-US" noProof="0"/>
              <a:t>Click icon to add picture</a:t>
            </a:r>
          </a:p>
        </p:txBody>
      </p:sp>
      <p:sp>
        <p:nvSpPr>
          <p:cNvPr id="5" name="Footer Placeholder 4"/>
          <p:cNvSpPr>
            <a:spLocks noGrp="1"/>
          </p:cNvSpPr>
          <p:nvPr>
            <p:ph type="ftr" sz="quarter" idx="11"/>
          </p:nvPr>
        </p:nvSpPr>
        <p:spPr/>
        <p:txBody>
          <a:bodyPr/>
          <a:lstStyle/>
          <a:p>
            <a:endParaRPr lang="en-US" noProof="0" dirty="0"/>
          </a:p>
        </p:txBody>
      </p:sp>
    </p:spTree>
    <p:extLst>
      <p:ext uri="{BB962C8B-B14F-4D97-AF65-F5344CB8AC3E}">
        <p14:creationId xmlns:p14="http://schemas.microsoft.com/office/powerpoint/2010/main" val="7414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6" name="Textplatzhalter 7"/>
          <p:cNvSpPr>
            <a:spLocks noGrp="1"/>
          </p:cNvSpPr>
          <p:nvPr>
            <p:ph type="body" sz="quarter" idx="13"/>
          </p:nvPr>
        </p:nvSpPr>
        <p:spPr>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r>
              <a:rPr lang="en-US" noProof="0"/>
              <a:t>Edit Master text styles</a:t>
            </a:r>
          </a:p>
        </p:txBody>
      </p:sp>
      <p:sp>
        <p:nvSpPr>
          <p:cNvPr id="4" name="Footer Placeholder 3"/>
          <p:cNvSpPr>
            <a:spLocks noGrp="1"/>
          </p:cNvSpPr>
          <p:nvPr>
            <p:ph type="ftr" sz="quarter" idx="11"/>
          </p:nvPr>
        </p:nvSpPr>
        <p:spPr/>
        <p:txBody>
          <a:bodyPr/>
          <a:lstStyle/>
          <a:p>
            <a:endParaRPr lang="en-US" noProof="0" dirty="0"/>
          </a:p>
        </p:txBody>
      </p:sp>
    </p:spTree>
    <p:extLst>
      <p:ext uri="{BB962C8B-B14F-4D97-AF65-F5344CB8AC3E}">
        <p14:creationId xmlns:p14="http://schemas.microsoft.com/office/powerpoint/2010/main" val="34722976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noProof="0" dirty="0"/>
          </a:p>
        </p:txBody>
      </p:sp>
    </p:spTree>
    <p:extLst>
      <p:ext uri="{BB962C8B-B14F-4D97-AF65-F5344CB8AC3E}">
        <p14:creationId xmlns:p14="http://schemas.microsoft.com/office/powerpoint/2010/main" val="37598946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Contact">
    <p:spTree>
      <p:nvGrpSpPr>
        <p:cNvPr id="1" name=""/>
        <p:cNvGrpSpPr/>
        <p:nvPr/>
      </p:nvGrpSpPr>
      <p:grpSpPr>
        <a:xfrm>
          <a:off x="0" y="0"/>
          <a:ext cx="0" cy="0"/>
          <a:chOff x="0" y="0"/>
          <a:chExt cx="0" cy="0"/>
        </a:xfrm>
      </p:grpSpPr>
      <p:sp>
        <p:nvSpPr>
          <p:cNvPr id="5" name="Rechteck 4">
            <a:extLst>
              <a:ext uri="{FF2B5EF4-FFF2-40B4-BE49-F238E27FC236}">
                <a16:creationId xmlns:a16="http://schemas.microsoft.com/office/drawing/2014/main" id="{2955C6E6-DAFB-471E-9050-E05D2B8F3D0D}"/>
              </a:ext>
            </a:extLst>
          </p:cNvPr>
          <p:cNvSpPr/>
          <p:nvPr userDrawn="1"/>
        </p:nvSpPr>
        <p:spPr>
          <a:xfrm>
            <a:off x="395288" y="3980131"/>
            <a:ext cx="4572000" cy="373107"/>
          </a:xfrm>
          <a:prstGeom prst="rect">
            <a:avLst/>
          </a:prstGeom>
        </p:spPr>
        <p:txBody>
          <a:bodyPr lIns="0" tIns="0" rIns="0" bIns="0">
            <a:noAutofit/>
          </a:bodyPr>
          <a:lstStyle/>
          <a:p>
            <a:pPr>
              <a:lnSpc>
                <a:spcPct val="110000"/>
              </a:lnSpc>
            </a:pPr>
            <a:r>
              <a:rPr lang="de-DE" b="1" dirty="0"/>
              <a:t>Contact</a:t>
            </a:r>
          </a:p>
        </p:txBody>
      </p:sp>
      <p:sp>
        <p:nvSpPr>
          <p:cNvPr id="6" name="Rechteck 5">
            <a:extLst>
              <a:ext uri="{FF2B5EF4-FFF2-40B4-BE49-F238E27FC236}">
                <a16:creationId xmlns:a16="http://schemas.microsoft.com/office/drawing/2014/main" id="{3F6E932F-91BF-4BB6-A060-480141891B9A}"/>
              </a:ext>
            </a:extLst>
          </p:cNvPr>
          <p:cNvSpPr/>
          <p:nvPr userDrawn="1"/>
        </p:nvSpPr>
        <p:spPr>
          <a:xfrm>
            <a:off x="395288" y="4516739"/>
            <a:ext cx="2700548" cy="1899935"/>
          </a:xfrm>
          <a:prstGeom prst="rect">
            <a:avLst/>
          </a:prstGeom>
        </p:spPr>
        <p:txBody>
          <a:bodyPr lIns="0" tIns="0" rIns="0" bIns="0">
            <a:noAutofit/>
          </a:bodyPr>
          <a:lstStyle/>
          <a:p>
            <a:pPr>
              <a:lnSpc>
                <a:spcPct val="120000"/>
              </a:lnSpc>
              <a:tabLst/>
            </a:pPr>
            <a:r>
              <a:rPr lang="de-DE" dirty="0"/>
              <a:t>Deutsches Elektronen-</a:t>
            </a:r>
          </a:p>
          <a:p>
            <a:pPr>
              <a:lnSpc>
                <a:spcPct val="120000"/>
              </a:lnSpc>
              <a:tabLst/>
            </a:pPr>
            <a:r>
              <a:rPr lang="de-DE" dirty="0"/>
              <a:t>Synchrotron DESY</a:t>
            </a:r>
          </a:p>
          <a:p>
            <a:pPr>
              <a:lnSpc>
                <a:spcPct val="120000"/>
              </a:lnSpc>
            </a:pPr>
            <a:endParaRPr lang="de-DE" dirty="0"/>
          </a:p>
          <a:p>
            <a:pPr>
              <a:lnSpc>
                <a:spcPct val="120000"/>
              </a:lnSpc>
            </a:pPr>
            <a:r>
              <a:rPr lang="de-DE" dirty="0"/>
              <a:t>www.desy.de</a:t>
            </a:r>
          </a:p>
        </p:txBody>
      </p:sp>
      <p:sp>
        <p:nvSpPr>
          <p:cNvPr id="7" name="Textplatzhalter 7">
            <a:extLst>
              <a:ext uri="{FF2B5EF4-FFF2-40B4-BE49-F238E27FC236}">
                <a16:creationId xmlns:a16="http://schemas.microsoft.com/office/drawing/2014/main" id="{79C784CF-EB19-427C-881F-56D046C3083A}"/>
              </a:ext>
            </a:extLst>
          </p:cNvPr>
          <p:cNvSpPr>
            <a:spLocks noGrp="1"/>
          </p:cNvSpPr>
          <p:nvPr>
            <p:ph type="body" sz="quarter" idx="10"/>
          </p:nvPr>
        </p:nvSpPr>
        <p:spPr>
          <a:xfrm>
            <a:off x="3599891" y="4516739"/>
            <a:ext cx="5148821" cy="1899936"/>
          </a:xfrm>
        </p:spPr>
        <p:txBody>
          <a:bodyPr/>
          <a:lstStyle>
            <a:lvl1pPr marL="0" indent="0">
              <a:lnSpc>
                <a:spcPct val="120000"/>
              </a:lnSpc>
              <a:spcAft>
                <a:spcPts val="0"/>
              </a:spcAft>
              <a:buNone/>
              <a:defRPr/>
            </a:lvl1pPr>
            <a:lvl2pPr marL="361950" indent="0">
              <a:buNone/>
              <a:defRPr/>
            </a:lvl2pPr>
          </a:lstStyle>
          <a:p>
            <a:pPr lvl="0"/>
            <a:r>
              <a:rPr lang="en-US"/>
              <a:t>Edit Master text styles</a:t>
            </a:r>
          </a:p>
        </p:txBody>
      </p:sp>
    </p:spTree>
    <p:extLst>
      <p:ext uri="{BB962C8B-B14F-4D97-AF65-F5344CB8AC3E}">
        <p14:creationId xmlns:p14="http://schemas.microsoft.com/office/powerpoint/2010/main" val="32530797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159" name="Line"/>
          <p:cNvSpPr/>
          <p:nvPr/>
        </p:nvSpPr>
        <p:spPr>
          <a:xfrm flipV="1">
            <a:off x="77816" y="698315"/>
            <a:ext cx="12036369" cy="3"/>
          </a:xfrm>
          <a:prstGeom prst="line">
            <a:avLst/>
          </a:prstGeom>
          <a:ln w="25400">
            <a:solidFill>
              <a:srgbClr val="A6AAA9"/>
            </a:solidFill>
            <a:miter lim="400000"/>
          </a:ln>
        </p:spPr>
        <p:txBody>
          <a:bodyPr lIns="35719" tIns="35719" rIns="35719" bIns="35719" anchor="ctr"/>
          <a:lstStyle/>
          <a:p>
            <a:pPr algn="l" defTabSz="321469">
              <a:defRPr sz="1600">
                <a:solidFill>
                  <a:srgbClr val="000000"/>
                </a:solidFill>
                <a:latin typeface="Helvetica"/>
                <a:ea typeface="Helvetica"/>
                <a:cs typeface="Helvetica"/>
                <a:sym typeface="Helvetica"/>
              </a:defRPr>
            </a:pPr>
            <a:endParaRPr sz="800"/>
          </a:p>
        </p:txBody>
      </p:sp>
      <p:sp>
        <p:nvSpPr>
          <p:cNvPr id="160" name="Text"/>
          <p:cNvSpPr txBox="1">
            <a:spLocks noGrp="1"/>
          </p:cNvSpPr>
          <p:nvPr>
            <p:ph type="body" sz="quarter" idx="21"/>
          </p:nvPr>
        </p:nvSpPr>
        <p:spPr>
          <a:xfrm>
            <a:off x="86614" y="288692"/>
            <a:ext cx="7858126" cy="346119"/>
          </a:xfrm>
          <a:prstGeom prst="rect">
            <a:avLst/>
          </a:prstGeom>
        </p:spPr>
        <p:txBody>
          <a:bodyPr lIns="71437" tIns="71437" rIns="71437" bIns="71437" anchor="b">
            <a:spAutoFit/>
          </a:bodyPr>
          <a:lstStyle>
            <a:lvl1pPr marL="0" indent="0" defTabSz="321469">
              <a:lnSpc>
                <a:spcPct val="80000"/>
              </a:lnSpc>
              <a:spcBef>
                <a:spcPts val="0"/>
              </a:spcBef>
              <a:buSzTx/>
              <a:buNone/>
              <a:defRPr sz="1600" cap="all" spc="80">
                <a:solidFill>
                  <a:srgbClr val="838787"/>
                </a:solidFill>
                <a:latin typeface="DIN Alternate Bold"/>
                <a:ea typeface="DIN Alternate Bold"/>
                <a:cs typeface="DIN Alternate Bold"/>
                <a:sym typeface="DIN Alternate Bold"/>
              </a:defRPr>
            </a:lvl1pPr>
          </a:lstStyle>
          <a:p>
            <a:r>
              <a:t>Text</a:t>
            </a:r>
          </a:p>
        </p:txBody>
      </p:sp>
      <p:sp>
        <p:nvSpPr>
          <p:cNvPr id="161" name="Title Text"/>
          <p:cNvSpPr txBox="1">
            <a:spLocks noGrp="1"/>
          </p:cNvSpPr>
          <p:nvPr>
            <p:ph type="title"/>
          </p:nvPr>
        </p:nvSpPr>
        <p:spPr>
          <a:xfrm>
            <a:off x="208534" y="1072364"/>
            <a:ext cx="8572501" cy="508993"/>
          </a:xfrm>
          <a:prstGeom prst="rect">
            <a:avLst/>
          </a:prstGeom>
        </p:spPr>
        <p:txBody>
          <a:bodyPr lIns="71437" tIns="71437" rIns="71437" bIns="71437"/>
          <a:lstStyle>
            <a:lvl1pPr marL="82550" indent="-82550" defTabSz="410766">
              <a:spcBef>
                <a:spcPts val="1950"/>
              </a:spcBef>
              <a:buSzPct val="100000"/>
              <a:buChar char="•"/>
              <a:defRPr sz="2500" b="0" cap="all" spc="0">
                <a:solidFill>
                  <a:srgbClr val="34A5DA"/>
                </a:solidFill>
                <a:latin typeface="DIN Condensed Bold"/>
                <a:ea typeface="DIN Condensed Bold"/>
                <a:cs typeface="DIN Condensed Bold"/>
                <a:sym typeface="DIN Condensed Bold"/>
              </a:defRPr>
            </a:lvl1pPr>
          </a:lstStyle>
          <a:p>
            <a:r>
              <a:t>Title Text</a:t>
            </a:r>
          </a:p>
        </p:txBody>
      </p:sp>
      <p:sp>
        <p:nvSpPr>
          <p:cNvPr id="162" name="Slide Number"/>
          <p:cNvSpPr txBox="1">
            <a:spLocks noGrp="1"/>
          </p:cNvSpPr>
          <p:nvPr>
            <p:ph type="sldNum" sz="quarter" idx="2"/>
          </p:nvPr>
        </p:nvSpPr>
        <p:spPr>
          <a:xfrm>
            <a:off x="11896666" y="17881"/>
            <a:ext cx="272852" cy="306388"/>
          </a:xfrm>
          <a:prstGeom prst="rect">
            <a:avLst/>
          </a:prstGeom>
        </p:spPr>
        <p:txBody>
          <a:bodyPr lIns="71437" tIns="71437" rIns="71437" bIns="71437" anchor="t"/>
          <a:lstStyle>
            <a:lvl1pPr algn="r" defTabSz="410766">
              <a:lnSpc>
                <a:spcPct val="80000"/>
              </a:lnSpc>
              <a:defRPr sz="1600">
                <a:solidFill>
                  <a:srgbClr val="838787"/>
                </a:solidFill>
                <a:latin typeface="DIN Alternate Bold"/>
                <a:ea typeface="DIN Alternate Bold"/>
                <a:cs typeface="DIN Alternate Bold"/>
                <a:sym typeface="DIN Alternate Bold"/>
              </a:defRPr>
            </a:lvl1pPr>
          </a:lstStyle>
          <a:p>
            <a:fld id="{86CB4B4D-7CA3-9044-876B-883B54F8677D}" type="slidenum">
              <a:t>‹#›</a:t>
            </a:fld>
            <a:endParaRPr/>
          </a:p>
        </p:txBody>
      </p:sp>
    </p:spTree>
    <p:extLst>
      <p:ext uri="{BB962C8B-B14F-4D97-AF65-F5344CB8AC3E}">
        <p14:creationId xmlns:p14="http://schemas.microsoft.com/office/powerpoint/2010/main" val="231387212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p:spTree>
      <p:nvGrpSpPr>
        <p:cNvPr id="1" name=""/>
        <p:cNvGrpSpPr/>
        <p:nvPr/>
      </p:nvGrpSpPr>
      <p:grpSpPr>
        <a:xfrm>
          <a:off x="0" y="0"/>
          <a:ext cx="0" cy="0"/>
          <a:chOff x="0" y="0"/>
          <a:chExt cx="0" cy="0"/>
        </a:xfrm>
      </p:grpSpPr>
      <p:sp>
        <p:nvSpPr>
          <p:cNvPr id="9" name="Bildplatzhalter 6"/>
          <p:cNvSpPr>
            <a:spLocks noGrp="1"/>
          </p:cNvSpPr>
          <p:nvPr>
            <p:ph type="pic" sz="quarter" idx="14"/>
          </p:nvPr>
        </p:nvSpPr>
        <p:spPr>
          <a:xfrm>
            <a:off x="2" y="1"/>
            <a:ext cx="12191997" cy="3429001"/>
          </a:xfrm>
          <a:solidFill>
            <a:schemeClr val="tx2"/>
          </a:solidFill>
        </p:spPr>
        <p:txBody>
          <a:bodyPr anchor="ctr"/>
          <a:lstStyle>
            <a:lvl1pPr marL="0" indent="0" algn="ctr">
              <a:buNone/>
              <a:defRPr/>
            </a:lvl1pPr>
          </a:lstStyle>
          <a:p>
            <a:r>
              <a:rPr lang="en-US" noProof="0"/>
              <a:t>Click icon to add picture</a:t>
            </a:r>
          </a:p>
        </p:txBody>
      </p:sp>
      <p:sp>
        <p:nvSpPr>
          <p:cNvPr id="2" name="Title 1"/>
          <p:cNvSpPr>
            <a:spLocks noGrp="1"/>
          </p:cNvSpPr>
          <p:nvPr>
            <p:ph type="ctrTitle"/>
          </p:nvPr>
        </p:nvSpPr>
        <p:spPr>
          <a:xfrm>
            <a:off x="407988" y="349612"/>
            <a:ext cx="11376025" cy="1099777"/>
          </a:xfrm>
        </p:spPr>
        <p:txBody>
          <a:bodyPr anchor="t"/>
          <a:lstStyle>
            <a:lvl1pPr algn="l">
              <a:lnSpc>
                <a:spcPct val="100000"/>
              </a:lnSpc>
              <a:defRPr sz="6000">
                <a:solidFill>
                  <a:schemeClr val="bg1"/>
                </a:solidFill>
              </a:defRPr>
            </a:lvl1pPr>
          </a:lstStyle>
          <a:p>
            <a:r>
              <a:rPr lang="en-US" noProof="0"/>
              <a:t>Click to edit Master title style</a:t>
            </a:r>
            <a:endParaRPr lang="en-US" noProof="0" dirty="0"/>
          </a:p>
        </p:txBody>
      </p:sp>
      <p:sp>
        <p:nvSpPr>
          <p:cNvPr id="3" name="Subtitle 2"/>
          <p:cNvSpPr>
            <a:spLocks noGrp="1"/>
          </p:cNvSpPr>
          <p:nvPr>
            <p:ph type="subTitle" idx="1"/>
          </p:nvPr>
        </p:nvSpPr>
        <p:spPr>
          <a:xfrm>
            <a:off x="407987" y="2335014"/>
            <a:ext cx="11376025" cy="889339"/>
          </a:xfrm>
        </p:spPr>
        <p:txBody>
          <a:bodyPr/>
          <a:lstStyle>
            <a:lvl1pPr marL="0" indent="0" algn="l">
              <a:buNone/>
              <a:defRPr sz="1800" b="1">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sp>
        <p:nvSpPr>
          <p:cNvPr id="12" name="Textplatzhalter 11"/>
          <p:cNvSpPr>
            <a:spLocks noGrp="1"/>
          </p:cNvSpPr>
          <p:nvPr>
            <p:ph type="body" sz="quarter" idx="10"/>
          </p:nvPr>
        </p:nvSpPr>
        <p:spPr>
          <a:xfrm>
            <a:off x="414396" y="4096780"/>
            <a:ext cx="11369548" cy="700373"/>
          </a:xfrm>
        </p:spPr>
        <p:txBody>
          <a:bodyPr/>
          <a:lstStyle>
            <a:lvl1pPr marL="0" indent="0">
              <a:spcAft>
                <a:spcPts val="0"/>
              </a:spcAft>
              <a:buNone/>
              <a:defRPr sz="1800"/>
            </a:lvl1pPr>
          </a:lstStyle>
          <a:p>
            <a:pPr lvl="0"/>
            <a:r>
              <a:rPr lang="en-US" noProof="0"/>
              <a:t>Edit Master text styles</a:t>
            </a:r>
          </a:p>
        </p:txBody>
      </p:sp>
      <p:pic>
        <p:nvPicPr>
          <p:cNvPr id="10" name="Grafik 9" descr="Logo DESY">
            <a:extLst>
              <a:ext uri="{FF2B5EF4-FFF2-40B4-BE49-F238E27FC236}">
                <a16:creationId xmlns:a16="http://schemas.microsoft.com/office/drawing/2014/main" id="{338F9ECC-B605-4D88-9A7C-3D46425084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5310" y="5585299"/>
            <a:ext cx="899498" cy="900000"/>
          </a:xfrm>
          <a:prstGeom prst="rect">
            <a:avLst/>
          </a:prstGeom>
        </p:spPr>
      </p:pic>
      <p:pic>
        <p:nvPicPr>
          <p:cNvPr id="11" name="Grafik 10" descr="Logo Helmholtz">
            <a:extLst>
              <a:ext uri="{FF2B5EF4-FFF2-40B4-BE49-F238E27FC236}">
                <a16:creationId xmlns:a16="http://schemas.microsoft.com/office/drawing/2014/main" id="{E1F0CB03-64D6-4EAD-B501-8CD3255D9F9B}"/>
              </a:ext>
              <a:ext uri="{C183D7F6-B498-43B3-948B-1728B52AA6E4}">
                <adec:decorative xmlns:adec="http://schemas.microsoft.com/office/drawing/2017/decorative" val="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5287" y="6258632"/>
            <a:ext cx="1188244" cy="161813"/>
          </a:xfrm>
          <a:prstGeom prst="rect">
            <a:avLst/>
          </a:prstGeom>
        </p:spPr>
      </p:pic>
    </p:spTree>
    <p:extLst>
      <p:ext uri="{BB962C8B-B14F-4D97-AF65-F5344CB8AC3E}">
        <p14:creationId xmlns:p14="http://schemas.microsoft.com/office/powerpoint/2010/main" val="8608561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765F6-090B-4084-8809-59AFB2480F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28FD2F-D5EF-4028-ACFF-445939029E1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3728DA-E09E-4806-82C0-5094E2A8C1DC}"/>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C0DB4D9-0F51-488A-ADC7-46A2F3ED5C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CDDD88-9F60-47D1-A3B7-83A68BD0F565}"/>
              </a:ext>
            </a:extLst>
          </p:cNvPr>
          <p:cNvSpPr>
            <a:spLocks noGrp="1"/>
          </p:cNvSpPr>
          <p:nvPr>
            <p:ph type="sldNum" sz="quarter" idx="12"/>
          </p:nvPr>
        </p:nvSpPr>
        <p:spPr/>
        <p:txBody>
          <a:bodyPr/>
          <a:lstStyle/>
          <a:p>
            <a:fld id="{EDEB51BE-575D-4A86-9185-335359F5DB1A}" type="slidenum">
              <a:rPr lang="en-US" smtClean="0"/>
              <a:t>‹#›</a:t>
            </a:fld>
            <a:endParaRPr lang="en-US"/>
          </a:p>
        </p:txBody>
      </p:sp>
    </p:spTree>
    <p:extLst>
      <p:ext uri="{BB962C8B-B14F-4D97-AF65-F5344CB8AC3E}">
        <p14:creationId xmlns:p14="http://schemas.microsoft.com/office/powerpoint/2010/main" val="23796285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A6CC7-97FC-DF4C-BD7D-B322414A136C}"/>
              </a:ext>
            </a:extLst>
          </p:cNvPr>
          <p:cNvSpPr>
            <a:spLocks noGrp="1"/>
          </p:cNvSpPr>
          <p:nvPr>
            <p:ph type="title"/>
          </p:nvPr>
        </p:nvSpPr>
        <p:spPr/>
        <p:txBody>
          <a:bodyPr/>
          <a:lstStyle>
            <a:lvl1pPr>
              <a:defRPr sz="3200"/>
            </a:lvl1pPr>
          </a:lstStyle>
          <a:p>
            <a:r>
              <a:rPr lang="en-GB" dirty="0"/>
              <a:t>Click to edit Master title style</a:t>
            </a:r>
          </a:p>
        </p:txBody>
      </p:sp>
      <p:sp>
        <p:nvSpPr>
          <p:cNvPr id="3" name="Content Placeholder 2">
            <a:extLst>
              <a:ext uri="{FF2B5EF4-FFF2-40B4-BE49-F238E27FC236}">
                <a16:creationId xmlns:a16="http://schemas.microsoft.com/office/drawing/2014/main" id="{69D0E1BA-142A-CC4B-BC2D-130D451A00D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Footer Placeholder 6">
            <a:extLst>
              <a:ext uri="{FF2B5EF4-FFF2-40B4-BE49-F238E27FC236}">
                <a16:creationId xmlns:a16="http://schemas.microsoft.com/office/drawing/2014/main" id="{65418B5C-B8A8-194C-A3B0-7905C7C9708A}"/>
              </a:ext>
            </a:extLst>
          </p:cNvPr>
          <p:cNvSpPr>
            <a:spLocks noGrp="1"/>
          </p:cNvSpPr>
          <p:nvPr>
            <p:ph type="ftr" sz="quarter" idx="10"/>
          </p:nvPr>
        </p:nvSpPr>
        <p:spPr/>
        <p:txBody>
          <a:bodyPr/>
          <a:lstStyle/>
          <a:p>
            <a:endParaRPr lang="en-US" dirty="0"/>
          </a:p>
        </p:txBody>
      </p:sp>
      <p:sp>
        <p:nvSpPr>
          <p:cNvPr id="8" name="Textplatzhalter 7">
            <a:extLst>
              <a:ext uri="{FF2B5EF4-FFF2-40B4-BE49-F238E27FC236}">
                <a16:creationId xmlns:a16="http://schemas.microsoft.com/office/drawing/2014/main" id="{4C1A0744-3522-564A-9359-68BC3AA23CEB}"/>
              </a:ext>
            </a:extLst>
          </p:cNvPr>
          <p:cNvSpPr>
            <a:spLocks noGrp="1"/>
          </p:cNvSpPr>
          <p:nvPr>
            <p:ph type="body" sz="quarter" idx="13"/>
          </p:nvPr>
        </p:nvSpPr>
        <p:spPr>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r>
              <a:rPr lang="en-GB" noProof="0"/>
              <a:t>Click to edit Master text styles</a:t>
            </a:r>
          </a:p>
        </p:txBody>
      </p:sp>
    </p:spTree>
    <p:extLst>
      <p:ext uri="{BB962C8B-B14F-4D97-AF65-F5344CB8AC3E}">
        <p14:creationId xmlns:p14="http://schemas.microsoft.com/office/powerpoint/2010/main" val="1043034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vider cya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7988" y="349610"/>
            <a:ext cx="11376025" cy="3511190"/>
          </a:xfrm>
        </p:spPr>
        <p:txBody>
          <a:bodyPr anchor="t"/>
          <a:lstStyle>
            <a:lvl1pPr algn="l">
              <a:lnSpc>
                <a:spcPct val="100000"/>
              </a:lnSpc>
              <a:defRPr sz="6000">
                <a:solidFill>
                  <a:schemeClr val="bg1"/>
                </a:solidFill>
              </a:defRPr>
            </a:lvl1pPr>
          </a:lstStyle>
          <a:p>
            <a:r>
              <a:rPr lang="en-US" noProof="0"/>
              <a:t>Click to edit Master title style</a:t>
            </a:r>
            <a:endParaRPr lang="en-US" noProof="0" dirty="0"/>
          </a:p>
        </p:txBody>
      </p:sp>
    </p:spTree>
    <p:extLst>
      <p:ext uri="{BB962C8B-B14F-4D97-AF65-F5344CB8AC3E}">
        <p14:creationId xmlns:p14="http://schemas.microsoft.com/office/powerpoint/2010/main" val="1457579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white">
    <p:spTree>
      <p:nvGrpSpPr>
        <p:cNvPr id="1" name=""/>
        <p:cNvGrpSpPr/>
        <p:nvPr/>
      </p:nvGrpSpPr>
      <p:grpSpPr>
        <a:xfrm>
          <a:off x="0" y="0"/>
          <a:ext cx="0" cy="0"/>
          <a:chOff x="0" y="0"/>
          <a:chExt cx="0" cy="0"/>
        </a:xfrm>
      </p:grpSpPr>
      <p:sp>
        <p:nvSpPr>
          <p:cNvPr id="2" name="Title 1"/>
          <p:cNvSpPr>
            <a:spLocks noGrp="1"/>
          </p:cNvSpPr>
          <p:nvPr>
            <p:ph type="ctrTitle"/>
          </p:nvPr>
        </p:nvSpPr>
        <p:spPr>
          <a:xfrm>
            <a:off x="407988" y="349610"/>
            <a:ext cx="11376025" cy="3511190"/>
          </a:xfrm>
        </p:spPr>
        <p:txBody>
          <a:bodyPr anchor="t"/>
          <a:lstStyle>
            <a:lvl1pPr algn="l">
              <a:lnSpc>
                <a:spcPct val="100000"/>
              </a:lnSpc>
              <a:defRPr sz="6000">
                <a:solidFill>
                  <a:schemeClr val="accent1"/>
                </a:solidFill>
              </a:defRPr>
            </a:lvl1pPr>
          </a:lstStyle>
          <a:p>
            <a:r>
              <a:rPr lang="en-US" noProof="0"/>
              <a:t>Click to edit Master title style</a:t>
            </a:r>
            <a:endParaRPr lang="en-US" noProof="0" dirty="0"/>
          </a:p>
        </p:txBody>
      </p:sp>
    </p:spTree>
    <p:extLst>
      <p:ext uri="{BB962C8B-B14F-4D97-AF65-F5344CB8AC3E}">
        <p14:creationId xmlns:p14="http://schemas.microsoft.com/office/powerpoint/2010/main" val="2620239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8" name="Textplatzhalter 7"/>
          <p:cNvSpPr>
            <a:spLocks noGrp="1"/>
          </p:cNvSpPr>
          <p:nvPr>
            <p:ph type="body" sz="quarter" idx="13"/>
          </p:nvPr>
        </p:nvSpPr>
        <p:spPr>
          <a:xfrm>
            <a:off x="407988" y="817500"/>
            <a:ext cx="11376024" cy="379252"/>
          </a:xfrm>
        </p:spPr>
        <p:txBody>
          <a:bodyPr/>
          <a:lstStyle>
            <a:lvl1pPr marL="0" indent="0">
              <a:spcAft>
                <a:spcPts val="0"/>
              </a:spcAft>
              <a:buNone/>
              <a:defRPr b="1">
                <a:solidFill>
                  <a:schemeClr val="accent2"/>
                </a:solidFill>
              </a:defRPr>
            </a:lvl1pPr>
            <a:lvl2pPr marL="266700" indent="0">
              <a:buNone/>
              <a:defRPr/>
            </a:lvl2pPr>
          </a:lstStyle>
          <a:p>
            <a:pPr lvl="0"/>
            <a:r>
              <a:rPr lang="en-US" noProof="0"/>
              <a:t>Edit Master text styles</a:t>
            </a:r>
          </a:p>
        </p:txBody>
      </p:sp>
      <p:sp>
        <p:nvSpPr>
          <p:cNvPr id="3" name="Content Placeholder 2"/>
          <p:cNvSpPr>
            <a:spLocks noGrp="1"/>
          </p:cNvSpPr>
          <p:nvPr>
            <p:ph idx="1"/>
          </p:nvPr>
        </p:nvSpPr>
        <p:spPr/>
        <p:txBody>
          <a:bodyPr/>
          <a:lstStyle/>
          <a:p>
            <a:pPr lvl="0"/>
            <a:r>
              <a:rPr lang="en-US" noProof="0"/>
              <a:t>Edit Master text styles</a:t>
            </a:r>
          </a:p>
        </p:txBody>
      </p:sp>
      <p:sp>
        <p:nvSpPr>
          <p:cNvPr id="5" name="Footer Placeholder 4"/>
          <p:cNvSpPr>
            <a:spLocks noGrp="1"/>
          </p:cNvSpPr>
          <p:nvPr>
            <p:ph type="ftr" sz="quarter" idx="11"/>
          </p:nvPr>
        </p:nvSpPr>
        <p:spPr/>
        <p:txBody>
          <a:bodyPr/>
          <a:lstStyle/>
          <a:p>
            <a:endParaRPr lang="en-US" noProof="0" dirty="0"/>
          </a:p>
        </p:txBody>
      </p:sp>
    </p:spTree>
    <p:extLst>
      <p:ext uri="{BB962C8B-B14F-4D97-AF65-F5344CB8AC3E}">
        <p14:creationId xmlns:p14="http://schemas.microsoft.com/office/powerpoint/2010/main" val="173340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8" name="Textplatzhalter 7"/>
          <p:cNvSpPr>
            <a:spLocks noGrp="1"/>
          </p:cNvSpPr>
          <p:nvPr>
            <p:ph type="body" sz="quarter" idx="13"/>
          </p:nvPr>
        </p:nvSpPr>
        <p:spPr>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r>
              <a:rPr lang="en-US" noProof="0"/>
              <a:t>Edit Master text styles</a:t>
            </a:r>
          </a:p>
        </p:txBody>
      </p:sp>
      <p:sp>
        <p:nvSpPr>
          <p:cNvPr id="3" name="Content Placeholder 2"/>
          <p:cNvSpPr>
            <a:spLocks noGrp="1"/>
          </p:cNvSpPr>
          <p:nvPr>
            <p:ph idx="1"/>
          </p:nvPr>
        </p:nvSpPr>
        <p:spPr>
          <a:xfrm>
            <a:off x="407988" y="1406427"/>
            <a:ext cx="5616575" cy="5010249"/>
          </a:xfrm>
        </p:spPr>
        <p:txBody>
          <a:bodyPr/>
          <a:lstStyle/>
          <a:p>
            <a:pPr lvl="0"/>
            <a:r>
              <a:rPr lang="en-US" noProof="0"/>
              <a:t>Edit Master text styles</a:t>
            </a:r>
          </a:p>
        </p:txBody>
      </p:sp>
      <p:sp>
        <p:nvSpPr>
          <p:cNvPr id="6" name="Content Placeholder 2"/>
          <p:cNvSpPr>
            <a:spLocks noGrp="1"/>
          </p:cNvSpPr>
          <p:nvPr>
            <p:ph idx="14"/>
          </p:nvPr>
        </p:nvSpPr>
        <p:spPr>
          <a:xfrm>
            <a:off x="6167439" y="1406427"/>
            <a:ext cx="5616574" cy="5010249"/>
          </a:xfrm>
        </p:spPr>
        <p:txBody>
          <a:bodyPr/>
          <a:lstStyle/>
          <a:p>
            <a:pPr lvl="0"/>
            <a:r>
              <a:rPr lang="en-US" noProof="0"/>
              <a:t>Edit Master text styles</a:t>
            </a:r>
          </a:p>
        </p:txBody>
      </p:sp>
      <p:sp>
        <p:nvSpPr>
          <p:cNvPr id="5" name="Footer Placeholder 4"/>
          <p:cNvSpPr>
            <a:spLocks noGrp="1"/>
          </p:cNvSpPr>
          <p:nvPr>
            <p:ph type="ftr" sz="quarter" idx="11"/>
          </p:nvPr>
        </p:nvSpPr>
        <p:spPr/>
        <p:txBody>
          <a:bodyPr/>
          <a:lstStyle/>
          <a:p>
            <a:endParaRPr lang="en-US" noProof="0" dirty="0"/>
          </a:p>
        </p:txBody>
      </p:sp>
    </p:spTree>
    <p:extLst>
      <p:ext uri="{BB962C8B-B14F-4D97-AF65-F5344CB8AC3E}">
        <p14:creationId xmlns:p14="http://schemas.microsoft.com/office/powerpoint/2010/main" val="3548715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3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8" name="Textplatzhalter 7"/>
          <p:cNvSpPr>
            <a:spLocks noGrp="1"/>
          </p:cNvSpPr>
          <p:nvPr>
            <p:ph type="body" sz="quarter" idx="13"/>
          </p:nvPr>
        </p:nvSpPr>
        <p:spPr>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r>
              <a:rPr lang="en-US" noProof="0"/>
              <a:t>Edit Master text styles</a:t>
            </a:r>
          </a:p>
        </p:txBody>
      </p:sp>
      <p:sp>
        <p:nvSpPr>
          <p:cNvPr id="3" name="Content Placeholder 2"/>
          <p:cNvSpPr>
            <a:spLocks noGrp="1"/>
          </p:cNvSpPr>
          <p:nvPr>
            <p:ph idx="1"/>
          </p:nvPr>
        </p:nvSpPr>
        <p:spPr>
          <a:xfrm>
            <a:off x="407989" y="1406427"/>
            <a:ext cx="3708400" cy="5010249"/>
          </a:xfrm>
        </p:spPr>
        <p:txBody>
          <a:bodyPr/>
          <a:lstStyle/>
          <a:p>
            <a:pPr lvl="0"/>
            <a:r>
              <a:rPr lang="en-US" noProof="0"/>
              <a:t>Edit Master text styles</a:t>
            </a:r>
          </a:p>
        </p:txBody>
      </p:sp>
      <p:sp>
        <p:nvSpPr>
          <p:cNvPr id="6" name="Content Placeholder 2"/>
          <p:cNvSpPr>
            <a:spLocks noGrp="1"/>
          </p:cNvSpPr>
          <p:nvPr>
            <p:ph idx="14"/>
          </p:nvPr>
        </p:nvSpPr>
        <p:spPr>
          <a:xfrm>
            <a:off x="4259263" y="1406427"/>
            <a:ext cx="3673475" cy="5010249"/>
          </a:xfrm>
        </p:spPr>
        <p:txBody>
          <a:bodyPr/>
          <a:lstStyle/>
          <a:p>
            <a:pPr lvl="0"/>
            <a:r>
              <a:rPr lang="en-US" noProof="0"/>
              <a:t>Edit Master text styles</a:t>
            </a:r>
          </a:p>
        </p:txBody>
      </p:sp>
      <p:sp>
        <p:nvSpPr>
          <p:cNvPr id="7" name="Content Placeholder 2"/>
          <p:cNvSpPr>
            <a:spLocks noGrp="1"/>
          </p:cNvSpPr>
          <p:nvPr>
            <p:ph idx="15"/>
          </p:nvPr>
        </p:nvSpPr>
        <p:spPr>
          <a:xfrm>
            <a:off x="8075612" y="1406427"/>
            <a:ext cx="3708399" cy="5010249"/>
          </a:xfrm>
        </p:spPr>
        <p:txBody>
          <a:bodyPr/>
          <a:lstStyle/>
          <a:p>
            <a:pPr lvl="0"/>
            <a:r>
              <a:rPr lang="en-US" noProof="0"/>
              <a:t>Edit Master text styles</a:t>
            </a:r>
          </a:p>
        </p:txBody>
      </p:sp>
      <p:sp>
        <p:nvSpPr>
          <p:cNvPr id="5" name="Footer Placeholder 4"/>
          <p:cNvSpPr>
            <a:spLocks noGrp="1"/>
          </p:cNvSpPr>
          <p:nvPr>
            <p:ph type="ftr" sz="quarter" idx="11"/>
          </p:nvPr>
        </p:nvSpPr>
        <p:spPr/>
        <p:txBody>
          <a:bodyPr/>
          <a:lstStyle/>
          <a:p>
            <a:endParaRPr lang="en-US" noProof="0" dirty="0"/>
          </a:p>
        </p:txBody>
      </p:sp>
    </p:spTree>
    <p:extLst>
      <p:ext uri="{BB962C8B-B14F-4D97-AF65-F5344CB8AC3E}">
        <p14:creationId xmlns:p14="http://schemas.microsoft.com/office/powerpoint/2010/main" val="3834802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2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8" name="Textplatzhalter 7"/>
          <p:cNvSpPr>
            <a:spLocks noGrp="1"/>
          </p:cNvSpPr>
          <p:nvPr>
            <p:ph type="body" sz="quarter" idx="13"/>
          </p:nvPr>
        </p:nvSpPr>
        <p:spPr>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r>
              <a:rPr lang="en-US" noProof="0"/>
              <a:t>Edit Master text styles</a:t>
            </a:r>
          </a:p>
        </p:txBody>
      </p:sp>
      <p:sp>
        <p:nvSpPr>
          <p:cNvPr id="7" name="Textplatzhalter 6"/>
          <p:cNvSpPr>
            <a:spLocks noGrp="1"/>
          </p:cNvSpPr>
          <p:nvPr>
            <p:ph type="body" sz="quarter" idx="15"/>
          </p:nvPr>
        </p:nvSpPr>
        <p:spPr>
          <a:xfrm>
            <a:off x="407988" y="1406427"/>
            <a:ext cx="5616575" cy="2454374"/>
          </a:xfrm>
        </p:spPr>
        <p:txBody>
          <a:bodyPr/>
          <a:lstStyle/>
          <a:p>
            <a:pPr lvl="0"/>
            <a:r>
              <a:rPr lang="en-US" noProof="0"/>
              <a:t>Edit Master text styles</a:t>
            </a:r>
          </a:p>
        </p:txBody>
      </p:sp>
      <p:sp>
        <p:nvSpPr>
          <p:cNvPr id="9" name="Textplatzhalter 6"/>
          <p:cNvSpPr>
            <a:spLocks noGrp="1"/>
          </p:cNvSpPr>
          <p:nvPr>
            <p:ph type="body" sz="quarter" idx="16"/>
          </p:nvPr>
        </p:nvSpPr>
        <p:spPr>
          <a:xfrm>
            <a:off x="407988" y="3963533"/>
            <a:ext cx="5616575" cy="2454374"/>
          </a:xfrm>
        </p:spPr>
        <p:txBody>
          <a:bodyPr/>
          <a:lstStyle/>
          <a:p>
            <a:pPr lvl="0"/>
            <a:r>
              <a:rPr lang="en-US" noProof="0"/>
              <a:t>Edit Master text styles</a:t>
            </a:r>
          </a:p>
        </p:txBody>
      </p:sp>
      <p:sp>
        <p:nvSpPr>
          <p:cNvPr id="10" name="Bildplatzhalter 6"/>
          <p:cNvSpPr>
            <a:spLocks noGrp="1"/>
          </p:cNvSpPr>
          <p:nvPr>
            <p:ph type="pic" sz="quarter" idx="14"/>
          </p:nvPr>
        </p:nvSpPr>
        <p:spPr>
          <a:xfrm>
            <a:off x="6167437" y="1449389"/>
            <a:ext cx="5616576" cy="2411412"/>
          </a:xfrm>
          <a:solidFill>
            <a:schemeClr val="bg1">
              <a:lumMod val="95000"/>
            </a:schemeClr>
          </a:solidFill>
        </p:spPr>
        <p:txBody>
          <a:bodyPr anchor="ctr"/>
          <a:lstStyle>
            <a:lvl1pPr marL="0" indent="0" algn="ctr">
              <a:buNone/>
              <a:defRPr/>
            </a:lvl1pPr>
          </a:lstStyle>
          <a:p>
            <a:r>
              <a:rPr lang="en-US" noProof="0"/>
              <a:t>Click icon to add picture</a:t>
            </a:r>
          </a:p>
        </p:txBody>
      </p:sp>
      <p:sp>
        <p:nvSpPr>
          <p:cNvPr id="11" name="Bildplatzhalter 6"/>
          <p:cNvSpPr>
            <a:spLocks noGrp="1"/>
          </p:cNvSpPr>
          <p:nvPr>
            <p:ph type="pic" sz="quarter" idx="17"/>
          </p:nvPr>
        </p:nvSpPr>
        <p:spPr>
          <a:xfrm>
            <a:off x="6167438" y="4005263"/>
            <a:ext cx="5616576" cy="2412644"/>
          </a:xfrm>
          <a:solidFill>
            <a:schemeClr val="bg1">
              <a:lumMod val="95000"/>
            </a:schemeClr>
          </a:solidFill>
        </p:spPr>
        <p:txBody>
          <a:bodyPr anchor="ctr"/>
          <a:lstStyle>
            <a:lvl1pPr marL="0" indent="0" algn="ctr">
              <a:buNone/>
              <a:defRPr/>
            </a:lvl1pPr>
          </a:lstStyle>
          <a:p>
            <a:r>
              <a:rPr lang="en-US" noProof="0"/>
              <a:t>Click icon to add picture</a:t>
            </a:r>
          </a:p>
        </p:txBody>
      </p:sp>
      <p:sp>
        <p:nvSpPr>
          <p:cNvPr id="5" name="Footer Placeholder 4"/>
          <p:cNvSpPr>
            <a:spLocks noGrp="1"/>
          </p:cNvSpPr>
          <p:nvPr>
            <p:ph type="ftr" sz="quarter" idx="11"/>
          </p:nvPr>
        </p:nvSpPr>
        <p:spPr/>
        <p:txBody>
          <a:bodyPr/>
          <a:lstStyle/>
          <a:p>
            <a:endParaRPr lang="en-US" noProof="0" dirty="0"/>
          </a:p>
        </p:txBody>
      </p:sp>
    </p:spTree>
    <p:extLst>
      <p:ext uri="{BB962C8B-B14F-4D97-AF65-F5344CB8AC3E}">
        <p14:creationId xmlns:p14="http://schemas.microsoft.com/office/powerpoint/2010/main" val="471160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Text and 2 Objec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8" name="Textplatzhalter 7"/>
          <p:cNvSpPr>
            <a:spLocks noGrp="1"/>
          </p:cNvSpPr>
          <p:nvPr>
            <p:ph type="body" sz="quarter" idx="13"/>
          </p:nvPr>
        </p:nvSpPr>
        <p:spPr>
          <a:xfrm>
            <a:off x="407987" y="817500"/>
            <a:ext cx="11376025" cy="379252"/>
          </a:xfrm>
        </p:spPr>
        <p:txBody>
          <a:bodyPr/>
          <a:lstStyle>
            <a:lvl1pPr marL="0" indent="0">
              <a:spcAft>
                <a:spcPts val="0"/>
              </a:spcAft>
              <a:buNone/>
              <a:defRPr b="1">
                <a:solidFill>
                  <a:schemeClr val="accent2"/>
                </a:solidFill>
              </a:defRPr>
            </a:lvl1pPr>
            <a:lvl2pPr marL="266700" indent="0">
              <a:buNone/>
              <a:defRPr/>
            </a:lvl2pPr>
          </a:lstStyle>
          <a:p>
            <a:pPr lvl="0"/>
            <a:r>
              <a:rPr lang="en-US" noProof="0"/>
              <a:t>Edit Master text styles</a:t>
            </a:r>
          </a:p>
        </p:txBody>
      </p:sp>
      <p:sp>
        <p:nvSpPr>
          <p:cNvPr id="7" name="Textplatzhalter 6"/>
          <p:cNvSpPr>
            <a:spLocks noGrp="1"/>
          </p:cNvSpPr>
          <p:nvPr>
            <p:ph type="body" sz="quarter" idx="15"/>
          </p:nvPr>
        </p:nvSpPr>
        <p:spPr>
          <a:xfrm>
            <a:off x="407988" y="1406427"/>
            <a:ext cx="5616575" cy="2454374"/>
          </a:xfrm>
        </p:spPr>
        <p:txBody>
          <a:bodyPr/>
          <a:lstStyle/>
          <a:p>
            <a:pPr lvl="0"/>
            <a:r>
              <a:rPr lang="en-US" noProof="0"/>
              <a:t>Edit Master text styles</a:t>
            </a:r>
          </a:p>
        </p:txBody>
      </p:sp>
      <p:sp>
        <p:nvSpPr>
          <p:cNvPr id="9" name="Textplatzhalter 6"/>
          <p:cNvSpPr>
            <a:spLocks noGrp="1"/>
          </p:cNvSpPr>
          <p:nvPr>
            <p:ph type="body" sz="quarter" idx="16"/>
          </p:nvPr>
        </p:nvSpPr>
        <p:spPr>
          <a:xfrm>
            <a:off x="407988" y="3963533"/>
            <a:ext cx="5616575" cy="2454374"/>
          </a:xfrm>
        </p:spPr>
        <p:txBody>
          <a:bodyPr/>
          <a:lstStyle/>
          <a:p>
            <a:pPr lvl="0"/>
            <a:r>
              <a:rPr lang="en-US" noProof="0"/>
              <a:t>Edit Master text styles</a:t>
            </a:r>
          </a:p>
        </p:txBody>
      </p:sp>
      <p:sp>
        <p:nvSpPr>
          <p:cNvPr id="12" name="Inhaltsplatzhalter 5">
            <a:extLst>
              <a:ext uri="{FF2B5EF4-FFF2-40B4-BE49-F238E27FC236}">
                <a16:creationId xmlns:a16="http://schemas.microsoft.com/office/drawing/2014/main" id="{2E8BFC49-6C4E-4A78-A7A9-0AB60943F6F7}"/>
              </a:ext>
            </a:extLst>
          </p:cNvPr>
          <p:cNvSpPr>
            <a:spLocks noGrp="1"/>
          </p:cNvSpPr>
          <p:nvPr>
            <p:ph sz="quarter" idx="18" hasCustomPrompt="1"/>
          </p:nvPr>
        </p:nvSpPr>
        <p:spPr>
          <a:xfrm>
            <a:off x="6167438" y="1449388"/>
            <a:ext cx="5616574" cy="2411412"/>
          </a:xfrm>
          <a:solidFill>
            <a:schemeClr val="bg1">
              <a:lumMod val="95000"/>
            </a:schemeClr>
          </a:solidFill>
        </p:spPr>
        <p:txBody>
          <a:bodyPr lIns="72000" tIns="36000" rIns="72000" bIns="36000"/>
          <a:lstStyle>
            <a:lvl1pPr marL="0" indent="0">
              <a:buNone/>
              <a:defRPr/>
            </a:lvl1pPr>
          </a:lstStyle>
          <a:p>
            <a:pPr lvl="0"/>
            <a:r>
              <a:rPr lang="de-DE" dirty="0" err="1"/>
              <a:t>Object</a:t>
            </a:r>
            <a:r>
              <a:rPr lang="de-DE" dirty="0"/>
              <a:t> </a:t>
            </a:r>
          </a:p>
        </p:txBody>
      </p:sp>
      <p:sp>
        <p:nvSpPr>
          <p:cNvPr id="13" name="Inhaltsplatzhalter 5">
            <a:extLst>
              <a:ext uri="{FF2B5EF4-FFF2-40B4-BE49-F238E27FC236}">
                <a16:creationId xmlns:a16="http://schemas.microsoft.com/office/drawing/2014/main" id="{6B2B23C8-8ABC-4DC4-A6B8-3AA482F34140}"/>
              </a:ext>
            </a:extLst>
          </p:cNvPr>
          <p:cNvSpPr>
            <a:spLocks noGrp="1"/>
          </p:cNvSpPr>
          <p:nvPr>
            <p:ph sz="quarter" idx="19" hasCustomPrompt="1"/>
          </p:nvPr>
        </p:nvSpPr>
        <p:spPr>
          <a:xfrm>
            <a:off x="6167438" y="4005263"/>
            <a:ext cx="5616574" cy="2411412"/>
          </a:xfrm>
          <a:solidFill>
            <a:schemeClr val="bg1">
              <a:lumMod val="95000"/>
            </a:schemeClr>
          </a:solidFill>
        </p:spPr>
        <p:txBody>
          <a:bodyPr lIns="72000" tIns="36000" rIns="72000" bIns="36000"/>
          <a:lstStyle>
            <a:lvl1pPr marL="0" indent="0">
              <a:buNone/>
              <a:defRPr/>
            </a:lvl1pPr>
          </a:lstStyle>
          <a:p>
            <a:pPr lvl="0"/>
            <a:r>
              <a:rPr lang="de-DE" dirty="0" err="1"/>
              <a:t>Object</a:t>
            </a:r>
            <a:r>
              <a:rPr lang="de-DE" dirty="0"/>
              <a:t> </a:t>
            </a:r>
          </a:p>
        </p:txBody>
      </p:sp>
      <p:sp>
        <p:nvSpPr>
          <p:cNvPr id="5" name="Footer Placeholder 4"/>
          <p:cNvSpPr>
            <a:spLocks noGrp="1"/>
          </p:cNvSpPr>
          <p:nvPr>
            <p:ph type="ftr" sz="quarter" idx="11"/>
          </p:nvPr>
        </p:nvSpPr>
        <p:spPr/>
        <p:txBody>
          <a:bodyPr/>
          <a:lstStyle/>
          <a:p>
            <a:endParaRPr lang="en-US" noProof="0" dirty="0"/>
          </a:p>
        </p:txBody>
      </p:sp>
    </p:spTree>
    <p:extLst>
      <p:ext uri="{BB962C8B-B14F-4D97-AF65-F5344CB8AC3E}">
        <p14:creationId xmlns:p14="http://schemas.microsoft.com/office/powerpoint/2010/main" val="285878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7988" y="349611"/>
            <a:ext cx="11376024" cy="451098"/>
          </a:xfrm>
          <a:prstGeom prst="rect">
            <a:avLst/>
          </a:prstGeom>
        </p:spPr>
        <p:txBody>
          <a:bodyPr vert="horz" lIns="0" tIns="0" rIns="0" bIns="0" rtlCol="0" anchor="t" anchorCtr="0">
            <a:noAutofit/>
          </a:bodyPr>
          <a:lstStyle/>
          <a:p>
            <a:endParaRPr lang="en-US" noProof="0" dirty="0"/>
          </a:p>
        </p:txBody>
      </p:sp>
      <p:sp>
        <p:nvSpPr>
          <p:cNvPr id="3" name="Text Placeholder 2"/>
          <p:cNvSpPr>
            <a:spLocks noGrp="1"/>
          </p:cNvSpPr>
          <p:nvPr>
            <p:ph type="body" idx="1"/>
          </p:nvPr>
        </p:nvSpPr>
        <p:spPr>
          <a:xfrm>
            <a:off x="407987" y="1406427"/>
            <a:ext cx="11376025" cy="5010249"/>
          </a:xfrm>
          <a:prstGeom prst="rect">
            <a:avLst/>
          </a:prstGeom>
        </p:spPr>
        <p:txBody>
          <a:bodyPr vert="horz" lIns="0" tIns="0" rIns="0" bIns="0" rtlCol="0" anchor="t" anchorCtr="0">
            <a:noAutofit/>
          </a:bodyPr>
          <a:lstStyle/>
          <a:p>
            <a:pPr lvl="0"/>
            <a:endParaRPr lang="en-US" noProof="0" dirty="0"/>
          </a:p>
        </p:txBody>
      </p:sp>
      <p:sp>
        <p:nvSpPr>
          <p:cNvPr id="4" name="Textfeld 3">
            <a:extLst>
              <a:ext uri="{FF2B5EF4-FFF2-40B4-BE49-F238E27FC236}">
                <a16:creationId xmlns:a16="http://schemas.microsoft.com/office/drawing/2014/main" id="{A2648930-2178-4877-B88B-682D2D03C299}"/>
              </a:ext>
            </a:extLst>
          </p:cNvPr>
          <p:cNvSpPr txBox="1"/>
          <p:nvPr userDrawn="1"/>
        </p:nvSpPr>
        <p:spPr>
          <a:xfrm>
            <a:off x="403112" y="6580800"/>
            <a:ext cx="436304" cy="186841"/>
          </a:xfrm>
          <a:prstGeom prst="rect">
            <a:avLst/>
          </a:prstGeom>
        </p:spPr>
        <p:txBody>
          <a:bodyPr vert="horz" lIns="0" tIns="0" rIns="0" bIns="0" rtlCol="0" anchor="t" anchorCtr="0">
            <a:noAutofit/>
          </a:bodyPr>
          <a:lstStyle>
            <a:defPPr>
              <a:defRPr lang="en-US"/>
            </a:defPPr>
            <a:lvl1pPr>
              <a:defRPr sz="1000"/>
            </a:lvl1pPr>
          </a:lstStyle>
          <a:p>
            <a:pPr lvl="0"/>
            <a:r>
              <a:rPr lang="de-DE" b="1" dirty="0">
                <a:solidFill>
                  <a:schemeClr val="accent1"/>
                </a:solidFill>
              </a:rPr>
              <a:t>DESY</a:t>
            </a:r>
            <a:r>
              <a:rPr lang="de-DE" b="1" dirty="0">
                <a:solidFill>
                  <a:schemeClr val="accent2"/>
                </a:solidFill>
              </a:rPr>
              <a:t>.</a:t>
            </a:r>
          </a:p>
        </p:txBody>
      </p:sp>
      <p:sp>
        <p:nvSpPr>
          <p:cNvPr id="5" name="Footer Placeholder 4"/>
          <p:cNvSpPr>
            <a:spLocks noGrp="1"/>
          </p:cNvSpPr>
          <p:nvPr>
            <p:ph type="ftr" sz="quarter" idx="3"/>
          </p:nvPr>
        </p:nvSpPr>
        <p:spPr>
          <a:xfrm>
            <a:off x="839416" y="6580800"/>
            <a:ext cx="9901099" cy="186841"/>
          </a:xfrm>
          <a:prstGeom prst="rect">
            <a:avLst/>
          </a:prstGeom>
        </p:spPr>
        <p:txBody>
          <a:bodyPr vert="horz" lIns="0" tIns="0" rIns="0" bIns="0" rtlCol="0" anchor="t" anchorCtr="0">
            <a:noAutofit/>
          </a:bodyPr>
          <a:lstStyle>
            <a:lvl1pPr algn="l">
              <a:defRPr sz="1000">
                <a:solidFill>
                  <a:schemeClr val="tx1"/>
                </a:solidFill>
              </a:defRPr>
            </a:lvl1pPr>
          </a:lstStyle>
          <a:p>
            <a:endParaRPr lang="en-US" dirty="0"/>
          </a:p>
        </p:txBody>
      </p:sp>
      <p:sp>
        <p:nvSpPr>
          <p:cNvPr id="14" name="Textfeld 13"/>
          <p:cNvSpPr txBox="1"/>
          <p:nvPr userDrawn="1"/>
        </p:nvSpPr>
        <p:spPr>
          <a:xfrm>
            <a:off x="10848528" y="6580800"/>
            <a:ext cx="935485" cy="186841"/>
          </a:xfrm>
          <a:prstGeom prst="rect">
            <a:avLst/>
          </a:prstGeom>
          <a:noFill/>
        </p:spPr>
        <p:txBody>
          <a:bodyPr wrap="square" lIns="0" tIns="0" rIns="0" bIns="0" rtlCol="0">
            <a:noAutofit/>
          </a:bodyPr>
          <a:lstStyle/>
          <a:p>
            <a:pPr algn="r"/>
            <a:r>
              <a:rPr lang="en-US" sz="1000" b="1" noProof="0" dirty="0"/>
              <a:t>Page </a:t>
            </a:r>
            <a:fld id="{0427E4B2-AC28-443E-BE04-5CD55098A90B}" type="slidenum">
              <a:rPr lang="en-US" sz="1000" b="1" noProof="0" smtClean="0"/>
              <a:pPr algn="r"/>
              <a:t>‹#›</a:t>
            </a:fld>
            <a:endParaRPr lang="en-US" sz="1000" b="1" noProof="0" dirty="0"/>
          </a:p>
        </p:txBody>
      </p:sp>
    </p:spTree>
    <p:extLst>
      <p:ext uri="{BB962C8B-B14F-4D97-AF65-F5344CB8AC3E}">
        <p14:creationId xmlns:p14="http://schemas.microsoft.com/office/powerpoint/2010/main" val="2845299319"/>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72" r:id="rId3"/>
    <p:sldLayoutId id="2147483680" r:id="rId4"/>
    <p:sldLayoutId id="2147483662" r:id="rId5"/>
    <p:sldLayoutId id="2147483668" r:id="rId6"/>
    <p:sldLayoutId id="2147483673" r:id="rId7"/>
    <p:sldLayoutId id="2147483670" r:id="rId8"/>
    <p:sldLayoutId id="2147483678" r:id="rId9"/>
    <p:sldLayoutId id="2147483674" r:id="rId10"/>
    <p:sldLayoutId id="2147483679" r:id="rId11"/>
    <p:sldLayoutId id="2147483675" r:id="rId12"/>
    <p:sldLayoutId id="2147483669" r:id="rId13"/>
    <p:sldLayoutId id="2147483676" r:id="rId14"/>
    <p:sldLayoutId id="2147483677" r:id="rId15"/>
    <p:sldLayoutId id="2147483666" r:id="rId16"/>
    <p:sldLayoutId id="2147483667" r:id="rId17"/>
    <p:sldLayoutId id="2147483681" r:id="rId18"/>
    <p:sldLayoutId id="2147483682" r:id="rId19"/>
    <p:sldLayoutId id="2147483683" r:id="rId20"/>
    <p:sldLayoutId id="2147483684" r:id="rId21"/>
  </p:sldLayoutIdLst>
  <p:hf sldNum="0" hdr="0" ftr="0" dt="0"/>
  <p:txStyles>
    <p:titleStyle>
      <a:lvl1pPr algn="l" defTabSz="914400" rtl="0" eaLnBrk="1" latinLnBrk="0" hangingPunct="1">
        <a:lnSpc>
          <a:spcPct val="90000"/>
        </a:lnSpc>
        <a:spcBef>
          <a:spcPct val="0"/>
        </a:spcBef>
        <a:buNone/>
        <a:defRPr sz="3000" b="1" kern="1200">
          <a:solidFill>
            <a:schemeClr val="accent1"/>
          </a:solidFill>
          <a:latin typeface="+mj-lt"/>
          <a:ea typeface="+mj-ea"/>
          <a:cs typeface="+mj-cs"/>
        </a:defRPr>
      </a:lvl1pPr>
    </p:titleStyle>
    <p:bodyStyle>
      <a:lvl1pPr marL="361950" indent="-361950" algn="l" defTabSz="914400" rtl="0" eaLnBrk="1" latinLnBrk="0" hangingPunct="1">
        <a:lnSpc>
          <a:spcPct val="110000"/>
        </a:lnSpc>
        <a:spcBef>
          <a:spcPts val="0"/>
        </a:spcBef>
        <a:spcAft>
          <a:spcPts val="1200"/>
        </a:spcAft>
        <a:buFont typeface="Arial" panose="020B0604020202020204" pitchFamily="34" charset="0"/>
        <a:buChar char="•"/>
        <a:tabLst>
          <a:tab pos="361950" algn="l"/>
        </a:tabLst>
        <a:defRPr sz="1800" kern="1200">
          <a:solidFill>
            <a:schemeClr val="tx1"/>
          </a:solidFill>
          <a:latin typeface="+mn-lt"/>
          <a:ea typeface="+mn-ea"/>
          <a:cs typeface="+mn-cs"/>
        </a:defRPr>
      </a:lvl1pPr>
      <a:lvl2pPr marL="628650" indent="-266700" algn="l" defTabSz="914400" rtl="0" eaLnBrk="1" latinLnBrk="0" hangingPunct="1">
        <a:lnSpc>
          <a:spcPct val="100000"/>
        </a:lnSpc>
        <a:spcBef>
          <a:spcPts val="0"/>
        </a:spcBef>
        <a:spcAft>
          <a:spcPts val="800"/>
        </a:spcAft>
        <a:buFont typeface="Arial" panose="020B0604020202020204" pitchFamily="34" charset="0"/>
        <a:buChar char="•"/>
        <a:defRPr sz="1600" kern="1200">
          <a:solidFill>
            <a:schemeClr val="tx1"/>
          </a:solidFill>
          <a:latin typeface="+mn-lt"/>
          <a:ea typeface="+mn-ea"/>
          <a:cs typeface="+mn-cs"/>
        </a:defRPr>
      </a:lvl2pPr>
      <a:lvl3pPr marL="895350" indent="-266700" algn="l" defTabSz="914400" rtl="0" eaLnBrk="1" latinLnBrk="0" hangingPunct="1">
        <a:lnSpc>
          <a:spcPct val="100000"/>
        </a:lnSpc>
        <a:spcBef>
          <a:spcPts val="0"/>
        </a:spcBef>
        <a:spcAft>
          <a:spcPts val="800"/>
        </a:spcAft>
        <a:buFont typeface="Arial" panose="020B0604020202020204" pitchFamily="34" charset="0"/>
        <a:buChar char="•"/>
        <a:defRPr sz="1600" kern="1200">
          <a:solidFill>
            <a:schemeClr val="tx1"/>
          </a:solidFill>
          <a:latin typeface="+mn-lt"/>
          <a:ea typeface="+mn-ea"/>
          <a:cs typeface="+mn-cs"/>
        </a:defRPr>
      </a:lvl3pPr>
      <a:lvl4pPr marL="1162050" indent="-266700" algn="l" defTabSz="914400" rtl="0" eaLnBrk="1" latinLnBrk="0" hangingPunct="1">
        <a:lnSpc>
          <a:spcPct val="100000"/>
        </a:lnSpc>
        <a:spcBef>
          <a:spcPts val="0"/>
        </a:spcBef>
        <a:spcAft>
          <a:spcPts val="800"/>
        </a:spcAft>
        <a:buFont typeface="Arial" panose="020B0604020202020204" pitchFamily="34" charset="0"/>
        <a:buChar char="•"/>
        <a:defRPr sz="1600" kern="1200">
          <a:solidFill>
            <a:schemeClr val="tx1"/>
          </a:solidFill>
          <a:latin typeface="+mn-lt"/>
          <a:ea typeface="+mn-ea"/>
          <a:cs typeface="+mn-cs"/>
        </a:defRPr>
      </a:lvl4pPr>
      <a:lvl5pPr marL="1438275" indent="-276225" algn="l" defTabSz="914400" rtl="0" eaLnBrk="1" latinLnBrk="0" hangingPunct="1">
        <a:lnSpc>
          <a:spcPct val="100000"/>
        </a:lnSpc>
        <a:spcBef>
          <a:spcPts val="0"/>
        </a:spcBef>
        <a:spcAft>
          <a:spcPts val="80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13" userDrawn="1">
          <p15:clr>
            <a:srgbClr val="F26B43"/>
          </p15:clr>
        </p15:guide>
        <p15:guide id="2" pos="3885" userDrawn="1">
          <p15:clr>
            <a:srgbClr val="F26B43"/>
          </p15:clr>
        </p15:guide>
        <p15:guide id="3" pos="3795" userDrawn="1">
          <p15:clr>
            <a:srgbClr val="F26B43"/>
          </p15:clr>
        </p15:guide>
        <p15:guide id="4" pos="7423" userDrawn="1">
          <p15:clr>
            <a:srgbClr val="F26B43"/>
          </p15:clr>
        </p15:guide>
        <p15:guide id="5" pos="257" userDrawn="1">
          <p15:clr>
            <a:srgbClr val="F26B43"/>
          </p15:clr>
        </p15:guide>
        <p15:guide id="6" orient="horz" pos="4042" userDrawn="1">
          <p15:clr>
            <a:srgbClr val="F26B43"/>
          </p15:clr>
        </p15:guide>
        <p15:guide id="7" orient="horz" pos="2432" userDrawn="1">
          <p15:clr>
            <a:srgbClr val="F26B43"/>
          </p15:clr>
        </p15:guide>
        <p15:guide id="8" orient="horz" pos="2523" userDrawn="1">
          <p15:clr>
            <a:srgbClr val="F26B43"/>
          </p15:clr>
        </p15:guide>
        <p15:guide id="9" pos="2593" userDrawn="1">
          <p15:clr>
            <a:srgbClr val="F26B43"/>
          </p15:clr>
        </p15:guide>
        <p15:guide id="10" pos="2683" userDrawn="1">
          <p15:clr>
            <a:srgbClr val="F26B43"/>
          </p15:clr>
        </p15:guide>
        <p15:guide id="11" pos="4997" userDrawn="1">
          <p15:clr>
            <a:srgbClr val="F26B43"/>
          </p15:clr>
        </p15:guide>
        <p15:guide id="12" pos="5087"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a:t>FH Detector Task Force meeting</a:t>
            </a:r>
          </a:p>
        </p:txBody>
      </p:sp>
      <p:sp>
        <p:nvSpPr>
          <p:cNvPr id="3" name="Untertitel 2"/>
          <p:cNvSpPr>
            <a:spLocks noGrp="1"/>
          </p:cNvSpPr>
          <p:nvPr>
            <p:ph type="subTitle" idx="1"/>
          </p:nvPr>
        </p:nvSpPr>
        <p:spPr/>
        <p:txBody>
          <a:bodyPr/>
          <a:lstStyle/>
          <a:p>
            <a:r>
              <a:rPr lang="de-DE" u="sng" dirty="0"/>
              <a:t>Ties Behnke</a:t>
            </a:r>
          </a:p>
        </p:txBody>
      </p:sp>
      <p:sp>
        <p:nvSpPr>
          <p:cNvPr id="4" name="Textplatzhalter 3"/>
          <p:cNvSpPr>
            <a:spLocks noGrp="1"/>
          </p:cNvSpPr>
          <p:nvPr>
            <p:ph type="body" sz="quarter" idx="10"/>
          </p:nvPr>
        </p:nvSpPr>
        <p:spPr/>
        <p:txBody>
          <a:bodyPr/>
          <a:lstStyle/>
          <a:p>
            <a:r>
              <a:rPr lang="en-US" dirty="0"/>
              <a:t>Detector task force, 28.3.2023</a:t>
            </a:r>
          </a:p>
        </p:txBody>
      </p:sp>
    </p:spTree>
    <p:extLst>
      <p:ext uri="{BB962C8B-B14F-4D97-AF65-F5344CB8AC3E}">
        <p14:creationId xmlns:p14="http://schemas.microsoft.com/office/powerpoint/2010/main" val="3861234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52450-E234-4F82-A68D-F80CA26A3C6F}"/>
              </a:ext>
            </a:extLst>
          </p:cNvPr>
          <p:cNvSpPr>
            <a:spLocks noGrp="1"/>
          </p:cNvSpPr>
          <p:nvPr>
            <p:ph type="title"/>
          </p:nvPr>
        </p:nvSpPr>
        <p:spPr/>
        <p:txBody>
          <a:bodyPr/>
          <a:lstStyle/>
          <a:p>
            <a:r>
              <a:rPr lang="en-US" dirty="0"/>
              <a:t>Detectors and Particle Physics</a:t>
            </a:r>
          </a:p>
        </p:txBody>
      </p:sp>
      <p:sp>
        <p:nvSpPr>
          <p:cNvPr id="3" name="Text Placeholder 2">
            <a:extLst>
              <a:ext uri="{FF2B5EF4-FFF2-40B4-BE49-F238E27FC236}">
                <a16:creationId xmlns:a16="http://schemas.microsoft.com/office/drawing/2014/main" id="{CB675FD4-626D-4E0B-B263-68849C5EBBFA}"/>
              </a:ext>
            </a:extLst>
          </p:cNvPr>
          <p:cNvSpPr>
            <a:spLocks noGrp="1"/>
          </p:cNvSpPr>
          <p:nvPr>
            <p:ph type="body" sz="quarter" idx="13"/>
          </p:nvPr>
        </p:nvSpPr>
        <p:spPr/>
        <p:txBody>
          <a:bodyPr/>
          <a:lstStyle/>
          <a:p>
            <a:endParaRPr lang="en-US"/>
          </a:p>
        </p:txBody>
      </p:sp>
      <p:pic>
        <p:nvPicPr>
          <p:cNvPr id="5" name="Picture 4">
            <a:extLst>
              <a:ext uri="{FF2B5EF4-FFF2-40B4-BE49-F238E27FC236}">
                <a16:creationId xmlns:a16="http://schemas.microsoft.com/office/drawing/2014/main" id="{CC280C47-9F38-4BF3-9A7B-A903A7945830}"/>
              </a:ext>
            </a:extLst>
          </p:cNvPr>
          <p:cNvPicPr>
            <a:picLocks noChangeAspect="1"/>
          </p:cNvPicPr>
          <p:nvPr/>
        </p:nvPicPr>
        <p:blipFill>
          <a:blip r:embed="rId2"/>
          <a:stretch>
            <a:fillRect/>
          </a:stretch>
        </p:blipFill>
        <p:spPr>
          <a:xfrm>
            <a:off x="7493" y="-603448"/>
            <a:ext cx="12171911" cy="7992888"/>
          </a:xfrm>
          <a:prstGeom prst="rect">
            <a:avLst/>
          </a:prstGeom>
        </p:spPr>
      </p:pic>
    </p:spTree>
    <p:extLst>
      <p:ext uri="{BB962C8B-B14F-4D97-AF65-F5344CB8AC3E}">
        <p14:creationId xmlns:p14="http://schemas.microsoft.com/office/powerpoint/2010/main" val="221697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BA0F298F-044C-4738-8902-1E3731F8E665}"/>
              </a:ext>
            </a:extLst>
          </p:cNvPr>
          <p:cNvGrpSpPr/>
          <p:nvPr/>
        </p:nvGrpSpPr>
        <p:grpSpPr>
          <a:xfrm>
            <a:off x="2987843" y="1124744"/>
            <a:ext cx="5616624" cy="5400600"/>
            <a:chOff x="2987843" y="1124744"/>
            <a:chExt cx="5616624" cy="5400600"/>
          </a:xfrm>
        </p:grpSpPr>
        <p:sp>
          <p:nvSpPr>
            <p:cNvPr id="10" name="Oval 9">
              <a:extLst>
                <a:ext uri="{FF2B5EF4-FFF2-40B4-BE49-F238E27FC236}">
                  <a16:creationId xmlns:a16="http://schemas.microsoft.com/office/drawing/2014/main" id="{C0A6EACD-E704-4964-BC98-FE591AE33BC8}"/>
                </a:ext>
              </a:extLst>
            </p:cNvPr>
            <p:cNvSpPr/>
            <p:nvPr/>
          </p:nvSpPr>
          <p:spPr>
            <a:xfrm>
              <a:off x="2987843" y="1124744"/>
              <a:ext cx="5616624" cy="5400600"/>
            </a:xfrm>
            <a:prstGeom prst="ellipse">
              <a:avLst/>
            </a:prstGeom>
            <a:solidFill>
              <a:schemeClr val="accent3">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err="1">
                <a:solidFill>
                  <a:schemeClr val="tx1"/>
                </a:solidFill>
              </a:endParaRPr>
            </a:p>
          </p:txBody>
        </p:sp>
        <p:sp>
          <p:nvSpPr>
            <p:cNvPr id="11" name="TextBox 10">
              <a:extLst>
                <a:ext uri="{FF2B5EF4-FFF2-40B4-BE49-F238E27FC236}">
                  <a16:creationId xmlns:a16="http://schemas.microsoft.com/office/drawing/2014/main" id="{75EFF949-250F-4CC1-9B20-30A1FD51DDED}"/>
                </a:ext>
              </a:extLst>
            </p:cNvPr>
            <p:cNvSpPr txBox="1"/>
            <p:nvPr/>
          </p:nvSpPr>
          <p:spPr>
            <a:xfrm>
              <a:off x="5035649" y="1520605"/>
              <a:ext cx="1555234" cy="461665"/>
            </a:xfrm>
            <a:prstGeom prst="rect">
              <a:avLst/>
            </a:prstGeom>
            <a:noFill/>
          </p:spPr>
          <p:txBody>
            <a:bodyPr wrap="none" rtlCol="0">
              <a:spAutoFit/>
            </a:bodyPr>
            <a:lstStyle/>
            <a:p>
              <a:r>
                <a:rPr lang="en-US" sz="2400" dirty="0">
                  <a:solidFill>
                    <a:schemeClr val="bg1"/>
                  </a:solidFill>
                </a:rPr>
                <a:t>Helmholtz</a:t>
              </a:r>
            </a:p>
          </p:txBody>
        </p:sp>
        <p:sp>
          <p:nvSpPr>
            <p:cNvPr id="12" name="TextBox 11">
              <a:extLst>
                <a:ext uri="{FF2B5EF4-FFF2-40B4-BE49-F238E27FC236}">
                  <a16:creationId xmlns:a16="http://schemas.microsoft.com/office/drawing/2014/main" id="{3DEF6CEA-49F1-4043-84FE-37843ECA916F}"/>
                </a:ext>
              </a:extLst>
            </p:cNvPr>
            <p:cNvSpPr txBox="1"/>
            <p:nvPr/>
          </p:nvSpPr>
          <p:spPr>
            <a:xfrm>
              <a:off x="4326801" y="5667818"/>
              <a:ext cx="2972930" cy="400110"/>
            </a:xfrm>
            <a:prstGeom prst="rect">
              <a:avLst/>
            </a:prstGeom>
            <a:noFill/>
          </p:spPr>
          <p:txBody>
            <a:bodyPr wrap="none" rtlCol="0">
              <a:spAutoFit/>
            </a:bodyPr>
            <a:lstStyle/>
            <a:p>
              <a:r>
                <a:rPr lang="en-US" sz="2000" dirty="0">
                  <a:solidFill>
                    <a:schemeClr val="bg1"/>
                  </a:solidFill>
                </a:rPr>
                <a:t>Matter and Technologies</a:t>
              </a:r>
            </a:p>
          </p:txBody>
        </p:sp>
      </p:grpSp>
      <p:sp>
        <p:nvSpPr>
          <p:cNvPr id="2" name="Title 1">
            <a:extLst>
              <a:ext uri="{FF2B5EF4-FFF2-40B4-BE49-F238E27FC236}">
                <a16:creationId xmlns:a16="http://schemas.microsoft.com/office/drawing/2014/main" id="{3ACAF1C6-CC79-4A5F-94E4-7CC9C9157172}"/>
              </a:ext>
            </a:extLst>
          </p:cNvPr>
          <p:cNvSpPr>
            <a:spLocks noGrp="1"/>
          </p:cNvSpPr>
          <p:nvPr>
            <p:ph type="title"/>
          </p:nvPr>
        </p:nvSpPr>
        <p:spPr/>
        <p:txBody>
          <a:bodyPr/>
          <a:lstStyle/>
          <a:p>
            <a:r>
              <a:rPr lang="en-US" dirty="0"/>
              <a:t>Detectors and particle physics</a:t>
            </a:r>
          </a:p>
        </p:txBody>
      </p:sp>
      <p:sp>
        <p:nvSpPr>
          <p:cNvPr id="3" name="Text Placeholder 2">
            <a:extLst>
              <a:ext uri="{FF2B5EF4-FFF2-40B4-BE49-F238E27FC236}">
                <a16:creationId xmlns:a16="http://schemas.microsoft.com/office/drawing/2014/main" id="{7852E6E3-8F5E-4C56-809D-C0F7A9803FEE}"/>
              </a:ext>
            </a:extLst>
          </p:cNvPr>
          <p:cNvSpPr>
            <a:spLocks noGrp="1"/>
          </p:cNvSpPr>
          <p:nvPr>
            <p:ph type="body" sz="quarter" idx="13"/>
          </p:nvPr>
        </p:nvSpPr>
        <p:spPr/>
        <p:txBody>
          <a:bodyPr/>
          <a:lstStyle/>
          <a:p>
            <a:endParaRPr lang="en-US"/>
          </a:p>
        </p:txBody>
      </p:sp>
      <p:grpSp>
        <p:nvGrpSpPr>
          <p:cNvPr id="13" name="Group 12">
            <a:extLst>
              <a:ext uri="{FF2B5EF4-FFF2-40B4-BE49-F238E27FC236}">
                <a16:creationId xmlns:a16="http://schemas.microsoft.com/office/drawing/2014/main" id="{6D497131-1EFE-4CC4-8F29-1A4411267BA7}"/>
              </a:ext>
            </a:extLst>
          </p:cNvPr>
          <p:cNvGrpSpPr/>
          <p:nvPr/>
        </p:nvGrpSpPr>
        <p:grpSpPr>
          <a:xfrm>
            <a:off x="4050864" y="2103944"/>
            <a:ext cx="3442200" cy="3442200"/>
            <a:chOff x="4050864" y="2103944"/>
            <a:chExt cx="3442200" cy="3442200"/>
          </a:xfrm>
        </p:grpSpPr>
        <p:pic>
          <p:nvPicPr>
            <p:cNvPr id="2050" name="Picture 2" descr="Datei:Desy logo 3c web.svg – Wikipedia">
              <a:extLst>
                <a:ext uri="{FF2B5EF4-FFF2-40B4-BE49-F238E27FC236}">
                  <a16:creationId xmlns:a16="http://schemas.microsoft.com/office/drawing/2014/main" id="{6B6B5FC6-7CF8-4C90-B79F-8EDA9EA2D5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0864" y="2103944"/>
              <a:ext cx="3442200" cy="3442200"/>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a:extLst>
                <a:ext uri="{FF2B5EF4-FFF2-40B4-BE49-F238E27FC236}">
                  <a16:creationId xmlns:a16="http://schemas.microsoft.com/office/drawing/2014/main" id="{D34EDC62-0F06-429D-9820-608208E327AF}"/>
                </a:ext>
              </a:extLst>
            </p:cNvPr>
            <p:cNvGrpSpPr/>
            <p:nvPr/>
          </p:nvGrpSpPr>
          <p:grpSpPr>
            <a:xfrm>
              <a:off x="5111512" y="2453614"/>
              <a:ext cx="1369286" cy="2682092"/>
              <a:chOff x="5111512" y="2453614"/>
              <a:chExt cx="1369286" cy="2682092"/>
            </a:xfrm>
          </p:grpSpPr>
          <p:sp>
            <p:nvSpPr>
              <p:cNvPr id="7" name="TextBox 6">
                <a:extLst>
                  <a:ext uri="{FF2B5EF4-FFF2-40B4-BE49-F238E27FC236}">
                    <a16:creationId xmlns:a16="http://schemas.microsoft.com/office/drawing/2014/main" id="{D13B33D9-BCED-4286-8AE4-52F079764345}"/>
                  </a:ext>
                </a:extLst>
              </p:cNvPr>
              <p:cNvSpPr txBox="1"/>
              <p:nvPr/>
            </p:nvSpPr>
            <p:spPr>
              <a:xfrm>
                <a:off x="5335693" y="2453614"/>
                <a:ext cx="740908" cy="338554"/>
              </a:xfrm>
              <a:prstGeom prst="rect">
                <a:avLst/>
              </a:prstGeom>
              <a:solidFill>
                <a:srgbClr val="FFFF00"/>
              </a:solidFill>
            </p:spPr>
            <p:txBody>
              <a:bodyPr wrap="none" rtlCol="0">
                <a:spAutoFit/>
              </a:bodyPr>
              <a:lstStyle/>
              <a:p>
                <a:r>
                  <a:rPr lang="en-US" sz="1600" dirty="0"/>
                  <a:t>DESY</a:t>
                </a:r>
              </a:p>
            </p:txBody>
          </p:sp>
          <p:sp>
            <p:nvSpPr>
              <p:cNvPr id="8" name="TextBox 7">
                <a:extLst>
                  <a:ext uri="{FF2B5EF4-FFF2-40B4-BE49-F238E27FC236}">
                    <a16:creationId xmlns:a16="http://schemas.microsoft.com/office/drawing/2014/main" id="{E35C643E-9F62-4AD1-A923-CFA62B1E504B}"/>
                  </a:ext>
                </a:extLst>
              </p:cNvPr>
              <p:cNvSpPr txBox="1"/>
              <p:nvPr/>
            </p:nvSpPr>
            <p:spPr>
              <a:xfrm>
                <a:off x="5111512" y="4797152"/>
                <a:ext cx="1369286" cy="338554"/>
              </a:xfrm>
              <a:prstGeom prst="rect">
                <a:avLst/>
              </a:prstGeom>
              <a:solidFill>
                <a:srgbClr val="FFFF00"/>
              </a:solidFill>
            </p:spPr>
            <p:txBody>
              <a:bodyPr wrap="none" rtlCol="0">
                <a:spAutoFit/>
              </a:bodyPr>
              <a:lstStyle/>
              <a:p>
                <a:pPr algn="ctr"/>
                <a:r>
                  <a:rPr lang="en-US" sz="1600" dirty="0"/>
                  <a:t>AP-FH-FS-M</a:t>
                </a:r>
              </a:p>
            </p:txBody>
          </p:sp>
        </p:grpSp>
      </p:grpSp>
      <p:sp>
        <p:nvSpPr>
          <p:cNvPr id="15" name="Oval 14">
            <a:extLst>
              <a:ext uri="{FF2B5EF4-FFF2-40B4-BE49-F238E27FC236}">
                <a16:creationId xmlns:a16="http://schemas.microsoft.com/office/drawing/2014/main" id="{44A432DF-F791-4CE7-A587-2622938FAC02}"/>
              </a:ext>
            </a:extLst>
          </p:cNvPr>
          <p:cNvSpPr/>
          <p:nvPr/>
        </p:nvSpPr>
        <p:spPr>
          <a:xfrm>
            <a:off x="7176120" y="2230178"/>
            <a:ext cx="3373008" cy="3189731"/>
          </a:xfrm>
          <a:prstGeom prst="ellipse">
            <a:avLst/>
          </a:prstGeom>
          <a:solidFill>
            <a:schemeClr val="accent6">
              <a:lumMod val="40000"/>
              <a:lumOff val="60000"/>
              <a:alpha val="64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International Particle and </a:t>
            </a:r>
            <a:r>
              <a:rPr lang="en-US" sz="1600" dirty="0" err="1">
                <a:solidFill>
                  <a:schemeClr val="tx1"/>
                </a:solidFill>
              </a:rPr>
              <a:t>Astroparticle</a:t>
            </a:r>
            <a:r>
              <a:rPr lang="en-US" sz="1600" dirty="0">
                <a:solidFill>
                  <a:schemeClr val="tx1"/>
                </a:solidFill>
              </a:rPr>
              <a:t> Physics</a:t>
            </a:r>
          </a:p>
        </p:txBody>
      </p:sp>
      <p:sp>
        <p:nvSpPr>
          <p:cNvPr id="17" name="Oval 16">
            <a:extLst>
              <a:ext uri="{FF2B5EF4-FFF2-40B4-BE49-F238E27FC236}">
                <a16:creationId xmlns:a16="http://schemas.microsoft.com/office/drawing/2014/main" id="{DCDBDDE3-D7E4-48E8-B3CF-AFA95149CF77}"/>
              </a:ext>
            </a:extLst>
          </p:cNvPr>
          <p:cNvSpPr/>
          <p:nvPr/>
        </p:nvSpPr>
        <p:spPr>
          <a:xfrm>
            <a:off x="1059502" y="2230177"/>
            <a:ext cx="3373008" cy="3189731"/>
          </a:xfrm>
          <a:prstGeom prst="ellipse">
            <a:avLst/>
          </a:prstGeom>
          <a:solidFill>
            <a:schemeClr val="accent2">
              <a:lumMod val="40000"/>
              <a:lumOff val="60000"/>
              <a:alpha val="64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International Photon Science/ Science at Synchrotrons</a:t>
            </a:r>
          </a:p>
        </p:txBody>
      </p:sp>
      <p:sp>
        <p:nvSpPr>
          <p:cNvPr id="5" name="Oval 4">
            <a:extLst>
              <a:ext uri="{FF2B5EF4-FFF2-40B4-BE49-F238E27FC236}">
                <a16:creationId xmlns:a16="http://schemas.microsoft.com/office/drawing/2014/main" id="{4AAA3C6E-D627-4A33-97E6-6B254C284827}"/>
              </a:ext>
            </a:extLst>
          </p:cNvPr>
          <p:cNvSpPr/>
          <p:nvPr/>
        </p:nvSpPr>
        <p:spPr>
          <a:xfrm>
            <a:off x="4871864" y="2996952"/>
            <a:ext cx="1800200" cy="1656184"/>
          </a:xfrm>
          <a:prstGeom prst="ellipse">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DESY FH</a:t>
            </a:r>
            <a:br>
              <a:rPr lang="en-US" sz="1600" dirty="0">
                <a:solidFill>
                  <a:schemeClr val="tx1"/>
                </a:solidFill>
              </a:rPr>
            </a:br>
            <a:r>
              <a:rPr lang="en-US" sz="1600" dirty="0">
                <a:solidFill>
                  <a:schemeClr val="tx1"/>
                </a:solidFill>
              </a:rPr>
              <a:t>ATLAS/ CMS/ Belle/ FTX/ local</a:t>
            </a:r>
          </a:p>
        </p:txBody>
      </p:sp>
    </p:spTree>
    <p:extLst>
      <p:ext uri="{BB962C8B-B14F-4D97-AF65-F5344CB8AC3E}">
        <p14:creationId xmlns:p14="http://schemas.microsoft.com/office/powerpoint/2010/main" val="521579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out)">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out)">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circle(out)">
                                      <p:cBhvr>
                                        <p:cTn id="17" dur="20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32"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circle(out)">
                                      <p:cBhvr>
                                        <p:cTn id="22"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77C72-DD8C-4FAD-A907-4B0878DF7DFB}"/>
              </a:ext>
            </a:extLst>
          </p:cNvPr>
          <p:cNvSpPr>
            <a:spLocks noGrp="1"/>
          </p:cNvSpPr>
          <p:nvPr>
            <p:ph type="title"/>
          </p:nvPr>
        </p:nvSpPr>
        <p:spPr/>
        <p:txBody>
          <a:bodyPr/>
          <a:lstStyle/>
          <a:p>
            <a:r>
              <a:rPr lang="en-US" dirty="0"/>
              <a:t>Detector R&amp;D taskforce</a:t>
            </a:r>
          </a:p>
        </p:txBody>
      </p:sp>
      <p:sp>
        <p:nvSpPr>
          <p:cNvPr id="3" name="Footer Placeholder 2">
            <a:extLst>
              <a:ext uri="{FF2B5EF4-FFF2-40B4-BE49-F238E27FC236}">
                <a16:creationId xmlns:a16="http://schemas.microsoft.com/office/drawing/2014/main" id="{F62DE489-B25B-4E8A-B1FB-76E0A97B8977}"/>
              </a:ext>
            </a:extLst>
          </p:cNvPr>
          <p:cNvSpPr>
            <a:spLocks noGrp="1"/>
          </p:cNvSpPr>
          <p:nvPr>
            <p:ph type="ftr" sz="quarter" idx="11"/>
          </p:nvPr>
        </p:nvSpPr>
        <p:spPr/>
        <p:txBody>
          <a:bodyPr/>
          <a:lstStyle/>
          <a:p>
            <a:pPr>
              <a:defRPr/>
            </a:pPr>
            <a:r>
              <a:rPr lang="en-US"/>
              <a:t>| Detector R&amp;D | FH task force</a:t>
            </a:r>
            <a:endParaRPr lang="en-US" dirty="0"/>
          </a:p>
        </p:txBody>
      </p:sp>
      <p:sp>
        <p:nvSpPr>
          <p:cNvPr id="4" name="Text Placeholder 3">
            <a:extLst>
              <a:ext uri="{FF2B5EF4-FFF2-40B4-BE49-F238E27FC236}">
                <a16:creationId xmlns:a16="http://schemas.microsoft.com/office/drawing/2014/main" id="{74ED64B3-3E4D-4007-A5F5-985094BD9D70}"/>
              </a:ext>
            </a:extLst>
          </p:cNvPr>
          <p:cNvSpPr>
            <a:spLocks noGrp="1"/>
          </p:cNvSpPr>
          <p:nvPr>
            <p:ph type="body" sz="quarter" idx="13"/>
          </p:nvPr>
        </p:nvSpPr>
        <p:spPr/>
        <p:txBody>
          <a:bodyPr/>
          <a:lstStyle/>
          <a:p>
            <a:r>
              <a:rPr lang="en-US" sz="1400" dirty="0"/>
              <a:t>Ties Behnke, Ingo Bloch, Doris Eckstein, Ingrid-Maria Gregor, Karsten Hansen, Friederike Januschek, Felix Sefkow, Marcel Stanitzki</a:t>
            </a:r>
          </a:p>
        </p:txBody>
      </p:sp>
      <p:sp>
        <p:nvSpPr>
          <p:cNvPr id="5" name="Rectangle 4">
            <a:extLst>
              <a:ext uri="{FF2B5EF4-FFF2-40B4-BE49-F238E27FC236}">
                <a16:creationId xmlns:a16="http://schemas.microsoft.com/office/drawing/2014/main" id="{EB5D1619-B9F0-42D0-BD83-64DCE8134089}"/>
              </a:ext>
            </a:extLst>
          </p:cNvPr>
          <p:cNvSpPr/>
          <p:nvPr/>
        </p:nvSpPr>
        <p:spPr>
          <a:xfrm>
            <a:off x="407986" y="1773139"/>
            <a:ext cx="11201400" cy="1077218"/>
          </a:xfrm>
          <a:prstGeom prst="rect">
            <a:avLst/>
          </a:prstGeom>
        </p:spPr>
        <p:txBody>
          <a:bodyPr wrap="square">
            <a:spAutoFit/>
          </a:bodyPr>
          <a:lstStyle/>
          <a:p>
            <a:pPr marL="342900" lvl="0" indent="-342900">
              <a:buFont typeface="+mj-lt"/>
              <a:buAutoNum type="arabicPeriod"/>
            </a:pPr>
            <a:r>
              <a:rPr lang="en-US" sz="1600" b="1" dirty="0">
                <a:solidFill>
                  <a:prstClr val="black"/>
                </a:solidFill>
                <a:latin typeface="+mj-lt"/>
              </a:rPr>
              <a:t>Outstanding competence </a:t>
            </a:r>
            <a:r>
              <a:rPr lang="en-US" sz="1600" dirty="0">
                <a:solidFill>
                  <a:prstClr val="black"/>
                </a:solidFill>
                <a:latin typeface="+mj-lt"/>
              </a:rPr>
              <a:t>in our capability to design and build complex detector systems (60%)</a:t>
            </a:r>
          </a:p>
          <a:p>
            <a:pPr marL="342900" lvl="0" indent="-342900">
              <a:buFont typeface="+mj-lt"/>
              <a:buAutoNum type="arabicPeriod"/>
            </a:pPr>
            <a:r>
              <a:rPr lang="en-US" sz="1600" b="1" dirty="0">
                <a:solidFill>
                  <a:prstClr val="black"/>
                </a:solidFill>
                <a:latin typeface="+mj-lt"/>
              </a:rPr>
              <a:t>Leadership</a:t>
            </a:r>
            <a:r>
              <a:rPr lang="en-US" sz="1600" dirty="0">
                <a:solidFill>
                  <a:prstClr val="black"/>
                </a:solidFill>
                <a:latin typeface="+mj-lt"/>
              </a:rPr>
              <a:t> in selected technological areas which are needed to address our science program (30%)</a:t>
            </a:r>
          </a:p>
          <a:p>
            <a:pPr marL="342900" lvl="0" indent="-342900">
              <a:buFont typeface="+mj-lt"/>
              <a:buAutoNum type="arabicPeriod"/>
            </a:pPr>
            <a:r>
              <a:rPr lang="en-US" sz="1600" dirty="0">
                <a:solidFill>
                  <a:prstClr val="black"/>
                </a:solidFill>
                <a:latin typeface="+mj-lt"/>
              </a:rPr>
              <a:t>Retain a level of </a:t>
            </a:r>
            <a:r>
              <a:rPr lang="en-US" sz="1600" b="1" dirty="0">
                <a:solidFill>
                  <a:prstClr val="black"/>
                </a:solidFill>
                <a:latin typeface="+mj-lt"/>
              </a:rPr>
              <a:t>agility</a:t>
            </a:r>
            <a:r>
              <a:rPr lang="en-US" sz="1600" dirty="0">
                <a:solidFill>
                  <a:prstClr val="black"/>
                </a:solidFill>
                <a:latin typeface="+mj-lt"/>
              </a:rPr>
              <a:t> in the technologies and system aspects we work on to be able to identify quickly </a:t>
            </a:r>
            <a:br>
              <a:rPr lang="en-US" sz="1600" dirty="0">
                <a:solidFill>
                  <a:prstClr val="black"/>
                </a:solidFill>
                <a:latin typeface="+mj-lt"/>
              </a:rPr>
            </a:br>
            <a:r>
              <a:rPr lang="en-US" sz="1600" dirty="0">
                <a:solidFill>
                  <a:prstClr val="black"/>
                </a:solidFill>
                <a:latin typeface="+mj-lt"/>
              </a:rPr>
              <a:t>newly emerging areas of technologies and science relevant for detectors. (10%)</a:t>
            </a:r>
          </a:p>
        </p:txBody>
      </p:sp>
      <p:sp>
        <p:nvSpPr>
          <p:cNvPr id="6" name="TextBox 5">
            <a:extLst>
              <a:ext uri="{FF2B5EF4-FFF2-40B4-BE49-F238E27FC236}">
                <a16:creationId xmlns:a16="http://schemas.microsoft.com/office/drawing/2014/main" id="{D99EBE93-E78A-4097-99DB-AA73CC5359E3}"/>
              </a:ext>
            </a:extLst>
          </p:cNvPr>
          <p:cNvSpPr txBox="1"/>
          <p:nvPr/>
        </p:nvSpPr>
        <p:spPr bwMode="auto">
          <a:xfrm>
            <a:off x="407986" y="1352163"/>
            <a:ext cx="1646669" cy="369332"/>
          </a:xfrm>
          <a:prstGeom prst="rect">
            <a:avLst/>
          </a:prstGeom>
          <a:noFill/>
        </p:spPr>
        <p:txBody>
          <a:bodyPr wrap="none" rtlCol="0">
            <a:spAutoFit/>
          </a:bodyPr>
          <a:lstStyle/>
          <a:p>
            <a:r>
              <a:rPr lang="en-US" dirty="0">
                <a:solidFill>
                  <a:srgbClr val="009FDF"/>
                </a:solidFill>
              </a:rPr>
              <a:t>Our Ambition</a:t>
            </a:r>
            <a:r>
              <a:rPr lang="en-US" dirty="0">
                <a:solidFill>
                  <a:srgbClr val="FFC000"/>
                </a:solidFill>
              </a:rPr>
              <a:t>:</a:t>
            </a:r>
            <a:r>
              <a:rPr lang="en-US" dirty="0">
                <a:solidFill>
                  <a:srgbClr val="009FDF"/>
                </a:solidFill>
              </a:rPr>
              <a:t> </a:t>
            </a:r>
          </a:p>
        </p:txBody>
      </p:sp>
      <p:grpSp>
        <p:nvGrpSpPr>
          <p:cNvPr id="14" name="Group 13">
            <a:extLst>
              <a:ext uri="{FF2B5EF4-FFF2-40B4-BE49-F238E27FC236}">
                <a16:creationId xmlns:a16="http://schemas.microsoft.com/office/drawing/2014/main" id="{FB9B90DE-101E-6A30-4C75-A4AC9E74CEB8}"/>
              </a:ext>
            </a:extLst>
          </p:cNvPr>
          <p:cNvGrpSpPr/>
          <p:nvPr/>
        </p:nvGrpSpPr>
        <p:grpSpPr>
          <a:xfrm>
            <a:off x="407986" y="4300600"/>
            <a:ext cx="10583101" cy="1892852"/>
            <a:chOff x="407986" y="4300600"/>
            <a:chExt cx="10583101" cy="1892852"/>
          </a:xfrm>
        </p:grpSpPr>
        <p:sp>
          <p:nvSpPr>
            <p:cNvPr id="7" name="TextBox 6">
              <a:extLst>
                <a:ext uri="{FF2B5EF4-FFF2-40B4-BE49-F238E27FC236}">
                  <a16:creationId xmlns:a16="http://schemas.microsoft.com/office/drawing/2014/main" id="{196933A5-D255-4DC8-A77C-480DC011739F}"/>
                </a:ext>
              </a:extLst>
            </p:cNvPr>
            <p:cNvSpPr txBox="1"/>
            <p:nvPr/>
          </p:nvSpPr>
          <p:spPr bwMode="auto">
            <a:xfrm>
              <a:off x="407986" y="4300600"/>
              <a:ext cx="1556836" cy="369332"/>
            </a:xfrm>
            <a:prstGeom prst="rect">
              <a:avLst/>
            </a:prstGeom>
            <a:noFill/>
          </p:spPr>
          <p:txBody>
            <a:bodyPr wrap="none" rtlCol="0">
              <a:spAutoFit/>
            </a:bodyPr>
            <a:lstStyle/>
            <a:p>
              <a:r>
                <a:rPr lang="en-US" dirty="0">
                  <a:solidFill>
                    <a:srgbClr val="009FDF"/>
                  </a:solidFill>
                </a:rPr>
                <a:t>Our Strategy</a:t>
              </a:r>
              <a:r>
                <a:rPr lang="en-US" dirty="0">
                  <a:solidFill>
                    <a:srgbClr val="FFC000"/>
                  </a:solidFill>
                </a:rPr>
                <a:t>:</a:t>
              </a:r>
              <a:endParaRPr lang="en-US" dirty="0">
                <a:solidFill>
                  <a:srgbClr val="009FDF"/>
                </a:solidFill>
              </a:endParaRPr>
            </a:p>
          </p:txBody>
        </p:sp>
        <p:sp>
          <p:nvSpPr>
            <p:cNvPr id="8" name="Rectangle 7">
              <a:extLst>
                <a:ext uri="{FF2B5EF4-FFF2-40B4-BE49-F238E27FC236}">
                  <a16:creationId xmlns:a16="http://schemas.microsoft.com/office/drawing/2014/main" id="{A794D4CB-3059-42B9-89E2-964270FAE1C5}"/>
                </a:ext>
              </a:extLst>
            </p:cNvPr>
            <p:cNvSpPr/>
            <p:nvPr/>
          </p:nvSpPr>
          <p:spPr>
            <a:xfrm>
              <a:off x="407986" y="4623792"/>
              <a:ext cx="10583101" cy="1569660"/>
            </a:xfrm>
            <a:prstGeom prst="rect">
              <a:avLst/>
            </a:prstGeom>
          </p:spPr>
          <p:txBody>
            <a:bodyPr wrap="square">
              <a:spAutoFit/>
            </a:bodyPr>
            <a:lstStyle/>
            <a:p>
              <a:pPr marL="342900" indent="-342900">
                <a:buFont typeface="+mj-lt"/>
                <a:buAutoNum type="arabicPeriod"/>
              </a:pPr>
              <a:r>
                <a:rPr lang="en-US" sz="1600" dirty="0">
                  <a:latin typeface="+mj-lt"/>
                </a:rPr>
                <a:t>Monolithic active Silicon Pixel Detectors: technological priority</a:t>
              </a:r>
            </a:p>
            <a:p>
              <a:pPr marL="342900" indent="-342900">
                <a:buFont typeface="+mj-lt"/>
                <a:buAutoNum type="arabicPeriod"/>
              </a:pPr>
              <a:r>
                <a:rPr lang="en-US" sz="1600" dirty="0">
                  <a:latin typeface="+mj-lt"/>
                </a:rPr>
                <a:t>Technological lead in </a:t>
              </a:r>
              <a:r>
                <a:rPr lang="en-US" sz="1600" dirty="0" err="1">
                  <a:latin typeface="+mj-lt"/>
                </a:rPr>
                <a:t>SiPM</a:t>
              </a:r>
              <a:r>
                <a:rPr lang="en-US" sz="1600" dirty="0">
                  <a:latin typeface="+mj-lt"/>
                </a:rPr>
                <a:t> – on – tile Systems</a:t>
              </a:r>
            </a:p>
            <a:p>
              <a:pPr marL="342900" indent="-342900">
                <a:buFont typeface="+mj-lt"/>
                <a:buAutoNum type="arabicPeriod"/>
              </a:pPr>
              <a:r>
                <a:rPr lang="en-US" sz="1600" dirty="0">
                  <a:latin typeface="+mj-lt"/>
                </a:rPr>
                <a:t>Detector integration center</a:t>
              </a:r>
            </a:p>
            <a:p>
              <a:pPr marL="342900" indent="-342900">
                <a:buFont typeface="+mj-lt"/>
                <a:buAutoNum type="arabicPeriod"/>
              </a:pPr>
              <a:r>
                <a:rPr lang="en-US" sz="1600" dirty="0">
                  <a:latin typeface="+mj-lt"/>
                </a:rPr>
                <a:t>Fast Data transfer: Silicon photonics</a:t>
              </a:r>
            </a:p>
            <a:p>
              <a:pPr marL="342900" indent="-342900">
                <a:buFont typeface="+mj-lt"/>
                <a:buAutoNum type="arabicPeriod"/>
              </a:pPr>
              <a:r>
                <a:rPr lang="en-US" sz="1600" dirty="0">
                  <a:latin typeface="+mj-lt"/>
                </a:rPr>
                <a:t>Expertise in key interconnect technologies</a:t>
              </a:r>
            </a:p>
            <a:p>
              <a:pPr marL="342900" indent="-342900">
                <a:buFont typeface="+mj-lt"/>
                <a:buAutoNum type="arabicPeriod"/>
              </a:pPr>
              <a:r>
                <a:rPr lang="en-US" sz="1600" dirty="0">
                  <a:latin typeface="+mj-lt"/>
                </a:rPr>
                <a:t>Expertise in other detector technologies: cryogenic detectors, others</a:t>
              </a:r>
            </a:p>
          </p:txBody>
        </p:sp>
      </p:grpSp>
      <p:grpSp>
        <p:nvGrpSpPr>
          <p:cNvPr id="13" name="Group 12">
            <a:extLst>
              <a:ext uri="{FF2B5EF4-FFF2-40B4-BE49-F238E27FC236}">
                <a16:creationId xmlns:a16="http://schemas.microsoft.com/office/drawing/2014/main" id="{3034DD09-3E97-6785-9140-1F2D084FBD2F}"/>
              </a:ext>
            </a:extLst>
          </p:cNvPr>
          <p:cNvGrpSpPr/>
          <p:nvPr/>
        </p:nvGrpSpPr>
        <p:grpSpPr>
          <a:xfrm>
            <a:off x="407986" y="2902000"/>
            <a:ext cx="11376025" cy="3561887"/>
            <a:chOff x="407986" y="2902000"/>
            <a:chExt cx="11376025" cy="3561887"/>
          </a:xfrm>
        </p:grpSpPr>
        <p:pic>
          <p:nvPicPr>
            <p:cNvPr id="9" name="Picture 8">
              <a:extLst>
                <a:ext uri="{FF2B5EF4-FFF2-40B4-BE49-F238E27FC236}">
                  <a16:creationId xmlns:a16="http://schemas.microsoft.com/office/drawing/2014/main" id="{7B508FA7-8671-4ECF-9274-EEE08501EA02}"/>
                </a:ext>
              </a:extLst>
            </p:cNvPr>
            <p:cNvPicPr>
              <a:picLocks noChangeAspect="1"/>
            </p:cNvPicPr>
            <p:nvPr/>
          </p:nvPicPr>
          <p:blipFill>
            <a:blip r:embed="rId2"/>
            <a:stretch>
              <a:fillRect/>
            </a:stretch>
          </p:blipFill>
          <p:spPr>
            <a:xfrm>
              <a:off x="7725010" y="2902000"/>
              <a:ext cx="4059001" cy="3561887"/>
            </a:xfrm>
            <a:prstGeom prst="rect">
              <a:avLst/>
            </a:prstGeom>
          </p:spPr>
        </p:pic>
        <p:grpSp>
          <p:nvGrpSpPr>
            <p:cNvPr id="12" name="Group 11">
              <a:extLst>
                <a:ext uri="{FF2B5EF4-FFF2-40B4-BE49-F238E27FC236}">
                  <a16:creationId xmlns:a16="http://schemas.microsoft.com/office/drawing/2014/main" id="{986B780D-1118-21C0-8EC5-58E907A170A1}"/>
                </a:ext>
              </a:extLst>
            </p:cNvPr>
            <p:cNvGrpSpPr/>
            <p:nvPr/>
          </p:nvGrpSpPr>
          <p:grpSpPr>
            <a:xfrm>
              <a:off x="407986" y="2943163"/>
              <a:ext cx="10583101" cy="1200510"/>
              <a:chOff x="407986" y="2943163"/>
              <a:chExt cx="10583101" cy="1200510"/>
            </a:xfrm>
          </p:grpSpPr>
          <p:sp>
            <p:nvSpPr>
              <p:cNvPr id="10" name="Rectangle 9">
                <a:extLst>
                  <a:ext uri="{FF2B5EF4-FFF2-40B4-BE49-F238E27FC236}">
                    <a16:creationId xmlns:a16="http://schemas.microsoft.com/office/drawing/2014/main" id="{C4065367-E847-432D-974E-5CF33DFB7569}"/>
                  </a:ext>
                </a:extLst>
              </p:cNvPr>
              <p:cNvSpPr/>
              <p:nvPr/>
            </p:nvSpPr>
            <p:spPr>
              <a:xfrm>
                <a:off x="407986" y="2943163"/>
                <a:ext cx="1915909" cy="369332"/>
              </a:xfrm>
              <a:prstGeom prst="rect">
                <a:avLst/>
              </a:prstGeom>
            </p:spPr>
            <p:txBody>
              <a:bodyPr wrap="none">
                <a:spAutoFit/>
              </a:bodyPr>
              <a:lstStyle/>
              <a:p>
                <a:r>
                  <a:rPr lang="en-US" dirty="0">
                    <a:solidFill>
                      <a:srgbClr val="009FDF"/>
                    </a:solidFill>
                  </a:rPr>
                  <a:t>Our Uniqueness</a:t>
                </a:r>
                <a:r>
                  <a:rPr lang="en-US" dirty="0">
                    <a:solidFill>
                      <a:srgbClr val="FFC000"/>
                    </a:solidFill>
                  </a:rPr>
                  <a:t>:</a:t>
                </a:r>
                <a:endParaRPr lang="en-US" dirty="0">
                  <a:solidFill>
                    <a:srgbClr val="009FDF"/>
                  </a:solidFill>
                </a:endParaRPr>
              </a:p>
            </p:txBody>
          </p:sp>
          <p:sp>
            <p:nvSpPr>
              <p:cNvPr id="11" name="Rectangle 10">
                <a:extLst>
                  <a:ext uri="{FF2B5EF4-FFF2-40B4-BE49-F238E27FC236}">
                    <a16:creationId xmlns:a16="http://schemas.microsoft.com/office/drawing/2014/main" id="{463AD81B-FE06-44AB-868C-76114FE85964}"/>
                  </a:ext>
                </a:extLst>
              </p:cNvPr>
              <p:cNvSpPr/>
              <p:nvPr/>
            </p:nvSpPr>
            <p:spPr>
              <a:xfrm>
                <a:off x="407986" y="3312676"/>
                <a:ext cx="10583101" cy="830997"/>
              </a:xfrm>
              <a:prstGeom prst="rect">
                <a:avLst/>
              </a:prstGeom>
            </p:spPr>
            <p:txBody>
              <a:bodyPr wrap="square">
                <a:spAutoFit/>
              </a:bodyPr>
              <a:lstStyle/>
              <a:p>
                <a:pPr marL="342900" indent="-342900">
                  <a:buFont typeface="+mj-lt"/>
                  <a:buAutoNum type="arabicPeriod"/>
                </a:pPr>
                <a:r>
                  <a:rPr lang="en-US" sz="1600" dirty="0">
                    <a:latin typeface="+mj-lt"/>
                  </a:rPr>
                  <a:t>Demonstrated system competence</a:t>
                </a:r>
              </a:p>
              <a:p>
                <a:pPr marL="342900" indent="-342900">
                  <a:buFont typeface="+mj-lt"/>
                  <a:buAutoNum type="arabicPeriod"/>
                </a:pPr>
                <a:r>
                  <a:rPr lang="en-US" sz="1600" dirty="0">
                    <a:latin typeface="+mj-lt"/>
                  </a:rPr>
                  <a:t>Access to technologies and services</a:t>
                </a:r>
              </a:p>
              <a:p>
                <a:pPr marL="342900" indent="-342900">
                  <a:buFont typeface="+mj-lt"/>
                  <a:buAutoNum type="arabicPeriod"/>
                </a:pPr>
                <a:r>
                  <a:rPr lang="en-US" sz="1600" dirty="0">
                    <a:latin typeface="+mj-lt"/>
                  </a:rPr>
                  <a:t>Access to unique infrastructures: </a:t>
                </a:r>
                <a:r>
                  <a:rPr lang="en-US" sz="1600" dirty="0" err="1">
                    <a:latin typeface="+mj-lt"/>
                  </a:rPr>
                  <a:t>testbeam</a:t>
                </a:r>
                <a:r>
                  <a:rPr lang="en-US" sz="1600" dirty="0">
                    <a:latin typeface="+mj-lt"/>
                  </a:rPr>
                  <a:t>, DAF, …</a:t>
                </a:r>
              </a:p>
            </p:txBody>
          </p:sp>
        </p:grpSp>
      </p:grpSp>
    </p:spTree>
    <p:extLst>
      <p:ext uri="{BB962C8B-B14F-4D97-AF65-F5344CB8AC3E}">
        <p14:creationId xmlns:p14="http://schemas.microsoft.com/office/powerpoint/2010/main" val="3147369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05C65-0DAE-48F6-97EB-966BC8DA2D60}"/>
              </a:ext>
            </a:extLst>
          </p:cNvPr>
          <p:cNvSpPr>
            <a:spLocks noGrp="1"/>
          </p:cNvSpPr>
          <p:nvPr>
            <p:ph type="title"/>
          </p:nvPr>
        </p:nvSpPr>
        <p:spPr/>
        <p:txBody>
          <a:bodyPr/>
          <a:lstStyle/>
          <a:p>
            <a:r>
              <a:rPr lang="en-US" dirty="0"/>
              <a:t>FH Detector Platform I</a:t>
            </a:r>
          </a:p>
        </p:txBody>
      </p:sp>
      <p:sp>
        <p:nvSpPr>
          <p:cNvPr id="3" name="Text Placeholder 2">
            <a:extLst>
              <a:ext uri="{FF2B5EF4-FFF2-40B4-BE49-F238E27FC236}">
                <a16:creationId xmlns:a16="http://schemas.microsoft.com/office/drawing/2014/main" id="{F6338157-583C-4FB4-B32B-5A56A2E96C69}"/>
              </a:ext>
            </a:extLst>
          </p:cNvPr>
          <p:cNvSpPr>
            <a:spLocks noGrp="1"/>
          </p:cNvSpPr>
          <p:nvPr>
            <p:ph type="body" sz="quarter" idx="13"/>
          </p:nvPr>
        </p:nvSpPr>
        <p:spPr/>
        <p:txBody>
          <a:bodyPr/>
          <a:lstStyle/>
          <a:p>
            <a:r>
              <a:rPr lang="en-US" dirty="0"/>
              <a:t>Global charge</a:t>
            </a:r>
          </a:p>
        </p:txBody>
      </p:sp>
      <p:sp>
        <p:nvSpPr>
          <p:cNvPr id="5" name="Rectangle 4">
            <a:extLst>
              <a:ext uri="{FF2B5EF4-FFF2-40B4-BE49-F238E27FC236}">
                <a16:creationId xmlns:a16="http://schemas.microsoft.com/office/drawing/2014/main" id="{0D03B2B6-1463-4CD4-83E0-D64CAA4664EB}"/>
              </a:ext>
            </a:extLst>
          </p:cNvPr>
          <p:cNvSpPr/>
          <p:nvPr/>
        </p:nvSpPr>
        <p:spPr>
          <a:xfrm>
            <a:off x="407988" y="1556792"/>
            <a:ext cx="11449272" cy="4106765"/>
          </a:xfrm>
          <a:prstGeom prst="rect">
            <a:avLst/>
          </a:prstGeom>
        </p:spPr>
        <p:txBody>
          <a:bodyPr wrap="square">
            <a:spAutoFit/>
          </a:bodyPr>
          <a:lstStyle/>
          <a:p>
            <a:pPr>
              <a:lnSpc>
                <a:spcPct val="115000"/>
              </a:lnSpc>
              <a:spcAft>
                <a:spcPts val="0"/>
              </a:spcAft>
            </a:pPr>
            <a:r>
              <a:rPr lang="en-US" sz="1600" b="1" dirty="0">
                <a:latin typeface="Calibri" panose="020F0502020204030204" pitchFamily="34" charset="0"/>
                <a:ea typeface="Times New Roman" panose="02020603050405020304" pitchFamily="18" charset="0"/>
                <a:cs typeface="Times New Roman" panose="02020603050405020304" pitchFamily="18" charset="0"/>
              </a:rPr>
              <a:t>FH Platforms for Detector R&amp;D (</a:t>
            </a:r>
            <a:r>
              <a:rPr lang="en-US" sz="1600" b="1" dirty="0" err="1">
                <a:latin typeface="Calibri" panose="020F0502020204030204" pitchFamily="34" charset="0"/>
                <a:ea typeface="Times New Roman" panose="02020603050405020304" pitchFamily="18" charset="0"/>
                <a:cs typeface="Times New Roman" panose="02020603050405020304" pitchFamily="18" charset="0"/>
              </a:rPr>
              <a:t>DetRD</a:t>
            </a:r>
            <a:r>
              <a:rPr lang="en-US" sz="1600" b="1" dirty="0">
                <a:latin typeface="Calibri" panose="020F0502020204030204" pitchFamily="34"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Arial" panose="020B0604020202020204" pitchFamily="34" charset="0"/>
              <a:cs typeface="Times New Roman" panose="02020603050405020304" pitchFamily="18" charset="0"/>
            </a:endParaRPr>
          </a:p>
          <a:p>
            <a:pPr>
              <a:lnSpc>
                <a:spcPct val="115000"/>
              </a:lnSpc>
              <a:spcAft>
                <a:spcPts val="0"/>
              </a:spcAft>
            </a:pPr>
            <a:r>
              <a:rPr lang="en-US" sz="1600" b="1" dirty="0">
                <a:latin typeface="Calibri" panose="020F0502020204030204" pitchFamily="34" charset="0"/>
                <a:ea typeface="Times New Roman" panose="02020603050405020304" pitchFamily="18" charset="0"/>
                <a:cs typeface="Times New Roman" panose="02020603050405020304" pitchFamily="18" charset="0"/>
              </a:rPr>
              <a:t>(Draft, March 26nd 2023)</a:t>
            </a:r>
            <a:endParaRPr lang="en-US" sz="1600" dirty="0">
              <a:latin typeface="Arial" panose="020B0604020202020204" pitchFamily="34" charset="0"/>
              <a:ea typeface="Arial" panose="020B0604020202020204" pitchFamily="34" charset="0"/>
              <a:cs typeface="Times New Roman" panose="02020603050405020304" pitchFamily="18" charset="0"/>
            </a:endParaRPr>
          </a:p>
          <a:p>
            <a:pPr>
              <a:lnSpc>
                <a:spcPct val="115000"/>
              </a:lnSpc>
              <a:spcAft>
                <a:spcPts val="0"/>
              </a:spcAft>
            </a:pPr>
            <a:r>
              <a:rPr lang="en-US" sz="1600" dirty="0">
                <a:latin typeface="Calibri" panose="020F0502020204030204" pitchFamily="34"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Arial" panose="020B0604020202020204" pitchFamily="34" charset="0"/>
              <a:cs typeface="Times New Roman" panose="02020603050405020304" pitchFamily="18" charset="0"/>
            </a:endParaRPr>
          </a:p>
          <a:p>
            <a:pPr>
              <a:lnSpc>
                <a:spcPct val="115000"/>
              </a:lnSpc>
              <a:spcAft>
                <a:spcPts val="0"/>
              </a:spcAft>
            </a:pPr>
            <a:r>
              <a:rPr lang="en-US" sz="1600" dirty="0">
                <a:latin typeface="Calibri" panose="020F0502020204030204" pitchFamily="34" charset="0"/>
                <a:ea typeface="Times New Roman" panose="02020603050405020304" pitchFamily="18" charset="0"/>
                <a:cs typeface="Times New Roman" panose="02020603050405020304" pitchFamily="18" charset="0"/>
              </a:rPr>
              <a:t>Within FH, the activity “Detector R&amp;D” is of high relevance for the scientific research done within the division, connects to most of the FH groups, offers large synergies with the other DESY science divisions, and has great promise for technology development for society at large. This activity will benefit from a new horizontal structure across the FH groups - henceforth called “platform for detector R&amp;D” - to foster the development of ideas and solution of problems through sharing of expertise. </a:t>
            </a:r>
            <a:endParaRPr lang="en-US" sz="1600" dirty="0">
              <a:latin typeface="Arial" panose="020B0604020202020204" pitchFamily="34" charset="0"/>
              <a:ea typeface="Arial" panose="020B0604020202020204" pitchFamily="34" charset="0"/>
              <a:cs typeface="Times New Roman" panose="02020603050405020304" pitchFamily="18" charset="0"/>
            </a:endParaRPr>
          </a:p>
          <a:p>
            <a:pPr>
              <a:lnSpc>
                <a:spcPct val="115000"/>
              </a:lnSpc>
              <a:spcAft>
                <a:spcPts val="0"/>
              </a:spcAft>
            </a:pPr>
            <a:r>
              <a:rPr lang="en-US" sz="1600" dirty="0">
                <a:latin typeface="Calibri" panose="020F0502020204030204" pitchFamily="34"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Arial" panose="020B0604020202020204" pitchFamily="34" charset="0"/>
              <a:cs typeface="Times New Roman" panose="02020603050405020304" pitchFamily="18" charset="0"/>
            </a:endParaRPr>
          </a:p>
          <a:p>
            <a:pPr>
              <a:lnSpc>
                <a:spcPct val="115000"/>
              </a:lnSpc>
              <a:spcAft>
                <a:spcPts val="0"/>
              </a:spcAft>
            </a:pPr>
            <a:r>
              <a:rPr lang="en-US" sz="1600" dirty="0">
                <a:latin typeface="Calibri" panose="020F0502020204030204" pitchFamily="34" charset="0"/>
                <a:ea typeface="Times New Roman" panose="02020603050405020304" pitchFamily="18" charset="0"/>
                <a:cs typeface="Times New Roman" panose="02020603050405020304" pitchFamily="18" charset="0"/>
              </a:rPr>
              <a:t>The overarching goal of the platform is to foster communication and strengthen the technological development in the areas of detector development across the boundaries of the FH groups and to foster stronger connections to scientists in the other divisions. All activities that could aid to achieve this should be considered. </a:t>
            </a:r>
            <a:endParaRPr lang="en-US" sz="1600" dirty="0">
              <a:latin typeface="Arial" panose="020B0604020202020204" pitchFamily="34" charset="0"/>
              <a:ea typeface="Arial" panose="020B0604020202020204" pitchFamily="34" charset="0"/>
              <a:cs typeface="Times New Roman" panose="02020603050405020304" pitchFamily="18" charset="0"/>
            </a:endParaRPr>
          </a:p>
          <a:p>
            <a:pPr>
              <a:lnSpc>
                <a:spcPct val="115000"/>
              </a:lnSpc>
              <a:spcAft>
                <a:spcPts val="0"/>
              </a:spcAft>
            </a:pPr>
            <a:r>
              <a:rPr lang="en-US" sz="1600" dirty="0">
                <a:latin typeface="Calibri" panose="020F0502020204030204" pitchFamily="34"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Arial" panose="020B0604020202020204" pitchFamily="34" charset="0"/>
              <a:cs typeface="Times New Roman" panose="02020603050405020304" pitchFamily="18" charset="0"/>
            </a:endParaRPr>
          </a:p>
          <a:p>
            <a:pPr>
              <a:lnSpc>
                <a:spcPct val="115000"/>
              </a:lnSpc>
              <a:spcAft>
                <a:spcPts val="0"/>
              </a:spcAft>
            </a:pPr>
            <a:r>
              <a:rPr lang="en-US" sz="1600" dirty="0">
                <a:latin typeface="Calibri" panose="020F0502020204030204" pitchFamily="34" charset="0"/>
                <a:ea typeface="Times New Roman" panose="02020603050405020304" pitchFamily="18" charset="0"/>
                <a:cs typeface="Times New Roman" panose="02020603050405020304" pitchFamily="18" charset="0"/>
              </a:rPr>
              <a:t>The success of the platforms depends crucially on a close integration and cooperation with the different FH groups, who contribute to the platforms. </a:t>
            </a:r>
            <a:endParaRPr lang="en-US" sz="1600" dirty="0">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79256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125EB-A9C4-44FC-9402-11B9CE8B8D39}"/>
              </a:ext>
            </a:extLst>
          </p:cNvPr>
          <p:cNvSpPr>
            <a:spLocks noGrp="1"/>
          </p:cNvSpPr>
          <p:nvPr>
            <p:ph type="title"/>
          </p:nvPr>
        </p:nvSpPr>
        <p:spPr/>
        <p:txBody>
          <a:bodyPr/>
          <a:lstStyle/>
          <a:p>
            <a:r>
              <a:rPr lang="en-US" dirty="0"/>
              <a:t>News</a:t>
            </a:r>
          </a:p>
        </p:txBody>
      </p:sp>
      <p:sp>
        <p:nvSpPr>
          <p:cNvPr id="3" name="Text Placeholder 2">
            <a:extLst>
              <a:ext uri="{FF2B5EF4-FFF2-40B4-BE49-F238E27FC236}">
                <a16:creationId xmlns:a16="http://schemas.microsoft.com/office/drawing/2014/main" id="{04323135-8470-4C95-AF18-D8E7CB7884F5}"/>
              </a:ext>
            </a:extLst>
          </p:cNvPr>
          <p:cNvSpPr>
            <a:spLocks noGrp="1"/>
          </p:cNvSpPr>
          <p:nvPr>
            <p:ph type="body" sz="quarter" idx="13"/>
          </p:nvPr>
        </p:nvSpPr>
        <p:spPr/>
        <p:txBody>
          <a:bodyPr/>
          <a:lstStyle/>
          <a:p>
            <a:endParaRPr lang="en-US" dirty="0"/>
          </a:p>
        </p:txBody>
      </p:sp>
      <p:sp>
        <p:nvSpPr>
          <p:cNvPr id="4" name="Content Placeholder 3">
            <a:extLst>
              <a:ext uri="{FF2B5EF4-FFF2-40B4-BE49-F238E27FC236}">
                <a16:creationId xmlns:a16="http://schemas.microsoft.com/office/drawing/2014/main" id="{2E03F009-82D0-4068-B84D-D08B95B8151D}"/>
              </a:ext>
            </a:extLst>
          </p:cNvPr>
          <p:cNvSpPr>
            <a:spLocks noGrp="1"/>
          </p:cNvSpPr>
          <p:nvPr>
            <p:ph idx="1"/>
          </p:nvPr>
        </p:nvSpPr>
        <p:spPr/>
        <p:txBody>
          <a:bodyPr/>
          <a:lstStyle/>
          <a:p>
            <a:r>
              <a:rPr lang="en-US" dirty="0"/>
              <a:t>Regular monthly common meeting on detector development (used to be “competence team detector meeting) every last Monday in the month at 9am</a:t>
            </a:r>
          </a:p>
          <a:p>
            <a:pPr lvl="1"/>
            <a:r>
              <a:rPr lang="en-US" dirty="0"/>
              <a:t>Hybrid event, open to everyone interested, not restricted attendance</a:t>
            </a:r>
          </a:p>
          <a:p>
            <a:pPr lvl="1"/>
            <a:r>
              <a:rPr lang="en-US" dirty="0"/>
              <a:t>We will advertise this shortly and then turn the current meeting into a more open one</a:t>
            </a:r>
          </a:p>
          <a:p>
            <a:pPr lvl="1"/>
            <a:endParaRPr lang="en-US" dirty="0"/>
          </a:p>
          <a:p>
            <a:r>
              <a:rPr lang="en-US" dirty="0"/>
              <a:t>Discussions are starting to organize a “FH detector day” to get everyone on board and informed</a:t>
            </a:r>
          </a:p>
          <a:p>
            <a:pPr lvl="1"/>
            <a:endParaRPr lang="en-US" dirty="0"/>
          </a:p>
          <a:p>
            <a:r>
              <a:rPr lang="en-US" dirty="0"/>
              <a:t>Workshop on detector development at the </a:t>
            </a:r>
            <a:r>
              <a:rPr lang="en-US" dirty="0" err="1"/>
              <a:t>Bahrenfeld</a:t>
            </a:r>
            <a:r>
              <a:rPr lang="en-US" dirty="0"/>
              <a:t> Campus: PIER workshop on future perspectives for detector development, on June 1</a:t>
            </a:r>
          </a:p>
          <a:p>
            <a:endParaRPr lang="en-US" dirty="0"/>
          </a:p>
        </p:txBody>
      </p:sp>
    </p:spTree>
    <p:extLst>
      <p:ext uri="{BB962C8B-B14F-4D97-AF65-F5344CB8AC3E}">
        <p14:creationId xmlns:p14="http://schemas.microsoft.com/office/powerpoint/2010/main" val="1952948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683D3-F231-439B-9E7C-842798CF6538}"/>
              </a:ext>
            </a:extLst>
          </p:cNvPr>
          <p:cNvSpPr>
            <a:spLocks noGrp="1"/>
          </p:cNvSpPr>
          <p:nvPr>
            <p:ph type="title"/>
          </p:nvPr>
        </p:nvSpPr>
        <p:spPr/>
        <p:txBody>
          <a:bodyPr/>
          <a:lstStyle/>
          <a:p>
            <a:r>
              <a:rPr lang="en-US" dirty="0"/>
              <a:t>Questions</a:t>
            </a:r>
          </a:p>
        </p:txBody>
      </p:sp>
      <p:sp>
        <p:nvSpPr>
          <p:cNvPr id="3" name="Text Placeholder 2">
            <a:extLst>
              <a:ext uri="{FF2B5EF4-FFF2-40B4-BE49-F238E27FC236}">
                <a16:creationId xmlns:a16="http://schemas.microsoft.com/office/drawing/2014/main" id="{F8A24571-E5DD-4483-B6B7-3BCE70368653}"/>
              </a:ext>
            </a:extLst>
          </p:cNvPr>
          <p:cNvSpPr>
            <a:spLocks noGrp="1"/>
          </p:cNvSpPr>
          <p:nvPr>
            <p:ph type="body" sz="quarter" idx="13"/>
          </p:nvPr>
        </p:nvSpPr>
        <p:spPr/>
        <p:txBody>
          <a:bodyPr/>
          <a:lstStyle/>
          <a:p>
            <a:endParaRPr lang="en-US"/>
          </a:p>
        </p:txBody>
      </p:sp>
      <p:sp>
        <p:nvSpPr>
          <p:cNvPr id="4" name="Content Placeholder 3">
            <a:extLst>
              <a:ext uri="{FF2B5EF4-FFF2-40B4-BE49-F238E27FC236}">
                <a16:creationId xmlns:a16="http://schemas.microsoft.com/office/drawing/2014/main" id="{4F93FC76-FD7D-4522-AC2C-BB58E3F1F165}"/>
              </a:ext>
            </a:extLst>
          </p:cNvPr>
          <p:cNvSpPr>
            <a:spLocks noGrp="1"/>
          </p:cNvSpPr>
          <p:nvPr>
            <p:ph idx="1"/>
          </p:nvPr>
        </p:nvSpPr>
        <p:spPr/>
        <p:txBody>
          <a:bodyPr/>
          <a:lstStyle/>
          <a:p>
            <a:pPr lvl="0"/>
            <a:r>
              <a:rPr lang="en-US" dirty="0"/>
              <a:t>How can communication in a Platform like the Detector R&amp;D Platform work? What communication channels are most efficient? </a:t>
            </a:r>
          </a:p>
          <a:p>
            <a:pPr lvl="0"/>
            <a:r>
              <a:rPr lang="en-US" dirty="0"/>
              <a:t>How can we increase the visibility a fellow can have at DESY, to recognize his/her work on “technical” work like detector development or detector construction?</a:t>
            </a:r>
          </a:p>
          <a:p>
            <a:r>
              <a:rPr lang="en-US" dirty="0"/>
              <a:t>Do you feel that as a fellow you can follow new and innovative ideas? </a:t>
            </a:r>
            <a:r>
              <a:rPr lang="en-US"/>
              <a:t>Do you feel restricted by the “FH strategy” on detectors? </a:t>
            </a:r>
          </a:p>
          <a:p>
            <a:endParaRPr lang="en-US"/>
          </a:p>
        </p:txBody>
      </p:sp>
    </p:spTree>
    <p:extLst>
      <p:ext uri="{BB962C8B-B14F-4D97-AF65-F5344CB8AC3E}">
        <p14:creationId xmlns:p14="http://schemas.microsoft.com/office/powerpoint/2010/main" val="1294451169"/>
      </p:ext>
    </p:extLst>
  </p:cSld>
  <p:clrMapOvr>
    <a:masterClrMapping/>
  </p:clrMapOvr>
</p:sld>
</file>

<file path=ppt/theme/theme1.xml><?xml version="1.0" encoding="utf-8"?>
<a:theme xmlns:a="http://schemas.openxmlformats.org/drawingml/2006/main" name="DESY">
  <a:themeElements>
    <a:clrScheme name="Benutzerdefiniert 30">
      <a:dk1>
        <a:sysClr val="windowText" lastClr="000000"/>
      </a:dk1>
      <a:lt1>
        <a:sysClr val="window" lastClr="FFFFFF"/>
      </a:lt1>
      <a:dk2>
        <a:srgbClr val="898D8D"/>
      </a:dk2>
      <a:lt2>
        <a:srgbClr val="B2B4B2"/>
      </a:lt2>
      <a:accent1>
        <a:srgbClr val="007BC8"/>
      </a:accent1>
      <a:accent2>
        <a:srgbClr val="EB6E0F"/>
      </a:accent2>
      <a:accent3>
        <a:srgbClr val="004B7D"/>
      </a:accent3>
      <a:accent4>
        <a:srgbClr val="898D8D"/>
      </a:accent4>
      <a:accent5>
        <a:srgbClr val="B2B4B2"/>
      </a:accent5>
      <a:accent6>
        <a:srgbClr val="375E77"/>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9525">
          <a:solidFill>
            <a:schemeClr val="tx1"/>
          </a:solidFill>
        </a:ln>
      </a:spPr>
      <a:bodyPr rtlCol="0" anchor="ctr"/>
      <a:lstStyle>
        <a:defPPr algn="ctr">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600" dirty="0" err="1" smtClean="0"/>
        </a:defPPr>
      </a:lstStyle>
    </a:txDef>
  </a:objectDefaults>
  <a:extraClrSchemeLst/>
  <a:custClrLst>
    <a:custClr>
      <a:srgbClr val="8B6EC9"/>
    </a:custClr>
    <a:custClr>
      <a:srgbClr val="E35D50"/>
    </a:custClr>
    <a:custClr>
      <a:srgbClr val="5BC5F1"/>
    </a:custClr>
    <a:custClr>
      <a:srgbClr val="00AA92"/>
    </a:custClr>
  </a:custClrLst>
  <a:extLst>
    <a:ext uri="{05A4C25C-085E-4340-85A3-A5531E510DB2}">
      <thm15:themeFamily xmlns:thm15="http://schemas.microsoft.com/office/thememl/2012/main" name="DESY_PowerPoint_16x9_en_2022.pptx [Read-Only]" id="{17A8208E-8AC2-49F6-A299-5D5892629ACC}" vid="{C6AE39CE-3DD6-487D-B506-6F0510B73E6B}"/>
    </a:ext>
  </a:extLst>
</a:theme>
</file>

<file path=ppt/theme/theme2.xml><?xml version="1.0" encoding="utf-8"?>
<a:theme xmlns:a="http://schemas.openxmlformats.org/drawingml/2006/main" name="Office">
  <a:themeElements>
    <a:clrScheme name="Benutzerdefiniert 30">
      <a:dk1>
        <a:sysClr val="windowText" lastClr="000000"/>
      </a:dk1>
      <a:lt1>
        <a:sysClr val="window" lastClr="FFFFFF"/>
      </a:lt1>
      <a:dk2>
        <a:srgbClr val="898D8D"/>
      </a:dk2>
      <a:lt2>
        <a:srgbClr val="B2B4B2"/>
      </a:lt2>
      <a:accent1>
        <a:srgbClr val="007BC8"/>
      </a:accent1>
      <a:accent2>
        <a:srgbClr val="EB6E0F"/>
      </a:accent2>
      <a:accent3>
        <a:srgbClr val="004B7D"/>
      </a:accent3>
      <a:accent4>
        <a:srgbClr val="898D8D"/>
      </a:accent4>
      <a:accent5>
        <a:srgbClr val="B2B4B2"/>
      </a:accent5>
      <a:accent6>
        <a:srgbClr val="375E77"/>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30">
      <a:dk1>
        <a:sysClr val="windowText" lastClr="000000"/>
      </a:dk1>
      <a:lt1>
        <a:sysClr val="window" lastClr="FFFFFF"/>
      </a:lt1>
      <a:dk2>
        <a:srgbClr val="898D8D"/>
      </a:dk2>
      <a:lt2>
        <a:srgbClr val="B2B4B2"/>
      </a:lt2>
      <a:accent1>
        <a:srgbClr val="007BC8"/>
      </a:accent1>
      <a:accent2>
        <a:srgbClr val="EB6E0F"/>
      </a:accent2>
      <a:accent3>
        <a:srgbClr val="004B7D"/>
      </a:accent3>
      <a:accent4>
        <a:srgbClr val="898D8D"/>
      </a:accent4>
      <a:accent5>
        <a:srgbClr val="B2B4B2"/>
      </a:accent5>
      <a:accent6>
        <a:srgbClr val="375E77"/>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594</Words>
  <Application>Microsoft Office PowerPoint</Application>
  <PresentationFormat>Widescreen</PresentationFormat>
  <Paragraphs>52</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DIN Alternate Bold</vt:lpstr>
      <vt:lpstr>DIN Condensed Bold</vt:lpstr>
      <vt:lpstr>Helvetica</vt:lpstr>
      <vt:lpstr>Times New Roman</vt:lpstr>
      <vt:lpstr>DESY</vt:lpstr>
      <vt:lpstr>FH Detector Task Force meeting</vt:lpstr>
      <vt:lpstr>Detectors and Particle Physics</vt:lpstr>
      <vt:lpstr>Detectors and particle physics</vt:lpstr>
      <vt:lpstr>Detector R&amp;D taskforce</vt:lpstr>
      <vt:lpstr>FH Detector Platform I</vt:lpstr>
      <vt:lpstr>News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Ruth Magdalena Jacobs</dc:creator>
  <cp:lastModifiedBy>Behnke, Ties</cp:lastModifiedBy>
  <cp:revision>62</cp:revision>
  <dcterms:created xsi:type="dcterms:W3CDTF">2022-12-19T08:26:09Z</dcterms:created>
  <dcterms:modified xsi:type="dcterms:W3CDTF">2023-04-21T12:35:43Z</dcterms:modified>
</cp:coreProperties>
</file>