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97C3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6327" autoAdjust="0"/>
  </p:normalViewPr>
  <p:slideViewPr>
    <p:cSldViewPr showGuides="1">
      <p:cViewPr varScale="1">
        <p:scale>
          <a:sx n="117" d="100"/>
          <a:sy n="117" d="100"/>
        </p:scale>
        <p:origin x="184" y="219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13.03.23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13.03.23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13.03.2023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10 / 2023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Frank Mayet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10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169542"/>
              </p:ext>
            </p:extLst>
          </p:nvPr>
        </p:nvGraphicFramePr>
        <p:xfrm>
          <a:off x="624632" y="697036"/>
          <a:ext cx="11159380" cy="575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Mon. 6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Tue. 7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Wed. 8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Thu. 9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Fri. 10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March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TWAC WP 1 studies (long laser pulse, low energy)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ACHIP Stage 0 WP established (just for testing reproducibility)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ACHIP Stage 1 velocity bunching WP established with rough tuning (transmission achieved)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err="1">
                          <a:sym typeface="Wingdings" pitchFamily="2" charset="2"/>
                        </a:rPr>
                        <a:t>AutoAcc</a:t>
                      </a:r>
                      <a:r>
                        <a:rPr lang="en-US" sz="1100" dirty="0">
                          <a:sym typeface="Wingdings" pitchFamily="2" charset="2"/>
                        </a:rPr>
                        <a:t> shift (PID gains)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PANDORA tests with D3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Charge scans with MDI (focus: </a:t>
                      </a:r>
                      <a:r>
                        <a:rPr lang="en-US" sz="1100" dirty="0" err="1">
                          <a:sym typeface="Wingdings" pitchFamily="2" charset="2"/>
                        </a:rPr>
                        <a:t>DaMon</a:t>
                      </a:r>
                      <a:r>
                        <a:rPr lang="en-US" sz="1100" dirty="0">
                          <a:sym typeface="Wingdings" pitchFamily="2" charset="2"/>
                        </a:rPr>
                        <a:t> calibration)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>
                        <a:sym typeface="Wingdings" pitchFamily="2" charset="2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ym typeface="Wingdings" pitchFamily="2" charset="2"/>
                        </a:rPr>
                        <a:t>Trying to see 2µm radiation on the small breadboard camera using the VB WP (unsuccessful; signal might have been there, but too faint for the camera)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DIOs could not be switched on during startup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DL.R1 camera image shows vertical stipes (hardware issue? Expert informed)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Dark charge was more visible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</a:rPr>
                        <a:t> compared to the last ACHIP shift (to be </a:t>
                      </a:r>
                      <a:r>
                        <a:rPr lang="en-US" sz="1100" b="0" baseline="0" dirty="0" err="1">
                          <a:solidFill>
                            <a:schemeClr val="tx1"/>
                          </a:solidFill>
                        </a:rPr>
                        <a:t>observerd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B13508-0F5E-4E45-9490-05C2457D7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B6F447-D077-5C41-8544-1441FE9FD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Tunnel visit – Ventilation system</a:t>
            </a:r>
          </a:p>
          <a:p>
            <a:r>
              <a:rPr lang="en-US" dirty="0"/>
              <a:t>Installation of a new network switch in the experimental area</a:t>
            </a:r>
          </a:p>
          <a:p>
            <a:r>
              <a:rPr lang="en-US" dirty="0"/>
              <a:t>ACHIP laser tests/setup in the tunnel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D63E176-DCA9-404B-A7C2-46BAAEDD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810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13.03.2023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11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378658" y="5733256"/>
            <a:ext cx="11405353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AF2D3251-B2E0-3A4E-A4CD-AA916845DC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170540"/>
              </p:ext>
            </p:extLst>
          </p:nvPr>
        </p:nvGraphicFramePr>
        <p:xfrm>
          <a:off x="407987" y="1347894"/>
          <a:ext cx="4550410" cy="32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509">
                  <a:extLst>
                    <a:ext uri="{9D8B030D-6E8A-4147-A177-3AD203B41FA5}">
                      <a16:colId xmlns:a16="http://schemas.microsoft.com/office/drawing/2014/main" val="1623781107"/>
                    </a:ext>
                  </a:extLst>
                </a:gridCol>
                <a:gridCol w="3398901">
                  <a:extLst>
                    <a:ext uri="{9D8B030D-6E8A-4147-A177-3AD203B41FA5}">
                      <a16:colId xmlns:a16="http://schemas.microsoft.com/office/drawing/2014/main" val="3472815013"/>
                    </a:ext>
                  </a:extLst>
                </a:gridCol>
              </a:tblGrid>
              <a:tr h="54817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Shift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4729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13.03.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050636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14.03.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/>
                        <a:t>ACHIP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362042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15.03.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ACHIP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479025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16.03.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ACHIP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451787"/>
                  </a:ext>
                </a:extLst>
              </a:tr>
              <a:tr h="548170">
                <a:tc>
                  <a:txBody>
                    <a:bodyPr/>
                    <a:lstStyle/>
                    <a:p>
                      <a:r>
                        <a:rPr lang="en-US" b="0" dirty="0"/>
                        <a:t>17.03.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ACHIP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46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265</Words>
  <Application>Microsoft Macintosh PowerPoint</Application>
  <PresentationFormat>Breitbild</PresentationFormat>
  <Paragraphs>47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DESY</vt:lpstr>
      <vt:lpstr>ARES Operation Meeting</vt:lpstr>
      <vt:lpstr>Summary of week 10</vt:lpstr>
      <vt:lpstr>Today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Microsoft Office User</cp:lastModifiedBy>
  <cp:revision>389</cp:revision>
  <dcterms:created xsi:type="dcterms:W3CDTF">2021-08-09T09:06:11Z</dcterms:created>
  <dcterms:modified xsi:type="dcterms:W3CDTF">2023-03-13T07:49:09Z</dcterms:modified>
</cp:coreProperties>
</file>