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sldIdLst>
    <p:sldId id="256" r:id="rId3"/>
    <p:sldId id="302" r:id="rId4"/>
    <p:sldId id="270" r:id="rId5"/>
    <p:sldId id="269" r:id="rId6"/>
    <p:sldId id="258" r:id="rId7"/>
    <p:sldId id="273" r:id="rId8"/>
    <p:sldId id="274" r:id="rId9"/>
    <p:sldId id="275" r:id="rId10"/>
    <p:sldId id="276" r:id="rId11"/>
    <p:sldId id="277" r:id="rId12"/>
    <p:sldId id="278" r:id="rId13"/>
    <p:sldId id="280" r:id="rId14"/>
    <p:sldId id="281" r:id="rId15"/>
    <p:sldId id="282" r:id="rId16"/>
    <p:sldId id="283" r:id="rId17"/>
    <p:sldId id="284" r:id="rId18"/>
    <p:sldId id="286" r:id="rId19"/>
    <p:sldId id="287" r:id="rId20"/>
    <p:sldId id="289" r:id="rId21"/>
    <p:sldId id="290" r:id="rId22"/>
    <p:sldId id="291" r:id="rId23"/>
    <p:sldId id="294" r:id="rId24"/>
    <p:sldId id="295" r:id="rId25"/>
    <p:sldId id="296" r:id="rId26"/>
    <p:sldId id="264" r:id="rId27"/>
    <p:sldId id="266" r:id="rId28"/>
    <p:sldId id="267" r:id="rId29"/>
    <p:sldId id="268" r:id="rId30"/>
    <p:sldId id="298" r:id="rId31"/>
    <p:sldId id="299" r:id="rId32"/>
    <p:sldId id="300" r:id="rId33"/>
    <p:sldId id="301" r:id="rId34"/>
    <p:sldId id="303" r:id="rId35"/>
    <p:sldId id="306" r:id="rId36"/>
    <p:sldId id="307" r:id="rId37"/>
    <p:sldId id="308" r:id="rId38"/>
    <p:sldId id="311" r:id="rId39"/>
    <p:sldId id="312" r:id="rId40"/>
    <p:sldId id="304" r:id="rId41"/>
    <p:sldId id="305" r:id="rId42"/>
    <p:sldId id="313" r:id="rId43"/>
    <p:sldId id="309" r:id="rId44"/>
    <p:sldId id="310" r:id="rId45"/>
    <p:sldId id="26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/>
    <p:restoredTop sz="94707"/>
  </p:normalViewPr>
  <p:slideViewPr>
    <p:cSldViewPr snapToGrid="0">
      <p:cViewPr varScale="1">
        <p:scale>
          <a:sx n="148" d="100"/>
          <a:sy n="148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7:40.137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344830.625"/>
      <inkml:brushProperty name="anchorY" value="-407497.09375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364175.3125"/>
      <inkml:brushProperty name="anchorY" value="-428892.71875"/>
      <inkml:brushProperty name="scaleFactor" value="0.5"/>
    </inkml:brush>
  </inkml:definitions>
  <inkml:trace contextRef="#ctx0" brushRef="#br0">104 485 7903,'10'0'858,"5"0"0,-11 0-536,7 0 1,-5-2-69,6-4 0,-1 4-76,6-4 0,1 4-13,-1 2 1,8-5-87,4-1 0,5-2 42,7 2 1,-1 3-168,12-9 1,-2 6 68,13-5 0,8-1-191,10-5 0,9 0-200,3-1 0,-43 10 0,2-1 328,-1 0 0,1 1 1,4-2-1,0 1 8,4-3 1,1 0-1,-4 3 1,-1-1 22,-1-1 0,0-1 0,-2 2 0,-1 1-3,0 0 0,0 1 0,-2 0 1,0 0-120,42-3 0,-7-3 148,-16 9 0,-6-7-11,1 6 1,-8 1 5,1 5 1,-11-6-224,-5 0 1,-5 0 71,-1 6 0,-1 0-82,1 0 0,-6-6 234,0 1 0,-8-1-1109,2 6 872,-4 0 224,-9 0 0,-18-8 0,-11-1 0</inkml:trace>
  <inkml:trace contextRef="#ctx0" brushRef="#br1" timeOffset="1109">329 18 8253,'9'0'1657,"-1"0"-95,-8 0-1120,0-8-73,0 6-506,0-6 1,-8 16 66,-3 4 1,-4 9-98,-3 2 0,-5 10 47,0 1 0,-8 3 69,3 9 1,1-2 3,-2 2 1,2 4 20,-2-4 1,4-4-40,8-1 0,1-12 2,5-6 0,3-4-30,8-2 167,0 0 1,8-1 162,3-5 0,11-3-53,1-8 1,7 2 182,-1 4 1,4-4-111,1 3 1,1-3 123,0-2 0,5 0-324,0 0 1,1 0-225,-7 0 1,1 0-896,-1 0 1,-5 0 579,0 0 0,-6 6 482,6 0 0,-16 7 0,3-3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9:33.42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53 120 7765,'0'-18'4,"-6"7"136,0-1 0,-2 3 283,3-3 0,3 2 197,-4 5 101,4 3 603,2-6-1089,0 31 0,0 0-85,0 23 1,0 0-118,0 6 1,0-6-396,0 1 1,-6-3 51,0 2 1,1 2-86,5-8 0,0-1 141,0-10 1,0 1 28,0-7 0,0-5-4,0-7 217,0-7 1,0 0-27,0-16 0,2-1 221,3-16 1,7-7 164,11-11 1,-4-3-137,4-1 0,-4 4-8,-1 1 0,-1 6-94,0-6 0,1 7-58,-1-1 1,0 5 24,0 7 1,-5 5-17,0 11 1,-7 4-21,7 8-54,-8 0 1,5 8-51,-3 4 1,-2 11-18,7 5 0,-5 5-79,6 2 1,-7 5 58,7 0 0,-6 7-81,5-7 0,-5 6 68,6-6 0,-7-1 20,7-10 0,-1 3 9,7-3 1,-1-4-1,0-2 1,6-4 98,0-1 1,8-7-36,-2 1 1,4-8 12,1 1 0,8-3 12,5-2 0,-3-7 7,2-5 1,-6-5-22,6-6 1,-7 2 4,1-8 1,-3 6-9,-3-6 0,-1 2 1,-4-2 1,1-4 116,-6 5 0,-1-5-62,-6-2 0,-6-1 6,1-4 1,-8 3 24,2-3 0,-5 3 140,-1 3 0,-7 5-49,-5 0 0,-3 14 192,-2-3 1,-1 7-204,1-1 1,0 6-30,-1 12 0,-5 4-89,0 7 0,-6 10-36,6 8 0,-2 1-147,2 10 0,4 0 115,-4 6 1,6-6-101,5 0 0,-1-5 15,7 5 0,0-2-67,6 2 1,10 2 81,7-7 1,8-1 21,10-5 0,1-9-204,5-3 0,5-3-142,11-3 0,-1-7-194,8-5 0,-7-5 88,7-5 1,-9-7 530,3-11 0,-26-13 0,-3-9 0,2-6 0,0 0 0</inkml:trace>
  <inkml:trace contextRef="#ctx0" brushRef="#br0" timeOffset="425">1713 154 10650,'-10'0'541,"2"8"-397,8 3 1,0 5-3,0 1 1,0 8-28,0 4 0,0 3-95,0 3 1,0 2-10,0 3 0,2-4-180,4 5 1,4 1-46,7-2 0,-6-5 60,1-6 0,0-8 98,5 2 1,0-6-1,0-5 0,-5-4-23,-1-8 0,1 0 75,5 0 1,6-8 131,0-4 0,2-11-113,-2-6 0,-1-3 126,6-3 1,-1-5 24,2-1 1,2 3-26,-8 9 0,0 4 101,-6 8-21,1 0 206,-9 7-277,-1 2 1,-8 16 88,0 4 1,-2 11-74,-4 5 0,2 5 107,-7 2 0,7-1-378,-2 1 0,4-1 7,2 1 0,0-8-2,0-4 0,0-4 41,0-1-81,8-1 0,2-8 177,7-3 0,0-6 123,0-6 0,6-5-253,1-12 1,1 0-109,-2-12 0,-4 4-809,4-9 0,-4 4-5,-2 1 1,6-1 1014,0-5 0,-7-18 0,-8-13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19.12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381 433 7963,'10'0'392,"-2"-8"1,-8 6-261,0-6-107,7 8 199,-5 0-234,6 0 52,0 0 174,1-7 0,8 5-514,1-6 221,-1 8-2,8 0 55,-6 0-31,6 8 175,0-6-278,-6 13 252,6-13 0,-7 13-222,-1-13 3,0 14 160,1-7 5,-1 1-13,-8-2-222,7-1 210,-14-5 7,5 14-11,-7-15 2831,0 7-2912,-7-16 50,5 7 162,-14-15 100,15 7-209,-15-9 197,14 9-29,-13-7-28,5 14-275,1-13-9,-7 13 262,7-13-183,-9 13-109,1-14 247,0 14-137,0-5-386,-1 7 233,-7 0 80,6 0-200,-14 0 152,6 7-49,-7 3 191,-1 7-147,8 1 112,-5 7-65,5-6 57,0 14 9,2-14-14,8 6-6,-1 0-11,9-6 76,-7 14-55,14-7 31,-5 9 84,7-8-107,0 6 3,0-6 91,0 7-85,0 1-2,7-8 2,3 5-7,7-5 9,1 8 6,-1-8-5,0-2-278,1 0 273,-1-6-5,0 6 7,8-8-185,-6 0 0,6 1 145,-7-1-160,7-7-55,-6 5 215,13-13-608,-12 6 280,12-8 99,-12 0 0,12 0 306,-5-8 0,8-22 0,3-11 0,3-6 0,1 0 0</inkml:trace>
  <inkml:trace contextRef="#ctx0" brushRef="#br0" timeOffset="473">1004 1142 7938,'9'0'182,"-1"0"992,-8 0-1153,0 7 50,0 3 0,-8 7 18,7 1-240,-7-1 0,8 8 203,0 2 0,-8 7-176,6 1 8,-5-8 151,7 5-235,0-5-43,0 0 245,0-2-56,0-7 46,0-1-24,7 0 18,-5-7 167,14-3 1,-15-7-187,15 0 5,-7 0 427,9 0-194,-1-7 43,0-3-227,1-7 301,7-8-258,-6-2 57,6 0-135,-8-6 120,0 7-27,-7-1 152,5-6 33,-5 14-170,0-14-1,-3 14-33,-7-6 35,0 8-30,0-1 15,-7 1-307,-3 0 144,-15-1 0,-2 9 153,-8 1-939,1 8 406,-8 0 231,5 0-1174,-5 0 1406,7 8 0,-30 32 0,-8 16 0</inkml:trace>
  <inkml:trace contextRef="#ctx0" brushRef="#br0" timeOffset="1182">105 18 7928,'-12'0'-368,"1"0"298,-1 0 237,-5 0 54,7 0-15,2 0-41,1 0-1,5 0 406,-14-8-173,15 6 0,-7-6-118,8 8 236,0 0-351,8 0-328,1 0 166,16 0-33,-6 0 47,14 0-270,2 0 123,1 0-1,14 8 85,-6-6-287,8 13-386,0-13 503,0 14-683,0-7 414,0 1 141,0 5-224,-1-5 175,1-1 0,-8 7-32,-1-14 502,-9 5-213,-7-7 137,6 0 0,-22 0 311,5 0 169,-16 0-684,0 0 770,0-7-399,0 5 0,0-14-20,-8 7 583,6-1-234,-6-5-98,8 5 171,-7 1-229,5-7-17,-6 14 131,8-5-46,0-1-146,0 6-1152,0-6 786,8 8-156,1 0 105,9 8-10,-1 2 28,-7-1-131,5 7 147,-5-7 80,7 1 125,0 5-141,1-5-42,-9-1 33,7 7 478,-15-14-222,7 13 45,0-13-256,-6 6 848,5-1-386,-7-5-138,0 14-58,-7-14 133,-3 5-262,-7 1-384,0-6 197,-8 13 58,5-13 153,-5 6-1515,8 0 705,0-7 315,-1 7 355,1 0 0,8 1 0,1 9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13.30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35 173 7875,'0'-10'-178,"-8"3"347,6 7 1,-5-8 354,7 6-320,0-6 0,0 1 162,0 5 70,0-6 58,0 0-56,-8 6-220,6-5 0,-6 7 187,8 0-187,0-8 55,0 6 12,0-5-334,0 30 188,0-10-384,0 27 167,0-13-1,0 16 25,0-7-25,0 14 67,0-6-212,0 0-90,0 6 173,0-13-49,0 13 210,0-14-420,0 7 192,0-17-50,8 7 225,-6-14-529,6 6 241,-8-7 67,7-9-182,-5 7-34,6-14 116,-8 5-122,0-7 139,8 0-96,-6 0 214,5 0-8,-7-7-46,0-3 273,0 0 0,8-5 0,-6 5 0,-2-38 0,-10-7 0</inkml:trace>
  <inkml:trace contextRef="#ctx0" brushRef="#br0" timeOffset="423">18 138 7911,'-10'-9'0,"2"1"0,8 8 373,0 0 0,0-8-156,0 6-165,0-5 55,0-1 110,0 6-235,0-5 0,0-1 216,0-2 1,8 1-30,2-7 18,7 7-1,8-1 1,-6-5-28,14 13 20,-6-6 45,7 8-278,1 0-54,-8 0 10,5 0 235,-5 0-319,0 8 167,6-6-49,-14 13-151,6-5 133,-8 7-1,1 0 153,-1 1-203,-7-1 105,5 0 56,-13 0-116,6 1 377,-8-1 0,0 0-303,-8 1 25,-2-1 179,-7 0 29,-8 0-178,6 1-151,-14-1 171,6 0 21,0 1-525,-5-9 239,5 7 0,0-14 230,2 5-445,8-7 172,-1 0 247,1 0 0,15-38 0,4-10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1.54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329 260 8140,'-9'0'1226,"1"-8"-1210,8 6 714,0-6-548,-8 8 1,7 0-281,-7 0 127,0 8 61,6 2 14,-13 7-9,13 8-215,-13 2 165,5 7 35,-7-7-45,-1 14-124,1-13-2,0 15 149,0-9-169,-1 1 0,1-1 132,-8 1 16,6 0-212,-6-1 196,15-7-36,-5-2-197,5-8 195,1 1 13,1-9-24,8 7-190,0-14 84,0 5 90,8 1 12,-7-6 160,15 6-1,-7-8-157,9 0-5,-1 0 444,0 7-204,1-5 29,-1 6-2,0-8 29,1 0-204,-1 0 57,8 0-80,-6 0 103,6 0-57,-8 0 89,1 0-213,-1 0 165,8 0-24,-6 0-342,6 0 160,-8 0-29,1 0-382,-1 0 232,0 0 139,0 0-85,-7 0-387,5 0 240,-13 0 127,14 0-88,-14 0-8,5 0 41,1 0-1,-6 0-1567,6 0 1853,-8-8 0,-8 6 0,-25-21 0,-13 4 0</inkml:trace>
  <inkml:trace contextRef="#ctx0" brushRef="#br0" timeOffset="291">485 657 12577,'0'18'495,"0"7"-792,0-6 246,0 13 35,0-5-646,0 16 362,0-7 208,0 14 40,0-13-1006,0 13 468,0-14 181,-8 14 175,6-13-869,-5 5 391,7-15 267,0 5-345,0-12 419,0 5 371,0-16 0,0 7 0,7-61 0,3-5 0</inkml:trace>
  <inkml:trace contextRef="#ctx0" brushRef="#br0" timeOffset="650">814 0 11556,'0'17'1802,"7"1"-1423,-5 7 23,14 9-190,-7 11 1,9 14-1210,-1 3 1037,8 7 0,-6 0 226,6 0-300,0 0 246,-6 0 1,6-7-186,-8 5 0,-7-13 211,-2 6-25,-1-1-1141,-5-5 40,-2 5 666,-9-7 157,-9 0-2116,1 0 1063,-8 8 395,6-14 302,-14 11 421,14-20 0,-16 11 0,9-8 0,1-5 0,-4-10 0,-2-10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5.02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121 70 7852,'0'-12'29,"0"1"485,0 7-145,0-4 1,0 8-149,0-8 109,0 6 571,0-5-696,0 22-295,0-3 42,8 20 217,-6-5 0,6 15-647,-1 3-18,-5-1 414,6 6-167,-8-6 108,0 8-12,0-8-190,8 6 167,-7-21-58,7 11 206,-8-21 158,0 14 1,0-21-237,0 11 55,-8-21 647,7 5-473,-15-7 21,14-7-172,-13-3 191,5-7-162,-7-8 76,0 5 186,-1-12 30,1-3-246,8-1-170,-7-14 159,7 13 53,-1-13-4,2 14-227,8-6 208,0 7-15,0 0 12,0 8-153,0 2 157,0 8-13,8 0-1,-6 7-476,13 3 455,-5 7-264,15 0 46,-6 0-33,14 0 198,-14 7-65,14 3 112,-14 7-115,13 0 25,-5 1 79,16-1-73,-7 0-21,6 1 17,-7-1 112,0-7-126,7 5 27,-6-5-9,7-1 136,-9 6-123,1-13 35,-1 6 126,1-8-143,0 0-2,-9 0 184,-8 0-177,-3 0-2,-13-8 3,6-1 443,-8-1-207,0-5 39,0 5-235,0-15 267,0 6-239,0-6 46,0 0-36,0 6 171,-8-6-152,6 8 60,-13-1-52,13 1 330,-14 0-152,15 7 33,-7 2-382,0 8 246,6 0-35,-13 0-285,5 0 1,1 0 269,-7 8 2,7 2-398,-9 15 172,-7-6-41,14 14 222,-12-14-194,13 13 0,-7-12 79,7 12-92,-5-5-53,13 0 177,-6 6-348,8-14 160,0 14-36,0-14 185,8 14-201,2-7-1,15 1 185,1-2 1,9-7-458,7-1 223,3 0-636,6-7 815,9-3-916,-6-7 419,5 8 625,-14-6 0,3 0 0,-4-8 0,2 2 0,2 2 0,-2 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5.51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70 0 7868,'-17'8'7,"-1"-6"1079,1 4-436,7 3-217,3-7-402,7 6 285,0-8-130,7 0-487,3 0 213,7 0 0,1 0-571,-1 0 229,0 0 216,8 0 32,-6 0-934,14 0 477,-14 0 639,14 0 0,17-15 0,13-5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5.98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18 18 9142,'0'-9'1077,"0"1"-648,0 8-161,-8 0-113,6 0 636,-5 0-523,7 8-317,0 1-1,0 9 265,0 7-1,0 1-797,0 9 434,0 7 146,7-5-130,-5 13-856,14-14 461,-7 7 271,1-9 66,5 1-105,-5-1 33,7-7 0,0-2-87,1-8 228,-1-7-207,8-2 565,-6-8-213,6 0 0,-8-16-178,1 5 435,7-22-195,-6 6 25,6-15-108,-8 6 312,0-7-130,-7 9 1,5-1-108,-13 8 94,14-5 0,-14 5-141,5 0 66,-7-6-54,0 14 87,0 2-21,0 1-26,0 14 1467,0-5-1742,-7 22 155,5-4 1,-6 14 185,0 0-474,6-5 202,-5 12-32,-1-5-77,6 8 140,-6-1-84,8 1-561,0 0 342,0-9 91,0 7 0,0-14-452,8 14 262,2-14 130,15 6 0,-6-8-271,14 1 636,-7-9 0,55-16 0,11-13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6.69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347 122 7868,'0'-10'0,"0"-5"410,0 5-143,0-7-53,0 0-18,-8 7 17,6-5 1,-6 13-1,8-6-128,0 0-54,0 6-723,0-5 585,0 22 13,0-3 114,-7 13-79,-3-8 64,0 0 86,-13 0-96,12 1-7,-14-1 5,0 0 179,6 1 3,-14-1-138,6 0-22,0 0 585,2 1-271,8-1-103,0-7-576,-1 5 211,9-5-1,-7-1-40,14 7-1,-5-7 244,14 9 7,3-1-434,15 0 187,2-7-73,15 5 244,-5 2-508,13 3 463,-6 5-108,8-8 95,-8 0 423,6 0-199,-14 1-11,14-1-33,-13 8-106,5-6 63,-15 6-117,-2-8 54,-15 8 35,-3-5 25,-7 5 546,0-8-556,-7 0 93,-3 1-113,-7-1 459,-1-8-199,-7 7-17,6-14-235,-6 5 369,8-7-158,0 0 63,-1 0-351,1 0 165,0-7 0,7-3-719,3-7 346,7 0 178,0-8 9,0 5 130,7-12 27,3 5-115,7-8 98,8 8-534,2-5 240,8 5-83,-1-8-171,1 1-185,-1 7 276,1-6-21,7 6 438,-5 0-2,13-5-167,-14 12 334,-1-5-153,-3 8 18,-12 0-158,5-1 305,-8 9-137,-7-7 75,-3 15 110,-7-15 176,0 14-168,0-13 0,-7 13-247,-3-6 213,-7 1-1,-1 5-86,-7-6-215,6 8 0,-14 0 175,7 0-41,-1 0 12,-6 0 21,14 8-36,-14 1-55,14 9 49,-14 7 8,14-6-28,-6 13-118,15-5-45,-5 8 172,13 0-21,-6-1-817,8 8 369,0-5 204,8 5-688,9 0 408,10-5-352,16 5-467,1-15 507,15-2 796,11-8 0,1 5 0,4-5 0,-4-4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7.84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312 35 7856,'-9'-10'5,"-7"-5"845,14 13-316,-5-6-160,7 8-173,-8 0 68,6 0 545,-6 0-434,8 8-162,0 1 52,0 16-61,0 2 6,0 8-1,0 7-358,8 2 186,-6 8-54,13 8 227,-13-6-1737,14 13 1220,-14-6 179,13 9-1051,-13-1 599,6 0 304,-8-8 55,0-1-1244,0-8 832,0 0 58,0-8 121,0-2-28,-8-7 310,-2-8 167,-7-10 717,0-9-717,-8-8 521,5 0-521,-12-8 89,13-9-89,-14-3 0,14-12 240,-6-3-186,0-1-12,6-7-240,-6 1 977,15 6-398,-5-7-111,13 1-4,-6 6-8,8-7 0,0 16-78,0-5-248,8 13 250,1-14-70,16 14-262,-6-6 240,14 15 25,-6-5-11,15 13-674,-5-14 305,13 15 107,-14-15 1,7 14-90,-1-5 230,-6-1-96,14 6 76,-6-13 164,1 13 0,-11-14-211,-1 7 32,-6-9 601,0 9-279,-2-7-117,-8 14 172,-7-5-105,-3 7 865,-7 0-801,0 7 0,0 3 405,0 7-250,0 8-15,0 10-52,-7 1-689,5 14 263,-14-13-189,7 5 510,-1 0-927,-5-5 402,13 5 161,-14-7-334,14-8 199,-5 5 170,7-12-576,0 5 310,0-8 42,0-8 212,0-1-182,0-8 113,7 0-91,3 0 96,0 0 492,13-8-233,-12-1 24,14-8 194,0-8-167,-6 5 1,6-5 25,0 8 0,-5 0-102,5 0-84,-8 7 100,8-5-70,-14 13 78,12-6-62,-13 8-14,7 0 37,1 0-8,-1 8-7,0 9-147,-7 2-1,5 14 102,-5-6-214,7 0-29,0 5 246,1-5-100,7 8 84,-6-8-18,6-2 12,0 0-17,2-6 12,0-2-20,5-2 16,-12-13 91,12 6-95,-5-8-15,8 0 14,-1 0 69,-7-8-64,6-9 15,-14-2 87,14-14-82,-6 6-9,0 0 17,-3-5 40,-6 5-48,-1-8 0,0 1-48,1-1 46,-9 1 2,7-1-1,-14 0-201,5 8 193,-7-5-2,0 5 1,-7 0 385,-3 2-184,-7 15 19,-8-5 101,5 13-125,-5-6-1,1 8-314,4 8 184,-12 2 43,5 15-34,0 2-88,-6 7 93,14 1-193,-6 7 202,8-5-295,-1 5 129,9-8-32,-7 1 174,14 0-454,-5-1 202,14 8 51,3-5 70,15 5 45,10-7-580,9-8-147,15-2 342,3-8 135,15 0-27,2-7-1581,7-2 1498,0-8 380,1-8 0,7 6 0,0-8 0,-3-3 0,-7-6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8.65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173 69 7561,'10'0'416,"-3"0"-264,1 8-150,-6-6-58,13 13 63,-5-5 0,7 7 0,0 1-325,1-1 149,-1 0-10,-7 0 205,5 1-53,-5-1 0,7 0 173,-7 1-12,5-9-136,-13 7-16,13-15 699,-13 7-327,6-8 161,-8 0-444,0-8 1,0-1-146,-8-8 164,-1-1 80,-9-7-351,1 6 124,0-14-1,-1 14 153,-7-13-38,6 12-5,-6-5-37,8 8 34,-8 0 318,6 7-176,-6-5-1,7 13-180,1-6 89,0 8-33,0 0 0,-1 16-101,9-5 112,-7 29 58,7-11-260,-1 21 207,2 2-549,1 2 562,5 5-17,-6 1-1,8 2-64,8-1 45,-6-1-312,13-9 123,-5 1 1,7-7 150,0-3-2,1-8 8,-1 1-10,0 0-704,0-9 331,-7-1 116,5 0-757,-13-5 988,6 5-395,-8-8-1,0-7-285,0 5 691,-8-6 0,-55-30 0,-22-9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9.22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18 52 7852,'-10'0'0,"2"0"2510,8 0-2298,0 8-548,8-6 287,2 13-40,7-5 246,8 7-648,9 0 293,3 1-240,13-1 410,-6 0-562,23 1 283,-11-1-709,19 0 714,-14-7-37,9 5 280,6-13-13,-12 6-7,3-16-426,-23-2 407,-1-7 221,-9 0-355,1 0 123,-1-8 10,-7 5 629,-9-5-470,-3 16 858,-13-7-983,6 14 955,-8-5 811,0 7-1273,-8 0 9,6 0 221,-6 0-522,1 0 237,5 0-192,-6 7 102,0 3-81,6 7-303,-13 1 151,13 7 77,-6-6 78,1 6-884,5 0 410,-6-6 153,8 6-688,0 0 378,0-6 221,0 6-207,0-8 186,0 1-2,8-9 0,-6 7 32,13-14 80,-5 5-119,7-7 95,0 0 388,1 0-188,7 0-39,-6-7-151,13-11 495,-12-1-222,12-6-45,-13 0 293,14-2-167,-14-7 0,6-1-50,0 8 0,-5-5-94,5 5-29,-8 0 136,-8-6-121,7 14 31,-14-6-25,13 15 303,-13-5-141,6 13 41,-8-6 61,0 8-734,-8 8 224,6 2 1,-6 7-23,8 8 1,0-6 219,0 14 26,0-6-260,0 0-1,0 5 131,0-5 73,0 0-629,0 6 268,8-14 87,2 6 0,7 0-475,0-6 302,1-2 107,-1-1-530,8-14 465,2 5 412,7-7 0,32-46 0,7-11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9:49.793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311 156 7875,'-9'0'2077,"1"0"-1371,0 0-682,7 0 0,-15 5 165,5 1 1,-1 10 296,-5 1 0,3 2-194,-9 10 0,-2 5-49,2 7 1,-6 9-84,6 2 1,-5 0-148,5 5 1,1 3-223,11-3 0,3 1 224,8-6 1,0-2-116,0-4 0,8-4-32,3-7 0,12-8-70,6-4 1,4-4 99,2-2 1,-1-7 85,1-4 0,7-4 44,4-2 1,2-4 153,-2-8 1,2-1-68,-7-16 1,5 0 116,-6-5 0,6-3-33,-5-3 1,5 1-94,-6-7 0,0 0-135,-5-6 0,5-2-56,1-3 0,-7 3-167,-5-4 0,-15-1 170,-3 1 1,-1 2-96,-5 10 0,-8 4 164,-15 7 1,-9 3-32,-13 3 0,-6-2-11,-12 8 1,3 8-77,-9 9 1,-5 4-113,-6 2 1,0 2-5,6 4 1,2 11-174,3 12 1,7 3-27,11 3 0,-1 5-198,13 1 1,5 5-171,17-6 1,5 8 813,7-2 0,61 27 0,-22-32 0,-1-1 0</inkml:trace>
  <inkml:trace contextRef="#ctx0" brushRef="#br0" timeOffset="260">450 640 7875,'0'-17'289,"0"5"152,0 1 0,0 5-22,0-6 141,0 8 185,0-3 852,0 7-1043,8 7 0,-5 9-258,9 7 0,-1 6-79,7-6 0,-1 7-225,0-1 0,2 10-300,5 1 0,-3 2-396,8-1 0,-1-3 378,7 8 1,0-5-221,-1 5 0,6-8 546,1 2 0,22 20 0,1 3 0</inkml:trace>
  <inkml:trace contextRef="#ctx0" brushRef="#br0" timeOffset="1051">1574 208 9815,'9'0'1061,"1"0"-931,-4 0 0,-2-6-79,7 0-432,1 0 1,5 6 153,0 0 0,-5 0-315,-1 0 281,1 0 171,5 0 183,-7-7 485,5 5-439,-13-6-15,6 8-39,-8-8 1,-8 1 53,-3-5 1,-5 2 66,-1 5 1,-6 3-41,0-4 1,-8 4 119,2 2 1,-2 0-137,3 0 1,-5 0 103,4 0 1,-2 6-136,3 0 1,-3 7 40,8-1 0,0 3-225,5 2 1,1 6-96,0 0 0,7 6-126,5-6 0,3 2 108,2-2 0,0 2-39,0 4 0,9 4 96,8-4 0,3-3 47,9 3 1,1 0 7,11 6 1,3-3 3,8-3 1,-2 10 502,-4-5 1,2-1-194,-8-4 0,4-2-146,-9 1 0,1 3-6,-13-8 0,-5 0-16,-7-5 0,-7-1 56,2 0 0,-6 0 60,-6 1 0,-3-7-31,-9 1 1,-5-3 129,0 3 1,-6 1 28,6-7 1,-7 2 43,1-2 0,2-4 138,-2 3 1,0-3-258,-5-2 1,-1 0-205,0 0 0,1-2-187,-1-3 0,3-3-522,3-4 1,-4-3 268,4 3 0,4 3-396,2-3 1,4 1-2238,2-7 3028,-1 9 0,9-14 0,1 4 0</inkml:trace>
  <inkml:trace contextRef="#ctx0" brushRef="#br0" timeOffset="1827">2594 69 8170,'10'0'1601,"3"-2"-1398,-7-3 1,7 3 143,-1-4 1,3 4-121,3 2 1,5 0-185,0 0 1,0 2-12,-6 4 1,6-3-229,0 9 0,-2-6 78,-9 5 0,3-5-97,-3 6 1,-3-9 111,3 3 0,-8-2-221,2 2 876,-5-4 388,-1 5-801,-7-7 0,3 0 111,-8 0 0,1-2-70,-6-3 0,-3 1 128,-3-8 1,4 7-168,-4-7 0,-4 6-135,-2-5 1,-1 7 38,1-2 1,-6 4 11,1 2 0,-3 0 2,-9 0 1,7 2 35,-1 4 0,-2 0-2,2 11 0,1-4-72,10 10 0,-1 4-5,6 2 0,1 6 4,6 5 1,0 4-21,0 8 1,7 0 157,4 0 0,4 0-57,2 0 1,2 0 66,4-1 1,4-4-75,7-1 1,2-8 9,4 2 1,4-5-56,8-6 0,-1-4 13,1-8 1,9 0 29,8 1 1,2-9-30,9-3 0,0 2-161,7-2 0,1-1-436,4-5 1,-10-5-556,4-1 0,-11-8 498,-1 3 1,-3 1-829,-2-1 1419,-8 7 0,-17-12 0,-11 7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49.61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35 18 9195,'0'-10'336,"0"2"-152,0 8 130,0 16-238,0 3 0,0 16 0,-7-1 24,5 1-21,-6-1-1,8 9-15,0-7-241,-8 14 277,6-13-1,-5 5-398,7-8 177,0-7-12,0 6-227,0-22 170,0 13 2,7-23 106,-5 15 77,6-14-58,-8 5 22,8-7-51,1-7 263,1-11-261,5-1 34,-5-13-39,7 5 295,1-8 23,-1 8-267,0-5 287,0 5-1,1-8-195,-1 8 136,0-6 32,-7 14-170,5-6 53,-5 8-140,-1 7 108,-1 3-9,-8 7 14,0 0-130,8 0 119,-6 7-3,5 3 6,-7 7-180,0 8-20,0 2 187,0 8-944,0-1 437,0 1 179,8 0-881,-6 7 480,6-6 237,-1 7 444,3-9 0,23 8 0,3 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0.05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225 35 7343,'0'-9'-510,"0"1"557,0 8-40,8 0-1,-6-8 334,5 6-121,1-5-16,2 7-98,-1 0-22,7 0 0,-7 0-201,1 0 17,5 7 163,-5-5 0,-1 6 60,-1-8-66,0 8 0,-6-6 13,5 5 462,1-7-214,-6 0 664,6 0-868,-24 0 66,5 0 47,-14 0-25,7 0-57,1 0 47,-8 0-233,6 0 3,-6 8 184,8-6 2,-8 13-351,5-5 154,-12 7 0,13 8 117,-6-6-155,7 14 0,1-6 109,0 8-380,7-1 198,-5 1 40,13 7-231,-6-13 129,8 11-63,8-13 241,1 8-201,16-8-1,2-2 111,8-8 51,7-8-99,-5-1-212,13-8 272,-6 0-521,15 0 269,-5-15 29,13 3 218,-5-20-1205,-1 12 1334,-1-20 0,-6 17 0,0-15 0,-3-7 0,-2-7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0.66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242 1 8658,'-9'0'761,"1"0"127,8 0-678,-7 0-93,5 15 0,-6-3-1,0 28-222,6-11 0,-5 29-195,-1-12 402,6 29-1354,-6-12 1138,8 14 1,-7-8 184,5-7-678,-6 5-252,8-13 671,0 5-543,0-15 368,0-9 483,0-10-371,-8-8 917,6 1-898,-5-9 735,7-1-395,-8-8 125,6-8-420,-13-1 38,5-16 267,1 5-250,-7-12 35,7 5-59,-9-8 506,1 1-216,7-9-61,-5 7 250,13-6-148,-6-1-7,8 7 67,0-6-233,0 7 49,0 8-40,0 2 104,0 8-79,8 7 41,2-5-38,7 13-219,8-6 221,-6 8 15,6 8-1,0 9-255,-6 2 228,14 14-34,-14-14-66,6 14 68,0-14 13,-6 14-31,14-6 25,-6 7-25,8-7 20,-9 6 124,7-14-122,-6 6 6,8-8-4,-1 8 35,-7-13-30,6 11 13,-6-13-8,0-1-121,-2 6 117,-8-13 2,0 6-1,-7 0-210,5-6-3,-13 5 180,6-7 87,-8 0 382,0-7-218,-8-3 38,6-7-245,-6 0 184,1-8 0,5 5-80,-6-12 116,8 5 68,-8-16-216,7-1-176,-7-15-711,8 5 908,0-13-12,0 5 2,0-7-7,0 8-40,0 1-122,8 23 458,-7-3-149,7 29 46,-8-12-170,0 21-462,8-6 918,-6 8-714,5 0-902,-7 8 413,0 1 271,0 1-501,0 5 344,0-5 199,0 7 0,0 8 316,0-6 0,-7 29 0,-3-2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1.21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96 346 7821,'-9'0'1553,"1"0"-1292,0 0-319,6 0 134,-5 8-1,-1-6 134,6 6-35,-6-1 87,1-5-52,5 14-651,-6-7 322,0 8 161,7 1-709,-7-1 405,8 0 168,0 1-1,0-1-85,0 0 0,8 0 229,1 1-215,1-1 326,5 0-26,2-7-161,3 5-50,5-13 221,0 6-23,-6-8-146,13 0 408,-5-8-180,0-9-28,6-2 107,-6-14 66,0 6-267,-2-7 73,-8-1-57,0 0 27,1 1-17,-9-1 53,-1-7-263,0 5-2,-7-13 204,-1 14-18,-9-6-168,-8 15 155,-1-6 11,-7 14-174,-2-6 161,1 15-29,-7-5-450,6 13 200,-8-6-1,1 16 188,-1-6-998,8 13 452,-5 3 235,12 9 85,-5 7-901,8 1 522,0-1 632,7 1 0,56 38 0,-12-32 0,0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2.11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104 87 7821,'0'-10'0,"0"2"0,8 1 667,-6 5-255,6-6 0,-8 8 915,0 0-1311,0 8 1,-8 9 191,-2 10-482,-7 8 193,0-1 1,7 1-121,-5-1 162,5 1 0,1 0-301,1-1 190,0 1 21,6-8 0,-5-2-135,7-8 1,0 0 162,0-7 59,0 5 406,0-13-199,7 6-12,3-16-199,7-2 419,8-7-184,-6-8 50,14 6-98,-6-21-463,8 11 387,-1-13-42,1 7 43,-1 0 61,1-7-48,-1 13-172,1-11 192,0 21 11,-1-14-29,-7 22-180,-2-5 164,-8 16-62,-7 0 62,-2 0 233,-1 8-393,-5 9 113,6 2-226,-8 14-8,0-6 237,0 7-263,0 1 0,0-8 208,0 6 25,0-14-695,0 6 299,0-8 122,8 8 0,1-13 12,9 3 1,-1-15 48,0 0 30,8 0 190,2 0-164,0-8-62,6-1 436,-7-9-182,9 1-40,0 0 214,-1 0-163,-7-1 84,-2 1-227,-8 0 735,1 7-338,-9 2-93,7 1 1,-14 5 509,5-6-321,-7 8-90,0 8 23,0 1 272,0 9-215,0-1-29,0 8-549,0-6 215,0 14 47,0-14-279,0 14 194,0-14-18,0 6 209,0-8-746,0 0 322,0 1 96,0-9-1,8 7-72,-6-14 1,13 5 54,-5-7 140,7 0 162,8 0 0,-6-7-221,14-3 342,-14-7-136,14-1 7,-6-7 28,7 6 0,-7-6-98,6 0-29,-6-2 85,0 1-69,-2-7 53,-8 14-42,0-6 188,-7 7 0,5 1-149,-13 0-24,6-1 187,-8 1 0,0 0-153,-8 0-215,6-1 24,-13 1 176,-2 0-340,-3-1 161,-5 9-4,0-7 163,-1 7-246,-9-1-9,0-5 185,1 13 38,7-6-373,-6 8 163,6 0-121,0 0 261,-5 0-188,20 0-1,-11 0 88,14 8-328,-1 2 132,2-1 32,8 7-51,0-7 218,0 8-22,8 8 15,2-5-209,7 5 170,0-8 19,0-8 0,8 7 194,-5-7-199,12 1-81,-5-2 45,0-1 410,6-5-174,-6 6 0,0-8 173,5 0-164,-13 0 100,14 0 54,-6 0-110,0 0-1,-2-8-84,-8 6 140,8-5 70,-13 7-220,11 0 80,-21 0 453,13 0-196,-13 0-144,6 7 80,-8 3 494,0 15-267,0 2-176,-8 8 100,6-1-233,-13 1 92,13-1-659,-14 1 295,14-1 136,-5 1 64,7-8-1078,0 6 509,0-14 276,0 6 64,0-8-379,7 0 138,3-7 181,7-2-115,1-1-665,-1-5 967,8 6 0,25-62 0,13-13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2.48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52 18 7810,'-9'0'1178,"1"0"-868,0-8 90,6 7 1,-5-7-149,7 8-51,0 0 379,-8 0-186,6 8-1,-6 9-185,8 2 251,0 21-252,0-11 1,0 29-646,0-12 701,0 21-55,0-5 51,0 15-434,0 1-963,0 9 1155,0-8-909,0-3 500,0-6-158,8-1 479,-6 0-1581,6-8 736,-8-9 437,0-2 27,7-21 452,-5 11 0,14-13 0,-7 8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58.78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554 260 8439,'0'-10'925,"0"3"-991,0 7 100,0-8-264,0 6 418,0-6-74,0 24 29,0-5-253,0 22 0,-8-6-29,6 7 189,-5 9-604,-1 1 612,-2 8-10,-7 7-228,8-5-704,-14 13 915,11-13-164,-21 6 5,14-8 112,-14 7 27,7-13-288,-9 4-350,8-15 525,-6-1 51,6-7 233,-7-2-230,7-15 316,2-2-322,15-8 1525,-5-8-1090,5-2 219,-7-7-138,8 0-175,-7-1 0,7-7-118,-1 6-47,-5-13 41,13 12-45,-14-12-208,14 5 222,-5 0 64,7-6 18,0 14-421,0-14 161,0 14-49,7-6 202,-5 8-185,14-1 80,-14 9 56,13-6-1,-5 13-300,-1-6 139,7 8-23,1 0-2,2 0 144,14 8-1,-14-6 40,14 13-45,-14-6-7,13 9-16,-12-1 243,12 0-10,-12-7-206,12 5 1,-13-5 360,14 7-153,-14 8 1,14-6 86,-14 6-229,6-7 64,-8-1-364,1 0 151,7 1-1,-14-1 175,12 0-276,-13 0-17,0 1 273,5-1-80,-13 0-493,6 1 198,-8-1 142,0-7-157,7 5-378,-5-5 237,6 15 170,-8-6-1021,0 6 546,0-8 225,0 8 527,8-6 0,-7-17 0,7-13 0</inkml:trace>
  <inkml:trace contextRef="#ctx0" brushRef="#br0" timeOffset="417">1384 87 7911,'0'-10'449,"0"3"1923,0 7-2155,-8 0 211,7 0 54,-15 0-265,14 7 1,-13 3 12,5 15-13,-7 2 1,0 7 54,-1 16-1257,-7 4 1007,6 15 1,-13 1-1780,12-1 1488,-5 8 188,8-6-965,7 13 497,3-20-250,7 3 589,0-15-891,7 0 185,11-8 519,1-2-15,14-7-537,1-8 474,3-2 475,13-8 0,-6-8 0,6 5 0,0-8 0,2-3 0,7-1 0,7-2 0</inkml:trace>
  <inkml:trace contextRef="#ctx0" brushRef="#br0" timeOffset="809">1938 225 9337,'0'18'640,"0"-1"-639,0 8 93,0 9 0,0 11-720,-8 7 533,6 7-1,-6 3 198,8 7-652,0 0 297,0-8 129,0-1 1,0-8-785,0-8 599,0-2-19,0-7 1,0-8-439,8-2 764,-6-16 0,13-32 0,-5-15 0</inkml:trace>
  <inkml:trace contextRef="#ctx0" brushRef="#br0" timeOffset="1344">1886 260 7874,'-8'-10'919,"6"-5"-705,-6 13 59,8-6-736,0 1 264,0 5-1,0-14 208,0 14 45,0-5 13,0-1-12,8 6 243,2-13-235,7 13 1,0-6-1,8 8 305,-6-8-22,14 7-257,-6-7-235,0 8-1,6 8 232,-14-7-205,6 15-16,0-7 212,-14 9-6,12 7-133,-21-6 123,14 14-15,-14-7 10,5 9 225,-14 0-236,5-1-57,-21 1 46,11-8 379,-13 5-186,0-5 9,-2 0 18,0-2 39,2-15-201,8 5-206,0-13-25,-1 13 274,1-13-23,7 6-588,3-8-886,7 0 1110,23 0-1,-10 0 379,28-8-322,-14 6 93,7-5 364,1 7-196,-1 0 0,1 0 278,-1 7-172,1-5 0,0 14-213,-8-7 263,5 1-225,-13 13 194,6-11 29,-7 12-241,-1-6 100,-7 7-14,5-6 0,-13 14-171,6-14 159,-8 14 5,0-14 162,0 6-163,-8 0-3,-2-6-1,-7 6 172,7-8 0,-13-7-156,12 5-155,-14-5 24,0-1 131,6 7 16,-14-7-254,6 1 4,-8-2 225,9-8 18,-7 0-689,6 0 279,-8 0 165,9-8-1114,1 6 589,7-13 172,1-3 523,7-1 0,18-44 0,11-3 0</inkml:trace>
  <inkml:trace contextRef="#ctx0" brushRef="#br0" timeOffset="1725">2975 294 9070,'-10'8'438,"3"-6"-354,7 13-1,0-5-24,0 15 32,0-6 1,0 14-1,7 1-252,-5 3 1,14 13 246,-14-14-16,13 14-237,-13-13-1,13 5 221,-13 0-691,6-13 314,0 12 140,-6-14-654,5-1 340,-7-1 203,0-7 7,0-1-200,0 0 488,0-7 0,-15-25 0,-4-14 0</inkml:trace>
  <inkml:trace contextRef="#ctx0" brushRef="#br0" timeOffset="2050">2975 243 7851,'0'-10'497,"0"2"-167,-8 8-1,6 0-127,-5-7-290,7 5 1,-8-6 189,6 8 0,-6 0-228,8-8 17,0 6 180,0-5 1,0-1 47,0 6-50,8-6 1,2 8 121,15 0-119,-6 0 1,14 0 87,1 0-87,3 0 1,5 8 3,0-6-220,-5 13 215,13 3-1,-14 1-6,-1 6-189,-2 0 207,-14-6-23,6 14 3,-16-6 205,7 7-206,-14 1 1,-2-1 69,-10 1-74,-7 0 4,-1-1-161,-7 1 161,-1-8-12,-9-2 25,0-8-31,1 0 51,7 0-31,-6-7 64,6 5-534,0-13 219,2 6 55,8-8 1,0 0 131,7 0 0,18-31 0,11-7 0</inkml:trace>
  <inkml:trace contextRef="#ctx0" brushRef="#br0" timeOffset="2724">4065 191 8503,'9'0'-30,"-1"0"62,-8 0 211,8 0-219,-7 0 1018,7 0-837,0 0 144,-6 0 413,5 0-780,-22 0 144,4 0 3,-22 0-168,14 0-56,-14 0 191,6 7 56,-15 3-71,5 15-458,-13-6 460,14 14-177,-6-6 0,7 0 152,8 5-2,2-5-583,8 0 282,7-2 109,-5 0-324,13-6 192,2 14 386,10-14-26,7 6-167,8-8-28,2 1 29,15-1 227,-6 0-468,7 1 164,-1-9 30,-5 7 669,12-7-299,-12 8-111,5 1 1,-7-9 306,-1 7-198,1-7-24,-8 9-357,-2-9 248,-8 7-37,-7-7-42,-3 9 65,1-1 210,-6 0-231,6-7 81,-16 5-84,6-5-35,-13-1-45,5 7 390,-7-7-155,-8 1-31,6 5-130,-14-13 222,6 14-114,0-14-75,-5 5-208,5-7 33,-8 0 183,0 0-868,9 0 390,-7 0 212,14 0 0,-14 0-410,14 0 282,-6-7 55,8 5-22,7-6-1466,-5 0 686,13 6 1030,-6-5 0,31-9 0,6-3 0</inkml:trace>
  <inkml:trace contextRef="#ctx0" brushRef="#br0" timeOffset="3135">4739 0 7814,'-10'0'-33,"3"0"3818,7 0-3384,0 8 99,7 2-292,3 7 0,15 0 0,-6 8 108,14 2-108,-14 16-293,14 1 94,-6 15-910,0 3 1109,-3 7 0,-6 8-1376,-1 2 1266,-7-1-52,5 7 141,-13-14-1478,6-2 975,-16-9 219,-9-8 53,-3-1-631,-12 1 265,13 0 246,-14-8-1719,14-9 871,-14-2 1012,14-14 0,-10 4 0,12-12 0,3-3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03.043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0 295 7806,'0'-10'-474,"0"2"1356,0 8-284,0-7-196,0 5 2401,0-6-2596,8 8-10,-6 0-4,6 0-39,-1 0 30,-5 0-181,14 0 157,-7 0-23,9 0-383,7 0 170,-6 8 0,14-6 164,-7 5-699,9 1 339,0-6 158,-1 6-35,8-1-313,-5-5 188,5 6 135,-7-8-65,-8 0-713,5 0 305,-12 0 234,5 0-562,-8 0 367,-8 0 131,-1 0-202,0 0 302,-6 0 342,5 0 0,-60-8 0,-15-1 0</inkml:trace>
  <inkml:trace contextRef="#ctx0" brushRef="#br0" timeOffset="279">312 1 7824,'-10'0'393,"2"0"-51,1 0-133,5 0 0,-6 0 194,0 0 0,7 0 3125,-7 0-3319,8 7-348,0 3 170,0 15 51,0 9 44,0 11-1509,0 7-29,-8 7 1100,6 3-971,-5 7 616,7 0 181,0 8 486,0-14 0,15 12 0,4-13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05.81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347 17 7898,'0'-9'-152,"0"1"139,8 8 0,-7 0 680,7 0-570,0 0-20,-6 0 0,5 0-54,1 0 47,-6 0 4,13 0 16,-13 8-33,14-6 14,-7 5-5,1 1 3,5-6-241,-5 13 249,7-13-20,-7 14 4,5-15-68,-13 15 61,13-14-14,-13 5 170,14-7-21,-14 8-135,5-6 223,1 6 0,-6-8-109,6 0 148,-8 7-229,0-5 937,0 6-1160,-8-16 249,6-1 6,-13-1-303,5-5 136,-7 13-11,-1-14 84,1 15-85,0-15 117,0 14-73,-1-13 59,1 13-197,0-6 139,-8 8 28,6 0-190,-6 0 181,7 0 0,1 0-176,-8 0 159,6 0 2,-6 8-1,7 2 44,1 7-44,0 0-9,0 0-1,-1 1 84,1-1-88,7 0 9,-5 8 1,5-5 122,1 5-112,-7-1-4,15 3 73,-15 8-66,7-8 23,-1 6-67,2-7 57,1 9-5,5 0 0,-6-1-42,8-7 38,0 6 2,0-14-6,0 14-64,0-14 57,8 6 7,1-8-13,9 0 134,-1 1-125,0-1 2,0-7 343,8 5-161,-5-13 18,12 13-169,-5-13 240,8 14 0,-1-14-171,1 5 159,7 1 27,-5-6-169,13 5 39,-14-7-418,14 0 191,-13 0 0,5-7 189,-7 5-348,-9-6 126,7 1 1,-14 5-800,-1-6 446,-3 0 149,-13 6-973,6-5 519,-8 7 60,0 0 0,0-8 1,0-2-1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16.80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1332 260 7436,'0'-10'-457,"-7"3"1212,5 7-268,-6-8 54,8 6 381,0-6-703,0 1 130,0 5-130,-8-6-1,6 8 467,-5 0-483,7 8-440,0-6 221,0 21-41,0-12-219,0 14 197,0 0 33,0 2-356,0 8-159,0-1 286,7 1 71,-5-1-566,6 1 299,-8-8 188,0 6-16,0-7-343,0 1 185,0 6 0,8-14 458,-6 6 0,5-15 0,-22-26 0,-4-12 0</inkml:trace>
  <inkml:trace contextRef="#ctx0" brushRef="#br0" timeOffset="275">1073 225 7909,'0'-9'-407,"0"1"407,0 0 386,0 6-20,0-5-260,0-1-3,0 6 0,0-6-1,8 8 307,-6-7-33,5 5-233,-7-6-1,0 0 275,8 7-257,-6-7 39,6 8-41,-1 0-246,-5-8 242,14 6-1,-7-5 0,8 7-421,1 0 183,-1 0 1,8 0-663,-6 7 384,14-5 210,-6 14 54,7-7-471,9 8 202,-7 1 167,6-9-948,-7 7 1149,7-7 0,41-7 0,17-4 0</inkml:trace>
  <inkml:trace contextRef="#ctx0" brushRef="#br0" timeOffset="1101">174 52 7918,'-10'-7'-719,"-5"5"479,5-14 856,1 14-222,-7-5 43,14 7-182,-13-8-67,5 6 0,1-5 0,1 7-159,0 0 43,6 0 98,-13 0 0,13 0-132,-13 0 117,13 0 194,-6 0-448,0 0 246,6 0-366,-5 0 324,7 7-78,7-5 70,3 6-191,7-8-49,1 7 199,7-5 0,2 6-159,-1 0 0,7-6 85,2 5-6,1-7-254,14 0 135,-13 8-2,5-6-366,0 6 217,-5-8-28,13 0-330,-14 0 247,6 0 144,-7 7-90,-8-5-124,6 6 262,-14-8 213,6 0 0,-16 0 0,-1 0 0,-8 0 135,0-8-316,0 6 181,-8-5 623,6-1-366,-13 6-75,13-13 544,-13 13-303,13-6-189,-13 8-1,13-8 58,-6 6 38,8-5-196,0 7 95,-8 0-289,6 0 1589,-5 0-1612,22 0 196,-11 0-2,11 0 21,-15 0 99,0 0-114,8 0 19,-6 0-65,6 0 25,-8 7 14,0-5-314,0 6 135,0 0-38,0 1-916,0 1 496,0 5 265,-8-5 88,6 7-1603,-6 1 1778,8-1 0,-15 39 0,-4 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9:47.83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451 225 7834,'0'-17'-8,"0"7"0,0-5 67,0 3 90,0-3 1,0-3-53,0 1 44,0 0 0,5 0-160,1-1 0,6 7 171,-7-1 1,7 6 7,-6-5 0,7 5 0,-1-5 0,-3 7 106,3-2-176,-1 4 1,7 2 72,-1 0 0,-6 10 17,1 7 1,0 2-140,5 10 0,-6-6-185,1 6 0,-6-2-106,5 2 1,-7 1 115,2-7 1,1 1-41,-1-7 1,2 0 233,-2 0 92,-4 1 1,5-7-30,-7 1 336,0-8-88,0 3-35,0-22 1,-2 1-311,-3-14 1,1 5 27,-8-6 0,6 6-166,-5-6 1,-1 6 191,-5-6 1,0 6 13,0-6 1,-1 8-12,1-2 1,0 9-17,-1 3 0,1 7-89,0-2 1,-1 4 48,1 2 0,-2 14-92,-4 3 0,6 14 70,-1 4 0,1 1-13,5 10 0,3 0 71,-3 6 1,7 0-10,-7 0 1,8 7-103,-2 5 0,5 3 8,1 2 1,0-1-5,0-5 0,0-4-130,0-7 1,0 0-311,0 0 0,5-10-6,1-7 0,0-2-183,-6-10 0,0 6-307,0-6 511,0 0 0,-2-14 469,-4-3 0,-9-4 0,-8-2 0,-20-22 0,-7-10 0,-1-1 0,-1-1 0</inkml:trace>
  <inkml:trace contextRef="#ctx0" brushRef="#br0" timeOffset="176">1 865 7875,'0'-18'163,"0"9"1,2-6 814,4 3-733,-4-3 1,7-3-29,-3 1 1,-2 6 171,7-1 1,1 6-66,5-5 0,0 5 73,1-6 0,1 7-240,4-7 1,4 8-114,7-2 0,9-1-185,3 1 0,4 0-571,2 6 0,-2 2 294,-4 4 1,2 4-301,-8 7 1,1 2 717,-7 4 0,1 42 0,-1 18 0</inkml:trace>
  <inkml:trace contextRef="#ctx0" brushRef="#br0" timeOffset="775">917 882 9932,'0'10'-829,"0"5"651,0-13 615,0 13 612,0-13 292,0 6-1070,0-31 0,0 8 146,0-20 0,0 2-176,0-7 1,0-2-273,0-4 1,2-2-66,4 7 1,4 1-109,7 5 0,2 3-205,4 3 1,-2 6 139,8 11 1,0 4-205,6 8 0,1 8 70,5 4 0,-5 11-40,4 6 1,-5 5 63,-6 6 1,2-1 19,-8 7 0,0-6 229,-6 7 0,0-11 13,1-1 1,-7-3 234,1-9 75,-9 0 559,5-13-201,-8-2 254,0-8-118,0 7 108,0-5-484,0 14 0,0-7 13,0 9 1,2-7-277,4 1 1,-2-1-35,7 6 1,-5-5-124,6-1 1,-1-1 66,6 2 0,1 1-57,-1-7 0,2 0 140,4-6 1,2 0 4,4 0 1,4-2-111,-5-4 0,5-4 92,2-7 1,-1 0-28,1-1 1,-6-5 64,0 0 0,-8-7 8,2 1 0,2-2-46,-2 2 1,-2-5-9,-10-1 1,-1 0 61,-4-5 1,-4 2 95,3-3 0,-12 7-90,-10-1 0,-3 2 106,-9 10 0,1 2-131,-7 10 0,0 3-92,1 8 1,-6 2-167,-1 4 1,-5 3-9,6 9 0,-1 1-249,7 4 0,-1 4-48,1 7 1,7-1-306,4-4 0,5 4-151,7-5 1,3 5 49,8 2 906,0-1 0,39-7 0,9-2 0</inkml:trace>
  <inkml:trace contextRef="#ctx0" brushRef="#br0" timeOffset="1350">2336 623 9620,'1'-10'1256,"5"4"-697,-4 4-282,6 2 1,-8 8-1,0 4 1,0 5-98,0 6 1,-2 4-55,-4 7 0,4 7 7,-4-1 1,5 6-165,1-5 0,0 5-256,0-6 0,1 0 150,5-5 0,4-2-66,7-4 0,0-6 196,1-12 1,1-3-17,4-8 0,-2-2 111,8-4 0,-2-9 134,2-8 0,3-10-86,-3-2 0,-2 1 123,2-7 0,-6 3-131,6-2 0,-8 7 53,2-7 1,-4 15-31,-2-4 0,-5 8 216,-1 3 210,-7 9-494,4 1 0,-8 10-82,0 4 1,-6 3-11,0 9 0,-5 7-209,5 4 1,-1 3 51,1 3 1,4-3-21,-4-3 1,4 2-36,2-8 1,0 0-171,0-6 109,0 8 1,8-5 140,3 3 1,1-12 40,5-5 0,-1-4 17,12-2 0,1-2-22,6-4 1,1-3-29,5-9 1,1-1 72,4-4 1,-4 2 145,-7-8 1,-2 6-44,-5-6 1,3 8 464,-8-2-390,0 4 0,-7 7 264,-5 1 93,-3 7-70,-8-4 0,-6 10-159,0 4 0,-5 9-167,5 8 0,-6 6-174,7-6 0,-3 8-272,2-2 0,4 2-663,-3-3 0,3 3 458,2-8 0,9 6-255,9-6 1,1 0 826,10-6 0,46-7 0,17-2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15.83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1 122 7902,'0'-12'4,"0"1"103,0 7 164,0-4-54,0 1 0,0 5 993,0-6-765,0 0-228,0 6 808,0-5-830,0 22 52,0 4-83,0 16 30,0 0-345,0 7-195,0 2 352,0 8 123,0 0-606,0 7 288,0-13 107,0 12 1,0-14-458,0 0 287,7-1 96,-5-9-213,6-7 117,-8-2 0,0-8-324,0 1 204,0-9 422,0-1-2361,0-8 2311,8 0 0,-6-8 0,-2-24 0,-10-14 0</inkml:trace>
  <inkml:trace contextRef="#ctx0" brushRef="#br0" timeOffset="316">1 70 7902,'0'-10'0,"0"-5"189,0 13-149,0-6 11,0 1-10,0 5 200,0-6 0,0 1-167,0 5 0,0-6 177,7 8-162,-5 0-2,14 0 188,-14 0 1,13 0-171,-5 0 109,-1 0-104,14 0 1,-11 0 0,13 0-256,-8 0 1,0 0 291,1 0-37,-1 8-419,0 1 193,1 1-40,-1 5 224,-8-13-207,7 13-9,-14-13 111,13 14 496,-13-7-230,6 1 0,-8 5-128,-8-5-69,6 7 6,-13 1-5,-3-1 37,-1 0-1,-6 0 50,8 8-51,0-13-597,-8 11 288,6-13 148,-6 7 12,15-8-1136,-5 7 585,5-14 632,0 5 0,-5-14 0,5-3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21.49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537 294 7737,'0'-9'562,"0"1"1392,0 8-1865,0 15 29,0 5-441,-8 14 203,6 8-335,-13 10 528,5 10-1627,-15 7 1325,-2 8 85,0-6-1136,-13 13 1035,11-12 9,-13 4-610,7-14 798,-7-10-52,5-10 33,3-15 753,1-2-476,6-8 1122,0-7-1401,2-3 1320,8-7-1122,8 0 484,1-7-642,0 5 448,6-13-194,-5 5 90,7-7-252,0-1-35,0 1 47,0 0 70,0-1-55,0 1-181,0-8 21,7 6 165,3-14-128,7 14 95,0-14 8,-7 14 18,5-6-14,-5 8-82,0 0 53,5 7-104,-13-5 98,13 13 9,-5-14 4,-1 14-155,7-5 0,-7 7 138,1 0 0,5 0 1,-5 0 0,7 0-16,8 7 201,-5-5-195,5 14 4,-1 1 49,-4 2-42,12 6-12,-12 0 4,12-6 205,-13 14 0,6-14-144,0 6-17,-5 0-252,5-6 0,-8 6 249,0-7-11,1-1-441,-1 0 209,-8 1-56,7 7-184,-7-14 167,9 12 1,-9-13-147,7-1 142,-14 7-88,13-7 245,-13 1-1029,13 5 469,-13-13 167,14 6 486,-15 0 0,15-37 0,-7-2 0</inkml:trace>
  <inkml:trace contextRef="#ctx0" brushRef="#br0" timeOffset="508">1367 87 7895,'0'-10'-883,"0"2"736,0 1 0,0 5 726,0-6-219,0 0 0,0 7 185,0-7-180,0 0-192,0 6 0,-8-5 350,6 7-155,-6 0 53,8-8 38,0 6 822,0-6-1063,-7 8-231,5 8 230,-14 9 1,7 10 53,-8 8-381,-1 7 163,1 2-653,-8 8 114,6 8-604,-14 1 1051,6 8-551,-7 8 287,7-6 176,2 6-120,7-8-223,1-7 173,8 5-438,1-13 586,8-2-254,0-10 32,8-7 814,9-9-739,2-1 693,14-7-786,-6-1 0,7 0-68,8-7-1,-5-2 185,13-8-266,-6 0 539,8 0 0,-4 5 0,4-3 0,4-6 0,-3-5 0,-3-3 0</inkml:trace>
  <inkml:trace contextRef="#ctx0" brushRef="#br0" timeOffset="1089">1730 294 9289,'0'-9'395,"0"1"649,0 8-698,0 15-151,8 5 0,1 14-227,1-7 129,5 13 101,-5-11-21,-1 21-743,7-6 594,-7 8 7,9 0-92,-1 0-52,0-8 249,0 6-53,1-13-333,-9 5 140,7-15-54,-7-2 227,1 0-177,5-14 82,-13 12 522,14-21-611,-14 6-34,5-8 161,-7 0-45,8 0 25,-6 0 11,6-8-16,-8 6 523,0-5-503,0-1 346,0 6-132,0-13 34,0 13 64,0-14-248,7 7 34,-5-16-24,6 6 53,0-14 10,1 6-37,1-15-195,5 5-332,-5-13 524,-1 6 37,7-8-667,-7-7 294,9-3-562,-9 1 675,7 1-573,-7 8 325,8 0-41,-7 8 150,5 10-712,-13 9 415,6 15 432,-8 2-926,0 8 1131,8 0-491,-6 8 452,5 2 1,1 38-1,2 7 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23.61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0 52 7861,'0'-10'554,"0"3"-334,0-1 7,0 6-7,0-13 0,0 13 1020,0-6-804,8 8 54,2 8-273,7 1 223,8 16 0,-6-5-223,14 20-384,-6-11 186,7 13-54,1 0 252,-1 2 0,1 1-376,-8 5-381,6-6 613,-14 8 141,6 0-193,-8-1-35,0 1 193,-7 0-343,-2 0 181,-8 0-142,0 8-72,-8-7 107,-2-1 1,-7-2-36,0-13-504,-8 13 302,6-22 165,-6 13-54,7-22-652,1 6 699,0-8-126,-1 1 599,1-9-1033,7-1 328,3-8 310,7 0 0,7-23 1,3-6-1</inkml:trace>
  <inkml:trace contextRef="#ctx0" brushRef="#br0" timeOffset="750">986 294 9208,'10'0'784,"-3"0"-623,1 0-1,-6 0-307,13 0 140,-5 0 32,7 8-169,0-6 0,1 13 250,-1-5-249,0-1 238,1 7-23,-1-7 13,0 1-236,0 5 1,1-5 129,-9-1 61,7 7-181,-7-14 158,1 13-30,-2-13 24,-1 6 234,-5-8 1115,6 0-1441,-23 0 201,3-8-29,-5-2-199,1 1-17,7-7 189,-16 7 8,6-8-182,-6-1-1,7 9 99,1-7 197,0 7-25,-8-9-133,6 9 123,-6-7-115,7 14 5,-7-5-10,6 7-77,-6 0 87,0 0 26,-2 7-9,0 3-264,-5 15 246,5 2 9,0 8-7,2-1-342,0 1 343,6 7-33,-6-6-64,15 14 60,2-13 13,8 13-162,0-14 1,0 7 106,0-1 41,0-13 29,8 11-32,2-13-2,15 0 1,-6 6 231,14-14-227,-7 6-9,9-8 7,0 0 555,-1 1-254,1-9-122,7 7 39,2-14 11,0 5-157,6 1-441,-13-6 237,13 6 90,-6-8 1,0-2 0,-5-2-362,-9-2 220,3-7 165,-14 3-1126,6 0 461,-7 3 610,-9-1-330,-1 6-950,-8-6 1018,0 8 1,-39 23 0,-9 6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26.4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87 35 10167,'0'10'300,"0"5"-200,0-5-170,0 15-54,0-6 232,0 13-32,0 3-211,0 9-13,-8 0 249,6 6-34,-5 2-939,7 2 717,0 6 0,-8-16-48,6 6-170,-6-14 287,1 7-504,5-17 233,-6-1 146,8-7-115,-8-9 248,6 7-297,-5-14 176,7 5 138,0-7 0,-8-30 1,-2-9-1</inkml:trace>
  <inkml:trace contextRef="#ctx0" brushRef="#br0" timeOffset="409">52 0 9064,'18'0'677,"-1"0"-532,0 0 36,8 0-37,2 0-37,8 0 41,-1 0 0,9 8 0,-7-6-337,6 13 145,-7-5 12,-1 7 171,-7 1-417,-2-1 188,-7 0-45,-1 8 48,0-6-42,-7 6 174,-2-7-82,-8-1 140,0 0-132,-8 8 42,-9-6 222,-3-1 0,-5-3-222,0-5 6,6-1-136,-14-1-6,7 0 185,-1-6-27,-6 5-739,14-7 350,-14 0 159,14 0-1189,-14-7 1384,14-3 0,2-38 0,9-8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37.53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104 675 7850,'-9'0'15,"1"0"1050,8 0-951,-8 0 275,6 0 1185,-5 0-1093,7 15-296,7-4 0,-5 22-205,14 2 0,-15 1-190,15 14 445,-14 2-717,13 10 316,-13-1-543,13-1 62,-13-1 336,6-13 87,-8 12 136,0-14-675,0 0 314,0-1 202,-8-16-27,6-3 148,-13-6-247,13-1 712,-13-7-607,13-3 397,-14-7-212,15-7-155,-15-3 297,14-7 0,-13-8-226,13 6 518,-13-22-228,5 12-32,0-21-143,3-1-131,-1-3 439,6-13-1079,-6-3 1048,8-1-22,0-6 67,8 1-240,-6 4 222,21-4-199,-11 22-81,13-4 94,0 22 228,-6 1-1,13 10-144,-5 8-247,0 7 30,6 2 757,-6 1-610,7 5 771,-7-6-996,6 8 412,-6 0-193,7 0-181,1 0 0,-8 8 156,6-6-251,-14 13 237,6-5-53,-8 7-47,-7 0-77,-3 1 111,-7-1 24,0 0 357,0 8-167,-7-6 3,-3 14-177,-15-6 259,6 8 0,-14-1-228,6-7 53,-7 6 114,-1-6-137,1 0 49,-1-2-191,0-8 1,9 0 197,1 0-425,0-7 185,13-2-20,-11-8 200,21 0-2002,-6 0 1501,8-8 185,8-2 251,2-7 0,30-19 0,14-7 0,2-4 0,1 0 0</inkml:trace>
  <inkml:trace contextRef="#ctx0" brushRef="#br0" timeOffset="352">1003 675 8909,'0'9'44,"0"-1"720,0-8-612,0 8 0,0 1-255,0 1 244,-7 5 36,5 2-36,-14 3-294,15 5 136,-15 0-1,14-6-439,-13 6 284,13-8-19,-6 8 9,8-6 218,0 6-35,0-15 23,0 5 247,8-13-264,2 6-70,7-8 56,8 0 433,-6-8-204,14-1 12,-6-16-215,15 5 370,-6-12-556,7 5 491,-9-8-363,-7 1 212,6-1-145,-14 0 42,6 9 49,-8-7 13,-7 14-8,-2-14 24,-8 14-28,0-6 355,-8 8-362,-2-1-305,-15 9 94,6-7-27,-14 14 200,-1-5-751,-3 7 348,-5 0 143,7 7-1046,1 3 517,7 7 324,-6 1 67,6-1-986,1 8 1310,8 2 0,18 38 0,10 8 0</inkml:trace>
  <inkml:trace contextRef="#ctx0" brushRef="#br0" timeOffset="908">1799 432 7879,'10'0'0,"5"0"0,-13 0 368,5-7-227,1 5 1,2-6 237,-1 8-218,7 0 0,-7 0 40,1 0-413,5 0 165,-5 0 1,7 0 167,-7 0-191,5 0 25,-5 0 145,-1 0-1,7 0-278,-14 0-1,5 0 250,1 0 347,-6 0 175,6 0-507,-24 0-241,5 0 242,-22 0-11,14 0 38,-14 0-59,6 8 55,-7-6-23,-1 13 21,1-13-209,7 13-26,-6-13 210,14 14-125,-6-14-201,8 13 91,-1-13 0,9 13-367,1-5 236,8 7 106,0 1 32,0-1 66,8 0 15,9 0-57,10 8 106,7-5-119,1 12 46,0-13-69,-1 6 348,8 0 24,-5-5-154,-2 5 81,-3 0 230,-5-6-122,0 6-1,-10-8 22,-1 0-201,-14 8 53,5-5-85,-7 5 347,-15-8-306,3 0 30,-20 0 139,5 1-158,-8-1-3,8 0-25,-5-7-49,5-2 36,-8-8 45,8 0-36,-5 0-146,12 0 11,-5 0 147,8-8-740,8-2 353,1-7 140,0 0-1096,6-1 564,-5 1 310,14 0 76,3 0-598,7-1 473,8-7 449,2 6 0,8-6 0,38-8 0,9-3 0</inkml:trace>
  <inkml:trace contextRef="#ctx0" brushRef="#br0" timeOffset="1209">2421 1038 7867,'-9'9'-395,"1"-1"287,8-8 201,0 8-224,-8-6-1,7 5 173,-7-7 10,8 0 187,0 8-187,0-6 2771,0 6-2597,0-24-284,0 5 40,0-14 194,8 7 100,-7-7-632,7-1 252,0-9 0,-6 0 208,13-7-1239,-13-2 835,13-16 174,-5-1-397,0-8-664,5 0 960,-5-1-489,7 1 227,-7 0-324,5 8 526,-13 9-101,13 9 159,-13 16 472,6 3-242,-8 14 912,0 2-912,-8 8 608,6 0-608,-13 8 0,5 2 0,-22 38 0,-5 7 0</inkml:trace>
  <inkml:trace contextRef="#ctx0" brushRef="#br0" timeOffset="1917">3130 104 7867,'0'-17'0,"0"-1"447,0 9-171,0-7 0,0 7 144,0-1 0,0 2-215,0 1-113,0 5 594,0-6-530,0 31 147,8-2-1,-6 22-133,6-1-353,-8 2 77,0 8 112,0 0-12,0 7-868,0-5 770,0 6 29,0-16-529,0 6 503,0-6-37,0 0 213,0-1-933,-8-9 441,6 1 428,-6-8-187,1-2 93,-3-8-307,1-7 396,-7-3-391,7-7 475,-9 0-271,1 0-80,0-7 590,-1-3-255,1-7-43,0-8 193,0-2-181,-1-8 89,9 1-251,-7-1 574,14 0-261,-5 9-25,7-7 0,7 14 63,-5-6 1,14 7-106,-7 9-61,16-7-110,-6 14 110,14-5 40,-6 7-412,8 0 174,-1 7 13,1-5-112,-1 14 1,9-7-56,-7 16 294,6-5-312,1 12 126,-7-13-71,6 14 200,1-6-166,-14 0 0,11 6 64,-13-14 34,0 6 331,-2 0-152,-8-6-11,0-2 648,-7-1-348,-2-7-198,-1 1 660,-5 5-508,6-13-87,-8 6 566,0-8-661,-8 0 248,6 0 1,-5 0-86,7-8-112,0 6-170,-8-13 1,6 5 161,-6-7-207,1 0 212,5-8-21,-6-2-245,0-8 0,6 1 211,-5-1 11,7-7-310,-8-2 114,6-8 25,-6 0 60,8 0-1208,0 0 720,0 8 240,8-6 1,-4 13-1,6-1-1087,-3 7 955,7 6-586,-12 16 534,13 1 0,-11 10 417,7 4 0,1 57 0,5 22 0</inkml:trace>
  <inkml:trace contextRef="#ctx0" brushRef="#br0" timeOffset="2362">4116 311 10087,'0'10'877,"0"5"-664,0-5 0,0 15-191,8-6 1,-6 14 190,13-6-327,-5 7 130,7 9 0,0-7-255,-7 6 100,5-7 0,-5 0 281,7-1-236,1 1-16,-1-8 188,-8-2-80,7-8 124,-7-7-134,1 5 53,5-13-67,-13 6 440,6-8-173,0 0 0,-6-8 663,13-2-408,-5-15-141,-1-2-330,7-7 177,-7-9-30,8 7 143,8-14-1230,-5 6-39,5-8 832,0 0 123,-6 8-1301,6-6 618,0 13 136,-6-13 262,6 22-501,-8-13 178,1 22 229,-1-6-1035,0 15 626,0-5 926,1 13 1,-16 25 0,-4 16 0</inkml:trace>
  <inkml:trace contextRef="#ctx0" brushRef="#br0" timeOffset="2868">5050 519 7411,'0'10'-445,"0"-3"1243,8-7-294,-6 0 1159,5 0-1191,-7 8-260,0-6 53,8 6-52,-6-8 105,13 0-106,-5 7 1,7-5-1,0 6-9,1-8 9,7 8 0,2-7 1,7 7-239,1-8 0,-1-8 292,1-1-227,7-1-75,2-13-71,1 12-177,-3-14 247,-8 7 28,1-7-1,0-2-254,-1-7 170,-7-1-79,-2 8 246,-15-5 209,5 5-240,-13 0-36,6 2 28,-16 8-10,-2-1 318,-15 1-314,-1 0-64,-1 0 83,-6 7-10,-2 2-309,-1 8 154,-14 0 0,6 0-88,0 16 27,1-5 0,1 22 136,5-6 31,-5 7 198,0 1-211,13 7-49,-11-5 38,21 5 242,1-8-237,3 1 14,13 0 41,-6-1-18,16 1-19,2-8 392,15 5-175,1-12 51,17 12-774,1-5 422,8 0 0,0-2 163,7-8-7,-5 1-995,21-1 465,-12-7-698,22-3 902,-6-7 267,7-7 0,-3 5 0,3-8 0,8-3 0,-44 2 0,0-1 0,2-4 0,0 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35.99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53 364 7863,'-10'0'858,"2"0"-78,8 0-501,-7 0-54,5 0 617,-6 0-632,0 0-1,7 0-113,-7 0 157,23 0-119,-3 0-19,13 0-27,0 0-187,-6 0 198,14 7 5,-14-5 22,13 6-293,-5-8-2,8 8 257,-8-6 3,6 5-256,-7-7-37,9 0 269,-8 8-645,6-6 293,-14 6 85,6-8-537,-8 0 293,0 0 179,1 0-114,-1 0-180,-7 0 160,-3 0-121,-7 0 1,-46-16 0,-12-3 0</inkml:trace>
  <inkml:trace contextRef="#ctx0" brushRef="#br0" timeOffset="540">364 35 7917,'0'-9'-1013,"0"1"3510,0 8-2279,0-8 37,0 6 1545,0-5-1183,0 22-200,0 4 0,0 16-372,-8-1 173,6 1 55,-5 7-276,-1 10-677,6 2 898,-13 13 1,13-13-1165,-6 13 540,8-13 247,0 6 161,0-9-2038,0 1 793,0-7 1243,0-3 0,23-15 0,6-2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5:44.90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121 208 8083,'10'0'400,"5"0"-367,-5 0 8,15 0 199,-6 0 0,14 0-191,-14 0 0,15 0 0,-1 0-137,6 0 200,1 8-718,-5-6 318,-1 6 175,8-8-872,-5 7 475,5-5 510,-7 6 0,-8-16 0,-2-1 0</inkml:trace>
  <inkml:trace contextRef="#ctx0" brushRef="#br0" timeOffset="335">0 537 9901,'17'0'685,"1"0"-531,7 0-310,2 0 190,7 0-23,1 0-765,7 0 184,2 0 446,0 0 73,14 0-973,-12 0 458,14 0 266,-1 0-549,-5 0 223,6 0 626,-1 0 0,3-6 0,7-3 0,9-1 0,0 0 0</inkml:trace>
  <inkml:trace contextRef="#ctx0" brushRef="#br0" timeOffset="1007">1643 278 9248,'-10'0'-342,"3"0"457,7 0-87,0 7 326,0-5-161,-8 14-51,6-14-110,-6 13 233,1-6 26,5 9-167,-6 7-23,0-6 25,7 14-36,-7-14-228,8 6 1,0 0 285,0-6-49,0 14-285,0-14 130,0 6-42,8-8 162,1 0-103,8 1 74,1-1-54,7-7 43,-6-3 310,14-7-151,-6 0 0,7 0 20,8-7-139,-5-3-16,5-7-252,0-8 273,-5 6 73,5-14-60,-7 14-164,-1-14-1,1 6 187,0 0-19,-1-5-170,-7 5-104,6-8 210,-14 8 35,-2-5-7,-1 5-10,-15-8-38,7 0-101,-16 1 105,-9-1 18,-10 1-484,-15 7 302,-2-6-11,-8 14 170,-8 2-291,-1 9-742,-8 8 840,-8 0 160,6 8-995,-14 1 476,6 16 169,1 2 383,1 15 0,13-5 0,1 7 0,-2 4 0,-3 6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11.844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037E7"/>
      <inkml:brushProperty name="anchorY" value="-1.27904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073E7"/>
      <inkml:brushProperty name="anchorY" value="-1.28184E7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117E7"/>
      <inkml:brushProperty name="anchorY" value="-1.28463E7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131E7"/>
      <inkml:brushProperty name="anchorY" value="-1.28718E7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181E7"/>
      <inkml:brushProperty name="anchorY" value="-1.28995E7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235E7"/>
      <inkml:brushProperty name="anchorY" value="-1.29273E7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294E7"/>
      <inkml:brushProperty name="anchorY" value="-1.29553E7"/>
      <inkml:brushProperty name="scaleFactor" value="0.5"/>
    </inkml:brush>
  </inkml:definitions>
  <inkml:trace contextRef="#ctx0" brushRef="#br0">122 641 7929,'-17'9'6,"-1"-1"278,1-8-4,0 8-51,7-7-125,-5 7 127,13-8 666,-6 0-720,23 0-4,-3 0 0,13 0-196,0 0-70,-6 0 256,14 0-93,-6 0-67,7 0 103,-7-8 8,6 7 2,-6-15-264,7 7 259,-7-9-4,6 1 3,-14 0-265,14-1 215,-14 1 53,6 0-113,-8 0-89,1-1-38,-9 1 182,-1 0-42,-8-1 43,0 1-49,0 0-134,0 7 146,-8-5 9,-1 5-6,-9 1-196,-7 1 191,-2 8 2,1 0-9,-7 0-159,-2 0 156,-1 15 6,-6-3-21,-1 20-663,7-5 397,-7 8 256,9 0-242,-1-1 212,8-7-31,2 6-278,8-6 133,7 7-1,3-7 93,7 6-200,7-14-28,3 14 686,7-14-476,8 6-38,2-8-12,16-7 67,-7 5-63,6-13-140,1 13-50,-7-13-85,6 6 471,-7-8 0,0-15 0,-1-5 0</inkml:trace>
  <inkml:trace contextRef="#ctx0" brushRef="#br1" timeOffset="300">796 468 11794,'0'9'-18,"8"7"-71,2-7 96,7 9-30,8-1-354,2 0 223,7 8-64,1-6 271,0 6-847,-1 0 390,8-6-169,-5 14-47,5-14 188,-7 6 163,-1-7-819,-7-1 468,-2 8 620,-8-14 0,-22 12 0,-7-13 0</inkml:trace>
  <inkml:trace contextRef="#ctx0" brushRef="#br2" timeOffset="517">1263 450 7993,'0'-9'0,"0"1"852,-7 8-345,5 0-145,-14-8-146,14 6-29,-5-5 1,-1 7 262,6 0-239,-6 0 0,1 0 1,5 0-252,-14 0 244,14 0 51,-13 0-50,5 7-413,-7 11 190,0 1-1,0 14 190,-1 1-919,-7 10 415,6 8-498,-14 0-481,7 0 604,-1 0 333,-6 7-566,14-5 941,-6-2 0,15-2 0,2-6 0</inkml:trace>
  <inkml:trace contextRef="#ctx0" brushRef="#br3" timeOffset="1043">1678 433 8809,'10'8'-204,"-2"-6"178,-8 5 0,0-7-199,7 8 142,-5-6 22,6 6 20,-8-8 492,8 0-239,-7 0 0,7 7 221,-8-5 716,0 6-1028,-8-8-20,7 0 54,-15 0-118,14 0 77,-13 8 25,5-6-79,-7 13-212,0 2 197,-1 2 39,1 14-296,0-6 15,-1 8 265,1 7-690,0-6 310,7 7 162,-5-9-60,13 1-431,-6-1 257,8 1 153,0-8-118,8-2 212,2-16-96,15-1 55,-6-8-147,13 0 156,-5 0-242,8 0 215,-8-15-207,6 3 403,-7-20 0,9-3 0,-13-20 0,-2-11 0,2-8 0,0 0 0</inkml:trace>
  <inkml:trace contextRef="#ctx0" brushRef="#br4" timeOffset="1275">2024 156 7927,'0'-34'-897,"0"-1"747,0 8 1200,8 2-416,-6 8-207,5 7 55,-7 3 1793,0 7-2256,0 15 200,0 4-25,0 8 80,0 14-55,0-13 1,-7 22-850,5-5 528,-6-1 149,0 6-63,6-6-565,-5 15 299,7-5 188,-8 6 24,6-16-808,-5 6 384,7 2 238,0 2-479,7-2 323,-5-3 55,13-12-764,-5-2 369,7-10 294,1-8 458,-1 0 0,0-7 0,8-10 0,-6-18 0,8-24 0,2-12 0,-1-6 0,0-1 0</inkml:trace>
  <inkml:trace contextRef="#ctx0" brushRef="#br5" timeOffset="1643">2335 485 9236,'0'17'599,"0"-7"-380,0 13-2,0-12 3,0 22-1,0-6 55,0 0-212,0 6 1,0-7 156,0 9-646,0-8 275,0 6 177,0-14-41,0 6-642,0-8 370,0 0 185,8-7 14,-6 5-303,13-13 192,-13 6 18,14-8 64,-14 0-39,13 0 87,-5-8 165,7-1-175,0-16-15,0 5 11,-7-4 279,5 6 1,-5-7-225,0 6-19,5-6 539,-13 15-245,6-5-77,-8 13 1,7-13 306,-5 13-213,6-6 63,-8 8-287,0-8 115,0 7 59,0-7-93,0 31-37,0-10 32,0 20 17,0-16-19,0 8-593,0-5 277,0 12 98,0-13-1,0 6-836,8-7 461,1 7 174,1-6-873,5 6 484,-5-8 272,7-7-265,0 5 689,1-13 0,-1 13 0,16-59 0,3-6 0</inkml:trace>
  <inkml:trace contextRef="#ctx0" brushRef="#br6" timeOffset="2409">2889 744 9232,'0'-9'634,"0"1"505,0 8-977,0 15-1,0-11-687,0 19 350,0-13 64,0 0 0,0 5-459,7-5 294,-5 7 88,6-8 1,0 7-95,-6-14 0,5 13 88,1-13 113,-6 13-171,13-13 119,-5 6 642,0-8-293,5 0-140,-5 0 0,-1-8 38,6-1-12,-5-9-52,0 1-77,5 0 306,-13-8 1,13 6-188,-13-6-55,6 0 389,-8 5-180,0-5 62,0 8 26,0 0-210,-8 0 6,6 7-274,-13-5 0,5 13 260,-15-6-7,6 8-269,-13 8 116,12 1-7,-12 16 143,5 2-879,0 8 175,-6-1 374,14 1-1,-6 7-829,8-13 482,-1 11 130,9-20-428,1 5 405,8-8 480,0-8 0,8-1 0,9-8 230,10-15-230,8-4 0,7-16-892,2-7 892,8-10 0,0-2-1012,0-6 1012,-8 1 0,6 5 0,-6-13-57,0 5 124,-9 1-672,-3 1 933,-12 16-106,5-6-305,-16 6 372,7 0 32,-14 1 464,13 9-717,-13 7 1295,6 10-1120,-8 1 644,0 14 2002,0-5-2154,0 22-854,-8-11 224,6 19-54,-6-13-153,1 7 159,5 8-1,-14 2 124,14 7-265,-13 1 75,5 0 0,1-1 58,-7 8-90,14-5 54,-5 5 107,7 0-169,-8 3-460,6-1 535,-6 6 30,16-14-281,2 14 8,7-13 240,0 5-519,8-7 230,-5-8 0,12 5 188,-5-20-262,15 11 114,-5-21-1,5 5 76,-7-7 150,7-7-197,-13-3 86,11-15-103,-13-2 392,0-7-26,-2-1-267,-8 0 255,1 1 23,-9-8-212,7 5 199,-15-5 37,7 7-231,-8 1 66,0-1 465,0 8-217,0 2-1,-8 16 115,-1-7-70,-8 14-86,-1-5-14,1 7-70,0 7 68,-8 3-45,6 7-53,-14 8-184,14 10-28,-14 1-90,14 14-466,-6-13 361,7 13 185,1-6-39,0 0-1242,7 6 615,3-6 354,14 0 52,11-1-679,16-9 1049,10-7 0,14 0 0,7-8 0,10-1 0,4-5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15.804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364E7"/>
      <inkml:brushProperty name="anchorY" value="-1.29834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449E7"/>
      <inkml:brushProperty name="anchorY" value="-1.30114E7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538E7"/>
      <inkml:brushProperty name="anchorY" value="-1.30395E7"/>
      <inkml:brushProperty name="scaleFactor" value="0.5"/>
    </inkml:brush>
  </inkml:definitions>
  <inkml:trace contextRef="#ctx0" brushRef="#br0">156 796 7945,'-9'0'0,"1"-8"1049,8 6-414,-7-6-206,5 8 10,-6 0-233,0 0-52,6 0-369,-5 8 183,-1-6 38,6 13-209,-6-5 157,1 7 0,5 1 156,-6 7-354,8-6 185,-8 13-21,6-5 163,-5 0-554,7 6 241,0-14 67,7 6-14,-5-8-71,14 1 1,-7-1 105,9-7 344,-1 5-292,8-13-32,-6 6 224,14-8-2,-6-16-163,7 5 25,1-22 226,-1 14-204,1-22-445,0 13 471,-1-15 125,-7 9-118,-2-1-29,-8 1 53,1-9 240,-9 14-114,-1-11-1,-8 21 368,0-6-221,-8 8 34,-1-1-9,-9 1-224,-7 7-17,-2 3 57,-7 7-206,-1 0-5,1 0 163,-1 7 26,-7 3-299,5 7 39,-5 8 250,7-5-81,1 12-436,-1-13 176,8 6-1,2-7-416,16-1 297,1-7 96,0 5-277,7-13 184,-7 13 219,16-13-73,1 6 305,8-8-7,1 0-245,7 0-62,2-8 306,7-1-22,1-9-257,-1 1 56,1 0 507,0-1-198,-9 1-18,7 8 13,-14-7-7,6 14-70,-7-5-85,-1-1 27,-7 6-29,5-6 25,-13 16 277,5-6-144,-7 21 0,0-12-133,0 22-29,-7-6 30,5 8 11,-13-1-3,13 8-272,-14-5 11,14 5 249,-5-7-930,7-1 433,0 1 192,0 0-818,0-9 1077,7-1 0,49-23 0,19-4 0</inkml:trace>
  <inkml:trace contextRef="#ctx0" brushRef="#br1" timeOffset="359">935 139 7943,'0'-18'-521,"0"9"348,0-7 186,-8 7-9,6-1 1,-6-5-1,8 13 712,0-14-306,0 14 1,0-13 188,0 13-192,0-5 0,0-1-139,0 6 823,0-6-811,0 24-55,0 3-178,0 15 174,0 1 17,0 7 42,0 2-498,0 8-418,0 8 593,0-6-265,-7 5 222,5 1-43,-6 1 249,8 8-903,0-7-367,0 5 937,0-5 1,0 7-682,0-8-92,0-1 618,0-8-608,0-8 351,8-2 213,-6-15 291,13 6 121,-5-14 0,7-32 0,0-18 0</inkml:trace>
  <inkml:trace contextRef="#ctx0" brushRef="#br2" timeOffset="668">1229 121 7451,'-10'0'1867,"2"0"-724,8 0-918,0-7-162,0 5 1539,0-6-1064,0 23-156,0 5-1,0 14-101,0 8-673,8 3 308,-6 6-566,13 9-886,-13 2-257,14 14 1504,-14 3 104,13 15-1949,-5-5 2135,7 5 0,-8-16 0,-1 7 0,1 6 0,-1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17.97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631E7"/>
      <inkml:brushProperty name="anchorY" value="-1.30675E7"/>
      <inkml:brushProperty name="scaleFactor" value="0.5"/>
    </inkml:brush>
  </inkml:definitions>
  <inkml:trace contextRef="#ctx0" brushRef="#br0">347 104 7909,'0'-10'-115,"0"-5"136,0 13 0,0-13 137,0 13-275,0-14 271,0 15-30,0-7 227,0 0 2,0 6 64,0-5-200,0-1-43,0 6 301,0-6-350,7 8 25,-5 0-1,13 0 0,-5 0-308,7 0 178,1 0-72,-1 0-313,0 0 203,1 8-1,-1-6-3,0 13 11,0-13 147,1 6 42,-1 0-182,0-7-1,-7 7 75,5 0 51,-13-6 173,14 5-181,-14-7-56,13 0 44,-13 0 1306,5 0-1191,-14-7 52,-10 5-52,-3-14-287,-5 15-1,8-15 271,-8 14 14,-2-13-93,-7 13 61,7-6-57,-6 8 45,6 0 135,-7 0-143,-1 8-47,0 2 206,1 7 15,-1 0-165,1 8-16,-1 2 25,8 0 44,2 6-36,8-7-142,0 9 145,-1 0 22,9-1-20,-7 1 3,14-1-11,-5 9-11,7-14 9,0 11 50,0-13-52,0 15-19,0-13-83,7 11 91,-5-21 5,14 6 47,-7-7-45,16 7 7,-6-14-4,6 12 241,-7-13-235,7-1 17,2 7-16,7-14 162,1 5-150,7-7 0,-5 0 0,12 0-330,-12 0 154,13 0 1,-14 0-760,7-7 418,-16 5 222,5-14-1253,-5 15 699,0-15 276,-2 14 520,-8-13 0,-7-10 0,-2-12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1:56.534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27216E6"/>
      <inkml:brushProperty name="anchorY" value="-2.65517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28182E6"/>
      <inkml:brushProperty name="anchorY" value="-2.67529E6"/>
      <inkml:brushProperty name="scaleFactor" value="0.5"/>
    </inkml:brush>
  </inkml:definitions>
  <inkml:trace contextRef="#ctx0" brushRef="#br0">69 1263 7687,'-9'0'445,"-7"0"-24,7 8 361,-1-6-184,-5 6 224,13-8-193,-6 0-318,23 0 1,-1 0-90,15 0 0,0 0 45,5 0 1,6-6-93,1 0 0,13-5 49,-3 5 1,13-10-269,-1-1 0,5 0-59,1-6 1,6-4-230,0-2 0,1-4 278,-1-1 1,-5-7-29,-1 1 0,0-2-35,-6 1 0,-1 3 31,1-8 0,-7 2 129,2-2 1,-5 1-89,-1 5 0,-6 2 93,0-8 0,-7 5-4,1-5 0,-3 6 10,-3-6 0,-5 5-58,0-5 1,-8 10-9,2 1 0,-6 2 1,-5 10 0,1 0-6,-7 6 1,2 2 134,-2 3-629,-4-3 94,5 13 47,-7-6-3120,0 8 2863,0-8 379,0 7 0,2-13-337,4 8 554,-4 1 0,7-1-47,-3 0 78,-4 0 0,6 6 0,-16-7 0,-1-3 0</inkml:trace>
  <inkml:trace contextRef="#ctx0" brushRef="#br1" timeOffset="433">1470 208 8742,'-10'0'2272,"3"0"-1428,7 0 1,2-5-621,3-1 0,-1-2-1,8 2 1,5 5-91,6-5 0,8-4-118,-2-1 0,3 1 83,3-1 1,1 5-146,5-6 0,-5 8-3,5-1 1,-7 1 48,-5-2 0,2 4-131,-8-4 0,-6 4 45,-5 2 1,-7 0-87,7 0 264,-8 8 0,3 2 132,-7 7 0,0 2-240,0 4 1,-5-2-155,-1 8 1,-6-6-260,7 6 1,-7 0-566,6 6 1,-1-3 994,1-3 0,-19 42 0,-12 4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24.919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743E7"/>
      <inkml:brushProperty name="anchorY" value="-1.30955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86E7"/>
      <inkml:brushProperty name="anchorY" value="-1.31237E7"/>
      <inkml:brushProperty name="scaleFactor" value="0.5"/>
    </inkml:brush>
  </inkml:definitions>
  <inkml:trace contextRef="#ctx0" brushRef="#br0">0 118 7882,'0'-9'983,"0"1"-624,0 8-176,0-8-199,0 6 1133,0-5-1003,0 22-263,0-3 254,0 13 17,0 0-19,0-6-324,0 13 152,0-5-27,0 0 175,8 6-568,-6-6 258,5 7 104,-7 1-1,0-8-622,0 6 351,0-7-427,0 1 369,0 6 108,0-14 1,0 6-82,8-7 430,-6-1 0,6-8 0,-8 7 0,-8-53 0,-2-3 0</inkml:trace>
  <inkml:trace contextRef="#ctx0" brushRef="#br1" timeOffset="400">17 52 7678,'0'-10'-34,"0"3"222,0 7-154,8 0-1,-6-8 9,6 6 353,-8-6-157,7 8 0,3 0 202,0-7-159,13 5 31,-12-6-17,22 8-155,-6 0 1,7 0-1,1 0-302,7 0 192,-5 8-34,5 1 180,-7 9-436,-1-1 180,-7 0 0,-2 1 164,-8-1-149,1 0-71,-9 0 203,-1 1-146,-8 7-49,-8-6 82,-1 6 59,-9 0 105,-7-6-113,-2 6-27,-7-8 146,-1-7-110,1 5-5,-1-13 18,1 6-654,-1-8 305,0 0 150,1 0-1,7 0-423,-6 0 596,14-8 0,2-55 0,9-22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28.81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2978E7"/>
      <inkml:brushProperty name="anchorY" value="-1.31516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171E7"/>
      <inkml:brushProperty name="anchorY" value="-1.31781E7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319E7"/>
      <inkml:brushProperty name="anchorY" value="-1.32057E7"/>
      <inkml:brushProperty name="scaleFactor" value="0.5"/>
    </inkml:brush>
  </inkml:definitions>
  <inkml:trace contextRef="#ctx0" brushRef="#br0">0 35 8066,'0'-10'-314,"0"3"825,0 7-792,0-8 215,0 6-39,0-6 103,0 24 13,0-5-33,0 14 9,0-8 11,0 1 4,0 7 5,0-6-17,0 6 21,0-8-5,0 0 20,0 1-42,0-1 32,8 0-6,-6 1-7,13-1 3,-13 0-15,14-7 211,-15 5-190,15-5-2,-7-1 10,9 7-3,-1-7 4,0 1-4,-7 5 12,5-13-125,-5 14 117,7-14 6,1 13-9,-1-13-171,0 13 163,0-13 1,1 6-1,-1 0-20,0-7 13,1 7 153,7-8-162,-6 0 7,6 0-1,-8 0 154,8 0-144,-6 0 10,14-8-7,-14 7-49,14-15 58,-6 14 13,7-5-16,-7 7 50,6 0-48,-6-8-22,7 6 23,1-6 1,-1 8-1,1 0 58,0 0-59,-1 0-8,1-7 5,-1 5 260,1-6-253,7 8 14,-5-8-11,13 6-15,-14-5 24,14-1 24,-13 6-21,20-13-589,-18 13 587,18-6-1,-12 0-253,7 7 253,-1-7-7,9 8-191,-14 0 0,12 0 143,-14 0 21,8 0-47,-8 0 34,6 0-47,-6-8 37,8 6-16,-8-5 12,6 7-18,-6 0 15,8 0 122,0-8-117,-8 6 9,6-6 85,-13 8-66,13 0-18,-6-7 234,0 5-1,-2-6-197,1 8-12,-7 0 157,14 0-145,-13 0 23,5 0-18,-8 0-77,1 0 92,7 0 12,3 0-16,-1 0-264,-2 0 257,0 0-212,-5 8 4,13-6 176,-6 5-279,0-7 237,6 0 37,-6 0-37,8 0 26,-8 0-90,14 0 84,-20 0-28,20 0 22,-14 0 177,8 0-181,0 0 6,8 0 0,-7 0 218,-1 0 0,-2 0-176,-6 0 185,8 0-175,0 0-12,-8 0-12,6 0 19,-13 0 20,5 0-9,0 0-201,3 0 194,-1 0 19,6 0-15,-14 0-257,14 0 248,-6 0-22,8 0 15,0 0-102,-8-7 88,6 5-31,-6-6 169,8 0-150,0 6 6,0-13 11,0 13-12,0-6 6,0 8-6,0-7 100,0 5-90,-1-6 22,1 8-18,-8 0-21,6 0 27,-5 0 7,6 0-8,1 0-55,-7 0 53,5 0-3,-14 0-40,14 0 35,-6 0 3,0 0 93,6 0-94,-5 0 0,6 0 0,1 0-5,0 0 5,0 0 5,0-8-3,0 6 218,0-5-211,7-1 12,-5 6-523,6-13 434,-9 13 83,-6-14 17,5 15-74,-6-7-121,0 8 172,-2 0-176,-7 0 0,-1 0 142,1 0 286,0 8-319,-8 1 570,-2 1-570,-1 5 313,3-13-233,0 13-61,6-5-30,-14 0 315,14 5-286,-6-5 1,7-1 160,-7-1-133,14 0-7,-20-6 0,19 13 226,-13-13-211,8 6 23,-1-1 1,8-5-29,-5 14 34,-2-15-13,-3 15 1,-5-14-6,8 13 21,-8-5-10,5-1 20,-13 7-55,14-7 36,-14 1-28,6 5-224,0-5 241,-6-1-4,6 7-368,-15-14 175,5 13-19,-5-13 155,0 13 56,5-13-66,-13 6 22,6-8-58,-8 0-27,0 8 26,0-6 582,0 5-259,-8-7-204,6 0 25,-6 0-21,1 0-17,-3 0 71,0 0-228,3 0 175,-1 0-5,6 0 27,-13 0-124,13 0 93,-14 0 2,15-7-42,-7 5-50,0-14 38,6 14 32,-5-13 183,7 5-182,0 1 3,0-7-2,-8 15 210,6-15-4,-6 14-169,8-13-98,0 13 129,0-6-7,0 1-233,0 5 160,0-6 37,0 0-3,0 6 1,8-5 41,-6 7-47,6 0-20,-1 0 306,3 0-286,-1 0 0,7 0-3,-7 0 47,9 0-24,7 0-7,-6 0 36,6 0 23,0 0-20,2 0-24,7 0-70,1 0 69,0 0 15,7 0-14,-6 0-196,7 7 188,-9-5-9,1 14 61,7-14-58,-5 13-3,5-5-18,-8-1 145,1 7-124,0-15 7,-1 15-1,8-14 34,-13 5-33,12 1-3,-7-6 23,3 6 152,5-8-150,0 0-11,2 0-160,1 0 168,5 0 20,-6 0-219,0 0 202,14 0-2,-20 0-11,20 0-53,-14 0 54,8 0 15,-8-8-20,14 6-255,-20-6-10,20 8 255,-14 0-27,8 0 214,7 0-27,-5 0-160,6 0 8,-1 0-590,-5 0 563,6 0-260,-8 0 268,-1 0-1,1-7 0,0 5-224,0-14-145,-8 15 346,6-15 8,-6 14 170,8-13-172,0 13-1,-8-6-4,6 1-16,-13 5 11,13-6-9,-6 8 268,0 0 0,-2 0-225,1 0-6,-7 0 8,6 0 43,-7 0-33,0 0-287,7 0 298,-6 0 8,7 0-17,-1 0 118,2 0-121,0 0-18,6 0-78,-6 0 86,1 0 0,5 0-189,-6 0 177,8 0-24,0 0 19,-8 0-59,6 0 55,2-8-6,-6 6 4,11-5-70,-20 7 67,13 0 4,-6 0-4,0 7-92,-2-5 57,1 6 17,-7-8-12,14 0 86,-6 0-72,8 0 0,-8 0 182,6 0-172,-13 0 5,13 0 58,-6 0-56,8 0-1,-8 0 20,-2 0-106,1 0 104,-7 0 10,14 0-16,-13 0-157,5 0 673,-7 0-520,-1 0 312,1 0-389,-1 0 61,1 8-201,-1-6 296,-7 5-124,6 1 44,-6-6 176,8 6 1,-1-8-210,1 0 5,-1 0 106,1 7-103,-1-5 12,1 6-8,0-8 115,-1 0-107,1 0 11,7 0 74,-5-8-70,5 6-5,-8-5-8,1 7 13,0 0 23,-1 0-13,-7 0-93,6 0 80,-6 0 4,0 0-3,5 0 104,-13 0-97,14 0-2,-6 0-2,0 0 90,-2 0-85,0 0 7,-6 0 172,14 0-165,-6 0-4,0 0-207,5 0 206,-13 0 19,14-8-17,-6 6 291,0-13 1,6 13-266,-7-14-9,9 14 263,0-13-17,-1 13-194,1-13-25,-1 5 44,1 1-37,7-7 105,-5 14-180,5-13 132,-7 13-36,-1-13 25,1 5-219,-1 0 54,1-5 141,-8 5-1540,6 1 714,-14-7 285,6 7 202,-16-9-1138,7-7 1,-14 1 1373,3-5 0,-87-27 0,29 28 0,0 0 0</inkml:trace>
  <inkml:trace contextRef="#ctx0" brushRef="#br1" timeOffset="967">9944 588 7650,'0'-9'582,"0"1"627,0 8-835,0-8 44,0 6 452,0-5-981,7 7 238,3 7-77,0 3-112,13 7-45,-12 1 206,14 6-86,0-4 118,-6 12-75,14-5-300,-6 8 336,8-1 105,-1 1-117,-7 0-10,6-1-169,-6 1 165,0-1-14,5 1 143,-13 0-134,14-9-15,-14 7 34,-1-6-291,-3 0 288,-5-2-15,-1 0 3,7-6 128,-15-2-314,7-1 183,-8-14 82,0 5-537,-8-14 190,7 5 2,-7-6 185,8 8-1846,0 0 1441,0-8 146,0 6-243,0-13 171,0 13-44,0-6-192,-8 1 209,6-3-1,-5 1 154,-1-7 221,-2 14 0,1-13 0,-7 13 0,7-6 0,-9 8 0,-76 0 0,38 0 0,-1 0 0</inkml:trace>
  <inkml:trace contextRef="#ctx0" brushRef="#br2" timeOffset="1334">10134 1072 8205,'-10'0'1027,"3"0"18,7 0-826,-8 0-163,6 0 641,-6 0-516,8 8-197,0-6 0,8 13 148,-6-13-91,13 14 97,-5-7 1,7 9-108,1-1 95,-1 0-23,8 0 17,-6 1 90,6-1-90,0 0 10,-6-7-7,6 5-158,0-5 155,-6 7 8,14-7-13,-14 5 195,6-13-190,0 6 8,-6 0-37,6-7 65,-7 7-32,-1-8-78,-7 0 76,5 0 2,-13 0-1,6 0 110,-1 0-112,-5 0-3,6 0 3,0-8-100,-6-1 102,13-8 36,-13-1-34,13-7-704,-5 6 331,-1-14 141,7 6-1158,-7-7 586,1 7 329,5-6-614,-5 14 428,0-14 109,-3 14 141,1 2-1288,-6 2 1574,6 13 0,-70 40 0,-15 20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31.67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472E7"/>
      <inkml:brushProperty name="anchorY" value="-1.32332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634E7"/>
      <inkml:brushProperty name="anchorY" value="-1.3261E7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774E7"/>
      <inkml:brushProperty name="anchorY" value="-1.32865E7"/>
      <inkml:brushProperty name="scaleFactor" value="0.5"/>
    </inkml:brush>
  </inkml:definitions>
  <inkml:trace contextRef="#ctx0" brushRef="#br0">52 35 7918,'-9'0'246,"-1"-6"733,4 0-514,4 1-231,-5-3-630,7 6 256,0-6-3,-8 8 35,6 0 1081,-6 0-728,16 8 0,-6 2-141,6-1 268,-8 7-219,7-7-39,-5 9 6,14 7-64,-14-6 78,13 6 44,-13 0-159,13-6-26,-5 14 143,-1-14-213,7 14 204,-7-7-3,1 1 25,5 6-121,-5-14 79,7 14-101,1-14 90,-1 6-427,0-8 208,0 1-89,1-1 261,-9 0-281,7-7-1,-7 5 207,1-13-29,5 6 39,-13-8 346,6 0-159,0 0 4,-7 0 526,7 0-405,-8-8-245,8-1 422,-6-9-156,13-7 60,-5-2-253,-1 0-169,7-13-1,-7 11 308,9-13-733,-1 7 303,0-7 148,1 6-387,-9-7 241,6 16-37,-5-5 259,0 13-399,5-6 174,-13 7-16,6 9-1,-8-7-652,0 14-2904,0-5 2906,0 22 305,0-3 531,0 13 0,-23 38 0,-6 12 0</inkml:trace>
  <inkml:trace contextRef="#ctx0" brushRef="#br1" timeOffset="400">951 18 11578,'-9'0'656,"1"7"-431,8-5-1,0 14-412,-8-7 168,7 9-1,-15-1 270,7 8-316,-1 2-39,-5 7 278,5 1-89,-7 0-896,-8-1 406,5 1 229,-5 7-1482,8-6 949,-8 7 213,6-16-850,-6 5 460,15-12 360,-5 12 528,5-20 0,24-12 0,7-19 0</inkml:trace>
  <inkml:trace contextRef="#ctx0" brushRef="#br2" timeOffset="934">1522 139 7979,'0'-10'0,"0"2"830,0 8-373,0-7-53,0 5-64,0-6-434,-8 8 325,6 0-47,-13 0 18,13 8-25,-13-6 1,5 13-1,-7-5-125,0 7-41,-1 8 157,1-6-435,0 14 200,-1-14-40,9 14-121,-7-6 116,7 7 0,-1-7 121,3 6-214,7-6-24,0 0 256,0-2-80,0-8 257,7 0-241,3 1 29,7-9-54,8-1 265,2-1 1,15-5-208,-5 6 369,5-16-168,0 6 63,3-21-219,-1 12-179,6-14 207,-14 0 74,6 6-232,-7-14 227,0 6-217,-1-7 205,-7 7-210,-2-6-5,-15 14 172,-3-14-19,1 14 213,-6-6 373,6 0-577,-16 6-31,-9-14 28,-2 14-1,-14-6-573,6 0 271,-8 13 1,1-11 246,-1 14-1272,1-1 558,-9 2 277,-1 8 171,0 8 62,-6 2 0,-2 45 0,-9 11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6:37.427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3921E7"/>
      <inkml:brushProperty name="anchorY" value="-1.33116E7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4027E7"/>
      <inkml:brushProperty name="anchorY" value="-1.33372E7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4138E7"/>
      <inkml:brushProperty name="anchorY" value="-1.33627E7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4278E7"/>
      <inkml:brushProperty name="anchorY" value="-1.33908E7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1.14421E7"/>
      <inkml:brushProperty name="anchorY" value="-1.34185E7"/>
      <inkml:brushProperty name="scaleFactor" value="0.5"/>
    </inkml:brush>
  </inkml:definitions>
  <inkml:trace contextRef="#ctx0" brushRef="#br0">398 208 7529,'10'0'-371,"-3"0"801,-7 0-412,8 0 4,-6 0 180,6 0-176,-1 0 153,-5 0-59,6 0 139,0 0-1,-7 0 1620,7 0-2139,-23 0 211,3 0-39,-13 0 194,0 0-326,-2 8 142,-7 1-94,-1 1 83,-7 5 389,5-5-276,-5 7-84,8 0-79,-1 1 137,0-1 21,9 0-223,1 0 1,15 1 210,2-9-5,8 7-165,0-7-11,16 9 155,-5-1-42,22-7 135,-6 5-104,15-5-44,-6 7 234,14 0 7,-13 0-485,13 1 468,-14-1-171,7 0-16,-16 1 68,5-1-239,-13 0 202,6-7 33,-15 5-22,-2-13 270,-8 13-277,0-5 44,0 0-38,-8 5 155,-2-13 0,-15 13-169,6-13 233,-13 14 1,5-14-208,-8 13 342,1-13-156,7 6 41,-6-1-132,6-5 92,0 6-91,-6-8-15,14 0-1,-6 0-150,16 0 190,-7 0-25,14 0-1942,-5 0 1649,7-8 183,7 6 0,49-13 0,19 5 0</inkml:trace>
  <inkml:trace contextRef="#ctx0" brushRef="#br1" timeOffset="240">727 813 7984,'-10'0'2104,"2"0"-650,8 0-1059,0-8-170,0 6-1139,0-5 1,0 22-1,0 4 1</inkml:trace>
  <inkml:trace contextRef="#ctx0" brushRef="#br2" timeOffset="624">1021 0 11531,'0'18'299,"0"-1"-116,0 0 0,7 0-315,-5 8 128,6 2 38,0 8 133,-7 7-619,15-5-43,-14 13 457,5-6-61,1 8-147,-6-8 88,6 6-1,-8-6-9,7 0-723,-5-1 323,6-9-497,-8 1 416,0-8 239,0-2 32,0-8-265,0 0 643,0 1 0,-15-40 0,-5-8 0</inkml:trace>
  <inkml:trace contextRef="#ctx0" brushRef="#br3" timeOffset="873">830 485 7985,'0'-10'721,"0"2"-191,0 1-57,0 5-248,0-6-216,0 0 216,0 6 0,0-5 56,0-1 209,8 6-1,-6-13-264,13 13 27,-5-6-27,7 0 56,8 6-284,-6-5-1,14-1 229,-14 6 0,14-6-1312,-6 8 655,0 0 272,5 0 155,-5 0-1426,8 8 719,-8-6 216,5 13 214,-12-13 282,12 14 0,-5 16 0,8 15 0</inkml:trace>
  <inkml:trace contextRef="#ctx0" brushRef="#br4" timeOffset="1242">1401 813 7948,'-8'-10'2695,"6"3"-1236,-5 7 1844,7 0-2755,0-8-417,0 6-173,0-5 0,30-1 1,9-2-1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41:08.42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16 33 11916 204878 61586,'-16'-32'0'0'0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41:10.37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195 16 11997 207997 57825,'9'0'-1155'0'0,"-2"0"1091"103"0,-7 0 80-103 0,7 0-4 0 0,-5 0-79 0 0,5 0 71 0 0,-7-7 1 0 0,7 5-22 0 0,-5-5 20 0 0,5 7 0 0 0,1 0 179 0 0,-7 0-174 0 0,14 0-1 0 0,-14 0 2 0 0,14 0 109 0 0,-6 0-104 0 0,0 0-1 0 0,5 0 13 0 0,-12 0 27 0 0,12 0-14 0 0,-12 0-17 0 0,13 0 24 0 0,-14 0-70 0 0,14 0 61 0 0,-14 0-9 0 0,14 0-63 0 0,-13 0 61 0 0,12 0 1 0 0,-12 0-117 0 0,12 0 106 0 0,-12 0 10 0 0,5 0 56 0 0,0 7-71 0 0,-5-5 3 0 0,5 5-6 0 0,-7-7 1037 0 0,0 0-976 217 0,-7 0-191-212 0,5 0 2-4 0,-5 0 156 0 0,7-7-4 0 0,-7 5-253 0 0,5-5-14 3 0,-12 7 245-2 0,12 0-46 0 0,-12 0-208-2 0,12 0 188 0 0,-13 0 33 0 0,6 0-53 0 0,-7 0 41 0 0,0 0-44 0 0,0 7 35 0 0,0-5-63 0 0,0 12 41 0 0,0-5-43 0 0,-8 8 302 0 0,6-8 4 0 0,-5 5-236 0 0,7-5 24 0 0,0 7 227 0 0,-1 0-218 0 0,-6 0-12 0 0,12 1 37 0 0,-10-1 95 0 0,12-7-89 0 0,-7 5-25 0 0,-1-12 244 0 0,8 12-231 0 0,-5-5 23 0 0,12 0-15 0 0,-12-2 11 0 0,12 1-1 0 0,-5-7 14 0 0,7 7-9 0 0,0-8-5 0 0,0 7 10 0 0,0-5-140 0 0,0 5 125 0 0,0 0 1 0 0,0-5-12 0 0,0 12-55 0 0,0-12 48 0 0,0 12-6 0 0,0-12-65 0 0,0 12 75 0 0,0-12-19 0 0,0 13 151 0 0,0-14-138 0 0,0 14 3 0 0,0-6-2 0 0,7 0 166 0 0,-5 5-158 0 0,5-5 0 0 0,0 0 11 0 0,-5 5-66 0 0,12-12 61 0 0,-12 13 13 0 0,5-14-10 0 0,1 7-36 0 0,-7-1 36 0 0,14-6 12 0 0,-13 7 95 0 0,12-1-102 0 0,-12-5-2 0 0,12 12 155 0 0,-12-12-150 0 0,12 12-4 0 0,-12-12 1 0 0,12 12 13 0 0,-12-12-8 0 0,13 5 12 0 0,-14 1-9 0 0,7-7-25 0 0,-1 6 28 0 0,-5 1 14 0 0,12-7-11 0 0,-12 7-52 0 0,12-8 60 0 0,-12 7-16 0 0,12-5 7 0 0,-12 5-17 0 0,12-7 11 0 0,-12 0-51 0 0,13 0 56 0 0,-14 0-21 0 0,14 0 10 0 0,-6 0-20 0 0,0 0 20 0 0,5 0 3 0 0,-5 0 5 0 0,7 0-114 0 0,-7 0 102 0 0,6 0-3 0 0,-7-7 2 0 0,9 5-197 0 0,-8-5 194 0 0,5 7-15 0 0,-5 0-190 0 0,7 0-11 0 0,-7 0 192 0 0,5 0-269 0 0,-12 0 252 0 0,13 0-29 0 0,-14 0 26 0 0,14-8-265 0 0,-13 7 244 0 0,5-7-32 0 0,0 8 13 0 0,-5 0-684 0 0,5 0 419 0 0,0 0 235 0 0,-5 0-68 0 0,5 0 0 0 0,7 8 0 0 0,4 1 1 0 0</inkml:trace>
  <inkml:trace contextRef="#ctx0" brushRef="#br0" timeOffset="792">809 469 11997 208334 57825,'0'-9'-145'0'0,"0"2"5"0"0,0 7 251 0 0,7 0-80 0 0,-5 0 26 0 0,5 0-65 0 0,-7 7 273 0 0,0 2 2 0 0,0 7-212 0 0,0 0 38 0 0,0 0-379 0 0,0 0 170 0 0,0 8 10 0 0,0-6-99 0 0,0 12-1 0 0,0-12 204 0 0,0 13 24 0 0,0-13-503 0 0,0 5 215 0 0,0-7 52 0 0,0 0-214 0 0,0 1 143 0 0,0-8 285 0 0,0 5 0 0 0,0-55 0 0 0,0-6 0 0 0</inkml:trace>
  <inkml:trace contextRef="#ctx0" brushRef="#br0" timeOffset="1126">1068 437 11997 208334 57825,'-9'0'1016'0'0,"1"0"-547"0"0,8 0-439 0 0,-7 0-44 0 0,5 0-377 0 0,-5 0 260 0 0,7 7 202 0 0,0 2 1 0 0,0 14-278 0 0,0-5 12 0 0,0 13 129 0 0,0 1 90 0 0,7 2-663 0 0,-5 13 305 0 0,13-6 333 0 0,-6 7 0 0 0,28 37 0 0 0,-15-38 0 0 0,-1-1 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41:13.89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356 114 12105 217138 53747,'-7'-16'-324'0'0,"5"7"276"0"0,-5 1-1 0 0,7 1 334 0 0,0 5-455 0 0,0-12 162 0 0,0 12 157 0 0,0-5-504 0 0,0 0 233 0 0,0 5-19 0 0,0-5 19 0 0,7 7 173 0 0,-5-7-1 0 0,13 5 181 0 0,-14-5-179 0 0,14 7 0 0 0,-6-7 0 0 0,0 5 102 0 0,5-5-135 0 0,-5 7 33 0 0,7 0 20 0 0,0 0-45 0 0,1 0 54 0 0,-1 0-24 0 0,0 0 48 0 0,0 0-179 0 0,0 0-1 0 0,0 0 134 0 0,0 0-244 0 0,1 0 1 0 0,-1 7 195 0 0,-7-5-245 0 0,5 12 229 0 0,-5-12 15 0 0,7 5-45 0 0,0 0 24 0 0,-7-5-13 0 0,6 5 10 0 0,-13 0-28 0 0,12-5 172 0 0,-12 5-157 0 0,5-7 10 0 0,-7 7-3 0 0,0-5 781 0 0,0 5-747 0 0,-7-7 9 0 0,5 0-60 0 0,-5 0 16 0 0,0 0 27 0 0,5 0-214 0 0,-13 0 206 0 0,14 0-9 0 0,-14-7-55 0 0,6 5 52 0 0,-7-12 3 0 0,7 12-8 0 0,-5-5 48 0 0,-2 0-47 0 0,-2 5 0 0 0,-6-5-6 0 0,1 7 77 0 0,5 0-70 0 0,-12 0 2 0 0,4 0 35 0 0,-6 0-37 0 0,-7 7 7 0 0,4 2-3 0 0,-4 7 82 0 0,-1 8-76 0 0,6 1 19 0 0,-5 7-91 0 0,6-7 77 0 0,1 6-1 0 0,0-6 4 0 0,7 7 150 0 0,1 1-152 0 0,8-1 0 0 0,0-7 1 0 0,7 6 180 0 0,2-14 7 0 0,7 7-174 0 0,0-8 17 0 0,0 0 152 0 0,0 7-1 0 0,0-5-151 0 0,7 6 276 0 0,-5-1-255 0 0,12-5 55 0 0,-5 5 52 0 0,7 1-85 0 0,-7-6 0 0 0,13 5 41 0 0,-11-7-239 0 0,12 0 22 0 0,-7 1 169 0 0,0-1 5 0 0,8 0-232 0 0,-6-7-1 0 0,5 5 210 0 0,0-12-26 0 0,-5 12-138 0 0,13-12 140 0 0,-13 5-55 0 0,5-7-140 0 0,-7 0-1 0 0,0 0 124 0 0,1 0 48 0 0,-1 0-18 0 0,0 0-25 0 0,0 0 19 0 0,-7 0-180 0 0,5-7-7 0 0,-12 5 166 0 0,13-5 9 0 0,-14 0-169 0 0,14 5 159 0 0,-13-12-18 0 0,5 12 1 0 0,-7-5-516 0 0,7 0 247 0 0,-5 5-29 0 0,12-5 361 0 0,-12 0 0 0 0,12-2 0 0 0,-5-8 0 0 0</inkml:trace>
  <inkml:trace contextRef="#ctx0" brushRef="#br0" timeOffset="1084">760 793 12105 217138 53747,'0'-9'-1212'0'0,"8"1"1259"0"0,-7 8-15 0 0,7-7 0 0 0,-8 5 153 0 0,0-5-140 0 0,0 0 12 0 0,0 5-12 0 0,0-5 112 0 0,7 0-105 0 0,-5 5 0 0 0,5-5 0 0 0,0 0 68 0 0,-5 5-65 0 0,12-5 0 0 0,-12 0-139 0 0,12 5 138 0 0,-5-5 14 0 0,0 7-175 0 0,6-8-63 0 0,-6 7 0 0 0,0-7 184 0 0,5 8-72 0 0,-12 0 61 0 0,12 0 14 0 0,-12 8-37 0 0,5 1 215 0 0,0 7-201 0 0,-5 0 10 0 0,5 0-28 0 0,-7 7 199 0 0,-7-5-181 0 0,5 6 9 0 0,-12-1 296 0 0,12-5-280 0 0,-12 5 39 0 0,5 1 151 0 0,-7-6-144 0 0,-1 5-19 0 0,1-7 38 0 0,7 0-60 0 0,-5 0 54 0 0,5 1-20 0 0,-7-1 7 0 0,0-7-234 0 0,7 5 218 0 0,-6-12 3 0 0,13 5 10 0 0,-12 0-71 0 0,12-5 41 0 0,-5 5 12 0 0,7-7-384 0 0,0 0 327 0 0,7 0 279 0 0,-5 0-260 0 0,12 0-1 0 0,-12 0 1 0 0,13 0-11 0 0,-6 0 18 0 0,7 0-2 0 0,0 0-167 0 0,0 0 167 0 0,0 0 22 0 0,0 0-368 0 0,1 0 164 0 0,-1 0 1 0 0,0 0 146 0 0,0 0-424 0 0,-7 0 166 0 0,5 0-53 0 0,-5 0 265 0 0,8 0-379 0 0,-1 0 165 0 0,-7 0 284 0 0,5 0 0 0 0,-5-7 0 0 0,7-2 0 0 0</inkml:trace>
  <inkml:trace contextRef="#ctx0" brushRef="#br0" timeOffset="1809">1148 857 12085 217138 54430,'-9'0'-452'0'0,"-5"0"191"0"0,12 0 1 0 0,-5 0 590 0 0,7-7-147 0 0,-7 5-7 0 0,5-5-33 0 0,-5 7-103 0 0,0-7-1 0 0,5 5 10 0 0,-5-5-187 0 0,7 7 206 0 0,0 0-34 0 0,0-7-222 0 0,0 5 238 0 0,0-5-27 0 0,0 0-35 0 0,0 5 53 0 0,0-5 78 0 0,7 7-109 0 0,-5 0 7 0 0,12-8 22 0 0,-12 7-25 0 0,12-7 1 0 0,-12 8 3 0 0,12 0 62 0 0,-5 0-61 0 0,0 0 17 0 0,6 8-13 0 0,-6-7-34 0 0,7 7 44 0 0,-7-1 1 0 0,5-5-6 0 0,-5 12-45 0 0,0-5 42 0 0,6 7-4 0 0,-14-7 49 0 0,14 5-48 0 0,-14-5 2 0 0,14 8-103 0 0,-13-1 101 0 0,5 0-2 0 0,-7 0 7 0 0,0 0 49 0 0,7 0-56 0 0,-5 0-3 0 0,5 1 2 0 0,-7-1 199 0 0,0 0-186 0 0,-7 0 3 0 0,-2 0-7 0 0,0 0 135 0 0,-6 1-128 0 0,14-8 7 0 0,-14 5 171 0 0,6-12-162 0 0,0 12-6 0 0,-5-12-57 0 0,12 5 64 0 0,-5-7 11 0 0,0 7 7 0 0,5-5-168 0 0,-5 5 152 0 0,7-7 95 0 0,0 0 165 0 0,7 0-285 0 0,2-7-36 0 0,7 5 45 0 0,0-5 2 0 0,8 7-1026 0 0,-6-7 491 0 0,12 5 234 0 0,-5-5 261 0 0,8 0 0 0 0,20-17 0 0 0,7-10 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39:01.05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364 139 11947 233946 60070,'-10'-9'-101'0'-1221,"2"1"107"-1060"947,1 0 1 852-12,5 6 243-10 6,-6-13 1 23 11,0 13-195 68 19,6-13-1 44 21,-5 13 302 38 20,7-6 27 23 13,0 0-276-9 21,0 6-65 15 26,0-5 64 16 24,0-1-1 0 24,0 6 25 0 14,0-13 72 0 18,7 13-95 0 25,3-6-1 0 24,7 0-1 0 14,1 7-152 0 6,-1-7 205 0 0,0 8-49 0 0,8 0 14 0 0,-6 0-215 0 0,14 0-30 0 0,-14 0-330 0 0,14 0 250 0 0,-14 0-13 0 0,14 0 224 0 0,-14 0-255 0 0,6 8-32 0 0,-8-7 274 0 0,1 15-88 0 0,-9-14-118 0 0,6 13 91 0 0,-5-13 68 0 0,0 6-115 0 0,-3-1 342 0 0,-7-5-314 0 0,0 6 60 0 0,8-8 567 0 0,-6 8-268 0 0,6-6-108 0 0,-8 5 760 0 0,0-7-762 0 0,-8 0 82 0 0,6 0-27 0 0,-6 0 0 0 0,1 0-183 0 0,5 0 165 0 0,-6-7-51 0 0,0 5 55 0 0,6-6-304 0 0,-13 0 258 0 0,6 6-16 0 0,-1-13-250 0 0,-5 13 0 0 0,5-6 180 0 0,-7 8-247 0 0,-8-7-16 0 0,5 5 270 0 0,-12-6-42 0 0,5 8 34 0 0,-8 0-56 0 0,1 8 47 0 0,-1-6-211 0 0,1 13 113 0 0,-9-5 55 0 0,7 7 12 0 0,-7 0-33 0 0,9 8-97 0 0,-1-6 84 0 0,1 6 31 0 0,-1 0 175 0 0,8 2-173 0 0,2 0 5 0 0,8-2 233 0 0,7 0-222 0 0,-5-6-2 0 0,13 6 15 0 0,-6-7 170 0 0,8 7 8 0 0,0-6-176 0 0,0 6 22 0 0,0 0 157 0 0,8-6-145 0 0,-6 6-11 0 0,13-8 34 0 0,-5 1 161 0 0,7-1-140 0 0,1 0-35 0 0,-1 0-133 0 0,0 1 136-34 0,0-1 13-120 0,1-7 65 4 0,7 5-73 8 0,-6-5-2 29 0,14-1 6 28 0,-14 7-162-1 0,6-14 150-4 0,0 5 14 11 0,-6-7-28 48 0,14 8-176-4 0,-14-6 174-41 0,14 6 6 15 0,-14-8-7 10 0,6 0 93-18 0,0 0-108-6 0,-6 0 16 42 0,14 0 51 22 0,-14-8-49-16 0,6 6-3 1 0,-8-13-66 3 0,0 13 64 23 0,8-14 1 0 0,-13 14-7-8 0,11-13-102-7 0,-13 13 104 15 0,7-6 19 0 0,0 1-16 0 0,-7 5-164 0 0,5-6 1 0 0,-13 0 151 0 0,6 6-19 0 0,-1-5-143 0 0,-5 7 146 0 0,6 0-43 0 0,-8-8-236 0 0,0 6-530 0 0,0-6 1 0 0,-8-7-1 0 0,-1-4 1 0 0</inkml:trace>
  <inkml:trace contextRef="#ctx0" brushRef="#br0" timeOffset="1542">1090 623 11986 234273 58329,'-10'0'-1232'0'-74,"3"0"2351"-185"-178,7 0-869 185 149,-8 0-77 0-4,6 0 2093 0-604,-6 0-2044 0 658,1 0 54 0 0,5 0-247 0 9,-6-7 192 0 5,8 5-157 0-17,0-6-42 0 37,0 0 48-1 4,0 6-145-56 12,0-13 259 28 3,8 5-40-12 0,1-7 32-3 0,9-8-387 44 0,-1 6 205 0 0,8-14-117 0 0,2 6 239 0 0,0-7-336 0 0,5 7 147 0 0,-13-6-80 0 0,6 6 224 0 0,0 0-216 0 0,-5-5 1 0 0,5 13 138 0 0,-8-6-35 0 0,-7 15-66 0 0,-3-5 118 0 0,1 13-219 0 0,-6-6 204 0 0,6 8-416 0 0,-8 0 207 0 0,0 8-20 0 0,0-6 189 0 0,0 21 173 0 0,-8-12 0 0 0,6 14-203 0 0,-6-7 5 0 0,1-1 230 0 0,5 8 0 0 0,-14-6-208 0 0,14 6 307 0 0,-5 0-129 0 0,7-6-5 0 0,-8 6-90 0 0,6-8 229 0 0,-6 8-209 0 0,8-5-29 0 0,0 5-10 0 0,0-8 38 0 0,0 0 48 0 0,-7 0-48 0 0,5 1-203 0 0,-6-1 1 0 0,8 0 193 0 0,0 1-4 0 0,0-1-367 0 0,0 0 169 0 0,0 1-45 0 0,0-9-213 0 0,0 7 156 0 0,0-15 10 0 0,0 15-372 0 0,0-14 262 0 0,0 13 97 0 0,0-13-1 0 0,0 13-246 0 0,0-13 146 0 0,0 6-1 0 0,-8 0 363 0 0,6-6 0 0 0,-21 5 0 0 0,4-7 0 0 0</inkml:trace>
  <inkml:trace contextRef="#ctx0" brushRef="#br0" timeOffset="1767">1090 850 12023 233188 56800,'17'-10'4907'0'0,"0"2"-5470"-2752"0,1 1 391 2752 0,-1 5 196 0 0,8-14 55 0 0,2 14-1555 0 0,0-5 760 0 0,5-1 407 0 0,-5 6 94 0 0,8-6-810 0 0,0 8 1025 0 0,-9 0 0 0 0,22 0 0 0 0,-1 0 0 0 0</inkml:trace>
  <inkml:trace contextRef="#ctx0" brushRef="#br0" timeOffset="2457">1661 557 12019 230795 56922,'9'0'4705'0'0,"6"-8"-4626"0"0,-13-1 54 0 0,14-16-85 0 0,1-2 0 0 0,2-8 171 0 0,14 1-36 0 0,-14-1-450 0 0,14-7 188 0 0,-6 5-36 0 0,0-5-7 0 0,-2 7 0 0 0,-8 9 142 0 0,0-7 61 0 0,-7 21-95 0 0,5-11 77 0 0,-13 21-232 0 0,6-5 217 0 0,-8 7-850 0 0,0 0 421 0 0,0 7 158 0 0,0 3 1 0 0,-8 7 273 0 0,-2 8-115 0 0,1 2-54 0 0,-6 8 53 0 0,5-8 255 0 0,0 5-261 0 0,-5-5-52 0 0,13 0 20 0 0,-6-2 225 0 0,1 0 0 0 0,5-6-166 0 0,-6 14-18 0 0,8-14 187 0 0,0 6-8 0 0,0 0-49 0 0,-8-6-265 0 0,6 6 27 0 0,-5-7 164 0 0,7-1-231 0 0,0 0-6 0 0,0 0 188 0 0,0 1 25 0 0,0-1-624 0 0,0 0 286 0 0,0 1 104 0 0,0-9-25 0 0,0 7-603 0 0,0-7 361 0 0,0 1 105 0 0,0-3 1 0 0,0 1-14 0 0,0-6 439 0 0,0 6 0 0 0,-8-31 0 0 0,-2-6 0 0 0</inkml:trace>
  <inkml:trace contextRef="#ctx0" brushRef="#br0" timeOffset="2682">1695 747 12019 230795 56922,'10'0'5089'0'0,"5"0"-5021"0"0,-13 0-56 0 0,13 0 207 0 0,-5 0 0 0 0,7 0-620 0 0,1 0 310 0 0,7 0 210 0 0,-6 0-55 0 0,13 0-1826 0 0,-5 0 937 0 0,8 0 327 0 0,7 0 498 0 0,-5 0 0 0 0,15-19 0 0 0,7-8 0 0 0,2-2 0 0 0,-1 0 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40:23.68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295 87 12026 230516 56657,'0'-10'9'0'-360,"0"2"-67"0"278,0 1-33 0 0,0 5 496 0-69,0-6-67 0 84,0 0-224 0 6,0 6 260 0-48,0-5-247 0 64,0-1-1 0 8,0 6 484 0-61,0-6-473 0 70,7 1 62 0 0,-5 5-59 0 5,14-6 0 0 4,-7 8 50 0 6,8 0-189 0 4,1 0-27 0 4,-1 0 166 0 5,8 0-338 0 0,2 0 155 0 0,0 0 1 0 0,5 8-115 0 0,-5-6-23 0 0,0 13 255 0 0,6-13-53 0 0,-14 13-272 0 0,6-13 127 0 0,-8 14-7 0 0,1-14 90 0 0,-1 13-4 0 0,0-13-8 0 0,-7 6 45 0 0,5-1-64 0 0,-13-5 206 0 0,6 6-179 0 0,0-8 23 0 0,-6 0 220 0 0,5 8 0 0 0,-7-7 404 0 0,0 7-408 0 0,-7-8 46 0 0,5 0 296 0 0,-6 0-378 0 0,0 0 23 0 0,6 0 237 0 0,-5 0-285 0 0,-1 0-228 0 0,6 0-4 0 0,-6-8 191 0 0,1 7-7 0 0,5-7-231 0 0,-14 8 6 0 0,14-8 208 0 0,-13 6-34 0 0,13-5-133 0 0,-13 7 110 0 0,5-8 33 0 0,-7 6-61 0 0,7-6-138 0 0,-13 1 130 0 0,12 5 38 0 0,-14-6-67 0 0,7 8-47 0 0,1 0 76 0 0,-8 0 20 0 0,6 0-86 0 0,-14 0 82 0 0,6 0-5 0 0,0 0-150 0 0,-5 0 140 0 0,5 8 7 0 0,-8 1-8 0 0,1 1 79 0 0,7 5-78 0 0,-6-5 2 0 0,6 7-13 0 0,0 8 65 0 0,-5-6-55 0 0,12 6 3 0 0,-5 0 2 0 0,8-6 243 0-1,8 14-226 0-35,-7-6-5 0-1,14 0 188 0 0,-5 6-177 0 0,7-14 25 0 0,0 13 298 0 2,0-5-151 0 1,0 8 0 0 4,0 0-110 0 1,0-1 231 0 2,7 1-221 0 7,-5-1 34 0 4,14 1-41 0 10,-7-1 265 0 6,8-7-213 0 0,-7 6-36 0 0,5-14 283 0 0,-5 14-197 0 0,15-14-58 0 0,-6 6-171 0 0,6-8 16 0 0,0-7 155 0 0,-6 5 9 0 0,6-5 134 0 0,0 0-148 0 0,2-3-10 0 0,8-7 8 0 0,-1 0-185 0 0,1 0 174-2 0,0 0 24-61 0,7 0-20-7 0,-6-7-260 36 0,7 5 247 34 0,-16-14-25-25 0,5 7 21-38 0,-13-1-240 11 0,6-5-16 8 0,0 13-41 8 0,-13-14 1 9 0,11 15 218-13 0,-21-7 25-3 0,6 8-4920 22 0,-8 0 4017-253 0,-8-8 353 252 0,-2 6 521 15 0,1-5 0 7 0,-22-9 0 0 0,2-3 0 0 0</inkml:trace>
  <inkml:trace contextRef="#ctx0" brushRef="#br0" timeOffset="939">1004 865 11991 225860 58088,'0'-10'-632'0'0,"-8"2"1249"0"0,6 8-210 0 0,-6-7 50 0 0,8 5-260 0 0,0-14 114 0 0,0 15-103 11 0,0-7 0 46 0,0 0 52-10 0,0 6-301 17 0,0-13 0-9 0,0 13 218-46 0,0-13-156-9 0,8 13 143 0 0,2-14 41 0 0,7 14-122 0 0,0-13-77 0 0,0 13 148 0 0,1-6-1 0 0,-1 1-331 0 0,0 5 174 0 0,1-6-31 0 0,7 8 120 0 0,-6 0-164 0 0,6 0-47 0 0,-16 8 218 0 0,7 1-24 0 0,-7 9-201 0-4,1-1-52 0-13,-2 0 235 0-3,-8 8-51 0 0,0-6 33 0-1,0 14-46 0-2,-8-6 34 0-5,-9 8 179 0-9,-2-9 1 0-8,-14 7-176 0 1,14-6 321 0-1,-14 8-121 0 2,6-8-13 0-1,0 5-99 0-6,-5-5 87 0-7,12 0-84 0 0,-5-2-17 0 1,8-8 75 0 0,7 1-273 0 1,-5-1 234 0 1,13 0-22 0-1,-6 0-251 0 6,8-7-1 0 4,0-2 252 0 5,8-1 152 0 9,2-5-191 0 1,7 6 7 0 2,0-8-46 0 8,1 0 255 0 8,7 0 5 0 2,-6 0-216 0 5,13-8-11 0 3,-12 6-24 0 2,12-13 52 0 0,-12 5-6 0 0,12-7 69 0 0,-13 8-221 0 0,14-7 42 0 0,-14 7 122 0 0,6-9-664 0 0,0 9 312 0 0,-13 1 151 0 0,11 0-752 0 0,-14 6 380 0 0,1-5 222 0 0,-2 7 22 0 0,-1 0-718 0 0,-5 0 361 0 0,6-8 214 0 0,-8 6-328 0 0,0-6 0 0 0,-23 24 0 0 0,-6 3 0 0 0</inkml:trace>
  <inkml:trace contextRef="#ctx0" brushRef="#br0" timeOffset="1498">1574 917 12018 226103 56985,'0'-10'621'0'0,"0"-5"-292"0"0,0 13 46 0 0,0-6-194 0 0,0 0 0 0 0,0 6-27 0 0,0-5 11 0 0,8-1 172 0 0,-6 6-166 0 0,6-6 1 0-16,-1 8-116 0-8,3 0 114 0 3,-1 0 0 0 3,7 0 42 0 4,-7 0-318 0 8,9 0-1 0 2,-1 0 250 0 1,-7 8 8 0 3,5-6-402 0 0,-5 13 213 14-6,7-5-67 20-7,-7 7 214-34-5,5 8-216 0-7,-13-6 187 0 5,5 6-64 0 4,-7 0 65 0-3,0-5 151 4-3,-7 12-176-4 1,5-12 90 0 2,-13 12-92 0 0,5-13-6 0 0,-7 6 17 0-2,-1-7 219 0 3,1 7-215 0 11,0-6 42 0 5,-1 6-33 0 2,1-16-191 0 0,0 7 218 0 0,7-14 10 0 0,-5 13-25 0 0,13-13-265 0 0,-6 6 0 0 0,8-8 574 0 0,0 0-391 0 0,8 0 31 0 0,-6 0 308 0 0,13 0-148 0 0,-5 0 11 0 0,7 0-155 0 0,0 0-6 0 0,8 0 46 0 0,-5-8 34 0 0,12 6-42 0 0,-12-6-614 0 0,12 1 294 0 0,-13 5 154 0 0,14-6-1414 0 0,-6 0 700 0 0,8 7 373 0 0,-9-15-1459 0 0,-1 14 835 0 0,0-5 1044 0 0,-5-1 0 0 0,-26 6 0 0 0,-15-6 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4:50.83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18 190 12026 218120 56674,'17'0'2368'0'0,"0"0"-2210"314"0,8 0 0-314 0,2 0-238 0 0,8 0 0 0 0,-1 8 252 0 0,9-6-32 0 0,1 6-367 0 0,15-8 170 0 0,-5 7-32 0 0,13-5 194 0 0,-5 14-416 0 0,7-14 178 0 0,8 5-73 0 0,-6 1-254 0 0,6-6 204 0 0,-16 6 0 0 0,7-8 25 0 0,-7 0 10 0 0,1 0 88 0 0,-3 0 71 0 0,-7 0-475 0 0,0 0 211 13 0,-8 0-111 22 0,-2 0 306 4 0,1 0-283 4 0,-14 0-1-3 0,3 0 415 1 0,-14 0 0-41 0,-1 0 0 0 0,0-8 0 0 0,-15 14 0 0 0,-4-4 0 0 0</inkml:trace>
  <inkml:trace contextRef="#ctx0" brushRef="#br0" timeOffset="973">294 52 12026 218723 56674,'-9'-10'-1395'0'0,"1"3"1430"0"0,8 7 303 0 0,-8 0-23 0 0,7 0-225 0 0,-7 0 236 0 0,0 0-214 0 0,6-8-1 11 0,-5 6 28 28 0,7-6 295-3 0,0 8-145-5 0,-8 0 0 8 0,6 0 377 1 0,-6 0-504 100 0,1 0 1-91 0,5 0-106-6 0,-6-7 115-9 0,8 5 236-1 0,0-6-418 51 0,-8 8-36-84 0,6 0 221 0 0,-5 8-301 0 0,-1-6 1 0 0,6 13 164 0 0,-13-13 50 0 0,13 13-244 0 0,-14-5 239 0 0,7 7-55 0 0,-8 8 30 0 0,7-5-233 0 0,-5 12 218 0 0,5-13-24 0 0,-7 6-25 0 0,-1 0 27 0 0,9-5 10 0 0,-7 5-212 0 0,14-8 204 0 0,-13 0-11 0 0,13 0 14 0 0,-6 1-168 0 0,8-1 152 0 0,0 0-22 0 0,0-7 17 0 0,0 5 204 0 0,0-13-204 0 0,8 6-5 0 0,-6 0 3 0 0,13-6 283 0 0,-5 13 1 0 0,7-13-246 0 0,1 6 208 0 0,-1-8 7 0 0,0 7-203 0 0,8-5 152 0 0,-6 6-134 0 0,6-8 53 0 0,-7 0-21 0 0,-1 0-263 0 0,0 0 0 0 0,1 0 264 0 0,7 0-17 0 0,-6 0-883 0 0,6 0 421 0 0,-8 0 158 0 0,8 0 1 0 0,-6 0-943 0 0,6 7 534 0 0,0-5 145 0 0,-6 14 479 0 0,14-14 0 0 0,25 36 0 0 0,15 1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1:58.060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29141E6"/>
      <inkml:brushProperty name="anchorY" value="-2.69594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29697E6"/>
      <inkml:brushProperty name="anchorY" value="-2.71839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0257E6"/>
      <inkml:brushProperty name="anchorY" value="-2.74032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0886E6"/>
      <inkml:brushProperty name="anchorY" value="-2.76288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1591E6"/>
      <inkml:brushProperty name="anchorY" value="-2.78528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2341E6"/>
      <inkml:brushProperty name="anchorY" value="-2.80781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3165E6"/>
      <inkml:brushProperty name="anchorY" value="-2.83045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4152E6"/>
      <inkml:brushProperty name="anchorY" value="-2.85296E6"/>
      <inkml:brushProperty name="scaleFactor" value="0.5"/>
    </inkml:brush>
  </inkml:definitions>
  <inkml:trace contextRef="#ctx0" brushRef="#br0">36 467 9508,'-10'0'2191,"2"0"-1751,8 0-401,0 8 1,0 2-191,0 7 0,0 2-260,0 4 1,0 4 54,0 8 1,0 1-305,0 5 1,6-3 193,0 8 0,0-7-226,-6 1 1,0-9 369,0-2 0,0-8 322,0 2 0,0-12 0,15-41 0,4-18 0</inkml:trace>
  <inkml:trace contextRef="#ctx0" brushRef="#br1" timeOffset="175">105 208 7924,'-18'-17'435,"3"-1"145,4 1 1,-3 6 331,8-1-381,-7 8 0,9-3 101,-8 7-115,9 0-751,-5 0-1111,8 0 1,0 7 879,0 5 465,8 11 0,32 65 0,-12-32 0,0 0 0</inkml:trace>
  <inkml:trace contextRef="#ctx0" brushRef="#br2" timeOffset="558">381 433 12470,'2'11'586,"4"1"0,-4-1-674,4 7 0,1 5 39,-1 0 0,6 2-141,-6-2 1,7-2 19,-2 8 1,-1-8-211,2 2 0,-9-4 132,3-1 0,2-7-308,-2 1 388,7-9 1,-9 5 204,8-8 0,-7 0 264,7 0 0,-6-8-83,5-3 0,-1-6 96,1-6 1,5 3-104,-5-3 0,5 4 30,1 2 1,-6 0-138,1-1 1,-1 3-12,7 3 0,-7-1-148,1 7 1,-6 0 74,5 6 16,-7 0 1,4 2-19,-8 4 1,1 6-107,5 11 1,-4-4 50,4 4 1,-4 2-142,-2-2 0,0 6-38,0-6 1,0 6-313,0-6 1,0 2-473,0-2 1,0-4 279,0 4 0,0 2-400,0-2 1120,0 0 0,15 10 0,4 3 0</inkml:trace>
  <inkml:trace contextRef="#ctx0" brushRef="#br3" timeOffset="1058">1350 502 10412,'0'-10'558,"0"3"-676,0 7 0,6 2-90,-1 3 0,7-1-145,-6 8 0,7-6 156,-1 5 1,-3-5 112,3 5 1,-6-5-81,5 6 209,-7-8 83,11 11 1,-11-13 831,8 4-459,-9-4-126,5-2 0,-8-2-84,0-4 0,-2-4-35,-4-7 0,3 5-39,-9 1 0,1 1-42,-7-1 0,1-3-27,0 9 0,-3-1-78,-3 6 1,2 0-103,-8 0 1,6 7 0,-5 5 1,5 3-174,-6 3 1,8 7-55,-2 3 0,5-1 27,7 2 0,-3-2-105,8 2 1,1 4 80,5-5 0,2-1 81,3 2 0,7-8-145,11 2 0,-2-3-203,8-3 1,0-6 36,5 1 0,1-8-369,0 1 854,7-3 0,40-48 0,-32 17 0,0 1 0</inkml:trace>
  <inkml:trace contextRef="#ctx0" brushRef="#br4" timeOffset="1317">1903 191 7918,'-7'-10'1549,"5"2"-706,-14 1 0,12 5 480,-7-4-920,7 4 1,-6 4-112,5 4 0,3 3-118,-4 9 0,2 1-2,-2 4 0,4 6 14,-3 11 0,3-1-157,2 7 0,0 0-80,0 6 0,0 2-416,0 3 0,2-3-539,3 4 0,-1-5 134,8-1 1,-1-7-225,7-5 1,-1-4 513,0-1 0,0-14 582,1-4 0,14-34 0,5-4 0</inkml:trace>
  <inkml:trace contextRef="#ctx0" brushRef="#br5" timeOffset="1692">2232 589 10447,'0'-10'2871,"-8"2"-2062,6 8-527,-6 0 0,7 8-181,-5 3 0,4 5-161,-4 1 1,4 2-62,2 4 1,0-1-367,0 6 1,0-1 270,0 2 0,6 4-174,0-4 0,7-4-321,-1-2 0,3-4 319,2-2 1,1-5 203,-1-1 1,2-7 75,4 2 1,-4-14 215,4-9 0,-1-2-30,1-10 1,-4 6 238,4-6 1,-10 2-148,-1-2 1,-2-2 125,1 8 1,-1 0 216,-5 6 0,-3 5 327,4 1 65,-4 7-670,-2-4-534,0 8 256,-8 16 0,6-3-145,-3 16 0,-3 0 96,2 5 0,0 1-103,6 0 0,0-1-595,0 1 1,0-1 26,0 1 1,2 0-154,4-1 1,4-7 286,7-4 633,8-4 0,56-32 0,-30 2 0,0 1 0</inkml:trace>
  <inkml:trace contextRef="#ctx0" brushRef="#br6" timeOffset="2576">3045 761 8576,'-12'0'2725,"0"0"-1880,9 0-364,-13 8-318,7-6 0,-7 13-144,5-3 0,-3 3 36,9 3 0,-9-1-130,3 0 0,3 6-57,2 0 0,-2 6-324,3-6 1,-1 2-37,6-2 0,0-4 90,0 5 1,2-11 112,4-2 1,-3-1 225,9 2 0,5-5 175,6-7 1,6 0-126,-6 0 1,8-9 113,-2-9 1,3 1-56,3-6 1,0-4 137,-1-2 0,-1 2-63,-4-1 0,1-1-21,-7-6 1,1 3-52,-7 3 0,-2-2 76,-3 8 1,-5 0 123,-7 6 0,-2-1-78,-3 1 1,-5 5 120,-7 1 1,-6 7-122,0-2 1,-8-1-17,2 1 1,2 0-205,-2 6 1,3 8-152,-3 3 1,-2 7-170,8 5 0,-2-2 138,2 8 0,9-1-79,-3 7 1,9 0-149,-3-1 1,7 7-292,-2-1 0,10 0 217,2-5 0,13-8 21,-2-4 0,12-6 511,0-5 0,6-7 0,5-10 0,-2-13 0,9-10 0,-7-7 0,6-5 0,-8-5 0,3-6 0,-10 1 39,-3 3 1,-1-4 152,2-1 1,-4 6 211,-8-6 1,1 4 252,-1-4 0,-6-2-260,1-4 1,-8 5 28,2-5 0,1 4-139,-1 2 0,2 8-16,-3 4 0,-3 11 415,4 6-72,-4 11-189,-2 5 1,0 8-246,0 5 0,0-2-138,0 8 0,-6-5-390,1 11 1,-7-3 245,6 14 1,-7 7 62,1 10 1,3 1 61,-3 4 0,3-3-39,-3 10 0,-1-4 1,7-2 0,-6 2 0,7 3 0,-7-3-33,6 4 1,0-5 33,6-1 1,0 0-149,0 0 0,8-2-54,4-4 1,5-5-119,6-13 1,4 3 135,7-8 0,1-7-34,0-11 1,5-3 59,0-2 1,6-7 13,-5-5 0,-1-9 71,-5-2 0,5-10 175,0-1 1,-1-3 21,-10-9 1,1 7-13,-6-1 0,-1 4 14,-6 1 1,-2-5-33,-3-1 0,-5 3 126,-7 9 0,0-2-54,0 8 1,-1 0 105,-5 6 0,-4 5-5,-7 1 1,0 7 171,-1-2 0,-5 4-452,0 2 0,-2 8-101,2 4 0,-2 5-144,-4 6 0,-3 4 78,3 7 0,-2 1-97,2 0 0,4-1 31,8 1 0,0 5-74,-1 0 1,9 1-101,3-7 0,4 1-122,2 0 0,2-3-19,4-3 1,11 0 163,12-12 1,6-3 167,5-14 0,6-2 243,12-4 0,-5-6 0,5-11 0,-3-6 0,5-7 0,5-5 0,-1-1 0</inkml:trace>
  <inkml:trace contextRef="#ctx0" brushRef="#br7" timeOffset="3068">4808 571 7851,'-7'-9'416,"5"-1"-172,-4 4 1,2 4 244,-2-3-43,5-5-210,-7 8 1,8-8 106,0 5-26,0 3 20,0-6-230,8 8-321,1 0 0,8 0 8,1 0 1,-7 0-462,1 0 376,-1 0 104,7 0 1,-3 2 254,-4 4 1,-1-4 697,-4 3-395,-4-3 747,5-2-845,-22 0 0,4-2 56,-12-3 0,-4 3-159,-2-4 0,-4 4-16,-1 2 0,-1 8 7,0 3 1,-5 5-139,0 1 1,5 2 50,6 4 1,8 2-119,-2 4 0,6 4-559,5-5 0,5 5 195,7 2 0,9-1-16,8 1 0,8-2 269,10-5 1,2 5 137,3-4 0,2 2-31,4-3 0,4 3 245,-4-8 0,-3 2-164,-3-2 0,-5-3 291,-7 3-90,5-4 207,-21-2-51,3 0 1,-30 1-166,-8-1 1,-10 0 67,-8 1 1,-3-1-215,-8 0 1,1-2-58,-1-3 1,2 1-35,4-7 0,-2 0-522,7-6 534,9 0 0,30-61 0,13-16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4:53.03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329 52 12026 219302 56674,'8'-10'1339'0'0,"1"3"-1067"0"0,9 7-98 0 0,-1 0 1 0 0,0-8-221 0 0,8 6 262 0 0,2-6-43 0 0,8 8-162 0 0,-1 0 0 0 0,-7 8 150 0 0,6-6 0 0 0,-6 13-376 0 0,0-13 157 0 0,5 14-31 0 0,-12-14 212 0 0,4 13-333 0 0,-6-13 163 0 0,-1 13-97 0 0,-7-13 204 0 0,5 14-64 0 0,-13-15 40 0 0,6 7-63 0 0,-8-8 1731 0 0,0 0-1579 0 0,-8 0-19 0 0,6 0-57 0 0,-13 0 68 0 0,13 0 77 0 0,-14-8-61 0 0,7-1-252 0 0,-9-1 33 0 0,1-5 248 0 0,0 5-27 0 0,0 1-432 0 0,-8-7 197 0 0,5 7-64 0 0,-12-1 55 0 0,13-5-70 0 0,-14 13 218 0 0,6-6-150 0 0,-8 8 124 0 0,8 0-74 0 0,-5 0 58 0 0,5 0 144 0 0,-15 0 1 0 0,5 8-140 0 0,-5 1-1 0 0,7 16 211 0 0,8-5 4 0 0,-5 12-168 0 0,5-5-24 0 0,-8 8 256 0 0,8-1-235 0 0,2 1 38 0 0,8-1 268 0 0,7 1-266 0 0,-5 0-14 0 0,13-8-21 0 0,-6 5 31 0 0,8-13 11 0 0,0 6 14 0 0,0 0 39 0 0,0-5-57 0 0,8 12 7 0 0,2-13-6 0 0,7 6 150 0 0,0 0-118 0 0,8-5-26 0 0,-5 5 0 0 0,12-8 166 0 0,-5 0 0 0 0,8 1-153 0 0,-1-1 388 0 0,1-8-197 0 0,7 7 0 0 0,-5-14-103 0 0,13 5-39 0 0,-6-7 71 0 0,0-7-21 0 0,6-3-341 0 0,-6 0 161 0 0,0-5 0 0 0,-1 6 164 0 0,-9-9-839 0 0,1 1 366 0 0,-8 7 168 0 0,-2-5-1 0 0,-8 13-1202 0 0,-7-13 650 0 0,-3 13 184 0 0,-7-6-3720 0 0,0 8 3711 0 0,-7 0 54 0 0,5 0-909 0 0,-14 0 572 0 0,14 0 388 0 0,-13 0 387 0 0,5 8 0 0 0,-38 1 0 0 0,-7 9 0 0 0</inkml:trace>
  <inkml:trace contextRef="#ctx0" brushRef="#br0" timeOffset="800">1142 623 12026 219302 56674,'0'-10'1119'0'0,"0"2"-39"0"0,0 8-334 0 0,0-7-263 0 0,0 5 716 0 0,0-6-757 0 0,-8 8-222 0 0,6 0 611 1 0,-5 0-611 78 0,7 8-1-79 0,0 1-141 0 0,0 9 0 0 0,0-1 197 0 0,0 0-56 0 0,0 8-337 0 0,0 2 157 0 0,0 0-101 0 0,0 6 237 0 0,0-6-392 0 0,0 7 157 0 0,0 1-44 0 0,0-1-434 0 0,0 1 286 0 0,-8-1 157 0 0,6-7-364 0 0,-6 6 235 0 0,8-6 37 0 0,0 0 0 0 0,0-2-732 0 0,0-16 408 0 0,0 7 96 0 0,0-14 32 0 0,0 13-598 0 0,0-13-1671 0 0,0 6 2186 0 0,0-24-38 0 0,0 5 504 0 0,0-14 0 0 0,39-54 0 0 0,-15 32 0 0 0,0 0 0 0 0</inkml:trace>
  <inkml:trace contextRef="#ctx0" brushRef="#br0" timeOffset="1128">1280 796 11985 219382 58367,'0'-10'0'0'0,"0"-5"-454"0"0,0 13 301 0 0,0-6 150 0 0,8 0 37 0 0,-6 6 312 0 0,5-13-1 0 0,-7 13 368 0 0,0-6-477 0 0,8 1-51 0 0,-6 5 7 0 0,6-6 0 0 0,-8 8 4216 0 0,0 0-3546 0 0,0 8-324 0 0,0 1-161 0 0,0 1 0 0 0,0 5-130 0 0,0 3 22 0 0,0 1-53 0 0,0 6-1 0 0,0 0-409 0 0,0-6 204 0 0,0 6 54 0 0,0 0 152 0 0,0-6-874 0 0,0 14 411 0 0,0-14 227 0 0,7 14-1671 0 0,-5-14 877 0 0,6 6 257 0 0,-8-8-1457 0 0,0 1 825 0 0,0-1 488 0 0,0 0 242 0 0,8 0-1161 0 0,-6-7 1620 0 0,5 5 0 0 0,-22-43 0 0 0,-4-3 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4:58.87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243 191 11985 220155 58367,'-10'0'8'0'0,"2"0"858"0"-778,8 0-787 0 740,-7 0-56 0 0,5 0-92 0 4,-6 0 75 0 4,8 8 31 0 3,0 1-67 0 5,-8 1-52 0 5,6 5 85 0 3,-5-5 11 0 5,-1 7-15 0 3,6 0-34 0 4,-6 1 45 0 2,8-9 0 0 0,0 7-19 0 0,0-7 21 0 0,0 8-2 0 0,0-7 158 0 0,0 5-156 0 0,0-13-1 0 0,0 14 0 0 0,0-14 273 0 0,0 5 0 0 0,8-7-242 0 0,2 0-10 0 0,-1 0 183 0 0,7 0-14 0 0,-7 0-106 0 0,16-7-29 0 0,-6-3-260 0 0,6-7 264 0 0,-7-1 47 0 0,-1 1-196 0 0,0 0 2 0 0,1 0 142 0 0,-1-1-78 0 0,-7 1 69 0 0,5 0-25 0 0,-13-1 17 0 0,6 1-80 0 0,-1 8 65 0 0,-5-7-32 0 0,6 14 25 0 0,-16-13-278 0 0,6 13-3 0 0,-13-13 251 0 0,5 13 12 0 0,-7-6-242 0 0,0 8 224 0 0,-8 0-19 0 0,5 0-177 0 0,-5 0-16 0 0,8 8 187 0 0,0-6-239 0 0,-8 13 0 0 0,13-5 150 0 0,-11-1 56 0 0,14 7-398 0 0,-9-7 179 0 0,9 8-60 0 0,-7-7 226 0 0,15 5-468 0 0,-7-5 233 0 0,8 7 356 0 0,0 1 0 0 0,61 7 0 0 0,16 1 0 0 0</inkml:trace>
  <inkml:trace contextRef="#ctx0" brushRef="#br0" timeOffset="416">537 260 12009 220155 57352,'-10'-8'878'0'0,"-5"6"-839"0"0,13-5 54 0 0,-6 7 455 0 0,8 0-346 0 0,-8 0 51 0 0,6 0-321 0 0,-5 0 0 0 0,7 7 230 0 0,0 3 1 0 0,0 7-276 0 0,0 1 34 0 0,0-1 215 0 0,0 0-320 0 0,0 0 84 0 0,0-7 0 0 0,0 5-3 0 0,0-5 16 0 0,0 7 127 0 0,0-7 15 0 0,7 5-86 0 0,-5-13 72 0 0,6 14-38 0 0,-8-14 39 0 0,8 5 172 0 0,-6-7-185 0 0,13 0-26 0 0,-5 0 20 0 0,-1 0 173 0 0,7 0 8 0 0,-7-7-146 0 0,8-3-20 0 0,1-7 30 0 0,-1-1-13 0 0,0 1-110 0 0,1 0 134 0 0,-1-8-19 0 0,-7 6 11 0 0,5-6-125 0 0,-6 7 109 0 0,1 1-6 0 0,-2 0-2 0 0,-8-1 101 0 0,7 1-122 0 0,-5 0 18 0 0,6 7-35 0 0,-8 3-411 0 0,-8-1 194 0 0,-1 6 1 0 0,-9-6-523 0 0,1 8 342 0 0,0 0 140 0 0,-8 8-712 0 0,6 2 396 0 0,-14 7 211 0 0,14 0 353 0 0,-6 0 0 0 0,-15 31 0 0 0,-7 8 0 0 0</inkml:trace>
  <inkml:trace contextRef="#ctx0" brushRef="#br0" timeOffset="1031">18 53 12080 220155 54643,'9'0'861'0'0,"-1"0"-269"0"0,-8 0-387 0 0,0-8 52 0 0,0 6-87 0 0,0-6-30 0 0,8 8-349 0 0,-6 0 177 0 0,5 0-105 0 0,1 0 216 0 0,-6 0-688 0 0,13 0 316 0 0,-13 0 112 0 0,14 0-1 0 0,-7 0-440 0 0,1 0 280 0 0,5 0 93 0 0,-5 0-353 0 0,7 0 175 0 0,-7 0 34 0 0,5 0 393 0 0,-5 0 0 0 0,-1 0 0 0 0,-1 0 0 0 0,-8 0 0 0 0,8 0 0 0 0,-45 0 0 0 0,-3 0 0 0 0</inkml:trace>
  <inkml:trace contextRef="#ctx0" brushRef="#br0" timeOffset="1475">35 1 12080 220155 54643,'-10'0'2516'0'0,"3"0"-2181"0"0,7 0-385 0 0,0 7-1 0 0,0-5 163 0 0,-8 14-189 0 0,6-7-20 0 0,-6 16 192 0 0,8-6 86 0 0,0 14-105 0 0,0-6-20 0 0,0 8 30 0 0,0-1-20 0 0,0 1 4 0 0,0-1 14 0 0,0 1-12 0 0,0-8-193 0 0,0 5 211 0 0,0-5-18 0 0,0 0 1 0 0,0-2-194 0 0,0 0 183 0 0,0-6-10 0 0,0-1-198 0 0,0-3 186 0 0,0-5 8 0 0,0-1-179 0 0,0 7 167 0 0,0-14-24 0 0,8 5 0 0 0,-6-7 930 0 0,6 0-538 0 0,-1-7-169 0 0,-5 5 23 0 0,14-6-129 0 0,-14 8-114 0 0,13 0 97 0 0,-5 0-10 0 0,-1 0 31 0 0,7 0-310 0 0,-7 0 45 0 0,9 0 233 0 0,-1-8 25 0 0,0 6-900 0 0,0-5 381 0 0,1 7 214 0 0,-1 0-976 0 0,-7 0 552 0 0,5 0 174 0 0,-5 0-975 0 0,7 0 549 0 0,-8 0 315 0 0,7-8 101 0 0,-7 6-263 0 0,1-6 702 0 0,5 8 0 0 0,-20 0 0 0 0,3 0 0 0 0</inkml:trace>
  <inkml:trace contextRef="#ctx0" brushRef="#br0" timeOffset="2240">848 87 12058 224732 55418,'-12'0'-226'0'0,"1"0"169"0"0,7 0 0 0 0,-11 0 670 0 0,13 0 275 0 0,-6 0-667 0 0,0 0 172 0 0,6 0 941 0 0,-5 0-1111 0 0,-1 0 0 0 0,6 0 145 0 0,-6 0-479 0 0,8-8 155 0 0,8 6-131 0 0,-6-5 231 0 0,13 7-309 0 0,-5 0 0 0 0,7 0 173 0 0,1-8 91 0 0,-1 6-236 0 0,-8-5 1 0 0,7 7 146 0 0,-7 0 30 0 0,9 0-129 0 0,-1 0 130 0 0,0 0-10 0 0,1 0-80 0 0,-1 0 62 0 0,-8 7 12 0 0,7-5-10 0 0,-14 13 5 0 0,13-13-30 0 0,-5 14 20 0 0,-1-7 232 0 0,-1 9 0 0 0,-8-1-202 0 0,0 8-6 0 0,8-6 188 0 0,-6 14-177 0 0,5-14 27 0 0,-7 14-21 0 0,0-14-125 0 0,-7 14 144 0 0,5-7-85 0 0,-6 1 72 0 0,0 6 14 0 0,6-14-11 0 0,-5 14-158 0 0,7-14 160 0 0,0 6-35 0 0,-8-8 19 0 0,6 1-228 0 0,-6-1 212 0 0,8-7-30 0 0,0 5 30 0 0,0-13-87 0 0,0 6 72 0 0,0-1-6 0 0,0-5 2264 0 0,0 6-2121 0 0,0-23-50 0 0,0 11-172 0 0,0-19 0 0 0,0 21 296 0 0,-7-14-89 0 0,5 7-225 0 0,-14-1-1 0 0,15-5 235 0 0,-15 5-443 0 0,7 1 207 0 0,-9-7-23 0 0,1 14 127 0 0,-8-5-508 0 0,6-1 222 0 0,-14 6 142 0 0,6-6-431 0 0,-7 8 265 0 0,-1 8 61 0 0,8-6 0 0 0,-5 6-1306 0 0,12-1 684 0 0,-5 3 199 0 0,16-1 252 0 0,-7 7 406 0 0,14-7 0 0 0,49 9 0 0 0,20-1 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5:08.66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35 1124 12074 219884 54847,'-7'-9'-545'0'-189,"5"1"769"0"104,-6 8 169 0-164,8 0-337 0 171,-8 0 104 0 2,6 0 97 0-66,-5 0-361 0 74,7-8 221 0 2,0 6 211 0-294,0-5-220 0 317,7-1 27 0 3,-5 6-54 0 3,14-13-27 0 3,-7 13 21 0 2,9-13 51 0 4,-1 13-32 0 2,0-14-24 0 2,1 7 5 0 5,7-9 192 0 3,-6 1 1 0 2,13 0-151 0 4,-5-1 3 0 0,8-7-67 0 6,7 6 52 0 4,-5-6 25 0 0,5 8-215 0 0,0 0 0 0 0,-5-8 209 0 0,13 6-70 0 0,-14-6 38 0 0,14 7-16 0 0,-13 1 13 0 0,5 0-260 0 0,0-1 262 0 0,-5 1-59 0 0,13 0 32 0 0,-14-1-25 0 0,6 1 14 0 0,-7 0-18 0 0,0 0 27 0 0,-1 7 28 0 0,1-5-40 0 0,-1 5 4 0 0,1 0-52 0 0,-8 3 68 0 0,-2-1-16 0 0,0 6-161 0 0,-6-6 156 0 0,14 8-3 0 0,-14 0 3 0 0,6 0 91 0 0,-8-7-91 0 0,8 5-16 0 0,-6-6 13 0 0,14 8-211 0 0,-14 0 203 0 0,6-8-6 0 0,0 7 3 31 0,-6-7-258 23 0,14 0 245-11 0,-14 6-17-1 0,6-5 15 1 0,-7-1-103-4 0,-1 6 94 3 0,0-6-11-1 0,0 1-278-12 0,1 5 270-2 0,-9-6 6-3 0,7 8-159-3 0,-14-8 148 6 0,5 6-32 0 0,-7-5 212-7 0,0 7-185 137 0,-7 0-247-136 0,5 0-1290-2 0,-6 0 1234 98 0,0 0 231-101 0,6 0-1424-7 0,-5 0 1179 20 0,-1 7-458-25 0,6-5 793-4 0,-6 6 0 0 0,-38 15 0 0 0,-11 6 0 0 0</inkml:trace>
  <inkml:trace contextRef="#ctx0" brushRef="#br0" timeOffset="690">243 727 12125 220498 53067,'0'-10'-188'0'0,"0"2"704"0"0,0 8-221 0 0,-8 0-65 0 0,6 0 297 0 0,-5 0-240 0 0,7-7-57 0 0,0 5-297 0 0,0-6 0 0 0,-8 8 272 0 0,6 0 0 0 0,-6 0-159 0 0,8 8-46 0 0,-7-6 183 0 0,5 13-77 0 0,-14-5-105 0 0,7 7-20 0 0,-1 8 155 0 0,-5-6-260 0 0,5 14 201 0 0,-7-6 40 0 0,0 0-209 0 0,-1 5-26 0 0,9-5 201 0 0,-7 0 2 0 0,7 6-267 0 0,-1-14 248 0 0,-5 6-1 0 0,13-8-26 0 0,-6 1-235 0 0,8-1 239 0 0,0 0-32 0 0,0-7 25 0 0,0-3 180 0 0,0 1 0 0 0,0-6-180 0 0,8 6 256 0 0,1-8 19 0 0,9 0-258 0 0,7 0 328 0 0,-6 0-146 0 0,14 0 76 0 0,-14 0-210 0 0,13-8-139 0 0,-5 6 160 0 0,8-6 51 0 0,-8 1-7 0 0,5 5-902 0 0,-5-6 416 0 0,0 8 202 0 0,6 0-1 0 0,-14-8-1571 0 0,14 6 810 0 0,-14-5 305 0 0,14 7 575 0 0,-6 0 0 0 0,30-23 0 0 0,7-6 0 0 0</inkml:trace>
  <inkml:trace contextRef="#ctx0" brushRef="#br0" timeOffset="1843">2405 87 12125 222659 53067,'0'-10'-1031'0'0,"0"3"884"423"0,0-1 508-305 0,0 6 0-13 0,0-6-258-45 0,0 1-1-26 0,0 5 336 9 0,0-6 40 11 0,7 0-314-12 0,-5 6-1-13 0,6-5 288-6 0,0-1-264 8 0,-7 6 0 4 0,7-6 143 5 0,0 8-135 25 0,1 0 0 9 0,1 0 0-3 0,5 0-228 17 0,-5 0 0 5 0,7 0 264-21 0,1 0-439-2 0,-1 0 184 3 0,8 0 0-22 0,-6 8 162-7 0,6-6-300 1 0,-8 13 146-1 0,1-5-29 1 0,-1 0 79-9 0,0 5-118-21 0,1-5-44-2 0,-1-1 193-5 0,0 6-190-6 0,-7-13 168 15 0,5 14-60-1 0,-5-14 109-4 0,-1 13-75-2 0,-1-13 15-8 0,-8 6-25 2 0,8-8 188 3 0,-6 0 7-7 0,5 7-168 0 0,-7-5 876 0 0,0 6-808 35 0,-7-16 48-21 0,5-1-255 3 0,-6-1 225-5 0,0-5-22-6 0,-1 5-355-4 0,-1 0 164-2 0,-5-5-6 0 0,5 6 167 0 0,-7-1-206 0 0,-8-5-1 0 0,6 13 111 0 0,-6-6 48 0 0,0 8 35 0 0,-2 0-55 0 0,0 0-51 0 0,-6 0 39 0 0,6 0 192 0 0,0 0 0 0 0,-5 8-159 0 0,5 1-17 0 0,0 16 32 0 0,-6-6-18 0 0,14 14 222 0 0,-6-14-209 0 0,8 14 47 0 0,-1-6-38 0 0,9 7 84 0 0,-6 1-78 0 0,13 0 12 0 0,-6-8-9 0 0,8 5 96 0 0,0-5-91 0 0,0 8-8 0 0,0-8 6 0 0,8 5 140 0 0,1-13-137 0 0,1 14 38 0 0,5-14-33 0 0,-5 14 75 0 0,7-14-66 0 0,0 6 8 0 0,1-15 48 0 0,7 5-29 0 0,-6-5-22 0 0,6-1 111 0 0,0 7-106 0 0,2-14 5 0 0,0 5-4 0 0,13-7 314 0 0,-11 0-302 0 0,21-7 22 0 0,-14 5-17 0 0,14-14-394 0 0,-13 7 212 0 0,5-16-39 0 0,0 6-561 0 0,-5-6 344 0 0,-3 7 183 0 0,-1 1-489 0 0,-14 7 304 0 0,6-5 97 0 0,-8 13 1 0 0,-7-13-1209 0 0,-2 13 636 0 0,-8-6 540 0 0,0 8 0 0 0,-54 0 0 0 0,-13 0 0 0 0</inkml:trace>
  <inkml:trace contextRef="#ctx0" brushRef="#br0" timeOffset="2625">3235 623 12125 224759 53067,'0'-10'-204'0'0,"0"-5"204"0"0,0 13 0 0 0,0-13 439 0 0,0 13-192 0 0,0-14 0 0 0,0 14 465 0 0,0-13-269 0 0,7 13 0 0 0,3-13-21 0 0,7 13-51 0 0,0-14-164 0 0,-7 15 1 0 0,13-7-186 0 0,-11 8 189 0 0,13-8 54 0 0,-8 6-53 0 0,8-5-452 0 0,-6 7 231 0 0,6 0-1 0 0,-8 7 267 0 0,1-5-389 0 0,-1 14 109 0 0,0-15 0 0 0,-7 15-261 0 0,5-7 192 0 0,-13 9-86 0 0,6 7 32 0 0,-8-6-53 0 0,0 14 233 0 0,-8-14-101 0 0,-1 13 119 0 0,-9-5-72 0 0,1 8 19 0 0,-8-8-32 0 0,6 6 230 0 0,-14-7-192 0 0,14 1-3 0 0,-14 6 15 0 0,14-14 96 0 0,-6 6-78 0 0,8-8-20 0 0,-1 1 22 0 0,1-1 183 0 0,8-7-164 0 0,1-3-173 0 0,0-7 8 0 0,6 0 557 0 0,-5 0-422 0 0,22 0 324 0 0,-3-7-145 0 0,12 5 0 0 0,-6-14-123 0 0,-1 14 71 0 0,0-13-62 0 0,1 13-21 0 0,-1-6-184 0 0,0 1 193 0 0,1 5 62 0 0,-1-6-579 0 0,0 0 256 0 0,0 7 0 0 0,1-7 250 0 0,-9 8-892 0 0,7 0 373 0 0,-7 0 220 0 0,9 0 15 0 0,-9 0-723 0 0,7 0 345 0 0,-15 0 224 0 0,15 0-35 0 0,-7 0-791 0 0,1 0 483 0 0,5 0 713 0 0,-13 0 0 0 0,-2-23 0 0 0,-9-6 0 0 0</inkml:trace>
  <inkml:trace contextRef="#ctx0" brushRef="#br0" timeOffset="3208">3736 709 12125 224759 53067,'0'-11'0'0'0,"0"-1"-14"0"0,0 1 243 0 0,0 1 58 0 0,0-5-57 0 0,0 13 156 0 0,0-14-157 0 0,0 15 1 0 0,0-7 174 0 0,8 8 57 0 0,-6-8-231 0 0,13 6 100 0 0,-5-5-100 0 0,-1 7 0 0 0,7 0 57 0 0,-7 0-18 0 0,16 0-39 0 0,-6 0 0 0 0,6 0-1 0 0,0 0-489 0 0,-5 0 301 0 0,5 7-56 0 0,-8-5 244 0 0,0 14-636 0 0,0-7 288 0 0,-7 1 78 0 0,5 5-205 0 0,-13-5 114 0 0,6 15 0 0 0,-8-6-10 0 0,0 6 191 0 0,0 0-59 0 0,-8-6 46 0 0,-1 14-25 0 0,-16-14 2 0 0,6 14-28 0 0,-6-14 23 0 0,7 6-16 0 0,1-8 25 0 0,-8 0 19 0 0,6 1-18 0 0,-6-1-73 0 0,15 0 73 0 0,-5-7 2 0 0,5 5-158 0 0,1-13 146 0 0,1 6 4 0 0,8-8 798 0 0,0 0-602 0 0,8 0-183 0 0,1 0 532 0 0,9 0-182 0 0,-1 0-23 0 0,0 0-261 0 0,0 0 11 0 0,1 0 22 0 0,-1 0 87 0 0,0 0-380 0 0,8 0 133 0 0,-5-8 1 0 0,4 6-644 0 0,1-5 382 0 0,-5 7 172 0 0,5 0-78 0 0,0 0-399 0 0,-6 0 306 0 0,6 0 35 0 0,-8 0 0 0 0,0 0-1331 0 0,1 0 537 0 0,-9 0 445 0 0,7 0 610 0 0,-14 0 0 0 0,-25 7 0 0 0,-16 3 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5:13.95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1 121 12112 224759 53511,'0'-9'220'0'0,"0"1"19"0"0,0 8-12 0 0,0-7 268 0 0,0 5-38 0 0,0-6-80 0 0,0 0-149 0 0,0 6 0 0 0,8-5 1 0 0,1-1 206 0 0,1 6-207 0 0,5-6 57 0 0,-5 1-56 0 0,15 5-268 0 0,-6-6 268 0 0,6 0-1 0 0,0 6 0 0 0,-6-5-483 0 0,14 7 208 0 0,-6-8-32 0 0,0 6-638 0 0,-2-6 389 0 0,0 8 255 0 0,-6 0-963 0 0,6 0 527 0 0,-8 0 198 0 0,-7 0 148 0 0,5 0-429 0 0,-13 0 228 0 0,13 0-21 0 0,-13 0-11 0 0,6 0-366 0 0,-8 8 269 0 0,0-6 493 0 0,0 13 0 0 0,-38 3 0 0 0,-10 9 0 0 0</inkml:trace>
  <inkml:trace contextRef="#ctx0" brushRef="#br0" timeOffset="450">105 52 12112 224759 53511,'-8'-9'652'0'0,"6"1"-489"0"0,-6 8 226 0 0,8 0 1 0 0,-7 0-173 0 0,5 0 54 8 0,-6-8 158 49 0,8 6 396-2 0,0-5-669 194 0,0 22-61-249 0,0-3-178 0 0,0 13 121 0 0,0-8 99 0 0,0 0-192 0 0,-8 0-107 0 0,7 1 162 0 0,-7-1 57 0 0,8 8-146 0 0,0-6 146 0 0,0 6-23 0 0,-8-7-10 0 0,6 7 22 0 0,-5-6-2 0 0,7 6 7 0 0,0-8-193 0 0,0 0 176 0 0,0 1 4 0 0,0-9-27 0 0,0 7-126 0 0,0-15 132 0 0,0 15 14 0 0,0-14-14 0 0,0 13 138 0 0,0-13-132 0 0,0 6 386 0 0,7-8-175 0 0,-5 0 1 0 0,14 0 171 0 0,-7 0-149 0 0,8 0-1 0 0,-7 0-113 0 0,5-8-263 0 0,-5 6 257 0 0,7-6-22 0 0,1 1 66 0 0,-1 5-339 0 0,-7-6 17 0 0,5 0 287 0 0,-6 7-25 0 0,9-7-344 0 0,-9 8 129 0 0,7-8 1 0 0,-14 6-637 0 0,13-5 372 0 0,-13 7 100 0 0,13 0-415 0 0,-13 0 248 0 0,6 0 164 0 0,0 0-119 0 0,-6 0-388 0 0,5 0 274 0 0,1 0 153 0 0,2 0-132 0 0,-1 0-293 0 0,7 0 268 0 0,-15 0-56 0 0,15 0 326 0 0,-7 0 228 0 0,9-8 0 0 0,7 6 0 0 0,2-6 0 0 0</inkml:trace>
  <inkml:trace contextRef="#ctx0" brushRef="#br0" timeOffset="925">537 208 12112 225128 53511,'0'-10'487'0'0,"0"3"1733"0"0,0 7-2312 0 0,0 15 209 0 0,0-11-281 0 0,0 19 19 0 0,0-21 153 0 0,0 13 53 0 0,0-5 17 0 0,0-1-33 0 0,8 7-39 0 0,-6-14 206 0 0,13 5-21 0 0,-13 1-147 0 0,13-6 42 0 0,-5 6-36 0 0,7-8 30 0 0,1 0-9 0 0,-9 0-34 0 0,14 0 28 0 0,-11 0 22 0 0,13-8-17 0 0,-16 6 94 0 0,7-13-89 0 0,-7 5 11 0 0,9-7-8 0 0,-9-8-103 0 0,7 6 100 0 0,-15-6 3 0 0,7 7-103 0 0,-8 1 81 0 0,0 0 6 0 0,0-8-139 0 0,0 13 134 0 0,0-11 11 0 0,-8 14-12 0 0,-1-9-289 0 0,-8 9-1 0 0,-1 1 245 0 0,1 8 20 0 0,0 0-868 0 0,-8 0 407 0 0,5 0 154 0 0,-4 8 0 0 0,-1 1-594 0 0,5 9 369 0 0,-5-1 79 0 0,16 0-637 0 0,-7 0 404 0 0,7 1 213 0 0,-1 7 442 0 0,2-6 0 0 0,24 29 0 0 0,3-2 0 0 0</inkml:trace>
  <inkml:trace contextRef="#ctx0" brushRef="#br0" timeOffset="1376">952 156 12199 225128 50767,'-10'0'-475'0'0,"3"0"317"0"0,-1 0 963 0 0,6 8-317 0 0,-6-6-157 0 0,8 5 144 0 0,-7-7 55 0 0,5 0-308 0 0,-6 8 0 0 0,8-6-28 0 0,-7 13 31 0 0,5-13-1 0 0,-6 14 57 0 0,8-7-581 0 0,0 9 243 0 0,0-1 0 0 0,0 0 245 0 0,0-7-479 0 0,0 5 245 0 0,0-5-36 0 0,0 7-38 0 0,8-7 223 0 0,-6 5-97 0 0,13-13 320 0 0,-6 13-8 0 0,1-13-240 0 0,5 6-34 0 0,-5-8 144 0 0,7 0-97 0 0,1 0-3 0 0,7 0 74 0 0,-6 0-86 0 0,6-8 77 0 0,-8-1-40 0 0,0-9 77 0 0,1-7-290 0 0,-1 6 43 0 0,0-14 170 0 0,1 14-174 0 0,-1-6 154 0 0,-8 8-38 0 0,7-8-236 0 0,-14 6 252 0 0,5-6-3 0 0,-7 7-36 0 0,0 1-497 0 0,-7 8 237 0 0,-3 1-1 0 0,-7 8 231 0 0,-8 0-404 0 0,-2 0 162 0 0,-8 0 1 0 0,9 8 131 0 0,-7 1-767 0 0,6 8 290 0 0,-8 1 245 0 0,1-1-805 0 0,7 0 459 0 0,2 8 686 0 0,8-5 0 0 0,7 20 0 0 0,2-4 0 0 0</inkml:trace>
  <inkml:trace contextRef="#ctx0" brushRef="#br0" timeOffset="2074">1229 87 12192 225128 50969,'-10'-8'-527'0'0,"-5"6"562"0"0,13-5 597 145 0,-6 7-234 3 0,8-8 0-18 0,0 6 211-27 0,0-6-420 72 0,-8 8-1-111 0,7 0 762-60 0,-7 0-965-4 0,8-7 178 0 0,8 5 0 0 0,-7-6-292 0 0,15 8 0 0 0,-7 0 258 0 0,9 0-45 0 0,-1 0 91 0 0,0-8-74 0 0,1 6-72 0 0,7-5 215 0 0,-6 7-148 0 0,14 0-5 0 0,-14 0-195 0 0,6 0 0 0 0,0 0 206 0 0,-6 0-14 0 0,6 0-229 0 0,-8 0 9 0 0,0 0 176 0 0,1 0 19 0 0,-1 7 46 0 0,-7-5-59 0 0,-3 14-30 0 0,1-14 34 0 0,-6 13 199 0 0,6-5 0 0 0,-8-1-218 0 0,0 14 186 0 0,0-11 24 0 0,-8 13-164 0 0,6-8 181 0 0,-13 0-171 0 0,13 1 55 0 0,-14-1-43 0 0,14 8-213 0 0,-13-6 25 0 0,13 6 212 0 0,-13-8-19 0 0,13 1-237 0 0,-6 7 221 0 0,8-6-38 0 0,-8 6 51 0 0,7-8-241 0 0,-7 0-1 0 0,8 8 55 0 0,0-5 125 0 0,0 5-47 0 0,0-8 45 0 0,0-7-177 0 0,0 5 157 0 0,0-5-19 0 0,0-1 15 0 0,0 6 107 0 0,0-13-104 0 0,0 14-15 0 0,0-14 1978 0 0,0 5-1877 0 0,-8-14-173 0 0,6-3 171 0 0,-13 0 10 0 0,5-5-7 0 0,1 13-349 0 0,-7-13 162 0 0,7 13-13 0 0,-9-6-403 0 0,-7 8 238 0 0,6-7 0 0 0,-6 5-1146 0 0,8-6 663 0 0,0 8 250 0 0,-8 0 205 0 0,5 0-959 0 0,-5 0 521 0 0,16 0 162 0 0,-7 8 163 0 0,15-6 399 0 0,-15 5 0 0 0,30 9 0 0 0,-3 3 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6:39.24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156 295 12028 225019 56568,'-10'0'-441'0'0,"3"0"446"0"0,7 0 215 0 0,-8 0-44 0 0,6 0 0 0 0,-6 0 61 0 0,1 0-61 0 0,5 0 873 0 0,-6 0-1018 0 0,0 0 131 0 0,6 0 1077 0 0,-5 0-1104 0 0,22 0-15 0 0,-3 0 38 0 0,13 0 135 0 0,-8 0 0 0 0,8 0-111 0 0,-6 0-25 0 0,6-8-63 0 0,0 6 151 0 0,2-6-247 0 0,7 8 1 0 0,-7-7 176 0 0,6 5-7 0 0,-6-6-205 0 0,8 0 22 0 0,-1 7 160 0 0,8-7-53 0 0,-5 0-210 0 0,5 6 241 0 0,-7-5-66 0 0,-1-1 7 0 0,1 6 2 0 0,-1-13 2 0 0,-7 13 19 0 0,6-6-64 0 0,-6 0 56 0 0,0 6 8 0 0,6-5-139 0 0,-7-1 122 0 0,1 6 3 0 0,-2-6-3 0 0,-7 8-158 0 0,-1 0 10 0 0,0 0 138 0 0,0 0-6 0 0,1 0-108 0 0,-9 0 94 0 0,7 0 10 0 0,-14 0-33 0 0,5 0-177 0 0,1 0 164 0 0,-6 0 22 0 0,6 0-99 0 0,-1 0 88 0 0,-5 0-1900 0 0,6 0 1 0 0,-62 8-1 0 0,-13 2 1 0 0</inkml:trace>
  <inkml:trace contextRef="#ctx0" brushRef="#br0" timeOffset="1783">190 53 12028 226306 56568,'0'-10'471'0'0,"8"2"-459"0"0,-6 1 208 0 0,6 5-1 0 0,-8-6 492 0 0,0 8-436 0 0,0-8 67 0 0,0 6 1521 0 0,0-5-1726 0 0,0 22-195 0 0,-8-3 178 0 0,-2 5 1 0 0,1-2-32 0 0,-7-5-117 0 0,7 7-25 0 0,-8 8 145 0 0,-1-6 7 0 0,1 6-208 0 0,7-7 0 0 0,-5-1 190 0 0,5 0-3 0 0,-7 1-245 0 0,7-1 0 0 0,-5-8 176 0 0,13 7-84 0 0,-6-14 77 0 0,1 13 23 0 0,5-13-144 0 0,-6 6 129 0 0,8-1-26 0 0,0-5 469 0 0,0 6-304 0 0,8-8-135 0 0,1 0 478 0 0,9 0-219 0 0,-1 0 62 0 0,0 0-271 0 0,1 0-112 0 0,7 0 135 0 0,-6 0 61 0 0,14 0-1050 0 0,-14 0 494 0 0,6 0 225 0 0,0 0-802 0 0,-6 0 489 0 0,14 0 189 0 0,-14 0 140 0 0,6 0-1987 0 0,0 8 995 0 0,-6-6 1159 0 0,6 5 0 0 0,-8 32 0 0 0,1 9 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6:42.75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329 70 12040 232106 56131,'0'-10'-56'0'0,"0"2"1007"0"0,0 8-815 0 0,0-7-316 0 0,0 5 1219 0 0,0-6-902 0 0,0 0 35 0 0,0 6-75 0 0,0-5 42 0 0,8 7-186 0 0,-6 0 0 0 0,13 0 174 0 0,-13 0 32 0 0,13 0-206 0 0,-5 0 167 0 0,7 0-2 0 0,-7 0 7 0-87,5 0-242 0-21,-5 0 24 0 14,7 0 139 0 14,1 0 46 0 12,-9 0-214 0 9,6 0 189 0 10,-13 0-41 0 10,14 0 300 0 14,-14 0-28 0 9,5 7-234 0 10,1-5 377 0 6,-6 6-175 0 0,6-8 424 0 0,-8 0-902 0 0,-8-8 190 0 0,-2 6 6 0 0,-7-5 134 0 0,0 7-273 0 0,0 0 1 0 0,-8-8 193 0 0,5 6-149 0 0,-12-6-11 0 0,5 8 166 0 0,0 0 112 0 0,-6 0-129 0 0,14 8-36 0 0,-14-6-4 0 0,6 13 270 0 0,1-5-237 0 0,-7 0 19 0 0,14 5-13 0 0,-6-5 77 0 0,0 7-37 0 0,5 0-22 0 0,-5-7 31 0 0,16 5-86 0 0,-6-5 60 0 0,13 7 29 0 0,-14 0-181 0 0,14 8 151 0 0,-5-6 0 0 0,7 6-99 0 0,0-7 85 0 0,0 7 14 0 0,0-6-28 0 0,0 14-125 0 0,0-14 128 0 0,0 6 4 0 0,0 0-17 0 0,0-6 23 0 0,7 6-21 0 0,-5-8 7 0 0,14 1-11 0 0,-14-1-79 0 0,13 0 84 0 0,-6-7 6 0 0,9 5-104 0 0,-1-13 94 0 0,-7 13-12 0 0,13-13-46 0 0,-12 6 48 0 0,14-8 3 0 0,-7 0-11 0 0,7 0-542 0 0,-6 0 253 0 0,6 0-1 0 0,0 0 245 0 0,-6-8-521 0 0,14 6 223 0 0,-14-13 0 0 0,6 13 161 0 0,-8-13-1488 0 0,0 13 702 0 0,1-14 976 0 0,-1 15 0 0 0,-7-23 0 0 0,-3 5 0 0 0</inkml:trace>
  <inkml:trace contextRef="#ctx0" brushRef="#br0" timeOffset="1811">571 588 12056 229224 55500,'-9'0'-126'0'0,"1"0"348"0"0,8-7-156 0 0,0 5 863 0 0,0-6-717 0 0,0 0 1 0 0,0 6-40 0 0,0-5-349 0 0,0-1 167 0 0,0 6 198 0 0,0-6-232 0 0,0 1-58 0 0,0 5 219 0 0,0-6-20 0 0,8 8-177 0 0,-6-8 176 0 0,13 7-4 0 0,-13-7-66 0 0,6 8-24 0 0,-1 0 27 0 0,3-8 37 0 0,-1 6-127 0 0,7-5 121 0 0,-14 7 1 0 0,13 0-219 0 0,-13 0 210 0 0,13 0 13 0 0,-5 0-21 0 0,0 0-98 0 0,-3 0 85 0 0,1 0 9 0 0,-6 0-25 0 0,13 7 174 0 0,-13-5-155 0 0,6 6 0 0 0,0 0-10 0 0,-6-7 71 0 0,5 15-60 0 0,-7-14 15 0 0,0 13 270 0 0,0-13-251 0 0,0 13-17 0 0,0-5 33 0 0,-7 0-12 0 0,5 5 25 0 0,-14-5-31 0 0,7 7-51 0 0,-9 0 53 0 0,1 0-1 0 0,0 1 10 0 0,-1-9 7 0 0,1 7-17 0 0,0-7-5 0 0,0 9 4 0 0,-1-1-53 0 0,1-7 47 0 0,0 5 8 0 0,7-13-150 0 0,-5 13 134 0 0,5-5 3 0 0,0-1-182 0 0,3-1 0 0 0,-1-8 168 0 0,6 0-2 0 0,-5 8-161 0 0,7-6 91 0 0,0 5 24 0 0,7-7-12 0 0,-5 0 279 0 0,6 0-248 0 0,-1 0-9 0 0,-5 0 129 0 0,14 0-113 0 0,-14 0 38 0 0,13 0-31 0 0,-5 0-611 0 0,-1 0 294 0 0,7 0 145 0 0,-7 0-1 0 0,1 0-1095 0 0,5 0 587 0 0,-13 0 219 0 0,14 0 162 0 0,-15 0 272 0 0,15 0 0 0 0,-14-7 0 0 0,5-3 0 0 0</inkml:trace>
  <inkml:trace contextRef="#ctx0" brushRef="#br0" timeOffset="2449">900 588 12056 228474 55500,'0'-9'2303'0'0,"0"1"-2230"0"0,0 8 134 0 0,8 0-42 0 0,-7 0 0 0 0,15 0-202 0 0,-14 0 0 0 0,13 0 186 0 0,-13 0-222 0 0,13 0-43 0 0,-13 0 243 0 0,14 0 0 0 0,-14 0-178 0 0,13 0 158 0 0,-13 8-56 0 0,6-6-32 0 0,-1 5 30 0 0,-5 1-2 0 0,6 2 22 0 0,-8-1 0 0 0,0 7 206 0 0,0-7-203 0 0,0 1-32 0 0,0 5 37 0 0,0-5-1 0 0,0-1 5 0 0,-8 7 119 0 0,-1-7-110 0 0,-1 9-6 0 0,-5-9 14 0 0,13 7-14 0 0,-14-7 9 0 0,14 1 17 0 0,-13-2-17 0 0,13-1-131 0 0,-13-5 121 0 0,13 14 2 0 0,-6-15-201 0 0,8 7 211 0 0,-8-8-30 0 0,7 8-257 0 0,-7-6 251 0 0,8 5 1099 0 0,0-7-1080 0 0,8 0 167 0 0,1 0 36 0 0,1 0-187 0 0,5 0-557 0 0,-5 0 261 0 0,7 0 16 0 0,0 0-1086 0 0,1 0 612 0 0,-1-7 322 0 0,0 5 96 0 0,0-6-1487 0 0,1 8 707 0 0,-9 0 410 0 0,7 0 150 0 0,-7 0 462 0 0,1 0 0 0 0,-2 0 0 0 0,-8 0 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7:01.42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122 190 12060 229657 55363,'0'-9'-356'0'-1417,"0"1"1977"0"948,0 8-1491 0 469,0-8 64 0 0,0 6 215 0 0,0-5-181 0 0,7 7-105 0 0,3 0 6 0 0,7 0 171 0 0,1 0-131 0 0,-1 0-32 0 0,8 0-238 0 0,-6 0 238 0 0,14 0-2 0 0,-14 0 16 0 0,14 0-23 0 0,-6 0 10 0 0,7 0-4 0 0,1 0-7 0 0,7 0 45 0 0,-6 0-59 0 0,7 0 47 0 0,-9 7-64 0 0,9-5-164 0 0,-7 6-17 0 0,6-8 197 0 0,-7 0-162 0 0,0 0 23 0 0,-1 0 98 0 0,1 8-166 0 0,-1-6-12 0 0,-7 5 178 0 0,6-7-7 0 0,-14 8 14 0 0,6-6-39 0 0,-8 6 15 0 0,1-1-36 0 0,-1-5-52 0 0,0 14 75 0 0,1-15-2 0 0,-1 15-5 0 0,-8-7-83 0 0,7 1 91 0 0,-14 5-4 0 0,13-13-243 0 0,-13 6 232 0 0,13 0-12 0 0,-5-6-29 0 0,0 5 29 0 0,-3-7 3 0 0,1 8-13 0 0,-6-6-116 0 0,13 6 105 0 0,-13-8-2074 0 0,6 0 0 0 0,-8 0 1 0 0</inkml:trace>
  <inkml:trace contextRef="#ctx0" brushRef="#br0" timeOffset="608">260 17 12117 230171 53340,'0'-9'1346'0'0,"0"1"-500"2509"0,0 8-680-2509 0,-8 0-2 0 0,6 0 42 0 0,-13 8-60 0 0,5 1 15 0 0,-7 9-80 0 0,0-1 71 0 0,-8 0-39 0 0,6 0 66 0 0,-6 1-270 0 0,7 7 0 0 0,1-6 214 0 0,0 6 5 0 0,0-8-342 0 0,-1 1 185 0 0,9-9-43 0 0,-7 7-224 0 0,14-7 170 0 0,-5 1-14 0 0,7 5 21 0 0,0-5 153 0 0,0-1-93 0 0,7 7 69 0 0,3-14 231 0 0,7 5-238 0 0,8 1-33 0 0,2-6 25 0 0,8 6-157 0 0,-1-1 0 0 0,1-5 157 0 0,-1 14-1032 0 0,1-15 478 0 0,0 15 211 0 0,-1-14 348 0 0,1 13 0 0 0,30 25 0 0 0,8 16 0 0 0</inkml:trace>
  <inkml:trace contextRef="#ctx0" brushRef="#br0" timeOffset="1667">2041 190 12117 232680 53340,'0'-9'-805'0'0,"0"1"904"0"0,0 0-1 0 0,0 6 252 0 0,0-5 1 0 0,0-1-200 0 0,0 6 38 0 0,0-6 257 0 0,0 1 0 0 0,0 5-248 0 0,0-14 0 0 0,0 14 265 0 0,0-5-243 0 0,0-1 0 0 0,0 6 0 0 0,8-6-430 0 0,-6 8 203 0 0,6-7 48 0 0,-8 5-72 0 0,0-6 0 0 0,7 8 213 0 0,-5 0-254 0 0,14 0-25 0 0,-15 0 211 0 0,15 0 15 0 0,-7 8-338 0 0,1-6 147 0 0,5 13 1 0 0,-5-5 47 0 0,7-1-200 0 0,1 7 252 0 0,-9-7-37 0 0,7 1 29 0 0,-7 5-104 0 0,1-13 91 0 0,5 6 1 0 0,-13 0 124 0 0,6-6-135 0 0,-1 5 11 0 0,-5 1 309 0 0,6-6-149 0 0,-8 6 30 0 0,8-8-170 0 0,-6 0 987 0 0,5 0-868 0 0,-14-8-48 0 0,-3-2 80 0 0,0 1-380 0 0,-5-7 125 0 0,5 7-1 0 0,-7-1-102 0 0,0-5 1 0 0,-8 13 174 0 0,6-14 32 0 0,-14 14 196 0 0,14-5-205 0 0,-14-1-24 0 0,6 6 19 0 0,0-6 251 0 0,-5 8-11 0 0,5 8-208 0 0,-8-6-10 0 0,8 13 180 0 0,-5-5 1 0 0,12 7-92 0 0,-12 1-274 0 0,13-1 241 0 0,-6 8-15 0 0,7-6-143 0 0,1 14 145 0 0,0-14 22 0 0,7 14-22 0 0,-5-14-176 0 0,13 14 1 0 0,-6-14 120 0 0,8 13 43 0 0,0-5-146 0 0,0 0 114 0 0,0 6-37 0 0,0-14 29 0 0,8 6-179 0 0,-6 0 176 0 0,13-6-25 0 0,-5 6 203 0 0,7-7-186 0 0,0-1-1 0 0,1 0 151 0 0,-1 0-136 0 0,0 1 3 0 0,8-1-9 0 0,-6-7-194 0 0,6-3 197 0 0,0 1 2 0 0,-5-6 8 0 0,5 6-473 0 0,-1-8 219 0 0,3 0-23 0 0,0 0 236 0 0,6 0-774 0 0,-14 0 343 0 0,14-8 147 0 0,-14 6-954 0 0,6-13 492 0 0,0 5 284 0 0,-6-7-528 0 0,6-1 321 0 0,-8 1 245 0 0,1 0 418 0 0,-1 0 0 0 0,-15-8 0 0 0,-4-2 0 0 0</inkml:trace>
  <inkml:trace contextRef="#ctx0" brushRef="#br0" timeOffset="2365">2422 657 12117 232680 53340,'-10'-9'350'0'0,"2"-7"-234"0"0,1 14 1 0 0,5-5 664 0 0,-6 7-304 0 0,8 0-1 0 0,0-8-37 0 0,0 6 76 0 0,0-6-488 0 0,0 1 0 0 0,0 5 258 0 0,0-6-218 0 0,8 8-52 0 0,-6-8 188 0 0,13 6-188 0 0,-5-5-31 0 0,7 7 195 0 0,0 0-74 0 0,-7 7-370 0 0,5-5 128 0 0,-5 6 0 0 0,7 0-127 0 0,-7 1 159 0 0,5 1-82 0 0,-13 5 285 0 0,6-5-100 0 0,-8 7 17 0 0,0 0-25 0 0,0 8 196 0 0,0-5-173 0 0,0 5 1 0 0,-8 0-1 0 0,6-6 172 0 0,-13 6-160 0 0,5-8-4 0 0,-7 0 44 0 0,0 1 215 0 0,-1-1 42 0 0,1 0-267 0 0,0 1 185 0 0,7-9-165 0 0,-5 7 67 0 0,13-15-195 0 0,-14 7 147 0 0,15-8-28 0 0,-7 0-160 0 0,0 0 169 0 0,6 0-543 0 0,-5 0 479 0 0,22 0-69 0 0,-4 0 57 0 0,14 0-37 0 0,-7 0-635 0 0,-1-8 298 0 0,0 7 163 0 0,1-7-41 0 0,-1 8-740 0 0,0 0 373 0 0,0 0 258 0 0,1 0 57 0 0,-1 0-897 0 0,0 0 487 0 0,1 0 715 0 0,-1 0 0 0 0,0 8 0 0 0,1 1 0 0 0</inkml:trace>
  <inkml:trace contextRef="#ctx0" brushRef="#br0" timeOffset="2974">2733 778 12117 232680 53340,'0'-9'268'0'0,"-8"-7"-117"0"0,-1 14-1 0 0,-1-13 469 0 0,2 13-224 0 0,8-6 1 0 0,0 8-168 0 0,-7-7 153 0 0,5 5 56 0 0,-6-6-208 0 0,8 8 0 0 0,0 0-140 0 0,0-8 140 0 0,0 6 65 0 0,0-5-66 0 0,8 7 1 0 0,-6 0-309 0 0,13 0 151 0 0,-5 0-19 0 0,7 0 218 0 0,-7 0-596 0 0,5 0 243 0 0,-5 0 66 0 0,7 0 0 0 0,0 0-220 0 0,-7 7 185 0 0,5 3-115 0 0,-5 7 236 0 0,-1-7-200 0 0,7 5 1 0 0,-14-5 115 0 0,5 7 52 0 0,-7 0-55 0 0,8 1 32 0 0,-6-1 157 0 0,6 8 1 0 0,-8-6-154 0 0,-8 6 4 0 0,-2-7 175 0 0,1-1-1 0 0,-7 0-134 0 0,7 0-20 0 0,-9 1 197 0 0,1-1-167 0 0,8 0 19 0 0,-7-7-26 0 0,7 5 55 0 0,-1-13-43 0 0,2 6 21 0 0,1-8-160 0 0,5 8-18 0 0,-6-7 151 0 0,8 7 497 0 0,0-8-336 0 0,8 0-18 0 0,1 0-159 0 0,9 0-92 0 0,-1 8 106 0 0,0-6 39 0 0,0 5-543 0 0,8-7 240 0 0,-5 0 0 0 0,5 0-35 0 0,-8 0 0 0 0,0 0 229 0 0,0 0 30 0 0,8 0-1044 0 0,-5 0 475 0 0,-3 8 148 0 0,-2-6 148 0 0,-5 6-1299 0 0,0-8 686 0 0,5 0 309 0 0,-13 0 451 0 0,6 0 0 0 0,-32 0 0 0 0,-4 0 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7:33.43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52 156 12017 233891 57032,'0'-10'-1250'0'0,"0"3"1505"0"0,0 7 1 0 0,39-8 0 0 0,9-2 0 0 0</inkml:trace>
  <inkml:trace contextRef="#ctx0" brushRef="#br0" timeOffset="2276">312 35 12098 240085 53985,'9'0'-3'0'0,"-1"0"-21"0"0,-8 0 251 0 0,0-8 57 0 0,0 6 798 0 0,0-5-955 0 0,8 7 157 0 0,-6 0 1675 0 0,5 0-1808 0 0,-22 0-20 0 0,11 0-244 0 0,-19 7 227 0 0,6-5-20 0 0,-3 14 12 0 0,-5-7-84 0 0,8 8 75 0 0,-8-7-31 0 0,6 5 25 0 0,-14-5-187 0 0,14 7 0 0 0,-6 1 179 0 0,8-1-10 0 0,0 0-182 0 0,-1-7-1 0 0,1 5 139 0 0,7-13-227 0 0,-5 14-22 0 0,13-15 245 0 0,-6 7-169 0 0,8 0 125 0 0,0-6 55 0 0,0 5-47 0 0,0 1-30 0 0,0-6 24 0 0,8 6 538 0 0,2-1-255 0 0,-1-5 27 0 0,7 6-278 0 0,-7 0 185 0 0,9-6-1 0 0,-1 13-83 0 0,8-13-721 0 0,-6 6 320 0 0,14-1 167 0 0,-6-5-1812 0 0,-1 6 934 0 0,7 0 428 0 0,2-7 139 0 0,1 15 429 0 0,14-14 0 0 0,3 8 0 0 0,8 3 0 0 0,8-4 0 0 0,0 1 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00.81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18 381 12011 226226 57282,'0'-10'92'0'0,"0"2"126"0"0,-8 8-507 0 0,7 0 191 0 0,-7 0 251 0 0,8-7-111 0 0,0 5 777 0 0,0-6-697 0 0,8 8 1 0 0,1 0 30 0 0,8 0 144 0 0,1 0-36 0 0,-1 0-141 0 0,0 0 39 0 0,1 0-145 0 0,7 0 185 0 0,2 0-55 0 0,7 0 36 0 0,-7 0-178 0 0,6 0 154 0 0,-6 0-8 0 0,7 0-230 0 0,8 0-60 0 0,-5 0 264 0 0,5 0-209 0 0,0 0 168 0 0,-5 0 6 0 0,5 0 3 0 0,1 0-156 0 0,-7 0 141 0 0,14-8 0 0 0,-13 7-45 0 0,5-7-128 0 0,-8 0 158 0 0,9 6-1 0 0,-7-13 1 0 0,6 13-174 0 0,-7-13 164 0 0,0 13 18 0 0,-1-14-210 0 0,1 14 169 0 0,-8-13 15 0 0,5 13-188 0 0,-12-6 0 0 0,5 8 139 0 0,-8-7 20 0 0,0 5-175 0 0,-7-6 161 0 0,-3 8-28 0 0,1 0 21 0 0,-6 0-2781 0 0,6 0 2302 0 0,-24 0 79 0 0,12 0 42 0 0,-11 0-171 0 0,15 0 537 0 0,0 0 0 0 0,-8 0 0 0 0,7 8 0 0 0,-53 1 0 0 0,-4 9 0 0 0</inkml:trace>
  <inkml:trace contextRef="#ctx0" brushRef="#br0" timeOffset="671">295 104 12123 226660 53142,'9'0'-669'0'0,"7"0"974"0"0,-14-8-204 0 0,5 6-1 0 0,-7-5 204 0 0,0 7 0 0 0,8 0-138 0 0,-6 0 1455 0 0,6 0-1220 0 0,-8-8 0 0 0,0 6 1203 0 0,0-6-1700 0 0,-8 8 155 0 0,6 0-41 0 0,-13 0-9 0 0,5 8-285 0 0,-7 2 127 0 0,0-1 0 0 0,-1 14 245 0 0,1-11-340 0 0,-8 13 87 0 0,6-8 0 0 0,-6 0-37 0 0,0 8-1 0 0,6-5 191 0 0,-6 5-232 0 0,7 0 197 0 0,1-6 9 0 0,7 6-9 0 0,-5-8-84 0 0,13 0 77 0 0,-13 1-1 0 0,13-9-26 0 0,-6 7-219 0 0,8-7 211 0 0,0 1 20 0 0,0-2 210 0 0,8-1-14 0 0,1-5-191 0 0,9 6 278 0 0,-1-8 10 0 0,8 0-260 0 0,2 0 25 0 0,0 0-616 0 0,6 0 297 0 0,-7 0-1 0 0,9 0 300 0 0,0 0-1208 0 0,-1 0 539 0 0,-7 0 253 0 0,6 0 128 0 0,1 0-343 0 0,-5 0 654 0 0,11 0 0 0 0,-20 15 0 0 0,5 4 0 0 0</inkml:trace>
  <inkml:trace contextRef="#ctx0" brushRef="#br0" timeOffset="1464">1886 18 12132 230171 52857,'9'0'361'0'0,"7"0"-305"0"0,-14-8-1 0 0,13 6-327 0 0,-13-6 287 0 0,6 8-3 0 0,-1 0 305 0 0,3 0 0 0 0,0 0-253 0 0,5 0 1 0 0,-13 0 310 0 0,13 0-290 0 0,-5 0-1 0 0,7 8 1 0 0,-7-6-184 0 0,5 13 182 0 0,-5-13 22 0 0,-1 14-185 0 0,7-15 180 0 0,-7 15-16 0 0,1-14-96 0 0,5 5 96 0 0,-13 1-16 0 0,6-6 3 0 0,0 6 170 0 0,-6-8 0 0 0,5 7-170 0 0,-7-5-7 0 0,0 6 393 0 0,8-8-192 0 0,-6 0 230 0 0,6 0-574 0 0,-16-8 232 0 0,-2 6-25 0 0,-7-13-304 0 0,0 13 0 0 0,-1-13 278 0 0,1 13-5 0 0,0-14-241 0 0,-1 15-1 0 0,-7-7 132 0 0,6 8 71 0 0,-6-8 50 0 0,0 6-80 0 0,6-5-38 0 0,-6 7 30 0 0,8 0 87 0 0,0 7-74 0 0,-8-5 5 0 0,5 14 163 0 0,-5-7-159 0 0,8 8-4 0 0,0 8 39 0 0,-1-5-21 0 0,1 12 10 0 0,0-12-17 0 0,7 12-53 0 0,-5-13 56 0 0,13 14 10 0 0,-13-6 7 0 0,13 0-276 0 0,-6 6 252 0 0,8-7-13 0 0,0 1 10 0 0,0-2-170 0 0,0-7 167 0 0,0 7-28 0 0,8-6-13 0 0,1 6 14 0 0,1-8 8 0 0,5 0 152 0 0,-5 1-149 0 0,7-9-15 0 0,0 7 8 0 0,1-7-155 0 0,-1 1 155 0 0,0-2 8 0 0,1-1-2 0 0,-1-5-509 0 0,8 6 240 0 0,-6-8-19 0 0,6 0 253 0 0,0 0-766 0 0,-6 0 333 0 0,6 0 145 0 0,0 0-870 0 0,-6-8 453 0 0,14 6 263 0 0,-14-13-345 0 0,6 13 227 0 0,-7-13 58 0 0,7 5 515 0 0,-6 0 0 0 0,-10-20 0 0 0,-10 1 0 0 0</inkml:trace>
  <inkml:trace contextRef="#ctx0" brushRef="#br0" timeOffset="1907">2353 536 12132 228563 52857,'0'-9'294'0'0,"0"1"126"0"0,0 8-60 536 0,-8 0-260-436 0,6 0 2133 24 0,-6 0-2081-58 0,1 8-4-66 0,5 1-11 0 0,-6 9-270 0 0,8-9-3 0 0,0 7 247 0 0,0 1-78 0 0,0 2-168 0 0,0 6-36 0 0,0-8 243 0 0,0 1 16 0 0,0 7-766 0 0,0-6 315 0 0,0 6 185 0 0,0-8-934 0 0,0 0 511 0 0,0 1 153 0 0,0-1-665 0 0,0 0 400 0 0,8 1 265 0 0,-6-9 448 0 0,5 7 0 0 0,-7-22 0 0 0,0 4 0 0 0</inkml:trace>
  <inkml:trace contextRef="#ctx0" brushRef="#br0" timeOffset="2249">2508 554 12132 228271 52857,'0'-12'-7'0'0,"0"1"7"0"0,0 7 0 0 0,0-4 901 0 0,0 8-559 0 0,0-8 740 0 0,0 6 2646 0 0,0-5-3498 0 0,0 22-159 0 0,0-3-1 0 0,0 13 160 0 0,0-8-646 0 0,0 0 337 0 0,0 1 28 0 0,0 6-835 0 0,0-4 450 0 0,0 12 251 0 0,0-12 82 0 0,0 5-1125 0 0,0-8 549 0 0,0 8 308 0 0,0-6 49 0 0,0 6-1102 0 0,0-8 552 0 0,0 1 264 0 0,0-9 608 0 0,0 7 0 0 0,-7-30 0 0 0,-3 3 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04.20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17 35 12238 230038 49630,'10'0'1290'0'0,"-2"0"-252"20"0,-8 0-1195-20 0,7 0 129 0 0,-5 0 0 0 0,14 0 176 0 0,-14 0-636 0 0,5 0 271 0 0,1 0 20 0 0,2 0 160 0 0,7 0-216 0 0,-7 0 73 0 0,5 0 0 0 0,-6 0 43 0 0,9-8-594 0 0,-9 7 268 0 0,7-7 184 0 0,-7 8-562 0 0,1 0 421 0 0,5 0 420 0 0,-13 0 0 0 0,6 0 0 0 0</inkml:trace>
  <inkml:trace contextRef="#ctx0" brushRef="#br0" timeOffset="342">104 1 12238 230058 49630,'-8'17'3760'0'0,"6"0"-3789"1247"0,-13 0 232-1247 0,13 1 15 0 0,-13-1-371 0 0,13 8 91 0 0,-14-6-1 0 0,14 6-172 0 0,-5 0 163 0 0,-1-6-56 0 0,6 6-64 0 0,-13-7 216 0 0,13-1 24 0 0,-6 0-65 0 0,8 1-223 0 0,0-1 253 0 0,0-8 6 0 0,0 7-7 0 0,0-14 78 0 0,0 13-83 0 0,0-13 5 0 0,8 6-25 0 0,-6-1 133 0 0,13-5-117 0 0,-5 6-67 0 0,7-8 77 0 0,-7 0 0 0 0,5 0 6 0 0,-5 0-688 0 0,7 0 315 0 0,-7 0 165 0 0,5 0-22 0 0,-6 0-841 0 0,1 0 414 0 0,5 0 276 0 0,-13 0 49 0 0,14 0 313 0 0,-14 0 0 0 0,13-23 0 0 0,-5-6 0 0 0</inkml:trace>
  <inkml:trace contextRef="#ctx0" brushRef="#br0" timeOffset="743">502 139 12238 231305 49630,'-10'0'-251'0'0,"-5"0"1"172"0,3 0 250 401 0,-3 0 453-377 0,5 0-146-54 0,-5 0-27-1 0,13 0 253-83 0,-13 0-173-58 0,13 0 0 0 0,-14 0-173 0 0,14 8-201 0 0,-13-6-41 0 0,13 13 221 0 0,-13-5 0 0 0,13 7-356 0 0,-6-8 161 0 0,8 7 34 0 0,0-7-116 0 0,-8 9 1 0 0,6-1 217 0 0,-5-7-263 0 0,7 5 244 0 0,0-5-48 0 0,0-1 33 0 0,7 7-328 0 0,-5-7 296 0 0,14 1-53 0 0,-14 5 41 0 0,13-13 76 0 0,-5 6-82 0 0,-1-8-13 0 0,7 0 9 0 0,-7 0-67 0 0,8 0 68 0 0,1 0 7 0 0,-9 0-117 0 0,7 0 106 0 0,-7-8 1 0 0,9-2-129 0 0,-9 1 127 0 0,7-7 2 0 0,-14 7-3 0 0,13-8-215 0 0,-13 7-1 0 0,6-5 179 0 0,-8 5 16 0 0,0-7-113 0 0,0 7 98 0 0,0-5-39 0 0,0 13 31 0 0,0-14-520 0 0,0 14 245 0 0,-8-13-57 0 0,-2 13-464 0 0,-7-5 323 0 0,0 7 182 0 0,-1 0-106 0 0,1 0 427 0 0,7 7 0 0 0,-36 34 0 0 0,-2 14 0 0 0</inkml:trace>
  <inkml:trace contextRef="#ctx0" brushRef="#br0" timeOffset="1143">744 225 12238 230837 49630,'-18'10'0'0'0,"1"-4"486"0"0,0-4 0 0 0,7-2-294 0 0,3 0-1 0 0,-1 7-255 0 0,6-5 31 0 0,-6 6 157 0 0,1 0-200 0 0,5-6-1 0 0,-6 5 183 0 0,8 1-236 0 0,0-6 20 0 0,0 6 190 0 0,0-1 0 0 0,0-5-135 0 0,0 14 126 0 0,8-15-1 0 0,-6 7 18 0 0,13-8-7 0 0,-5 8-29 0 0,-1-6 14 0 0,7 5-12 0 0,-7-7 211 0 0,8 0-208 0 0,1 0-36 0 0,-1 0-149 0 0,0 0 185 0 0,-7 0-4 0 0,5-7 215 0 0,-5 5-199 0 0,7-14-5 0 0,-7 15 0 0 0,5-15 107 0 0,-13 14-102 0 0,13-13 18 0 0,-13 5-38 0 0,14 1-81 0 0,-14-7 100 0 0,5 14-3 0 0,-7-13 3 0 0,0 5-309 0 0,0 1 135 0 0,-7-7 1 0 0,5 14-380 0 0,-14-5 235 0 0,7-1 0 0 0,-8 6-786 0 0,-8-5 452 0 0,5 7 245 0 0,-5 0 48 0 0,8 7-678 0 0,0-5 969 0 0,-1 13 0 0 0,-14 10 0 0 0,-5 12 0 0 0</inkml:trace>
  <inkml:trace contextRef="#ctx0" brushRef="#br0" timeOffset="1791">951 18 12238 228120 49630,'10'-10'2053'0'0,"5"3"-1815"0"0,-13 7-191 0 0,14 0 11 0 0,-7 0-30 0 0,8 0-52 0 0,1 0 85 0 0,-9 0-4 0 0,7 7 41 0 0,-7-5-107 0 0,9 14 85 0 0,-9-15-12 0 0,7 15 256 0 0,-7-14-254 0 0,1 13 27 0 0,-3-5 135 0 0,1 7-146 0 0,-6 0-3 0 0,6 1 7 0 0,-8-9-186 0 0,0 7 179 0 0,0 1 0 0 0,0 2 5 0 0,0 6-185 0 0,0-8 5 0 0,0 1 184 0 0,0-1-13 0 0,0 8-184 0 0,0-6 155 0 0,0 6 14 0 0,0-8-235 0 0,0 1 9 0 0,0 7 129 0 0,0-6-45 0 0,-8 6 68 0 0,6-8 17 0 0,-6 0-32 0 0,8-7 91 0 0,0 5-74 0 0,0-5 6 0 0,0 0-7 0 0,0 5 173 0 0,0-13 4 0 0,0 6-159 0 0,-7-8 9 0 0,5 0 2075 0 0,-6 0-1937 0 0,1 0-29 0 0,5-8 80 0 0,-14 6-191 0 0,14-6-35 0 0,-13 1 166 0 0,5 5 46 0 0,1-6-594 0 0,-7 0 256 0 0,7 6-5 0 0,-9-5 260 0 0,1 7-515 0 0,0 0 233 0 0,7 0-1 0 0,-5-8-1495 0 0,13 6 651 0 0,-13-6 463 0 0,5 8 558 0 0,0 0 0 0 0,-13 16 0 0 0,4 3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2:06.365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1954E6"/>
      <inkml:brushProperty name="anchorY" value="-2.98557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3868E6"/>
      <inkml:brushProperty name="anchorY" value="-3.008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5816E6"/>
      <inkml:brushProperty name="anchorY" value="-3.03049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7777E6"/>
      <inkml:brushProperty name="anchorY" value="-3.05258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9827E6"/>
      <inkml:brushProperty name="anchorY" value="-3.07515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5162E6"/>
      <inkml:brushProperty name="anchorY" value="-3.09599E6"/>
      <inkml:brushProperty name="scaleFactor" value="0.5"/>
    </inkml:brush>
  </inkml:definitions>
  <inkml:trace contextRef="#ctx0" brushRef="#br0">364 52 7874,'-10'-9'527,"-5"-7"1,11 13 1081,-8-9-515,8 8-120,-3-3-846,7 7 1,0 1 71,0 5 1,0 6 19,0 11 1,0 6-103,0 11 1,0 10-118,0 8 0,0 11-43,0-6 1,0 8-265,0-7 1,0 5-383,0 6 1,-2-6 345,-4 0 0,2-7-317,-7-10 1,-1-3 189,-5-2 1,5-13 25,1-11 1,-1-5 54,-5-7 0,5-3 31,1-8 0,5-8 82,-5-3 1,5-7 274,-6-5 0,3-4-39,-3-7 1,-3-1 141,3 1 1,3-3 46,-3-3 0,2 1-4,-1-7 1,-3 8 188,9-3 1,-7 12 178,6 6 1,-1 4 1286,1 2-819,4 0 14,-6 7-950,8 2-319,8 8 61,2 0 0,9 0-20,4 0 0,-2 0-272,8 0 0,0 0 228,5 0 1,9-7-210,3-5 0,4-5 159,2-6 1,7 2-88,4-8 0,1-6 323,5-5 0,-11 0 304,5 5 1,-15 0 452,-7 1 1,-11 13 484,-1 3 273,-15 13-996,1-3 0,-15 18 171,0 7 0,-2 2-142,-4 10 0,4 7 38,-3 10 0,3 4-474,2 2 1,-6 0-58,0 0 1,0 0 17,6 0 0,0 5-60,0 1 1,0-6-305,0-6 0,6-7 206,0 1 0,5-6-142,-5-5 0,6-10 13,-7-7 0,3-8-520,-2 2 776,-4-4 1,7-12 42,-3-7 0,4-3 185,7-8 0,0-7-117,1-5 0,-1-1 111,0 7 1,2 5-62,5 0 1,-5 2 65,4-2 0,-4 4 209,-2 8-221,1 0 1,-1 1-291,0 5 0,-7 5 16,-4 12 1,-5 4 5,-1 7 1,6 6-1,0 0 0,0 8-217,-6-3 0,0 11-68,0 1 0,0-1-297,0-10 0,6 1 261,-1-7 1,7 6-110,-6-6 0,7-2-49,-1-9 0,9-4-139,2-8 719,7 0 0,28-62 0,-21 24 0,-1-1 0</inkml:trace>
  <inkml:trace contextRef="#ctx0" brushRef="#br1" timeOffset="183">1747 883 8018,'0'9'1127,"0"6"-688,0-5 1,0 7-253,0 1 0,0-1-168,0 0 1,6 1-387,-1-1 0,1 0-369,-6 0-363,0 1 344,0-1-276,0 0 1031,8-7 0,32-95 0,-12 28 0,0-1 0</inkml:trace>
  <inkml:trace contextRef="#ctx0" brushRef="#br2" timeOffset="324">1920 640 7879,'0'-59'-894,"0"11"1104,0-4 1,0 12 513,0-1 0,0 12 639,0 6 362,0 12-758,0 3-2592,0 8 1005,0 15 0,0-3 620,0 11 0,31 42 0,7 10 0</inkml:trace>
  <inkml:trace contextRef="#ctx0" brushRef="#br3" timeOffset="650">2300 692 7879,'0'10'1340,"0"5"-1012,0-5 1,0 13 174,0 0 1,0 2 238,0-2 1,0-2-412,0 8 0,0-2-363,0 2 1,-5-4-37,-1-8 0,0 0-582,6 1 365,0-1 93,0-8 1,2-1 295,4-8 1,-2-4 109,7-7 0,1-8-202,5-16 0,2-2-13,4-3 1,2-2 62,4-4 1,4-2 39,-5 7 1,-1 1 102,2 5 0,-2 3-170,2 3 1,-4 4-9,-8 8-133,-7 7 1,3 4-265,-7 12 1,0 6 170,-6 11 0,-6 5 56,0 13 0,-5 1-107,5 4 0,-6 4-51,7-4 0,-3 4-303,2 2 0,4-8 40,-3-3 1,10-7-136,7-5 1,5-4 367,6-8 0,4-7 331,8-4 0,38-58 0,-32 18 0,0 1 0</inkml:trace>
  <inkml:trace contextRef="#ctx0" brushRef="#br4" timeOffset="1191">3044 865 7879,'17'0'198,"-7"0"75,5 0 0,-11-6 488,8 1 352,-9-1-584,5 6 1,-8 2-195,0 4 0,0-3-171,0 9 0,0 0-1,0 5 1,-6 0-130,1 0 0,-1 3 34,6 3 0,6-4-174,-1 4 1,9-2-17,-3 2 1,7-6-266,5 1 1,-2-3 1,8-9 1,5 0 129,7-6 0,1 0-34,-2 0 1,-3-14 254,3-3 1,-3-6 220,-3 0 0,-7 2-46,-4-8 1,-11 0 207,-7-6 1,3 5-157,-2-5 1,-2 4 36,-10-9 0,-4 3-166,-7 3 0,-8-1-11,-4 1 1,-3 1-94,-3 4 0,0 6 80,1 12 1,-1-3-43,1 8 0,-1 1-142,0 5 1,3 2-286,3 3 0,4 5 49,8 7 1,-1 8-186,1 4 0,6 11 62,-1 6 1,8 4 239,-2 2 1,5 6 244,1 0 1,1 1-111,5-1 0,-2 3 108,8 8 0,-1 1 16,6-1 1,1 0 571,-1 0 0,0 6-223,1 0 0,-7 6 79,1-6 1,-9 7-200,3-1 1,2 0-111,-2-6 1,-8-2-155,-10-16 1,-3 7 92,-2-7 0,-8 7-236,-4-7 1,-4-7 304,-1-9 0,-1-14 162,0-10 0,1-2-10,-1-9 1,1-2 426,-1-10 0,6-5-58,0-12 1,-3-4-209,-3-8 1,-3-7-406,9-4 1,4-6 45,2-6 0,4-1-234,1-5 1,9 5-156,3 7 0,4 6-475,2-1 0,2 9-13,4-2 0,3 9-550,9 2 1,7 12-364,3-6 1713,-3 15 0,54 8 0,6 19 0</inkml:trace>
  <inkml:trace contextRef="#ctx0" brushRef="#br5" timeOffset="1866">4099 658 9753,'8'-12'563,"3"1"1,10 5-562,2-6 1,6 3-35,-6-3 0,6 3-371,-6 3 0,0 4 273,-6-4 0,1 4-114,-1 2-42,0-7 258,-7 5 440,-2-6-342,-8 16 0,-14-1 137,-3 5 0,-6-3 17,0-3 1,-2-2 140,-4 8 0,-4-9-43,4 3 1,2 2-67,-1-2 1,1-1-139,-2-5 1,2 6-39,4 0 1,10 0-164,-5-6 1,5 5-75,-5 1-112,1 8 0,6-5 92,-1 9 0,8-1-40,-1 0 1,3 2 50,2 4 0,2-1-24,3 6 1,7-1 155,11 2 1,-2 2 2,8-8 0,2 6 125,9-6 1,-2 8 36,8-3 1,-7-3 185,1-2 1,-5 2-146,-6-2 0,1 6-91,-7-6 0,-1-5 32,-11-7 1,-1 1 92,-5 5 0,-5-7 390,0-5 0,-1 3-59,-11-2 1,-5 0 64,-6-6 0,-6 0-301,6 0 0,-8 0-182,2 0 1,-5 0-86,-7 0 0,5 0-246,-5 0 0,-1-8-410,2-4 0,-2-3-841,1-2 1,12 5 1462,1 1 0,-1-1 0,2-5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07.57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36 69 12304 228634 47859,'0'-9'147'0'0,"0"1"1266"1213"0,0 8-1165-574 0,-8 0-1-530 0,6 0-245-40 0,-6 0 239 8 0,8-8-472-44 0,0 7-157 12 0,0-7 339-11 0,8 8 16-34 0,-6 8 65 0 0,13-7-94 0 0,-13 7 84 0 0,14 0-13 0 0,-7-6-227 0 0,1 5-7 0 0,5 1 232 0 0,-5-6 0 0 0,-1 13-591 0 0,7-13 264 0 0,-7 6-10 0 0,9-8 227 0 0,-9 8-208 0 0,7-6 64 0 0,-15 5 0 0 0,15-7 33 0 0,-7 8-282 0 0,1-6 131 0 0,-2 6 0 0 0,-1-8 580 0 0,-5 0-398 0 0,6 0 183 0 0,0 0 189 0 0,-6 0 2662 0 0,5 0-2737 0 0,-14 7 59 0 0,-3-5-248 0 0,-7 14 204 0 0,-1-15-9 0 0,1 15-2 0 0,0-7 193 0 0,0 1-210 0 0,-1 5 38 0 0,1-13-68 0 0,0 14 204 0 0,-1-14-10 0 0,9 5-152 0 0,-7 1 338 0 0,7-6-326 0 0,-1 6 36 0 0,-5-8-29 0 0,13 0 460 0 0,-13 0-209 0 0,13 0 555 0 0,-6 0-933 0 0,8-8-66 0 0,0 6 251 0 0,0-13-683 0 0,0 5 289 0 0,0 0 166 0 0,8-5-161 0 0,1 5 62 0 0,1-7 0 0 0,5 8 195 0 0,-5-7-381 0 0,7 7 161 0 0,-7-9-144 0 0,5 9 24 0 0,-5-7 229 0 0,7 7 0 0 0,0-9-51 0 0,1 9 137 0 0,-9-7-121 0 0,7 15 19 0 0,-7-15 3 0 0,1 14 171 0 0,5-5 13 0 0,-13 7-219 0 0,6 0 289 0 0,-1-8 1 0 0,-5 6-177 0 0,6-6 310 0 0,-8 8 561 0 0,0 0-781 0 0,0 8-26 0 0,0-6-511 0 0,0 6 276 0 0,0-1 247 0 0,-8-5-115 0 0,6 14 48 0 0,-5-15-69 0 0,7 15 53 0 0,0-7-39 0 0,-8 1 29 0 0,6 5 33 0 0,-6-13-34 0 0,8 14-11 0 0,0-7 8 0 0,0 1-503 0 0,-7 5 245 0 0,5-13 8 0 0,-6 14 231 0 0,8-15-865 0 0,0 15 400 0 0,0-14-774 0 0,0 5 65 0 0,0 1 679 0 0,0 2 1 0 0,0-1 89 0 0,0-1 433 0 0,0 0 0 0 0,-8-6 0 0 0,-1 5 0 0 0,-8-7 0 0 0</inkml:trace>
  <inkml:trace contextRef="#ctx0" brushRef="#br0" timeOffset="303">53 190 12248 230853 49352,'-8'-9'-828'0'0,"6"-7"1268"0"0,-5 15-199 0 0,7-7 1 0 0,0 0-94 0 0,-8 6 152 0 0,6-5 1 0 0,-8 1 316 0 0,5 0-375 0 0,3 0 0 0 0,-6 6 1007 0 0,8 0-1259 0 0,15 0 120 0 0,-11 8-228 0 0,19-6 0 0 0,-13 6 110 0 0,7-8 54 0 0,8 0 94 0 0,-6 0-77 0 0,6 7 17 0 0,0-5-1102 0 0,-6 6 505 0 0,6-8 260 0 0,0 0-1488 0 0,-5 0 783 0 0,5 0 962 0 0,-8 0 0 0 0,-7 0 0 0 0,-3 0 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29.73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69 346 12178 235625 51372,'10'-8'96'0'0,"-2"6"-88"0"0,-8-5 979 0 0,0 7-399 0 0,7 0-294 0 0,-5-8 1 0 0,14 6-1 0 0,-3-4 364 0 0,8 4-569 0 0,-2 2 146 0 0,14-7 59 0 0,2 5-59 0 0,9-6-170 0 0,8 8 1 0 0,0-7 161 0 0,7 5 0 0 0,3-6-424 0 0,7 8 170 0 0,0-8 3 0 0,0 6 217 0 0,0-5-558 0 0,0 7 283 0 0,-7 0 11 0 0,5 0-309 0 0,-13 0 186 0 0,6 0 0 0 0,-9 0-66 0 0,1 0 3 0 0,-7 0 210 0 0,4 0 39 0 0,-12 0-161 0 0,5 0 140 0 0,-7 0-58 0 0,-1 0 36 0 0,1 0-275 0 0,0 0 269 0 0,-1 0-34 0 0,-7 0 27 0 0,-10 0-397 0 0,-1 0 143 0 0,-14 0 24 0 0,13 0-370 0 0,-13 0 238 0 0,6 0 1 0 0,-8-8-212 0 0,0 6 137 0 0,0-6 500 0 0,-8 8 0 0 0,-40 0 0 0 0,-17 0 0 0 0</inkml:trace>
  <inkml:trace contextRef="#ctx0" brushRef="#br0" timeOffset="543">294 121 12178 235171 51372,'10'-7'386'0'0,"-3"5"-151"76"0,1-6-345-76 0,-6 0 0 0 0,13 6 321 0 0,-13-13-42 0 0,6 13 294 0 0,0-6 0 0 0,-6 8-256 0 0,5 0 0 0 0,-7-7 345 0 0,0 5-59 0 0,8-6-259 0 0,-6 8 1310 0 0,6 0-1545 0 0,-24 8-1 0 0,5 1 295 0 0,-14 9-78 0 0,0 7-414 0 0,-2-6 167 0 0,-8 14 0 0 0,8-14 131 0 0,-5 13-111 0 0,5-12-122 0 0,0 12 266 0 0,2-5-423 0 0,8 0 188 0 0,-1-2-83 0 0,1 0 45 0 0,0-6-50 0 0,7 6 223 0 0,-5-7-60 0 0,13-1-191 0 0,-6 0 198 0 0,8 0 19 0 0,0 1-59 0 0,0-9 238 0 0,8 7-202 0 0,1-7 8 0 0,9 1-11 0 0,-1 5 218 0 0,0-13-194 0 0,1 14-6 0 0,-1-15 12 0 0,8 7-1 0 0,2-8 22 0 0,0 8-1157 0 0,5-6 534 0 0,-5 5 275 0 0,8-7 110 0 0,-1 0-2019 0 0,1 0 2234 0 0,0 0 0 0 0,61-15 0 0 0,-41 5 0 0 0,1 1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40.47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312 87 12152 236112 52198,'0'-9'-1107'0'0,"0"-7"1107"0"0,0 15 498 0 0,0-7-204 0 0,0 0 1 0 0,0 6-172 0 0,0-13 526 0 0,0 13 261 0 0,0-6-701 0 0,0 1 82 0 0,0 5 1012 0 0,0-6-1283 0 0,0 23 169 0 0,0-3-22 0 0,0 13 17 0 0,0-8-320 0 0,0 8 1 0 0,0-6 251 0 0,0 14 18 0 0,0-6-164 0 0,0 7 150 0 0,0 1-21 0 0,0 0-226 0 0,-7-1 14 0 0,5 1 210 0 0,-6 7-236 0 0,8-5 1 0 0,-8 5 156 0 0,6-15 47 0 0,-5 5-499 0 0,-1-5 223 0 0,6 8-42 0 0,-6-8 263 0 0,8-2-663 0 0,0-8 302 0 0,0 0 67 0 0,0 1 18 0 0,0-1-535 0 0,0-7 325 0 0,0 5 97 0 0,0-13-1450 0 0,0 6 1829 0 0,0-1 0 0 0,0-5 0 0 0,8-33 0 0 0,2-17 0 0 0</inkml:trace>
  <inkml:trace contextRef="#ctx0" brushRef="#br0" timeOffset="317">1 762 12152 236112 52198,'0'-10'3108'0'0,"0"3"-1872"0"0,0 7-1004 0 0,0-8 0 0 0,0 6 523 0 0,0-6-591 0 0,8 1 68 0 0,-6 5 0 0 0,13-6-271 0 0,-5 0 0 0 0,7 6 272 0 0,0-5 57 0 0,8-1-300 0 0,-6 6 50 0 0,14-6 0 0 0,-6 8 33 0 0,0 0-684 0 0,5 0 337 0 0,-5-7 176 0 0,8 5 11 0 0,-8-6-823 0 0,6 8 383 0 0,-14 0 254 0 0,13 0-940 0 0,-12 0 556 0 0,12 0 149 0 0,-12 0-557 0 0,4 0 416 0 0,-6 0 208 0 0,-9 0-57 0 0,7 0-263 0 0,-7-8 761 0 0,9 7 0 0 0,-47-53 0 0 0,-12-4 0 0 0</inkml:trace>
  <inkml:trace contextRef="#ctx0" brushRef="#br0" timeOffset="692">70 53 12152 236112 52198,'0'-10'771'0'0,"0"3"-492"0"0,-8 7 26 0 0,7 0 2241 0-51,-7 0-2252 0 11,8-8-60 0 23,0 6 379 0 17,0-6-666 0 0,8 8 278 0 0,-7 0-5 0 0,15 0-386 0 0,-7 0 160 0 0,16 0-43 0 0,2 0-1186 0 0,0 0 646 0 0,6 0 235 0 0,1 0-1120 0 0,3 0 605 0 0,13 0 394 0 0,-14 0 61 0 0,14 0-765 0 0,-13 0 1179 0 0,5 0 0 0 0,-7 8 0 0 0,-1 2 0 0 0</inkml:trace>
  <inkml:trace contextRef="#ctx0" brushRef="#br0" timeOffset="1601">675 433 12155 235955 52090,'0'-9'439'0'0,"0"1"3162"0"0,0 8-3369 0 0,0-8-357 0 0,0 6 923 0 0,0-5-1007 0 0,0 22 162 0 0,0-3 28 0 0,0 13-366 0 0,0 0 208 0 0,0-6 20 0 0,0 13 3 0 0,0-12 207 0 0,0 12-50 0 0,0-12 40 0 0,-7 5-354 0 0,5 0 162 0 0,-6-6-40 0 0,8 6 190 0 0,0-8-199 0 0,0-7-1 0 0,0 5 75 0 0,0-13 58 0 0,0 13 291 0 0,0-13 713 0 0,0 6-886 0 0,0-23-39 0 0,8 3 50 0 0,1-21-40 0 0,1 14-230 0 0,5-14 250 0 0,-5 7 59 0 0,7-1-53 0 0,1-6-208 0 0,-9 14 199 0 0,7-6-10 0 0,-7 7 18 0 0,1 1-79 0 0,5 0 54 0 0,-13 7-67 0 0,6 3-11 0 0,-8-1 38 0 0,7 6 15 0 0,-5-6-247 0 0,6 8 244 0 0,-8 0 8 0 0,0 8-7 0 0,0-6 309 0 0,0 13-146 0 0,0 3 13 0 0,0 1-160 0 0,0 6 123 0 0,0-8-111 0 0,0 8 9 0 0,0-6-1 0 0,0 6-186 0 0,0-7-1 0 0,0-1 191 0 0,0 0-375 0 0,0 0 169 0 0,0 1 0 0 0,8-9-43 0 0,-6 7 1 0 0,5-14 157 0 0,-7 5 29 0 0,0 1-329 0 0,0-6 107 0 0,0 6 162 0 0,8-8 240 0 0,-6 0 0 0 0,6 0-265 0 0,-1-8-1 0 0,-5 6 260 0 0,14-13 0 0 0,-7 5-177 0 0,9-7 129 0 0,-1-1-121 0 0,-8 1-12 0 0,7 0 156 0 0,-7 0-139 0 0,9-1 28 0 0,-9 1-19 0 0,7 0 29 0 0,-7 7-24 0 0,1-5-1 0 0,5 13 1 0 0,-13-6 175 0 0,6 8-173 0 0,0 0-10 0 0,-7 0 427 0 0,7 0-379 0 0,0 0-119 0 0,-6 8 135 0 0,5-6-5 0 0,-7 13-555 0 0,0-13 254 0 0,0 13 0 0 0,0-5 245 0 0,0 0-548 0 0,0 5 235 0 0,0-5 0 0 0,0 7 168 0 0,8-8-1417 0 0,-6 7 1569 0 0,6-7 0 0 0,-8 9 0 0 0,0-1 0 0 0</inkml:trace>
  <inkml:trace contextRef="#ctx0" brushRef="#br0" timeOffset="2433">1678 312 12155 234392 52090,'-9'-7'-278'0'0,"3"-5"757"0"0,4-3 111 0 0,2-3-210 0 0,0 9 0 0 0,0 1-166 0 0,0 8 105 0 0,0-8-123 0 0,0 6 118 0 0,0-5-288 0 0,8 7-1 0 0,-6 0 148 0 0,13 0-183 0 0,-13 0 172 0 0,13 0 41 0 0,-5 0-266 0 0,7 7 0 0 0,1-5 165 0 0,-9 14-268 0 0,7-7 245 0 0,-7 9 52 0 0,8-9-104 0 0,1 7-203 0 0,-9-7 230 0 0,7 1 18 0 0,-14 5-20 0 0,13-13-235 0 0,-13 14 235 0 0,6-15 3 0 0,-1 7-16 0 0,-5 0 288 0 0,6-6-292 0 0,-8 5 1242 0 0,0-7-1407 0 0,-8-7 228 0 0,-1 5 34 0 0,-1-14-367 0 0,-5 7 147 0 0,5-1-1 0 0,-7-5-89 0 0,-1 5 0 0 0,1 1 131 0 0,0-7 25 0 0,0 14 20 0 0,-8-13-72 0 0,5 13 55 0 0,-5-6 198 0 0,0 8-19 0 0,-1 0-175 0 0,-1 0 0 0 0,-6 0 374 0 0,6 8-171 0 0,0 2 0 0 0,-5-1-120 0 0,12 14 228 0 0,-5-19-238 0 0,8 27 61 0 0,0-20-104 0 0,-1 14 58 0 0,9-7 68 0 0,-7-1 77 0 0,15 0-127 0 0,-7 8 9 0 0,8-5-6 0 0,0 4-198 0 0,0 1-3 0 0,0-5 192 0 0,0 5-6 0 0,0-8-183 0 0,0 8 0 0 0,8-14 134 0 0,-7 20 35 0 0,15-27-94 0 0,-7 27 68 0 0,9-27-19 0 0,-1 19 15 0 0,0-14-66 0 0,1 1 67 0 0,-1 5-55 0 0,8-13-173 0 0,-6 6 190 0 0,14 0 15 0 0,-14-7-309 0 0,14 7-2 0 0,-14-8 278 0 0,14 0 11 0 0,-7 0-823 0 0,1 0 382 0 0,-2-8 152 0 0,-7 7-21 0 0,-1-15-1022 0 0,8 14 575 0 0,-14-13 194 0 0,12 13-410 0 0,-21-13 982 0 0,14 13 0 0 0,-30-21 0 0 0,3 3 0 0 0</inkml:trace>
  <inkml:trace contextRef="#ctx0" brushRef="#br0" timeOffset="2975">1972 831 12359 228722 46496,'0'-10'422'0'0,"0"3"-332"225"0,0 7 911-193 0,0-8-374-29 0,0 6 4304 6 0,0-6-5020 453 0,0 24-34-462 0,0-5-375 0 0,0 14 285 0 0,0-15 101 0 0,0 5-47 0 0,0-5-133 0 0,0 7 0 0 0,0 1 262 0 0,0-1 36 0 0,0 0-1431 0 0,8 0 566 0 0,-6 1 384 0 0,6-1 175 0 0,-8 0-1869 0 0,0-7 2169 0 0,0 5 0 0 0,-16 3 0 0 0,-3 8 0 0 0</inkml:trace>
  <inkml:trace contextRef="#ctx0" brushRef="#br0" timeOffset="3792">2163 935 12327 228146 47277,'0'-12'-212'0'0,"0"1"809"38"0,0 7-211-38 0,0-11 44 0 0,0 13 185 0 0,0-6-183 0 0,-8 0 0 0 0,6 6 171 0 0,-6-13-177 0 0,8 13 63 0 0,0-13-240 0 0,0 5-290 0 0,0 0 291 0 0,0-5 0 0 0,0 13-1 0 0,0-13-281 0 0,0 5 110 0 0,0 1 0 0 0,0-7 171 0 0,0 7-174 0 0,8-1-35 263 0,-6-5 260-27 0,13 13-528-38 0,-5-6 206-36 0,7 0-131 12 0,1 6 2-27 0,-1-5 117-34 0,0 7-26 11 0,0 0 70 8 0,1 0-204-35 0,7 0 237 13 0,-6 0 19 26 0,6 0-16-22 0,-8 7 76 6 0,0-5-81-34 0,-7 14 8-61 0,5-7-29-14 0,-13 9 95 13 0,6-1-74 9 0,-8 0 2 2 0,8 0 144-35 0,-6 1-137 0 0,5 7 18 0 0,-7-6 172 0 0,-7 6-147 0 0,5-8-26 0 0,-14 1 27 0 0,7-1-112 0 0,-9 8 101 0 0,1-6-7 0 0,0 6 28 0 0,0-8-11 0 0,-1 1-17 0 0,9-9-2 0 0,-7 7-11 0 0,7-7 121 0 0,-1 1-90 0 0,-5 5-18 0 0,5-13 132 0 0,0 13-129 0 0,-5-13 4 0 0,13 6-32 0 0,-5-8 55 0 0,7 0-3 0 0,0 8-15 0 0,0-6 1079 0 0,0 5-1068 0 0,7-7 384 0 0,3 0-132 0 0,7 0 11 0 0,0 0 148 0 0,1 0-125 0 0,-1 0 0 0 0,8 0-605 0 0,-6 0 281 0 0,6 0 16 0 0,0 0 138 0 0,-6 0-1153 0 0,6 0 542 0 0,-7 0 272 0 0,-1 0 131 0 0,0 0-2006 0 0,0 0 980 0 0,1 0 336 0 0,-1 0 292 0 0,-7 0-2417 0 0,-3-7 1310 0 0,1 5 624 0 0,-6-6 874 0 0,6 8 0 0 0,-70 23 0 0 0,-15 6 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8:50.68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70 830 12029 222482 56531,'-10'0'-471'0'-124,"2"0"766"0"124,8 0-134 0 0,-7 0-32 0 0,5 0 119 0 0,-6 0-111 0 0,8-8 0 0 0,0 7 1 0 0,-8-7 231 0 0,7 8 237 0 0,-7 0-631 0 0,0 0-7 0 0,6 0 168 0 0,-5 0 42 0 0,22 0-165 0 0,-11 0 339 0 0,19 0-132 0 0,-14 0 17 0 0,9 8 6 0 0,-1-7-152 0 0,8 7 75 0 0,-6-8-148 0 0,6 0 130 0 0,-8 0 63 0 0,8 0-75 0 0,2 0-235 0 0,0 0 7 0 0,6 0 216 0 0,-14 0-22 0 0,14 0-195 0 0,-14 0-22 0 0,14 0 203 0 0,-6 0-60 0 0,-1 0 18 0 0,7 0-15 0 0,-14 0-29 0 0,14 0-13 0 0,-14 0 59 0 0,6 0-29 0 0,0 0 131 0 0,-6 0-103 0 0,14 0-8 0 0,-6 0 1 0 0,0 0 231 0 0,6 0-218 0 0,-14 0 0 0 0,13-8 40 0 0,-5 7-191 0 0,0-7 158 0 0,6 0 4 0 0,-6 6-3 0 0,0-13-62 0 0,5 13 74 0-8,-12-6-6 0-7,12 1-148 0-1,-13 5 132 0-1,6-6 4 0 0,-7 8-149 0-2,-1 0 151 0 1,0 0-44 0 0,8 0 26 0-1,-6 0-181 0 0,6 0 169 0 1,-15 0-12 0-1,5 0 15 0-1,-5 0-115 0 1,15 0 102 0 2,-6 0-14 0-1,6 0 11 0 3,-7 0 110 0 0,7 0-108 0 1,-6-8-5 0 0,6 6 128 0 5,0-5-121 0 2,-6 7-1 0 3,6 0 23 0 2,-8 0-16 0 1,8 0 8 0 1,-6 0-10 0 0,6 0-54 0 0,-7-8 57 0 0,-1 6 9 0 0,0-6-1 0 0,1 8-78 0 0,-1 0 70 0 0,0 0-2 0 0,0 0 1 0 0,1 0-85 0 0,-1 0 84 0 0,0 0-11 0 0,1 0 203 0 0,-1 0-196 0 0,0 0 2 0 0,0 0 115 0 0,1 0-106 0 0,-1 0 2 0-5,0 0-6 0-3,8 0-94 0-4,-5 0 98 0 1,4-7 9 0-2,-6 5 2 0-1,-1-6-148 0 0,8 8 136 0-2,-6 0 5 0 0,14 0-4 0 0,-14-8-133 0-1,6 6 125 0 1,0-5-13 0 0,-6 7-39 0 1,14 0 32 0 1,-14 0 8 0 1,6-8-87 0-1,0 6 82 0 1,-6-6-16 0 0,6 8 13 0 0,0 0 52 0 1,-5 0-53 0 2,5 0 0 0 1,-8 0 0 0 0,8 0 89 0 1,-6-7-85 13 0,6 5 2 24 1,-8-6-1 6 0,8 8-133 4 0,-6 0 129 3 2,6 0 0-2 0,-7 0-164-8 0,-1 0 156-2-1,0 0 3-8 0,1 0-172 1-1,-1 0 165 1 0,0 0-8-8 0,0 0 7-4 0,1 0 148-2 1,-1 0-154 1-1,0 0-25 2 1,1 0 20 4 0,-1 0 190 2-1,0 0-182-4 1,-7-8 4 1-1,5 7-3-3 0,-5-7-38 0-1,7 8 43 3 1,0 0 10 2 0,-7 0 34 0 0,5 0-33-3 1,-13 0-5 3-1,14 0 82-1 0,-7 0-76 1 0,9 0 6 1 0,-9-8-5-4 1,7 6-142-2-1,-7-5 138-2 1,1 7-17-1 0,5 0 14 7 0,-5 0-58 0 2,7 0 53 0 1,0 0 2 2-2,-7 0-1-4 1,5 0 41-6-1,-5 0-41 2 1,7 0-6 2-1,-7 0 85-2 0,5 0-80 0 1,-5 0 2 3-2,7 0 209-2 0,-7 0-203 0-1,5 0 3 4-1,-5 0-1-2-1,7 0 12 1 0,0 0-7 2-1,1 0 30-3-1,-1 0-25 1-1,0-8 92 1 1,0 6-85-3-2,-7-6 9-3 0,5 8-3 0-2,-5 0-71-1 0,7 0 67 1 0,1 0 6 3 0,-1 0-103 0 1,0 0 93 1-1,1 0 6-3 1,-9-7-164 2 0,6 5 152-1 1,-5-6-9-6 1,7 8 7 1 0,-7 0-125 3 0,5 0 119-4 1,-5 0-11 2 1,0 0 8 1-1,5 0-22-7 0,-13 0 15-2 1,13 0-20 5-1,-13 0 14-2 1,6 0 39 3 0,0 0-37-3-1,-7 0-6-3 2,15 0 61 0-1,-14 0-54 4 0,5 0-1-1 1,1 0 44-3-1,-6 0-40 0 1,6 0 5 1 0,-1 0-4-1-1,-5 0 44-4 0,14 0-31-2 1,-14 0-7 6-1,5 0 1-1 2,1 0 164 6 2,-6 0 1 10 1,13 0-146-3 1,-13 0 12-3 0,6 0-76-1 1,0 0 72-1 3,-6 0-8-1-2,13 0-105 2 2,-13 0 103 0-1,13 0 13-1 1,-13 0-144-2 0,6 0 126 1 0,-1 0 1 0 0,-5 0-7-2 0,6 0-55 2 0,0 0 49 2 0,-6 0 3-1 0,5 0-26 1 0,1 0 21 1 0,-6 0-14-2 0,6 0 10-2 0,-1 0-2-1 0,-5 0 22 2 0,6 0-19 2 0,0 0-1-2 0,-6 0 19 0 0,5 0-17 3 0,1-8 2 0 0,-6 6 6 1 0,13-5-6-3 0,-13 7-1 0 0,6 0 4 2 0,0 0-3-1 0,-7 0 0-2 0,15 0 0-2 0,-14 0 0 0 0,5 0-33 1 0,1 0 31 0 0,-6 0 0 0 0,6 0-2 3 0,-1 0-178 1 0,-5 0-9-5 0,6 0 177 0 0,0 0-244-4 0,-6 0-69 2 0,5 0 119 19 0,1 0-17-18-3,-6 0-775 1-30,6 0 853 44 27,-1 0-313-44 1,-5 0-439 3-8,6 0 899 35 13,0 0 0-50 0,9-31 0 0 0,10-7 0 0 0</inkml:trace>
  <inkml:trace contextRef="#ctx0" brushRef="#br0" timeOffset="1258">4151 277 12347 230975 46791,'0'-10'112'0'0,"0"2"1738"0"0,0 8-1634 0 0,0-7 0 0 0,0 5 1030 0 0,0-6-1244 0 0,0 24-1 0 0,0-5 138 0 0,0 14 19 0 0,8 0-335 0 0,-7-6 111 0 0,7 14 1 0 0,-8-6 175 0 0,0 7-232 0 0,0 1 0 0 0,0 7 185 0 0,0-5 4 0 0,0 5-573 0 0,0-7 270 0 0,0-1-55 0 0,8 1 315 0 0,-6-1-702 0 0,5-7 259-32 0,-7 6-353-75 0,0-14 291-7 0,0 6 171-3 0,0-8-1 13 0,8-7-372 54 0,-6-2 228 50 0,6-1 0 0 0,-8-5 74 0 0,0 6 381 0 0,7-16 0 0 0,-5-1 0 0 0,6-9 0 0 0,-8 1 0 0 0,0-8 0 0 0,8 6 0 0 0,-6-14 0 0 0,-18-32 0 0 0,-13-18 0 0 0</inkml:trace>
  <inkml:trace contextRef="#ctx0" brushRef="#br0" timeOffset="2056">4151 363 12347 227106 46791,'0'-17'-462'0'0,"0"0"272"0"0,0 7 0 0 0,0-5 405 0 0,0 5-95 0 0,0-7-1 0 0,0-1 31 0 0,0 9 253 0 0,0-7 0 0 0,0 7-237 0 0,0-8 1 0 0,0-1 260 0 0,0 1 50 0 0,0 0-278 0 0,8-1 0 0 0,-7 9-14 0 0,7-7 20 0 0,0 7-1 0 0,-6-8-213 0 0,13-1 210 0 0,-5 9 38 0 0,-1-7-174 0 0,7 7 141 0 0,-7-1-4 0 0,9-5 39 76 0,7 13-319 46 0,-6-6-21 0 0,6 8 275-37 0,-8 0-38-30 0,8 0-477-31 0,-6 0 244-24 0,6 0-30 0 0,-7 0 189 0 0,-9 8-247 0 0,7 1 225 0 0,-15 9 41 0 0,7-1-81 0 0,0 0 54 0 0,-6 8-65 0 0,5-6-34 0 0,-7 14 55 0 0,-7-6 17 0 0,-3 0-45 0 0,-7 6-198 0 0,0-7 220 0 0,-1 1 6 0 0,-7 6 5 0 0,6-14-298 0 0,-6 14 290 0 0,8-14-5 0 0,-8 14 12 0 0,6-14-44 0 0,-6 6 3 0 0,7-8 21 0 0,1-7 56 0 0,0 5-66 0 0,-1-5-37 0 0,9-1 309 0 0,-7-1-271 0 0,15-8 114 0 0,-7 0 85 0 0,23 0 7 0 0,-11 0-165 0 0,19 0 279 0 0,-13 8 0 0 0,7-6-248 0 0,0 5 84 0 0,1-7-69 0 0,-1 0 6 0 0,0 0 28 0 0,8 0-64 0 0,-6 8 58 0 0,6-6-17 0 0,-7 6 44 0 0,7-8-293 0 0,-6 0-17 0 0,6 0 259 0 0,0 0-17 0 0,-6 0-426 0 0,6 0 179 0 0,-8 0 9 0 0,1 0-52 0 0,-1 7 234 0 0,0-5-75 0 0,0 6-117 0 0,-7-8 131 0 0,5 0 13 0 0,-5 0-61 0 0,7 0-177 0 0,-7 0 191 0 0,5 0 22 0 0,-13 0-27 0 0,14 0 149 0 0,-14 0-133 0 0,13 0 5 0 0,-13 0 6 0 0,13 0 118 0 0,-13-8-107 0 0,14 6-23 0 0,-15-13 167 0 0,7 13-145 0 0,0-13 3 0 0,-6 13 208 0 0,5-14 9 0 0,-7 7-214 0 0,0-1 47 0 0,0-5 360 0 0,0 5-161 0 0,0 1 0 0 0,0-7-146 0 0,0 14 197 0 0,0-13-11 0 0,0 5-191 0 0,0 1 58 0 0,-7 1-177 0 0,5 0 164 0 0,-14 6 38 0 0,15-5-230 0 0,-15 7 193 0 0,7 0-14 0 0,-9 0-243 0 0,9 0 225 0 0,-7 0-8 0 0,7 0 6 0 0,-16 0-106 0 0,5 0 90 0 0,-5 0-32 0 0,8 7 33 0 0,0 3 158 0 0,0 0-166 0 0,-1 5-6 0 0,9-13 4 0 0,-7 13 133 0 0,7-5-111 0 0,-1 0 7 0 0,-5 5 100 0 0,13-5-89 0 0,-6 7-16 0 0,0 0 92 0 0,7-7-67 0 0,-7 5-2 0 0,8-5-10 0 0,0 7-190 0 0,0 0 187 0 0,0 1 2 0 0,8-1 14 0 0,-7-8-110 0 0,15 7 87 0 0,-7-7-13 0 0,9 9 11 0 0,-1-9-69 0 0,0 7 76 0 0,8-14-21 0 0,-5 13-430 0 0,4-13 194 0 0,1 13 0 0 0,-5-13-415 0 0,12 6 287 0 0,-12-8 121 0 0,12 0 0 0 0,-13 0-1318 0 0,6 0 681 0 0,-7 0 252 0 0,-1-8 152 0 0,0 6-1315 0 0,-7-13 876 0 0,5 13 874 0 0,-13-13 0 0 0,-17-3 0 0 0,-14-9 0 0 0</inkml:trace>
  <inkml:trace contextRef="#ctx0" brushRef="#br0" timeOffset="3268">5275 311 12195 231848 50887,'0'-9'-849'0'0,"0"1"859"0"0,-8 0-3 0 0,6 6 521 0 0,-5-5-212 0 0,7 7 104 0 0,0 0 31 0 0,0-8-312 0 0,0 6 908 0 0,0-6-909 0 0,7 8-254 0 0,-5 0 289 0 0,14 0-28 0 0,-14 0-193 0 0,13 0-22 0 0,-13 0 187 0 0,13 8-41 0 0,-5-6-157 0 0,-1 6-45 0 0,7-1 210 0 0,-7-5-25 0 0,1 6-215 0 0,5-8-17 0 0,-5 8 240 0 0,0-6-61 0 0,5 5-107 0 0,-13-7 83 0 0,6 8 43 0 0,-1-6 25 0 0,-5 6-34 0 0,6-8-27 0 0,0 0 326 0 0,-7 0-1 0 0,7 0-291 0 0,-8 7 10 0 0,0-5 786 0 0,0 6-687 0 0,-8-16-263 0 0,-1 6 244 0 0,-1-5-22 0 0,-5-1-250 0 0,5 6 17 0 0,-15-6 169 0 0,6 1-97 0 0,-6 5 86 0 0,8-6 21 0 0,0 0-62 0 0,-8 6 319 0 0,5-5-27 0 0,-12 7-236 0 0,12 0-2 0 0,-5 0 247 0 0,8 0-195 0 0,-8 0-27 0 0,6 7 41 0 0,-6-5-104 0 0,8 14 117 0 0,-1-7-35 0 0,1 9 34 0 0,8-9-30 0 0,-7 14 21 0 0,7-11-121 0 0,-1 13 100 0 0,2-8 1 0 0,8 0 3 0 0,-7 1-118 0 0,5 7 87 0 0,-6-6 13 0 0,8 6-23 0 0,0-8 120 0 0,0 0-91 0 0,0 1-12 0 0,0-1 13 0 0,8 0 244 0 0,-6 1-234 0 0,13-1-11 0 0,-5 0-67 0 0,-1 0 71 0 0,7 1 2 0 0,-7-1 23 0 0,8-7-15 0 0,1 5-5 0 0,7-13 38 0 0,-6 6-121 0 0,6-1 89 0 0,-8-5-4 0 0,8 6 3 0 0,-6-8-275 0 0,14 0 6 0 0,-14 0 217 0 0,14-8 25 0 0,-14 6-307 0 0,6-13 116 0 0,-8 13 0 0 0,1-13-878 0 0,-9 13 435 0 0,7-14 257 0 0,-7 14-733 0 0,1-5 395 0 0,-2-1 244 0 0,-8 6-1134 0 0,0-6 878 0 0,0 1 218 0 0,0 5-819 0 0,0-6 1272 0 0,-8 8 0 0 0,6 0 0 0 0,-36 23 0 0 0,-1 6 0 0 0</inkml:trace>
  <inkml:trace contextRef="#ctx0" brushRef="#br0" timeOffset="3840">5517 796 12144 231848 52465,'0'-10'-2025'0'0,"0"2"2890"0"0,8 8-316 0 0,-6 0-101 0 0,5 0-59 0 0,-7-7-303 0 0,0 5 521 0 0,0-6-174 0 0,8 8-1 0 0,-6 0 4044 0 0,6 0-4238 0 0,-8 8-131 0 0,0 1-381 0 0,-8 9 177 0 0,6-9 1 0 0,-6 7-47 0 0,8-7 25 0 0,0 8 125 0 0,0 1 72 0 0,0-1-377 0 0,0 0 169 0 0,0 1-41 0 0,0-1 209 0 0,0 0-625 0 0,0 0 284 0 0,0 1 89 0 0,0-9-841 0 0,0 7 419 0 0,0-7 221 0 0,0 1 76 0 0,0 5-1054 0 0,8-13 580 0 0,-6 6 291 0 0,6 0-321 0 0,-8-6 729 0 0,0 5 1 0 0,-23-22-1 0 0,-6-4 1 0 0</inkml:trace>
  <inkml:trace contextRef="#ctx0" brushRef="#br0" timeOffset="4616">5690 917 12139 231848 52599,'0'-18'194'0'0,"0"9"-140"0"0,0 1 0 0 0,0 0 177 0 0,0 6 0 0 0,0-5 69 0 0,0-1-11 0 0,0 6-58 0 0,0-6 0 0 0,0 1 29 0 0,0 5-29 0 0,0-6 0 0 0,0 0 3 0 0,0 7-3 0 0,0-7 0 0 0,0 0-384 0 0,0 6 187 0 0,0-13-1 0 0,0 13 150 0 0,0-6-354 0 0,0 1 166 0 0,0 5 0 0 0,0-14 108 0 0,0 14-235 0 0,0-5-12 0 0,0-1 255 0 0,0 6-83 0 0,0-6-164 0 0,0 1 139 0 0,8 5 65 0 0,-6-6-181 0 0,13 8-9 0 0,-13 0 108 0 0,13 0 62 0 0,-5 0-30 0 0,7 0 6 0 0,-7 0 6 0 0,5 0 22 0 0,-5 8-32 0 0,-1-6 3 0 0,7 13-16 0 0,-14-13 164 0 0,5 13-140 0 0,-7-5-7 0 0,8 7 8 0 0,-6 1 188 0 0,6-1-170 0 0,-8 0-15 0 0,0 0 52 0 0,-8 1-42 0 0,6-1 16 0 0,-13 0 156 0 0,5 1-155 0 0,0-1-5 0 0,-5 0 38 0 0,13 0-123 0 0,-13 1 93 0 0,5-1-4 0 0,1 0 8 0 0,-7-7-31 0 0,14 5 37 0 0,-13-13-14 0 0,13 14-11 0 0,-6-14-114 0 0,1 13 112 0 0,5-13 18 0 0,-6 6-100 0 0,8-8 83 0 0,0 0-6 0 0,0 7 84 0 0,0-5 958 0 0,0 6-1002 0 0,8-8-7 0 0,-6 0 29 0 0,13 0-149 0 0,-5 0 146 0 0,-1 0 9 0 0,7 0-281 0 0,-7 0 257 0 0,1 0 19 0 0,5 0-439 0 0,-5 0 187 0 0,7-8-28 0 0,0 6 222 0 0,-7-5-791 0 0,5 7 332 0 0,-5 0 194 0 0,7 0-111 0 0,-7 0-671 0 0,5 0 447 0 0,-5 0 128 0 0,-1 0 0 0 0,7 0-771 0 0,-14 0 482 0 0,5 0 183 0 0,1 0-216 0 0,-6 0 746 0 0,6 0 0 0 0,-16-8 0 0 0,-2-2 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9:15.38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1 399 12033 223447 56392,'0'-10'-286'0'-70,"0"2"2080"0"70,0 8-1582 0 0,0-7-160 0 0,0 5 1024 0 0,0-6-937 0 0,0 23-5 0 0,0 5-317 0 0,0 7 147 0 0,0 5-28 0 0,7-13 167 0 0,-5 22-186 0 0,6-12-19 0 0,-8 21 159 0 0,0-14 18 0 0,0 14-339 0 0,0-14 156 0 0,8 7-32 0 0,-6-1-168 0 0,5-5 132 0 0,-7 5-1 0 0,0-8-76 0 0,0-7 1 0 0,0-2 155 0 0,8-7 48 0 0,-6-1-493 0 0,6 0 224 0 0,-8-7 69 0 0,0 5 0 0 0,0-13-365 0 0,0 6 246 0 0,0-1-85 0 0,0-5 272 0 0,0 6 181 0 0,7-8 0 0 0,-5 0 0 0 0,6 0 0 0 0,-16-31 0 0 0,-1-7 0 0 0</inkml:trace>
  <inkml:trace contextRef="#ctx0" brushRef="#br0" timeOffset="548">35 537 12054 222712 55567,'0'-17'-702'0'0,"0"7"467"0"0,0-5 732 0 0,0 5-178 0 0,0 0-1 0 0,0-5 52 0 0,0 13-160 0-58,0-13-38 0-102,0 13 2 0-2,0-13-135 0 16,0 13 129 0-5,0-6 1 0-4,0 0 42 0 9,0 6-194 0 19,0-13 141 0 23,8 13-1 0 21,2-13-1 0 17,-1 13-211 0 14,7-6 236 0 20,-7 0-37 0 29,16 6-158 0 3,-6-5 144 0 0,6 7 5 0 0,-7 0-301 0 0,7 0 29 0 0,-6 0 228 0 0,6 0 15 0 0,0 7-315 0 0,-6 3 143 0 0,6 7-20 0 0,-8 1 139 0 0,-7-1-233 0 0,5 0 231 0 0,-5 8-62 0 0,-1-6 50 0 0,-1 6-194 0 0,-8-7 116 0 0,0 7 42 0 0,0-6 47 0 0,0 6-51 0 0,-8-8-3 0 0,-1 0 59 0 0,-1 1-57 0 0,-5-1-1 0 0,5 0 8 0 0,-7-7 141 0 0,0-2-141 0 0,-1-1 13 0 0,9-5 15 0 0,-7 6-47 0 0,7-8 42 0 0,-9 0-11 0 0,1 0 7 0 0,8 0-302 0 0,-7-8 133 0 0,7 6 0 0 0,-1-13-762 0 0,2 5 422 0 0,1 1 174 0 0,5-7-868 0 0,-6 7 518 0 0,8-9 330 0 0,0 1 331 0 0,0 0 0 0 0,31 7 0 0 0,7 3 0 0 0</inkml:trace>
  <inkml:trace contextRef="#ctx0" brushRef="#br0" timeOffset="1475">606 416 12094 222712 54122,'0'-10'669'0'0,"0"3"-703"0"0,0 7 222 0 0,0-8-187 0 0,0 6 171 0 0,0-6-280 0 0,0 24 198 0 0,-8-5 1 0 0,6 14-1 0 0,-5 0-276 0 0,7-6 18 0 0,0 6 238 0 0,0 0-61 0 0,0-5-238 0 0,0 5-27 0 0,0 0 288 0 0,0-6-57 0 0,0 6-21 0 0,0-8 11 0 0,0-7 35 0 0,0 5 228 0 0,0-5 0 0 0,0-1-266 0 0,0-1 611 0 0,0 0-264 0 0,0-7 0 0 0,0 7-227 0 0,-8-8-102 0 0,6 0 125 0 0,-6-8-28 0 0,8-1 88 0 0,0-1-348 0 0,0-13 309 0 0,0 12 0 0 0,-7-14 22 0 0,5 0-367 0 0,-6 6 148 0 0,8-14 0 0 0,0 14-37 0 0,0-14-68 0 0,0 14 216 0 0,0-6-178 0 0,8 7-54 0 0,-6 1 195 0 0,5 0-67 0 0,-7 0-215 0 0,0 7 7 0 0,8 2 209 0 0,-6 1 25 0 0,6 5 147 0 0,-1-6-172 0 0,-5 16-17 0 0,14 1 26 0 0,-7 9 262 0 0,1-1-254 0 0,5 0 0 0 0,-5 8 113 0 0,7-6-108 0 0,0 6 3 0 0,1-7 257 0 0,-1 7-241 0 0,-7-6-1 0 0,5 6 35 0 0,-5-8 102 0 0,7 0-115 0 0,0-7 38 0 0,0 5-29 0 0,1-13 172 0 0,-1 14-165 0 0,0-14 6 0 0,1 5-7 0 0,-1-7 154 0 0,0 0-147 0 0,0 0 12 0 0,1 0 110 0 0,-1-7-94 0 0,0 5-18 0 0,1-14-10 0 0,-1 7 17 0 0,0-9 17 0 0,1 1-3 0 0,-9 0-38 0 0,7-8 29 0 0,-15 6 10 0 0,15-6-8 0 0,-14 0-26 0 0,13 5 34 0 0,-13-5-21 0 0,6 1 7 0 0,-8 4 229 0 0,0-5-1 0 0,0 8-217 0 0,0 7 189 0 0,0-5-167 0 0,-8 13-5 0 0,6-6-130 0 0,-6 8 135 0 0,1 0 27 0 0,5 0-1 0 0,-14 0-604 0 0,7 0 276 0 0,-8 0 134 0 0,-1 8 0 0 0,9 2-188 0 0,-7 7 143 0 0,7 0-76 0 0,-1 1 202 0 0,-5-1-311 0 0,13 0 0 0 0,-6 0 166 0 0,0 1-81 0 0,6-1 111 0 0,-5 0 25 0 0,7 1-213 0 0,0-9 200 0 0,0 7-16 0 0,0-7-18 0 0,0 9-124 0 0,7-1-1 0 0,3 0 144 0 0,7-7 1 0 0,8 5-395 0 0,-5-13 141 0 0,12 6-12 0 0,-13-1 398 0 0,14-5 0 0 0,32-25 0 0 0,18-15 0 0 0</inkml:trace>
  <inkml:trace contextRef="#ctx0" brushRef="#br0" timeOffset="1733">1522 18 12089 226572 54318,'0'-9'1840'0'0,"0"1"-1442"0"-110,-7 8-348 0 30,5 0 342 0 56,-6 0-308 0 24,0 0 109 0 0,7 0 48 0 0,-7 0-30 0 0,8 8-20 0 0,-8 1 0 0 0,6 16-383 0 0,-13 2 178 0 0,13 8 40 0 0,-6 7 138 0 0,1 2-402 0 0,5 8 189 0 0,-6-8-69 0 0,8 6 244 0 0,0-6-909 0 0,0 8 410 0 0,0 0 132 0 0,0-8 0 0 0,0-1-628 0 0,0-17 396 0 0,0 7 77 0 0,0-14-567 0 0,0 6 321 0 0,8-7 218 0 0,-6-1 424 0 0,13 0 0 0 0,-13-7 0 0 0,6-26 0 0 0,-8-12 0 0 0</inkml:trace>
  <inkml:trace contextRef="#ctx0" brushRef="#br0" timeOffset="2058">1713 502 12095 226572 54104,'9'0'-19'0'0,"-1"0"1885"0"0,-8 0-1725 0 0,8 0 1 0 0,-6 0-228 0 0,5 8 1 0 0,-7 2 208 0 0,0-1 32 0 0,0 7-980 0 0,0-7 441 0 0,8 9 219 0 0,-6-1-67 0 0,6 0-429 0 0,-8 0 247 0 0,7 1 190 0 0,-5-1-165 0 0,6-7 0 0 0,-8 5 103 0 0,0-13 313 0 0,0 6-188 0 0,8-8-35 0 0,-7 0 393 0 0,7-8-158 0 0,-8-2 0 0 0,0-7-131 0 0,0-8 162 0 0,0-2 98 0 0,0-7-248 0 0,0-9 122 0 0,0 7 128 0 0,0-14 59 0 0,0 13-256 0 0,0-13 322 0 0,-8 6-145 0 0,7 0 35 0 0,-7 2 245 0 0,8 7-159 0 0,-8 8-14 0 0,6 2-140 0 0,-5 8-754 0 0,7 7 354 0 0,0 3 234 0 0,0 7 1 0 0,7 61 0 0 0,3 16-1 0 0</inkml:trace>
  <inkml:trace contextRef="#ctx0" brushRef="#br0" timeOffset="2815">2110 364 12088 226572 54358,'0'-10'1926'0'0,"0"3"-233"0"0,0 7-1467 0 0,-7 7-272 0 0,5 3 0 0 0,-6 7 261 0 0,8 8-652 0 0,0 2 279 0 0,-8 0 158 0 0,6 6 1 0 0,-5-6-586 0 0,7 0 295 0 0,0 5 202 0 0,0-13-95 0 0,0 14 9 0 0,0-14-81 0 0,0 6 250 0 0,0-15-153 0 0,0-2 283 0 0,7-1-289 0 0,-5-5 103 0 0,6 6 408 0 0,0-8-194 0 0,1-8 12 0 0,9-9-22 0 0,-1-2 41 0 0,0-14-186 0 0,1 6 92 0 0,7-7-177 0 0,-6-1 150 0 0,6 8-20 0 0,-8-6 50 0 0,0 6-198 0 0,1 1 147 0 0,-1 1-3 0 0,-7 7-10 0 0,5 1-78 0 0,-13 7 44 0 0,5-5 30 0 0,1 13-286 0 0,-6-6 266 0 0,6 8-34 0 0,-8 16 52 0 0,0-5-35 0 0,0 22 7 0 0,-8-6-2 0 0,6 0-469 0 0,-6 5 216 0 0,8-12-29 0 0,0 12 253 0 0,0-12-274 0 0,0 5 226 0 0,0-8 18 0 0,0 0-72 0 0,0-7-27 0 0,8 5 73 0 0,-6-13-61 0 0,13 6 284 0 0,-5-8 0 0 0,7 0-282 0 0,8 0 287 0 0,-5-8 0 0 0,12-2-188 0 0,-13-7-19 0 0,6 0 220 0 0,0 0 37 0 0,-5-1-162 0 0,5 1-48 0 0,-8 0 332 0 0,0 7-151 0 0,-7-5 0 0 0,5 13-91 0 0,-13-6 137 0 0,6 8 818 0 0,-8 0-668 0 0,0 8-466 0 0,0 1 221 0 0,0 9 50 0 0,0-1-39 0 0,0 0-370 0 0,0 8 202 0 0,0-6-28 0 0,0 6 179 0 0,7-7-452 0 0,-5-1 203 0 0,6-7-63 0 0,0 5 261 0 0,1-13-197 0 0,9 13 151 0 0,-1-13-88 0 0,0 6 205 0 0,1-8-202 0 0,-1 0 45 0 0,0-8 300 0 0,8-1-281 0 0,-6-9 15 0 0,6 1-12 0 0,-7 0 284 0 0,-1-1-262 0 0,0-7 48 0 0,0 6-39 0 0,1-13 199 0 0,-9 12-182 0 0,7-5 27 0 0,-14 8 115 0 0,5-8-126 0 0,1 6-3 0 0,-6-6 4 0 0,6 8 176 0 0,-8-1-167 0 0,0 9 8 0 0,-8-7 2 0 0,6 14-8 0 0,-13-5 23 0 0,5 7-17 0 0,-7 0-429 0 0,-1 0 198 0 0,1 0-23 0 0,0 0 230 0 0,0 7-624 0 0,-8 3 284 0 0,5 7 104 0 0,-5 8-418 0 0,8-5 238 0 0,0 4 141 0 0,0 1-110 0 0,-1-5-74 0 0,1 5 22 0 0,0-8 41 0 0,7 8-221 0 0,2-6 175 0 0,8 6-12 0 0,0-15 183 0 0,0 5-116 0 0,0-5 342 0 0,8-1 0 0 0,2-1 0 0 0,15-8 0 0 0,2 0 0 0 0,7 0 0 0 0,8-8 0 0 0,33-32 0 0 0,-30 12 0 0 0,1 0 0 0 0</inkml:trace>
  <inkml:trace contextRef="#ctx0" brushRef="#br0" timeOffset="3607">3252 433 12072 226572 54911,'17'0'-1164'0'0,"-7"0"998"0"0,-3-7 1080 0 0,1 5-345 0 0,-6-6-116 0 0,6 8 203 0 0,-8 0-216 0 0,7 0 0 0 0,-5 0-391 0 0,6 8 1 0 0,-8-6 230 0 0,0 13-56 0 0,0-6-236 0 0,0 9 0 0 0,0-9 236 0 0,0 7 0 0 0,0-7-660 0 0,0 9 284 0 0,0-1 164 0 0,0 0-1 0 0,0-7-367 0 0,0 5 229 0 0,0-13 44 0 0,0 14 424 0 0,0-15 205 0 0,0 7-249 0 0,-8-16-236 0 0,6-1 69 0 0,-5-8-35 0 0,7-1 25 0 0,0-7-20 0 0,0 6 68 0 0,0-6-54 0 0,0 0-377 0 0,7 6 202 0 0,-5-14-44 0 0,14 14 196 0 0,-7-14-492 0 0,8 14 219 0 0,1 2 54 0 0,-1 1-204 0 0,0 7 140 0 0,1-1-1 0 0,-9 3 76 0 0,14 7 75 0 0,-19 7-88 0 0,19 3 54 0 0,-13 7 41 0 0,7 8-38 0 0,0 2-24 0 0,-7 8 20 0 0,5-1-303 0 0,-13 1 122 0 0,14-8 26 0 0,-7 5 142 0 0,1-5 69 0 0,5 0-77 0 0,-13-2-11 0 0,14-8 48 0 0,-7-7-46 0 0,8 5 5 0 0,1-13 222 0 0,-9 6-221 0 0,7-8-16 0 0,-7 0-13 0 0,9 0 422 0 0,-1-8-183 0 0,0-1 37 0 0,8-9-213 0 0,-6 1 483 0 0,6 0-222 0 0,-7 0-47 0 0,-1-1 0 0 0,-7 1 403 0 0,5 7-250 0 0,-13-5 414 0 0,6 13-275 0 0,-8-6 396 0 0,0 8-635 0 0,0 16-30 0 0,0-12-681 0 0,0 19 344 0 0,0-14 84 0 0,0 9-289 0 0,0-9 172 0 0,0 7 0 0 0,7-15 108 0 0,3 15 39 0 0,7-14 28 0 0,0 5 0 0 0,1-7-9 0 0,7 0-1 0 0,2-7-20 0 0,15 5 17 0 0,-6-21-65 0 0,7 11 66 0 0,-1-13 13 0 0,-6 0-11 0 0,7 6 11 0 0,-16-14 24 0 0,5 14-24 0 0,-12-6 409 0 0,4 0-189 0 0,-14 6-1 0 0,-2-6 340 0 0,-8 8-242 0 0,0-1 1 0 0,-8 9-206 0 0,-2-7-140 0 0,-14 15 125 0 0,4-15 68 0 0,-12 14 29 0 0,5-5-355 0 0,-16 7 65 0 0,7 0 229 0 0,-6 7 1 0 0,-1-5-487 0 0,-1 14 196 0 0,0-7 0 0 0,2 8-428 0 0,7 1 303 0 0,1-1 62 0 0,-1 0-8 0 0,8 1-223 0 0,2-9 186 0 0,16 7-113 0 0,-7-14 20 0 0,14 5 204 0 0,-5 1-23 0 0,14-6-10 0 0,-5 5 226 0 0,14-7-18 0 0,1 0-167 0 0,10 0-41 0 0,7-7 427 0 0,1 5-152 0 0,-1-13-1 0 0,1 13 36 0 0,0-6 1 0 0,-1 8-134 0 0,1-8 300 0 0,-8 6-130 0 0,5-5-1 0 0,-12 7-121 0 0,5 0 539 0 0,-8 0-245 0 0,-8 7-138 0 0,-1-5 69 0 0,0 14 33 0 0,-6-7-181 0 0,5 16-16 0 0,-7-6 64 0 0,0 6-393 0 0,-7-7 192 0 0,5 7 0 0 0,-14-6-962 0 0,15 14 523 0 0,-7-14 233 0 0,8 6-1025 0 0,0-8 559 0 0,0 0 310 0 0,0 1 424 0 0,8-1 0 0 0,55-38 0 0 0,21-10 0 0 0</inkml:trace>
  <inkml:trace contextRef="#ctx0" brushRef="#br0" timeOffset="4694">4704 450 12042 226572 56031,'0'-9'-1217'0'0,"0"1"609"314"0,-7 8 608-314 0,5-7 0 0 0,-6 5 0 0 0,8-6 0 0 0,0 8 0 0 0,-8 0 0 0 0,6-8 0 0 0,-5 6 0 0 0,7-5 0 0 0,0 7 0 0 0,0-8 0 0 0,0 6 0 0 0,0-6 0 0 0,0 1 0 0 0,0 5 349 0 0,0-6 282 422 0,7 8-243-422 0,-5 0-167 0 0,6-8 64 0 0,-8 6 370 0 0,0-5-375 0 0,8 7-9 0 0,-6 0 1065 0 0,5 0-1187 0 0,-7 7-55 0 0,0-5 42 0 0,0 14-16 0 0,0-7-14 0 0,0 9 10 0 0,0-1-2 0 0,0 0-191 0 0,8 8 0 0 0,-6-6 177 0 0,6 6-199 0 0,-8-7 18 0 0,0 7 165 0 0,0-6-391 0 0,0 6 180 0 0,0-8 1 0 0,0 0 143 0 0,0-7-81 0 0,0 5 78 0 0,0-5-73 0 0,0 0 57 0 0,0-3 164 0 0,0 1-193 0 0,0-6-1 0 0,-8 6 19 0 0,6-8 233 0 0,-13-8-222 0 0,13-2 28 0 0,-14-7 99 0 0,7 0-70 0 0,-1-8-36 0 0,-5-2-137 0 0,13-8-1 0 0,-6 1 164 0 0,8-1-16 0 0,0 0-622 0 0,0-7 290 0 0,0 6 107 0 0,8-7-1 0 0,1 9-138 0 0,9-1-1 0 0,7 1 189 0 0,-6 7 61 0 0,14-6-346 0 0,-6 22 152 0 0,-1-12-93 0 0,7 21 111 0 0,-6-6-10 0 0,8 8 99 0 0,-1 0 236 0 0,-7 8-242 0 0,6 1-4 0 0,-14 9 4 0 0,14 6 320 0 0,-22-4-128 0 0,20 12 18 0 0,-27-12-180 0 0,19 5 679 0 0,-21-8-315 0 0,13 0-136 17 0,-13 0 22 7 0,6 1 694-3 0,-8-1-396 5 0,0-7-119-26 0,0 5 557 0 0,0-5-331 0 0,0-1-192 0 0,0 7 74 0 0,0-7 1 0 0,0 1-84 0 0,0 5-59 0 0,0-5-487 0 0,0-1 222 0 0,0 7 61 0 0,0-7 175 0 0,0 1-652 0 0,0 5 341 0 0,0-5 60 0 0,7 7 0 0 0,3-7-250 0 0,7-2 183 0 0,1-1 10 0 0,7-5-187 0 0,1 6 102 0 0,9-8 0 0 0,0 0 77 0 0,-1 0 76 0 0,1-8-56 0 0,7-1 35 0 0,-5-9-68 0 0,13 1 72 0 0,-14 0 3 0 0,-1-1-2 0 0,-3 1 222 0 0,-13 0-7 0 0,6-1-194 0 0,-7-6-9 0 0,-1 4 529 0 0,-7 3-246 0 0,-3-6-98 0 0,-7 11 238 0 0,0-5-153 0 0,0-6 0 0 0,0 19 65 0 0,-7-19-217 0 0,5 14 79 0 0,-14-1-36 0 0,7-5-57 0 0,-1 13 52 0 0,-5-14 54 0 0,13 14-43 0 0,-6-5-558 0 0,8 7 292 0 0,-8 0 81 0 0,7 0-1282 0 0,-7 0 1063 0 0,8 7 77 0 0,0 3-56 0 0,-8 7 185 0 0,6 1 187 0 0,-5 7-209 0 0,7-6-106 0 0,0 13 59 0 0,0-5 770 0 0,7 16-353 0 0,-5-7-159 0 0,14 6 0 0 0,-7 1 528 0 0,8 9-319 0 0,1 9-57 0 0,-1 8 0 0 0,8 0 11 0 0,-13 1-1 0 0,11 6 21 0 0,-14 3-533 0 0,1 8 194 0 0,-2-9 0 0 0,-8-8-139 0 0,-16-3 138 0 0,5-13 4 0 0,-22 5 127 0 0,-2-15-292 0 0,-1-1 263 0 0,-14-9-96 0 0,6-7 77 0 0,-8 6-198 0 0,0-22-6 0 0,0 12 107 0 0,0-21 51 0 0,0 6 246 0 0,0-16 0 0 0,1-1-230 0 0,-1-16 505 0 0,0-2-224 0 0,8-8 0 0 0,1-7-42 0 0,9-2 0 0 0,-1-8-104 0 0,1 8-53 0 0,7-6 112 0 0,2 6-92 0 0,15-1 84 0 0,-5-5-67 0 0,13 14-294 0 0,-6-6 128 0 0,8 7 18 0 0,8 8 146 0 0,1 2-653 0 0,9 0 302 0 0,7 6 127 0 0,-6-6-437 0 0,14 8 229 0 0,-7-1 150 0 0,17 1-378 0 0,-7 7 233 0 0,14-5-83 0 0,-13 13 209 0 0,20-13 57 0 0,-11 13 2 0 0,14-6-96 0 0,-8 8 78 0 0,0 0-848 0 0,0 0 380 0 0,7 8 202 0 0,-5 2-83 0 0,6 7-1198 0 0,-9 0 1663 0 0,-6 0 0 0 0,5 24 0 0 0,-6 5 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9:22.47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35 640 12002 230536 57649,'10'0'2618'0'0,"-3"0"972"0"0,-7 0-3373 0 0,0-8 0 0 0,0 6-37 0 0,0-13 38 0 0,0 13 53 0 0,0-13-54 0 0,8 5-141 0 0,-6-7 0 0 0,6 0 141 0 0,-1-1-252 0 0,3-7 315 0-72,-1-2-52 0-21,7-7-388 0 2,-7-1 144 0-10,16 1 1 0-7,-5-9 111 0 1,5 7-262 0-4,-8-14 134 0-3,8 13 1 0-5,-6-5 73 0 2,6 15 130 0 3,-15 2-103 0 9,5 8-3 0 6,-13 0 14 0 11,6 7-45 0 13,-8 2 41 0 8,7 8 0 0 1,-5 0-459 0-161,6 0 206 0 181,-16 8 0 31 2,6-6 203 86 2,-5 6-384-14 0,7-8 177 0 0,0 7-64-22-1,0-5 223-19 3,0 14 173-6 3,-8-7-234 1 1,6 1-57-9 2,-6 13 72-12 6,8-12 324 1 12,-7 14-156-9 5,5 0 2-28 10,-6-5 92 0 1,0 12-204 0 0,6-5-21 0 0,-5 8 196 0 0,7-1-166 0 0,-8 1 73 0 0,6 0-56 0 0,-6-1-130 0 0,1 1-6 0 0,5-1 160 0 0,-6 1-15 0 0,8-1-472 0 0,0-7 218 0 0,-8 6-51 0 0,7-6 259 0 0,-7 0-312 0 0,8 6 0 0 0,-8-14 191 0 0,6 6-112 0 0,-5-8-60 0 0,7-7 202 0 0,0 5-198 0 0,0-5 0 0 0,0-1 119 0 0,0-1 7 0 0,0 0-506 0 0,0-7-3417 0 0,0 7 3637 0 0,-8-8-242 0 0,6 0 712 0 0,-6 0 0 0 0,1-8 0 0 0,-3-1 0 0 0</inkml:trace>
  <inkml:trace contextRef="#ctx0" brushRef="#br0" timeOffset="335">35 865 12061 231295 55313,'0'-10'198'0'0,"0"3"262"0"0,-8 7 18 0 0,6 0 501 0 0,-5 0-311 0 0,7-8-223 0 0,-8 6 0 0 0,6-6-221 0 0,-6 8 3517 0 0,8 0-3518 0 0,16 0 191 0 0,3 0-191 0 0,8 0 0 0 0,-2 0 0 0 0,0 0-95 0 0,2 0-56 0 0,7 0 151 0 0,-7 0 0 0 0,6 0-836 0 0,-6 8 417 0 0,0-6 238 0 0,5 6-1102 0 0,-12-8 522 0 0,4 7 313 0 0,-6-5-1190 0 0,-1 6 681 0 0,0-8 219 0 0,-7 0 220 0 0,5 0-883 0 0,-13 0-12 0 0,6 0 1190 0 0,0 0 0 0 0,-37-31 0 0 0,-2-7 0 0 0</inkml:trace>
  <inkml:trace contextRef="#ctx0" brushRef="#br0" timeOffset="1193">917 467 12054 231295 55567,'-10'0'-1145'0'0,"-5"0"1044"0"0,13 0 33 0 0,-13 0 361 0 0,5 0-138 0 0,0-8-1 0 0,-5 7 1 0 0,13-7 677 0 0,-13 8-249 0 0,13 0-208 0 0,-14 0 363 0 0,15-8-258 0 0,-15 6 0 0 0,14-13 5 0 0,-13 13 55 0 0,13-13-317 0 0,-13 13-1 0 0,13-14-166 0 0,-14 7 0 0 0,14-9 167 0 0,-13 1 55 0 0,13 0-290 0 0,-6-8-1 0 0,8 6 236 0 0,0-6-1 0 0,0 0-211 0 0,0 5 50 0 0,8-12 161 0 0,-6 13-550 0 0,13-14 240 0 0,-5 14 33 0 0,7-6-38 0 0,8 7-32 0 0,-6 1 209 0 0,6 0-61 0 0,-7 0-194 0 0,-1 7-20 0 0,8 2 242 0 0,-6 8-4 0 0,6 0-180 0 0,0 0 153 0 0,-6 8 16 0 0,6 2-69 0 0,-7 15-102 0 0,-1 1-38 0 0,0 1 177 0 0,1 6-180 0 0,-1-6 0 0 0,-8 7 115 0 0,-1 1 141 0 0,0 7-130 0 0,-6-5 15 0 0,5 5-23 0 0,-7-7 237 0 0,0 7-208 0 0,0-6-8 0 0,-7 7 24 0 0,-3-9 59 0 0,-7 1-60 0 0,0-1-5 0 0,-8 1 18 0 0,-2-8-69 0 0,0 6 86 0 0,-6-6-25 0 0,6-1-72 0 0,-7-1 72 0 0,-1-7-8 0 0,0-1 213 0 0,1 0-208 0 0,-1 1 2 0 0,8-9-7 0 0,-5-1 413 0 0,12-8-187 0 0,3 0 2 0 0,2 0-171 0 0,13 0 937 0 0,-6 0-891 0 0,8-8 77 0 0,0 6-218 0 0,0-5 206 0 0,0-1-238 0 0,8 6-24 0 0,-6-6 205 0 0,13 1-34 0 0,-13 5 267 0 0,13-6-268 0 0,-5 8 36 0 0,7-8-93 0 0,1 6 164 0 0,-1-5-115 0 0,0 7 11 0 0,1-8 5 0 0,7 6 16 0 0,-6-6 10 0 0,13 8-21 0 0,-12 0 445 0 0,12 0-207 0 0,-5 0 54 0 0,8 0-22 0 0,-1 0-3 0 0,1 0-194 0 0,0 0 42 0 0,-1 0-350 0 0,1 8 160 0 0,-1-6 37 0 0,1 6 145 0 0,-1-1-659 0 0,-7-5 293 0 0,-2 6 151 0 0,-7-8-11 0 0,-9 0-244 0 0,-1 8 175 0 0,0-6 0 0 0,-6 5-209 0 0,5-7-777 0 0,-7 0 680 0 0,-15 0 163 0 0,11 0-115 0 0,-19 0-943 0 0,21 0 460 0 0,-13 0 330 0 0,13 0 153 0 0,-6 0-1131 0 0,0 0 642 0 0,6-7 320 0 0,-5 5 105 0 0,-1-6 438 0 0,6 8 0 0 0,-6-8 0 0 0,8-1 0 0 0</inkml:trace>
  <inkml:trace contextRef="#ctx0" brushRef="#br0" timeOffset="1661">1678 190 12053 233086 55614,'-18'0'1108'0'0,"9"0"-609"0"0,1 0 287 0 0,8-7-282 0 0,0 5 4174 0 0,0-6-4455 0 0,0 24 269 0 0,0-5 1 0 0,0 22-215 0 0,0-14-56 0 0,0 14-105 0 0,0-14 105 0 0,0 13 1 0 0,0-5-447 0 0,0 8 279 0 0,0 0-56 0 0,0-1-171 0 0,0 1 191 0 0,-8-1-70 0 0,7 1 247 0 0,-7-1-1193 0 0,8-7 532 0 0,0 6 144 0 0,0-14 184 0 0,0 14-1444 0 0,0-14 738 0 0,0 6 195 0 0,0-8 268 0 0,0 1-1147 0 0,0-9 652 0 0,0 7 326 0 0,0-14-782 0 0,0 13 498 0 0,0-13 708 0 0,0 6 0 0 0,0-24 0 0 0,0-3 0 0 0</inkml:trace>
  <inkml:trace contextRef="#ctx0" brushRef="#br0" timeOffset="2351">1626 277 12053 233463 55614,'-2'-10'0'0'0,"-2"3"-213"0"0,-2-1 148 0 0,1 6 0 0 0,5-13 893 0 0,-8 13-327 0-94,6-6 4 0-78,-6 0-274 0 14,8 6 373 0 24,-7-5-187 0 17,5-1 58 0 10,-6 6-245 0 22,8-6 262 0 27,0 1-2 0 26,0 5-264 0 26,0-14-1 0 6,0 15 46 0 0,0-15-46 0 0,0 14 0 0 0,0-13-167 0 0,0 13 166 0 0,8-13 1 0 0,1 13 123 0 0,9-14-123 0 0,-1 14 0 0 0,0-5 0 0 0,0-1-250 0 0,8 6 0 0 0,-5-6 306 0 0,12 8-101 0 0,-5 0-132 0 0,8 0-36 0 0,-1 8 174 0 0,1-6-40 0 0,0 13-59 0 0,7-5 58 0 0,-6 15 21 0 0,14-6-37 0 0,-13 6-175 0 0,5 0 157 0 0,-7 2-247 0 0,-1 0 97 0 0,1 6-1 0 0,-8-6 118 0 0,-2 7-30 0 0,-8 1 37 0 0,0-1 30 0 0,-7 1-51 0 0,-2-1 232 0 0,-8 1-221 0 0,0 0 9 0 0,-8-1-11 0 0,-2 1-29 0 0,-7-1 33 0 0,0 1 5 0 0,-8-8 65 0 0,6-2-60 0 0,-14 0 28 0 0,14-6-27 0 0,-14 6 61 0 0,14-8-52 0 0,-6-7 73 0 0,0 5-36 0 0,6-5 3 0 0,-14-1-32 0 0,6 7-44 0 0,0-7 539 0 0,-6 1-229 0 0,14-2 0 0 0,-13-8-179 0 0,5 0 34 0 0,-8 0-26 0 0,8 0-42 0 0,-5-8-268 0 0,12-2 1 0 0,-12 1 339 0 0,12-7-1820 0 0,-5 7 807 0 0,8-8 421 0 0,0-1 156 0 0,0 1-2101 0 0,7 7 962 0 0,-5-5 609 0 0,13 5 110 0 0,-6 1-2229 0 0,8-7 1315 0 0,0 15 1540 0 0,0-15 0 0 0,46 14 0 0 0,12-5 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9:21.19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52 122 11989 232766 58191,'-9'-8'-755'0'0,"1"6"1309"0"0,8-5-219 0 0,0-1 1 0 0,-8 6-180 0 0,6-6 259 0 0,-5 8 50 0 0,7-7-265 0 0,0 5 162 0 0,-8-6-1 0 0,6 8-145 0 0,-6-8 0 0 0,8 6-108 0 0,0-5-55 0 0,0-1 163 0 0,0 6 0 0 0,0-13-377 0 0,0 13 175 0 0,8-14 47 0 0,-6 15-140 0 0,6-7-211 0 0,-1 8 216 0 0,-5 0-249 0-32,6 0 216 0-63,0 0 54 0-2,-6 0-19 0 9,5 0-158 0 23,1 0 0 0 16,-6 0 140 0 16,6 0 88 0 0,-8 8-86 0 8,0 1 63 0 4,0 1-59 0 4,0 5 48 0 0,0-5 206 0 5,0-1 0 0 4,0 7-199 0 2,0-14 1 0-3,0 5 585 0-2,0 1-270 0 7,0-6-89 0 2,-8 6 174 0 2,6-8 440 0-79,-6 0-844 0 59,8-8 27 0-1,0 6 118 0 2,8-13-1198 0 2,-6 13 560 0 1,13-6 223 0 4,-13 8 156 0 1,6 0-1328 0 6,0 0 1474 0 5,-7 0 0 0 0,15 31 0 0 0,-7 7 0 0 0</inkml:trace>
  <inkml:trace contextRef="#ctx0" brushRef="#br0" timeOffset="436">52 433 12026 232634 56670,'-9'-9'1500'0'-795,"1"1"-1355"-2098"673,8 8 329 2098-220,0 0-621 0 342,8 0 224 0 0,-6 8-183 0 0,5-7 16 0 0,1 15 147 0 0,-6-14-54 0 0,6 5 205 0 0,-1 1-4 0 0,-5-6-161 0 0,6 6-15 0 0,0-8 396 0 0,-7 7-190 0 0,7-5 1 0 0,-8 6 1273 0 0,0-8-1711 0 0,0-15 78 0 0,-8 11-1139 0 0,7-12 499 0 0,-7 9 369 0 0,8 5 396 0 0,0-6 0 0 0,23 0 0 0 0,6-1 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9:30.49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190 35 12051 231961 55694,'-9'0'-111'0'0,"1"-8"258"0"0,8 6 1 0 0,-8-5 393 0-100,6 7 1905 0-873,-5 0-2458 0 973,7-8 209 0 0,0 6-182 0 0,0-6-272 0 0,7 8 171 0 0,-5 0-85 0 0,14 0-108 0 0,-14 0 143 0 0,5 0-1 0 0,1 0 119 0 0,-6 0 16 0 0,6 0-30 0 0,-1 8 44 0 0,-5-6-53 0 0,6 6 269 0 0,-8-1-13 0 0,0-5-205 0 0,0 14-49 0 0,0-15 443 0 0,0 7-177 0 0,-8-8 9 0 0,6 8 110 0 0,-5-6-1 0 0,-1 5-189 0 0,6-7-166 0 0,-6 8 149 0 0,8-6 5 0 0,-7 6 22 0 0,5-8-607 0 0,-6 0 122 0 0,8-8 174 0 0,0 6-320 0 0,0-6 184 0 0,0 1 251 0 0,0 5-96 0 0,0-6 46 0 0,8 8 0 0 0,-6 0 1541 0 0,5 0-1240 0 0,-7-8 171 0 0,0 7 296 0 0,0-7-820 0 0,8 8 35 0 0,-6 0 250 0 0,6-8 18 0 0,-8 6-351 0 0,0-5 69 0 0,0-1-103 0 0,7 6 278 0 0,-5-6-339 0 0,6 8 203 0 0,-8 0 334 0 0,8 0-270 0 0,-6 8-8 0 0,5-6 279 0 0,-7 13-245 0 0,8 3-4 0 0,-6 1 24 0 0,6 6 316 0 0,-8-8-139 0 0,0 8 0 0 0,0-6-104 0 0,0 6 177 0 0,-8 0 72 0 0,-2-6-266 0 0,-7 6-263 0 0,0 0 0 0 0,-1-5 317 0 0,1 5-39 0 0,-8-8-1151 0 0,6-8 538 0 0,-6 7 229 0 0,8-14-1721 0 0,-1 5 855 0 0,1 1 521 0 0,0-6 620 0 0,-1 6 0 0 0,9-62 0 0 0,1-13 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59:31.697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139 260 12118 233193 53304,'0'-18'0'0'0,"0"9"857"0"0,0-7-315 0 0,0 15-154 0-26,0-15 101 0-75,0 14-256 0 45,0-13-2 0 34,0 13-162 0-7,0-6 161 0 29,0 1 0 0 0,8 5 56 0 0,-6-6-77 0 0,13 0 21 0 0,-13 6-1 0 0,13-5 1 0 0,-5 7-315 0 0,7 0 129 0 0,-7 0 0 0 0,5 0 186 0 0,-5 7-692 0 0,7-5 303 0 0,0 14 156 0 0,-7-7-306 0 0,5 16 171 0 0,-13-6-1 0 0,14 6-26 0 0,-14-7 0 0 0,5 7 169 0 0,-7-6-59 0 0,0 6 101 0 0,0-8-39 0 0,0 0-71 0 0,0 1 57 0 0,-7-1 90 0 0,5 0-90 0 0,-6 1 3 0 0,0-9-3 0 0,6-1 32 0 0,-5 0-26 0 0,-1-6 13 0 0,6 5-92 0 0,-6-7 83 0 0,8 0-402 0 0,-7 0 191 0 0,5 0-398 0 0,-6 0 755 0 0,24 0-248 0 0,-13 0 29 0 0,20 0-54 0 0,-13 0 306 0 0,7 8 0 0 0,1-6-260 0 0,7 13 511 0 0,-6-5-226 0 0,6 7 58 0 0,-8 0 112 0 0,0 1-174 0 0,1-1 79 0 0,-9 0-126 0 0,7 1-117 0 0,-7-1 76 0 0,1 0-17 0 0,-2 0 39 0 0,-8-7-67 0 0,0 5 61 0 0,0-5-20 0 0,0 7 41 0 0,0 1 199 0 0,0-9 14 0 0,-8 7-205 0 0,-2-7 68 0 0,-15 8-91 0 0,6 1-4 0 0,-14-9-150 0 0,7 7 153 0 0,-1-7 35 0 0,-6 9-12 0 0,-2-9-221 0 0,-1 7 5 0 0,-6-7 187 0 0,7 1 38 0 0,8 5-117 0 0,-6-13 49 0 0,14 6 19 0 0,-6-8-85 0 0,8 0 240 0 0,0 0-185 0 0,7 0 9 0 0,-5 0-605 0 0,13 0 289 0 0,-14 0 135 0 0,14-8-1538 0 0,-5 6 751 0 0,7-13 416 0 0,0 5 135 0 0,0 1-1574 0 0,0-7 808 0 0,0 14 429 0 0,0-13 155 0 0,0 13 501 0 0,0-13 0 0 0,31 5 0 0 0,7-7 0 0 0</inkml:trace>
  <inkml:trace contextRef="#ctx0" brushRef="#br0" timeOffset="581">969 260 12105 233193 53748,'-11'-6'0'0'0,"-1"0"0"2955"0,1 0 0-2955 0,1 6 699 0 0,-5 0-268 0 0,13 0 41 0 0,-14 0-308 0 0,7 8 498 0 0,-1-6-218 0 0,-5 13 1 0 0,5-5-217 0 0,1 7 20 0 0,-7 1-20 0 0,7 7-1 0 0,-9-6-192 0 0,1 13-1 0 0,0-5 194 0 0,-1 8-299 0 0,1 0 114 0 0,7-1 0 0 0,-5 1 185 0 0,13-1-522 0 0,-5-7 206 0 0,7 6 103 0 0,0-14-35 0 0,0 14-222 0 0,0-14 163 0 0,0 6-91 0 0,7-15 231 0 0,-5 5-153 0 0,21-6 131 0 0,-11 1-82 0 0,13 5 121 0 0,-8-13-79 0 0,8 6 21 0 0,-6-8 182 0 0,14 0-7 0 0,-6 0-158 0 0,7 0-7 0 0,1-8 243 0 0,7-1-225 0 0,-5-9 41 0 0,5-6-34 0 0,0 4 47 0 0,-5-12-41 0 0,5 5 65 0 0,-15-8-57 0 0,6 8-99 0 0,-7-5 98 0 0,1-3 13 0 0,-2-2-48 0 0,-7 3 37 0 0,-1 1 16 0 0,-7 6 296 0 0,5-7-149 0 0,-13 7 7 0 0,6-6-153 0 0,-8 14 246 0 0,-8-14 29 0 0,-2 14-205 0 0,-7-6-34 0 0,-8 8-154 0 0,-2 0 0 0 0,0 7 189 0 0,-6-5 15 0 0,7 13-909 0 0,-17-6 412 0 0,7 8 183 0 0,-6 0-635 0 0,7 0 340 0 0,-7 8 223 0 0,5 1-1860 0 0,-13 9 951 0 0,21 7 336 0 0,-11 1 281 0 0,13 9-1067 0 0,0 7 1572 0 0,2-5 0 0 0,16 59 0 0 0,5-45 0 0 0,0 0 0 0 0</inkml:trace>
  <inkml:trace contextRef="#ctx0" brushRef="#br0" timeOffset="2093">1626 675 12088 231185 54352,'-17'0'781'0'0,"0"0"-309"0"0,7 0 1 4 0,-5 0-254 127 0,13 0 89-37 0,-6 0-86-94 0,0 0 55 0 0,7 0-55 62 0,-15 0 240 9 0,14 0-237-24 0,-5 7 1-47 0,-1 3-228 0 0,6 0 285 0 0,-6 5-58 0 0,1-5-478 0 0,5 7 226 0 0,-6 0 0 0 0,8 0 227 0 0,0 1-264 0 0,0-1 70 0 0,0 0 1 0 0,0 1 159 0 0,0-9-513 0 0,0 7 176 0 0,0-7-20 0 0,8 1 94 0 0,1 5-104 0 0,9-13 148 0 0,-1 14 65 0 0,0-15-108 0 0,0 7 91 0 0,1-8-91 0 0,7 0 280 0 0,-6 0-190 0 0,6-8-2 0 0,0 7 33 0 0,-6-15 23 0 0,14 7-26 0 0,-14-9-16 0 0,14 1 19 0 0,-14 0 163 0 0,6-1-164 0 0,-8-7-9 0 0,0 6 7 0 0,-7-6-6 0 0,-2 8 4 0 0,-1 0-3 0 0,-5-1 675 0 0,6 1-319 0 0,-8 0-123 0 0,-8-1-176 77 0,-1 1 35-34 0,-9 0-12-24 0,1 7 70 29 0,-8-5-344 23 0,-2 13 20 10 0,0-6 255-30 0,-13 8 2-51 0,11 0-413 0 0,-13 8 167 0 0,7 2-12 0 0,1 7-232 43 0,-1 0 194-20 0,1 0-96-14 0,7 1 268-9 0,2-1-751 0 0,7 8 353 0 0,1-6 107 0 0,0 6-572 0 0,0-8 324 0 0,7 1 190 0 0,2-1-141 0 0,8 0 184 0 0,0-7 90 0 0,8 5 14 0 0,9-13 0 0 0,2 6 364 0 0,14-8-238 0 0,2-8 56 0 0,9-1 51 0 0,0-9 0 0 0,6-7-231 0 0,-6-2 548 0 0,8 1-259 0 0,-8-7 40 0 0,6 6-148 0 0,-13-8 678 0 0,13-7-306 0 0,-14 6-190 0 0,6-7-22 0 0,-15 1 268 0 0,6-2-151 0 0,-6 0 1 0 0,0-6-131 0 0,-10 6-32 0 0,-1-1 72 0 0,-7-5-69 0 0,1 14 412 36 0,5 1-186 49 0,-13 3 86 35 0,6 12 148 16 0,-8-5-186-19 0,0 0-1 5 0,-8 14-147-9 0,6-4 226 84 0,-13 15 14 41 0,5-8-182-37 0,1 6 1 58 0,-7-6-443-104 0,7 8 213-129 0,-9 0-1 29 0,1 8 231-8 0,7-6-258 8 0,-5 13-41 5 0,-2-5 247-9 0,5 15-508 28 0,-11-6 225 18 0,13 6 55-30 0,-7-8-46-59 0,0 1 116 5 0,0 7 39-4 0,7-6-106-9 0,-5 14 237 44 0,13-7-35 44 0,-6 9-103-81 0,0 0-33-7 0,6-1 149 0 0,-5 1-104 0 0,-1 7-11 0 0,6-5 51 0 0,-6 12-274 0 0,8-12 272 0 0,0 13-35 0 0,8-6 54 0 0,2 0-584 0 0,7-1 240 0 0,-7-9 16 0 0,5 1-328 0 0,2-1 256 0 0,3-7 61 0 0,4-2-170 0 0,1-15 116 0 0,-5 5-16 0 0,12-13 85 0 0,-5 14 281 0 0,8-15-240 0 0,-1 7 28 0 0,1-16-49 0 0,0-1 290 0 0,-1-8-249 0 0,-7-1 6 0 0,6 1 277 0 0,-6-8-1 0 0,0-2-184 0 0,-2 0 146 0 0,-8-5 48 0 0,8 5-214 0 0,-6-8 50 0 0,-2 0 320 0 0,-1 1-146 0 0,-14-1-2 0 0,13 1-122 0 0,-13 7 488 0 0,6-6-224 0 0,-8 14 0 0 0,0-14-183 0 0,-8 14 301 0 0,6-6-133 0 0,-13 15 1 0 0,5-5-243 0 0,-7 13 82 0 0,-8-6 135 0 0,5 8-851 0 0,-4 0 365 0 0,-1 0 172 0 0,-2 8 15 0 0,0 2-809 0 0,-6 15 429 0 0,6-6 138 0 0,0 14 1 0 0,-5-14-673 0 0,12 13 358 0 0,-5-5 239 0 0,8 0-47 0 0,8 6-740 0 0,-7-6 443 0 0,14 0 223 0 0,-5 5 4 0 0,7-12 0 0 0,0 5 160 0 0,15-8 207 0 0,-4 8 0 0 0,22-14-150 0 0,-6 12 1 0 0,15-21 250 0 0,2 6-307 0 0,8-8 56 0 0,0 0 1 0 0,-8 0 303 0 0,6 0-152 0 0,-5-8 0 0 0,6-1-163 0 0,-6-1 797 0 0,5-5-350 0 0,-14 5-99 0 0,-1 1 277 0 0,-10-7-235 0 0,-8 14-64 0 0,-7-5 449 0 0,5 7 131 0 0,-13 0 2166 0 0,6 0-2496 0 0,-16 7 110 0 0,-2 3-223 0 0,1 7 0 0 0,-7 0 56 0 0,14 1-596 0 0,-5-1 270 0 0,-1 0 0 0 0,6 1-193 0 0,-6-1 190 0 0,8 0 51 0 0,0-7-512 0 0,0 5 306 0 0,0-5 55 0 0,0-1 0 0 0,0-1 274 0 0,8-8-114 0 0,-6 0 1191 0 0,6 0-916 0 0,-8-8-9 0 0,0-1 260 0 0,0-8-212 0 0,0-1-16 0 0,0-7 293 0 0,0-2-98 0 0,0 0-55 0 0,-8-13-217 0 0,6 11-9 0 0,-6-13 1 0 0,1 7 0 0 0,5 1-376 0 0,-6-1 160 0 0,0 1-1 0 0,6-1 217 0 0,-5 8-458 0 0,7-5 205 0 0,0 12-13 0 0,0-5 206 0 0,0 8-1231 0 0,0 0 570 0 0,7 7 189 0 0,3 2-838 0 0,0 8 459 0 0,13 0 310 0 0,-12 0-417 0 0,14 0 314 0 0,0 0 42 0 0,2 0 1 0 0,0 8-468 0 0,6 2 367 0 0,-6 7 155 0 0,7 0 0 0 0,1 1-808 0 0,-1-1 482 0 0,-7 0 184 0 0,6 1 523 0 0,-6-1 0 0 0,15 8 0 0 0,2 2 0 0 0</inkml:trace>
  <inkml:trace contextRef="#ctx0" brushRef="#br0" timeOffset="2451">3304 727 12088 234544 54352,'9'0'3730'0'0,"-1"0"-3505"0"0,-8 7-330 0 0,0-5 165 0 0,0 14 0 0 0,0-7-505 0 0,0 1 305 0 0,0 5 180 0 0,0-5-1003 0 0,0 7 546 0 0,8 0 155 0 0,-6-7 180 0 0,5 5-412 0 0,-7-5 250 0 0,0 0 6 0 0,0 5-1 0 0,0-13-84 0 0,8 13-31 0 0,-6-13 38 0 0,6 6 157 0 0,-8-8 219 0 0,7 0-229 0 0,-5-8-44 0 0,14-1-30 0 0,-14-9 80 0 0,5-7-4 0 0,-7-2 124 0 0,8-7-112 0 0,-6-8 29 0 0,6-3-56 0 0,-8-7 217 0 0,0-7 1 0 0,7 5-139 0 0,-5-13-24 0 0,6 13 917 0 0,-8 2-471 0 0,0 10-170 0 0,-8 7-1 0 0,6 8 1226 0 0,-5 2-664 0 0,-1 8-236 0 0,6 8 203 64 0,-13 1-270 5 0,13 8 0-37 0,-14 0-1375 4 0,14 8 570 12 0,-5 1 328 77 0,-1 8 102 44 0,-2 8-702-108 0,1-5 405-55 0,1 12 149-6 0,0-5 116 0 0,6 8 0 0 0,18 30 0 0 0,13 8 0 0 0</inkml:trace>
  <inkml:trace contextRef="#ctx0" brushRef="#br0" timeOffset="2811">3684 502 12088 235388 54352,'0'-10'3853'0'0,"0"3"-2168"4011"0,0 7-1356-4011 0,0 23-103 0 0,0-10 56 0 0,0 27-521 0 0,8-13 232 0 0,-6 8 1 0 0,5-8-415 0 0,1 5 281 0 0,-6-5 196 0 0,13 8-131 0 0,-13-1-135 0 0,14 1 111 0 0,-14-8 0 0 0,13-2 83 0 0,-13-8 26 0 0,13 1-93 0 0,-13-1 104 0 0,6-8-164 0 0,0-1 665 0 0,-6-8-257 0 0,5 0 5 0 0,1 0 518 0 0,-6-8-347 0 0,13-1-120 0 0,-5-16 21 0 0,7-2-153 0 0,-7-8 7 0 0,13-7 69 0 0,-12 6-738 0 0,14-14 328 0 0,-7 5 152 0 0,-1 1 27 0 0,0-6-263 0 0,0 14 137 0 0,8-6 0 0 0,-5 7 52 0 0,-3 8-976 0 0,-2 2 390 0 0,-5 8-1561 0 0,0-1 916 0 0,5 9 532 0 0,-13 1 212 0 0,6 8-1205 0 0,-1 0 1732 0 0,-5 8 0 0 0,-2 55 0 0 0,-9 22 0 0 0</inkml:trace>
  <inkml:trace contextRef="#ctx0" brushRef="#br0" timeOffset="3367">4272 675 12088 239399 54352,'0'9'5573'0'0,"0"-1"-5291"0"0,0 0-470 0 0,0-6 206 0 0,8 5 1 0 0,-6 1 207 0 0,13-6-166 0 0,-13 13-38 0 0,13-13 184 0 0,-5 6-460 0 0,7 0 203 0 0,-7-6 29 0 0,13 5-149 0 0,-11-7 95 0 0,13 0-18 0 0,-8 0 58 0 0,8 0-60 0 0,-6-7 121 0 0,6-3 22 0 0,0-7-22 0 0,-6-8-65 0 0,6 5 68 0 0,0-5 2 0 0,-13 0-7 0 0,11-1 230 0 0,-14-1-14 0 0,1-6-204 0 0,-2 6 172 0 0,-8 0-158 0 0,0-5 20 0 0,0 12 270 0 0,-8-5-257 0 0,-2 0-13 0 0,-15 14 29 0 0,6-12-426 0 0,-14 21 202 0 0,7-6 17 0 0,-9 8 192 0 0,-7 0-312 0 0,5 0-16 0 0,-5 8 280 0 0,0 9-56 0 0,5 2-198 0 0,-5 6 55 0 0,7 0 0 0 0,8-5-506 0 0,2 5 300 0 0,16-16 84 0 0,-7 6-591 0 0,15-13 378 0 0,-7 14 107 0 0,8-14 1 0 0,0 13-8 0 0,8-13-36 0 0,1 6 153 0 0,8-1 56 0 0,1-5-145 0 0,7 6 145 0 0,2-8 1 0 0,7 0-1 0 0,1 0 17 0 0,-1 0-17 0 0,1 0 0 0 0,-8 0 424 0 0,5 0-212 0 0,-5 0 0 0 0,0 0 642 0 0,-2 0-370 0 0,0 0-129 0 0,-13 0 0 0 0,11-8 734 0 0,-14 6-443 0 0,1-5-137 0 0,-2 7-3 0 0,-1 0 699 0 0,-5 0 12 0 0,6 0-691 0 0,-8 7 295 0 0,0 3-213 0 0,0 0 0 0 0,-8 5-426 0 0,6-5-1 0 0,-5 7 271 0 0,7 0-905 0 0,0 0 416 0 0,0 1 200 0 0,0-1 0 0 0,0 0-986 0 0,7 1 572 0 0,3-9 146 0 0,7 7 176 0 0,-7-7-1268 0 0,5 8 647 0 0,-5 1 163 0 0,7-9 165 0 0,0 7 448 0 0,1-14 0 0 0,14 5 0 0 0,5-7 0 0 0</inkml:trace>
  <inkml:trace contextRef="#ctx0" brushRef="#br0" timeOffset="3692">4998 156 12068 239399 55063,'0'-10'1775'0'0,"0"-5"-1274"0"0,0 13-546 0 0,0-6 0 0 0,0 1 174 0 0,0 5 0 0 0,0-14 856 0 0,0 14 1783 0 0,0-5-2544 0 0,8 14-338 0 0,-6 3 169 0 0,6 15 56 0 0,-8-6-139 0 0,7 14 1 0 0,-5 2 184 0 0,6 1 43 0 0,-8 14-991 0 0,0-14 434 0 0,0 14 119 0 0,0-5 151 0 0,0-1-1249 0 0,0-2 640 0 0,0 0 224 0 0,8-5 205 0 0,-6 5-1329 0 0,5-7 687 0 0,-7-1 340 0 0,0-7-391 0 0,0-2 960 0 0,0-8 0 0 0,-30-30 0 0 0,-9-8 0 0 0</inkml:trace>
  <inkml:trace contextRef="#ctx0" brushRef="#br0" timeOffset="4119">4843 502 12068 239399 55063,'0'-17'1464'0'0,"0"-1"-1080"410"0,0 1-197 19 0,8 0 37-232 0,-7-1 0-118 0,7 9 0 14 0,0-7 329-90 0,-6 14-55 18 0,13-13-274 28 0,-5 13 0-49 0,7-6-141 0 0,0 8 141 0 0,1 0 56 0 0,-1 0-57 0 0,0 0-731 0 0,8 0 366 0 0,-6 8 182 0 0,6 2-1237 0 0,0 7 707 0 0,2 0 299 0 0,0 1-1001 0 0,6 7 578 0 0,-14-6 207 0 0,14 6 164 0 0,-6 0-180 0 0,-1-6 39 0 0,7 6-21 0 0,-6 0 202 0 0,8-6 51 0 0,-1 6-72 0 0,-7-8-56 0 0,6 1 56 0 0,-6-1 650 0 0,0 0-429 0 0,-2-7 59 0 0,-8 5 740 0 0,-8-13-440 0 0,-1 14-219 0 0,0-14 1023 0 0,-6 13-576 0 0,5-13-209 0 0,-7 5-47 0 0,-7-7 193 0 0,5 0-203 0 0,-14 0 21 0 0,15 0 0 0 0,-7 0 341 0 0,0 0-172 0 0,6 0 543 0 0,-5 0-676 0 0,-1 0-151 0 0,6 0-111 0 0,-6 0 111 0 0,8-7 0 0 0,0 5-155 0 0,0-13 1 0 0,0-3 154 0 0,0-1 55 0 0,0-6-282 0 0,0 0 227 0 0,0-2 0 0 0,0-7-86 0 0,0-1-194 0 0,0 0 120 0 0,0 1-43 0 0,0-8 49 0 0,0 5-197 0 0,0-5 94 0 0,0 7 0 0 0,0 1 195 0 0,0-1-59 0 0,-7 8-7 0 0,5 2-620 0 0,-6 8 285 0 0,8 7 152 0 0,0 3-41 0 0,-8 7-793 0 0,6 0-93 0 0,-5 0-1629 0 0,-1 15 1153 0 0,6-4 661 0 0,-13 14 303 0 0,13 0 526 0 0,-6 2 0 0 0,0 31 0 0 0,-1 5 0 0 0</inkml:trace>
  <inkml:trace contextRef="#ctx0" brushRef="#br0" timeOffset="4570">5777 363 12068 240680 55063,'-10'0'2970'0'0,"2"0"-424"915"0,8 0-2075-668 0,0 8 1-247 0,0-6-192 0 0,0 13 88 0 0,0-5-144 0 0,0 7 0 0 0,0 8-379 0 0,0-5 190 0 0,0 12 56 0 0,8-5 133 0 0,-6 8-368 0 0,13-8 184 0 0,-5 5-1 0 0,0-13 185 0 0,5 6-370 0 0,-13 0 44 0 0,13-5 0 0 0,-13 5-104 0 0,6-16 6 0 0,-8-1 44 0 0,8 0 12 0 0,-7-6 9 0 0,7 5 156 0 0,-8-7-170 0 0,0 0 1497 0 0,8 0-616 0 0,-6-7-295 0 0,5-3-147 0 0,1-15 190 0 0,2 6-132 0 0,7-14 0 0 0,0 6-27 0 0,1-15-582 0 0,-1 5 240 0 0,0-5 0 0 0,0 8-185 0 0,1-1 197 0 0,-1 0 48 0 0,0 8 148 0 0,8-5-1313 0 0,-13 13 599 0 0,11-14 165 0 0,-13 21-1483 0 0,-1-11 736 0 0,6 21 501 0 0,-13-13 70 0 0,6 13-1575 0 0,-8-6-268 0 0,0 8 2381 0 0,0 16 0 0 0,-54 64 0 0 0,21-24 0 0 0,-1 0 0 0 0</inkml:trace>
  <inkml:trace contextRef="#ctx0" brushRef="#br0" timeOffset="4986">6295 606 12068 241807 55063,'0'9'693'0'0,"0"-1"6082"0"0,0-8-6552 0 0,8 0 57 0 0,-6-8-627 0 0,13 6 285 0 0,-5-5 143 0 0,7-1 0 0 0,1 6-457 0 0,7-13 335 0 0,2 5-52 0 0,7-7 0 0 0,1-1-598 0 0,-1 1 361 0 0,1 0 82 0 0,-1 0 2 0 0,1-8 214 0 0,0 5-12 0 0,-8-5-99 0 0,-3 8 365 0 0,-6 0-28 0 0,-1-1-248 0 0,-7 1 225 0 0,-3 0-211 0 0,-7 0 38 0 0,0-1-30 18 0,-7 9 263 44 0,-3-7-236 19 0,-7 7 56 1 0,-8-1-44-19 0,6 2-267 3 0,-14 8 0-7 0,6 0 299 7 0,-8 0-25 31 0,-7 0 197-55 0,13 0-208-42 0,-11 0-45 0 0,13 8 409 0 0,0 2-179 0 0,2 7-2 0 0,0 0 84 0 0,6 1-244 0 0,-6-1 24 0 0,8 0-19 0 0,7 8 319 0 0,-5-6-18 0 0,13 14-178 0 0,-14-14-66 0 0,15 14-201 0 0,-7-14 220 0 0,8 6 85 0 0,0 0-73 0 0,0-6-914 0 0,8 14 430 0 0,1-14 177 0 0,1 6-1100 0 0,5-8 558 0 0,2 1 340 0 0,3-1-371 0 0,5 0 308 0 0,0 1 37 0 0,2-1 1 0 0,7 0-814 0 0,1-7 531 0 0,-1 5 238 0 0,1-13-1 0 0,7 6 461 0 0,2-8 0 0 0,31-31 0 0 0,6-7 0 0 0</inkml:trace>
  <inkml:trace contextRef="#ctx0" brushRef="#br0" timeOffset="5529">7160 415 12066 241838 55120,'0'-9'-1426'0'0,"0"-7"2053"435"0,0 14-209-433 0,0-13 0 11 0,0 13-210 89 0,0-13 225-56 0,0 13 56-46 0,0-14-266 0 0,0 15 1 0 0,0-15 198 0 0,0 14 1 0 0,8-5-199 0 0,-6-1 250 0 0,5 6-55 0 0,-7-13-195 0 0,0 13-227 0 0,8-6 0 0 0,-6 0 227 0 0,6 6 55 0 0,-1-5-203 0 0,3-1 0 0 0,0 6 147 0 0,5-6 1 0 0,-5 8-513 0 0,-1 0 294 0 0,7 0 18 0 0,-7 0 1 0 0,8 0-630 0 0,1 0 355 0 0,-9 0 84 0 0,7 0-273 0 0,-14 0 175 0 0,13 0 0 0 0,-13 0 520 0 0,6 0-280 0 0,-1 0-39 0 0,-5 0 1169 0 0,6 0-846 171 0,-23 0-11-147 0,3 0-202-24 0,-13 0 395 0 0,0 8-171 0 0,6-6-4 0 0,-14 6 360 0 0,6-8-248 0 0,0 0 77 0 0,-5 7-527 0 0,12-5 262 0 0,-12 14 21 0 0,13-14 21 0 0,-6 13-276 0 0,0-13 200 0 0,5 13 24 0 0,-5-5 0 0 0,16 7-459 0 0,-7 0 197 0 0,15 1 0 0 0,-7-1 157 0 0,8 8-186 0 0,0-6 59 0 0,0 14 22 0 0,8-14 157 0 0,1 14-62 0 0,16-6-56 0 0,2 7 312 0 0,0-7-3 0 0,6 6-233 0 0,-6-6-7 0 0,7 7 371 0 0,1-7-156 0 0,-8-2 1 0 0,5 0-107 0 0,-13-6-280 0 0,6 6 282 0 0,-7-7-45 0 0,-1-1 75 0 0,-7-7-48 0 0,-3-3 7 0 0,-7 1 17 0 0,0-6 1446 0 0,0 6-1209 0 0,-7-8-125 0 0,-3 0-83 0 0,-15 0 55 0 0,-2 0-55 0 0,-7-8-1035 0 0,-9 6 508 0 0,7-13 256 0 0,-6 13 33 0 0,7-6-1091 0 0,0 0 571 0 0,1 6 328 0 0,-1-13 48 0 0,8 13 158 0 0,2-6 0 0 0,16 8 0 0 0,1 0 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6:00:57.75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173 52 12158 233081 52015,'-9'0'-2231'0'-230,"1"0"2205"0"105,8 0 27 0 58,-8 0-1 0 8,6 0 209 0 21,-5 0-201 0 6,-1 0 0 0 6,6 0 362 0 0,-6 0-154 0-13,1 8-10 0 8,5-6 126 0 1,-6 5 1 0-15,8-7-263 0 6,-8 0 38 0 5,6 0 553 0-37,-5 0-395 0 41,-1 0-72 0 4,6 0 961 0-133,-6 0-947 0 134,1 0-24 0 6,5 0-23 0-80,-6 0-247 0 99,24 0 19 0 0,-5 0 103 0 0,6 8-236 0 0,-1-6-20 0 0,-7 6 266 0 0,9-8-596 0 0,-1 0 273 0 0,0 0 97 0 0,1 0-440 0 0,-1 0 239 0 0,-8 0 149 0 0,7 0-166 0 0,-14 0 107 0 0,13 0-67 0 0,-13 0 202 0 0,13 0-110 0 0,-13 0-110 0 0,6 0 376 0 0,-8-8 0 0 0,-23-25 0 0 0,-6-13 0 0 0</inkml:trace>
  <inkml:trace contextRef="#ctx0" brushRef="#br0" timeOffset="408">87 18 12199 233081 50765,'0'9'0'0'0,"-8"-1"-303"0"0,6-8-131 241 0,-6 0 480-241 0,1 0 0 0 0,5 0 2400 0 0,-6 0-2059 0 0,8 8-190 0 0,0-6 186 0 0,0 13 57 0 0,0-13-214 0 0,0 13-1 0 0,0-5-231 0 0,0-1 0 0 0,0 14 284 0 0,0-11-277 0 0,0 13 256 0 0,0-8-27 0 0,0 1-335 0 0,0 7 151 0 0,-8-6-65 0 0,7 6 244 0 0,-7 0-435 0 0,8-6 174 0 0,-8 6-77 0 0,6-8 233 0 0,-5 0-239 0 0,7 1 21 0 0,0-1 127 0 0,-8 0 43 0 0,6 1-96 0 0,-6-9 83 0 0,8 7-14 0 0,0-7-32 0 0,0 1 14 0 0,0-2 19 0 0,0-8-51 0 0,0 7 46 0 0,0-5 508 0 0,0 6-505 0 0,8-8 4 0 0,-6 0 220 0 0,6 0 0 0 0,-1 0-173 0 0,-5 0 180 0 0,14-8-179 0 0,-7 6-11 0 0,1-5-85 0 0,5 7 92 0 0,-5 0 57 0 0,7-8-49 0 0,0 6-398 0 0,1-6 190 0 0,-1 8-9 0 0,0-7 197 0 0,-7 5-1066 0 0,5-6 494 0 0,-5 8 190 0 0,-1 0 1 0 0,-1 0-720 0 0,0 0 447 0 0,-6 0 78 0 0,13 0-640 0 0,-13 0-740 0 0,6 0 1397 0 0,-1 0 479 0 0,-5 0 0 0 0,14 0 0 0 0,-7 0 0 0 0</inkml:trace>
  <inkml:trace contextRef="#ctx0" brushRef="#br0" timeOffset="950">433 242 12199 233322 50765,'0'-17'-794'0'0,"0"0"794"1529"0,0 7 539-1529 0,0-5-172 0 0,0 13-33 0 0,0-13 132 0 0,0 13 1 0 0,0-14-283 0 0,0 14 282 0 0,0-5 57 0 0,0-1-293 0 0,0 6 0 0 0,0-6 36 0 0,7 1-29 0 0,-5 5 0 0 0,14-6 59 0 0,-7 8-282 0 0,8 0 0 0 0,1 0 217 0 0,-9 0 39 0 0,7 0-353 0 0,-7 0 195 0 0,9 0-52 0 0,-1 0-402 0 0,-7 8 251 0 0,5 1 75 0 0,-13 1-257 0 0,13 5 181 0 0,-13-5-22 0 0,6 7 115 0 0,-8 1-107 0 0,0-1 90 0 0,0 0 69 0 0,0 0-107 0 0,-8 1 53 0 0,-1-1-8 0 0,-1 0 24 0 0,-5 1-54 0 0,5-1 118 0 0,-7 0-88 0 0,-1 0 15 0 0,1 1 194 0 0,0-1 0 0 0,-1 0-154 0 0,9-7-30 0 0,-6 5 26 0 0,5-13-6 0 0,0 6 20 0 0,3 0-318 0 0,-1-6 0 0 0,6 5 295 0 0,-6-7-245 0 0,8 0 164 0 0,16 0 31 0 0,3 0-676 0 0,8 0 317 0 0,-2-7 122 0 0,0 5-1154 0 0,-6-14 610 0 0,14 14 313 0 0,-14-13 96 0 0,14 13-456 0 0,-14-6 845 0 0,6 1 0 0 0,23-18 0 0 0,7-12 0 0 0</inkml:trace>
  <inkml:trace contextRef="#ctx0" brushRef="#br0" timeOffset="1273">865 312 12199 234851 50765,'0'9'4895'0'-709,"0"-1"-5007"-2601"709,0 0 180 2601 0,0-7-1 0 0,0 15-397 0 0,0-14 220 0 0,0 13 15 0 0,0-5-64 0 0,0-1 56 0 0,8-1 1 0 0,-6 0 18 0 0,13-6 243 0 0,-5 5-170 0 0,7-7 24 0 0,0 0-10 0 0,0 0 130 0 0,1 0-90 0 0,-1-7-17 0 0,8-3 41 0 0,-6-7-100 0 0,6-1 77 0 0,-8 1-7 0 0,1 0 299 0 0,-9 0-292 0 0,7-1 7 0 0,-14-7-166 0 0,5 14-3 0 0,-7-20 159 0 0,0 27-2 0 0,0-19-393 0 0,0 14 174 0 0,-7-9-1 0 0,-3 9 171 0 0,-7-7-708 0 0,-8 14 300 0 0,6-5 189 0 0,-6 7-70 0 0,0 0-739 0 0,5 0 401 0 0,-5 7 238 0 0,8 3-475 0 0,0 7 350 0 0,0 1 524 0 0,-1-1 0 0 0,9 39 0 0 0,1 9 0 0 0</inkml:trace>
  <inkml:trace contextRef="#ctx0" brushRef="#br0" timeOffset="1923">1245 191 12223 232250 50056,'0'-10'1001'0'0,"0"2"-17"0"0,0 8-301 0 0,8 0-222 0 0,-6 0 0 0 0,6 0-222 0 0,-8-7 341 0 0,0 5-119 0 0,7-6-222 0 0,3 0 0 0 0,7 6-184 0 0,1-5-1 0 0,-1-1 245 0 0,0 6-409 0 0,8-13 175 0 0,-6 13-1 0 0,6-6-91 0 0,-7 8 56 0 0,7-8 119 0 0,-6 6 65 0 0,6-5-585 0 0,-8 7 256 0 0,-7 0 41 0 0,5 0 27 0 0,-5 0-120 0 0,-1 0 0 0 0,7 0 120 0 0,-14 7 86 0 0,5-5 153 0 0,-7 14 8 0 0,0-14-170 0 0,0 13 224 0 0,0-5-203 0 0,0 7-3 0 0,0 0 242 0 0,0 1-210 0 0,0-1 8 0 0,0 8-16 0 0,0-6-142 0 0,0 14 148 0 0,0-14 33 0 0,-7 14-6 0 0,5-14-94 0 0,-6 13 69 0 0,8-5-7 0 0,0 0 5 0 0,0 6-5 0 0,0-14 22 0 0,0 14-42 0 0,0-14-194 0 0,0 14-10 0 0,0-14 210 0 0,0 6-252 0 0,0-8 237 0 0,0-7-6 0 0,0 5 0 0 0,0-5-102 0 0,0-1 94 0 0,0-1 1336 0 0,0-8-1069 0 0,-8 0 55 0 0,-1-8-555 0 0,-9 6 37 0 0,1-5 263 0 0,0-1-459 0 0,-8-2 241 0 0,-2 1-13 0 0,0 1 216 0 0,-6 0-734 0 0,14 7 343 0 0,-14-15 123 0 0,14 14-14 0 0,-6-5-1634 0 0,0 7 848 0 0,14 0 259 0 0,-12 0 728 0 0,13 0 0 0 0,8 23 0 0 0,4 5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2:02.788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4897E6"/>
      <inkml:brushProperty name="anchorY" value="-2.87323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6093E6"/>
      <inkml:brushProperty name="anchorY" value="-2.89592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7361E6"/>
      <inkml:brushProperty name="anchorY" value="-2.91822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38744E6"/>
      <inkml:brushProperty name="anchorY" value="-2.94067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40303E6"/>
      <inkml:brushProperty name="anchorY" value="-2.9627E6"/>
      <inkml:brushProperty name="scaleFactor" value="0.5"/>
    </inkml:brush>
  </inkml:definitions>
  <inkml:trace contextRef="#ctx0" brushRef="#br0">1 35 7854,'0'-10'898,"0"1"-354,0 3 336,0 4 53,0-6 1,0 28-729,0 3 0,0 11-138,0-5 0,0 4-162,0 1 0,2 9-99,4 3 0,-4 4-320,3 2 0,-3-1-326,-2 1 0,0 6 283,0 0 0,0-7 8,0-4 0,2-11-188,4-1 737,-4-1 0,6-38 0,-8 1 0</inkml:trace>
  <inkml:trace contextRef="#ctx0" brushRef="#br1" timeOffset="300">312 191 7898,'10'-18'-354,"5"9"0,-11-7 748,8 5 910,-9 3 35,5 0-516,-8 8-301,0 0-316,-8 8 0,-1-4-27,-8 8 0,-7-1 73,1 6 0,-2 1 0,2-1 0,4 2-82,-4 4 0,4-9-80,2 3 1,-1-4-261,1 5 1,2-1-34,3 0 1,-1-5-145,7-1 1,0 1 203,6 5 1,2-1 98,4-5 1,5 4-65,12-3 0,4-2-142,8 1 0,5-7-59,1 2 0,7 1-108,-2-1 1,4 0-500,2-6 1,-6 0 382,0 0 1,-8-2-300,3-4 832,-5-3 0,14-39 0,4-8 0</inkml:trace>
  <inkml:trace contextRef="#ctx0" brushRef="#br2" timeOffset="990">883 208 7898,'0'-10'402,"0"-13"1,0 18 760,0-13-436,0 5 0,0 1 302,0 1-3,0 7-296,0-4 107,0 8-636,-8 16 1,4-3-131,-7 16 1,5 2-105,-5 9 0,1-4-170,-2 5 0,-3 1-181,4-2 1,3 7 29,2-7 1,4 0-287,2-5 1,0-8-18,0-4-8,0 4 460,0-8 0,8-4 231,3-15 1,5-9 240,1-14 0,8-4-140,4-8 1,3-7 46,3-4 0,0 2-55,-1-3 0,1 9 36,-1-2 1,-1 3-36,-4 3 0,2 7 3,-8 4 0,-6 9 19,-5 3-76,-9 7 1,5-2 24,-8 12 0,0 9 90,0 8 1,0 8-113,0-2 0,-6 1-136,1-1 1,-1 4-222,6-4 0,0-2 131,0 2 1,2-8-42,3 2 1,3-4-79,4-2 0,9-1-220,-4-5 1,6 3 86,0-9 1,-2 1 166,8-6 1,0-8 61,6-3 0,-7-4 102,1-3 1,-8 1 231,2 0 1,-3-1-106,-3 1 1,0 0 238,1-1-15,-9 9 1,1-5 758,-5 9 258,-3-1-875,6 6 0,-8 2-56,0 4 1,0 3-280,0 8 1,0 1-225,0-1 1,2 8 14,4 4 0,3-4-232,9-2 0,-1 2 243,0-2 1,6 6-78,0-6 1,8-2-85,-2-10 1,4 3 43,1-8 0,1-1 62,-1-5 0,-1-1 95,-4-5 0,4 0 164,-5-11 0,-3 3-45,-2-9 0,-3 2 195,-3-2 1,-2 4-113,-3-4 1,1-4 90,-7-2 1,0 2 92,-6-2 0,0 2-24,0-1 0,-2-5-125,-4 4 1,-4 2 34,-7-2 0,0 8 84,0-2 0,-3 4-181,-3 2 1,2 1-143,-8 5 0,8 3 48,-2 8 0,-4 0-116,-2 0 0,4 2-662,2 4 0,4 3 41,2 9 1,0-1-282,-1 0 0,3 8 308,3 4 1,5 4-691,7 1 1397,0 1 0,38 38 0,10 10 0</inkml:trace>
  <inkml:trace contextRef="#ctx0" brushRef="#br3" timeOffset="1492">2699 156 7503,'2'-10'195,"3"5"0,-3 1 1769,4-2-995,-4 4-140,-2-6 0,-6 28-557,0 3 0,-5 13-28,5-1 0,-7 1-141,1 10 0,4-1-199,3 1 0,3 4-54,2-4 0,2 2-303,3-2 0,7 0 200,11-11 0,-2-5-174,8-12 0,0-9 232,5-3 0,1-6 239,0-6 0,-3-7-18,-3-16 0,2 0 94,-8-11 1,6-2 264,-6 1 0,0 1-77,-6 5 0,-5 3 104,-1 3 1,-7 4 334,2 8 136,3 7-723,-7 2 0,4 8-268,-12 0 0,4 8-124,-3 3 0,3 9 171,2 9 1,-6-1-45,0 13 0,0-3 11,6 2 1,2-1-223,4 7 0,4-6 41,7 6 1,0-9-65,1-2 0,1-7 141,4-5 0,2-11 96,4 0 1,3-11 348,-3-6 0,4-13-118,1-10 1,-5-7 8,0-5 1,-6-5-41,6-6 0,-6-3 146,6-4 1,-8 2-217,2-7 0,-4 7-278,-1-1 0,-7 1-90,1-2 1,-1 12-463,6 0 0,-1 15-248,-5 8 0,-1 6 49,-4 5 1001,-4 5 0,-25 53 0,-16 11 0</inkml:trace>
  <inkml:trace contextRef="#ctx0" brushRef="#br4" timeOffset="2124">3892 312 8483,'-17'-8'2784,"7"6"-2007,2-6-156,8 8-194,0 0 0,0 10-131,0 7 0,6 3 54,0 8 1,7 1-477,-1 6 0,-3 5-63,3 0 1,-6 7-204,5-7 1,-7 6 152,2-6 0,2 1-264,-3-7 0,7-7 39,-6-4 189,7-4 1,-3-11 176,7-8 1,2-15 275,4-14 1,4-13 175,8-10 0,-1-2-17,1-9 0,-6 7 156,0-2 0,-1 10-164,7 2 1,-8 10 115,-4 1 0,-4 8 230,-2 10-314,1 7 1,-9 6-118,-3 16 0,2 3 79,-2 20 0,-1 3-211,-5 14 0,0 2-250,0 4 1,0-3-366,0 9 0,0-7-367,0 7 1,8-14-2584,3 2 3453,5-4 0,32-20 0,8-4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6:01:00.773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18 70 12132 231026 52848,'0'-10'-681'0'0,"0"2"624"0"0,0 8 261 0 0,0-7-87 0 0,0 5 0 0 0,-8-6 29 0 0,6 8 349 0 0,-6 0-161 0 0,8-8-1 0 0,0 6 2277 0 0,0-5-2384 0 0,8 7-254 0 0,2 0 196 0 0,7 0-47 0 0,0 0 39 0 0,0 0-814 0 0,1 0 408 0 0,-1 0 132 0 0,0 0 1 0 0,-7 0-937 0 0,5 0 528 0 0,-5 0 206 0 0,7 0-750 0 0,-7 0 432 0 0,5 0 254 0 0,-13 0-161 0 0,14 0 173 0 0,-15 0 270 0 0,7 0 1 0 0,-46-8-1 0 0,-10-2 1 0 0</inkml:trace>
  <inkml:trace contextRef="#ctx0" brushRef="#br0" timeOffset="383">35 0 12132 230799 52848,'0'10'4361'0'0,"0"5"-4131"0"0,0-5-262 0 0,0 7 262 0 0,0 1 0 0 0,0-1 1 0 0,0 0-317 0 0,0 1 114 0 0,0 7-1 0 0,0-6 67 0 0,0 6-270 0 0,0 0 110 0 0,0-6 36 0 0,0 6-195 0 0,0 0 160 0 0,0-6-86 0 0,0 6-37 0 0,0-8 218 0 0,0 1 30 0 0,0-1-51 0 0,0 0-69 0 0,0-7 69 0 0,-8 5 20 0 0,6-13-28 0 0,-5 6-95 0 0,7 0 90 0 0,0-7 522 0 0,0 7-235 0 0,7-8 17 0 0,-5 0-254 0 0,6 0 34 0 0,0 0-109 0 0,1 0 123 0 0,1 0-29 0 0,5 0 61 0 0,-5 0-626 0 0,7 0 274 0 0,0-8 11 0 0,-7 7-778 0 0,5-7 481 0 0,-5 8 188 0 0,7 0-1087 0 0,-7 0 525 0 0,5 0 375 0 0,-5 0 37 0 0,-1 0-515 0 0,7 0 380 0 0,-14 0 609 0 0,13 0 0 0 0,-13 0 0 0 0,6 0 0 0 0</inkml:trace>
  <inkml:trace contextRef="#ctx0" brushRef="#br0" timeOffset="850">485 173 12132 230799 52848,'-8'-9'128'0'0,"6"1"130"0"0,-6 8 1157 0 0,8 0-1007 0 0,-7 0-241 0 0,5 0 467 0 0,-6 0-401 0 0,0 0-334 0 0,6 0 280 0 0,-5 0-1 0 0,-1 0 1 0 0,6 8-150 0 0,-6-6-42 0 0,1 13 180 0 0,5-13-321 0 0,-6 13 148 0 0,8-5-36 0 0,0 7-103 0 0,-8-7-24 0 0,6 5 263 0 0,-5-5-85 0 0,7-1-95 0 0,0 7 116 0 0,0-7-10 0 0,0 1 23 0 0,7 5 214 0 0,-5-13-225 0 0,14 14 10 0 0,-7-14-6 0 0,1 5 182 0 0,5-7-168 0 0,-5 0-1 0 0,7 0-27 0 0,8 0 34 0 0,-6-7 18 0 0,6 5-24 0 0,-7-14 12 0 0,-1 7 15 0 0,0-9-11 0 0,1 1-189 0 0,-1 0 179 0 0,-8 0 4 0 0,7-1-4 0 0,-14 1 159 0 0,13-8-161 0 0,-13 6-11 0 0,6-6-102 0 0,-8 8 117 0 0,0-1-9 0 0,-8 1 13 0 0,-2 0-381 0 0,-7-1 165 0 0,0 9-1 0 0,-8-7-578 0 0,6 14 356 0 0,-14-5 140 0 0,14 7 0 0 0,-6 0-1054 0 0,0 0 572 0 0,6 7 155 0 0,-6 3 215 0 0,0 7 349 0 0,5 1 0 0 0,3 53 0 0 0,9 13 0 0 0</inkml:trace>
  <inkml:trace contextRef="#ctx0" brushRef="#br0" timeOffset="1481">848 87 12132 230289 52848,'-18'0'422'0'0,"9"0"-14"0"0,1-8 0 0 0,8 6-226 0 0,-8-5 418 0 0,6 7 287 0 0,-5 0-437 0 0,7-8-220 0 0,0 6 1001 0 0,0-6-1207 0 0,7 1 206 0 0,3 5 58 0 0,0-6-316 0 0,5 8 74 0 0,-5 0 0 0 0,7 0-487 0 0,0 0 304 0 0,1 0 150 0 0,-9 0-37 0 0,7 0-193 0 0,-7 0 159 0 0,1 0-110 0 0,5 0 248 0 0,-13 8-296 0 0,13-6-7 0 0,-13 13 158 0 0,6-5 77 0 0,-8-1-67 0 0,0 7 42 0 0,0-7-81 0 0,-8 9 2 0 0,6-1 266 0 0,-13 0 0 0 0,5 0 36 0 0,-7 1 0 0 0,0-1-185 0 0,0 0 40 0 0,-1 1-11 0 0,1-1-28 0 0,7 0 55 0 0,-5-7-45 0 0,13 5-103 0 0,-13-5 121 0 0,13-1-11 0 0,-14 7 1 0 0,14-14-64 0 0,-5 13 60 0 0,7-13 121 0 0,0 6 126 0 0,0-1-247 0 0,0-5 5 0 0,7 6-4 0 0,-5-8-126 0 0,14 0 132 0 0,-7 0-3 0 0,9 0 18 0 0,-1 0-294 0 0,-7-8-7 0 0,5 6 275 0 0,-5-5-11 0 0,7 7-956 0 0,0 0 415 0 0,-7 0 225 0 0,5-8-1141 0 0,-13 6 636 0 0,13-6 214 0 0,-13 8-685 0 0,14 0 519 0 0,-14 0 201 0 0,13 0 547 0 0,-13 0 0 0 0,13-7 0 0 0,-5-3 0 0 0</inkml:trace>
  <inkml:trace contextRef="#ctx0" brushRef="#br0" timeOffset="2132">1228 52 12132 230289 52848,'-9'0'0'0'0,"1"0"1081"0"0,8 0-793 0 0,0-7 158 0 0,0 5 230 0 0,0-6-446 0 0,-8 8 152 0 0,6 0 593 0 0,-5 0-745 0 0,7-8 0 0 0,0 6 321 0 0,0-5-321 0 0,7 7-247 0 0,-5 0 0 0 0,14-8 305 0 0,-7 6-58 0 0,8-6-567 0 0,-7 8 232 0 0,13 0 1 0 0,-11 0 170 0 0,13 0-104 0 0,-8 0 0 0 0,0 0 0 0 0,0 0-261 0 0,1 8 180 0 0,-9-6-84 0 0,7 6 342 0 0,-7-1-148 0 0,9-5 29 0 0,-9 14-81 0 0,7-14 382 0 0,-14 13-157 0 0,5-13 5 0 0,1 13-128 0 0,-6-13 482 0 0,6 14-207 0 0,-8-14 0 0 0,0 13-165 0 0,0-5 122 0 0,0 7-79 0 0,0-8-76 0 0,0 7-199 0 0,0-7 219 0 0,0 9 59 0 0,0-1-215 0 0,0 0 168 0 0,-8 1-9 0 0,6-1-6 0 0,-6 0-176 0 0,8 0-18 0 0,-7 1 165 0 0,5-1 3 0 0,-6 0-191 0 0,8 8-37 0 0,0-5 204 0 0,-8 5-57 0 0,6-8 24 0 0,-5 0 15 0 0,7 0-4 0 0,0 1-195 0 0,0-9 0 0 0,0 7 175 0 0,0-7-272 0 0,0 1 260 0 0,0 5-34 0 0,0-13 2088 0 0,0 6-2006 0 0,-8-16-125 0 0,6-1 161 0 0,-13-1-216 0 0,5-5-28 0 0,-7 13 275 0 0,7-14-28 0 0,-5 14-925 0 0,5-13 452 0 0,-7 13 155 0 0,-8-6 1 0 0,6 8-1281 0 0,1 0 693 0 0,3 0 224 0 0,5 0 178 0 0,-7 0-1944 0 0,0 0 1050 0 0,0 0 524 0 0,7 0 755 0 0,-5 0 0 0 0,20 23 0 0 0,-3 6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2:09.716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53508E6"/>
      <inkml:brushProperty name="anchorY" value="-3.11621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55667E6"/>
      <inkml:brushProperty name="anchorY" value="-3.13628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581E6"/>
      <inkml:brushProperty name="anchorY" value="-3.15856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60633E6"/>
      <inkml:brushProperty name="anchorY" value="-3.18099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6316E6"/>
      <inkml:brushProperty name="anchorY" value="-3.20275E6"/>
      <inkml:brushProperty name="scaleFactor" value="0.5"/>
    </inkml:brush>
  </inkml:definitions>
  <inkml:trace contextRef="#ctx0" brushRef="#br0">173 415 7905,'0'-9'553,"0"-7"880,0 7-380,-8-9 77,7 9-524,-7 1-215,8 8-88,0 0-319,0 8 1,0 9 73,0 12 0,-2 5 28,-4 7 0,4 11-178,-4 11 1,5 4-55,1 3 1,-2 1-137,-4 4 1,4-4-85,-4 4 0,4-4-208,2-2 0,0-6 26,0 1 1,0-11-222,0-1 0,0-7-64,0-11 0,0-7 833,0-4 0,16-42 0,3-12 0</inkml:trace>
  <inkml:trace contextRef="#ctx0" brushRef="#br1" timeOffset="591">121 363 7905,'0'-17'0,"2"0"120,4 0 1,-4-1 267,4 1 0,-4 0-126,-2-1 1,1 3 471,5 3-131,-4-3-209,14 5 0,-13-5-144,9 4 0,-1-3-67,7 8 1,-1 1-109,0 5 0,6 0 19,0 0 0,8 0-180,-2 0 1,-4 3-160,-2 9 0,-4 1-376,-1 16 0,-3-4 385,-4 10 1,-3-4-2,-8 9 0,-8-4 225,-3-1 0,-6 1-5,-6 5 1,-4-5 76,-8 5 1,0-5 3,1-1 1,-3-6 240,-3-1 1,4-6-11,-5 1 0,7-6 105,5-6 1,4-3-13,7-8-224,9 0-550,1 0 0,24 0 212,7 0 0,7 0 55,5 0 1,9 0 77,8 0 1,2 0-155,9 0 0,-5 2 165,5 4 0,-5 3-36,5 9 0,-3-1 83,-2 0 1,-3 6 166,-14 0 1,-9 8-93,-9-2 1,-5-2-60,-7 2 0,-3 0 2,-8 5 1,-14 1 28,-3-1 1,-12 1 9,0-1 1,-3 1 77,-3 0 0,-5-7 202,0 1 0,-9-8-74,3 2 0,-2-3 190,2-3 0,-2-2 212,8-3 0,-6-4-331,5-8 1,1 0-259,5 0 0,9-8-9,2-4 1,5 3-228,2-3 0,7 1-329,5-7 1,3 1-732,2 0 0,4-6 144,7 0 1,2-2 1058,16 2 0,62-20 0,-36 16 0,1 1 0</inkml:trace>
  <inkml:trace contextRef="#ctx0" brushRef="#br2" timeOffset="984">1349 467 7905,'0'-17'0,"0"5"558,0 1 0,0 5-95,0-5 0,0 5-13,0-6 0,0 6 356,0-5 269,0 7-383,0-4 49,0 8 1,-2 16-821,-4 7 0,3 15 48,-9 8 1,6 6-91,-5 6 1,7 1-219,-2 5 1,-2 3-15,3-3 0,-1 3-290,6 2 0,0-8 220,0-3 0,2-12-137,4-5 1,1-3-303,5 2 1,1-11-386,-7 0 1247,7-8 0,-11-42 0,6-10 0</inkml:trace>
  <inkml:trace contextRef="#ctx0" brushRef="#br3" timeOffset="1360">1263 415 7905,'-10'-27'63,"2"-5"54,8 3 0,0-4 26,0-1 1,2-1 12,4 0 1,9 1 143,8-1 1,8 8 243,-2 4 0,-2 4-177,2 2 0,0 1-82,5 5 1,6 3 77,1 8 0,1 2-147,-2 4 0,-1 4-121,7 7 0,-6 6-50,6 0 0,-13 8-217,2-3 1,-12 5-32,0 2 0,-4 5-294,-2 0 1,-7-5 345,-4-6 1,-4-2-33,-2 2 1,0 3 167,0-3 0,-8-4 91,-4-2 0,-11 2 174,-5-2 1,-5 0-122,-2-6 1,-1 1 82,-5-1 0,-3 0-194,-8 1 0,0-3 4,1-3 0,-1-5-198,0-7 0,0 0-382,0 0 0,4 0-117,8 0 0,7-6 675,16 1 0,53-32 0,14-1 0</inkml:trace>
  <inkml:trace contextRef="#ctx0" brushRef="#br4" timeOffset="2076">2611 346 7901,'8'-10'-419,"-6"-5"515,4 4 195,-4-5 1,0 1 180,3 3 437,-3-3-470,6 5 1,-6-5-166,4 3 0,-2-1-87,7 7 1,-5-5-27,5 5 0,1-2-86,5 2 0,-5 5-43,-1-5 1,1 4-463,5 2 243,0 0 1,1 0-246,-1 0 1,-6 2 162,1 4 0,-8-3 100,2 9 1,1-6 90,-1 5 0,0-5 259,-6 6 185,0-9 0,0 7-130,0-4 0,-8-4 85,-3 3 1,-7-3-24,-5-2 0,-4 6 43,-7 0 0,-3 0 50,-3-6 1,2 5-32,-9 1 0,1 6-21,-6-7 0,-5 7-14,-1-6 0,6 7 175,6-1 0,8-3-477,-3 3 1,14-6-344,10 5 1,6 1 63,5 5 1,6 6-273,0 0 0,8 8 12,9-2 1,2 5 233,4 7 1,2-5-61,4 4 1,4-1 96,-5 1 1,5-3 87,2 3 0,-1-5 65,1-7 0,-6 3 214,-1-8 0,-1 6 83,2-6 0,2 6 195,-8-6 0,0 0 22,-6-6 0,-5-5 181,-1-1-247,-7 1 1,4 0 161,-8-1-2,0-7-296,0 4 0,-8-8 148,-3 0 0,-7 0-248,-5 0 0,-4 5 46,-7 1 0,-3 0-271,-3-6 1,-4 0-215,-8 0 1,6 0-254,0 0 0,2 0 180,-3 0 1,5-8-346,8-3 1,7-3 140,4 3 596,11-5 0,35-9 0,16-11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2:13.160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65518E6"/>
      <inkml:brushProperty name="anchorY" value="-3.22238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67998E6"/>
      <inkml:brushProperty name="anchorY" value="-3.24279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70626E6"/>
      <inkml:brushProperty name="anchorY" value="-3.2627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73563E6"/>
      <inkml:brushProperty name="anchorY" value="-3.28497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2.76555E6"/>
      <inkml:brushProperty name="anchorY" value="-3.30641E6"/>
      <inkml:brushProperty name="scaleFactor" value="0.5"/>
    </inkml:brush>
  </inkml:definitions>
  <inkml:trace contextRef="#ctx0" brushRef="#br0">398 1263 7790,'-8'-10'1431,"6"2"0,-5 6-476,7-3-312,0 3-288,0-6 1,-6 10-354,0 4 0,-7 9-59,1 8 0,-5 10-228,-6 1 1,2 3-834,-8 9 1,2-6 95,-2 7 1022,-4-9 0,0-3 0,-7 3 0,-6-2 0,0 1 0</inkml:trace>
  <inkml:trace contextRef="#ctx0" brushRef="#br1" timeOffset="1084">1781 173 8164,'0'-9'3028,"0"1"-2277,0 8 259,0-8-596,0 6 231,0-5 0,0 22-457,0 8 0,0 8-85,0 3 0,0 9-151,0 3 1,0 6-315,0 5 0,-6 5 222,1 7 1,-3-2-644,2-3 0,2 1 213,-7-7 1,5 3-37,-5-9 1,-1 2-14,-5-14 0,5 0-976,1-5 1595,-1 0 0,-67-8 0,-15-2 0</inkml:trace>
  <inkml:trace contextRef="#ctx0" brushRef="#br2" timeOffset="1360">1159 1176 15234,'17'0'15,"0"0"0,1 0 21,-1 0 0,8-2-129,4-3 0,3 3-146,3-4 1,5 4-506,1 2 1,9 0-17,1 0 1,1 0-387,6 0 0,-6 0 258,-6 0 0,6 0 101,0 0 787,-8-8 0,-4-18 0,1-11 0,-5-5 0,1-1 0</inkml:trace>
  <inkml:trace contextRef="#ctx0" brushRef="#br3" timeOffset="1684">1539 69 7876,'-8'-9'1656,"5"1"-673,-9 8 65,8-8-62,-3 7 114,-1-7-523,6 8-169,-6 0-441,8-8 0,2 6 99,4-4 0,11 5-202,12 1 0,13-6-155,10 0 1,10 0-391,13 6 0,5 2-120,13 4 1,3-2 193,-44 1 1,-1 1 0,44 8-115,-9 9 721,-7-4 0,-37 7 0,0 4 0,3-2 0,-1 0 0</inkml:trace>
  <inkml:trace contextRef="#ctx0" brushRef="#br4" timeOffset="2592">2404 1038 9059,'0'-10'1537,"0"3"1,0 5-783,0-4-275,0 4 1,-2-6 178,-4 8-419,4 0-114,-6 0-282,8 8 1,-5-4 9,-1 7 1,-2 1-245,3 5 1,3 0-12,-4 1 0,4 1 84,2 4 1,0-4-44,0 4 1,8 2 132,3-2 0,6 0 92,6-5 1,-1-7 58,6 1 0,3-8 194,10 1 0,-3-3-66,8-2 1,0-7 144,6-5 0,-8-9-38,-3-2 1,-5-8-4,-1 2 0,-8-3 36,-4-3 0,-6 6-68,-6 0 0,-3 1 156,-8-7 0,-2 0-126,-4 1 0,-5 7 11,-12 4 0,2 4-102,-8 1 0,-6 3-12,-5 3 0,-6 5-201,6 7 0,-7 0 2,7 0 1,-6 7-28,6 5 1,-7 3-56,7 3 0,2 5-276,9 0 1,-2 6 7,8-6 1,6 5-199,5-4 1,8 4 182,-1-5 0,5 6-19,5-6 0,7 0 172,11-5 1,6-3 172,11-3 0,4-5 187,8-7 0,0-2 0,0-3 0,0-5 0,0-7 0,-2-6 0,-4 0 0,2-8 0,-8 2 0,6-4 0,-5-1 0,-1-7 0,-5 1 0,-7-2 0,1 1 0,-8-3 0,2-8 0,-3 0 0,-3 1 0,0-3 47,1-4 1,-7 2 152,1-7 0,-3 7 27,3-1 0,1 9 175,-7 1 0,5 11-25,-5 1 0,6 8 127,-6 10 0,1 2 701,-1 3-330,-4 5-66,6 7-243,-8 0-322,0 7 1,0-3-44,0 8 1,0-7 13,0 7 0,0 5 76,0 6 0,0 10-13,0 2 0,-2 7-113,-4 10 1,2 1-71,-7 5 0,5 2-187,-6 3 1,3 4 64,-3-3 0,-3 5-104,3 6 0,-1-4-202,1 4 1,-3-10-265,3-1 0,3-1-19,-3 6 0,8-13-498,-1-4 1,-3-6 1113,2 0 0,0 2 0,6-8 0,0-1 0,0-3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3:17.797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79603E6"/>
      <inkml:brushProperty name="anchorY" value="-3.32921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8119E6"/>
      <inkml:brushProperty name="anchorY" value="-3.34782E6"/>
      <inkml:brushProperty name="scaleFactor" value="0.5"/>
    </inkml:brush>
  </inkml:definitions>
  <inkml:trace contextRef="#ctx0" brushRef="#br0">139 969 7602,'0'-10'-95,"0"2"585,0 8 1,0-7-14,0 5-246,0-14 0,0 13-20,0-9 1,0 1 43,0-7 1,0 1 14,0 0 0,6-8-97,-1-4 1,9-4-65,-3-1 0,7-9 48,5-3 1,4 0-139,7-6 1,6 10 21,1-10 0,15-2 103,1-3 0,8-1-303,5 6 0,5 6 230,0 0 0,7 13-7,-1-1 0,-12 12-106,-6 5 1,-7 2-163,-4 9 0,0 0 37,0 6 0,-8 6-222,-4 0 0,-9 5 3,-2-5 0,0 6 113,5-7 0,-7 1 406,-4-6 1,2 6-245,-2 0 0,-5-1 37,-7-5 0,-5 0-59,5 0 314,-7 0-79,4 0-1013,-8 0 911,-15 0 0,-5 0 0,-14 0 0</inkml:trace>
  <inkml:trace contextRef="#ctx0" brushRef="#br1" timeOffset="691">35 502 8000,'-10'-18'-701,"3"7"684,7-1 0,-6 7 67,0-7 1,0 6 557,6-5 910,0 7-330,0-4-506,0 8 0,0 16-484,0 7 0,0 2-90,0 4 0,0-1-57,0 7 1,0 0-170,0-1 0,0 1-41,0-1 1,0 7 31,0-1 1,0 0 35,0-5 1,0 0 70,0-1 1,0-1-23,0-4 1,0-4 7,0-8 22,8 0 0,-4-1 71,7-5 0,-5-3 163,6-8 0,1-2 226,10-4 1,-2-9-231,8-8 1,0-6-121,6 6 1,-1-6-270,1 6 1,-3-6-455,-3 6 1,2 0-56,-8 6 0,0 7-1731,-6 4 2411,1 4 0,-24 18 0,-6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7:43.080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381462.125"/>
      <inkml:brushProperty name="anchorY" value="-450893.59375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396312.6875"/>
      <inkml:brushProperty name="anchorY" value="-471305.59375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413997.21875"/>
      <inkml:brushProperty name="anchorY" value="-494534.28125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433635.875"/>
      <inkml:brushProperty name="anchorY" value="-517572.75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453585.8125"/>
      <inkml:brushProperty name="anchorY" value="-540490.1875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475939.46875"/>
      <inkml:brushProperty name="anchorY" value="-563632.4375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498604.40625"/>
      <inkml:brushProperty name="anchorY" value="-586394.1875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520249.0625"/>
      <inkml:brushProperty name="anchorY" value="-607651.5"/>
      <inkml:brushProperty name="scaleFactor" value="0.5"/>
    </inkml:brush>
  </inkml:definitions>
  <inkml:trace contextRef="#ctx0" brushRef="#br0">2439 917 7974,'10'0'1029,"-2"0"-7,-8 0-793,0 7-91,0-5 0,-8 6-40,-4-8 0,-3 8 52,-2 3 1,-3 1-8,-3 5 0,-5-2-54,-13 14 0,3 2-117,-8 9 1,-8 5-38,-10 6 1,-5 1-288,-6 0 1,2 2 368,-7 4 1,38-31 0,-1-1 13,0 3 0,0 0 0,-40 23-10,14-6 1,0 4-62,-1-4 0,-3 2-152,4-2 0,4-2 177,13-3 0,-4-7-78,4 1 1,-7 0 28,13-7 0,0-3 51,11-2 0,6-1-10,0 1 0,3-10 253,-3 4 0,-2-3-323,8 3 1,-6 0 201,6 1 0,0-7-185,6 1 0,-1-6-72,1 5-27,7-7-253,3 4-27,7-8-1246,0 0 1426,7 0 0,-3 0-119,8 0 1,-6-6 393,5 0 0,16-7 0,10 3 0</inkml:trace>
  <inkml:trace contextRef="#ctx0" brushRef="#br1" timeOffset="549">589 2075 7950,'0'-9'-710,"8"-7"687,-7 14 0,13-7 209,-8 3 5,-1 4 21,-5-6-4,0 8-123,0-7 51,0 5 1812,0-6-1453,-7 8 76,5 0-33,-6 0-246,0 0 0,5 6-63,-9 0 0,6 7-4,-5-1 1,-1 3-6,-5 2 1,-2 6-32,-4 0 1,2 10-220,-8 2 0,-6 1-28,-5 10 0,-6 0-93,5 6 1,-7-2 120,2-4 0,4 2-70,2-7 1,5-3-25,6-9 38,4-4-394,16-15 304,1-3 1,10-7 18,4 0 0,3 0 190,8 0 0,1-5 243,-1-1 1,8-2-94,4 2 1,4 4 165,1-3 0,6-3-40,1 2 0,5-1 141,-6 1 0,8 2-279,-2-8 0,4 9-407,2-3 1,0-2-608,0 2 0,-6-1 554,0 1 289,0 4 0,-9-21 0,-4 4 0</inkml:trace>
  <inkml:trace contextRef="#ctx0" brushRef="#br2" timeOffset="1501">2785 1072 9779,'0'-9'1962,"0"1"-1348,0 8 0,0 19-546,0 4 1,0 18 98,0-7 0,0 12 7,0 1 1,2 4-51,4 7 0,-4 9 1,3 8 1,3 2-141,-2-2 1,0 4-23,-6 7 0,2-7-61,3-4 1,-3-6 5,4-5 0,-4-1-27,-2-11 1,2 2 65,4-14 0,-4 2-68,3-1 0,3-7 56,-2 1 0,5-8-103,-5-10 1,6 0-126,-7 1-49,1-9-286,2-1 91,-6-8 227,5 0 20,-7-8 1,0 4-220,0-7 1,-2-1 15,-3-5 1,3-2-207,-4-4 1,-2 3 348,3-3 0,-7-2 350,6 2 0,-23-15 0,1 1 0</inkml:trace>
  <inkml:trace contextRef="#ctx0" brushRef="#br3" timeOffset="1784">2768 2300 7892,'-10'0'-510,"2"0"2102,8 0-814,0 8-237,0-6 1214,0 5-1592,0 1 0,0-4-14,0 8 0,0-7-254,0 7 13,0-1 0,6 7-90,0-1 0,6 0 73,-7 1 0,9-3 24,-3-4 1,3 5 182,-3-5 0,5-1 456,-5 1-327,5-7 0,1 10 167,0-8 0,0-3-45,1-8 0,-1-5-92,0-7 0,1-1-191,-1 1 0,0 0-87,0 0 0,-5-7-386,0 1 1,-3 0-224,3 6 1,1 0-1596,-7-1 2225,7 1 0,-11-31 0,6-8 0</inkml:trace>
  <inkml:trace contextRef="#ctx0" brushRef="#br4" timeOffset="2667">3062 951 7918,'-8'-9'285,"6"1"-66,-13 0 1,11 6 325,-8-3 117,9 3-317,-5-6-2,8 6-198,0-6 9,8 16 0,1 4-27,8 11 0,8-2 33,4 8 0,12-1 114,5 7 1,4 7-53,2 4 0,15 6-162,8 6 0,7-2 82,-39-25 1,1 1 0,2-1 0,2 0 54,1 0 0,0 1 0,4 2 0,2-1-174,-1 0 0,1-2 1,3-1-1,1-1 27,-1 0 1,0 0 0,1-2-1,1 0-23,0-1 1,1 0 0,2 0 0,1-1 15,-1 2 0,0-2 0,0-2 0,-1-1-84,-4-2 1,0 0 0,-3-2 0,-1 0 22,-4 0 1,-2-1-1,44 18-167,-11-1 0,-12 1-212,-11-1 1,-12 1 210,-6-1 0,-11 1 47,-6 0 1,-9-8 27,-3-4 1,-7-4-116,2-2 112,-4 0 0,-2-5 652,0-1-810,0-7-61,0 4-1970,0-8 1359,-8-8-230,-2-1 773,-7-9 0,0 7 33,0-1 1,5 8 367,0-1 0,1-13 0,-6-1 0</inkml:trace>
  <inkml:trace contextRef="#ctx0" brushRef="#br5" timeOffset="3368">5172 2387 5964,'0'9'483,"0"-1"2899,0-8-2798,-8 0-246,6 0 1,-6-2 81,8-4-58,0 4 292,0-5-501,8 7 0,-2 5 89,11 1 0,-4 8-146,10-3 1,4 3 7,2-3 1,10 4 13,1-3 0,8 3-30,-2 3 1,2-3-156,-2-3 0,-3-3 71,-9-3 0,1-4-110,-1 4 1,-1-4 86,-4-2 0,-10 0 20,-7 0 429,-9-8 1,11-7-174,-8-9 1,-1 1 5,-5 6 1,0-8-114,0-4 1,2-3 24,4-3 1,-4-1-178,4-5 1,-4 3-240,-2-8 0,5 9-157,1 3 0,6 1-470,-7 10 1,1 0-2550,-6 5 3417,8 1 0,-22 31 0,3 7 0</inkml:trace>
  <inkml:trace contextRef="#ctx0" brushRef="#br6" timeOffset="4727">3235 156 7920,'0'-10'880,"0"-5"-63,0 5 24,0-7 248,0 0-784,0-1 0,0 7 207,0-1-226,0 8-296,0-3 225,0 7-184,7 0 1,-5 9-81,4 9 0,-4 7-84,-2 9 0,0 9-190,0 3 1,0 4 57,0 1 1,0-4-169,0-1 1,0-2 161,0 2 0,0-9 45,0-9 1,0-7 35,0 3 245,8-5 0,-4-10 130,7-3 0,1-6 55,5-6 1,0-11 112,0-12 0,7-3-109,-1-3 1,5-5 157,-5-1 0,8-7-140,-2 2 0,-2 4-120,2 2 1,-8 3 17,2 2 1,2 3-176,-2 3 0,-2 10 27,-9 7-241,3 8-82,-13-3 1,11 14 175,-7 5 0,0 3-30,-6 3 0,0 5 97,0 0 1,0 5-10,0-4 0,2 4 24,4-5 0,-4 6 8,3-6 0,3 6 58,-2-6 1,1 6-62,-1-6 0,-2 0 22,8-6 1,-3 1-14,3-1 0,3 0-16,-3 1 0,9-7 62,2 1 0,6-9 7,-6 3 0,13-4-1,-1-2 0,9-8 8,-4-3 0,3-4-54,-3-3 1,-4-5 27,5 0 0,-5-6 7,-1 6 0,-8-2 36,-4 2 0,-4 2 2,-2-8 1,-1 0 25,-5-5 1,-1 5 7,-4 0 0,-4 0 1,3-5 0,-9 5 140,-1 0 0,-9 8-42,3-2 1,-5 4-66,-1 1 0,0 9-25,-1 3 1,1 4-109,0 2-159,0 0 0,-1 8 127,1 3 0,0 7-112,-1 5 1,3 4 133,3 7 0,-1 1-117,7-1 1,-5 1 153,5 0 0,0-1 0,6 1 1,0-1 4,0 1 0,8 0-2,3-1 0,7 1 118,5-1 0,4-5-212,7 0 0,3-8-162,3 2 0,-1-6-49,7-5 1,-2 1-282,2-7 0,-2 0-298,-3-6 0,-5-8 231,4-3 0,-3-1 648,-3-5 0,1-27 0,0-20 0</inkml:trace>
  <inkml:trace contextRef="#ctx0" brushRef="#br7" timeOffset="5236">4912 104 7827,'-9'0'2690,"1"0"-1341,8 0 1,-6 8-1101,0 3 0,1 12-107,5 6 1,0 6-117,0 5 1,0 4-203,0 8 0,1 0-30,5 0 0,2-6-131,3 0 1,5-8 113,-5 3 0,7-7-8,5-5 0,-4-6 117,4-11 1,-4-4 24,-2-8 1,3 0 87,3 0 0,-4-2 253,4-4 1,-4-6 155,-1-11 0,5 2-176,0-8 1,0 6 14,-6-6 0,0 1-139,1-7 1,-1 2-26,0 5 0,0-3 263,1 8-24,-9 0-204,7 5-176,-14 9-511,5 1 513,-14 23 1,5 5 135,-4 14 0,-2 1-120,2-1 0,1 1 0,5 0 0,0-3 1,0-3 0,0 4-10,0-4 0,0-4 36,0-2 0,7-4 13,5-2 1,3-5 205,3-1 0,1-7 72,4 2 1,-2-6 91,8-6 1,0-6-187,5-11 0,3-3 78,3-9 1,-5 0-170,-1 1 1,1-9-157,-6-3 1,1 2-228,-1-2 0,2 0-736,-8-6 1,8 0 1025,-2 0 0,-12-7 0,-2-3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3:20.197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82662E6"/>
      <inkml:brushProperty name="anchorY" value="-3.36723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84369E6"/>
      <inkml:brushProperty name="anchorY" value="-3.3858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86192E6"/>
      <inkml:brushProperty name="anchorY" value="-3.40445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87807E6"/>
      <inkml:brushProperty name="anchorY" value="-3.42057E6"/>
      <inkml:brushProperty name="scaleFactor" value="0.5"/>
    </inkml:brush>
  </inkml:definitions>
  <inkml:trace contextRef="#ctx0" brushRef="#br0">295 416 7916,'9'0'683,"7"0"-1008,-7 0 290,9 0 0,-1 2-60,0 4 0,-5-4-30,-1 3 1,-5 3 214,5-2 61,-7 0 1,6-6 71,-4 0 498,-4 7-362,5-5-127,-7 6 0,0-10-81,0-4 1,0 2 38,0-7 0,-2 5-120,-3-5 0,-5 7 92,-7-2 0,3-2-241,-3 2 1,2 1-33,-14 5 1,0 2-9,-6 3 0,1 11 66,-1 7 1,1 6-173,-1-6 0,0 7 87,1-1 1,7 2-67,4-2 0,11 3-140,7-3 1,3 2 71,2-2 0,13-4 96,4-8 0,18-1 38,0-5 1,11-3-1,0-8 1,4-2 37,2-4 1,0-2 144,-1-3 1,-1-5-70,-4 5 1,3-4-8,-9-3 1,-7 3 260,-10 3 1,-4-1 197,-2 7 203,-7 0-97,-3 6 324,-7 0-520,-7 8 1,-1 2-7,-3 7 1,-3 0-139,8 1 1,-1-1-208,1 0 1,4 0 17,-4 1 1,4-1-103,2 0 0,8 1-158,3-1 1,7-2 106,5-3 0,-2-4 9,8-8 1,0 0-18,5 0 0,3 0 44,3 0 0,-3-8 75,3-4 1,-4-9 116,-1-2 1,-2-6 6,-5 6 1,3-6 46,-8 6 1,0-5 108,-5 4 1,-3-4-103,-3 5 0,-5-2 95,-7 2 0,0 1-139,0-6 0,-2 6 13,-3-1 1,-11-2-52,-7 2 1,-8 6-157,3 6 1,-11 7-93,-1-2 0,-8 6-115,2 6 0,-2 3-123,1 9 1,-1 1-34,8 4 0,2 2-248,9 4 0,0 9 236,12-3 1,3-3 471,14-3 0,46 8 0,12 7 0</inkml:trace>
  <inkml:trace contextRef="#ctx0" brushRef="#br1" timeOffset="468">1384 451 7947,'0'-18'451,"0"9"1,0-1 129,0 4 109,0 4 1115,0-5-1553,0 22 1,6-1-181,0 14 0,-1-7-197,-5 3 0,0 1-4,0-2 0,0 5-289,0-5 0,0 1 35,0-7 1,6 0-47,0 0 174,0 1 0,-4-3 114,3-3 186,-3 3-4,14-13 0,-7 6 243,9-8 0,-1-8-102,0-4 0,-3-3 63,3-2 1,-4-6-82,10 0 1,-3-2-50,-3 2 0,0 3 15,1-3 1,-1 6-12,0 5 0,0-3-13,1 4 1,-7 1-31,1-2-4,-8 9-4,11-5-140,-13 8 0,6 8 211,-8 3 1,0 4-69,0 3 1,0 5-8,0 0 0,0 6-50,0-6 0,0 2-90,0-2 1,0-2-64,0 8 1,0-8-253,0 2 1,1-4-184,5-2 0,4 1 574,7-1 0,31-15 0,8-4 0</inkml:trace>
  <inkml:trace contextRef="#ctx0" brushRef="#br2" timeOffset="1285">2491 105 7938,'0'-10'563,"0"-5"0,2 7-497,4-3 1,-3 1 114,9 4 1,-6 4-67,5-4 0,-5 5-341,6 1 124,-1 0 0,4 1 40,-3 5 1,3 4 66,-3 7 0,-3 0-117,3 1 1,-6-1-35,5 0 1,-7 1 104,2-1 0,2 0 27,-3 0 0,1-5-40,-6 0 888,8-9-182,-6 13-251,5-14 1,-7 3-154,0-10 0,-5 1-50,-1-8 1,-8-1-28,3-10 0,-3 4-148,3-4 1,-4 3 144,3 3 1,-3-2 160,-3-4-334,1 4 1,0-5-135,-1 13 1,7-2-152,-1 7 1,1 0 162,-6 6 1,-1 13-10,1 5 1,0 16 122,-1 1 0,1 17 1,0 0 0,5 3-9,1-3 1,7 0-9,-2 0 1,-2 6-40,3-1 1,1-5-127,10-6 1,-3-7-236,9 1 0,-2-5 25,1-7 0,3 3-231,-9-8 1,7 0 68,-6-5 566,-1-1 0,-28-31 0,-5-7 0</inkml:trace>
  <inkml:trace contextRef="#ctx0" brushRef="#br3" timeOffset="1786">2076 520 8327,'-12'0'31,"1"0"147,7 0 386,-4 0-173,8 0-57,16 7 1,3-3-292,15 8 1,1-1-225,0 7 0,-1-1-102,1 0 0,7 1-112,4-1 1,-2 0-216,2 0 0,1 1 222,4-1 1,-1-2 77,-3-3 1,1-4 274,-8-8 1,0 0 34,-5 0 0,-8 0 107,-4 0 0,-10 0 67,-1 0 1,-8-2 537,1-4-180,-3 4 0,-4-6 1323,-3 8-1320,3 0 1,-8 0 604,4 0-727,4 0-453,-5 0 25,7 8 0,0 2-206,0 7 1,0-6-38,0 1 1,2-2 31,3 1 1,5 3-133,7-9 1,6 3 135,0-2 0,6-4 123,-6 3 1,8-3 68,-2-2 0,-2-7 169,2-5 0,-6-3-12,5-3 1,-4 1 186,4 0 1,-8-6 47,-3 0 0,-2-6-66,-9 6 0,6-6-63,-7 6 0,-1-2-69,-10 2 1,-3 4 32,-9-4 1,-5 3-140,0 3 0,-7 2-180,1 3 1,-10 5-55,-1 7 1,0 0-351,5 0 0,1 2-477,-1 3 1,6 5 282,0 7 1,8 6 10,-2 0 0,12 8 709,5-2 0,27 27 0,8 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13:30.02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91788E6"/>
      <inkml:brushProperty name="anchorY" value="-3.45778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93827E6"/>
      <inkml:brushProperty name="anchorY" value="-3.47596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96071E6"/>
      <inkml:brushProperty name="anchorY" value="-3.49453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2.98088E6"/>
      <inkml:brushProperty name="anchorY" value="-3.5109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3.00493E6"/>
      <inkml:brushProperty name="anchorY" value="-3.52948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3.02736E6"/>
      <inkml:brushProperty name="anchorY" value="-3.5456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3.04983E6"/>
      <inkml:brushProperty name="anchorY" value="-3.56153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3.07603E6"/>
      <inkml:brushProperty name="anchorY" value="-3.58018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3.10333E6"/>
      <inkml:brushProperty name="anchorY" value="-3.59876E6"/>
      <inkml:brushProperty name="scaleFactor" value="0.5"/>
    </inkml:brush>
  </inkml:definitions>
  <inkml:trace contextRef="#ctx0" brushRef="#br0">18 675 10104,'0'23'-241,"0"0"0,0 6 143,0-6 1,0 8-43,0-2 1,0 4-87,0 1 1,0-1 12,0-4 0,0-4 89,0-8 1,0 0 18,0 0 252,0 1-15,0-9 442,0-1-305,0-8-209,0-15 1,0-3 85,0-10 1,-6-3-130,0 8 1,1-8-12,5 2 1,0-9 33,0-3 1,0 1-27,0 5 0,0-5 46,0 0 1,2-3-3,3 3 0,-1 6 6,8-1 0,-8 2 22,1 10 0,3 0 29,-2 6 0,0 5-77,-6 1-150,7 7-35,-5-4-478,6 16 459,-1 2 1,3 7-86,7 0 1,1-5 27,-1-1 0,0-1-111,1 1 0,5 5 33,0-5 0,2-1-3,-2 1 1,2-5 303,4 6 0,3-1 0,10 14 0,12 2 0</inkml:trace>
  <inkml:trace contextRef="#ctx0" brushRef="#br1" timeOffset="1223">640 572 9583,'2'17'141,"4"0"0,-4 6-90,4 0 0,-2 8-103,1-2 0,-3 3 61,4 3 1,-2 0-143,2-1 0,-4-1 60,3-4 0,-3-2-137,-2-4 0,2-6 250,4 0 354,-4 1-90,6-17 0,-6 5 19,3-12 0,-1-11 74,8-12 1,-1-3-148,7-3 1,5 1-72,0-1 1,0-2-73,-6-3 0,6 4-169,0-5 0,2 10-73,-2 3 0,-4 7 69,4-3 0,-3 11-57,-3 1 27,-7 9 0,-1-5-161,-3 8 1,-4 8 124,4 3 1,-4 10 77,-2 2 1,-2 8 0,-4-2 0,4 4 6,-4 1 0,4-5-44,2 0 0,0-8-8,0 2 1,0 2-70,0-2 0,0-6 105,0-5 0,0-6-8,0 5 1,2-7 52,4 2 1,4 3 0,7-7 0,0 4 0,0-12 155,1-5 1,-1 1 40,0-1 1,1 1 4,-1-2 1,-6-3-2,1 4-62,-1-5-37,7-1 0,-7 7-58,1 5-127,-8-5 1,5 8-111,-3-4 61,-4 4 0,8 8-171,-5 0 1,-3 7-8,4-1 0,4 1 5,1-1 0,-1 3 112,1-3 0,1 3-128,5 2 0,2-1 130,4-5 1,-2 3-137,8-8 0,0-1 109,6-5 1,-1 0 235,1 0 0,-1-2 24,1-3 0,-8 1 109,-4-8 1,2 3 367,-2-3-340,-8-3 1,-5 11 470,-4-8 257,-4 8-81,5-3 0,-9 7-230,-3 0 1,1 0-61,-8 0 0,9 2-468,-3 3 1,-2 5-296,2 7-9,-7 1 1,11 5 93,-4 0 1,6 0-175,6-6 0,4 0 174,7 1 1,2-1-77,4 0 0,4-5 8,8-1 1,-1-7 97,1 2 0,5-4 181,0-2 0,7-8 12,-7-3 1,0-10 140,-5-2 1,-1-2-86,1 1 1,-6 3 69,0-7 0,-8 4-56,2-4 0,-12 5-18,-5-6 0,2 6 14,-2-6 1,-3 2-14,-8-2 0,-5-2 35,-7 8 0,-8 0-85,-4 6 1,2 0-87,-2-1 0,-5 9 16,-7 3 1,-1 4-139,2 2 1,1 2 56,-7 4 0,8 3-105,-3 9 1,11-1-69,1 0 0,8 1-719,-2-1 387,11 0 0,4 0 156,8 1 1,2-7 37,4 1 0,11-8 193,12 1 1,4-3 81,1-2 1,1 0 120,0 0 0,5-2 0,0-3 0,1 3 0,-7-4 0,-1-2 0,-4 3 0,-4-7 112,-8 6 0,4-1 147,-4 1 1,-1 4 742,-10-4-301,-4 4 312,5 2-645,-22 0 0,5 8 98,-7 3 1,0 7-253,5 5 0,4-4-152,3 4 0,-3-2-502,2 2 0,0-2-38,6 8 0,0-8-294,0 2 1,8-2 319,4 3 452,3-5 0,33-17 0,14-10 0,4-3 0,0 1 0</inkml:trace>
  <inkml:trace contextRef="#ctx0" brushRef="#br2" timeOffset="1482">2889 157 7908,'0'-10'497,"0"0"171,0 5 1,-2 3-59,-4-4-534,4-4 390,-6 8 72,8-5 350,0 7 0,0 15-649,0 8 0,0 14-140,0 3 0,0 16-4,0 1 0,0 5-223,0 7 1,-7-2-128,-5 14 1,-1-6-222,1 6 0,-3-8-576,3 1 0,5-2 503,1-3 1,-2-6 548,2 1 0,8 7 0,8 7 0</inkml:trace>
  <inkml:trace contextRef="#ctx0" brushRef="#br3" timeOffset="2516">3736 1004 7888,'0'9'100,"0"-1"-297,0-8 467,8 0 0,1 0 16,9 0 1,1-6-110,4 1 0,0-7-20,11 6 0,-1-7-83,13 1 0,0-9 0,6-2 0,6-8 40,-1 3 1,9-5 3,-3-2 1,-3-5-269,-3 0 1,-9-8 200,-1 1 0,-9-2-149,2-3 1,-5 0 95,-6 0 0,-4 0-5,-8 0 0,-2 8 164,-3 4-80,-4 3 1,-16 12 178,-4 8 0,-3 1-116,-2 11 0,-6-1-196,0 6 1,-8 2 54,2 4 0,-9 11-62,-3 12 1,1 3 39,5 3 0,-5 5-48,0 1 0,-3 7 12,3-2 0,4 10-121,-5 1 1,5 3 124,1-3 0,2 3 7,5 3 0,3-5 18,7-12 1,3 2-60,3-7 1,5-1-72,7-6 0,0-7 56,0-4 0,7-3-24,5-3 0,5-2 23,6-3 0,-2-3-13,8-3 1,-6-4 239,6 4 1,0-12 6,6-5 0,-7-5 16,1-1 0,-2-2-55,2-4 0,4 2 95,-5-8 0,-3 6-60,-2-6 0,-3 2-21,-3-2 0,-6-4-1,1 5 1,-8 3-9,2 2 0,-4-2 124,-2 2 0,-2-1-165,-4 7 1,-4 6 4,-7-1 1,-8 8-92,-4-1 1,-4 3-240,-1 2 1,1 2 46,4 3 0,-3-1-216,3 8 0,2 1 99,-2 10 0,8-2-77,-2 8 1,6 0-828,5 6 1245,4-9 0,32 30 0,4 0 0</inkml:trace>
  <inkml:trace contextRef="#ctx0" brushRef="#br4" timeOffset="2825">5085 278 7902,'7'-45'46,"-5"3"0,6 8 176,-8-1 0,0 0 176,0 1 0,0 13 273,0 3 169,0 13-506,0-3-307,0 8 0,-6 8 163,1 3 0,-7 10-81,6 2 1,-7 10 95,1 2 1,3 1-8,-3 10 0,3 2-232,-3 10 1,-3-4-48,3 3 0,3 3 11,-3-3 0,6 3-63,-5-2 0,5-6-308,-6-1 1,9 1 58,-3-6 1,4 2-178,2-1 0,0-5 70,0-8 0,2-7-292,4-4 1,3 2 118,8-2 662,1-7 0,14-39 0,5-16 0</inkml:trace>
  <inkml:trace contextRef="#ctx0" brushRef="#br5" timeOffset="3159">5206 900 7902,'0'-10'1198,"0"3"0,0 5-300,0-4 2,0 4 121,0-5-1258,0 22 1,0-4-346,0 12 0,0 2 269,0-1 0,0-1-125,0-6 1,6 0 175,-1 0 0,9-1 235,-3-5 1,7 3 2,5-8 0,-2-1 203,8-5 1,-1 0 71,7 0 1,0-7-46,-1-5 0,7-5-121,-1-6 1,-2 2 13,-9-8 1,2 2 14,-8-2 1,0-4 13,-6 5 0,-7 1 101,-4-2 0,-4 6-187,-2-6 1,-14 8 2,-3-2 1,-14 4-234,-3 1 0,-5 9-9,-13 3 0,4 4-19,-9 2 0,3 2-111,2 4 0,0 3-381,0 9 1,8 7 214,4 3 493,3 5 0,26 25 0,5 5 0</inkml:trace>
  <inkml:trace contextRef="#ctx0" brushRef="#br6" timeOffset="3692">6053 658 9045,'8'-10'553,"-6"3"0,13 1-357,-3 0 0,-3 0-28,3 6 0,-1 0-43,7 0 0,-1 0-118,0 0 0,6 0-128,0 0 1,0 2-819,-5 4 685,-1-4 1,0 11-484,1-7 589,-9 0 0,1 0 519,-4 0 177,-5-1-342,7-5-69,-8 0 36,-15 0 1,3-5 79,-11-1 0,2-6-126,-2 6 1,2-1-53,-8 1 0,6 4-91,-6-4 1,0 4 43,-5 2 0,-3 0 26,-3 0 0,1 6 44,-7 0 0,8 9 17,-2 3 0,-3 1-103,3 10 0,5-6 0,7 6 1,6-1-95,-1 7 1,12 0-215,5-1 1,4-5-34,2 0 1,10 0 103,7 5 1,4-1-37,14-4 0,-3-4 3,15-8 0,-1-2-188,6-3 1,-1-4 97,1-8 1,0 0 347,0 0 0,23-39 0,6-9 0</inkml:trace>
  <inkml:trace contextRef="#ctx0" brushRef="#br7" timeOffset="4219">6676 243 7881,'9'0'624,"-1"-8"156,-8 6 0,0-7-47,0 3-342,0 4 695,0-6-1188,0 1 130,0 5 1,0-4 127,0 12 1,0 5-27,0 12 0,-2 6-120,-4 12 1,4-1 83,-3 12 0,-3-2-94,2 13 0,-5-1-101,5 1 1,-6 2-128,7-7 1,-9 0-229,3-6 0,3-3 60,2-2 0,-1-5-145,1-8 1,0-7-333,6-4 316,0-3 1,2-11 173,4-3 0,-2-4 97,7-2 1,1-8 50,5-3 0,2-7 235,4-5 0,-2-2 0,8-3 0,0-5 0,6 4 0,-7-4 0,1-1 0,-2-1 102,2 1 1,2-1 112,-8 0 0,4 7 106,-10-1 0,4 8 968,-9-2 95,-5 3-813,1 11 1,-16 1-15,-3 8 0,-7 0-268,-5 0 1,-2 2-106,-3 4 1,-5 3-40,4 9 0,-4-1-174,-1 0 0,5 6 15,0 0 0,8 0-174,-2-5 1,4 5 39,1 0 1,7 2-216,-1-2 0,9-2-260,-3 8 1,13-6 223,11 6 1,14-8 54,15 2 1,4-4-101,7-2 1,-2 1-659,7-1 1102,1-7 0,11-21 0,11-9 0,6-4 0,0 0 0</inkml:trace>
  <inkml:trace contextRef="#ctx0" brushRef="#br8" timeOffset="4850">7679 658 8165,'0'-10'2049,"0"3"-1899,0-1 1,7 4-116,5-7 0,3 7 105,3-2 0,-1-2-102,0 3 0,6-1-102,0 6 0,0 0-276,-5 0 0,-1-6 101,0 0 1,1 1-130,-1 5 1,-6 0 83,1 0 315,-8 0 33,3 0-18,-22 0 1,-4 0 124,-16 0 1,1 1-107,-1 5 1,-7-4 115,-4 4 1,-2 2 58,2-3 0,-4 3 255,3-2 1,5-4-171,2 3 1,5 3-32,6-2 0,4 5-959,8-5 468,8 8 0,1-5-61,8 9 1,2 5 140,4 0 0,11 2 60,12-2 1,3 2-25,3 4 0,0 1-51,-1-7 1,1 8 151,-1-2 0,1 2 225,-1-3 1,1 3 188,0-8 1,-7 2-247,1-2 0,-8-3-129,2 3 0,-11-4 159,-6-2-96,-4-7 0,-10 3 78,-4-7 1,-5 0 130,-6-6 1,-4 0-154,-7 0 1,-1 0-59,0 0 0,1 0-492,-1 0 0,1-2-332,-1-4 0,6-4-1660,0-7 2364,8 0 0,-11-39 0,5-9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08.22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226 1 7919,'-18'0'-578,"1"0"621,7 0 1,-5 0 67,5 0 117,1 0 57,-7 0-54,7 0-299,-1 0-1,3 0 254,-1 0 1,6 0-213,-13 0 194,13 0 13,-6 0-30,0 0-240,6 0-182,-5 0 343,14 7 1,-3-5 0,8 4 182,1-4-191,3-2-67,1 0 239,8 0-15,2 0-158,7 8 32,9-6-25,-7 5 37,14-7-184,-6 8-424,8-6 575,0 5 27,0-7-289,7 8 11,3-6 172,7 6 1,-2-8 0,-1 0-345,-3 0 179,0 0 89,-1 0-432,5 0 182,-21 0-1,12 0-226,-29 0 225,11 0 12,-21 7-181,14-5 503,-21 14 0,3-7 0,-61 32 0,-12 5 0</inkml:trace>
  <inkml:trace contextRef="#ctx0" brushRef="#br0" timeOffset="797">35 174 8023,'-9'0'305,"1"0"-19,8 0-57,-8 0-320,6 0-85,-5 0 92,7-8 244,0 6-222,0-6 147,7 1 110,11 5-115,1-6 0,14 8 0,-14 0-12,13 0 34,-5 0-70,16 0-117,-7 0 147,6 0 5,-7 0-152,0 8 165,-1 1 6,1 9-18,-8-1-299,5 0 0,-12 8 242,12-6 38,-13 14-238,6-6 206,-15 7-58,-2 1 46,-8 0-5,0-1-5,0 9-26,-16 1 265,5 0-779,-22 6 544,6-6 112,-7 8-102,-9 0 13,-1 0-10,0 0-774,2-1 783,-1 1 14,7-7-5,-6 4-660,-1-4 655,15-1 7,-5-2-231,16-15-6,-1-2 667,9-8-454,1 1 512,8-1-707,0-8 644,0 7-633,8-14 101,1 13 22,1-13 0,5 13 81,-13-5-91,14 0-44,-7 5-26,9-5 536,-1-1-225,8 7 14,-6-7 149,6 1-156,0 5 68,2-5-242,7 7 312,1-7 1,0 5-267,7-13 294,-6 6-212,14-8-39,2 7-484,2-5 524,6 6 3,-1-8-20,3 0 38,-1 0-328,14 0 294,-19 0-7,19 0 12,-21 0-492,13 0 180,-13 8 1,5-6-648,-15 13 277,-1-13 291,-9 13-1044,1-5 559,-1 7 304,1 8 440,-8-6 0,29 29 0,-1-1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11.12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17 52 7582,'0'-10'605,"8"3"-634,-6 7 1572,6 0-1397,-8 7-285,0 3-1,0 7 194,0 1 32,0 7-456,0 1 218,0 17-76,7-7 259,-5 14-456,6-13 205,-8 13-77,0-14-203,0 14 194,8-13-1,-6 13-57,5-14 1,-7 6 149,0-15 45,0 6 169,8-6 0,-6 0 0,6-2 0,-8-54 0,0-11 0</inkml:trace>
  <inkml:trace contextRef="#ctx0" brushRef="#br0" timeOffset="581">0 156 7887,'0'-12'-88,"0"1"185,0 7-186,0-4 145,0 0 0,0 7-106,0-7 1,0 0 225,0 6-34,0-13-69,0 13 61,8-13-1,1 13 1,1-14-241,5 14 225,-5-13 0,7 5-1,8 1-147,-6 1-78,6 8 221,-7 0-434,7 0 192,-6 0-8,6 0-120,-8 0 126,1 0 5,-9 8 82,6 1 25,-13 9-16,6 7 18,0-6-51,-6 14 222,5-7-228,-14 9 39,5 0-49,-14-1 206,-1-7 21,-2 6-169,-6-6 136,0 7-114,6 1 38,-6-8 27,0-2-39,6-8-6,1 0 13,3-7-254,5-2-4,1-1 234,1-5-16,8 6-499,0-8 489,8-8-49,1-1 244,9-1-26,-1-5-195,8 5 181,2-7 0,7 7-172,-7-5 274,6 13-248,-6-6 0,7 0 26,-7 6 105,-2-5-89,-7 7-17,-1 0 83,0 0-133,0 7 108,-7-5-35,-2 14-22,-1-7 65,-5 9-62,6-1 10,-16 0 155,6 1-151,-13-1-7,5 0 205,-7 0 18,0 1-202,-8-1 22,6 0 134,-6 1 15,0-1-147,-2 0 59,0 1 87,-6-1-107,6-8-13,0 7 30,-5-14-251,13 13 265,-14-13-38,14 6-642,-6-1 304,15-5 131,-5 6-1068,13-8-72,-6 0 1246,8-8 0,31-32 0,7-16 0</inkml:trace>
  <inkml:trace contextRef="#ctx0" brushRef="#br0" timeOffset="1114">726 208 7239,'-9'0'813,"1"0"-965,8 0 188,0 7 279,0 3-134,8 7 1,-6 0-135,13 8 114,-13-5-94,13 12 30,-13-5-34,14 15-346,-14-5 169,5 5 23,1 1-399,-6-7 239,6 6 0,-1-7-75,-5 0-130,6-9 165,-8 7-18,0-14 25,8-1 284,-7-3 0,7-13 0,-8 6 0,8-16 0,-6-9 0,5-10 0,4-24 0,2-10 0,1-4 0,0 0 0</inkml:trace>
  <inkml:trace contextRef="#ctx0" brushRef="#br0" timeOffset="1490">744 104 7858,'-8'-10'-131,"6"3"171,-6-1 54,8 6-244,0-13 170,0 13-221,0-6 142,0 0 26,0 6 136,0-5-202,8 7-1,2-8 174,7 6-1,0-6-93,1 8 84,7 0 1,1 0-1,9 0 200,0 0-200,-1 8-95,1 2-78,-1-1 154,1 7-1,0-7-136,-9 9 135,-1-1 15,-7 8-18,-1-6 163,-7 6-159,-3-8 1,-7 8 0,0-6 182,-7 14-185,-3-14 5,-7 14 0,-8-14 114,-2 14-106,-8-14 22,-7 6-279,5-8 259,-5 1 21,8-1-438,-1-7 198,0 5 3,9-13 168,1 6-825,7-8 368,1 0 202,7-8 45,3 6-262,7-21 463,0 11 0,54-51 0,13-2 0</inkml:trace>
  <inkml:trace contextRef="#ctx0" brushRef="#br0" timeOffset="2240">1505 104 7840,'0'-10'-149,"0"3"39,0 7 276,7 0-180,-5 0 123,6 0 14,0 0-146,1 0-27,8 0 155,-7 0-286,5 0-1,-5 0 257,7 0-18,1 0 7,-1 0 0,-7 0-112,5 0 293,-13 0 7,13 0-184,-13 0-14,6 0 323,0 0-148,-7 0 241,7 0-363,-23 0 35,3 0-271,-13 0-23,8 0 224,-8 0 17,-2 0-169,0 0-29,-6 0 123,7 7 34,-9 3-228,8 7 208,-6 0-35,14 1 27,-6-1-408,0 0 192,6 1-27,2-1-65,9-8 101,0 7 1,6-7-108,-5 9 219,14-1-57,3 0 44,7 1 275,8-1-138,2 0-63,8 1-84,7-1 425,-5 0-469,13 0 311,-14 1-225,6-1 264,1 0 2,1 1-118,0-1 200,-2 0-98,-7 0 0,-8 1-281,5-1 150,-12 8 23,-3-6-18,-2 6 209,-13-7 93,6-1-292,-8 0-1,0 0 357,-8 1-168,-1-9 25,-9 7-161,-7-7 216,6 9 0,-14-9-168,7 7-389,-9-15 179,0 15 36,-7-14-169,6 5 144,-7-7 16,1 0 130,6 0-1174,-7 0 550,9 0 200,-1-7 156,8-3-1865,2-7 2008,8-8 0,0-64 0,8 34 0,0-1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15.60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104 260 7949,'-7'10'0,"-3"-3"-46,0-7 264,-5 0 0,13 0-38,-13 0 29,13 0 52,-6 0-52,1 0-264,5 0 437,-6 0-425,0 0 0,6 0-382,-5 0 659,22 0-44,-3 0-183,12 0 32,1 0 254,-5 8-246,12-6 8,-5 6-6,8-8-20,-1 0 34,9 0 42,-7 0-32,14 0-303,-13 0 147,5 0 26,0-8-100,-5 6-36,5-6 232,-7 8-465,-9 0 203,-1 0-77,0 0 269,-13 0-485,11 0 216,-21 0-1535,6 0 1835,-16 8 0,-9 9 0,-10 10 0</inkml:trace>
  <inkml:trace contextRef="#ctx0" brushRef="#br0" timeOffset="309">433 35 7947,'0'-9'551,"0"1"-330,0 8-207,0-8 207,0 6 1522,0-5-1814,0 22 213,0 4-191,0 16-1,0 7 161,-8 2 2,6 8-1517,-5 0 1020,7 8 152,0 1-841,0 8-323,0 0 661,0 1 735,0-1 0,0-17 0,0 3 0,0 4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18.25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122 0 7887,'-10'8'-110,"-5"-6"202,13 6-50,-6-8 165,8 0-419,-7 0 166,5 0-165,-6 0 242,23 0 166,-11 0 10,27 0-204,-20 0 30,14 0 237,0 0 0,2 0-158,8 0 173,-1 7-179,9-5-19,-7 6-662,22-8 421,-12 0 285,21 0-35,-5 0-235,7 0-682,0 0 871,0 0 27,0 0-427,1 0 190,-1 0-68,0-8 255,-8 6-841,-1-5 659,-8 7-66,0 0-440,0 0 422,-8 0 0,-2 0 31,-7 0-128,-8 0 1194,-2 0-858,0 0 0,-29 0 0,0 0 0</inkml:trace>
  <inkml:trace contextRef="#ctx0" brushRef="#br0" timeOffset="1065">70 156 7925,'-12'0'-316,"1"0"355,-1 0 0,3 0 232,1 0-431,8 0 33,-8 0 0,6 0 254,-5 0-292,22 0 234,-11 0 18,19 0 128,-13 0-147,7 0-86,0 0 217,1 0-155,-1 0 21,8 0-2,-6 0 171,6 0 23,-8 0-181,8 0 43,-6 8-105,14-6 105,-14 5-27,14-7 91,-6 8-88,8-6 10,7 6-110,-6-1 93,14-5 4,-6 14-443,8-15 273,0 15 161,0-14 25,0 13-27,0-5-193,-8 7-18,6-7 197,-14 5-94,-1 2-131,-2 3-40,-14 12 241,6-13-261,-8 14 234,-7-6 403,-2 8-419,-8-1 56,0 1-60,0-1-38,-8 1 231,-2 0-11,-15-1-183,-2 8-435,0-5 437,-13 5 29,11-7-25,-13-1 76,0 1 220,-2 7 1,-8-5-1076,0 5 618,0 0 212,0-5 35,0 13-333,0-6 139,8 0 0,-6-9-154,21-3 121,-11-12-31,21 5 114,-14-8 438,14 0-470,2 0 900,1-7-876,14-2 324,-13-1-325,13-5 24,-6 6 4,8-8-735,0 0 697,8 0 17,-6 0 216,13 0-239,-13 8 4,14-6 10,-7 5 349,8-7-166,8 8 8,-5-6-183,12 6 511,-5-8-228,8 0 61,7 7-267,2-5 223,8 6 15,0-8 6,8 0-1,9 0-1155,2 0 1010,13 0 229,-5 0-167,8-8 17,-1 6-42,1-5-1523,-1-1 1357,1 6-2,-9-6 193,7 8-1269,-14-7 1011,6 5-242,-16-6-251,-9 8 284,-2 0 979,-21 0-1205,11 0 1415,-21 0-1113,6 0 1040,-7 0-2050,-9 0 1204,-1 0-484,-8 0 162,0 8 342,0-6 0,-46 13 0,-12-5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53.63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347 606 7889,'0'-10'0,"0"3"-816,0 7 660,0-8-2,0 6 13,0-6 130,0 1-1,0 5 59,0-6-57,7 8-4,-5 0 268,6 0-232,0 0 250,-6 0 790,5 0-988,-7-8 53,0 7-33,0-7-194,-7 8 179,-3 0-12,-7 0-27,-1 0 0,1 8 22,-8-7-201,6 15 185,-14-7-38,14 9-133,-14-1-14,14 0 163,-13 8 4,12-6-157,-12 6-4,12 0 143,-5-5-14,16 5-105,-7-16 79,15 7 25,-7-7-200,8 1 181,0 5-32,0-13 25,0 6 130,0-1-131,0-5-12,8 6 182,1 0-162,8-6-3,1 5 10,-1 1 203,8-6-190,-6 6-7,14-1 22,-14-5 221,14 6-207,-6-8-19,0 8 88,5-6-91,-5 5 41,0-7-15,-2 8-75,0-6 71,-6 6 10,-1-8-63,-3 0 53,-13 7 5,13-5-7,-13 6 129,6-8-130,-8 8 2,0-7-9,0 15 26,0-14-30,-8 13 6,-2-5 16,-7 7-69,0 0 70,0 8-3,-1-5 39,1 5-41,-8-8 8,6 0-36,-6 0 28,8 1 5,-1-1-12,1-7 78,0 5-74,-1-13 2,1 13-3,7-13 20,-5 6-13,13-8-2,-5 0-54,-1 0 54,6 0-113,-6 0-40,8-8 144,0 6-1,0-13-232,0 13-12,0-13 223,8 5-37,-6 0-148,6-5 143,-1 5 15,3-7-34,7 7-91,0-5 92,1 6 14,-1-1 91,0-5-95,1 13-17,-1-14-1,8 7 288,-6-1-264,14-5 22,-6 5 97,0 0-1,5-5-106,-5 5 32,8-7 96,-1 0-97,1 0-9,-8-1 24,5 1 26,-5 0-30,0-1-8,6 1 17,-14 0-23,6 0 9,-8-1-1,1 1 1,-9 0 0,7-1-1,-14 1 229,5 0 8,-7-1-215,0 9-7,0-7 308,0 15-129,0-15-1,0 14-97,-7-5-166,-3 7 136,-7 0-1,7-8 45,-5 6-204,5-6 217,-15 8-12,6 0-237,-6 8-10,8-6 196,-1 13-279,-7-5 246,6 15-45,-6-6 42,8 14-197,0-14 0,-1 14 146,1-14 21,0 13-287,-1-5 0,9 0 245,1 6-491,8-6 220,0 0-18,0 5 208,8-5-189,9 0 150,10-2 51,8-7-225,-1-9 343,8-1 0,3-8 0,6 0-218,9-16 0,-18-9 0,1-7 1,6-10-1,0 1 0</inkml:trace>
  <inkml:trace contextRef="#ctx0" brushRef="#br0" timeOffset="316">1108 364 7889,'0'-10'-873,"0"3"728,0 7-1,0-8 500,0 6 88,0-6-66,0 1 35,0 5-272,0-6 235,-8 8-212,6 0 163,-6 0-180,8-8 19,0 6-14,0-5 32,0 22-36,0-3-146,0 20 0,0 3 127,0 1-496,0 14 11,0-5 203,0 14-1106,0-5 934,0 5 141,0 1 0,0-6-377,0 5 263,0-7 58,8 0-217,-6-8 459,6-1 0,-1-32 0,3-5 0</inkml:trace>
  <inkml:trace contextRef="#ctx0" brushRef="#br0" timeOffset="742">1246 796 7257,'-8'10'-875,"6"-2"876,-5-8 1,7 0 0,0 7 204,0-5 0,0 6-166,0-1 1,0-5 122,0 6-100,0 0-12,7-6 0,-5 5 195,14 1 0,-7-6-174,1 6 177,13-8-22,-19 0-139,27 0 18,-20 0 6,14 0-10,-8 0 56,1 0-207,7 0 159,-6-8-3,6-2 6,0 1-109,-6-14 120,6 11-22,-8-13-27,1 8-210,-1-8 197,0 6 19,0-14 30,-7 14-38,-2-14-17,-1 14 168,-5-6-1,6 8-125,-8 7-20,-8-5-203,6 13 210,-13-6-3,5 8 20,-15 0-183,-1 0-11,-1 15 171,-6-3 11,-2 21-1192,-1 1 773,-6 3 180,7 5-500,0 0 301,1 3 85,7-1-1,-6-2-547,22 0 296,-12-5 50,21 13 465,-6-21 0,8 11 0,0-17 0,0 0 0,0-8 0</inkml:trace>
  <inkml:trace contextRef="#ctx0" brushRef="#br0" timeOffset="1209">1817 658 7889,'11'0'-328,"1"0"271,-8 0 266,11 0-261,-13 0 0,13 0 203,-13 0 38,14 0-301,-7 0 1,1 0 229,5 0 0,-13 0-178,13 0 192,-13 0-27,14 0 61,-14 0 30,5 0 187,1 0 2,-6 0 488,6 0-712,-24 0-23,12 0-243,-19 0 269,14 0-48,-9 0-142,-7 8 102,6-7 35,-6 7-1,8 0-330,-8 1 119,6 9 0,-6-1-234,7 0 186,-7 8-39,6-5 223,2 12-347,-6-5 150,19 8-73,-11-8 207,15 5-452,0-5 184,0 8-54,0-1 260,7-7-208,11-2 183,1-7-78,14-1-132,1-8 151,3-1 29,13-8-203,-14 0-320,14-8 668,-6-1 0,0-16 0,6-10 0,-7-1 0,7-8 0,-2-1 0,0-1 0,-2 0 0</inkml:trace>
  <inkml:trace contextRef="#ctx0" brushRef="#br0" timeOffset="1467">2301 364 10205,'0'27'498,"0"5"-656,0 3 102,0 9-1275,0 16 1122,0 1 127,0 8-56,8 1-544,-7-1 28,7 0 324,0-8 351,-6-1-217,5-8-663,1 0 381,-6-8 112,6-2 0,-8-15-198,0-2 1145,0-8-581,0 1 921,-8-9-921,-2-9 0,-38-78 0,21 26 0,-1 0 0</inkml:trace>
  <inkml:trace contextRef="#ctx0" brushRef="#br0" timeOffset="2166">2059 865 7444,'0'10'-46,"0"-2"292,0-8-237,0 7 3,7-5-27,3 14 30,7-7-1,8 1 138,2 5-133,8-13 6,7 14 211,2-15 1,8 7-796,0-8 595,8 0-53,-7-8 68,15-1 47,-7-8-45,1-1-243,-3-7 1,-7 6 227,0-14 13,-8 7-646,-2-1 432,-15-6-28,-2 14 33,-15-14-33,-2 14 158,-1-6 233,-5 8 578,6-1-848,-16 9 295,6-7-50,-13 14-10,-2-5-185,-3-1-13,-5 6 382,0-6-169,-1 16 83,-1 2-227,-6 7 26,-2 0-5,-1 8-272,-6 2-1,7 8 21,0-1 277,1 1-388,-1 0 170,1-1-29,7 1 189,2-1-377,7 1 181,1-1 6,8 1 25,1-8-297,8-2 181,8-8 243,1 1-181,8-9 207,8-1-12,2-8 0,16 0 0,-7-8-115,6-1 115,1-9 0,-7 1-153,14 0 55,-13-8 0,5 5 301,-7-5-122,-1 8-135,1 0 70,-8 0 217,-2 7-196,-16 2-52,7 1 399,-15 5-138,7-6 161,-8 8-381,0 0 48,0 8 573,0 1-266,-8 9 2,7-1-109,-15 0-1,14 8-73,-5-6-374,-1 14 152,6-6 0,-6 0 190,8 5-330,0-12 139,0 5 31,8-8 71,-6 0-570,13 1 215,-5-9 158,15-1-46,-6-8-6,14 0-122,-14-16 255,14 5 252,-7-22-259,1 6-312,6-7 583,-14-8-115,14 5-1,-14-13-89,14 14 148,-22-7-108,12 1-50,-13 5 42,0-5 217,-3 8-187,-7 7-37,0-6 271,0 14 17,-7-6 51,5 15-120,-14-5 87,7 13-253,-9-6 35,-7 8-347,6 0 148,-13 8 0,12-6 179,-12 21-603,12-12 280,-12 14 126,5 0-47,0-5-167,2 5 107,8 0-1,-1 2-596,1-1 363,0 7 78,0-14-326,7 6 252,2-7 419,8-1 0,0 0 0,0 0 0,8-7 0,55-41 0,22-17 0</inkml:trace>
  <inkml:trace contextRef="#ctx0" brushRef="#br0" timeOffset="2409">3598 260 7880,'-10'-25'0,"-5"-2"-242,5 0 139,-7-5 1,0 5 432,-1 0 0,1 2-224,0 0 27,-1 13 374,9-11-168,-6 21 1,13-5-168,-6 7 321,8 0-312,0 7-368,0 3 195,0 15 0,0 10-367,0 9 223,0 15-1075,0 11 925,0 8 151,0 9 47,8-1-11,-6 1-393,13-1-1072,-13 1 1399,13-1-127,-5-7-1059,7-2 939,0 0 412,1-14 0,-5 6 0,1-11 0,3 1 0,2-3 0,4-6 0</inkml:trace>
  <inkml:trace contextRef="#ctx0" brushRef="#br0" timeOffset="3091">1090 1557 9860,'10'0'548,"-2"8"-530,-8 1-108,0 16 32,0 2 204,0 8-640,-8-1 328,-2 9 105,1 1-666,-7 8-177,7 0 730,-9 0 31,-7-8-587,6 6 13,-6-14 449,8 6-8,0-15-101,7-2 58,-5-15 319,5-2 517,1-8-517,1 0 48,0-16 0,9-29 0,4-13 1,-4-13-1,0 1 0</inkml:trace>
  <inkml:trace contextRef="#ctx0" brushRef="#br0" timeOffset="3425">1090 1574 8928,'10'0'272,"-2"0"-3,-8 8-53,0-6-178,7 6-1,-5-8 153,14 7-351,-7-5 135,9 14 1,6-7-262,-4 1 198,12 13-1,-5-12-10,8 14-94,-1 0-19,1 2 244,-8 8-19,6-8-214,-14 5 181,13-5 20,-12 8-72,5-8 9,-16-2-2,-1-8 38,-8 0 204,8 1-204,-6-9-3,5 7 425,-7-14-187,-7 5-1,-3 1-157,-7-6 30,-1 13-26,-7-13-17,6 6 55,-13 0 180,5-6-178,-16 5-29,7 1 38,-14-6-177,13 5 27,-5-7 120,0 0-188,5 0-14,-5 0 153,7-7-888,9 5 399,-7-13 223,21 13 55,-11-14-1045,21 14 605,-5-13 628,7 5 0,30-15 0,9-2 0</inkml:trace>
  <inkml:trace contextRef="#ctx0" brushRef="#br0" timeOffset="3828">1540 1401 7865,'0'-9'86,"0"1"892,0 8-912,8 0-25,-6 0 15,13 0 0,-13 8-260,13-6 1,-5 21 256,7-12-11,-7 14-857,5 0 398,-5-5 167,7 12-1,-7-5-510,5 8 761,-13-1 0,-17 24 0,-14 5 0</inkml:trace>
  <inkml:trace contextRef="#ctx0" brushRef="#br0" timeOffset="4534">2249 1626 8019,'10'0'131,"-3"0"-5,-7 0-237,8 0 151,-6 0 166,6 0-157,-1 0-17,-5 0 636,6 0-417,-8-7-166,8 5 3,-7-6 16,7 8-255,-8 0 254,-15 8-26,3-6-7,-13 5-14,8 1-79,0-6 69,-8 13 24,5-5-68,-4-1-104,6 7-38,9-7 171,-7 1-7,14 5-518,-13-5 242,13 0 0,-6 5 82,8-5 140,0 7-49,8 0 27,2 1 163,15-1-164,-6 0-71,13 0 392,-5 1-172,8-1 12,0 0-130,-1 1 153,-7 7 72,6-6-215,-6 6 147,0-8 120,-3 0-64,1 1 0,-13-9 162,11 7-137,-21-7 68,6 8 417,-8-7-261,0 5-151,0-5 68,-8 7-230,-2 1 126,-15-1-66,-2 0 59,-7 1-276,-1-1 49,1-8 182,-1 7 121,8-14-843,-5 13 334,5-13 173,-8 6-2109,8-8 1066,2-16 397,8 5 660,0-30 0,22-57 0,1 34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2:59.15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18 1020 9308,'-10'0'633,"2"0"1072,8 0-1496,24 0-375,-11 0 168,27 0 43,-13 0 125,16 0-426,1 0-96,0 0 283,6 0 215,-6 0-927,8 0 367,-8 0 231,6-7-352,-13 5-173,-3-6 327,-9 0 11,0 7-455,-6-7 319,-1 0 162,-11 6 138,-7-5 206,0 7 0,-61-16 0,-16-3 0</inkml:trace>
  <inkml:trace contextRef="#ctx0" brushRef="#br0" timeOffset="243">294 744 7843,'-9'0'1116,"1"-8"-751,8 6 109,0-6 55,-8 8-306,7 0 1551,-7 0-1510,8 8-222,0 9-150,0 3 145,0 20-38,0-11-1131,0 28 267,0-10 620,0 20-774,0-6-586,0 8 697,8 1 399,1-1 509,1 0 0,4-17 0,3 4 0,-3 2 0,0 1 0</inkml:trace>
  <inkml:trace contextRef="#ctx0" brushRef="#br0" timeOffset="1209">1540 87 6840,'-10'0'844,"2"0"-729,1 0 207,5 0 152,-6 0-321,8-8 180,-8 6-159,6-6 0,-5 8-97,7 0 177,15 0-1,-3 0-117,20 0-22,-5 0 0,8 0-2,7 0-512,10 0 505,2 0-152,13-7-25,2 5-873,2-6 1051,14 0-360,-6 6 171,-1-13 27,-1 13-542,0-6 294,-14 1-396,5 5-183,-16-6 291,-8 8 298,6 0 32,-21 0 164,3 0-214,-15 8 1046,1 1-734,-9 9 0,-47 37 0,-20 11 0</inkml:trace>
  <inkml:trace contextRef="#ctx0" brushRef="#br0" timeOffset="2043">1540 208 7069,'0'-10'970,"0"2"1680,0 8-2511,7 0-35,3 0-171,15 8-27,-6-6 230,14 13-69,1-5-140,10 7-516,8 1 670,0-1 1,0 0-151,0 8 114,0-6 21,-8 6-303,-2 0-28,-15 2 122,6 0 26,-22 6 109,5-6 18,-16 7-33,0 1 136,-16 7-123,5-5 8,-22 13-250,-1-6 557,-3 8-144,-13 0-774,6-1 638,-8 1 307,0 0-142,0 0 1,0 8 70,1-7-189,-1 7 96,8-8-194,-6 0 126,5 0-589,9-8 637,-4 6-612,20-21 376,3 11 568,2-21-397,13 6 165,-6-15-602,8-3 875,0-7-663,8 8-155,-6-6 12,13 6 36,-13-1 186,13-5-39,-13 6-154,14-8 483,-7 0-172,9 0-20,6 8-157,-4-6 764,12 5-366,-5-7-105,8 0 0,-1 0 547,9-7-694,1 5 282,8-6 19,7 0 118,11 6-1129,1-13 1088,5 13-426,1-6-945,2 1 1202,15 5-592,2-14 263,0 15-4,-1-7 265,-17 8-1282,-1 0 150,-8 0 656,1 0 176,-9 0-2056,-9 8 1210,-10 1 981,-15 8 0,13 8 0,-3 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05.14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52 278 6676,'10'0'-63,"-2"-8"375,-8 6 2197,0-6-2691,-8 24 256,6-5-387,-6 14 167,1-7-93,5 7 237,-14-6-208,14 13 177,-5-12-73,-1 5 43,6 0-171,-6-6 170,8 6-11,0-8 8,0 0 15,0 1-28,0-1 64,0-7 117,8 5-156,2-13-2,-1 6 202,7-1-11,-7-5-162,9 6-9,-1-8 261,8-8 0,-6-1-207,6-9-29,0 1 155,-6-8-132,14 6 38,-14-14-30,6 14 104,-8-14-88,-7 6 8,5 0 170,-13 2 11,14 0-180,-14 6-6,5-6 26,-7 8 1,-7 0-11,-3-1-202,-7 1 1,-1 7 188,1-5 16,0 13-230,-8-6 207,6 8-6,-6 0 5,0 0-496,5 0 228,-4 0 82,-1 0-226,13 8-152,-11 2 228,13 7 60,1 0-246,1 8 149,8-5 340,0 12 0,0-13 0,34 18 0,17 5 0,1 0 0,1 1 0</inkml:trace>
  <inkml:trace contextRef="#ctx0" brushRef="#br0" timeOffset="332">450 36 7869,'0'-10'62,"0"2"-120,0 8 207,0-7 0,0 5 1177,0-6-1207,8 23 0,-6-3-256,5 21-29,-7-7 267,8 9-8,-6 7-653,6 2 497,-8 8-4,0 0 122,7 8-848,-5-6 355,6-3 215,-8-1-757,0-13 411,0 5 195,0-7 374,0-8 0,0-2 0,8-46 0,1-10 0</inkml:trace>
  <inkml:trace contextRef="#ctx0" brushRef="#br0" timeOffset="1030">415 312 7861,'-9'-9'-117,"1"1"-40,8 8-552,0 0 511,0-8 77,0 6 52,8-13 1,-6 13-18,13-13 156,-5 13-136,15-14-1,-6 7 1,6-1 242,0-5-12,-6 5-216,6-7-15,0 7 235,-6-5 42,6 5-241,-7 1 425,-1-7-191,-8 14 66,7-5-20,-7 7 37,1 0-223,5 0 95,-13 0 229,14 7-116,-7 3 1,1 7-94,-2 8-303,-1-5 312,-5 20-47,14-11 18,-14 13-217,5-7-1,-7-1 192,0 1-503,0-1 219,0 9 94,0-15-206,0 13 131,0-22 8,-7 6 55,5-8 25,-14-7-6,14-2 37,-5-8 180,7 0-189,-8 0 8,6-8-6,-6-2 44,8-7-42,0-8 109,8-2-71,-6 0 14,13-6 166,-5 14-175,0-6-2,5 8 4,-5 0 8,7-1-8,-8 9-3,7-7 4,-7 15-59,9-7 54,-9 8 0,7 0-4,-7 8-48,9 9 55,-1 2 1,0 6-15,0 0 10,1-6-6,-1 14-114,0-14 105,1 6-4,-1-8 7,0 1-180,0-1 169,-7 0 3,5-7-4,-5-2-51,7-8 48,1 7-13,-9-5 10,7 6 17,-14-8-31,13-8-6,-5-1 132,-1-9-116,7 1 2,-7 0 30,8-8-3,-7 5-14,5-12-6,-5 5 26,0-8-22,5 8 10,-5-5-8,-1 5 40,-1-8-38,0 1-1,-7 7 0,7 2 356,-8 7-168,0 1 18,0 8-9,-8 1 30,7 8-183,-15 0-242,7 0 270,-9 8 24,1 1-30,0 16-190,-1-6 0,1 14 195,-8-14 5,6 14-222,-6-6 0,8 7 149,-1-7 29,9 6-475,-7-14 214,14 6 57,-13 0-83,13-6-63,-6 14 259,16-14-213,2 6 172,15-7-18,2 6 29,7-12-327,9 11-223,1-21 318,8 6 157,7-8 161,3 0 0,7 0 0,0 0 0,4 0 0,8 0 0,7 0 0</inkml:trace>
  <inkml:trace contextRef="#ctx0" brushRef="#br0" timeOffset="1756">1747 278 7845,'-11'-6'162,"-1"0"-36,0-7-1,3 11 277,1-6-251,8 8 40,0 0-357,0 8 1,0 1 241,8 9 161,1 7-163,9-6 19,-1 14-121,0-7 85,-7 9 10,5 0-25,-5-1-130,7 1 2,1-1 135,-1 1 11,0-8-276,-7-2 273,5 0-11,-13-6 5,13-2-230,-13-1-41,6-7 235,0 1 156,-6-2-172,5-8 240,-7 0-95,0-8-1,-7-2-122,5-7 11,-14 0 14,7-8-16,-1-2 48,-5-8-121,5 1 128,-7-9-35,0 7 71,-1-14-259,1 13 6,7-5 177,-5 8-59,5-1 45,1 0-43,1 1 48,8 7-32,0 2 11,0 8-16,0 7-329,0-5 158,0 13 2,8-14 152,1 14-235,9-5 216,-1 7 13,8 0-40,-6 0-199,14-8-44,-6 6 247,7-6-286,1 8 0,-1 0 153,1 8-534,0-6 727,-1 6 0,-7 15 0,-2 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11.32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0 156 6910,'10'0'350,"-3"0"-99,-7 0-41,8 0-151,2 0 208,-1 0 24,7 0-198,1-8 144,2 6-133,14-5-1,1 7 26,3 0-113,21 0-554,-12 0 646,21 0-931,2 0 739,2 0 215,21 0 4,-3 0-80,-38 0 1,2 0-734,-2 0 1,1 0 636,0-4 0,0 0 68,0-1 0,0 0-199,-1 1 0,2-1 87,2-3 1,1 0 0,-3 4 0,0-1-82,-1-3 0,-1-2-737,36-7 678,-10 0 226,-8 7-793,0 3 471,-15-1 10,-4 6 727,-23-6-416,-2 8 0,-8 0 0,0 0 0</inkml:trace>
  <inkml:trace contextRef="#ctx0" brushRef="#br0" timeOffset="734">138 173 7322,'10'0'1003,"-2"0"-886,-8 0 66,7 0-57,3 0 0,7 0 0,1 0-223,7 8 217,1-6 30,9 13-263,0-5 223,7 7 0,-6 0-523,7 8 325,-1-5 206,-6 12-44,7-5-261,-16 15 108,-2-5 1,-8 5 86,0 0-71,-7 3 101,-3 7-46,-14-1 38,-3 1-793,-15 8 778,-2-6-34,0 13 227,-13-6-208,11 1-912,-13 5 1134,0-13 15,5 13-211,-5-13 22,7 6 270,1-9-351,7-6 120,2-3 304,8-15-465,-1-2 816,9-8-656,1 0 1040,8-7-1449,0 5 651,8-13-451,-6 6-181,13 0 169,-13-6-47,13 5-18,-5-7 168,-1 8 22,7-6-83,-7 6 477,9-8-215,7 0-1,-6 0-215,14 0 534,-6 0-216,7 0 0,1 0-168,7 0-113,2 0 304,8 0-23,8 0 70,1 0-861,1 0 759,12 0-294,-10 0 74,20-8 150,3 6 35,1-6-1039,-37 4 1,0 1 748,38 1 43,-39-2 1,1 0 166,38-4-541,-38 8 1,0-2-7,37-13 233,6 13-866,-15-13 584,-2 13 124,0-6-247,-6 8-342,-2 0 397,-10 0 425,-7 0-921,-7 0 358,-3 0 1458,-8 0-780,-7 8 0,-2 1 0,-7 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8:35.69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363 17 8182,'0'-9'1817,"0"1"-1370,-8 8 80,7 0-292,-7 0 1,2 8 14,0 3 0,-1 7 28,1 5 0,2 4-131,-7 7 1,5 3-116,-6 3 1,1 4-152,-7 8 1,1 8-11,0 3 0,0 4-30,-1 3 1,1-3 144,0-4 0,1 3-142,5-9 0,-5-7 73,5-10 0,-5-3-168,-1-2 0,6-9 108,-1-2 0,6-5-271,-5-2 125,7 0 1,-4-5-184,8-1-165,0-7 108,-7 12-105,5-14 84,-6 5-245,8-7 795,0 0 0,8 0 0,9-46 0,10-12 0</inkml:trace>
  <inkml:trace contextRef="#ctx0" brushRef="#br0" timeOffset="984">294 121 8001,'0'-17'19,"0"5"331,0 1 123,0-1-194,0-5 1,0 6 250,0-1-109,0 8 0,0-4-54,0 8 1,6 8-276,0 4 0,-1 5-45,-5 6 0,6 6 53,0 11 0,0 4-128,-6 8 1,0 0 56,0 0 1,0-4-158,0 4 0,5-6 23,1 6 1,0-2 115,-6-10 1,6 1-354,-1-7 1,3-7 135,-2-4 1,3-11 120,9-7 0,-1 3 84,0-2 0,6-10 151,0-13 0,8-8-72,-2-10 0,4-7 151,1-4 0,-5-4-84,0-2 1,-2 0-76,2 0 1,1 0-8,-7 0 0,0 8-7,-5 4 1,-3 3-139,-3 3 167,3-1 0,-11 10 79,7 8-128,-7 7-26,4 10 1,-10 8-95,-4 4 0,4 11 124,-3 5 1,-5 11 76,-2 1 1,3 8-83,-3-2 1,7 10 3,-7 2 1,8-1-43,-2-5 1,4-2-84,2-4 0,0 2-93,0-7 1,0 5-264,0-6 0,2-1 19,4-11 0,4 3-13,7-8 0,0 6-144,1-6 1,-3 0 154,-3-6 0,3 1-578,-4-1 565,5 0 438,1 1 0,0-9 0,1-3 0,-7-6 0,1-6 0,-1-5 0,7-12 0,-1 0 24,0-12 1,0 4 50,1-9 0,-1 9 163,0 2 1,-1 2 471,-5-1 1,3 3 295,-9 7 466,9 1-589,-12 7-330,6 3-473,-8 7 1,0 2 62,0 3 1,0 11-50,0 7 1,-6 2-9,0-2 1,0-2-228,6 8 1,0-8 2,0 2 0,0-2-93,0 2 1,2-4 87,4 5 0,-2-7 88,7-6 0,-5 3 149,6-8 0,-1 1-23,6-1 1,6-4-31,1 4 1,0-12 30,0-6 0,-3-3 32,8-2 0,-6-2-30,5-5 1,-6 3 7,1-7 0,-4 4 12,-2-4 1,-2 5-6,-3-6 1,-4 8 69,-8-2 0,0 3-173,0 3 1,-10 2-138,-7 3 1,-8-1 62,-10 7 0,-5 0-129,0 6 0,-9 0-3,3 0 0,2 6-243,-2 0 0,8 5-41,-3-5 0,12 7-259,6-1 1,6 3-758,6 3 1520,3 7 0,50 9 0,23 5 0,3 7 0,-1 0 0</inkml:trace>
  <inkml:trace contextRef="#ctx0" brushRef="#br0" timeOffset="1641">1868 934 7948,'-10'0'-378,"2"0"482,1 0 1,3-6 256,-8 0 143,8 1 60,-3 5-46,7 0 1,0 7-437,0 5 1,0 3-246,0 3 1,0-1 143,0 0 1,0 0-173,0 1 0,0-1 211,0 0 0,0-5 32,0-1 1,0-5 171,0 6 464,0-8 5,0 3-465,0-22 1,0-4-99,0-16 0,0-1-43,0-5 0,0 3-196,0-8 1,2 7 161,3-1 0,5 3-88,7 3 1,1 7 12,-1 4 0,2 4-77,4 1 0,-2 7 11,8-1 1,-6 8 3,6-1 1,-6 10-104,6 7 0,-6 9 52,6 2 1,-2 8-110,2-2 0,1-2 156,-7 1 1,2-5-28,-2 6 0,-1-8-27,6 2 0,-5-5-2,6-7 0,-6 5 134,6-5 0,-2-3-42,2-2 1,-4-4 135,-8-2 1,0 0-72,1 0 0,-3-2 143,-3-4 1,1 2-59,-7-7 1,1-1 77,-1-5 1,-4-1-92,4 1 0,-2 0-13,2 0 1,-5-7-31,5 1 1,-4-5 115,-2 5 1,0-6 473,0 6-412,-8-8 1,-1 12 84,-8-4 1,-1 11-123,1 6 1,0 4-39,-1 2 0,-5 8-33,0 4 1,-6 5 26,6 6 1,-5 4-76,5 7 0,-1-5-50,7 0 0,6-2-225,-1 2 0,8 2 148,-2-8 0,6 5-54,6-4 1,12 4-27,10-5 1,15 0-196,9-5 0,9-9-15,14-3 1,6-4-1656,11-2 2008,4 0 0,-42 0 0,1 0 0,0 0 0,0 0 0,-1 0 0,0 0 0,-2 0 0,1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10.2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0 329 8143,'0'-10'543,"0"3"667,0 7-1049,0-8 0,0 6 105,0-6-276,8 8 164,1 0-115,16 0 82,-5 0-8,12 0 6,-5 0-314,15 0 174,3 0-27,6 0-323,1 0-219,0 0 322,0 0 133,0 0-689,0 0 173,-8 0 420,-2-7-580,-7 5 346,-8-6 116,-2 8-20,-16 0-58,7 0 890,-14 0-463,5 0 0,-68 8 0,-16 1 0</inkml:trace>
  <inkml:trace contextRef="#ctx0" brushRef="#br0" timeOffset="284">259 18 7901,'0'-10'900,"0"2"-252,0 8-274,8 0 1,-6 0-263,6 0 1,-8 8 391,0 2-181,0 7-1,0 8-45,0 9-486,7 11-215,-5 7 467,6-1-1128,0 9 590,-6 1-393,13 1-541,-5-2 647,-1-9 348,7 1 434,1 0 0,25 0 0,12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23.48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35 242 7882,'0'-17'-2137,"0"0"2444,0-1 1,0 1-217,0 7 0,0-5 162,-8 13-124,6-6-25,-5 1 95,7 5-85,-8-6 1,6 8 1303,-6 0-1279,8 8-2,0-6 17,0 5 138,0 1-119,0-6-32,0 13-9,0-5 9,0 7-1,0 1-335,0 7 180,0-6-29,8 13 139,-6-5-441,6 8 201,-8-8 0,7 6 200,-5-7-487,6 17 202,-8-7 0,0 6 146,0-7-151,8 0 21,-6-1 13,5 1-332,-7-1 212,0 1 52,0-8-223,0 6 100,8-14 392,-6 6 0,6-16 0,-8 7 0,0-14 0,0 5 0,0-76 0,0-17 0</inkml:trace>
  <inkml:trace contextRef="#ctx0" brushRef="#br0" timeOffset="443">208 346 7911,'0'-10'-735,"0"3"688,0 7 1,8 0 58,-6 0 510,5 0-415,-7-8 232,0 6 861,0-6-1344,-7 8 242,5 8-42,-14 2-166,7 7-15,-9 0 128,1 8 45,0-6-278,7 14 254,-5-14-37,5 14 27,-7-14-185,7 14 173,-5-14-11,13 6 9,-6-8-52,8 1 46,0-1-10,0-7-15,0 5 16,0-13 4,0 13 16,8-13-18,2 6-3,7-8 2,0 0 177,0 0-173,1 0 9,7 0-5,-6 0-202,14-8 203,-7 6 6,1-13-6,6 13-542,-14-13 255,6 13 111,-7-14 0,-1 14-450,0-5 241,-7 7 66,5-8 324,-5 6 0,-1-6 0,-24 39 0,-14 8 0</inkml:trace>
  <inkml:trace contextRef="#ctx0" brushRef="#br0" timeOffset="1233">485 363 7929,'-10'0'372,"2"0"494,8 0-1107,-7 0 224,5 0-187,-6 0 222,8 8-155,8 2 250,-6 7 0,5 8 0,1 2-59,-6 0 51,13 5-1,-13-5 1,14 8-307,-15-1-1,15-7 276,-14 6-18,13-6-250,-13 0 1,6-2 215,-8-8-204,7 0-24,-5 1 214,6-9 43,-8-1-57,0 0-30,0-7 145,0 7-152,0-23 22,0 3 274,8-20-260,-6 5 18,5-8-15,1 1 224,2-1-206,-1 0 47,7 1 76,-7 7-82,1 2-20,5 0 2,-13 6 4,13 1 4,-13 3-3,14 13-154,-14-6 145,5 8 3,-7 0 1,8 0-167,-6 8 158,6 9-7,-8 3-15,7 12-147,-5-5 142,6 8 11,-8-8-323,0 5 137,0-5-34,8 8 187,-6-8-376,13-2 170,-13-8 0,6 0-148,-1 1-2,-5-1 274,14-8-62,-7-1-89,1-8 129,5 0-114,-5 0 240,-1-8 0,7-1 0,-7-8 0,1-8 0,5 5 0,-13-12 0,14 12 302,-14-4-196,5 6 0,-7 1-150,0 7 635,0-5-265,0 13-160,0-13 114,0 13 1216,0-6-1346,0 23-7,0-3-311,0 13 143,0-8-20,0 1-264,8-1 171,-6 0 0,13 0 153,-13 1-225,13-9 216,-13 7 27,14-7-70,-7 1-91,9-2 78,-1-1 46,0-5 115,8 6-127,-6-8-33,6-8 272,-7-1 7,-1-9-234,0-7 29,8 6 141,-5-14 26,-3 14-162,-2-13 50,-5 5 116,-1 0-111,7-6-28,-14 6 32,5 0-161,-7-5 157,0 12-19,-7-5-179,-3 8 175,-7 0-8,-1 0-221,-6 7-15,-3-5 221,-8 13-25,0-6-394,1 8 172,-1 0 0,1 8 146,7 1-564,-6 9 237,6-1 168,0 8-88,2 2-103,8 0 91,0 5-34,7-5 355,2 8 0,8-1 0,16 9 0,3 1 0</inkml:trace>
  <inkml:trace contextRef="#ctx0" brushRef="#br0" timeOffset="1808">1349 346 8303,'0'10'391,"0"5"-255,8-5 33,2 7-33,7 8-268,0 2 1,0 0 235,1 5 1,-1-5-180,0 8-21,1-1 179,-1-7 1,0 6-297,0-14 14,-7 6 208,5-8-187,-13 1 137,6-9 57,-8 7-92,0-14 535,0 5-293,0-22-155,0 3 198,0-20 1,0 12-140,0-12-30,0 13 16,0-6 16,0 0 40,8 5-132,-6-5 124,5 8-30,-7 8-158,0-7 15,0 14 113,8-5 15,-6 7-330,6 0 264,-1 0 39,-5 7-89,6 11 71,-8 1-24,8 13 19,-6-5-237,5 8 229,1-8-14,-6 5-49,6-12 47,-8 5 5,7-8 15,-5 0-21,6-7-3,-8 5 5,0-13 343,7 6-164,-5-8 10,6 0 335,0-8-231,-6-9-82,13-10-325,-13 0 229,13-6-2,-13 7 55,14-17-629,-14 7 274,13-7 1,-13 9-178,13-1 214,-13 8-69,14-5 254,-7 5-933,1 0 418,-3 2 69,1 15 170,-6-5-692,13 13 947,-13-6 0,14 54 0,-7 12 0</inkml:trace>
  <inkml:trace contextRef="#ctx0" brushRef="#br0" timeOffset="2343">2006 432 7863,'-9'0'925,"1"0"103,8 0-1007,0 8-1,0 2 165,8 7-191,-6 0 42,13 1 129,-5-1-1,-1 8-407,7-6 186,-14 14-57,5-14-86,1 14 123,-6-14-21,13 6 154,-13-8-290,6 0 265,-8-7-51,0 5-42,0-13 68,0 6 4,0 0-27,0-6 157,8 5-140,-7-14 4,7-3 4,0-7 187,-6-8 14,13-2-188,-5-8 124,7 1-110,0-1 22,1 8-18,-1-6-145,0 14 147,-7-6 27,5 8-176,-5 0 1,-1-1 142,7 9-11,-14 1 124,5 8-129,-7 0 2,8 8-30,-6 1 261,6 16-241,-8-5 8,0 12 16,0-5-6,0 8 11,0-1-288,0-7 3,0 6 266,0-6 13,7 0-644,-5-2 286,6-8 151,0 0-40,-6-7-709,13 5 343,-13-13 244,13 6 335,-5-8 0,38-85 0,-20 32 0,0 1 0</inkml:trace>
  <inkml:trace contextRef="#ctx0" brushRef="#br0" timeOffset="2884">3234 346 7812,'0'-10'786,"0"3"639,0 7-1500,-8 0 179,7 0-279,-7 7 122,0 3-111,6 7 211,-13 8-403,5 2 180,1 8-55,-7-1 221,7 1-560,-9 7 257,1 2-136,8 1 231,-7-3-496,14-8 258,-13 1 123,13 0 333,-13-9 0,13-1 0,-6-7 0,8-9 0,0-32 0,0-15 0</inkml:trace>
  <inkml:trace contextRef="#ctx0" brushRef="#br0" timeOffset="3285">3182 346 7842,'0'-10'0,"8"3"-22,-6-1 1,6 6 166,-8-6 0,0 8-296,0-7-19,0 5 929,0-6-490,7 8-167,-5 0-19,14 0 109,-7 8-100,1 1 6,5 1-5,-5 5-169,7 3 169,0 1 2,1 6-229,-1-8-2,0 8 215,1-6-164,7 6-14,-6 0 142,6-6 13,0 6-164,-6-7 146,6-1-49,-8 0 37,0 1-269,1-1 252,-9 0-28,7-7 22,-14 5-123,5-13 113,1 6-27,-6-8 812,6 0-759,-24 0 12,5 0-7,-14 7 35,0-5-27,6 6 45,-14 0-37,6-6-187,-15 13 190,5-13 32,-5 6-26,7-1-363,-7-5 167,6 6-26,-7-8-300,9 8 200,-1-6-9,8 5-410,-5-7 299,20 0 110,-11 0 1,21 0 161,-6 0 0,39-23 1,8-6-1</inkml:trace>
  <inkml:trace contextRef="#ctx0" brushRef="#br0" timeOffset="3646">3649 0 9921,'10'8'-1538,"-2"-6"1280,-8 21-952,0-12 1210,0 22 0,0 21 0,0 11 0,0 10 0,0 0 0</inkml:trace>
  <inkml:trace contextRef="#ctx0" brushRef="#br0" timeOffset="4477">4116 294 7790,'-9'-10'71,"1"3"134,8-1 52,0 6-253,0-6-1,0 1 203,0 5 0,0-6-308,-8 8 195,6 0 169,-5 0-362,22 0 223,-11 0-1,19 0-349,-14 0 69,1 0 15,5 0-33,-5 0-1,7 8 168,-7-6 34,5 5-206,-13-7 187,14 0-21,-15 0 15,7 8 165,0-6-169,-6 6-30,5-8 23,-7 0 197,8 0 0,-6 0 104,6 0-126,-24 0-123,5 0 34,-14 0-26,8 0 176,-1 0-15,1 0-129,0 7-15,-8-5 1,6 6 7,-6 0 14,15-6-15,-5 5-356,5 1 168,-7-6-102,7 13 0,-5-13 258,13 6-3,-14 0-247,14 1-1,-5 1 141,7 5 56,0-5 125,0 7-141,0 0-65,0-7 52,0 5 117,0-5-113,7 7 2,-5 1 168,14-1-141,-14 0-11,13 0 132,-5 1-120,-1-1 34,7-7-26,-7 5 268,9-5-257,-1 7 4,0 0-2,0-7 200,1 5-7,-1-5-160,0 7-14,1-7-111,-9 5 120,7-13 37,-7 6-171,1-1 140,5-5-5,-13 6 232,6-8 2003,-8 0-2102,-16 0 40,5 0-806,-14 0 359,8 0 175,-1 0-1290,1 0 688,0 0 286,-8 0 184,6 0-889,-6-8 1078,7 6 0,-37-13 0,-11 5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34.07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17 277 7706,'0'-10'117,"0"3"423,-7 7-164,5 0 2,-6-8 53,8 6 1060,0-6-1507,0 31-458,0-1 260,0 12 133,0 7-122,0-13-230,0 15 174,0-9 1,0 1 119,0-1-208,0 9 100,0-14 1,8 11 80,-6-21 115,13 6-119,-13-8 51,13 1 166,-13-1-170,14-7-37,-14-3 465,13-7-222,-5 0 66,-1-7-239,7-3 360,-7-7-135,9-8 0,-1 5-96,0-12 252,0 5-137,-7-8 67,5 1-189,-5 7 210,0-6-147,5 6 9,-5-7 10,-1-1-18,-1 0-20,0 9 74,-7 1-71,7 7-1,-8 9 1,0-7 130,0 14-160,0-5-473,0 22 224,-8-3-39,7 13 169,-7-8 29,8 8 41,0-6-57,-8 6 35,6 0-69,-5-6 54,7 6-147,0-7 136,0 7-37,0-6 31,0 6-308,0 0 148,0-6 11,0 6 138,0-8-565,7 0 276,-5 8 95,6-13-157,0 11 85,-7-13-1,15-1 332,-14-1 0,13 0 0,-5-6 0,7-41 0,0-19 0</inkml:trace>
  <inkml:trace contextRef="#ctx0" brushRef="#br0" timeOffset="415">381 329 7856,'0'-17'-773,"0"-1"515,0 1 258,0 7 918,0-5-352,0 13 558,0-6-1004,7 16 0,-5 9-145,6 3 28,0 5 109,1 0 0,1 1-211,-2 1 1,-1 6 172,-5-6-160,6 8-32,-1-9 181,-5 7-11,6-14-268,-8 6-13,0-7 274,0-1-194,8 0 1,-6 0 84,5-7 62,-7-2-115,0-8 66,8 0 25,-6 0 290,13-8-140,-5-9-3,7-10-143,1 0 157,-1-13-136,0 18 30,0-18 204,-7 13-192,5 0-11,-5 2 93,7 0-85,-7 6 21,-2 2-15,-1 2-73,-5 13 85,6-6-15,-8 8-39,0 0 260,0 8-2,0 1-216,0 8 8,0 8-149,0-5-1,0 5 155,0 0-310,8-6 142,-6 6-6,5-8 144,1 0-299,-6 1 126,13-1 0,-13 0 87,13 1-778,-13-1 382,14-8 104,-14-1 25,13 0-614,-13-6 940,13 5 0,-5-30 0,7-5 0</inkml:trace>
  <inkml:trace contextRef="#ctx0" brushRef="#br0" timeOffset="715">830 70 7882,'0'-10'-55,"0"-5"109,0 13-17,0-14 183,0 14 277,0-5-77,0-1 2,0 6 1673,0-6-1874,0 24 54,0-5-309,8 22 254,-6-14 0,6 14 0,-1-6-568,-5 7 339,6 1 68,0-1-790,-7 9 395,15-7 228,-14 6 39,13-7-900,-13 0 427,13-1 262,-5 1 10,0-1-285,5-7 76,-13-2 189,13-7-765,-13-1 456,14-8 599,-15 7 0,7-14 0,-8-33 0,0-17 0</inkml:trace>
  <inkml:trace contextRef="#ctx0" brushRef="#br0" timeOffset="981">1142 208 7834,'-10'0'360,"-5"0"-315,13 0 295,-14 0 23,14 0-269,-13 0 138,5 8-124,1 1 2,-7 8 263,7-7-214,-9 5-31,1-5-1,8 15-230,-7-6-1,14 6 222,-13-8 28,13 1-471,-6-1 203,8 0 1,0 1 191,0-1-260,0 0-30,8 1 261,2-1-158,7-8 134,8-1-85,-6-8-192,14 0 88,-14 0 7,14 0 77,-6 0-640,7 0 303,-7-8 121,6-1 24,-14-8 280,14-1 0,-14-37 0,6-11 0</inkml:trace>
  <inkml:trace contextRef="#ctx0" brushRef="#br0" timeOffset="1672">1384 260 7929,'0'-10'0,"0"2"2636,0 8-2760,0 16 264,0-5-144,0 22-30,0-6 157,0 7 1,0 1-548,0 0 253,0-1 95,0 9-17,0-7-485,0-1 292,0-3 85,0-13 1,0 6-17,0-15 155,0 5-119,0-13 585,0 6-247,7-8 1,-5 0-14,14-15 12,-7 3-178,8-21-24,1 7 280,-9-9 0,7 8-124,-7-6-86,9 7 57,-9-9-29,7 8 72,-7 2-40,1 0-172,5 6 0,-13 2 142,6 1 4,0 14-387,-7-5 182,7 7-78,-8 0 187,8 0-12,-6 0 41,5 7-107,1 11 85,-6 1-27,6 6 27,-8 0-262,7 2 0,-5 0 216,14 5 8,-14-13-341,5 6 161,1-7-35,-6-1 372,13 0-197,-13-7-17,14-2 142,-14-1 38,13-5-170,-13 6 11,13-8 237,-5 0-255,-1 0 30,7-8-4,-7 6 311,9-13-138,-9 5 71,7 1-209,-14 1 389,13 0-168,-13 6 50,6-5 107,-8 7-129,0 0 8,7 0 167,-5 0 109,6 0-386,-8 7-132,8-5 171,-7 14 29,7-7-43,-8 9-250,0-9 0,0 7 248,8-15 20,-6 15-359,5-14 151,-7 13-41,0-13 225,8 6-78,-6-8 529,6 0-387,-1 0-128,-5-8 20,6-2-11,0-7 48,-6 0-38,5 0-86,1-8 99,-6 5 70,6-12-61,-1 13-183,-5-14 0,6 6 178,-8 0-254,0-6 230,0 14 0,0-13-246,0 12 224,-8-5-37,-1 8 25,-9 7-328,1-5 143,0 13 0,-1-6 162,1 8-751,-8 8 347,6 2 117,-6 15 60,0 2-635,6 15-13,-6-6 880,15 14 0,-9-4 0,7 8 0,5-2 0,3-4 0</inkml:trace>
  <inkml:trace contextRef="#ctx0" brushRef="#br0" timeOffset="2231">2093 346 7902,'-8'-9'0,"6"1"467,-6 8-250,8-8-1,0 6 55,0-5-300,-7 7 0,5 0 1200,-6 0-1081,16 7 115,1 3-1,9 7-202,-1 8-47,0-6 228,1 14-476,-1-14 161,8 14 0,-6-6 262,6 0-405,-8 5 165,1-12 0,-1 5 140,0-8-299,0 0 128,1 0-5,-1 1 63,-7-9-102,-3-1 89,-7 0 66,8-6 289,-6 5-142,6-7-23,-8-7 265,0-3-170,0-7 0,0-1-138,0 1 144,0-8 36,0 6-184,0-14 76,0 14-198,0-6 51,0 0 99,0 6 56,0-6-280,0 15 245,0-5-15,0 13-461,0-13 206,0 13 52,0-6-127,7 8 215,-5 0 26,6 0-56,-8 8 25,0 1-7,8 9 16,-6-1-39,5 8 137,-7-6-115,8 6 11,-6-8 2,5 1 99,-7-9-82,8 7-18,-6-7 174,6 1 0,-1-2-118,-5-1 457,14-5-219,-14 6 7,13-8-204,-13-8 251,13 6-100,-5-21 1,7 12-59,1-14-369,-1 0 160,8-2 1,-6 0 192,6-6-445,-8 6 199,1-7 20,-1-1-1476,0 8 767,-7-5 289,5 12 507,-13-5 0,-33 39 0,-17 7 0</inkml:trace>
  <inkml:trace contextRef="#ctx0" brushRef="#br0" timeOffset="2753">2957 294 9308,'-9'0'727,"1"0"478,8 0-1158,0 8 50,0 2 106,0-1 0,8 14-627,-6-11 288,5 20 144,1-5 38,-6 8-449,6 0 251,-1-1 71,-5 1-1,6-1-314,0-7 217,-7 6 16,7-14 142,0 6-55,-6-15 38,5 5 286,-7-13-152,8 6-4,-6-8-132,13-8 681,-13-2-310,14-15-100,-7-2 10,9-7 13,-1-1-1,0-7-265,1 6 124,-1-7-172,0 9 32,0 7 214,1-6-371,-1 14 145,0-6-1,-7 8-110,5-1 19,-13 9 322,14 1-130,-15 8-1018,7 0 731,-8 8 7,8 9-16,-6 10 1,5 0 95,1 5-192,-6-5-385,6 8 309,-1 7 84,-5-13-692,14 11 392,-14-13 624,13 0 0,-5 6 0,7-6 0</inkml:trace>
  <inkml:trace contextRef="#ctx0" brushRef="#br0" timeOffset="3741">1435 1245 8970,'0'-9'566,"0"1"464,0 8-1037,0 16-57,-7 3-391,5 8 251,-6 5 157,1-5-360,5 8 219,-14-1 55,7 1-600,-1 0 307,-5-1 168,5-7 38,0 6-71,-5-14-71,13 6 224,-13-8-140,13-7 301,-6-3-229,0-7 30,7 0-46,-7-7 357,8-3-118,0-15-184,8 6 272,-7-14-114,15 6-57,-14-7 468,13-1-229,-13 1-92,13-1 14,-13 0 270,14 9-164,-14 1 1,13 7-143,-13 1 285,6 0-153,-1 7 0,-5-5-24,6 13-90,-8-6 208,0 8-39,8 0-140,-6 8 29,13 1-83,-13 9 92,13-1-32,-5 8 0,7-6-247,0 6 237,8-8 1,-5 1 1,12-1-159,-13 0-1,14 1 132,-14-1 7,6 0-195,0-7 16,-5 5 133,4-5-122,-14-1 92,5 7 34,-13-14 87,6 13-89,-8-13-27,0 6 15,0-1 228,-8-5 0,-1 14-212,-9-14 8,-6 5-51,-3 1 52,-8-6 31,0 13-24,-7-13-46,6 6 68,-14 0 7,5-7-347,1 7 153,2-8-1,7 0-218,1 0 178,7 0-70,-6 0 224,14 0-1143,2 0 526,9 0 527,8 0 0,77-23 0,-29 9 1,0-1-1</inkml:trace>
  <inkml:trace contextRef="#ctx0" brushRef="#br0" timeOffset="4059">1781 1124 7834,'0'-9'984,"0"1"-116,0 8-1003,8 15 170,-6-3-33,6 13-1331,-8 0 657,0-6 672,0 14 0,-8 55 0,3-32 0,0 0 0</inkml:trace>
  <inkml:trace contextRef="#ctx0" brushRef="#br0" timeOffset="4757">2317 1245 7845,'-9'0'247,"1"0"18,8 0-177,0-7-207,0 5 547,0-6-369,8 0-199,-6 7 10,5-7 153,1 8 154,-6 0-12,6 0-131,-1 0 1,-5 0 638,6 0-428,0 0-164,-6 0-390,5 0 381,-22 0 46,3 0-246,-13 8-31,0 1 210,6 8 30,-13 1-47,12-1-80,-12 0-4,12 1 37,-12-1 20,13 8-15,-6-6-230,7 6 253,9-8-6,-7 8 34,14-5-243,-5 5 198,7-8 6,0 8-230,0-14-6,7 20 167,3-27 35,7 19 36,8-13-51,-5-1-37,12 7 207,-13-15 5,14 15-173,-14-14-2,14 5 309,-14-7-131,14 8-4,-14-6-87,6 6 101,-8-8 62,1 0-185,-1 7 183,0-5 80,-7 6-178,5 0-86,-13-6 69,6 5-14,-8-7 31,0 8-97,0-6 78,-8 13-5,-2-13-3,-7 14-300,0-14 150,0 13-16,-8-5 110,5-1-284,-12 6 117,13-13 0,-14 14-1135,14-14 558,-6 5 316,7-7 406,1 0 0,7-23 0,3-5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44.20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278 398 8742,'9'0'353,"7"0"-469,-7 0 1,9 0 243,-1 0-25,0 8-244,8-6-1,-6 13 224,6-5-36,-7 7-143,7 1 141,-6-9 18,6 7-281,-16-14 254,7 13-62,-7-13 315,1 5-23,5 1-239,-13-6-11,6 6 435,-8-8 777,0 0-1008,-8 0-446,-1-8 185,-1 6 1,-5-13 195,5 5-260,-7 1 18,-8-7-74,6 7-37,-6-1 264,0-5-97,5 13-113,-12-6 129,13 8 31,-14 0-86,6 0 211,-8 0-161,8 8 17,-5 1 0,5 16 34,-8 2-16,8 0-10,-5 6 23,13-6-44,-6 7 46,15 1-11,-5-8-189,13 5 177,-6-12-5,8 12-142,0-13 131,0 6-11,8-7 12,1-1 97,9 0-100,-1 1 0,8-1-11,-6 0 332,14 1-153,-14-9 13,14 7 21,-7-7-147,9 8-13,0 1 234,7-1-215,-6-7 46,7 5-35,-9-13-225,1 13 15,-1-13 232,1 6-18,0 0-669,-8-7 312,5 7 127,-13-8 3,6 0-921,-15 0 496,5 0 161,-13 0 110,6 0 0,-39-31 0,-7-7 0</inkml:trace>
  <inkml:trace contextRef="#ctx0" brushRef="#br0" timeOffset="573">1073 122 8052,'0'-10'822,"0"-5"-744,0 13 0,-8-6-145,7 8 1004,-7 0-735,8 8-40,0 1 0,0 16-212,0 2 1,0 8 5,0 7-586,0-5 343,8 13 162,-7-14-408,7 6 274,-8 1 108,0-7-67,8 6-124,-6-7 84,13-8 0,-13 6 192,6-14-653,-1-2 256,-5-1 463,6-15 0,0-47 0,1-21 0</inkml:trace>
  <inkml:trace contextRef="#ctx0" brushRef="#br0" timeOffset="806">762 87 7930,'-17'-8'-748,"7"7"748,-5-15 669,13 14-262,-14-5 0,14-1-213,-5 6 226,-1-6-205,6 8-184,-6 0-56,8-7 75,8 5 93,2-6 36,7 8-36,8 0-362,2 0 167,7-8 0,9 6-185,1-5 40,8 7 94,0 0-1,0 0 71,-1 0-1238,1 7 1271,-7-5 0,28 37 0,0-1 0</inkml:trace>
  <inkml:trace contextRef="#ctx0" brushRef="#br0" timeOffset="1514">1886 156 8871,'-10'-9'557,"3"1"-441,7 8 800,0 0-538,0 8-227,7 9 0,3 2 231,0 14-215,5 1 0,-6 3-413,16 13 259,-5-6-652,5 16 748,0-6 1,-4 13-1,8-6 43,1 1 15,-5-3-199,8-7-198,-14-8-202,14 6 281,-14-13 58,6-3-70,-8-9 238,1-7-31,-1-1-197,-7-7 570,5-3-407,-13-7 353,6 0 299,-8-7-523,0 5 657,0-14-325,0 7-209,0-16-25,7-2 59,3-8 64,-1 1-212,7-9-140,-7-1 163,16-8-445,-13 0 467,11 1-630,-13-1 299,7 0 51,0-8 1,-1 6 0,-3-1-1247,-1 7 1039,-9 5 164,5 16-1100,0 3 567,-6 6 172,5 9-694,-7 1 780,0 8 0,-23 61 0,-6 16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46.84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277 18 7910,'0'-10'80,"8"2"137,-6 8-255,5 0 7,1 0 118,-6 0 98,13 0-1,-13 0-274,13 0 290,-5 8-40,15 2 0,-6 15-203,6-6-1,0 6 214,-6 0-34,14-6 119,-14 14-123,14-14 0,-14 6-126,14-8-91,-14 1 214,6-1-16,-8-8-174,1-1 170,-9 0-32,-1-6 198,-8 5 648,0-7-816,0-15-321,-8 11 149,-1-19 0,-9 14 153,1-9-203,0 1-18,-1-8 207,-6 6-225,4-6 211,-12 8-35,5-1-199,0 1 201,-6 0-66,6-1 50,-7 9 198,-1 1-221,1 8 11,-1 0 6,-7 0 128,5 8-115,3 1 0,1 16 21,14 2-229,-6 8 209,0-1 11,6 9-71,1-7 61,3 6-1,13-7 60,-6 0-64,8 7-16,0-6 13,0 7 167,0-16-167,8 5-9,2-5 1,7 6 0,0-4-3,0-6 32,1 4-14,7-8-70,-6 6 72,14-8 6,-7 0-131,9-7 116,7 5-382,3-13 7,6 14 180,1-14-24,8 5-374,-6-7-764,5 0 598,1 0 747,-6-7 0,7 1 0,-3-8 0,1-3 0,-3-2 0,-6-4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54.81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208 52 7898,'0'-9'-903,"0"1"1607,0 0-250,-8 6 2,6-5-257,-6 7 260,8 0-258,0-8-2,0 6 216,0-6-448,-7 8 199,5 0-257,-6 0 267,8 8-506,-8-6 215,6 13 0,-13 3 138,13 1-615,-13 13 281,5-12 111,-7 12-1,7-5-226,-5 0 150,5 6 1,-7-14 81,0 6-118,7 0 1,-5-6 191,13-1-165,-6-3-149,8-13 435,0 5 0,8-22 0,1 4 0,9-14 0,-1 0 0,0 5 0,1-5 0,-9 8 0,6 0 146,-5 0-204,0-1 78,5 1 206,-13 0-74,6 7 0,-1-5-32,-5 13 347,6-14-164,-8 14 1411,0-5-1470,8 7-84,-6 0-57,5 0 64,1 7-4,-6-5-225,13 14 243,-13-14-25,14 13-268,-7-13 1,8 13 210,1-5 25,-1 0-318,0 5 132,1-13-40,-1 13 186,0-5-275,-7-1 1,5 7 180,-5-14 45,-1 13-204,-1-13 180,0 6-37,-6-1 245,5-5-236,-7 14 18,0-14 249,0 5-239,-7 1 13,-3-6-10,-7 13 48,-1-13-37,-6 6 29,4 0-23,-12-6-179,12 5 0,-12-7 190,13 8-361,-14-6 153,14 5 1,-14-7 128,14 0-783,-6 8 329,15-6 216,-5 6-516,5-8 791,1 0 0,24 0 0,14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55.70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156 18 7970,'0'-9'-72,"0"1"559,0 8-283,-7 0-40,5 0 1006,-6 0-1068,0 0-248,6 0-18,-5 0 280,7 8-60,-8 1-737,6 9 334,-13 6 186,5-4-80,1 12-131,-7-12 108,7 12-1,-1-13 40,-5 14-364,13-14 163,-14 6-37,14-7 463,-5-1 0,7-7 0,0-3 0,0-7 0,7 0 0,3-7 0,0-3 0,5-7 0,-5-1 0,7 1 0,0-8 0,-7 6 0,5-6 0,-13 8 0,13-8 0,-13 13 322,6-11-71,0 13 0,-6-7-165,5 7 401,-7-5-165,0 13 888,0-5-1055,0 22-296,8-11-38,-6 19 274,6-14-71,-1 9-183,-5-1 205,14 0 10,-7 1-54,1-1 19,5 0 15,-5-7 4,-1 5 13,7-5-120,-14 7 104,13-7 2,-13-3-157,6 1 146,-1-6-18,-5 6 391,6-1-175,-8-5 53,0 6-196,-8-8-22,6 0 18,-13 0-290,5 0 278,-15 0-5,6 0 45,-6 0-246,8 0 3,-8 0 189,13 0-364,-18 0 171,26 0-49,-19 0-882,13 0 459,-7 0 268,7 0 51,-5 0 293,13 8 0,-6 17 0,8 11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3:56.3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243 36 6873,'0'-10'934,"0"2"-278,0 8-422,0-7-48,0 5 1001,0-6-1217,-8 8 202,6 0 43,-6 0-42,1 0-206,5 8 1,-14 1 164,14 9 23,-13-1-574,13 0 251,-13 8 89,5-6 0,1 14-651,-7-14 373,7 14 124,-1-14-610,-5 14 338,5-14 209,-7 14-476,7-14 386,-5 6 386,13-8 0,-21-23 0,4-5 0</inkml:trace>
  <inkml:trace contextRef="#ctx0" brushRef="#br0" timeOffset="334">156 87 7905,'0'-9'705,"0"1"-938,0 8 370,8 0-35,-6 0 315,6 0-311,-1 0-1,-5 8 1,13-6 62,-13 13-61,14-5 0,-7 7-55,9 0 39,-9 1 73,7-1-54,-7 8-296,9-6 141,-1 6-24,0-8-113,-7 1-2,5-1 243,-5 0-38,-1 1-206,7-9 194,-14 7 16,5-15-50,-7 7 267,8 0-271,-6-6 35,6 5-54,-8-7 741,0 0 0,-8 0-280,-4 0-491,-11 0 231,4-7-92,-14 5 1,12-6 0,-6 8-134,2 0 178,-5 0 19,3-8-436,0 7 156,-6-7-1,14 8 78,-6 0-1125,0 0 485,6 0 718,-6 0 0,15 8 0,3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08.21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208 87 7951,'-2'-12'380,"-3"0"-412,3 9 28,-6-5-1,8 0 1,0 6 200,-8-5 9,6 7-169,-5-8-416,7 6-3,0-6 351,7 8 6,3-7 0,0 5 247,5-6-242,2 8 1,2 0-6,14 0 512,-14 8-239,14-6 5,-6 5-243,7-7 338,1 8-82,0-6-17,7 13-487,2-13-258,0 6 578,6 0-526,-13-6 259,13 5-13,-6-7 215,8 0-237,-8 8 1,6-6 136,-14 6-104,7-8-346,-1 0 153,-6 0 139,-1 0 0,-2 0-271,-14 0 513,6 0 0,-8 7 0,1 3 0</inkml:trace>
  <inkml:trace contextRef="#ctx0" brushRef="#br0" timeOffset="740">87 259 7755,'0'-9'291,"0"1"-7,0 8-1,-8 0-178,7-7-160,-7 5 0,8-6-134,0 8 216,8 8-30,1 1 29,8 1 196,1 5 0,-1-5-224,8-1 202,-6 7 31,14-7-184,-6 9 70,7-9-176,9 7 161,-7-7-278,14 9 311,-13-1-217,13 8 0,-14-6 158,6 6-23,-7-8-383,0 8 164,-9-6-18,-1 14-9,-7-6 1,-9 8 127,7-1 144,-14 1-136,5 7 27,-14 2-45,-11 8-259,-1-8 494,-14 6-188,-1-6 6,-10 1 150,-8 5 39,0-14-977,0 14 875,0-13 193,0 5-73,0-8 113,1 1 30,-1-8-330,7 6 127,11-14-175,1 6 176,14-8-42,2 0 480,1-7-647,14-2 841,-5-8-854,7 0 152,15 0-183,-11 7-72,19-5 386,-13 14-222,-1-14 24,7 13-40,1-13 205,2 13-9,6-13-152,0 14 0,-6-15 182,6 7 16,0 0-177,2-6 54,8 5-88,-1-7 59,1 0 0,-1 0-66,9 0 71,-7 0 17,14-7-461,-6 5-104,8-14 271,-8 15 239,6-15-948,-13 7 381,5-1 234,-7 2 1,-1 8-837,-7 0 1163,-2 0 0,-54 54 0,-11 13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10.06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329 1 8246,'-10'0'696,"3"0"123,7 0-1187,-8 0 256,6 0-103,-6 0 205,1 7 56,5-5-33,-6 14 76,8-7-61,-8 9 10,7-1 6,-15 0-125,14 1 139,-13 7-17,13-6-530,-13 6 251,5 0-13,0 2 262,-5-1-673,13 7 306,-13-14 98,5 14-382,-7-14 197,7 6 443,-5 0 0,5-6 0,-7 6 0,-23-30 0,-7-7 0</inkml:trace>
  <inkml:trace contextRef="#ctx0" brushRef="#br0" timeOffset="403">243 35 8234,'7'10'-142,"-5"-2"165,14-8 0,-15 7 0,15-5 13,-7 14-32,9-14-13,-1 13 10,8-13 144,-6 13 1,6-5-127,0 7-8,-6 0 172,14 1 1,-14-9-125,6 7-90,0-7 115,-6 9-38,6-9-192,-7 7 191,-9-7 12,7 1-9,-14-3-224,5 1 211,1-6-24,-6 6 19,6-8 935,-8 0-896,-16 7-6,12-5-107,-19 6 107,6 0 30,-2-6-24,-6 13 31,0-13-5,-2 13-269,-8-13 243,1 14-3,-1-14 2,1 13-605,-1-13 290,-7 13 90,5-13 0,-13 14-828,14-15 458,1 15 527,3-14 0,35-18 0,1-12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8:39.22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226 589 6357,'2'-16'758,"3"5"-579,-3 3 1,6 6-298,-8-4 310,0 4 1052,0-5-1228,8 14 1,-4-5 5,7 4 1,1-4-5,5-2 1,0 0-33,0 0 1,1 0-29,-1 0 12,0 0 1,1 0-11,-1 0 1,-6 0 250,1 0 0,-6 2-44,5 4 107,-7-4-122,4 5-87,-8-7 0,-2 0-52,-4 0 0,-3-5 3,-9-1 0,-5 0 12,0 6 1,-6 0-24,6 0 1,-8 0-27,3 0 0,1 0 23,-2 0 1,2 0-20,-2 0 1,-2 6-35,8 0 1,0 7-313,6-1 287,0 3 0,1 2-151,5 0 0,3 1 185,8-1 1,2 2-17,4 4 0,5-3 107,12 3 1,2-4-80,4-2 0,4 0 50,-4 1 0,3-1-19,3 0 0,-6 1 107,0-1 1,-2-2-122,1-3 0,-3 1 9,-7-7 158,-9 7-84,-1-3 1,-10 5 103,-4-3 0,-3 1 2,-9-7 1,-7 8 105,-3-3 0,1-1-132,-2 1 1,2-7-8,-2 2 0,-4-4 11,5-2 0,3 0 109,2 0 0,3 0-240,3 0 1,0 0-430,-1 0-361,1-8 0,8 4 413,3-7 0,4 5 354,2-6 0,54-53 0,-21 23 0,1 0 0</inkml:trace>
  <inkml:trace contextRef="#ctx0" brushRef="#br0" timeOffset="310">1056 35 7921,'-8'-11'470,"-3"-1"1,1 8 201,-2-1 728,9 3-979,-5 2 0,6 0 134,-4 0-584,4 0 0,-5 7 29,7 5 0,0 11 121,0 6 0,0 5 1,0 7 1,0 5-102,0 11 0,0-1-161,0 8 1,0-1-350,0 6 0,0-2-352,0-3 0,0-3 172,0-3 0,-6-10-90,0 4 1,-2-6 758,3 0 0,-51 4 0,-19-6 0</inkml:trace>
  <inkml:trace contextRef="#ctx0" brushRef="#br0" timeOffset="950">710 727 7921,'0'-10'315,"0"3"453,0-1-195,0 6 162,0-13-532,8 13 0,1-6-102,9 8 1,-1 0-173,0 0 1,2 2 35,4 4 1,-2 3-220,8 9 0,0-1 128,6 0 1,-1 1-61,1-1 1,-1 6-217,1 0 0,4 0 161,-5-6 1,5 6 109,-11 0 1,-1-1 9,2-11 1,-8 4 155,2-3 0,-4 1-69,-1-1 1,-1 1 150,0-7 1,-5 6 14,-1-7-1,-7 9 1,4-10 207,-8 7 0,0-5-120,0 6 0,0-7 33,0 7-175,0-8-297,0 11 317,0-13 0,0 8 61,0-5-55,0-3 0,8 6-8,3-8 1,5-6 147,1 0 1,0-7-110,0 1 1,3-3-35,3-2 1,-4 0-19,4-1 0,-4-5-15,-2 0 1,1-6-5,-1 6 0,0-8-154,1 3 1,-3-3 159,-3 2 1,-5-4-14,-7 5 0,0 1 120,0-2 1,-7 8-135,-5-2 0,-5 3 14,-6 3 0,2 6-32,-8-1 0,6 8-5,-6-1 0,2 3-92,-2 2 0,-4 5-215,5 1 0,3 6 60,2-7 1,3 9-105,3-3 0,0 3-303,-1-3-105,9 5 272,1-7 1,8 3-145,0-1 228,0-7 280,0 12 0,8-13 202,3 9 1,-1-8 58,2 2 148,-1 3 0,6-1-42,1 3 0,-3 5 0,-3-5 0,3-1-9,-4 1 1,5 1-170,1 5 1,-5 1-219,-1-1 1,1 6-39,5 0 1,2 0-307,4-6 1,-4 6 43,5 0 0,1 1 433,-2-7 0,69-15 0,-40-3 0,0 0 0</inkml:trace>
  <inkml:trace contextRef="#ctx0" brushRef="#br0" timeOffset="1200">2405 174 7919,'0'-10'617,"0"-5"964,0 5-1014,0-7 1,0 5 637,0 1-941,0 7 22,0-4-172,0 8-7,0 15 1,-6 5-60,0 14 0,-2 3-2,3 3 0,3 10-220,-4 8 1,-2 7-57,3-2 1,-3 7-158,2 5 0,4-4-532,-4 4 1,4-10 355,2-2 1,-1-5 25,-5 5 0,4-15-40,-4-1 577,4-9 0,-13-27 0,-4-5 0</inkml:trace>
  <inkml:trace contextRef="#ctx0" brushRef="#br0" timeOffset="1645">2041 658 10497,'18'7'283,"1"-3"-32,4 8 0,4-1-193,8 7 0,7 1-132,4 4 1,6-4-56,5 4 0,5-4 3,7-1 1,-4-3-68,5-3 0,-11-5 134,10-7 1,-11 0-94,0 0 0,-1-2 13,-5-3 1,-4-5 7,-13-7 0,-3-1-14,-3 1 1,-6 0 6,-11 0 0,-4 5 217,-8 0 0,-2 1-15,-4-6 0,-6-1 97,-11 1 1,2 2-43,-8 3 0,-5-1 140,-7 7 1,-5-6-117,6 7 0,-6 1-22,5 10 0,-5-3 68,6 9 0,-6-1-15,6 7 1,-1 5-285,7 0 1,7 6-72,4-6 0,5 7-130,7-1 1,5 4 134,12 2 1,7-7-34,16 1 1,2 0 65,15 6 1,6-8-97,5-4 0,15-4-121,-3-2 0,11-7-328,1-5 0,-2-3-157,2-2 845,-1-15 0,5 7 0,-1-15 0,-1-4 0,0-3 0,-3-5 0</inkml:trace>
  <inkml:trace contextRef="#ctx0" brushRef="#br0" timeOffset="2119">3736 623 7892,'-2'-9'-754,"-3"3"740,3-4 0,-8 6 70,4-7 1,4 5 125,-3-5 0,3 5 260,2-6 1,0 6-62,0-5 0,0 5 91,0-5-238,0 7-146,0-12 1,0 13-170,0-9 71,7 8 1,1-5-187,4 3 0,-3 4 133,-3-4 1,-2 4 25,7 2 1,-5 0-66,6 0 0,-7 0 56,7 0 331,-8 0-157,3 0 0,-7 2 212,0 4 0,0-2-75,0 7 1,-7 1 61,-5 5 0,-3 0-122,-3 1 1,-5 5-34,0 0 0,0 0-194,6-6 1,0 2-36,-1 4 0,1-3-225,0 3 0,1-4 0,5-2 0,-2 1-136,7-1 1,0 6 224,6 0 0,8 0-73,3-6 1,5 6 184,1 0 1,6 0-24,0-5 1,6 5 267,-6 0 1,8 0 51,-3-6 0,-3-1 45,-2-5 0,-3 3-20,-3-9 0,0 7 365,1-6-110,-9 7-112,-1-11 1,-10 11-58,-4-7 1,0 2 57,-11-2 1,-2-3-5,-10 9 1,-9-6-427,3 5 0,-9-5-352,3 6 1,-5-3-213,6 3 0,-6-3-1674,6-3 2283,-1-4 0,7 13 0,-1-5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12.71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312 363 7970,'0'-11'35,"-2"1"216,-4 3-25,4-7-45,-13 12-322,13-5 0,-6 7 244,8-8 1,-7 6-265,5-6 242,-6 8-264,8 0 211,15 0-1,-3 0 132,13 0-123,-8 8 9,0-6-44,1 13 235,-1-13-196,8 14-3,-6-15 13,6 15-25,0-14 60,-6 5-33,6 1-113,-7-6 119,-1 6 11,-8-8 6,7 7 187,-14-5-207,13 6-22,-13-8 563,6 0-681,-24 0 0,-3 0 160,-15 0-176,-1-8 178,0 6-9,-7-5 4,6 7-140,-7 0 101,9 7 27,-1-5-191,1 14 163,-1-7-80,0 9 64,9 7-174,-7-6 0,14 13 172,-14 3-227,14 2 216,1 5-6,3-8-4,13 1-109,-5-8 88,7 6 10,0-7-36,0 1 209,7 6-218,3-14 25,7 6 263,0 0 0,8-6-223,-5 6-203,5 0 213,0-5-12,-6 5 47,13-8-387,-12-8 169,12 7 1,-5-14 158,0 13-420,13-13 179,-18 6 0,18-8-6,-13 0 1,7-8 57,-7-2 102,6-7-487,-6-8 217,0 6 43,5-6 326,-12 0 0,5-10 0,-8-9 0</inkml:trace>
  <inkml:trace contextRef="#ctx0" brushRef="#br0" timeOffset="401">1125 35 9311,'0'-10'970,"0"3"-325,0 7-604,0-8-236,0 6-143,0-6 330,0 24 87,0-5-101,0 22 76,7-6-427,-5 7 198,6 1-69,-8 0-303,0-1 232,0 1 10,8 7-36,-7-6 0,7 7 229,-8-9 34,0-7-667,0 6 317,0-6 54,0-8 1,0 4 373,0-21 0,0-40 0,0-20 0</inkml:trace>
  <inkml:trace contextRef="#ctx0" brushRef="#br0" timeOffset="624">658 35 7971,'-10'0'1671,"2"0"-1243,1 0 0,5-8-581,-6 6 244,0-5-55,6 7-206,-5 0-19,30 0 150,-10 0 0,28-8-241,-14 6 189,15-6 1,2 8 213,8 0-367,0 0-435,7 0 436,-5 0-1,13 0-491,-5 0 325,7 0 410,8 0 0,-27 7 0,2 2 0,5 0 0,1 1 0</inkml:trace>
  <inkml:trace contextRef="#ctx0" brushRef="#br0" timeOffset="1357">2024 225 7924,'-10'0'141,"2"0"176,8 0-261,-7 0-1,5 0 239,-6 0-229,1 0-169,5 0 282,-6 0 198,8 8-149,8 1 201,-6 9-135,13-1-26,-6 8-161,9 2-196,-1 15-259,8 2 470,-6 8 60,14 0-315,-14 8 7,14-7-549,-14 15 805,14-14-173,-6 5 9,-1-7-335,7 0 117,-14-8 154,6-2-87,-7-15 11,-1-2 582,8-8-398,-14-7 727,13-2-571,-15-8 525,1 0-691,-3 0 611,-7 0-394,0-8-154,0 6 433,0-6-156,0 1-19,0 5 187,0-14-182,0 7 104,0-16-556,0 6 89,0-14 214,8 6 68,-6-7-435,6-1 180,-1-7-358,-5-3 548,6-6-846,0-1 348,-6-8-496,13 6 710,-13-13-419,13 13 152,-13-13 179,14 13-637,-7 2 286,1 10 179,5 15-906,-5 2 443,-1 16 662,14-7-191,-11 14 535,13-5 1,31 53 0,9 11 0</inkml:trace>
  <inkml:trace contextRef="#ctx0" brushRef="#br0" timeOffset="2192">3788 225 7902,'9'0'119,"-1"0"237,-8 0-447,8 0-1,-6 0 365,5 0-142,1 0-222,-6 0 1,13 0 224,-13 0 5,14 0-37,-7 0 1,1 0-1,5 0-23,-5 8 18,7-6 3,0 5-19,-7 1 117,5-6-104,-5 6 12,7-1 15,-7-5-240,5 6 210,-5-8 9,-1 0-177,-1 8 235,0-6 0,-4 5 391,7-7-300,-7 0-162,4 0 244,-8 0-512,-8-7 13,-2 5 213,-7-14 1,-2 9 0,-2-7-315,-2 3 342,-8 7-272,12-4 110,-14 0 1,6 7-1,-7-5-64,-1 4 146,0 2 0,-7 8-21,6 1-4,-14 8-306,13 1 315,-5 7 273,15-6-262,-6 14 16,14-7 6,-14 9 15,14-8-12,2 6-10,9-6-77,8-1 79,0 7 3,0-6 572,0 8-567,0-1-2,8 1-1,2-8 56,7 5-53,0-5 1,0 0-8,1 6 220,7-14 22,2 6-207,7 0 36,1-6 218,-1-2-200,1-1-31,0-7-103,-1 1 128,8-2 0,3-8-697,6 0-155,1 0 637,0 0-32,0-8-1810,0-2 1968,8-15 0,-5 10 0,9-8 0,1-4 0,2-4 0,2-3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18.38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52 104 7898,'-9'-9'1878,"1"1"-1444,1 8-1,5 0-427,-6-8-38,8 6 843,0-5-1129,8 14 206,1 3 0,16 0 57,-6 5 0,14-13 160,-6 13-20,8-13-841,7 14 391,-6-14-170,14 13 312,-6-13-770,1 13 465,5-13 164,-6 6-1,0-8-404,-2 7 349,-7-5 420,-8 6 0,-56 7 0,-21 5 0</inkml:trace>
  <inkml:trace contextRef="#ctx0" brushRef="#br0" timeOffset="173">1 571 9443,'27'0'-1221,"13"0"1014,-11 0 127,28-7-1284,-11 5 695,22-14 324,-7 14 143,8-13 0,-20 10 0,2 0 0,3-3 0,0-1 0</inkml:trace>
  <inkml:trace contextRef="#ctx0" brushRef="#br0" timeOffset="625">1228 225 8309,'-9'0'753,"1"0"-92,8 0-171,-8 0-273,7 0 697,-7 0-698,0 0-346,6 0 174,-5 0-1,-1 0-180,6 8 212,-6 2-104,1 7-100,5 8-167,-14-6 197,14 14-85,-5-6-78,7 0 113,0 13-1,0-19 103,0 19 152,7-13-125,3 0 11,7-2-36,8-7 244,2-1-244,8-8 28,-1-1 478,9-8-221,-7 0 24,14-8 225,-6-1-653,8-16 466,-8-2-129,6-15-54,-13 5 134,13-13-134,-21 14 211,11-7-27,-21 1-37,6 6-47,-8-7 69,-7 9-768,-2-1 304,-8 1 159,0 7-272,-8 2 182,-9 0 518,-10 6-465,-8 1-895,-7 11 122,-2 7 512,-8 0-1255,-8 0 663,6 15-401,-13 4 1308,13 16 0,-9 3 0,7 4 0,1 5 0,-3-1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26.059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5968E6"/>
      <inkml:brushProperty name="anchorY" value="-5.47625E6"/>
      <inkml:brushProperty name="scaleFactor" value="0.5"/>
    </inkml:brush>
  </inkml:definitions>
  <inkml:trace contextRef="#ctx0" brushRef="#br0">1 0 9642,'9'0'813,"-1"0"-109,-8 0-1018,8 0 265,-6 0 217,5 0-439,1 0 273,-6 0-47,6 8-497,-1-6 320,-5 6 159,6-1-330,-8-5 183,8 6-83,-6 0 256,5-6 889,-7 5-429,0 1-209,0-6 3530,0 6-3318,-7-8-70,5-8 1,-6 6-141,0-6-332,6 1 220,-13 5-54,13-14 167,-6 14-1798,1-5 874,5-1 310,-6 6 289,8-6-4516,0 8 4624,-8 0 0,6 62 0,-5 15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26.41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6941E6"/>
      <inkml:brushProperty name="anchorY" value="-5.48832E6"/>
      <inkml:brushProperty name="scaleFactor" value="0.5"/>
    </inkml:brush>
  </inkml:definitions>
  <inkml:trace contextRef="#ctx0" brushRef="#br0">0 121 7900,'0'-17'0,"0"7"1573,0-5-678,0 5-339,0 1-182,0-7-103,0 15-54,0-15-249,0 14 0,0-5 239,0-1-1,0 6-550,8-6 218,-6 8 1,6 0 250,-1 0-354,-5 0 155,14 0 21,-15 8 134,7 2-177,0-1 1,-6 7 6,5-7 337,-7 8-15,0-7-205,8 5 462,-6-13-218,6 14 27,-8-14-235,0 13 53,0-13-481,0 6 0,-23-62 1,-6-13-1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22.202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4.99997E6"/>
      <inkml:brushProperty name="anchorY" value="-5.3588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0386E6"/>
      <inkml:brushProperty name="anchorY" value="-5.37114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085E6"/>
      <inkml:brushProperty name="anchorY" value="-5.38295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1066E6"/>
      <inkml:brushProperty name="anchorY" value="-5.39252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1626E6"/>
      <inkml:brushProperty name="anchorY" value="-5.40489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2004E6"/>
      <inkml:brushProperty name="anchorY" value="-5.4148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2712E6"/>
      <inkml:brushProperty name="anchorY" value="-5.427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3422E6"/>
      <inkml:brushProperty name="anchorY" value="-5.43882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4236E6"/>
      <inkml:brushProperty name="anchorY" value="-5.45124E6"/>
      <inkml:brushProperty name="scaleFactor" value="0.5"/>
    </inkml:brush>
    <inkml:brush xml:id="br9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05088E6"/>
      <inkml:brushProperty name="anchorY" value="-5.46352E6"/>
      <inkml:brushProperty name="scaleFactor" value="0.5"/>
    </inkml:brush>
  </inkml:definitions>
  <inkml:trace contextRef="#ctx0" brushRef="#br0">329 208 8013,'10'0'-86,"-3"0"1518,-7 0-1050,0-8-1,0 7 1765,0-7-1861,8 8-430,-6 0 169,6 0-546,-1 0 277,-5 0 181,6 0 24,0 0-182,-7 0 0,15 0 262,-14 0-101,13 0 229,-13 8-29,6-7-160,-1 7 25,-5-8 670,6 0-604,0 0-167,-6 0 264,5 0-234,-7-8 129,0 7 42,-7-7-377,-3 8 158,-7-8-15,-1 6 171,-7-5-192,-1 7 3,-9 7 84,0 3 57,1 7-287,-8 8 272,5 2-26,-5 8-254,7-1 267,1 1 3,7-1-8,9 1-212,3 0 194,13-1 15,-6-7 47,16 6-52,2-14-3,15 6 3,-6-8 157,21 0 11,-11 1-173,21-1 9,-13-7-273,12-3 118,-4-7-19,7 0-744,-1 0 416,-6 0 215,5 0-399,-14 0 285,6-7 68,-7-3 377,0-7 0,-1-1 0,1 1 0</inkml:trace>
  <inkml:trace contextRef="#ctx0" brushRef="#br1" timeOffset="409">969 329 8649,'-10'0'-72,"3"0"463,7 0-108,0 8-58,-8-6-104,6 6 94,-6-1 0,8-5-1,0 13 1,-7-5-1,5 7 1,-6 1-1,8-1-202,0 8 191,0-6-139,0 14-238,0-6 58,0 0 280,8 5-1295,1-12 606,1 12 239,5-13 159,-5 6-73,-1-7-1,-1-9 74,0 7 92,-6-14 464,5 5-231,1-7-63,-6 0-180,6-7 307,-8-3-2,0-15-201,0 6 280,0-14-110,0 6 0,-8-15-223,6 5 97,-13-13 27,13 14-32,-6-14 48,0 13-40,6-5 15,-5 8-29,7-1-132,0 0 135,0 1-55,0 7 44,0 2-295,0 8 146,7 7-16,3-5-467,7 13 264,-7-6 114,13 8-281,-11 0 172,13 0 13,0 0 134,1 0 62,1 8-155,6 1 131,-6 1-245,7-2 337,1-1-176,0-5 43,-8 6-42,5 0-874,-13-6 1051,14 5 0,-6-7 0,8 0 0</inkml:trace>
  <inkml:trace contextRef="#ctx0" brushRef="#br2" timeOffset="776">1574 468 8010,'-10'0'0,"-5"0"890,13 0-404,-6 0-189,1 0 0,5 0 66,-6 0 0,0 7-402,7-5 184,-7 14 0,0-7 0,6 8-349,-5 1 155,7-1 27,0 8 129,0-6-286,0 14 270,7-14 1,3 6-1,7-8-160,0 1-64,1-1 194,7 0 234,2-7-245,7-2-56,1-8 311,-1 0-12,9-8-236,-7-2-227,6-15 233,-7-2 75,-8-7-45,6-1 103,-6-7 145,-1 5-207,-8-5-16,-3 8 39,-13-1-91,6 0 75,-8 1-15,-8-1-201,-2 8-1,-15-5 164,-1 20-432,-9-11 185,0 13 1,1 1 176,-1 1-907,-7 8 413,5 0 226,-5 0 52,8 8-1344,-1 1 890,8 9 114,2-1 18,8 8 520,-1 2 0,17 38 0,2 8 0</inkml:trace>
  <inkml:trace contextRef="#ctx0" brushRef="#br3" timeOffset="1349">2387 191 7987,'9'-10'1227,"-1"3"-501,-8 7-250,0 0 56,0-8-506,8 6 199,-6-6 1,13 8 119,-5-7-120,7 5 57,0-6-370,1 8 156,-1 0 0,0 0 158,8 0-710,-6 0 298,6 0 206,-7 0-1,-1 0-769,-7 8 435,5-6-47,-13 5 188,13-7 224,-13 0-71,6 8-147,-8-6 96,0 6 4,-8-8 141,-1 7-130,-16-5 29,-2 6-22,-8 0 152,0-7-129,1 7 83,-8 0-65,5 1-5,-13 1 215,14 5-176,-7-5-24,9 7-157,7 1 1,-6-1 130,14 0-139,-6 1 5,15-1 366,3 0-495,7 8 12,0-6 215,7 6 24,3-7 256,15 7-268,10-6-41,1 6 32,6-8-24,1 0 207,1 1-18,8-1-152,-8 0 551,6-7-249,-14 5-85,-1-5-268,-2 7 180,-14-7-28,6 5-88,-16-13 99,-1 6 421,-8-1-412,-8-5 329,-1 14-41,-16-14-282,-2 13 4,-8-13-180,1 13 179,-1-13-2,1 6-3,-1-8-320,0 0 150,9 0-6,-7 0-974,14 0 518,1 0 273,3 0-742,13 0 470,-6 0 551,8-8 0,62-17 0,15-11 0</inkml:trace>
  <inkml:trace contextRef="#ctx0" brushRef="#br4" timeOffset="1926">3269 191 7940,'0'-10'287,"0"3"-4,0 7 0,0-8-189,0 6 23,0-6 163,0 1-170,0 5 109,0-6-277,0 0 23,7 6 126,-5-5 0,6 7-326,-8 0 303,8 0-307,-6 0 13,5 0 253,1 0-25,-6 0 937,6 0-809,-24 0-81,-3 7 66,-8 3 237,-5 7 0,5 1-267,-8-1-168,0 8 1,1-6 205,7 6-38,-6 0-291,14-6 141,2 14-44,1-6 177,14 0-319,-5 5 127,7-5 0,7 0 90,3-2-8,7 0 46,8-6-85,2 6 137,8-7-79,-8-1-40,5 0 243,-5 0 8,0 1-205,6-9 46,-14 7-6,6-7 34,-8 9-43,1-9 53,-9-1-237,-1 0 199,0-6-9,-6 5 3,5-7 551,-14 0-253,-3 0 13,-7 0-245,-1 8-33,-7-6 71,-2 6 106,-7-8-82,-1 0-30,1 0 76,-1 0-299,1 0 284,-1 0-67,8 0 98,2 0-1527,8 0 621,0 0 356,-1 0-1665,9 0 929,1 7 327,8-5 746,8 6 0,34-3 0,17-2 0,8 1 0,-1 1 0</inkml:trace>
  <inkml:trace contextRef="#ctx0" brushRef="#br5" timeOffset="2184">3874 606 7916,'-10'0'1074,"3"-8"-1074,7 6 195,0-5 0,-8 7-147,6 0 401,-6 0-584,1 0 0,5 7 180,-6 3 11,8 7-371,0 0 163,0 1-1,0-1 164,0 0-233,0 1-1,0-1-374,0 0 243,0 1 145,0-1-83,8-8-80,-6 7 174,5-14 68,1 5-91,-6-7-137,13 0 358,-13-7 0,14-11 0,-7-30 0,-1-15 0,5-7 0,1 0 0</inkml:trace>
  <inkml:trace contextRef="#ctx0" brushRef="#br6" timeOffset="2301">3909 208 7916,'-10'-42'-79,"-5"5"107,13-5 190,-14 15 347,14 2-173,-5 8 54,7 7-228,0 3 25,0 7-1508,0 15 673,0-3 592,7 13 0,26 23 0,13 7 0</inkml:trace>
  <inkml:trace contextRef="#ctx0" brushRef="#br7" timeOffset="2635">4376 329 10772,'0'10'2379,"0"5"-1843,0-5-55,0 7-121,0 8-140,0-6-1,0 14-625,0-14 368,0 14 101,0-6-581,0 0 369,0-2 185,-8-8-1,6 0-1117,-6 0 578,8 1 132,0-9 205,0 7-71,0-14-370,0 5 469,8-7 698,-6-7-338,21-11-188,-12-1 243,14-13-138,0 12 0,2-12 59,8 5-479,-1-8 447,-7 1-134,6 7-41,2 2 62,-7 0 53,13 13-42,-22-11-180,6 21 176,-8-5-66,1 7 43,-9 0-175,7 0 266,-15 15-140,7-4-169,-8 30-5,0-12 185,0 13-498,-8 0 234,7-5-34,-15 13 252,14-14-1230,-5 6 570,7-7 213,0-8 165,0 6-662,7-14 332,3-2 660,15-2 0,40-51 0,18-4 0</inkml:trace>
  <inkml:trace contextRef="#ctx0" brushRef="#br8" timeOffset="3002">5344 485 7909,'-10'0'1363,"-5"0"-1091,5 0-196,-7 0 0,0 0 142,7 0-1,-5 8 245,13-7-55,-13 7-189,13 0-1,-14-6-320,14 5 161,-5 1 53,7 2-421,0-1 262,0 7 1,0-7-183,0 1 192,7 5 39,3-5 153,15 0-265,2 5 20,0-13 87,5 5 65,3-7 34,1 0-56,7-7-70,-9-3 56,9-7 59,-15 0-53,13-1 44,-14 1-37,7-8 263,-7 6 0,-10-14-196,-1 14 122,-14-14 40,5 6-177,-7 0-80,-7-5 85,-3 13 22,-15-6-17,-2 7 127,-7 1-121,-9 7 23,7 3-317,-14 7-137,6 0 209,0 0-1,-6 7-900,5 3 485,1 15 269,2-6-1214,15 14 679,2-6 233,8 7 177,-1 1-592,9 0 381,1-1 232,8-7 367,8 6 0,9-6 0,79-8 0,-35-11 0,-1-1 0</inkml:trace>
  <inkml:trace contextRef="#ctx0" brushRef="#br9" timeOffset="3327">5534 623 7909,'10'10'-1083,"5"5"1083,-5-5 1102,-1 7-442,-1 0-167,0 8 0,-6-5-125,5 12 0,-7 3-151,0 1 1,0 14-691,0 2 744,0 2-53,0 13 0,-7-5-959,5 15 958,-6-6-1004,0 6 519,6-1 197,-5-5 0,-1 6-333,6-15 200,-6 5-319,1-21 303,5 12 302,-6-14-174,0-7 99,-1 3 304,-8-21 39,-1 6 755,1-8-937,-8 1 934,-2-1-786,-7-7 137,-1-3 231,0-7-215,1 0-185,-8 0 133,5-7 21,-5-3-80,7-15-306,1-2 221,-1-8 161,8-7-216,-6 6 0,22-14-1,-12 6-910,21-16 780,-6 6-54,8-13-944,0 13 537,8-13 204,9 13-1718,10-5 1267,15 7 313,3 0 28,6 0-615,1 15 308,0-3 216,0 21-306,-8-6-167,14 8 312,-20 7 158,12 2 0,-15 8-295,-1 8 669,1 2 0,-8-1 0,-2-1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43.29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174 536 7964,'-10'0'255,"2"0"-105,8 0 37,-7 0-36,5 0-511,-6 0 443,8-8 116,0 6-118,8-5-1,-6-1 32,13 6-31,-5-5-1,15-1 110,-6 6-106,6-6-1,-8 8 0,8 0-152,-6 0 149,14 0 32,-14 0-30,6 0-268,0 0-1,-6 0 248,6 0 7,-7 0-297,-9 0-7,7 8 222,-7-6 37,1 6 142,-2-8-156,-8 0-49,7 0 342,-5 0 999,6 0-1458,-23 0 240,3-8 80,-13 6-39,8-6-246,-1 1 0,-7 5 225,6-6-9,-13 8-356,12 0 174,-12 0-100,5 8 27,-8 1 84,8 9 85,-5 6-114,5 3 87,-8 0-19,1 6 19,7-6-121,2 7 116,7 1-9,9-8 0,-7-2 101,15 0-95,-7-6 1,8 6-1,0-8 249,8-7-241,1 5 17,8-5 145,1 0-138,7 5-10,-6-13 99,14 13-89,-14-13 20,13 6-17,-5 0-146,8-7 150,-8 7 16,6-8-9,-14 0-603,13 0 282,-5-8 118,0 7-754,-2-15 391,-8 14 195,1-13 352,-1 5 0,-7-22 0,-3-5 0</inkml:trace>
  <inkml:trace contextRef="#ctx0" brushRef="#br0" timeOffset="358">727 208 8022,'-9'0'-33,"1"0"1177,8 0-954,-8 0 12,6 0 989,-5 0-1446,7 7 226,0-5-65,0 21-551,0-11 328,0 13 186,0 0-95,0-6-348,7 14 240,-5-7 146,6 1-117,0-2-86,-7 0 44,7-5 32,0 5 315,-6-8 0,-2-15 0,-10-4 0</inkml:trace>
  <inkml:trace contextRef="#ctx0" brushRef="#br0" timeOffset="540">589 208 8022,'-10'-10'127,"-5"2"-127,13 8 338,-6-7-1,1 5-238,5-6 0,-6 8 53,8 0-24,0-8-26,0 6-4,0-5 0,8 7-1,1 0-375,9 0 161,-1 0 1,0 0-567,0 0 342,8 0 172,-5 0 1,12 0 168,-13 0 0,37 15 0,0 4 0</inkml:trace>
  <inkml:trace contextRef="#ctx0" brushRef="#br0" timeOffset="992">1038 35 8022,'-17'0'-151,"8"7"-1,-7-5 152,14 6 184,-5-8-158,7 0-1,-8 8 7,6-7-6,-6 15 256,8-7 0,0 9-7,0-1-192,0 0 22,8 8-22,-6 2 66,13 8-59,-5-1 1,7 9 0,0-7-255,1 6 248,-1 1-210,0-7 233,1 7-183,-9-9 154,7-7-3,-7 6 2,8-6-158,1-1-39,-9-1 176,7-7 33,-7-1-71,1 0 14,-2 1-143,-1-9 120,-5 7 12,6-14-16,-8 5 203,0-7-189,8 0 5,-6 0 793,5 0-591,-7-7 403,0 5-215,0-14-131,0 7 0,0-9-242,0-7 110,0-2 66,0-7-9,8-8-546,-6-3 244,13-6-497,-13-1 741,14 0-1235,-15-8 587,15 6 203,-7-13 164,9 21-714,-9-12 393,7 22 4,-14 1-898,13 10 529,-13 16 817,6 1 0,-16 62 0,-2 13 0</inkml:trace>
  <inkml:trace contextRef="#ctx0" brushRef="#br0" timeOffset="1640">1747 398 8018,'10'0'-156,"5"0"226,-13 0 0,14 0-239,-7 0 218,9 7 0,-9-5 0,7 6-213,-7-8 171,9 8 15,-1-6-12,-8 5 238,7-7-8,-14 8-200,13-6 535,-13 6-237,6-8 0,-8 0-186,7 0-317,-5 0 407,6 0-66,-23 0-57,3 0-275,-13-8 262,0 6 0,6-6 0,-14 8-245,6 0-19,-7 0 156,7 0-52,-6 0 71,6 8-14,0 2 48,-5 7-20,5 0-1,0 1 6,2-1-67,8 8 68,-1-6-7,9 14-19,-7-14-111,14 14 119,-5-14 3,7 6 6,0 0-40,0-6 24,7 6 6,3-8 206,0 8-204,13-13 7,-19 11-48,26-14 45,-18 9-1,13-9 8,-8 7-62,0-14 71,8 5-14,-5-7 17,12 8-186,-13-6-4,14 6 165,-6-16-392,8 6-354,-8-13 309,5 5-1064,-5 0 1483,0-5 0,13-18 0,-3-13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48.03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398 536 7960,'0'-9'-485,"0"1"612,0 8-194,0-8 249,0 6 47,0-5-211,0-1 114,0 6 232,0-6-239,0 1-1,0 5-171,8-6 0,-6 8 136,13 0-248,-5 0 245,-1 0 4,7 0-18,-7 0-228,9 0 3,-1 0 217,0 0-26,1 0-232,-1 0 202,0 8 31,0-6-63,1 5-159,-9-7-55,7 8 236,-14-6 253,5 6-261,1-8-30,-6 0 526,6 7-233,-8-5 698,0 6-857,-8-8-296,-2-8 132,-7 6 21,0-5 137,-1-1-396,-7 6 177,6-6-80,-13 8-64,5 8 224,-8-6 37,0 13-91,1-5 126,-1 15-95,1-6 29,-9 14-448,7-6 591,-6 7-136,7 8-2,0-5 90,1 5-86,7-7 26,2-1-20,8-7 153,7-2-149,2-7 27,8-1 7,0 0-16,8-7 431,2-3-425,7 1 247,8-6-243,-6 13-4,14-13 16,-6 6 181,7-8 12,1 0-181,0 0-27,-1 0 28,8 0 25,-5 0-20,5-8-326,-7 6 163,-1-13 4,1 5-710,0 1 388,-1-6 206,-7 5 243,-2 0 0,-23-36 0,-4-2 0</inkml:trace>
  <inkml:trace contextRef="#ctx0" brushRef="#br0" timeOffset="382">900 87 7573,'0'-10'118,"0"2"-269,-8 8 173,6 0 21,-6 0 255,8 8-253,0-6-9,0 13 0,0-13 276,8 14-260,-6-7 0,6 8-97,-1 8 97,-5-5 0,14 5-358,-14-8 171,13 8-9,-13-6 187,6 6-671,-1-8 306,3 8 117,-1-5 0,-1 5 205,0-8 0,1 8 0,9 2 0</inkml:trace>
  <inkml:trace contextRef="#ctx0" brushRef="#br0" timeOffset="649">640 173 8009,'0'-10'71,"0"3"0,0 7 156,-7 0-286,5 0 111,-6-8 0,8 6 172,0-6 0,0 1-45,0 5-361,8-6 157,1 8 1,9 0 157,-1-8-411,8 7 174,2-7 1,7 8-455,1 0 234,7 0 168,-5 0-73,13 0-525,-6 0 754,0 0 0,52 15 0,-45-5 0,0-1 0</inkml:trace>
  <inkml:trace contextRef="#ctx0" brushRef="#br0" timeOffset="1591">1436 156 8636,'9'0'326,"-1"0"-198,-8 7-26,8 11 0,-6 9-2,13 7 2,-5 1 0,-1 7-236,7 2-14,-7 8-272,8 0 332,1 0 26,-1 0 130,0 0 56,1 0-239,-1-8-200,0-2 327,1-7 31,-9-9-279,7-8 238,-15-3-31,15-13 562,-14 13-487,5-13 166,-7 6 462,0-8-462,0-15 0,0 11-131,0-12 18,0 16-48,0-7 101,0 5-90,0-14 609,0-1-168,0-2-93,0-14 1,0 6-408,0-7 1,0-1 260,0-7-429,8-2 128,-6-8-604,13-8 6,-13 7 358,14-7 127,-7 8 16,9 0-837,-1 0 468,-7 0-4,5 8 300,-6 10-850,9 9 405,-1 7 169,-7 9 142,5 1 489,-5 8 1,15 39 0,2 9 0</inkml:trace>
  <inkml:trace contextRef="#ctx0" brushRef="#br0" timeOffset="2241">2300 432 8013,'10'0'310,"5"0"-278,-13 0 56,14 0 1,-7 0 22,9 0-137,-1 0 108,0 8-175,0-6 140,1 13-129,-1-13 150,0 6 9,1 0-150,-9-6 118,7 5 4,-14-7 342,5 0-150,1 8-15,-6-6-164,5 6 231,-7-8-61,0 0-105,-7 0-32,5-8-248,-13-2 294,5 1-42,-7-7-247,-8 14-7,5-13 232,-5 5-186,8 1-21,-8-7 167,6 15-1,-14-7-225,6 0 206,0 6-43,-5-5 17,13 14-70,-14-5 79,6 21-21,0-11 17,-6 20-136,14-5 117,-6 8 8,8-1 116,0 9-116,7-7 1,-5 7-7,13-9 76,-6-7-67,16 6 5,-6-14 24,21 6-25,-12-8 12,14 0-2,0 1 274,2-1-120,8 0 0,-1-7-141,1 5 188,0-13 22,-1 6-178,1-8-342,-1 8 166,1-6 9,7 5-477,-5-7 290,5-7 150,-8-3-39,1 0-947,-8-5 486,6 5 657,-14-7 0,6-23 0,-8-6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4:56.78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208 536 7285,'0'-9'-630,"0"1"1792,0 8-1069,0-8 0,0 7 382,0-7-461,8 8 70,-6 0 0,13 0-73,-13 0 57,14 0 7,-15 0-10,15 0-153,-7 0-8,9 8 172,-1-7-161,-7 7 139,5 0-9,-5-6 7,-1 5-226,7-7 217,-14 8-41,13-6 26,-13 6 212,13-8-9,-13 0-198,6 0-3,-1 0 305,-5 7-140,6-5 25,-8 6-365,0-8 243,-8-8-23,-1-1-231,-8-1-38,-1 2 243,1 8-81,0-7-101,-1 5 156,-7-6-75,6 8 60,-14 8-6,14-6-6,-13 13-30,12-5 73,-12 7-38,13 8 14,-14-6-293,14 14 273,-6-14 1,15 14-1,-5-14-134,13 6 117,-14 0 9,14-6 0,-5 6-28,7-15 24,0 5-52,7-5-32,-5 7 2,14-7 4,-7-3 52,9 1 107,-1-6-19,8 6-86,-6-8 2,14 0-200,-14 0 0,14 0 204,-6 0-327,7-8 148,1 6 0,-8-13 102,5 5-566,-5-7 678,0-1 0,21-22 0,-2-6 0</inkml:trace>
  <inkml:trace contextRef="#ctx0" brushRef="#br0" timeOffset="342">675 156 8314,'-9'0'-171,"1"0"577,8 0-336,0 8-1,0 1 18,0 9-170,8-1 1,-6 0 145,5 0 1,1 8-214,-6-5-5,5 12 204,1-5-657,-6 8 306,13-8 126,-13 5-1,6-12-594,0 12 771,-6-13 0,-2-9 0,-10-12 0</inkml:trace>
  <inkml:trace contextRef="#ctx0" brushRef="#br0" timeOffset="591">364 156 7961,'0'-10'310,"0"3"-224,-8 7 1,6 0-1,-5 0-132,7-8 112,0 6-16,0-6 8,7 8-198,-5 0-9,14-7 186,-7 5-1,16-6-356,-6 8 164,14 0 3,-6 0 161,8 0-632,-9 0 287,15 8 143,-12-6-75,13 13 269,-8-13 0,24 21 0,6-4 0</inkml:trace>
  <inkml:trace contextRef="#ctx0" brushRef="#br0" timeOffset="1207">1108 35 7961,'-10'-2'0,"2"-2"0,1-2 284,5 1-61,-6 5-1,0 0 1,6 0-17,-5 0 17,7-8 55,0 6-317,0-6 79,0 24 102,7-5 1,3 22-1,7-14-154,-7 14-25,5-6 92,-5 7 38,7 1-238,0 7-97,1-5 355,-1 13-28,0-6-181,1 8 0,-1 0 186,0-8-321,0 6 139,1-14-12,-1 7-69,0-9 191,1-7-27,-1-2 18,0-8 92,-7-7-102,5 5-26,-5-13 345,-1 6-69,-1-8-1,0-8-233,-6 6-8,5-13 686,-7 5-317,8-7-122,-6-8 7,6-2 75,-8-7-222,0-1-370,0-7 187,0 5-271,0-13 466,0 6-423,0 0 187,0-6-26,0 6 234,0-1-970,0-5 439,0 14 119,0-6 148,7 15-993,-5 2 508,6 8 122,-8-1 529,8 9 0,-6 32 0,5 15 0</inkml:trace>
  <inkml:trace contextRef="#ctx0" brushRef="#br0" timeOffset="1891">1765 796 9886,'-10'8'-105,"-5"9"33,5 2-51,0 6-369,-5 0 251,5 2 132,-7 7-59,0 1-525,0 0 293,-1-1 174,1 1-126,0-1-69,-1-7 104,1-2 0,8-7 317,1-1 0,0-8 0,6-1 0,-5-8 0,30-84 0,-9 31 0,0 0 0</inkml:trace>
  <inkml:trace contextRef="#ctx0" brushRef="#br0" timeOffset="2226">1730 865 7878,'0'-10'0,"0"3"0,8-1-165,-6 6 270,5-6-53,-7 8 162,0 0-153,0-7 153,0 5 276,0-6-594,8 8 141,-6 0 171,6 0-329,-8 8-38,7-6 191,-5 13 40,6-5-171,0 7-34,1-7 153,1 13 18,5-12 41,-5 14-47,7-8-11,0 1 9,1-1-164,-9 0-6,7 1 150,-7-9-81,9 7 59,-9-7 20,7 1 64,-15 5-69,15-13-9,-14 14 7,5-15 421,-7 7-198,0-8 16,0 8-212,-7-6-70,-3 5 83,-7-7 37,-8 8-210,-2-6 209,0 6-22,-6-8 34,7 0-181,-9 0 154,0 0-5,8 0-526,-5 0 242,5 0 86,0 0-1,2 0-493,8 0 288,7 0 74,2 0 273,1 0 0,36-31 0,1-7 0</inkml:trace>
  <inkml:trace contextRef="#ctx0" brushRef="#br0" timeOffset="3235">2232 242 7894,'9'0'-535,"-1"0"559,-8 0 36,8 0 143,-7 0-139,15 0 0,-14 0-1,13 0-162,-5 0 151,7 0 1,0 0 27,1 0-29,-1 0 0,0 8 13,1-6-59,-1 6 41,0-1 3,-7-5 3,5 6-58,-13 0 51,13-6-1,-5 5 56,0-7-58,-3 8 13,-7-6 291,0 6-120,8-8-17,-6 0 500,6 0-605,-24 0 40,12-8-307,-19 6 310,14-6-40,-9 1-273,1 5 1,0-14 196,0 14 39,-1-5-84,-7 7 60,6 0-69,-6 0-142,8 0-28,-8 7 208,6 3-18,-6 7-130,0 8 135,5-5 0,-12 12-5,12-13-186,3 14 172,2-6 7,5 0-245,1 6 234,1-7-37,8 1 225,8-2-227,-6 0 23,21-5-15,-12 12 294,22-13-266,-14-1-4,14-3 13,-6-5-265,7 7 259,1-7-1,-1-3 11,1-7-618,0 0 286,-1 0 143,1 0-474,-1 0 674,-7 0 0,6-30 0,-6-9 0</inkml:trace>
  <inkml:trace contextRef="#ctx0" brushRef="#br0" timeOffset="3876">675 986 7853,'10'0'-150,"-3"0"129,-7 0 178,8 0-175,-6 0 461,6 0-500,-8 8 23,0-6 125,0 13-404,-8-13 189,6 13 0,-13-5 188,5 7-321,-7 1 139,0 7-33,7-6 175,-5 13-633,5-12 285,-7 5 324,-1-8 0,1 8 0,0 2 0</inkml:trace>
  <inkml:trace contextRef="#ctx0" brushRef="#br0" timeOffset="4168">658 1003 8080,'10'0'200,"-3"0"-232,1 0 106,-6 8-54,13-6-125,-13 13 159,13-13-4,-13 14 24,14-14-98,-14 13 66,13-13 2,-13 13-23,6-5 212,-1-1-201,-5 7 5,6-14-16,-8 13 210,0-5-177,0-1-6,-8 7-187,6-7 188,-13 1 15,5 5-497,-7-13 226,0 14 0,-1-15 220,1 15-842,-8-14 369,6 5 204,-6-7 256,8 8 0,-1-21 0,1 1 0</inkml:trace>
  <inkml:trace contextRef="#ctx0" brushRef="#br0" timeOffset="4784">2698 986 8410,'-9'0'89,"1"0"49,8 0-60,0 8-1,0-6-272,-7 13 16,5-5 202,-6-1 31,0 7-670,6 1 312,-13 2 119,13 6-1,-13-8-418,13 8 266,-14-5 77,14 5 261,-13-8 0,21-15 0,-4-4 0</inkml:trace>
  <inkml:trace contextRef="#ctx0" brushRef="#br0" timeOffset="5051">2733 969 7831,'10'-10'101,"-3"2"109,-7 8-334,0 0 198,8 8 1,-6 2-204,13 7 194,-13 0 0,14 1-218,-7-1 184,1 0 15,5 8-12,-13-6 65,14 6-62,-7 0 23,1-5-19,-3 5 119,-7-8-119,0 8-7,0-14 6,0 12 238,0-13-229,-7 7 6,-3 1-117,-7-9 122,0-1-6,-8-8-191,5 0-14,-12 0 208,12 0-6,-5 0-988,8 0 937,0-8 0,7-47 0,3-20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04.96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121 17 7001,'10'0'-1161,"-3"0"1140,-7 0 29,8 0 2,-6 0-44,6 0 38,-8 8 1,0-6 88,0 6 99,7-8-180,-5 0 1503,6 0-1407,-23 0-21,11 0 154,-12 0-1,16 0 1151,0 0-1279,-7 0 14,5 0-146,-6 0 113,8 7-29,0-5 23,0 14-203,-8-7-17,7 8 168,-15 1-466,14-1 213,-13 8 1,13-6-373,-13 14 283,13-6 108,-14 0-1,14-2-155,-13-8-1,13 0 144,-13 1-49,13-1-76,-6 0-1,8-7 338,0-3 0,0-7 0,0-15 0,8 4 0,-6-14 0,13 0-23,-5-2 93,-1 0-181,7-6 83,-14 14 206,13-14 0,-5 14-151,-1-14 58,7 14 305,-15-6-139,7 8 0,0 7-224,-6-5 370,5 13-127,-7-13 0,0 13-327,8-6 163,-6 8-85,6 0 89,-8 8-4,0-6-9,0 13-236,0-5 206,7 7 43,-5 0-78,14 0-167,-14 1-51,13-1 235,-5 0-78,-1 1-87,7-1 106,-7 0 30,9 1 151,-1-1 1,0 0-143,-7-7-47,5 5 43,-5-5 1,-1-1 5,-1 7 221,0-14 23,-6 13-232,5-13 27,-7 13 174,0-13 103,0 6-211,-7 0 148,-3-7 37,-7 7-216,-1-8-231,1 0 0,0 0 287,0 8-801,-8-6 354,5 5 178,-5-7-32,8 0-1574,-8 0 1714,6-7 0,-21-26 0,3-13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03.59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208 0 7475,'-10'10'-431,"-5"-3"837,13-7-139,-6 8 32,0-6-172,6 6-192,-5-8 1,7 0 151,-8 7-1,6-5 76,-6 14-70,1-14 0,5 13-197,-14-5 190,14 7 0,-5 0-388,-1 0 172,-2 8-1,1-5 188,-6 5-294,13 0 109,-14-6 5,14 6 81,-13 0-575,13-6 229,-13 6 165,13-8 224,-6-7 0,23-25 0,5-14 0</inkml:trace>
  <inkml:trace contextRef="#ctx0" brushRef="#br0" timeOffset="309">208 87 7906,'9'0'-3,"-1"0"408,-8 0-284,0 7-280,0-5-22,0 6 268,0 0-211,0-7 0,0 15 189,8-14-138,-7 5-75,7 1-16,-8-6 180,8 13-16,-6-5 61,5 0-67,-7-3 8,8 1-36,-6-6 163,6 13-146,-1-13 12,-5 6 346,6 0-164,-8-6 776,0 5-670,0 1-128,0-6-271,0 6 216,0-1 62,-8-5-394,-1 6 190,-16 0-23,6-7 155,-6 15-290,0-14 112,5 5 0,-5-7-772,0 8 424,6-6 120,-6 6 316,8-8 0,23-8 0,5-2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8:45.45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52 416 10432,'-7'-10'-28,"5"2"-56,-6 8 290,8 0-126,0 8 0,0 8-285,0 7 1,0 2-31,0-2 0,0-2-49,0 8 1,0-3-153,0 3 1,0 2-876,0-8 1311,0 8 0,0-27 0,0 1 0</inkml:trace>
  <inkml:trace contextRef="#ctx0" brushRef="#br0" timeOffset="165">70 35 7791,'-18'-7'816,"9"5"0,-7-8-186,5 4-277,3 4-301,0-5-561,8 7-107,0 0 5,8 7 0,2 3-744,7 7 1355,0 1 0,31 22 0,8 6 0</inkml:trace>
  <inkml:trace contextRef="#ctx0" brushRef="#br0" timeOffset="492">450 243 9235,'0'11'904,"0"1"0,-6 1-584,1 10 0,-3-1 41,2 6 1,2 3-231,-7 9 0,7-3-99,-2 3 0,4-3-342,2-3 1,0-1 145,0-4 0,0-4-34,0-8 1,8-5 188,3-1 0,5-7 205,1 2 1,6-14-204,0-9 0,8-2 102,-2-10 0,3-2 32,3-9 1,-2 3 220,-4-3 1,3-2-124,-3 1 0,-4 1-95,-2 5 1,-4 8-10,-1 4 0,-1 0 50,0 6-34,-7 4 29,-3 13-184,-7 0 1,-7 15-7,-5 8 1,3 2-152,-3 4 1,1 5-641,-7 7 1,7-1 6,-1-5 0,8-1-361,-1 1 1,3-1 1168,2 1 0,23-8 0,6-2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02.74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156 35 9049,'-9'17'-355,"-7"0"214,7 8-215,-1-5 186,-5 12-99,5-5-184,-7 8 148,7-1 16,-5 1 133,13-8-141,-13-2-40,13-8 220,-6 0 117,8-7 0,0 5 0,0-13 0,0 6 0,12-45 0,7-26 0,0 1 0,0-1 0</inkml:trace>
  <inkml:trace contextRef="#ctx0" brushRef="#br0" timeOffset="276">122 121 7914,'7'-17'0,"-5"0"-760,14-1 438,-14 9 220,5-7 28,-7 7 93,8-1 84,-6-5 0,6 13 0,-8-6 857,0 8-1044,0 16 176,7-13 13,-5 21-16,6-15-11,0 1-155,1 5 136,1-5 16,5 7-163,-5-7-14,-1 5 149,7-5 10,-7 7-226,1-8 212,5 7-1,-13-7 33,14 1-77,-14 5 31,5-13 156,-7 14 1,8-14-142,-6 13-10,6-5 250,-8-1-235,0 7 15,-8-7-12,-2 1 202,1 5-186,-7-5 36,-1 7-193,-2-7 10,-6 5 153,8-13-259,-8 6-15,5-1 240,-12-5 16,12 6-1034,-5 0 480,8-6 169,0 5 329,0-7 0,-8 0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07.17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87 35 8142,'0'-9'277,"0"1"217,0 8-514,0 15-129,0-3 239,0 13-560,-8-8 259,6 0 103,-13 8-9,13-5-145,-14 5 1,14 0 136,-5-6-205,-1 6 71,6-8 18,-6 0-40,1-7 0,5 5 281,-6-13 0,8 6 0,0-8 0,8-15 0,-6-5 0,13-7 68,-13-5 110,13 5-240,-13 0 250,14-6-1,-14 14-149,13-6-54,-13 8 418,13 0-184,-13-1 81,6 9-247,-8 1 76,0 0-52,8 6 60,-7-5-48,7 7 25,-8 0 15,8 7-236,-6-5-6,5 14 193,-7-7-202,8 9 188,-6-1-25,13 0 16,-13 8-94,6-6 79,0 6-29,-6-7 23,5-1-119,-7-8 113,8 7-16,-6-7 13,6 1 117,-8 5-120,0-13 2,0 14 332,0-14 59,0 5-166,0 1-188,0-6-22,0 6 39,-8-8 32,6 0-25,-13 7-517,5-5 238,-7 6-4,-1-8 256,1 0-852,0 0 387,0 0 126,-1 0-597,1 8 877,7-6 0,-13 13 0,4-5 0</inkml:trace>
  <inkml:trace contextRef="#ctx0" brushRef="#br0" timeOffset="501">744 104 7951,'-10'0'258,"2"0"-256,8 0 54,-7 0 165,5 0-381,-6 0 202,8 8 120,-8-6-179,7 6 0,-7-1 154,0-5 0,6 14-296,-5-7 118,-1 9 0,6-1-321,-6 0 214,1 0 12,5 1-359,-14-1 230,14 0 0,-13 1 181,13-1-392,-6 0 177,1 1 299,5-9 0,-6 6 0,8-13 0,0 6 0,39-62 0,9-13 0</inkml:trace>
  <inkml:trace contextRef="#ctx0" brushRef="#br0" timeOffset="749">709 191 7005,'10'-17'-942,"5"-1"1305,-13 9 27,6 1-283,-8 8 726,0 0-740,0 8 24,0 1-138,7 1 113,-5 5-1,6-5 1,-8 7-166,8 0 9,-6 1 142,5-9-12,1 7-247,-6-7 231,13 9 9,-13-1 3,6 0-31,-8 1 1,8-9 17,-6 6-67,5-5 57,-7 7-69,0-7 218,8 5-18,-6-5-133,5 0 27,-7 5 575,0-13-233,-7 6-166,5-1 59,-13-5-211,13 6 57,-14-8-19,7 0 86,-9 0-238,9 0 23,-7-8 136,7-1-1103,-9-1 519,1-5 232,0 5 220,7 0 0,-5-28 0,5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06.01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139 35 7991,'0'-10'-47,"0"2"86,0 8-39,0-7 168,0 5 754,0-6-787,-8 8-1,6 8 1,-5 1-341,-1 1 144,6 13-46,-6-12-425,1 14 273,5-7 154,-14 7-77,15-6-279,-7 6 188,0 0-1,6-6-202,-5 14 195,-1-14-92,6 14 264,-6-14 110,8 6 0,-7-8 0,-3 0 0</inkml:trace>
  <inkml:trace contextRef="#ctx0" brushRef="#br0" timeOffset="302">139 121 7991,'10'0'0,"-3"8"0,-7-6-86,0 5 18,8 1 223,-6-6-342,6 6 24,-8-8 257,0 7 0,0-5-251,0 14 233,7-14 0,-5 5 19,6 1-281,0-6 241,-6 13 0,13-13-304,-13 14 266,13-15 2,-13 15 195,6-14-193,-1 5-2,-5 1-1,6-6 196,-8 13 14,0-13-191,8 6 23,-6 0-15,5-6 25,-7 13-19,-7-5 52,5-1-200,-14 7 165,7-15-10,-8 15-183,-1-14 0,1 13 186,0-5-356,-8-1 149,5 7-1,-5-14 110,8 5-625,0 1 287,-8-6 160,13 6 215,-11-8 0,21-16 0,-5-3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10.90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225 356 7892,'0'-10'-39,"0"3"2283,0 7-2069,0-8 45,0 6-433,-7-6 180,5 8-36,-6 0-46,24 0-66,-5 0 259,14 0-805,0 0 338,2 0 138,7 8 0,1-6-586,0 6 368,-1-1 85,1-5 31,-1 14 353,1-7 0,-54 24 0,-14 3 0</inkml:trace>
  <inkml:trace contextRef="#ctx0" brushRef="#br0" timeOffset="232">1 685 8325,'0'-10'1068,"0"2"-877,7 8-277,-5 0 268,14 0 0,-7 0 1,9 0-337,6 0 134,3 0-1,0 0 171,14 0-1086,-13 0 509,15 0 228,-1 0 124,10 0-1577,2 0 1072,5 0 580,1 0 0,15 0 0,11 0 0,11 0 0,0 0 0</inkml:trace>
  <inkml:trace contextRef="#ctx0" brushRef="#br0" timeOffset="823">1643 252 7902,'0'-9'-904,"0"1"1567,0 8-224,0-8-1,0 6 183,0-5-403,0-1 0,-7 6 0,5-6-51,-6 8 486,8 0-586,-8 0-1,7 0 27,-7 0-48,0 0 143,-1 0 0,-1 8-355,-5 2 166,5 15 13,-15-6 105,6 13-162,-6-5-304,0 16 468,6-7-74,-6 14-417,7-13 171,1 13 0,7-14 144,3 14-251,7-13 106,0 5-4,7-15 311,3 5-1,15-12-192,-6 5 42,22-16 490,-13-1-233,22-8 27,2 0-172,2-8 173,6-9-1,-1-2-985,3-22 1018,-1 13-90,14-22-82,-19 13 162,11-13-230,-15 14 151,-8-14-315,-2 13-62,-7-13 157,-8 14-23,-10-14-130,-1 13-130,-14-5 209,-2 0-91,-10 5 10,-15-5-44,-2 7 239,-8 8-85,-7 2-263,-2 16 104,-16-7 1,7 14-503,-7 2-193,0 10 350,-1 15 587,0 2 0,-9 11 0,9 5 0,1 3 0,1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16.733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0923E6"/>
      <inkml:brushProperty name="anchorY" value="-6.0341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1612E6"/>
      <inkml:brushProperty name="anchorY" value="-6.05333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1987E6"/>
      <inkml:brushProperty name="anchorY" value="-6.07464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2394E6"/>
      <inkml:brushProperty name="anchorY" value="-6.09576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2817E6"/>
      <inkml:brushProperty name="anchorY" value="-6.11709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3056E6"/>
      <inkml:brushProperty name="anchorY" value="-6.13584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3591E6"/>
      <inkml:brushProperty name="anchorY" value="-6.15675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4168E6"/>
      <inkml:brushProperty name="anchorY" value="-6.17806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4835E6"/>
      <inkml:brushProperty name="anchorY" value="-6.19904E6"/>
      <inkml:brushProperty name="scaleFactor" value="0.5"/>
    </inkml:brush>
  </inkml:definitions>
  <inkml:trace contextRef="#ctx0" brushRef="#br0">191 354 8260,'-18'0'174,"9"0"80,-7 0-297,15 0 64,-7 0 233,0 0-263,-1 0 262,-1 0 0,2 0-432,1 0 156,-3 8 0,0-7 202,3 15-284,-1-7-1,6 9 282,-13-1-35,13 0-185,-14 1 1,15-1 163,-7 8-181,8-6-8,0 14 145,-8-6-17,6 0 13,-5 5-148,7-13 122,0 14 19,0-14 20,0 6-35,0-7 7,7-1-1,-5 0-6,6 0 6,-8 1-5,8-1-172,-7-7 168,15-3-1,-14 1-2,13-6 40,-13 6-41,13-8 4,-5 0 163,15 0-162,-6-8-1,14-2 225,-6-7-16,15 0-180,2-8-606,8 6 330,0-14 268,8 6 36,1-8-32,8-7-1442,0 6 1436,8-7 6,-6 16-5,14-5 180,-6 5-183,15 0-22,-13 2 17,11 8 178,-21 7-178,13 2-712,-13 8 711,6 0 15,-8 0-12,-7 8-258,5 2 256,-13 7 45,6 0-42,-1 1-298,-5-1 284,6 8-26,-16-6 20,6 6-498,-6-8 276,0 1-53,-2-1 103,-7 0 83,0 1 488,-9-9-662,7 7 1382,-14-7-1242,-1 8 730,-3-7-547,-13 5-56,6-5-127,-8 7 21,0-7 424,-8 5-200,-2 3 31,-15 1-231,-2 6 260,-7 0-223,-1-6 69,1 6-54,-1-15 263,0 5 9,1-13-317,-1 6 78,1-8 53,7 0-42,-6 0 195,14 0 19,-6-8-187,0 6-11,13-13-254,-11 5 1,21-7 249,-5-1 16,7 1-538,0 0 242,0-1-29,7 9 267,3-7-81,15 7 74,-6-8-343,14-1-1,-6 9 216,15-7 53,-5 14 145,13-13-172,-14 13-42,22-6-608,-12 1 882,21 5-214,-13-6 45,13 8-49,-5 0 486,14 0-215,-12 0-773,11 0 658,-14 0-48,1-8-13,5 7-520,-13-7 637,5 8-94,-7 0-11,0 0 138,0 0-116,0 0 21,7 0-28,-12 0 20,10 0-16,-13 0-1,8 8-289,0-7 11,-8 7 264,6-8 4,-13 0-3,5 0 639,-7-8-640,7-1 0,-13-8 228,11-8 3,-13 5-216,0-12 41,6 5-40,-6-15 450,-1 5-448,-1-13-271,-15 14 272,5-14 579,-13 13-535,14-13-35,-14 6 1,5 0 41,-7 1-36,0 9-3213,0 7 3133,0-6 0,-15 37 0,-4 0 0</inkml:trace>
  <inkml:trace contextRef="#ctx0" brushRef="#br1" timeOffset="1943">675 1582 7917,'-10'0'0,"-5"-8"253,13 6-35,-13-6 0,13 8 1,-14 0 158,14 0-104,-13 0-54,13-7-1,-5 5 24,-1-6-24,6 8 60,-6 0-273,1 0 214,5 8-1,-6-6-392,8 13 192,-8-5 52,6 7-326,-5 0 149,7 1 0,0 7 151,0-6-143,0 13-73,0-12 246,0 12-136,0-5-471,0 0 224,0 6 152,0-14-122,0 6-74,7-8 100,-5 1-33,14-1 164,-7-8 20,9-1-86,-1-8 302,0 0-18,0 0-206,8 0-14,-5-8 219,5-1 4,0-16-191,-6 6 95,13-14 296,-12 14-120,5-14-7,-8 14 202,0-14-177,0 6 69,-7 0-233,-2 2 274,-8 8 17,0-8-199,0 6-94,0-6 79,0 8-16,-8 7 33,-2-5-219,-7 13-20,0-14 202,0 14-4,-1-5-234,-7 7 214,6 0 30,-6 0-82,0 7-332,6 3 140,-14 7-1,14 1-217,-6-1 184,8 8-66,0-6-367,-1 6 256,9-8 150,1 1-84,8-1-211,0-7 176,0 5 0,0-13 94,0 13 264,8-13 0,1 6 0,9-8 0,-1 0 0,8-8 0,-6-1 0,6-9 0,0 1 0,-6 0 0,6-1 0,-8 1 0,1 8 0,-1-7 0,-7 7 0,5-9 0,-5 1 0,-1 7 0,-1 3 277,-8 7-99,0-8-4,8 6 90,-6-6 1,5 8 227,-7 0-236,0 8 22,0-6-120,0 13 111,0-5 39,0 7-176,0 8 67,0-6-323,0 6 123,8 0 1,-6 2 144,5 0-414,-7 6 182,8-6-27,-6 7 188,13 1-1272,-13 0 1199,14-1 0,-14 24 0,5 5 0</inkml:trace>
  <inkml:trace contextRef="#ctx0" brushRef="#br2" timeOffset="2368">1176 1288 7947,'0'-10'7,"0"-5"-7,0 13-80,0-14 207,-7 14-55,5-13 150,-6 13-184,8-5 0,0 7 218,0-8-51,0 6 38,-8-6-43,7 8 1302,-7 0-1329,8 8-160,0 2 13,0 7 141,0 8-9,0 2-293,0 0-1,0 5 205,0 3 44,0 1-393,0 7 168,8-1-60,-7-6 234,7 14-688,-8-13 314,0 13 117,0-14-329,0 14 187,8-13 1,-6 5-604,5-15 393,-7 6 61,0-14 46,8 14 440,-6-14 0,6-2 0,-8-9 0,7-8 0,18-46 0,12-12 0</inkml:trace>
  <inkml:trace contextRef="#ctx0" brushRef="#br3" timeOffset="2618">1349 1253 7537,'-9'-10'-414,"1"3"1184,8-1-290,0 6 2435,0-5-2855,0 30 189,0-10-50,0 27 0,0-13-674,0 16 317,0 1-173,0 0 342,8 6-1045,-6 2 545,13 2-470,-13 5-515,13 1 628,-13-7 228,14 15 618,-14-7 0,13 31 0,-5 6 0</inkml:trace>
  <inkml:trace contextRef="#ctx0" brushRef="#br4" timeOffset="3402">2231 1288 7956,'0'-10'306,"0"2"-393,0 8 65,8 0 0,-6 0-10,6 0-115,-1 0 246,-5 0-1,6 0-97,0 0 87,-6 0 0,13 8-154,-13-6-18,13 13 8,-13-13-25,13 6 135,-13 0 2,6-6 1,0 5 233,-6 1-7,5-6-223,1 6 1,-6-8 639,6 0-723,-8 7 118,0-5 157,0 6-115,-8-8-63,6 0 39,-13 0-5,5-8 19,-7 6-176,0-5 131,-1 7 13,9 0-43,-7-8 92,7 6-54,-9-6-8,1 8-6,0 0-68,7 0 94,-5 0-17,5 0-290,1 8 132,-7-6-22,7 13-14,-1 3-19,2 1 169,1 13-34,5-5-162,-6 8-25,8-1 188,0 1-53,0 7-369,8 3 369,-6-1 28,13 6-53,-5-6-234,7 0 246,-8-2-5,7-7-427,-7 7 211,1-5-31,5-3-207,-13-1 175,6-14-101,-8 6 303,0-8 160,0 1 236,0-1-236,0-7 0,-8-3 0,-32-45 0,-16-10 0</inkml:trace>
  <inkml:trace contextRef="#ctx0" brushRef="#br5" timeOffset="3593">1920 1789 7941,'-10'-9'172,"-5"1"48,13 8 277,-6 0-481,1-8-1,5 6 206,-6-5-495,8 7 298,0 0-127,8 0 229,1 0 1,9 0-434,-1 0 187,8 0 0,2 0-492,8 0 257,-1 0 176,8 0-351,3-8 247,6 6-405,1-13 486,0 13 202,0-14 0,46 7 0,-43 0 0,0 0 0</inkml:trace>
  <inkml:trace contextRef="#ctx0" brushRef="#br6" timeOffset="4268">2543 1755 8302,'-10'7'563,"2"-5"-343,8 6 56,0-8-55,0 8-106,0-7 106,0 15-1,0-7-223,0 9 54,0-1 170,0 0 0,0 1-853,0-1 393,0 0 196,0 1 39,0-1-412,0 0 252,0-7-43,0 5 134,0-13 42,8 6 31,-6-8 176,6 0 58,-8-8-241,7-2 54,-5-15-42,6-1 320,0-9-140,-6 8 75,13-13-186,-6 11 118,1-13-112,5 15 31,-5-6-8,0 14-174,5-14 179,-5 14-349,-1-6 153,7 15-8,-14 3 160,13 7-172,-13 0 172,13 0-57,-13 7 36,14 11-273,-15 9 1,7 7 177,0 1 52,-6 7-285,13-6 0,-13 7 194,6-9-187,-1-7-49,3 6 254,0-14-38,5 6-162,-13-8-21,13-7 192,-5-2-197,-1-1 131,7-5 39,-7 6 0,1-8-75,5-8 65,-13-1-88,6-9 2,-8 9 287,8-7 26,-6 7-224,5-1 461,-7-5-204,0 13-50,0-13 0,0 13 2643,0-6-2546,0 23-38,0-3-404,0 13 156,0-8 0,0 0-157,8 1 134,2-9-82,-1 7 167,7-7 22,-7 9 19,16-9-43,-6-1 191,6-8-165,0 0 6,2 0-15,0 0 155,6-8-141,-14-1-3,14-9 29,-14 1 175,14-8-151,-22 6-26,12-14 216,-13 14 5,-1-14-161,-1 14 153,-8-14-166,0 14-7,0-14 20,0 14 209,-8-13 0,-1 12-201,-16-5 33,6 16-87,-14-7 111,6 15-41,-8-7 49,9 8-303,-7 0 267,6 8-10,-8 9-597,9 2 273,-7 14 120,6-6-991,0 7 505,2 1 277,15-1 42,-5 1-625,13 7 438,-6-5 474,8-3 0,31 7 0,8-5 0</inkml:trace>
  <inkml:trace contextRef="#ctx0" brushRef="#br7" timeOffset="4844">3442 1616 7897,'-10'0'-423,"3"0"1206,7 0-699,0 8 346,0-6-142,0 13-1,0 3-143,7 1 267,3 13-248,7-5 0,0 16-1,1-7-544,-1 6 542,0 1 40,1-7-398,-1 14 173,0-13 28,0 5-346,1-15 227,-1 5 25,-7-20 78,5 11-100,-13-13-51,6-1 476,-8-1 549,0-8-827,0-15 184,0 3 34,0-21-193,7 6-140,-5-7 150,6-1 62,0 1-367,1-1 167,1 1 18,5-1 151,-13 0-242,14 8-13,-15 2 204,7 8-57,-8 8-111,8 1-62,-6 0 183,5 6-91,-7-5 328,0 7-265,0 23 186,0-10-1,0 27-150,0-13 61,0 8-42,0 7-10,0-5 48,0-3-273,0-1 241,0-14-9,0 14 20,0-14-254,0-2 229,0-1-2,0-7 0,0 1-254,0-2 220,8-8 14,-6 0 256,13 0-264,-13-8-39,14-2 293,-7-15 9,9-2-228,-9-7-16,7-1-152,-7 1 165,1-9-1,5 7 55,-13-6-964,6-1 436,-1 7 205,-5-6-1,6 15-1237,-8-6 594,0 14 292,0-6 172,0 15 427,0 3 0,-31 60 0,-7 15 0</inkml:trace>
  <inkml:trace contextRef="#ctx0" brushRef="#br8" timeOffset="5328">4220 1582 10486,'10'7'635,"-3"3"-556,-7 15-2,8 2 137,-6 7-227,6 1-45,-1 7 238,-5 2-649,6 1 460,-8 5 0,0-14-123,0 6 110,0-7-48,8-8 179,-6-2-515,5-8 226,-7-7 63,0-3 280,0-7-162,8 0-54,-6-7 42,6-3 585,-1-15-281,3-2-142,7-7 136,0-1 26,1 1-471,-1-9 168,0 7 66,8-7 47,-6 9-31,6-1-92,-7 8 100,-1 2 76,-7 8-67,5 0-193,-5 7-1,-1 3 118,7 7 258,-14 0-452,13 7 211,-13 11-40,13 1 120,-13 13-94,13 3 6,-13 1-450,14 7 213,-7-9-6,1 1 224,5 0-710,-13-1 333,14-7 125,-14 6 229,13-14 0,-5 6 0,7-8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26.004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559E6"/>
      <inkml:brushProperty name="anchorY" value="-6.2203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6914E6"/>
      <inkml:brushProperty name="anchorY" value="-6.24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7885E6"/>
      <inkml:brushProperty name="anchorY" value="-6.26146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58884E6"/>
      <inkml:brushProperty name="anchorY" value="-6.28262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60053E6"/>
      <inkml:brushProperty name="anchorY" value="-6.3041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61264E6"/>
      <inkml:brushProperty name="anchorY" value="-6.32553E6"/>
      <inkml:brushProperty name="scaleFactor" value="0.5"/>
    </inkml:brush>
  </inkml:definitions>
  <inkml:trace contextRef="#ctx0" brushRef="#br0">1 331 6027,'9'0'300,"-1"0"2837,-8 0-3124,0 7-82,0 3 92,0 7 13,0 0-25,-8 1-29,6-1 25,-5 8 17,7-6-16,0 14 6,0-14 9,0 14 127,0-6-12,0 0-109,0 5 10,0-13 17,7 6-19,3 0-2,0-5 5,5 5-84,-5-8 86,15-7 6,-6 5-4,6-5-99,0-1 99,-6-1-6,14-1 4,-14-5-175,14 6-29,-7-8 182,9 0-244,-8-8 226,6 6-30,-7-13 36,9 13-25,0-13 7,-1 5-27,1 1-13,-1-7 29,1 7 1,0-1 2,7-5-286,-6 5 26,14-7 256,-13-1 16,13 9-28,-6-7 0,8 15 279,7-7-858,-5 8 588,6-8-19,-8 6 167,0-5 6,7 7-146,3 7 11,-1-5-243,-1 14 245,-1-15 16,-5 15-17,13-14-65,-5 13 77,-1-13-11,7 13-90,-15-13 76,15 14 8,-7-14-15,1 13-1,-3-13 8,-7 13-29,-8-13-75,6 14 93,-13-14 1,5 13-16,-8-13 135,-7 6-106,6-1 223,-14-5-232,6 13 792,-7-13-781,-9 14-4,7-14 201,-15 5-172,7-7 9,-8 0-16,0 8 18,0-6 270,0 6-267,-8-1-6,-1-5 1,-1 6-119,-5 0 117,-2 1 2,-3 1-70,-5 5 75,0-13-7,6 14-150,-13-15 143,12 7-4,-5 0 6,0-6 171,6 5-174,-6-7-16,8 0 13,0 0 81,-1 0-75,9 0 0,-7 0-2,14-7-40,-13 5 44,13-14 19,-6 7-90,8-1 83,0-5-8,0 5-273,0-7 263,0 0-15,8 7 13,2-5-248,-1 5 229,7-7-30,-7 7 23,16-5-35,-6 13 20,14-13-9,-14 13 13,14-14 128,-6 14-127,7-13-3,1 13 307,0-6-136,-1 1 0,9 5-37,-7-6-97,6 0 36,-7 6-25,-1-5 113,9 7-99,-7 0 34,7 0-26,-9 0-74,1 0 89,-1 0 7,1 0-14,-1 0-104,1 7 100,0-5 5,-1 14-6,1-7-40,7 9 35,-5-1-375,13 0 235,-14 1 118,14-1 3,-6 0 18,8-7-20,0-3-466,0-7 466,0 0 252,0 0-249,7 0 3,-13-15-1,4 3 193,-8-20 0,-5 13-142,5-14-31,1 6 344,-7-8-157,14-7 46,-13 6-43,5-7-67,-8 9-64,9-8-144,-7 5 158,6 2 38,-7 3-30,0 13-375,-1-14 165,1 14-27,-8-14 210,-2 14-603,0-6 277,-6 8 353,6-8-1181,-8-2 932,-7 0-207,5-6-621,-13 6 406,6-7 549,-8 7 0,-39 17 0,-9 12 0</inkml:trace>
  <inkml:trace contextRef="#ctx0" brushRef="#br1" timeOffset="784">848 1195 8081,'0'-17'0,"0"7"-99,0-5 166,0 5 60,-8-7 107,7 0 60,-15 7-60,14-5 1,-5 13 35,7-13 24,0 13 483,0-6-572,0 23-73,0-3 42,0 13-5,0 0-12,0 2-331,7 7 136,-5 9 0,14-7-5,-15 6-82,15 1 221,-7-7-483,1 6 200,5-7 0,-13 0 210,14-1-704,-7 1 332,1-1 167,5 1-106,-5-1-443,-1 1 228,7-8 133,-7 6 0,1-14-272,5 6 642,-13-8 0,6-7 0,-8 5 0,-15-36 0,-5 0 0</inkml:trace>
  <inkml:trace contextRef="#ctx0" brushRef="#br2" timeOffset="1009">641 1507 7483,'-8'-10'727,"6"2"-455,-6 8-337,8 0 154,0-7 1,0 5-121,0-6 88,8 8 14,2-8-14,7 6-294,8-5 0,2 7 277,7-8-1,1 6-745,0-6 346,7 8 128,2 0-297,0 0 529,6 0 0,7 13 0,7 5 0,10 1 0,0 1 0</inkml:trace>
  <inkml:trace contextRef="#ctx0" brushRef="#br3" timeOffset="2068">1436 1507 8029,'10'-8'540,"-3"6"-311,-7-6 326,0 8-325,-7 16-339,5-5 147,-6 14 46,8-8 101,-8 8-614,6-5 271,-5 12 1,-1-13 271,6 14-282,-13-14-19,13 6-2,-6-7 212,1-1 244,5-7 0,-6 5-263,8-13 13,-8 6 280,6-8 0,-5 0-212,-1 0 92,6 0-80,-6-8-23,8-9-115,0-3 126,0-12 53,0 12-19,0-12-192,0 5 0,0-8 150,8 8 7,-6 2-282,13 0 13,-5 6 171,0-6 56,5 16-349,-6-7 157,1 14-47,5-5-91,-5 7-28,15 0 280,-6 0-242,6 0 222,-7 7-53,7 11-59,-6 1 294,13 6-206,-5-8-40,8 0 32,-1 1 279,1-1-284,0-7 16,-1 5 204,1-13-190,-8 6 0,5-8 182,-12 0-163,5 0 4,0 0 18,-6 0 255,-2-8-262,-2-2 28,-13 1-18,14-7 223,-14 7 14,5-9-220,-7 1 36,8 0 261,-6-8-95,6 6-9,-8-6-87,0 7-42,-8 1 37,6 0 183,-13-1 40,13 1-234,-14 8 22,14-7-59,-13 14 52,5-5-2,1 7 39,-7 0-264,7 0 219,-1 0 3,-5 0-9,5 7-605,-7 11 281,0 1 137,-1 13-51,9-5 193,-7 8-90,15 0-836,-15-1 383,14 1 214,-5-1 37,7 1 34,0-8 67,7 5-8,3-12-30,7 12 125,8-12-103,2-3 21,8-9 3,7-8 227,2 0-215,8 0-379,-8-8 542,6-2 0,-6-7-122,0-8 171,-1 6 51,-1-14-217,-5 6 43,-3 0 197,-9 2 11,0 8-235,-13 0 55,11 7 133,-21-5 43,13 13 186,-13-6-306,6 8 413,-8 0-286,-8 8 385,6 1-244,-6 9-79,1-1-68,5 0-35,-6 8-20,8-6 63,0 6-521,0 0 231,0-5 26,0 5 194,0-8-323,0 0 127,0-7 0,0 5 74,8-13-207,-6 13 52,13-13 1,-13 6 179,13-8-40,-5 0-84,7 0 474,0-8-191,1-1 0,-1-8-163,0-8 247,1 5 35,-1-12-259,0 12 85,0-12-162,1 5 136,-1-8-25,-7 1 63,5-1-222,-13 1 192,6-1-23,-1 0 164,-5 8-169,6-5-4,-16 13 344,6-6-167,-13 15 0,5-5-151,-15 13-252,6-6 288,-14 8-32,7 8 32,-1 1-373,-6 9 172,6 7 1,0 1 198,-5 1-354,5 6 135,0-14 1,2 14-609,15-14 349,-5 6 78,13-8-536,-6 1 298,8-9 195,0 7 10,0-14 307,0 5-95,16-7-80,-5 0-82,14 0 515,0 0-216,2-7 1,0-3-254,6-7 317,-7-1-82,1 1 0,6 0 271,-14 7-184,6-5-22,-8 13 143,1-13-81,-1 13 1,0-6-75,-7 8 301,5 0-147,-13 0-10,6 8-149,0 1 160,-6 16-144,5-6-16,-7 14 62,0-6-354,8 8 147,-6-1 1,13 1-919,-13-1 501,21 1 219,-11-8 275,13 5 0,7-28 0,5 2 0</inkml:trace>
  <inkml:trace contextRef="#ctx0" brushRef="#br4" timeOffset="2360">3304 1161 7941,'-10'0'479,"-5"0"-479,13 0 595,-6 0-218,0 0 0,7 0-218,-7 0-183,0 7 170,6-5-1,-5 14 1,7-14-196,0 21 0,0-12 201,0 22-31,0-6-281,0 7-1,0 9 24,0 1 230,0 0-151,7 6-20,3-6 82,-1 8-345,7 0 142,-7-8 0,1-2-451,5-7 309,-13 0 105,14-9-1,-7-1-441,1-7 277,5-9 44,-13 7 267,14-14 91,-14 5 0,5-61 0,-7-13 0</inkml:trace>
  <inkml:trace contextRef="#ctx0" brushRef="#br5" timeOffset="2560">3079 1472 8606,'17'8'-251,"8"-6"266,2 13-407,8-13 185,7 13-482,2-13 667,8 6 22,8 0 0,8-1 0,10 3 0,9 3 0,0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31.500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62507E6"/>
      <inkml:brushProperty name="anchorY" value="-6.3467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63857E6"/>
      <inkml:brushProperty name="anchorY" value="-6.36794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64963E6"/>
      <inkml:brushProperty name="anchorY" value="-6.38648E6"/>
      <inkml:brushProperty name="scaleFactor" value="0.5"/>
    </inkml:brush>
  </inkml:definitions>
  <inkml:trace contextRef="#ctx0" brushRef="#br0">208 381 7940,'10'0'-245,"-2"0"389,-8 0-102,7 0 1,-5 0 536,6 0-430,0-8-222,-6 6 206,5-5 0,-7 7-1,8 0-252,-6 0-1,6 0 182,-1 0 37,-5 0-241,14 0 0,-7 0 188,1 0-230,5 0-16,-5 0 239,7 0-123,-7 7 107,5-5-46,-5 6 36,-1 0-86,7-7 72,-7 7-36,1-8 29,-2 8 252,-1-6 0,-5 5-232,6-7-9,0 0 617,-7 0 657,7 0-1098,-23 0-18,3-7-293,-13 5-1,8-6 264,-8 8-11,6 0-384,-6 0 195,0 8-102,-2 1 238,-8 9-213,8-1-1,-5 8 85,5 2-76,-8 7 117,8 1 16,-5 0-153,13-1-1,1 1 131,3-1 1,13 1-87,-13-8 85,13 6-22,-6-14 18,16 6-112,1-8 91,9 0 5,-1-7 5,0 5 73,0-13-77,8 14-16,-5-14 174,12 5-153,-13 1-1,14-6-55,-14 6 58,14-8 8,-6 0-16,0 0-256,6 0 264,-7-8 3,1 6-3,6-13-599,-14 5 261,14-7 131,-14-1 0,6 1 249,-8 0 0,-7-54 0,-2-14 0</inkml:trace>
  <inkml:trace contextRef="#ctx0" brushRef="#br1" timeOffset="317">693 0 9883,'0'18'373,"7"-1"-426,-5 8 222,6-6 0,0 14 0,-6-6-322,5 15 25,-7-5-725,0 12 853,0-4 0,-9 14 0,-5 10 0,0 5 0,-1 0 0</inkml:trace>
  <inkml:trace contextRef="#ctx0" brushRef="#br2" timeOffset="991">1021 571 7886,'0'-10'457,"0"3"27,0 7-767,0-8 234,0 6 184,0-6-242,0 1 104,0 5-1,8-6-107,-6 8-1,6-8 202,-1 7-196,-5-7-18,14 8 192,-15-8-1,15 6-312,-14-5 264,13 7 15,-13 0-13,6 0 265,-1 0-1,-5 0-234,6 0-11,0 0 273,-6 0 745,5 0-1165,-22 0 218,3 0-194,-13 7 180,8 3 12,0-1-14,0 7-254,-1-7 0,1 9 163,0-1 50,7-7-492,-5 5 223,5-5 79,0 7-142,3 0 115,-1 1-1,6-1-43,-6 0 14,8 0 83,0 1 43,8-1 201,2 0-213,7 1-77,8-1 64,-6 0 215,6 0-1,0 1-181,-6-1-14,14 0 459,-14 1-204,14-1 75,-14-7-36,6 5-148,-8-5-56,1-1 208,-9 6-11,7-13-116,-14 14-41,5-14 439,-7 5 165,0-7-560,-7 0-125,-3 0 144,-15 0 29,6 0-372,-14 0 148,6 0 1,-7 0-239,7 0 198,-6 0-29,14 0 240,-14 0-1598,14 0 1502,-6 0 0,0-7 0,-2-3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5:42.364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4893E6"/>
      <inkml:brushProperty name="anchorY" value="-6.5604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5761E6"/>
      <inkml:brushProperty name="anchorY" value="-6.58323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6632E6"/>
      <inkml:brushProperty name="anchorY" value="-6.60556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7593E6"/>
      <inkml:brushProperty name="anchorY" value="-6.62815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8664E6"/>
      <inkml:brushProperty name="anchorY" value="-6.65074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79897E6"/>
      <inkml:brushProperty name="anchorY" value="-6.67298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81274E6"/>
      <inkml:brushProperty name="anchorY" value="-6.69507E6"/>
      <inkml:brushProperty name="scaleFactor" value="0.5"/>
    </inkml:brush>
  </inkml:definitions>
  <inkml:trace contextRef="#ctx0" brushRef="#br0">139 433 7957,'-10'-7'494,"2"5"-271,8-6 680,0 8-681,-7 0 1,5 0 53,-6 0 0,8 8 129,0 3-357,0 12 54,0-4-73,0 14 1,0 0 0,0 9-367,0 2 226,0 2 209,8-1-579,-6 12-173,5-18 562,-7 18-115,8-13-490,-6 1 254,6-3 114,-8 0 0,2-11 0,1 2-683,3-7 428,0-2 584,-6-7 0,0-8 102,8 7 0,-14-53 0,4-3 0</inkml:trace>
  <inkml:trace contextRef="#ctx0" brushRef="#br1" timeOffset="384">52 451 7957,'-17'-10'475,"7"2"-252,3 8 144,7-7-385,-8 5 41,6-6-313,-6 0 250,8 6 0,2-7 1,4 5 50,5-2 108,5 0 0,1-1-161,0 5-24,8-6 165,2 8 1,8 0-239,-1 0 53,1 0 100,0 0 0,-1 2 0,-1 4-83,-4 5 115,3 5-211,-5 1 178,0 0 0,-2 1 0,-8-1-17,1 0 19,-9 0-28,-1 1 313,0-1-5,-6 0-272,5 1 11,-14-1 178,-3 0 18,-15 0-191,6-7 0,-14 9 1,4-5 77,-3-1-46,-3 1 67,1 3-257,-1 0 8,0-7 186,1 5-340,7-13 157,2 6-38,8-8-805,-1 0 430,1 0 242,7 0 48,3 0-727,7-8 958,0-1 0,46-47 0,11-10 0</inkml:trace>
  <inkml:trace contextRef="#ctx0" brushRef="#br2" timeOffset="950">709 641 7957,'-9'7'156,"-1"-5"623,4 4-557,-3 4 56,-1-8-240,2 5-1,8 1 186,0-6-1,0 13-624,0-5 335,0 7 100,0-7 0,0 5-255,0-5 177,8 7 0,2-7 209,7 5-665,0-5 283,1-1-119,-1 7 164,0-14 103,0 5 40,8-7 102,-5 0-101,5 0-17,-8 0 13,0-7 243,0 5 2,8-21-176,-13 11-36,11-21 208,-13 14 0,-1-13-132,7 5 1,-13-8 0,7 0 86,-2 1 107,-2 7-208,-6-6 48,0 6-41,-8-7 207,-2 7-194,-7 2 21,0 8-17,-8-1-53,5 9 55,-12-7 15,13 14-12,-14-5-191,6 7 0,0 7 196,-6 3-206,7 7-21,-9 1 196,8 7-35,2-6-686,8 13 295,-1-12 180,9 12-626,1-12 365,8-3 107,0-2 1,0-5 219,0-1-32,8 7-115,1-14 91,16 5 395,-5-7-191,12 0-56,-12-7 327,12 5-195,-5-6 1,0 0 54,6 7 0,-14-15-129,6 14-80,0-13 304,-6 13 1,6-6-157,-15 8-78,5 0 60,-13 0-44,13 0 18,-13 0-14,14 0-210,-14 0-1,5 0 206,1 8-5,-6 2-638,6 7 296,-1 0 119,-5 8-378,14 2 185,-15 8 381,15-1 0,-7 39 0,9 10 0</inkml:trace>
  <inkml:trace contextRef="#ctx0" brushRef="#br3" timeOffset="1784">1297 675 7957,'-9'0'725,"1"0"-716,8 0-17,0 8 45,0-6-6,0 13-1,0-13-234,0 14 1,0-7 222,0 9 4,0-1-441,8 0 202,-6 0-30,5 1 227,1-9 111,-6 7-139,6-14-50,-8 13 664,0-13 481,0 6-787,0-24-233,0 5 253,0-14 0,0 0-76,-8-2-89,6-8 124,-13-7-108,13 5 98,-6-5-652,8 8 276,0-1 141,0 0-30,0 1-532,0 7 271,8 2 169,1 8-612,1-1 320,5 1 184,-5 7 4,7 3-172,8 7 147,-6 0-60,14 7-10,-14 3 56,14 7 7,-14 1 263,6 7 0,0-6 0,-6 6 0,14-8 0,-14 0 267,6 1-245,-8-1 0,-7 0 699,5-7-343,-5 5-209,7-13-26,1 14 236,-9-15-180,7 7 23,-15-8 26,15 8 270,-7-6-124,1 5 0,5 1-58,-13-6-303,6 13 24,0-5 135,-6 0-494,13 5 232,-13-5-40,6 7-286,-1 0 206,-5 8-1,14-6 177,-15 6-96,7-7-103,0-1 239,-6-7-176,13 5 26,-13-13 18,6 13 67,-1-13-97,-5 6 333,6-8 4,0 0-241,-6-8 414,13 6-190,-13-13 52,13-2-27,-13-3 29,14-12-192,-14 12 60,5-12-224,1 5 202,-6-8 4,6 8 23,-8-5-217,0 5 193,0 0-12,0-6-97,0 14 99,0-14-54,-8 7 115,-2-1-100,1 9 10,-7 3-5,-1 5 29,-2 1-26,-6 1 2,0 8 6,6 0-235,-6 0 16,0 8 208,-2 1 7,0 16-213,2-5 190,8 12 6,-1-13-295,1 6-1,0-7 206,7-1 48,2 0-667,8 1 308,0-9 88,0-1-113,0 0 108,0-7 1,0 7 78,8-8 250,2 0-260,15 0 59,-6-8-47,6-1 157,0-8-155,-6 7 31,14-5 300,-14 5-119,14-7 39,-14-1-12,6 9 174,-8-7-152,0 7 80,-7-1 248,5 3-184,-5-1-1,0 6-167,5-6 312,-13 8-138,6 0 1,-3 8-1,1 3 419,-2 5-535,-2 9 96,-2-6-255,0 14 60,8-6 122,-7-1-1012,7 7 479,0-6 225,-6 8-1000,13-1 529,-5 1 302,-1-1 361,7 1 0,16-8 0,14-2 0</inkml:trace>
  <inkml:trace contextRef="#ctx0" brushRef="#br4" timeOffset="2568">2283 416 7920,'0'-10'0,"0"3"1285,0 7-871,-8 0-54,6 0-381,-5-8 226,7 6 1099,0-6-1415,0 31 145,0-9 43,7 26-112,-5-13-1,6 15 197,-8-5-530,0 13 240,8-14 115,-6 14-25,5-13-547,1 5 309,-6-7 103,6-8 0,-8 5-280,7-13 207,-5-1 18,6-3 0,-8-13 355,0 6 1,7-8-293,-5 0 59,6-16 550,0 5-256,-6-22-18,13 6 0,-13-7-149,13-1-49,-5 1 204,0-1-168,5 0 79,-13 1-61,13-1-73,-13 8 83,14 2 30,-15 8-24,7 0-156,-8 7 151,0 2-287,0 8 245,0 16-4,0-5 4,0 22-183,0-14 178,0 6-9,0-8 4,0 8-192,0-5 0,8 5 156,-6-16 17,5 7-256,1-7-16,-6 1 219,6 5 24,-1-13 77,3 6-88,0-8-33,5 0 196,-5 0-196,7-8 24,0 6 205,0-13 0,1 5-160,-1-7-38,0 0 269,1-1 1,-9 1-189,7 7-30,-14-5 227,13 13 2,-13-6-150,6 1-40,-8 5 393,7-6-181,-5 8 38,6 8-105,-8-6-53,0 13-36,0-5-180,8 7 1,-7 0 218,7 1-5,0-1-490,-6 0 220,13 1-25,-5-1 239,7 0-256,0-7 3,1-3 137,-1-7 62,0 0 194,8 0-213,-6 0 188,14-7-195,-6-3 2,8-7 3,-9 0 129,7-8-118,-6 5 48,0-12-39,-2 12 179,0-12-159,-6 5 49,6 0-39,-15 2 157,-3 8-150,1-8 4,-6 13 405,6-11-188,-8 14 0,-8-1-195,-2 2 16,-7 1 22,0 5-15,-1-6-144,1 8 151,-8 0 63,6 0-55,-14 0-354,14 8 168,-14 1-6,14 9 172,-13-1-399,12 8 175,-5-6-79,8 14-233,0-14 179,-1 14 1,9-7-106,-7 1 162,15 6-47,-7-6 171,16 0 174,1 5-189,16-12-90,2 5 79,15-16-157,-5 7-280,13-14 407,2 5 19,1-7-165,15-7 160,-7-3-810,1-7 556,5-8 399,-13 5 0,5-12 0,-7 5 0,-2-8 0,0 1 0,-6-1 0,-7 1 0,-10-1 0</inkml:trace>
  <inkml:trace contextRef="#ctx0" brushRef="#br5" timeOffset="3510">3839 53 7920,'-7'-10'723,"5"-5"-253,-6 13 56,8-6-308,-8 8 171,6-7-171,-5 5 1,7-6-29,0 8-145,0 15-127,0 4 142,0 16 49,0 0-378,0 7 209,0 2-298,0 0 505,0 6-320,0-6 103,0 1-20,0 12 72,0-18-70,7 18 67,-5-20 55,6 13-33,0-14-259,-6 14 250,5-21 20,-7 11-480,0-20 223,0 12-33,0-12-50,0 5 412,0-16-295,-7-1 144,5-8-160,-14 0 76,14 0 43,-13 0-60,5-8 186,1-1-186,-7-16 38,7 5-90,-1-12 490,-5 5-181,13-8 1,-13-7 199,13 5-175,-14-5 64,7 0 12,-1 5 37,2-5-237,1 8 55,5 7 608,-6-6-265,0 21-173,6-11 84,-5 14-190,7-1 23,0 2-156,0 8-72,0 16-1,0-5-209,0 22 190,7-14 2,-5 14-149,14-14 122,-7 14-1,1-14 42,5 14-73,-5-14 76,7 6 50,8-8-113,-6 0 405,14 1-158,-6-9-15,8-1-90,7-8 121,-6 0-369,14 0 243,-5-8 230,6-1-211,1-16 39,8 6-924,-6-6 616,-2 0 272,-10 5-207,-8-12-14,1 12-27,0-4 227,-9 6 245,-8 1-289,-3 0 598,-13-1-596,6 9 181,-8-7 79,0 14-3,-8-5-253,-2 7 362,-7-8-173,0 6 49,-8-6 33,6 8-169,-6 0-29,0 0 86,5 0-266,-12 0 227,13 0-21,-14 8 43,14 2-268,-6-1-1,7 7 225,1-7-42,0 9-244,0-1 188,7 0 59,-5 8-382,13-6 163,-6 6-54,8 0 12,8 2-33,1 0 214,9 6-53,7-6-56,1 0 60,9-2 21,7-8-327,-5 0 603,13-7-9,-14-2-290,14-8 24,-6 0 321,8 0-134,-8-8 0,6 6 169,-13-13-117,5-3 8,-7-1 235,-1-6-179,-7 8 0,-2-1-72,-7 1 158,-1 0-213,0 0 60,-7 7 238,-3 2-364,-7 8 628,0 0-533,0 8 213,-7 2-223,5 7 13,-6 0-279,0 8 0,7-6 267,-7 14-1,8-14-554,0 14 256,0-14 112,0 6-1,0-8-127,0-7-1,0 5 151,0-13 1214,0 6-985,-8-16 0,6-1 344,-5-16-218,7 5-44,0-12 20,-8 5 58,6-8 0,-13 1-58,13-1-90,-14 1-344,14-1 210,-5 0-13,7 8 149,0-5-605,0 13 276,0-6 74,0 7-285,0 1 149,0 0 0,7-1-724,3 9 446,7-7 143,1 15 115,7-7-749,1 8 405,9 0 116,0 0 473,7 0 0,7 16 0,8 6 0,7 2 0,0 0 0</inkml:trace>
  <inkml:trace contextRef="#ctx0" brushRef="#br6" timeOffset="4068">5517 399 7930,'-8'-10'760,"6"2"-467,-6 8-1119,8 0 822,16 0 0,-12 0-38,19 0 37,-14 0-1,1 0 1,5 0-85,-13 0 73,14 0 4,-15 0-3,7 0 568,0 0-271,-6 0 890,5 0-937,-22 0-94,4 0-36,-22 0 0,14 0 86,-6 0-78,0 8 8,6-6-23,-14 13-189,14-5-30,-6 7 215,7 1-1,1-1-577,0 0 277,7 0 124,2 8-404,8-5 243,0 12 0,8-13 139,2 14-3,7-14 54,8 14-81,2-6 303,8 0-1,-1-2-592,8 0 292,-5-6 518,5 6-189,-7-8 0,-1 8-229,1-6 389,-8-1-100,-2-3-10,-8-5-67,-7 7 57,5 0 64,-13-7 83,6 5 372,-16-13-325,-9 14-112,-10-7 8,0 1-129,-13 5-26,11-13 126,-14 6-580,1-1 243,6-5 0,-7 6 258,9-8-1684,-1 0 750,1-8 383,-1-1 334,8-9 0,-5-37 0,5-11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6:16.900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824E6"/>
      <inkml:brushProperty name="anchorY" value="-6.7151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85548E6"/>
      <inkml:brushProperty name="anchorY" value="-6.73435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87434E6"/>
      <inkml:brushProperty name="anchorY" value="-6.75571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89337E6"/>
      <inkml:brushProperty name="anchorY" value="-6.77673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9141E6"/>
      <inkml:brushProperty name="anchorY" value="-6.79819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93525E6"/>
      <inkml:brushProperty name="anchorY" value="-6.81968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95698E6"/>
      <inkml:brushProperty name="anchorY" value="-6.84086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97966E6"/>
      <inkml:brushProperty name="anchorY" value="-6.86212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5.99989E6"/>
      <inkml:brushProperty name="anchorY" value="-6.8807E6"/>
      <inkml:brushProperty name="scaleFactor" value="0.5"/>
    </inkml:brush>
  </inkml:definitions>
  <inkml:trace contextRef="#ctx0" brushRef="#br0">0 813 6205,'0'-9'102,"0"1"682,0 8-769,0 15 7,0-11-4,0 19 0,0-13-68,0-1 68,0 7 0,0-7 2,0 1-4,0 5-7,0-5 9,0 0 71,0 5-74,0-5 7,0-1 1,0 7 42,0-5-49,0 4 0,8-5 46,-6 5-42,5-13 11,-7 14 33,8-14-36,-6 13-3,13-13 100,-13 6-96,6-1 3,0-5 5,-6 6-106,13-8 99,-13 0 2,13 0-2,-13 8-170,14-7 171,-14 7-14,5-8 6,1 0-145,-6 0 137,13 0-9,-13 0-50,13 0 44,-13 0 6,14 0-25,-14 0 19,5 0-16,1 0 11,-6 0 17,13 0-15,-5 0 0,0 0 0,5 0 61,-13 0-58,13 0 6,-5 0-5,-1 0 214,7 0-206,-7 0 8,9 0 52,-9 0-49,7 0-3,-7 0 78,9 0-74,-1-8 14,0 7-5,0-7-103,8 8 98,-5 0 8,5 0-7,-8 0-118,8-8 113,-6 6-5,6-5 5,0 7-108,-6 0 100,6 0-10,0 0 10,-6 0-10,14 0 4,-14 0 22,6 0-23,0 0-3,-5 0 2,12 0-7,-13 0 8,14 0 4,-6 0-4,8 0 111,-9 0-106,15 0 7,-20 0-5,19 0-34,-13 0 35,8 0 7,-1 0-71,9 0 62,-7 0 0,6 0-82,-15 0 78,6 0-2,-6 0 0,7 0-19,1 0 17,0 0-8,-1 0 6,1 0-134,-1 7 129,1-5-6,0 6 4,-1 0 12,1-7-14,-1 7-8,1-8 98,0 0-91,-1 0 1,1 0 120,-1 0-116,1 0 4,-1-8-3,9 7 107,-7-7-101,6 0 11,-7 6-9,0-5 92,-1 7-84,1 0 20,-1 0-16,1 0-129,0 0 128,-1 0 11,1 0-158,7 0 140,-5 0 2,5 7-7,-8-5 1,9 6-5,-7 0 3,14-7 51,-13 7-52,5-8-7,0 0 1,-5 0 9,13 0-5,-14 0-4,6 0 3,-7-8-73,0 7 86,7-7-9,-6 8-21,7-8 19,-9 6 1,1-5-95,-1 7 86,9-8 3,-7 6-12,6-6 33,1 8-28,-7-7 2,14 5-12,-13-6 193,13 0-467,-6 6 288,0-5 9,6-1 27,-13 6-15,12-6-11,-4 8-39,7 0 41,-8 0 7,6 0-157,-14 0 148,6 0-2,1 0-2,-7 0-84,14 0 76,-13 0 3,5 8-17,-7-6 28,7 13-36,-6-13 16,7 14-9,-9-14 80,1 5-75,7 1 6,2-6 92,0 6-88,-1-1 7,-1-5 160,-5 6-150,5 0-6,0-7 9,-5 7-148,5-8 144,0 8-1,-5-6 8,5 5-49,0 1 40,-5-6-1,-3 13-3,-1-13-182,-6 6 165,0 0 10,5-6 274,-5 13-281,0-5-16,6-1 79,-14 7-78,14-7 10,-14 9-2,6-1-172,0 0-1,-6 0 163,6 1 11,-8 7 97,1-14-107,-1 12 2,-7-13-4,5-1 22,-13 7-27,6-7 6,-8 1 233,7-2-229,-5-1-3,6-5 169,-8 6-153,0-8-2,0 8 16,0-6 41,0 5-33,0 1-9,-8-6 36,6 6-103,-5-8 72,-1 7-1,6-5 11,-6 6-28,8-8 17,-7 0 1,5 8-37,-14-6 32,14 5-12,-5-7-252,-1 0 250,6 0 4,-13 0-10,5 0-178,0 0-12,-5 0 174,6 0-15,-9 0 62,1 0-61,7 0 8,-5 0-22,5-7 106,-7 5-109,0-6 18,7 8 249,-5 0-242,5-8 4,1 6 178,-7-5-156,14 7-10,-13-8 39,13 6 50,-6-6-58,1 1-13,5 5 23,-6-14 21,8 14-33,0-13-3,0 13 10,0-13 40,0 5-45,0 1-2,0-7 222,0 14-215,0-13 11,8 5 180,-6 1-177,5 1 0,-7 0 20,8 6-50,-6-13 55,6 13-1,-8-6-12,7 1-123,-5 5 124,6-6-3,-8 0 13,0 6-113,8-5 95,-7-1-26,7 6 2,0-5 17,-6-1-18,5 6 62,1-13-51,-6 13-1,6-6 1,-1 0-3,-5 6 10,6-13 0,0 13-4,-6-6 33,13 1-31,-13 5 1,13-6 14,-13 0-79,14 6 65,-14-5-3,13 7-47,-13-8 40,13 6 11,-5-6 23,-1 8-31,7 0-4,-14-7 3,13 5 184,-5-6 6,7 8-172,-7 0-6,5 0-25,-5 0 33,7 0 17,-8 0-4,7-8-71,-7 7 64,9-7 15,-9 8-113,7 0 104,-7 0 6,1 0-287,5 0 263,-13 0-26,14 0 20,-14 0-152,13 0 140,-13 0-31,13 0 22,-5 0-63,-1 0 58,7 0-10,-14 0 6,13 0 28,-5 0-28,-1 0-2,7 0 73,-14 0-63,13 0 0,-5 0 0,7 0 16,0 0-9,-7 0-7,5 0 175,-5 0-167,7 0 9,0 0-7,1 0-34,-1 0 37,0 0 9,0 0-8,1 0-63,7 0 61,-14 0 0,20 0 75,-19 0-73,13 0-1,-8 0-26,0 0 25,0 0-5,1 0 3,-1 0-50,0 0 48,8 0 5,-6 0-4,6 0 193,-7 0-186,-1 0 11,0 0-9,1 0-69,-1 0 69,0 0 3,1 0-85,-1 0 82,0 0-3,0 8-95,1-7 92,-1 7 0,0-8 0,1 0-64,-1 0 58,8 0-15,-6 0 13,6 0-12,-8 0 6,1 0-7,-1 0 5,8 0 135,-6 0-129,14 0 4,-14-8 62,6 7-55,0-7-5,2 8-10,0 0 12,-2 0 14,0 0-11,-6 0-55,14 0 54,-14 0 2,13 0-2,-12-8-61,12 6 58,-12-5-7,12 7 5,-5 0-42,8 0 38,-8 0-5,5 0-4,-13 0 3,14 0 3,-6 0 56,8 0-55,-1 0 1,-7 0 0,6 0-2,-6 0 3,7 0 2,1 0-2,-8 0 13,5 0-8,-5 0-3,8 0 0,-1 0-2,1 0 2,0-8 2,-8 6 34,5-6-36,-5 8 1,8 0-25,-1 0 25,1 0-2,-8 0 5,5 0 49,-5 0-52,8 0 3,-8 0-1,5 0-99,-5 0 98,8 0-2,0 0-1,-1 0-49,1 0 49,-1 0-1,1 0-103,-1 0 98,1 0-11,0 0 28,-1 0-21,1 0-4,-1 0 1,1 0-172,0 0 1,-1 0 148,1 0 14,-1 0-12,1 0 5,0 0-35,-1 0 36,1 0 202,-1 0-1,1 0-181,-1 0-283,1 0 269,0 8 0,7-6 115,-6 6-116,7-1-1,-9-5 0,9 6 37,1-8-24,0 0-245,6 0 192,-14 8 43,14-7-10,-5 7 4,6 0-4,-6-6 272,5 5 16,-6-7-263,8 8 245,0-6-228,-1 6 38,-6-8-186,5 7 1,-6-5 155,8 6 9,0-8-118,-1 0 102,1 0 0,-8 0-468,14 0 425,-12 0 23,14-8 11,-8 6-287,0-5 270,-1-1-11,1 6 5,0-6-163,8 8 0,-6 0 129,5 0 140,-15 0-123,6 0-30,-13 0 4,13 0 237,-6 0-492,0 0 280,6 0 1,-13 0 227,13 0-208,-6 0-9,0-7 252,6 5 0,-14-6-192,14 8-24,-5 0 8,6 0 5,1 0 37,0 0-296,-8 0 2,6 0 257,2-8-7,2 7-165,13-7-414,-13 0 559,6-1-37,-8-9-49,7 9 23,3-7 39,-1 7 66,-1-9-85,-9 9-27,1-7 18,0 15 171,8-15-1,-14 14-133,12-5 249,-14 7-228,8 0-14,-8 0 29,13 0-168,-18 0 12,19 7 136,-14-5 24,8 6 112,-1-8-122,1 0-9,0 0-37,0 0 35,0 0-19,0 0 16,7-8-12,-12 6 8,18-13-17,-27 13 129,20-13-113,-14 13 2,8-6 8,0 0 125,0 6-115,-8-5-185,-2 7 212,1 0 80,1 0-109,0 0 2,-2 0 15,0 0-11,-5-8 16,5 6-14,1-6 277,-7 1-268,6 5 14,-7-6 118,-1 0 156,1 6-276,0-13 646,-1 13-651,-7-6 470,6 1-456,-6 5 269,0-6-201,5 8-50,-5 0-7,0 0-71,6 0 69,-6 0 25,7 0-244,1 0 201,-1 0 6,1 0-20,0 0 21,-9 0 2,7-8-25,2 7 13,-6-7 203,11 0 2,-13 6-193,7-13 14,1 5-175,7-7 0,-5 0 185,5-1-196,-7 1-266,-1-8 460,8 6-515,3-14 229,-1-1-822,6-3 1034,-6-13-985,0 6 462,6-23 524,-13 3 0,-1-12 0,-7 3 0,2-8 0,1-8 0</inkml:trace>
  <inkml:trace contextRef="#ctx0" brushRef="#br1" timeOffset="1276">3355 1418 7904,'-10'0'268,"3"0"5,7 0-54,-8 0-242,6 0 0,-6-7 191,8 5 470,0-6-451,-7 8 1,5 0 825,-6 0-1052,8-8 1,0 7 127,0-7-143,8 16-72,-6 1 209,5 1-82,1 13-92,2-12-42,-1 22 182,7-6-76,-7 7-358,1 9-196,5 1 375,-13 8 186,14-8-281,-7 6 9,1 2 261,5-6-603,-13 12 273,6-14 70,-8 0-475,0-2 276,7-7 119,-5-1-1,6-7 372,-8-2 0,0-7 0,-8-9 93,6-1 0,-13-31 0,5-6 0</inkml:trace>
  <inkml:trace contextRef="#ctx0" brushRef="#br2" timeOffset="1526">3147 1782 7913,'-9'-10'0,"1"-5"130,8 13 88,-7-6 54,5 0-54,-6 6 32,8-5-32,0 7-1,-8 0 56,6 0-467,-5-8 186,7 6-156,0-6 106,7 8 164,3 0 0,0 0-422,5 0 214,2 8 18,2-6 0,6 6-694,0-1 380,2 3 131,8 0-9,-1 5-514,9-13 790,-7 13 0,12-9 0,8-2 0,0 5 0,-1-1 0</inkml:trace>
  <inkml:trace contextRef="#ctx0" brushRef="#br3" timeOffset="2643">3908 1851 7892,'0'-10'0,"0"2"0,0 1 716,-7 5-278,5-6 1,-6 8-364,8 0-39,0 8 0,0 9-245,0 2 201,0 14-32,0-6-3,0 8-1,0-9 156,0 7-1,8-14-513,-6 6 213,5 0 76,-7-6-1,0 6 41,0-15 80,0 5-27,0-13 22,0 14 657,0-14 256,0 5-653,0-22-18,-7-4 6,5-16 0,-6 1-52,8-1-78,-8 0-16,6 1 43,-5-8 94,7 5-76,0-5-325,0 15 154,0-6-1,7 14 147,-5-6-421,14 8 187,-14 7-78,13-5-328,-5 13 245,7-6 87,0 8-433,1 0 281,-1 8 97,0 1-1,8 9-87,-6-1-48,14 8 273,-6-6-27,0 6-282,5-8 0,-5 1 99,8-1 118,0 0 417,-1-7-205,1-2-22,-1-1 230,1-5-203,-1 6 32,1-8 87,0 0 1,-1 0-191,-7 0-55,-2-8 253,-8 6-208,1-13 97,-9 13-79,-1-13 261,-8 13 27,0-14-256,0 7 3,0-1 307,0-5-130,-8 5 0,-1 1 33,-1-7-16,-13 7-100,19-1 138,-27 2-140,20 1-11,-14 5 69,8-6-92,-1 8 63,1 8-23,0-6 20,-1 13-308,1-5 142,0 15-22,0-6 101,-1 13-375,1-5 172,7 0 0,-5 6-343,13 2 249,-6 1 76,8 6-88,0-7-42,8-1 243,9-7-103,3 6-109,12-14 149,-5 6 19,15-15-45,-5-2-42,13-8 12,-14 0 56,14 0-336,-5-8 272,-1-2 67,6-7-6,-14 0 270,-1-1-113,-3 1 19,-12 0 317,5-1-215,-16 1 0,7 0-200,-14 7 844,5-5-534,-7 13 774,0-6-805,-7 8-62,5 0 22,-6 0-340,8 8 289,-8 2-321,6-1 130,-5 7 20,7-7 63,0 8-270,0 1 118,0-1-1,7-7 78,-5 5-167,14-5 137,-14-1 66,13-1-40,-5 0 23,7-6-27,0 5 12,8-7 178,-6 0 0,6-7-167,-7-3 234,-1-7 9,0-1-222,0-7 33,1 6 279,-1-14-120,-7 14-1,5-13-84,-13 5 120,6-8-100,-8 1-49,0-1 75,-8 8 106,-2 2 46,-7 8-168,0-1 280,-8 1-139,6 8 36,-6-7-425,0 14 14,5-5 278,-12 14-23,5-5-446,0 14 196,-6-7 1,14 16 183,-6-6-644,8 6 273,-1-7 164,9-1-281,-6 0 199,13 1 25,-6-1-10,8-8-334,0 7 209,0-14 25,0 5 300,8-7-40,1 8-151,8-6-23,1 6 401,7-8-166,-6 0 1,6 0-128,0 0 223,-6 0-70,6 0 0,-8 0-50,1 0-12,-9 0 30,7 0 156,-7 0-169,1 0-29,5 7 26,-13-5 18,14 14-35,-14-7 1,5 9 2,-7-1-568,8 0 261,-6 8 138,5-6-42,1 6-583,2 0 395,-1-5 409,7 5 0,32-16 0,17-1 0</inkml:trace>
  <inkml:trace contextRef="#ctx0" brushRef="#br4" timeOffset="2969">5638 1661 7841,'-10'0'0,"2"-8"451,1 6-240,5-6 52,-6 8 167,8 0-219,-8 0-1,6 0 1678,-5 0-1764,7 8-79,0 2-40,7 7-2,-5 8 1,14-6 111,-7 14 29,1 1-452,5 3 194,-5 13-46,0-14 256,5 14-739,-13-13 339,13 13 130,-13-14-5,14 14-788,-7-13 447,1-3 127,-3-1-667,1-14 277,-6 6 339,13-8 444,-13 1 0,6-9 0,-8-1 0,-23-31 0,-6-6 0</inkml:trace>
  <inkml:trace contextRef="#ctx0" brushRef="#br5" timeOffset="3185">5447 2006 7841,'-9'0'296,"-7"0"-296,15 0 646,-15 0-242,14 0 216,-5 0-474,-1 0-454,6 0 174,-6 0 202,24 0 0,-5 0-573,14 0 265,0 0 139,2 0-7,15 0-734,3 0-147,6 0 667,9 0-437,1-7 382,9 5 377,6-6 0,15 7 0,13 2 0,-28-1 0,1 0 0,0 0 0</inkml:trace>
  <inkml:trace contextRef="#ctx0" brushRef="#br6" timeOffset="3969">7038 1643 7730,'10'0'-123,"-2"0"320,-8 0-193,7 0 136,-5 0 35,6 0-48,0 0 0,-6-7 0,5 5-98,-7-6 93,8 8 30,-6 0-306,13 0 129,-13 0-72,14 0-82,-15 0 118,15 0 16,-14 0 72,13 8-155,-5-6-26,-1 5 183,-1 1-43,0-6 103,-6 6-101,13-8 16,-13 7-38,6-5 268,-8 6-10,7-8-218,-5 0 325,6 8-145,-8-7 184,0 7-258,-8-8-39,6 0 61,-13 0-66,5 0 38,-15 0-14,6 0 56,-6 0-288,0 0 231,-2 0 0,0 0-30,-5 0 148,13 0-151,-6 8 18,0-6-248,-2 13 239,0-5 12,-6 7-168,14 8 11,-14-6 135,14 14-9,-6-6-337,8 7 151,7 1-1,-5 0 118,13-1-269,-6 8 121,8-13 0,8 12 89,-6-15-97,21 1-93,-12-2 212,14-7-84,0-1 64,-5 0-46,12-7-33,-5-2 26,8-8 36,-1 0-24,9 0-344,-7 0 154,6 0-1,-7-8 153,-1-2-363,1-15 520,0 6 0,-16-44 0,-4-3 0</inkml:trace>
  <inkml:trace contextRef="#ctx0" brushRef="#br7" timeOffset="4261">7436 1401 10356,'0'17'493,"0"8"-328,0 2-844,0 16 378,-8-7 203,7 14-556,-7-6-1177,0 8 900,6 0 931,-5 0 0,-16 7 0,-6 3 0</inkml:trace>
  <inkml:trace contextRef="#ctx0" brushRef="#br8" timeOffset="5078">7886 1747 7771,'-10'-8'315,"2"6"-60,8-5-51,-7 7-235,5-8-1,-6 6 228,8-6 70,0 8-238,-7 0 138,5-7 0,-6 5-417,8-6 281,0 8 67,8 0 0,-6 0-192,13 0 207,-13 0-100,13 0-199,-13 0-7,13 0 248,-5 0 1,7-8-136,-7 7-27,5-7 142,-5 8-18,0 0-110,-3 0 113,1 0-33,-6 0-53,6 0 588,-1 0-255,-5 0 212,6 0-318,-24 0-70,5 0-17,-14 0 50,0 0 139,-2 8-3,-8-7-160,9 15 17,-7-7 52,6 9-41,0-1-22,-6 8-326,14-6 154,-6 6-11,8-8 162,0 1-778,7-1 360,2 0 158,8 1-215,0 7 156,0-6 0,8 6 90,2-8 62,15 0-46,-6 1 35,14-1-99,-7 0 340,1-7-343,6 5 75,-6-5-15,7-1 333,-7 7-114,-2-14 0,-7 13 92,-1-13 11,0 13-161,-7-13 498,-2 6-239,-8 0-136,0-6 61,0 5 107,-8 1-103,-2-6 0,-7 6-73,-8-1 90,-2-5-40,0 6-80,-5-8 118,5 0-302,-8 0 51,0 0 156,9 0-929,-7 0 428,14 0 189,-6 0-2013,7 0 995,1 0 1197,7-8 0,34-17 0,14-11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6:23.604"/>
    </inkml:context>
    <inkml:brush xml:id="br0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02043E6"/>
      <inkml:brushProperty name="anchorY" value="-6.899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04518E6"/>
      <inkml:brushProperty name="anchorY" value="-6.92099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06752E6"/>
      <inkml:brushProperty name="anchorY" value="-6.93984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09411E6"/>
      <inkml:brushProperty name="anchorY" value="-6.96129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12131E6"/>
      <inkml:brushProperty name="anchorY" value="-6.9822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14889E6"/>
      <inkml:brushProperty name="anchorY" value="-7.00358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17726E6"/>
      <inkml:brushProperty name="anchorY" value="-7.02449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20601E6"/>
      <inkml:brushProperty name="anchorY" value="-7.04587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23516E6"/>
      <inkml:brushProperty name="anchorY" value="-7.06694E6"/>
      <inkml:brushProperty name="scaleFactor" value="0.5"/>
    </inkml:brush>
    <inkml:brush xml:id="br9">
      <inkml:brushProperty name="width" value="0.17143" units="cm"/>
      <inkml:brushProperty name="height" value="0.17143" units="cm"/>
      <inkml:brushProperty name="color" value="#DA0C07"/>
      <inkml:brushProperty name="inkEffects" value="lava"/>
      <inkml:brushProperty name="anchorX" value="-6.26536E6"/>
      <inkml:brushProperty name="anchorY" value="-7.08812E6"/>
      <inkml:brushProperty name="scaleFactor" value="0.5"/>
    </inkml:brush>
  </inkml:definitions>
  <inkml:trace contextRef="#ctx0" brushRef="#br0">104 866 8270,'-10'0'147,"3"0"-202,7 7 164,0 3-21,-8 7-264,6 8 0,-6-6 241,8 6 0,0 0-271,0-5 97,0 12 1,0-13 106,0 6-225,0-7 181,0-1 47,0 0-228,0 1 202,0-9-56,0 7 172,0-14-141,8 5-1,-6-7-4,13 0 292,-5 0-127,7-7-1,0-3-106,1-7 138,-1-1 24,8-7-158,-6 6 46,6-14 44,-8 7-27,1-1-31,-1-6 137,0 6 1,-7-7-99,5 7 175,-13-6-178,6 14 7,-8-6 0,0 7 227,0 1-224,-8 8-5,-1 1 15,-9 8-246,1 0-13,-8 0 242,6 0 15,-14 0-213,6 8-11,0 1 214,-5 16-465,13-6 204,-6 6 63,7-7-367,1-9 197,0 7-10,7-7 148,-5 1-249,13-2 113,-6-1 1,8-5 126,0 6 199,8-8-178,1 0-32,9 0 351,-1 0-179,8-8 44,2-1-18,0-1 0,5-5-84,-12 5 214,5 0-101,0 3 84,-6-1-181,6 6 374,-8-6-141,0 8 0,-7 0-113,5 8 229,-13 2-131,14 7 1,-14 0-87,5 8-139,-7 2 172,0 0 12,0 6-652,0-6 282,0 7 147,0 1-901,0-1 454,0-7 530,0 6 0,31-14 0,7 6 0</inkml:trace>
  <inkml:trace contextRef="#ctx0" brushRef="#br1" timeOffset="550">813 675 7739,'9'0'-137,"-1"0"84,-8 0 38,8 0-28,-6 0 153,5 0-1,1 0-423,-6 0 188,13 0 16,-13 8 172,14-6-266,-14 6 242,5-8-1,1 0 0,-6 0 263,6 0-140,-1 0 1,-5 7-102,6-5-21,-8 6 89,0-8-82,-8 0 43,-1 0-34,-9 8 102,1-6-91,0 5 57,-8-7-48,6 8 214,-14-6-1,6 13-206,0-13 3,-6 14-58,14-7 61,-13 1 8,12 5-304,-5-5 148,8-1 0,0 7-132,7-7 120,-5 9-18,13-1 149,-6 0-443,8-7 196,8 5 48,1-5 3,9 15-73,7-14 0,-6 12 61,14-13 78,-7 7 127,1 1 20,6-1-181,-14 0 350,6 0-144,0 1 0,-6-9 29,6 7 7,-15-7-97,5 9-56,-13-9 317,6 7-139,-8-7 76,0 1-201,0 5 233,-8-5 1,-1-1-152,-9 7-22,1-14 42,0 5-47,0 1 33,-8-6-269,5 6 3,-5-8 250,8 0-849,-8 0 390,6 0 174,-6 0 0,8-8-511,-1 6 320,1-13 98,7 5 270,-5-7 0,13-16 0,-6-3 0</inkml:trace>
  <inkml:trace contextRef="#ctx0" brushRef="#br2" timeOffset="1409">1868 814 7735,'-18'0'-27,"9"7"228,-7-5 1,7 6-1,-1 0-99,-5-6 98,5 13 1,1 2 0,-7 3 77,7 12-77,-1-5 49,-5 15-49,5-5-96,-7 13-123,7-14 219,-5 7-401,13-9 242,-6-7-48,8 6-673,0-14 355,0 6 214,8-8 88,1 1-144,9-9-43,-1-1 0,8-8 98,-6 0-64,14 0 70,-6-8 52,7-1-110,1-9 198,0-7-411,7 6 287,-13-14 146,11 7 20,-5-17-122,-7 7 290,13-7-122,-22 9 1,6-1-94,-15 1 244,5-9-117,-13 7 0,13 1-109,-13 3 224,6 5 41,-16 0-260,-1-6 116,-9 14 130,1 2-175,-8 1-44,6 14 237,-6-5-217,0 7 44,6 0-291,-14 0 4,14 0 241,-14 7 14,14 3-395,-14 7 163,14 1 1,-6-1 137,8 0-498,7 8 221,-5-6 129,13 6-83,-14-7-121,15-1 87,-7 0 0,8 1-162,0-1 162,8 0-103,-7-7 374,15 5-34,-7-13-135,9 6-90,-1-8 449,8 0-173,-13 0 1,18 0-151,-26 0 424,19 0-193,-13 0 19,7 0-112,-7 0 65,5 0 112,-13 0-106,13 0 71,-13 0 0,14 0-95,-14 0 19,5 0-35,1 7 23,-6-5-33,6 14-200,-8-7 3,0 9 190,0-1-5,7 0-633,-5 0 296,6 8 147,-8-5-52,8 5-418,-7-8 259,15 0 363,-7 1 0,1-1 0,44-23 0,3-5 0</inkml:trace>
  <inkml:trace contextRef="#ctx0" brushRef="#br3" timeOffset="1742">2542 900 7741,'-9'0'431,"1"-7"-230,0 5-1,6-6 1,-5 8-418,-1 0 183,6 0-273,-6 0 235,1 0-1,5 0 234,-6 8-239,8 1 0,0 9 175,0-1-329,0 0 145,0 8 13,0 2 131,8 8-320,-6-1 145,13-7-49,-13 6 0,13-14-71,-5 14 9,-1-14 161,7 6 25,-14-16 360,13 7-188,-13-14 349,6 5-246,-8-7-115,0 0 1,0-7 475,0-3-257,0-7-91,0-8-1,-8-2 342,6-8-220,-13 1-28,13-9 44,-14-1-406,15-8-366,-15 8 594,14-6-617,-5 14 287,7-14 189,0 13-121,0-5-668,7 15 360,3-6 213,7 14-430,0 2 289,8 2 400,2 13-366,8-6-959,-1 8 1219,1 0 0,38 38 0,10 10 0</inkml:trace>
  <inkml:trace contextRef="#ctx0" brushRef="#br4" timeOffset="2342">3251 918 7741,'10'-8'0,"5"-2"0,-13 1 215,13-7-11,-13 7 51,14-9-51,-7-7-248,9 6 0,-1-14 247,0 7-498,1-9 244,6 0-30,-4-7-472,5-2 461,-8-8 189,0 0-743,1-7 493,-1-3 231,-8-7 0,7 7 1,-14 3-160,13 7 20,-13 8 97,6 9-13,-8 10 362,0 16 259,-8 1-423,6 8 603,-13 8-759,5 1 160,-15 9-144,6 7-235,-6 1 0,0 9-104,6 7-41,-14-5 160,6 13-1,0-6-419,-5 8 479,12 0 104,-5-8-64,8 6-82,0-6 38,7 8-13,-5 0-270,13-8 282,-6 6 31,8-6 2,8 8 164,2-8-149,7-1-1,0-9-35,0-7-188,8 6 232,2-6-6,0-1 304,6-8-489,-6-3 725,0-5-548,13-1 342,-19-1-364,20-8 58,-22 0-48,13 0 222,-12-8-218,12-1-16,-20-9 275,11 1 3,-14-8-247,1-2 8,-2-7 350,-8-1-144,0 1 0,0-1-114,0 0-110,0 1 113,-8-1-27,-2-7 45,1 13 115,-6-11 38,5 21-174,-15-6 264,6 15-22,-6-5-188,0 13-309,6 2 141,-6 2 0,0 21 153,5-4-546,-12 8 235,5 5-243,0 3 467,2 1-922,8 7 405,-1-1 236,1-5 46,0 13 219,7-14 0,-3 12 0,7-8 0,2-1 0,2-3 0</inkml:trace>
  <inkml:trace contextRef="#ctx0" brushRef="#br5" timeOffset="2734">3995 952 7775,'-8'17'0,"6"1"0,-13-1-109,13 0 157,-6 1 0,8-1-459,0 0 245,0 0 20,0 1 226,0-1-366,0 0 155,0 1-1,0-9 154,8 7-144,-6-14 126,13 5 1,-5 1-1,-1-6 140,7 6 0,-14-8-135,13-8 123,-5 6 1,-1-13-88,-1 13 386,-8-14-178,8 7 12,-6-16-153,5 5 129,-7-12 46,0 13-188,-7-22 79,5 12-305,-14-21 1,7 6-395,-9-8 671,-7-7-375,6-3-751,-6-7 873,8 0-471,0 0 303,-1 7-157,1 10 349,7 18 3,3 9-57,7 15 640,0 3-1081,0 7 1441,0 23-992,0-2 343,7 29-302,-5-14 11,14 6-9,-14-7-157,13 0 239,-5-1 0,-1 1 0,45-16 0,4-4 0</inkml:trace>
  <inkml:trace contextRef="#ctx0" brushRef="#br6" timeOffset="3102">4358 260 9213,'10'0'1092,"-3"0"-505,-7 0-607,0 8 201,0 2 0,0 15 0,0 2-534,0 7 293,8 8-25,-6 10-1162,13 2 1050,-13 21 147,13-12-343,-5 14 216,7 0 45,-7-6-1,5-2-566,-5-9 318,0-8 24,5-8 26,-13-2-585,13-7 368,-13-8 548,6-2 0,-8-16 0,-8-1 0,-32-54 0,-16-12 0</inkml:trace>
  <inkml:trace contextRef="#ctx0" brushRef="#br7" timeOffset="3268">4323 848 7775,'-27'-42'0,"-5"-10"119,13 6 85,-6 4 0,15 17 0,-5 8 294,13 7-52,-6 2-242,8 8 2,0 0-2,0 8-383,0-6 166,8 13 0,1-5 217,1-1-321,5 7 148,3-7 45,1 9 104,6-1-980,0 0 450,-6 1 83,14-9 159,-7 7-742,1-7 408,14 8 65,-12-7-343,13 5 720,-8-13 0,21 2 0,10 0 0,5-4 0,0 0 0</inkml:trace>
  <inkml:trace contextRef="#ctx0" brushRef="#br8" timeOffset="3985">4963 883 7775,'-9'0'851,"-7"8"-500,14-6-146,-5 5-357,-1 1 190,6-6-45,-6 13 189,8-13-502,-7 6 200,5 0 1,-6-7 220,8 7-451,0-8 603,0 8 0,0-6 53,0 5-242,-8-14-1,6 5-55,-5-21 444,-1 11-139,-2-13-24,-7 0-149,0-2 267,7-7-107,-5-1 1,5 1-4,-7-1 53,7 8-104,-5-6-53,13 14-632,-6-6 305,8 8 195,0 0-787,8-1 400,2 9 212,7-7 59,8 14-805,2-5 373,7 7 233,1 0 3,7 0-167,-5 0 38,13 0 0,-14 7-68,14 3 97,-6 0-476,8 5 623,0-5-174,0 7 0,-8 0 378,6 1-250,-13-1 250,5 0 0,-7 0 0,-9-7 160,-1 5-176,-15-5-178,-2 7 648,-8 1-21,0-9-30,0 7-417,-8-15 72,-2 15 897,-7-14-364,0 13-275,7-13 357,-5 13-236,5-13-47,-7 14 3,0-7-157,-1 9-32,9-9 0,-7 7-560,14-7 243,-5 9 150,7-1-65,0-8-225,0 7 135,0-7 30,7 1 35,3 5-380,7-13 164,1 6 142,7-8-39,-6 0-7,14 0 27,-7 0 331,9-8-267,0-1 24,-9-16-31,7 6 316,-14-14-115,14 6 1,-14-8-72,6 1 210,-15-1-97,-2 8 4,-8-5-77,0 5 137,0-8 44,-8 1-211,-2 7 228,-7 2-186,-8 7 32,-2 1 50,-8 0-59,9 7-16,-7 2 38,6 8-379,0 0 156,-6 0 0,14 0 162,-13 0-615,12 0 271,-5 0 160,16 0-95,-7 8-172,14-6 114,-5 6 0,7-1-467,0-5 277,0 14 93,0-7 376,7 9-242,3-1 48,15-7-96,-6 13 590,6-12-226,0 14-129,-6-8 28,6 1 580,-7 7-320,7-6-157,-6 6-7,6 0 199,-8-6-54,0 6 0,-7 0 41,5-6-62,-5 6-1,0-7-509,5-1 198,-13 0 1,13 0 224,-13-7-958,14 5 422,-14-13 161,13 6 0,-13-8-573,13 0 823,-5 0 0,15-23 0,2-6 0</inkml:trace>
  <inkml:trace contextRef="#ctx0" brushRef="#br9" timeOffset="4969">6243 624 7774,'0'9'0,"-8"7"-317,6-15 140,-5 15-1,7-7 128,0 1 11,0 5-1,-8 3 385,6 1-158,-6 6 1,8 0-150,0 2 199,0 7-192,8-7-1,-6 6 1,13-6-3,-13 0 8,14-2 1,-15-8-1,15 0-240,-14 1 234,13-9 31,-13-1 155,6-8 6,-8 0-182,0-8 346,0-1-162,0-16 45,0-2-202,0-8 257,-8 1-1,-2-9-575,1-1 357,-7-8-141,7 0 154,-8 0 60,-1 1-48,1 6-93,7 3 94,-5 7 41,13 9-179,-13-7-24,13 14 145,-6 1-552,8 3 647,0 13-284,8-6 1,1 8-806,9 0 433,-1 8 161,0 2 0,8 7-391,-6 0 294,14 1 41,-6-1 1,0 0-233,6 0 178,-7 1-54,9-1 289,-8 8 147,6-6 0,-6 6 0,-1-15 0,-1 5 0,-7-5 0,7-1 0,-6 7 0,-2-14 0,-1 5 0,-15-7 225,7 0-147,0 0-16,-6 0 3658,5 0-3304,-14 8 0,5-6-151,-6 13-61,8-5-165,0 7-1,0 1 166,0-1 51,0 0-673,0 0 310,0 1 153,8-1-650,1 0 319,9 1 225,-1-1-35,0-7-225,8 5 116,-5-13 0,12 6 105,-5-8 63,8-8-103,-1-2 88,1-7 20,-1 0-29,1-1-21,-8-7 0,6-2 186,-14 1 0,6-7-105,-8 6-38,0-8 211,-7 9-202,5-7 233,-13 6 0,6-8-198,-8 8-8,0 2 268,-8 8 4,-1 0-234,-9 0-11,9 7 254,-7 2-1,14 8-178,-13 0-27,6 0-254,-1 0 0,-5 8 292,13 2-459,-14 15 199,14-6 4,-5 13 193,7-5-189,0 0-31,0 6 183,0 2-7,7 1-44,-5 6 18,14 1-1,-7-7-376,9 14 363,6-6-50,-4 8 60,5 0 185,0 8 61,-6-7-229,6 15-835,-8-7 645,0 8 25,-7 0 176,-2 8-306,-8-6 142,0 6-28,0-8-92,-8 1-11,-9-9 232,-2-1-680,-14-8 472,6-1 128,-15 1 21,5-8-81,-20 6 247,18-5-29,-26-9-131,19 4-8,-6-20 1026,2 5-794,-2-16 100,6-1 806,-4-8-242,15-8-395,1-1 623,-9-16-376,7-2-218,-6-15 154,7-3-196,0-7 0,9 1-110,1-9-51,0-1-195,13-1 195,-3 2 0,15 16-59,0-6-133,7 14-50,3-6-430,15 15 671,2 9-223,7 3 1,1 13-403,7-6 175,3 8 140,6 0-348,1 0-784,0 8 532,8 2 282,1-1 95,16 7 330,2-14 0,5 11 0,1-7 0,1-2 0,9-2 0,4-2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8:42.69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190 346 7846,'-9'0'111,"-7"0"0,13 0 170,-9 0 1,6 0-1,-5 0 1,5 0-47,-6 0 0,7 2 13,-7 4 0,6-2-34,-5 7 0,1 1-14,-1 5 1,-3 2-66,9 4 0,-7 2-135,6 4 0,-5 4-263,5-4 1,0 3 69,6 3 0,0-6-107,0 0 0,0-8 186,0 2 1,10-6-20,7-5 1,2-5 121,10-7 0,6-2 148,5-3 0,6-13-35,-6-11 0,9-3-111,-3-3 0,-4-5 288,-2-1 0,-9-1-1,-2 2 0,-8 3 72,2-3 1,-10 5-124,-1 7 1,-8-3-35,2 8 1,-6-6-95,-6 6 1,-4 2-16,-7 9 0,-2-1-74,-4 7 0,-2 0-97,-4 6 0,-2 0-198,8 0 0,-8 8 28,3 3 1,-5 11-107,-2 1 0,6 2 45,1-2 1,6-4-76,-1 4 0,10-4 49,1-2 1,9-5-384,-3 0 494,4-9 0,4 11 126,4-8 1,5-1 178,12-5 1,4 0-221,8 0 0,-1-5-4,1-1 1,-1-6 93,1 7 1,-6-7 128,0 6 1,-8 0 505,2 6 540,-4-7-366,-2 5-422,1 2 0,-9 11 22,-3 12 1,-6-3-291,-6 3 0,2 2-252,-7-2 1,7 7-49,-2-1 0,4-2-403,2 2 0,0-6 338,0 6 304,8-8 0,40-4 0,17-9 0</inkml:trace>
  <inkml:trace contextRef="#ctx0" brushRef="#br0" timeOffset="503">986 363 7852,'0'-9'778,"0"1"1352,0 8-1350,-8-8-305,6 7-507,-5-7 0,1 16 25,0 3 0,-5 6 39,5 6 0,-6 12 21,6 11 1,-5 6-213,5 6 1,-5 5 23,5 12 0,-6 4-445,7 7 0,-1-7 276,6-4 0,0-12-39,0-5 0,0-6 99,0-6 1,0-17 207,0-12 274,0-11-100,0 2 84,0-31 1,0 5-116,0-22 0,0 5 294,0-11 1,-6 0-229,0-6 1,-5-2 180,5-3 1,-2-7-286,3-11 0,-3 4-184,-4-4 1,5 2 51,7-2 1,0 6 55,0 0 0,2 10-2,3 12 0,5 7-32,7 11 1,1 4-152,-1 8 0,6 2 74,0 3 1,6 4-105,-6 8 1,6 0 2,-6 0 1,6 2 281,-6 4 0,0 6-145,-6 11 1,0-4 31,0 4 0,-7 2-7,-4-2 1,-4 2 45,-2-2 1,0-2 176,0 8 1,-8-8-66,-3 2 0,-5 2 143,-1-2 1,0 0-225,-1-5 1,1-1-271,0 0 0,-1-2-366,1-3 1,0 3-380,0-3 995,-1 3 0,24 3 0,6-1 0</inkml:trace>
  <inkml:trace contextRef="#ctx0" brushRef="#br0" timeOffset="970">1505 381 8027,'-18'0'131,"1"0"0,6 2-41,-1 3 0,2-1 120,-1 8 1,-5-1-132,5 7 1,1 1-2,-1 4 1,7 6-4,-2 11 0,-1 4 0,1 8 0,0 8-106,6 3 1,0-1-21,0 1 1,8-7-113,3 1 1,-3-5 95,-2-6 1,1-5-86,-1-12 0,6-4 91,-7-8-20,1-8 286,-6-1 159,0-23 1,0-4-182,0-16 0,0-2 47,0-3 0,-2 0 158,-4-12 0,5 4-185,-5-10 0,4-3-48,2-3 0,0-11-54,0-5 1,0-3-345,0 2 0,8 4 272,3 8 1,6 2-113,6 4 0,-1 13-87,6 15 1,-5 8 12,6 10 1,-8 2-16,2 3 0,-3 6-44,-3 12 0,0 4-137,1 7 1,-7 2 133,1 4 0,-9 2 98,3 4 1,-4 4-51,-2-5 1,0 3-2,0-2 1,-8 2 218,-3-8 1,-4 6-21,-3-6 1,1 6 56,0-6 0,-6 0-179,0-6 1,-6-2-38,6-3 1,-6 1-96,6-7 0,0 0 227,5-6 0,9-54 0,1-13 0</inkml:trace>
  <inkml:trace contextRef="#ctx0" brushRef="#br0" timeOffset="2171">1885 433 7854,'0'9'660,"0"-1"-375,0-8 0,8 6-94,3-1 1,7 1-10,5-6 0,2 0-51,3 0 1,7 0-121,0 0 1,1-6 67,10 1 1,0-9-192,6 3 0,0-10 56,0-2 1,0-2 113,0 1 1,-8 0-113,-4-5 0,-11-4 150,-6 4 0,-4 2-8,-1-2 1,-9 8 11,-3-2 0,-6-2 154,-6 2 0,-9 0-127,-8 6 1,-8 2 15,2 3 0,-3 4 32,-3 8 1,-7 0-111,-4 0 0,1 2-141,-1 4 1,6 6 41,-6 11 0,6 3-208,-7 9 1,11 0 26,1-1 0,3 1-114,9-1 0,5 3 8,7 3 1,7-9-120,-2 4 0,14-7 113,9 1 0,4-4 84,14-7 0,-2-3 29,13-4 1,2-3-19,9-8 0,1 0-9,11 0 0,-9 0 93,9 0 1,-6-8 159,1-3 0,-1-4 72,-11-3 0,2 1 285,-14 0 0,-7 1 666,-10 5-353,-4-5 32,-9 14 1557,-3-5-2036,-22 7 0,5 2-260,-7 3 1,2-1 62,9 8 0,-6 1-139,7 10 0,-3-3-261,2 3 1,4-4 174,-3-2 1,3 0 5,2 1 0,2-1-1,3 0 1,5-1-40,7-5 0,6-3 170,0-8 1,8 0 109,-2 0 0,9-2-4,3-4 0,1-9 203,-2-8 1,-3-6 60,3 6 1,2-8-90,-1 2 0,-1-3-122,-5-3 1,-8-1-30,-4-5 1,2 3 6,-2-8 0,-8 7 70,-9-1 1,-4 5 95,-2 6 1,-8 1-33,-3 10 1,-13-1 173,-4 13 1,-7 1-594,-5 5 0,-4 7-25,-8 5 1,0 9-100,0 2 1,-6 8 179,1-2 0,5 3 6,6 3 0,9-6-108,3-1 1,5-1-361,6 2 0,11-4 165,1-8 0,9 1-37,7-1 0,7-5 372,11-1 1,4-7-16,8 2 1,7-4-4,4-2 1,0 0-52,6 0 1,-10-6 126,10 0 0,-10 0 5,4 6 0,-5 0 155,5 0 0,-10 0 63,-1 0 1,-2 0-99,-10 0 1,2 0 41,-2 0 1,-10 8-44,4 4 0,-9-1-49,4 6 0,-7-3-36,7 9 0,-8-4-80,2-2 1,1 1 4,-1-1 0,6 0-441,-7 1 381,9-9-10,-5-1 281,9-8 0,-1-6-15,0 0 0,-5-7 19,-1 1 1,-5-9-92,6-2 0,-1 0 19,6 6 0,-5 0 61,0-1 0,-7 1 126,7 0-37,-1-1 0,1 9 315,-1 3 29,-7 4-374,12 2 1,-14 2-78,3 4 1,-3 5-40,-2 12 0,0-3-166,0 3 0,0-4 151,0-2-137,0 8 1,0-6-13,0 4 1,0-9-300,0-3 1113,0-7-473,0 4 0,0-10-1,0-4 1,0-9 27,0-8 1,0-8 167,0 2 1,0-3-38,0-3 1,0-2 11,0-3 1,0 2-298,0-8 0,2 7 76,4-1 0,4-1-262,7 7 0,0-3-133,0 14 0,8 2-125,4 10 0,4-3-90,1 8 0,1 1-470,0 5 0,7 5 44,4 1 1,4 13 845,2-1 0,-5 6 0,4 4 0,4-1 0,-1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5T15:27:11.848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35 139 12216 248388 50265,'0'-23'0'0'0,"0"0"-565"0"0,0-8 0 0 0,2 12 0 0 0,5-2 565 0 0,11 7 0 0 0,-1 14 0 0 0,16 2 0 0 0,-14 14 0 0 0,6-7 0 0 0,-8 8 0 0 0,8 24 0 0 0,2 5 0 0 0</inkml:trace>
  <inkml:trace contextRef="#ctx0" brushRef="#br0" timeOffset="1001">52 537 12216 248473 50265,'-8'-43'0'0'0,"6"-9"1544"0"0,-13-9-652 0 0,13-1-327 0 0,-6-5 276 0 0,8 13-331 0 0,0 3-1 0 0,-7 8-270 0 0,5 16 186 0 0,-6-5 0 0 0,8 20-127 0 0,0-11-59 0 0,0 21-7489 0-289,0-5 7011 0 262,0 22-195 0 9,8-4 128 0 17,-6 14 66 0 1,13 0 0 0 0,-5 2 240 0 0,7 8 0 0 0,2 13 0 0 0,2 8 0 0 0,2 4 0 0 0,0 1 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8:12.941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54592E6"/>
      <inkml:brushProperty name="anchorY" value="-7.72579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57791E6"/>
      <inkml:brushProperty name="anchorY" value="-7.74805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60014E6"/>
      <inkml:brushProperty name="anchorY" value="-7.77248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62012E6"/>
      <inkml:brushProperty name="anchorY" value="-7.79494E6"/>
      <inkml:brushProperty name="scaleFactor" value="0.5"/>
    </inkml:brush>
  </inkml:definitions>
  <inkml:trace contextRef="#ctx0" brushRef="#br0">35 493 8346,'0'-10'385,"0"3"336,0 7-272,0-8 0,0 6 713,0-5-952,0-1-321,0 6 150,0-5 0,-8 7-503,6 0 275,-5 0 113,7 7 103,0 3-77,-8 7-135,7 7 43,-7 3 0,8 7 161,0-1-301,0 1 196,0 0 56,0 0 122,0 0-123,0 0 11,0 0 57,0-7-47,8 5-7,-7-14 17,14 7-27,-5-8 12,-1 0-3,6 0 8,-5-8 140,7 6-131,0-13-7,0 6 11,0-8 85,7 7-82,-5-5-6,6 6 0,-8-8 3,0 0 5,0 0-284,-8 0 273,6 0 1,-5 0 1,-1 0-109,6 0 94,-13 0-1,5 0-15,1 0 48,-6 0-82,5 0 11,1 0 192,-6 0-165,13 0 4,-13 0 117,5 0-110,1 0 12,-6 0-50,13 0 54,-6 7-6,1-5 19,5 6 14,-6-8-27,8 0-4,0 0-2,0 0 66,0 0-65,8 0 2,-6 0-6,5 0 48,-7 0-41,8 0 1,-7 0 43,7 0-39,-1 0 6,-5 0-15,6 0 15,-1 0-3,-5 0 10,13 0-46,-13 0 36,6 0 2,-1 0-9,3 0-26,-1 0 24,-1 0 5,-1 0-3,-5 0-5,13 0 5,-13-8 1,13 6 231,-13-5-225,13 7 3,-13 0 47,13 0-39,-13 0-3,5 0 11,1 0 92,-7 0-83,7 0-9,0 0 15,1 0-126,0 0 116,6 0-3,-13 0 13,13 0-81,-5 0 63,-1-8 3,6 6-204,-5-5 1,-1 7 163,6 0-86,-6 0 84,1 0 7,5 0-23,-6 0 78,1 0-80,5 0 15,-6 0-11,1 0 113,5 0-102,-13 0 1,5 0-4,1 0 78,1 0-60,0 0-8,6 0 221,-13 0-208,13 0 28,-5 0 37,7 0-48,0 0-6,0 0 8,0 0-54,0 0 55,-1 0-6,1 0 7,0-8-190,-7 6 178,5-5 0,-6 7-4,8 0-21,0 0 9,0 0 10,0 0-52,-8 0 46,6 0-11,-5 0 14,7 0-9,0 0 3,0 0-10,0 0 54,-8 0-47,6 0 3,2 0 4,2 0 160,5 0-151,-7 0-5,0 0 3,8 0 26,-6 0-25,5 0 0,-7 0-11,8 0 26,-7 0-10,7 0-66,-8 0 64,0 0 1,0 0 1,0-8-77,7 6 72,-5-5-11,6 7 9,-1 0 133,-5 0-135,5-8-2,1 6 3,1-5 171,1 7 0,-3 0-148,1 0-29,-7 0 47,7 0-20,-1-8-74,-5 7 79,13-7 11,-13 8-8,6-8-153,-1 7 148,2-15-1,1 15 1,-3-7-173,1 0 1,-6 7 139,5-7 12,1 0-157,-7 7 143,7-7-42,-1 8 37,-5 0-20,6-7 13,-1 5 20,-5-6-20,6 8-6,-8 0 4,-1 0 28,1 0-25,0 0 6,0 0-4,0 0 112,0 0-106,0 0-3,0 0 3,8 0 153,-14 0-148,12 0 4,-14 0 133,8 0-123,7 0-6,-5 0-2,6 0 7,-8 0 15,0 0-11,0 0-129,7 0 126,-5 0 12,5 0-10,1 0-193,-6 0 186,5 0-10,1 0 7,-6 0-36,5 0 29,-7-7-23,0 5 118,0-6-105,7 8 4,-5 0 66,6 0-63,-8 0 5,0 0-6,0 0 129,7 0-117,-5 0 9,5 8-8,-7-6 2,8 5 4,-6-7 16,13 0-14,-14 0-191,7 0 187,-8 0-4,7 0-22,-5 0 15,13 0 3,-13 0 1,13 0-4,-13 0-13,13 0 8,-13 0 19,13 0-18,-13 0-3,5 0 3,1 8 51,-6-6-51,5 5 6,1 1-79,-7-7 80,7 7-4,-8 0 14,7-7 134,-5 15-143,6-15 1,-8 15 99,0-15-96,-1 15 1,1-15-1,0 14-53,8-5 52,-14-1 6,12 6-4,-14-13-48,8 13 50,-7-5 2,5 7-2,-6 0 10,8 7-11,-8-5 4,6 6-202,-13-8-10,13 0 197,-13 0 76,6 0-81,-8 0-13,7 0 5,-5-1 125,6 9-118,-8-14-23,0 12 19,-8-14 192,6 1-183,-6 5-3,8-13 36,-7 13-42,5-13 13,-13 13 48,5-13-33,1 5-7,-6-7 1,5 0-16,-7 8 20,0-6 28,0 5-35,0 1 3,0-6 0,0 5 50,-7 1-52,5-6 3,-13 13-212,5-13 206,-7 13 1,0-13 160,0 5-160,1-7 1,-1 8-4,0-6 98,0 5-90,0-7 2,-8 0 0,6-7-100,-5 5 97,7-13 0,0 13 6,-8-13 29,6 13-21,-5-13-10,7 13 162,0-13 1,0 5-152,8 1-256,-7-6 253,7 13 0,0-13 4,-7 13-159,15-13-2,-7 5 147,1 1-1,5-6-91,-13 13 79,13-13 4,-6 5-36,8-7-45,-7 0 31,5 1 29,-6-1-39,8 7 30,-7-13-21,5 20 8,-6-20 235,8 6 1,0 6-186,0-12 225,0 14-218,0-8-7,0 7 26,0-5-4,0 13 1,8-13-9,-6 13 33,13-5-64,-13 7 56,13-8-15,-13 6-52,13-5 53,-6 7 2,0 0-126,7 0 108,-7 0 6,0 0-24,7 0 36,-7 0-22,8 0 1,-8 0-4,6 0 256,-5 0-243,7 0-2,-8 0 11,6 0-42,-5 0 44,7-8-8,0 6-34,0-5 36,-8 7 21,6 0-124,-5 0 107,7 0-3,0 0 3,0 0-100,0 0 93,0-8-2,0 6-20,7-5-56,-5 7 57,5 0 7,1 0-10,-6 0 25,13 0-18,-13 0 0,13 0 126,-6 0-121,8 0 4,0 0 31,0-8-30,0 6-2,0-5 8,0 7 71,7 0-64,-5-8-7,13 7 8,-13-7-46,6 0 43,-1 7-3,-5-7 11,5 0 11,1 7-23,-6-7 1,5 8-112,1 0 108,-6 0 7,5 0-95,1 0 81,-7 0 3,7 0-15,-8 0 40,0 0-37,7 0 6,-5 0-2,13 0 81,-13 0-79,13 0 3,-13 0-2,13 0 15,-6 0-3,1 0-3,5 0-23,-6 0 35,0 0 12,14 0 146,-19 0-144,18 0-8,-12 0 18,7 0-120,-1 0 107,1 0 0,0 0-542,8 0 343,-6 0 193,5 0-2,1 0-1,1 0-70,0 0 63,-1 0 0,-8 0-181,7 0 171,-5 0 0,13-8-192,-13 7 179,13-7-22,-13 0 17,5 7-2,-7-7-2,7 1-12,-12 5 9,10-6 71,-12 8-70,7 0-154,-8 0 152,14 0 235,-20 0-223,20 0-1,-14 0-123,8 0 162,0 0-23,0 0-136,0 0 140,-8 0 13,6 8-11,-5-6-136,7 5 134,0-7 0,-8 8-2,6-7 283,-6 7-280,8-8 1,0 0-2,0 0-125,0 0 123,-8 8 13,6-7-107,-5 7 92,7-8 1,0 0-215,0 0 0,-8 0 189,6 0 10,-13 0-99,20 0 84,-18 0-18,19 0 14,-21 0 34,13 0 176,-14 0-239,14-8 17,-13 7 161,13-7 0,-13 8-136,6 0 251,-8 0-231,7 0-11,-5 0 223,5 0-208,-7 0 25,0 0 521,0 0-417,0 0 19,0 0-130,-7 0 379,5 0-570,-6 0 199,8 0-9,0 0-7,0 0-199,0 0 192,0 0-13,0 0-175,7 0 161,-5 0 10,6 0 214,-9 0-212,1 0-22,0 0 22,0 0-56,8 0 56,-6 0-11,5 0 9,-7 0-223,0 0 2,8 0 219,-7 0-3,14 0 144,-13 0-148,13 0-1,-13 0-2,6 0-1,-1 0 1,2 0-212,1 0 207,5 0-25,-13 0 17,5 0 19,1 0-10,-6 0 16,13 0-12,-14 0-49,7 0 50,-8 0 28,7 0-22,-5 0-94,6 0 80,-8 0-12,0 0 124,0 0-113,-1-8 3,1 7 212,0-7 274,0 1-468,0 5-4,0-13 225,0 5-211,0 1 37,0-6-29,0 5 75,0-7-65,7-7 101,-5 5-451,6-6 515,-8 1-142,0 5 6,7-13-161,-5 5 4,13-6-338,-13-1-472,5 0 450,1-8 198,-6 6 3,13-13-599,-13 6 386,5-8 465,-7 8 0,-6-5 0,1 5 0,1-2 0,2-2 0,2 1 0</inkml:trace>
  <inkml:trace contextRef="#ctx0" brushRef="#br1" timeOffset="2060">6197 2054 7925,'0'-9'384,"0"1"-190,0 8 136,0-7-120,0 5-1,-8-6 1,6 8 210,-5 0-201,7-7 0,0 5 412,0-6-435,7 23-80,-5-3-119,13 20-25,-5-6 159,6 16-60,1-6-142,0 13-55,8-6-346,-6 8 541,13 0-199,-13 0 196,5 0-253,1 0-24,-6-1 265,13-6-27,-13-3-276,5-14 247,1 5 28,-7-13-82,7 5-102,-8-7 135,0-7 575,-8-3-575,6-7 83,-13 0-80,13 0 5,-13 0 546,6 0-341,-8-7-176,7 5 718,-5-13-301,6 5-190,-8-14 76,7-3-17,-5-7 59,6 0-225,-1-7 147,-5-3-298,13-6-288,-13 6 477,6-5-179,-1-2-1,-5-2 253,6-5-351,-1-1-189,-5 7 210,6 1 39,-1 2-591,-5 13 295,6-6 180,-1 8 12,-5 8-501,6 9 255,-8 2 163,7 13-144,-5-5-423,6 7 139,-8 7 239,0-5-479,0 13 341,0-6 116,0 16-242,0 1 686,0 8 0,0 53 0,0 13 0</inkml:trace>
  <inkml:trace contextRef="#ctx0" brushRef="#br2" timeOffset="2649">7249 2597 7926,'0'-9'671,"0"1"2403,0 8-2854,-8 0-1,7 0-280,-7 0-71,0 0 55,7 8 37,-15 1-310,15 16 223,-15-6 20,7 13 0,-8-6-612,0 8 339,8 0 75,-6 0 1,5 0-293,-7-8 232,8-1 35,-6-8-183,13 0 51,-13 0 261,13-8-87,-6 6 71,8-13-285,0 6 502,0-23 0,0 3 0,0-12 0,0 7 0,8 0 0,-6 0 0,5 0 0,-7 0 0,15-30 0,4-8 0</inkml:trace>
  <inkml:trace contextRef="#ctx0" brushRef="#br3" timeOffset="2993">7113 2699 7926,'8'-26'-709,"1"-6"442,1 13 223,-3-6-1,1 8 372,-6 8-80,5-6-49,-7 5-1,8 1-11,-7 2 11,7 7 1699,-8 0-1711,8 0-4,-7 7 90,7 2-90,0 1 4,-7 5 2,7-6-233,0 8-6,1 0 271,8 0-208,0 0 1,-8 0 139,14 8-370,-12-6 164,14 5 30,-8-7 98,7 8-227,-5-6-38,6 5 266,-1-7-70,-5 0-85,13 0 74,-13 0 45,13 0-63,-13 0-151,5-8-42,-7 6 223,0-13-184,-7 13 163,5-13-22,-13 6 345,5-8 397,-7 0-470,-7 7-1,-3-5-153,-7 6-182,0-8 187,-7 7-19,5-5 68,-13 6 6,6-1-2,-8-5-23,0 6-286,0-1 260,0-5 3,0 6-741,0-8 325,0 0 188,0 0-118,-8 0-831,14 0 462,-4-8 267,15 6 71,0-5 285,0-1 0,15-9 0,4-9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8:36.121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9765E6"/>
      <inkml:brushProperty name="anchorY" value="-8.16203E6"/>
      <inkml:brushProperty name="scaleFactor" value="0.5"/>
    </inkml:brush>
  </inkml:definitions>
  <inkml:trace contextRef="#ctx0" brushRef="#br0">2343 391 6149,'-17'17'0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9:21.823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05307E6"/>
      <inkml:brushProperty name="anchorY" value="-8.2386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07735E6"/>
      <inkml:brushProperty name="anchorY" value="-8.26321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0985E6"/>
      <inkml:brushProperty name="anchorY" value="-8.28584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12291E6"/>
      <inkml:brushProperty name="anchorY" value="-8.31076E6"/>
      <inkml:brushProperty name="scaleFactor" value="0.5"/>
    </inkml:brush>
  </inkml:definitions>
  <inkml:trace contextRef="#ctx0" brushRef="#br0">86 51 7602,'-17'-9'-403,"0"1"460,7 1-45,3 5 0,-1-6 0,6 8 731,-5 0-317,-1-7 2,6 5 2,-5-6 0,7 8-126,0 0-333,0 8 173,7-6-80,-5 5 60,13 1 7,-5 1-62,-1 8-194,6 0 144,-5 0 68,7 0 65,0 0-77,0 0 0,7 0 17,-5 0-12,5 8-4,-7-6 19,0 5-106,0-7 119,8 0-27,-6 0 3,5 0-206,1 0-11,-6 0 200,5 0-105,-7-8 96,8 6-15,-6-5 12,5-1-248,1 6 232,-7-13-31,7 13-183,-8-13 182,0 13 10,0-13-26,0 6-35,0-8 43,0 7 6,0-5-29,0 6-10,-8-8 30,6 0 1,-13 7-6,6-5 13,-1 6-17,-5-8-1210,6 0 1181,-8-8-276,0 6 261,0-5 0,7 7-25,-5 0-545,6 0 538,-1 0-130,-5 0-51,6 0 162,-1 0 19,-5 0-227,6 0 171,-1 0 31,-5 0-482,6 0 476,-1 0-337,-5-8 457,6 6 0,-8-5 0,22-16 0,6-5 0</inkml:trace>
  <inkml:trace contextRef="#ctx0" brushRef="#br1" timeOffset="529">883 544 7985,'-9'0'-293,"1"0"233,8 0 191,-7 0-1,5 0 1941,-6 0-1890,1 0 45,5 0 660,-5 0-840,-1 0 49,6 0 106,-5 0-3,-1 0-478,6 0 221,-13 0-34,6 0-31,-8 0 83,0 0-1,-8 7-63,-1 3-1,-8-1 107,0 14 81,0-20-288,0 28 0,-8-20 160,7 13 61,-7-7-288,8 0 265,0 0-25,8-7 21,1 5-254,1-6 0,12 1 190,-10 5 36,12-6-60,1 1 51,-6 5-888,13-6 410,-6 8 150,8 0 31,0 0-120,0 0 150,0 0-83,0 0 399,0 0 0,16 23 0,2 5 0</inkml:trace>
  <inkml:trace contextRef="#ctx0" brushRef="#br2" timeOffset="982">238 1274 7985,'0'-10'0,"0"3"-21,0 7 33,-7 0 124,5 0 856,-6 0-773,8-8-225,0 6 508,0-5-203,0-1-87,0 6-85,0-13 45,0 13-1,8-13 0,1 6-4,8-8 50,0-8-44,0 6 0,8-13-157,1 6-9,8-1-316,8-5 509,1 6-299,0-8 246,6 0 5,-5 8-44,7-6-527,-8 5 251,6 1 120,-13 1-668,6 8 296,-9 0 207,1 8-660,-7-6 343,-3 13 235,-7-6 21,0 8-144,-7 0-165,5 0 273,-13 0 119,5 0 1,-14 23 0,-3 5 0</inkml:trace>
  <inkml:trace contextRef="#ctx0" brushRef="#br3" timeOffset="1657">1715 306 7985,'0'-9'-1056,"0"1"2281,0 8-762,-7 0-1,5-7-261,-6 5 179,8-6-166,0 8 0,-7 0 8,5 0 211,-6 0-163,1 0-384,5 0 156,-13 8-1,5 1 156,-7 8-294,8 0 42,-6 8 187,5 1 32,-7 0-348,0 6 154,0-5-67,8 14 12,-6-5-60,13 6 220,-13-8-214,13 0 194,-5-1-50,7 1 49,0 0-184,7 0 0,-5-7 131,13-3 21,-6-7-172,16 0 158,-6-7-26,5 5 19,1-13 280,-6 5 1,13-7-273,-6-7 359,1-3-161,5-7 1,-6-7-127,8-3-365,0-7 410,-8-7-50,6 5 107,-5-13-93,-1 13 60,6-13-48,-13 13-204,6-13 24,-16 13 173,6-13 0,-13 13-246,6-13 223,-8 14-41,0-7-174,-8 8-41,-9 0 224,-2 0-73,-13 8 58,6 1-9,-8 16 4,-8 1-285,7 8-12,-15 8 271,7 1 12,-8 16-820,0 1 391,0 16-728,0 1 884,8 16-1269,2-7 1536,7 14 0,-2-5 0,4 3 0,5-8 0,3-6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0:01.061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234E6"/>
      <inkml:brushProperty name="anchorY" value="-8.40185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4427E6"/>
      <inkml:brushProperty name="anchorY" value="-8.42695E6"/>
      <inkml:brushProperty name="scaleFactor" value="0.5"/>
    </inkml:brush>
  </inkml:definitions>
  <inkml:trace contextRef="#ctx0" brushRef="#br0">510 408 6940,'0'-9'412,"0"1"-109,0 1-166,0 5 289,0-6-278,0 1 37,0 5 442,0-6-456,0 1-175,0 5 372,0-6-543,0 24 174,-8-5 1,7 21 0,-7-2-24,0 8 71,-1 5-1041,-8 16 839,0-7 1,-6 13 0,-1-7-397,-2 2 514,-3-5-54,-5 11 18,8-21-20,-6 12 42,5-21-76,1 5 271,-6-14-234,13-3-10,-5-14 4,7 5 215,0-13-181,7 5-10,-5-14 1092,13-3-818,-13-7-70,13 0 138,-13-7-105,13 5 0,-5-13-76,-1 5-180,6 1 159,-5-6-20,7 6 45,0-8-246,0 7 214,0 3 4,0 7-8,0-8 15,7 14-40,-5-12 15,13 21-78,-13-5 77,13 7-45,-13-8 32,13 6-8,-5-5 2,7 14-2,7-5 279,-5 13-266,13-5-1,-13 7 18,13 0 63,-13 0-64,13 0 12,-13 0-17,13 0 98,-6 0-93,1 0 18,5 0-7,-13-1 32,13 1-33,-14 0-85,7 0 86,-8 0 1,0 0-1,0 0-245,0 0-13,0 0 226,0 0 13,-8 0-386,6-7 170,-5 5-51,-1-6-300,6 8 219,-13-7 0,13 5 173,-13-13-332,6 13 140,-1-6 0,-5 1-614,6-3 467,-1 1 468,-5-7 0,6-1 0,-8-9 0</inkml:trace>
  <inkml:trace contextRef="#ctx0" brushRef="#br1" timeOffset="1016">1155 18 7873,'-9'0'5,"1"0"-46,8 0 153,-8 0 106,7 0 439,-7 0-382,8-8-55,-7 6-282,5-5 265,-6 7 312,8 0-330,-7 0 1,5 0 116,-6 7-159,8 3 67,-7 14-40,5 3 73,-13 14-73,13 3-770,-13 14 560,5 10 40,1 2 159,-6 20-1801,5-10 1531,1 12 0,1-7 212,8 0-635,0-8-547,0 6 978,0-21-95,8 4-1005,1-15 759,16 0 186,1 0 12,8 0-197,0-8 69,8-1 0,1-8 374,8 0 0,-4-6 0,0 0 0,4-1 0,2-6 0,3-6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0:02.944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6594E6"/>
      <inkml:brushProperty name="anchorY" value="-8.45234E6"/>
      <inkml:brushProperty name="scaleFactor" value="0.5"/>
    </inkml:brush>
  </inkml:definitions>
  <inkml:trace contextRef="#ctx0" brushRef="#br0">1 1 9444,'17'0'1192,"0"8"-788,0-7 59,7 14-262,3 2 101,7 10-90,7 7-957,3 0 958,-1 7-1,6 3-964,-6 7 881,1 7-53,5 2 137,-13 8-343,5-7 136,-14 5 0,-3-6 130,-7 0 19,0 6-133,0-5 113,-8-1-152,-1 6-863,-8-13 776,0 13-17,0-6-170,0 8 163,-8-7-46,-1 5-515,-8-14 67,0 7 420,-8-8-54,7-8-790,-14-1 424,13-8 243,-6-8 512,8-2-133,0-14 0,8-33 0,1-14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7:34.569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35942E6"/>
      <inkml:brushProperty name="anchorY" value="-7.19132E6"/>
      <inkml:brushProperty name="scaleFactor" value="0.5"/>
    </inkml:brush>
  </inkml:definitions>
  <inkml:trace contextRef="#ctx0" brushRef="#br0">53 554 7737,'0'-10'-64,"0"3"259,0 7-50,-8 0-274,6 0 0,-6-8 243,8 6-273,0-6 174,-7 8 45,5 0-287,-6 0 212,8 8 40,0-6-61,0 13 49,-7-13-27,5 14 70,-6-7-52,8 1 3,0 5 44,0-5-37,0 7-2,0-7 0,0 5-21,0-5 22,0 7 10,0-7-2,0 5-77,0-5 68,0 7 0,0 0 1,0-7-31,0 5 27,0-5 0,0 7-173,0 0 167,0 1-10,8-9-1,-6 7 1,5-7 3,-7 9-6,8-9 133,-6 7-129,5-15 2,-7 15-3,8-14 19,-6 13-15,6-13 0,-8 13-1,7-13 61,-5 6-48,6 0-6,-8-6 1,8 5 2,-6-7 18,5 8 39,1-6-52,-6 6-1,6-8 0,-1 0-23,-5 0 25,14 7-1,-14-5-6,13 6-80,-5-8 84,-1 0-2,7 8 3,-15-6-55,15 5 48,-7-7 1,9 8-40,-9-6 37,7 6-6,-7-8-6,9 0 5,-1 0 3,0 7-12,-7-5 93,5 6-83,-5-8 1,7 0 7,0 0 64,1 0-58,-1 0-7,0 0 7,8 0 56,-6 0-52,6 0-6,-7 0 78,7 0-72,-6 0 16,6 0-179,0 7 164,-6-5-2,6 6 3,0-8-113,-6 0 105,14 0 0,-14 0-14,14 0-35,-14 0 30,6 8 11,-8-6-19,8 5-45,-6-7 41,6 8 14,0-6-8,-5 6 2,5-8 3,-8 7 56,0-5-52,0 6-2,1-8-2,-1 8 50,0-6-46,1 5 0,-1-7 6,0 0 119,8 0-116,-6 0-2,6 0 7,0 0 76,-5 0-66,5 0-10,-8 0 54,8 0-47,-6 0 10,14 0-135,-14 0 126,14 0-2,-14 0 4,13 0-79,-12 0 70,12 0 1,-12 0-7,12 0-22,-13 0 19,14 0 3,-14 0-8,14 0 8,-6 0-12,0 0 8,5 0 16,-12 0-17,12 0-3,-5 0 24,8 0-16,-8 0-3,5 0 10,-5 0-46,8 0 38,-1 0-1,-7 0 0,6 0-34,-6 0 32,0 0 0,6 0-1,-7 0 7,1 0-8,6 0 1,-6 0 19,0 0-20,5 0 0,-12 0 11,12 0-9,-12 0-1,12 0 2,-5-7 17,0 5-16,6-6 0,-6 8-1,-1-8-3,7 6 5,-6-5-2,0 7 5,6 0-1,-7-8-3,1 6 1,6-6-2,-14 8 2,14 0-1,-14 0-59,14 0 57,-14 0 0,14 0-4,-14 0-56,14-7 55,-14 5 2,13-6-5,-12 8 37,5 0-37,0 0 1,-6 0 1,14 0 43,-14 0-42,6 0 1,0 0 19,-6 0-16,6 0-1,0 0 30,-6 0-25,14 0-2,-14 0 2,6 0-29,0 0 28,-6 0 0,14 0 4,-14 0-51,6 0 42,0 0 0,-6 0 2,6 0 18,0 0-18,-6 0-1,14 0 83,-14 0-82,14 0 0,-14 0 93,6 0-89,0 0 6,-6 0-4,14 0 6,-6-8-2,0 6 11,5-5-8,-12 7-71,12-8 73,-13 6-1,14-5-2,-14 7-55,14 0 52,-14 0-6,14 0-4,-14 0-3,14 0 9,-14-8-2,14 6 0,-14-6-7,6 8 4,0 0-37,-6 0 37,6 0-1,0 0 1,-6 0-1,6 0 1,0 0 3,-6 0-3,6 0 17,-7 0-16,-1 0-4,0 0-101,1 0 100,-1 0 1,-8 0 13,7 0-14,-7 0-4,9 0 3,-1 0 42,0 0-41,1 0-4,7 0 3,-6 0 43,6 8-41,-8-6 1,0 6-1,8-8 47,-5 0-44,5 0 5,0 0 62,-6 0-58,13 0-4,-12 0 6,5 0-4,0 0 3,-6 0-3,13 0 14,-12 0-12,5 0 3,0 0-3,-6 0-2,6 0 3,0 0 2,-6 0-1,6 0-12,-8 0 11,1 0 1,-1 0-114,8 0 109,-14 0 0,12 0-80,-13 0 77,7 0-7,1 0 6,-9 7-12,7-5 9,-7 13-18,8-13 36,-7 6-241,5 0 212,-5-6-11,0 13 9,5-13 122,-5 13-123,7-5-10,-7 0 116,5 5-101,-13-5-1,13 7 72,-13 0-67,14-7 2,-15 5 0,7-5 27,0 7-25,-6 0 13,5 1-12,-7-1 36,0 0-30,0 0 11,0 1-9,0-9-14,0 7 13,0-7-1,0 1-39,0 5 37,0-13 1,0 14-72,-7-7 68,-3 1 1,1 5-3,-7-5-93,7 7 87,-9 0 4,1-7-13,0 5-44,-1-5 42,1 0 7,0 5-15,7-13-9,-5 13 5,5-13 13,1 6 105,-7 0-104,14-7 1,-13 7 141,13-8-137,-13 0 3,13 0 10,-14 0 111,14 0-99,-5-8-12,-1 7 19,6-15 6,-6 14-5,1-13-10,5 5-18,-6-7 20,8 0 7,0 7-6,-8-5-43,7 5 42,-7-7-1,8 0-30,0-1 28,0 9-1,0-7-9,0 7 2,0-9-3,0 9 6,0-7 0,0 7-1,0-9 2,0 9-1,0-6 0,0 5-4,0 0 4,0-5 0,8 13 101,-7-13-98,7 13 2,0-14 83,-6 14-78,5-13-1,1 13 6,-6-6-9,13 8 9,-13-7 0,14 5 5,-14-14 45,13 15-42,-13-7-7,13 0 11,-5 6-13,0-5 7,5 7-2,-6-8 170,1 6-166,5-6 0,-13 8 54,14 0-45,-7 0-3,1-7 15,5 5-173,-13-6 162,6 8 6,0 0-6,-6 0-153,13 0 141,-13 0-128,6 0 125,-1 0-22,-5 0 15,6 0-75,0 0 65,-7 0-28,7 0 41,0 0-27,-6 0 7,5 0-2,1 0 247,-6 0-235,6 0-3,-1 0 14,-5 8 201,14-6-184,-14 5-17,13-7 205,-13 0-182,13 0 17,-5 0-190,0 0 180,5 0-7,-6 0 19,9 0-194,-1 0 174,0 0-2,1 0-4,-1-7-173,8 5 154,-6-6 14,6 8-38,0 0-43,-6-8 48,6 6 11,0-5-22,-6 7 18,14 0-9,-14 0 16,6-8-7,0 6-1,-5-6-1,5 8 6,-1 0-4,-4 0-1,5 0 2,-8 0-50,0 0 48,1 0-1,7 0 1,-6 0 3,6 0-6,-8 0 2,0 0 2,1 0-4,-1 0 0,0 0-2,0 0 20,8 0-17,-5 0-2,5 8 130,-8-6-125,8 6 3,-6-8-2,6 0 133,-8 0-120,8 0 5,-5 0-8,5 0-1,-8 0 6,8 0 0,-6 0-25,6 0 35,-8 0-7,1 0-86,-1 0 83,0 0 0,1 0 3,-1 0-82,8 0 73,-6 0-15,6 0 11,-8 0 20,1 0-22,-1 0-11,8 0 9,-6 0 23,6 0-22,0 0 6,-6 0-12,6 0 11,0 0-3,-6 0-20,14 0 21,-14 0 1,6 0 0,0-8-82,-6 6 78,14-6-2,-14 8 2,6 0-106,0 0 99,-5 0-11,12 0 9,-13 0 19,14 0-21,-14 0-5,6 0 63,0 0-59,2-7 2,0 5 18,-2-6-18,0 8 1,-6 0 0,14 0 95,-14 0-90,14 0 13,-14-8-10,14 6 21,-14-5-18,14 7 3,-14 0-3,6 0 11,0 0-9,-6 0 3,6 0 13,0 0-15,-6 0 0,6 0-48,0 0 48,-6 0 0,6 0-1,0 0-37,-6 0 34,6 0 0,-7 0 0,7 0-21,-6 0 19,14 0-5,-14 0 5,6 0 103,0 0-102,-6 0 1,14 0-1,-7 0 2,9-8 0,-8 6-7,6-5 9,-6 7 9,7 0-8,8 0 41,-5 0-38,5-8 3,-7 6-3,-1-6-46,1 8 45,7-7-2,-5 5 1,5-6-101,-7 8 97,-1 0-8,1 0-32,-1 0 34,1 0 0,-1 0 20,1-8-21,0 6-3,-1-5 3,1 7 1,-1 0-3,1 0 1,0 0-1,-8 0 19,5 0-17,3 0 4,1 0-3,7 0 54,-17-8-51,7 6 2,2-6 16,1 8-15,-1 0-1,-3-7-28,-5 5 28,8-6 1,0 8-1,-1 0-18,-7 0 18,6 0 0,-6 0 1,-1 0-109,7 0 104,-6-8-5,0 6 4,6-5-13,-14 7 0,13 0 7,-5 0 29,0 0-31,6 0 3,-14 0 32,6 0-32,0 0 1,2 0 0,0 0 70,-2 0-68,0-8 6,-6 6 8,6-6 53,0 8-52,-6 0-7,6 0 1,-7 0-54,7 0 59,-6-7-4,6 5-70,-8-6 67,8 8 0,-6 0-60,6 0 54,-8 0 2,1 0-1,-1 0 84,0 0-85,1-8-5,-1 7-3,0-7 116,1 8-103,-1 0-3,0 0 10,0-8 61,-7 6-49,5-5-12,-5 7 119,7-8-112,1 6 11,-1-6-88,0 1 89,0 5-7,8-14 4,-5 14-28,5-5 23,-8-1-1,0 6-2,0-13-43,1 13 36,-1-14 6,0 15-3,1-7-14,-1 0 9,8 6 4,-6-13-5,6 13 4,-8-13-8,1 13-81,-1-14 86,0 14 0,1-5 0,-1-1 56,0 6-59,-7-6 3,5 8-5,-5-7 197,-1 5-186,7-6-4,-14 0 4,5 6 292,1-5 11,-6-1-282,13-2 312,-13 1-288,14-6 41,-14 13-247,13-14 233,-13 7-11,13-9 33,-5 1-276,-1 7 242,7-13 17,-7 12-31,9-14-96,-1 8 68,0-1 24,1-7-63,-1 6-130,0-14 138,0 6 30,1-7-43,-1-8-230,0 5 225,8-5-392,-5 7 160,5 1 248,-8 7 0,2-6 0,4 8 0,6 4 0,4 6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7:37.122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3741E6"/>
      <inkml:brushProperty name="anchorY" value="-7.21443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38174E6"/>
      <inkml:brushProperty name="anchorY" value="-7.24025E6"/>
      <inkml:brushProperty name="scaleFactor" value="0.5"/>
    </inkml:brush>
  </inkml:definitions>
  <inkml:trace contextRef="#ctx0" brushRef="#br0">70 17 7177,'0'-9'193,"0"1"482,0 8-361,7 0-215,-5 0 213,13 0 29,-5 0-223,15 0 27,-6 0-218,14 8 219,-6-6-10,7 5 70,1-7-452,7 8 188,-5-6-1,13 6 180,-14-8-392,7 7 170,-9-5-20,1 6-578,-8-8 353,-2 0 103,-8 0-505,-8 8 258,7-6 206,-14 5-1,5-7 285,-7 0 0,-30 8 0,-9 2 0</inkml:trace>
  <inkml:trace contextRef="#ctx0" brushRef="#br1" timeOffset="399">0 346 10058,'18'0'4,"-9"0"111,7 0-176,-7 0 163,9 0 0,-1 0-21,0 0-182,8 0-19,-6 0 156,6 0-152,0 0-1,-6 0 130,14 0-390,-14 0 193,14 0-33,-6 0 220,0 0-344,5 8 153,-12-6-71,12 5 209,-5-7-655,0 8 297,6-6 93,-14 6 0,14-8-257,-14 7 572,14-5 0,9-2 0,12-9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7:38.904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38951E6"/>
      <inkml:brushProperty name="anchorY" value="-7.26637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39791E6"/>
      <inkml:brushProperty name="anchorY" value="-7.29288E6"/>
      <inkml:brushProperty name="scaleFactor" value="0.5"/>
    </inkml:brush>
  </inkml:definitions>
  <inkml:trace contextRef="#ctx0" brushRef="#br0">139 554 8310,'-9'0'822,"1"0"732,8 0-1300,0-8-130,0-1-186,8-1 229,-6-5 6,13 5-33,-5-7-171,7-8 158,0 6 18,0-14-43,1 6-103,-1-7 99,0-1 58,8 0-318,-5-7-301,12 6 547,-13-7-151,6 17-14,-7-7 179,-1 14-69,0-6-124,1 7-28,-9 1 169,7 7 259,-15 3-487,7 7-526,-8 0 530,0 7 112,0-5 62,0 6-54,-8-8-24,7 0 268,-7 0-236,8 8 3,0-6 83,0 5-56,0 1 8,0 2 212,0-1-1,0 7-192,0-7-3,0 16 214,-8-6-201,6 14 20,-5-6-15,7 8-72,-8-1 87,6 8 23,-6 3-150,1-1-212,5 6 340,-6-6-182,8 8 5,-8 0 132,6 7 24,-5-13-181,7 12 163,0-21-24,0 13 17,0-14-78,-8 6 72,6-7-25,-6-8 20,8-2-130,0-8 120,0 0 355,0 1-525,0-9 222,0 7-54,0-14-3580,0 5 3094,-7-14 517,5 5 0,-29-21 0,2 3 0</inkml:trace>
  <inkml:trace contextRef="#ctx0" brushRef="#br1" timeOffset="384">1 1159 12725,'17'-9'312,"0"1"-183,1 8 232,7 0-1,2 0-221,15 0-127,2-8-165,16 7 297,1-7-842,8 8 875,1 0-13,-1-8-8,0 6-275,0-5 113,0 7-6,0 0 153,-15 0-597,4 0 579,-22 0-13,7 0 4,-9 0-555,-7 0 552,-10 0-213,-1 0 180,-14 0-793,5 0-13,-7 7 133,0-5 180,-7 6 24,5-8-1049,-14 0 611,14 0 698,-5 0 0,-9-8 0,-3-1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7:40.998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0702E6"/>
      <inkml:brushProperty name="anchorY" value="-7.31947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095E6"/>
      <inkml:brushProperty name="anchorY" value="-7.34498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1539E6"/>
      <inkml:brushProperty name="anchorY" value="-7.37265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2256E6"/>
      <inkml:brushProperty name="anchorY" value="-7.40001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3119E6"/>
      <inkml:brushProperty name="anchorY" value="-7.42793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4019E6"/>
      <inkml:brushProperty name="anchorY" value="-7.45574E6"/>
      <inkml:brushProperty name="scaleFactor" value="0.5"/>
    </inkml:brush>
    <inkml:brush xml:id="br6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4947E6"/>
      <inkml:brushProperty name="anchorY" value="-7.48336E6"/>
      <inkml:brushProperty name="scaleFactor" value="0.5"/>
    </inkml:brush>
    <inkml:brush xml:id="br7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5875E6"/>
      <inkml:brushProperty name="anchorY" value="-7.51076E6"/>
      <inkml:brushProperty name="scaleFactor" value="0.5"/>
    </inkml:brush>
    <inkml:brush xml:id="br8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6883E6"/>
      <inkml:brushProperty name="anchorY" value="-7.53855E6"/>
      <inkml:brushProperty name="scaleFactor" value="0.5"/>
    </inkml:brush>
    <inkml:brush xml:id="br9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7899E6"/>
      <inkml:brushProperty name="anchorY" value="-7.56619E6"/>
      <inkml:brushProperty name="scaleFactor" value="0.5"/>
    </inkml:brush>
    <inkml:brush xml:id="br1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8974E6"/>
      <inkml:brushProperty name="anchorY" value="-7.59393E6"/>
      <inkml:brushProperty name="scaleFactor" value="0.5"/>
    </inkml:brush>
    <inkml:brush xml:id="br1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49814E6"/>
      <inkml:brushProperty name="anchorY" value="-7.61908E6"/>
      <inkml:brushProperty name="scaleFactor" value="0.5"/>
    </inkml:brush>
    <inkml:brush xml:id="br1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50965E6"/>
      <inkml:brushProperty name="anchorY" value="-7.64629E6"/>
      <inkml:brushProperty name="scaleFactor" value="0.5"/>
    </inkml:brush>
  </inkml:definitions>
  <inkml:trace contextRef="#ctx0" brushRef="#br0">450 35 7997,'0'-10'268,"0"2"247,0 8-289,-8-7 1,6 5-1,-5-6-131,7 8 171,0 0-40,-8 0-355,6 0 160,-6 0 49,1 0 111,5 0-175,-14 0 1,7 8 157,-9 1-373,1 16 189,0 2-71,-8 8-108,6 15-665,-14-4 777,6 21-1099,-7 2 879,-1 10 140,0 8 0,1-1-1153,7 8 1142,2-5-27,8-3-315,7-9 430,2-8-235,8-7 218,8-11 478,2-8-854,15-16 169,-6 5 953,13-13-1151,-5-1 162,16-11 0,-7-7 340,14 0 0,-10 0 0,12 0 0,4 0 0</inkml:trace>
  <inkml:trace contextRef="#ctx0" brushRef="#br1" timeOffset="1017">554 553 7975,'0'18'605,"0"-1"-377,0 0-359,0 1 184,0 7 0,0-6-117,0 13 113,0-5 12,0 8-12,0 0-325,0-1 150,0-7 29,0 6 127,0-14-231,0 6-2,0-16 136,0 7 57,0-14 313,0 5-159,7-7-35,-5 0 301,6 0-188,-8-7 0,8-11 90,1-16-268,9-3 82,7-13-68,-6 14-431,13-14 461,-12 6 78,12 0-61,-12 9-195,4 2 195,1 6 25,-5 1-20,5 1-186,-16 15 0,7 2-295,-14 8 668,13 0-499,-13 0 236,6 0-121,-8 8 103,0 2-49,0 15 37,0 1-188,0 9 0,0 0 122,0-1 35,0 1-271,0-1 14,0 1 174,0-8 44,7-2-180,-5 0 141,14-14 3,-15 20-17,15-27 26,-14 11 0,13-15 198,-5 0-220,-1 0-5,7 0 23,-7 0 233,9-15 1,-1 3-189,0-13-40,0 8 310,1 0-270,-1-8 49,-7 6-39,5-6 174,-13 15-166,6-5 43,-1 5 188,-5 0 21,6 3-220,-8 7 49,0 0-47,0 7 13,0 3 17,0 15-10,-8-6-158,6 14 0,-5-6 159,7 0-257,0 5-11,0-12 205,7 5 26,-5-8-157,14 0 114,-7-7 20,9 5 50,7-13-82,-6 6 18,13-8 0,-12-8 44,12-2-45,-5-7-11,8-8 0,-8 6 237,5-6-217,-12 0 31,5 13-26,-8-11 223,-8 14-192,7-1-12,-14-5 192,5 13-1,1-6-175,-6 8 621,6 0-563,-8 8 22,-8 9-37,6 2 56,-6 6 9,8 0-210,0-5 189,0 5-20,0-8 0,0 0-267,8 0 260,-6 1-1,13-1-198,-5 0 182,7-7-27,1-2 29,-1-8-29,0 0 10,8 0-36,-6 0 166,14-8-132,-14-2 4,14-7 3,-14 0-41,6-8 50,0 6-10,-13-6 22,11 0-90,-14 5 78,1-12-7,5 13 135,-13-14-134,6 14-1,-8-6-54,-8 0 56,-1 5 0,-9-5-8,1 8-196,-8 0-6,-2 0 201,-8 7-11,-7 2-288,6 8 129,-14 0 0,13 8-883,-13 2 604,14 15 428,-14 1 0,13 9 0,-7 3 0,0 5 0,-2 3 0,0 0 0</inkml:trace>
  <inkml:trace contextRef="#ctx0" brushRef="#br2" timeOffset="1425">2093 813 7917,'0'9'0,"0"7"-249,-8-7 225,6 9 52,-6-1-284,8 0 182,0 1 0,0-1 181,0 0-283,8 0 16,-6 1 226,6-1-1,-8 0-290,7-7 269,-5 5 0,6-13 254,0 6-12,-6-8 641,5 0-616,-7-8-161,0-1 166,0-16 38,0 5-225,0-12 84,0 5 108,0-15-69,0 5-4,0-13-56,0 14-419,0-14 211,0 13 1,0-5-12,0 15 28,8-6 0,2 6-162,7 1-203,8 1 221,-6 15 73,14-5-539,-6 13 302,0-6 89,5 8-1,-5 0-1017,8 8 1236,7 1 0,10 32 0,9 5 0</inkml:trace>
  <inkml:trace contextRef="#ctx0" brushRef="#br3" timeOffset="2835">2612 657 9288,'0'17'-290,"0"1"181,7 7-2,-5 2 213,6 7-433,0 1 191,-7-1 14,15 1 178,-14 0-185,5-9 0,-7-1-45,8-7-1,-6-1 282,6 0 19,-8-7-149,0 5 695,0-13-173,0 6-110,7-16-151,-5-9-1,14-2-81,-7-22-75,9 13 17,-1-15 87,0 1 20,0 6-226,1-7 53,-1 9 108,0-1 0,1 8-271,-1 2 80,0 8 1,-7 0-299,5 7 202,-13 2 0,6 8-57,0 0-33,-7 0 236,7 8-42,-8 9 19,8 3-11,-6 12 3,5-5-29,1 8-150,-6-1-26,6 1 192,-8-8-40,7 5-192,-5-12-11,14 5 213,-14-8-202,5 0 186,-7-7-11,8-3 262,-6 1 14,6-6-261,-1 6-31,-5-8 515,6 0-221,0-8-15,-7-2-165,15-7 256,-14 0-225,13-8-28,-5 6 82,-1-6 12,7 7-2,-14 1-54,13 8-48,-13-7 58,6 14 42,-1-13-341,-5 13 134,6-6 0,-8 8 103,8 0-62,-6 0 54,5 0 21,1 8-35,-6 2-20,6 7 34,-8 0 6,7 0-25,-5 1-203,13-1 195,-13 0 20,6 1-191,0-9 0,-6 7 150,13-7-16,-5 1 28,-1-3 2,7 1-24,-7-6 301,9 6-306,-1-8 25,0 0-20,0-8 210,-7-2 4,5 1-182,-5-7 16,0 7 151,5-8 55,-5 7-194,-1-5 353,-1 13-159,-8-6 63,0 0-72,0 6 348,0-5-414,8 14-154,-6 3 137,5 7-5,-7 1 20,8-1-225,-6 0 179,13 0 15,-5 1-191,7-1-1,0 0 151,1 1-203,7-9 193,2 7 11,7-14-23,1 5-199,-1-7 185,-7 0-22,14-7 28,-20-3 10,19-7-26,-13-1 4,0-7 6,6 6 36,-14-6-36,6 8 0,-16-8 183,7 6-179,-14-6 2,5 0 241,-7 6 0,0-6-222,0 7 35,-7 1-18,-3-8 3,-7 6 21,-8-6-17,6 15-150,-14-5 157,6 13 13,-8-6-17,-7 8-198,6 0 0,-7 8 165,9 1-103,-9 9 76,7-1 26,-6 8-299,15-6 0,-6 6 236,14 0 28,2-6-547,1 6 261,14-7 91,-5-9-1,7 7 329,7-14-210,3 5-78,7-7 67,0 0 299,8 0-144,2-7-19,8-3 34,0 0-12,-1-13-133,1 19 304,-1-19 1,1 14-178,-8-8-68,5 7 260,-12 2-227,5 1 61,-8 5-49,-7-6 64,5 8-59,-13 0 20,6 0 218,-8 8-1,0 9-210,0 2-171,0 14 14,0-6 151,-8 7-305,6-7 146,-6 6-5,8-6 149,0 7-684,0-7 665,8 6 0,32-14 0,16 6 0</inkml:trace>
  <inkml:trace contextRef="#ctx0" brushRef="#br4" timeOffset="3118">4289 329 7951,'-8'-18'0,"6"9"0,-13-7 449,13 7-1,-6-1-226,1 2 0,5 8-279,-6 0 32,8 8-28,0 2 170,0 7 65,0 8-68,0 2-1,8 7 29,-6 1-377,5 7 147,-7-5-19,0 5 164,0 0-350,0-5 174,0 5-9,8 0 164,-6-5-543,6 13 251,-8-14 107,7 7-687,-5-9 346,6 1 200,0-8-130,1 5 420,1-12 0,21-11 0,-3-11 0</inkml:trace>
  <inkml:trace contextRef="#ctx0" brushRef="#br5" timeOffset="3343">4566 847 7835,'0'10'-9,"0"-2"868,0-8-513,0 7-441,0-5 1,0 14 177,0-7-617,0 9 277,0-1 145,7 8-6,-5-6-230,6 6 167,-8 0 0,0-6 166,0 6-473,8-15 163,-6 5 0,5-5 37,-7-1 432,8-1-144,-6-8 0,6 0 0,-1 0 0,-5-8 0,14-9 0,-13-35 0,-5-15 0,6-8 0,0 0 0</inkml:trace>
  <inkml:trace contextRef="#ctx0" brushRef="#br6" timeOffset="3460">4635 502 7942,'-10'0'137,"3"0"81,7 0-718,-8 0 233,6 0-571,-6 0 772,8 7 66,0-5 0,23 44 0,6 2 0</inkml:trace>
  <inkml:trace contextRef="#ctx0" brushRef="#br7" timeOffset="3980">5033 553 7941,'0'-17'902,"0"0"-528,0 0-153,0 7 7,0-5 48,0 13-168,0-14 6,0 14 107,0-5 0,0-1-285,0 6 115,0-6 0,7 8 170,3 0-363,7 0 169,0 0 48,1 0 119,-1 0-493,0 0 223,8 8 0,-5 2-84,5 7-70,-8 0 89,8 1 1,-6 7-336,6-6 236,-8 13 66,-7-12-93,5 12 187,-5-5 28,-1 8-85,-1-8 365,-8 5-29,0-5-310,0 8 37,0-8 311,-8 5-134,-1-5 1,-8 0-79,-1-2 188,1-8-213,-8 8 1,6-5 94,-6 5-73,0-16 64,6 7-192,-6-7 138,0 9 0,13-9 9,-11-1-132,13-1 106,1-5-19,-7 6 20,15-8-486,-7 0 310,8 8 119,0-6 51,0 5-36,8-7-23,1 0 62,8 0-63,1 0 15,7 0 43,2 0-43,7 0-9,-7 0 7,6 0-805,-6-7 383,7-3 459,1 0 0,15-43 0,4-5 0</inkml:trace>
  <inkml:trace contextRef="#ctx0" brushRef="#br8" timeOffset="4210">5033 813 9240,'9'8'-156,"7"-7"65,-7 7 229,8-8 0,1 0-911,-1 8 432,8-6 194,-6 5-1,14 1-722,-6-6 404,7 6 466,1-8 0,16-3 0,9-2 0,6 0 0,-1 0 0</inkml:trace>
  <inkml:trace contextRef="#ctx0" brushRef="#br9" timeOffset="4730">5915 709 8332,'-10'-8'666,"-5"6"-666,13-5 221,-6 7 0,8 0 227,-8-8-227,6 6 0,-13-6 0,13 8-350,-6 0 174,1 0 56,5 0 120,-14 0-451,7 8 206,-1 2 1,-5 7-475,13 0 344,-14 1 125,15-1-296,-15 8 189,14-6-66,-5 14 242,7-14-316,0 6 3,0 0 139,0-6 99,7 6 79,3-8-91,7 1-56,0-9 314,8 7-7,-5-14-245,5 5 7,0-7 268,-6 0 29,14-7-205,-14-3 116,6-7-152,-8-1 34,0-7-23,1-1 106,-1-9-66,0 0-21,-7 1 37,-3-1-279,-7 1 241,0-1 18,0 0-257,0-7 224,-7 13-17,-3-11 249,-7 21-231,-8-14-2,6 22-19,-14-12-250,6 13 258,0 0 1,-5 3 1,5 7-302,0 7 135,-6 3-1,6 7 143,0 1-651,2-1 262,8 8 172,0-6-161,7 6 0,2-8 171,8 1 334,0-1-337,0 0 61,0-7-60,8 5 487,2-13-206,7 13 1,0-13-200,8 6 173,2 0 90,8-6-222,-1 5 153,-7-7 113,6 8-70,-14-6 5,14 6-126,-14-1 8,6-5 46,-8 14-310,-7-14 276,5 13-7,-5-5-10,-1-1-359,-1 7 158,-8-7 1,0 8 124,8 1-328,-6-1 411,5 8 0,-7-13 0,16 11 0,3-14 0</inkml:trace>
  <inkml:trace contextRef="#ctx0" brushRef="#br10" timeOffset="5002">6485 121 7941,'0'-17'300,"0"7"-300,0-5 16,-7 13-13,5-6-1,-6 1 1,8 5 632,0-6-60,0 23-251,0-3 0,0 20-225,8-5-221,-6 8 229,13 7 27,-13 2-27,13 8-869,-13 0 678,6 0 1,-1 0 189,-5 0-268,6 7 90,0-5-1,-6 6-618,5-16 347,-7 6-54,0-14 147,0 7-633,0-9 383,-7-7 97,-3-2-63,-7-8 943,-1-7-476,-6 5 0,-50-59 0,28 19 0,0 0 0</inkml:trace>
  <inkml:trace contextRef="#ctx0" brushRef="#br11" timeOffset="5336">6278 674 7941,'9'-17'-1078,"-1"0"924,-8 7 689,0-5-193,8 13 37,-6-13-230,13 13 202,-5-6-1,-1 8-164,7 0 0,-7 0-137,16 0 127,-6 0 0,6 0-487,0 0 220,2 8 0,0-6-140,6 13 149,-6-5 0,7 7 171,1 0-221,-1 8-33,-7 2 145,14 8 55,-20-8-320,19 5 142,-21-5-54,14 8 180,-14-1-52,14 1 48,-14-8-17,6-2-211,-15-8 193,5 0 6,-13-7 59,6-2-54,-8-8-118,0 0 1261,0-8-528,-8-2-238,6-7-145,-13-8 109,13 6 0,-14-21-92,14 11-61,-13-14 118,6 1-122,-1-2-364,-5-8 18,13 0 177,-14 0 33,14 8-167,-5-6 287,7 14-78,0-7 61,0 16-230,0 2 18,0 8 163,0 0 445,0 0-1422,0 7 696,0 2-2323,0 8 2044,7 8 16,-5 2 487,6 7 0,-8 16 0,0 3 0</inkml:trace>
  <inkml:trace contextRef="#ctx0" brushRef="#br12" timeOffset="6086">7160 692 7941,'9'0'206,"-1"0"-66,-8 0-102,0 7 0,0-5 0,0 14 130,0-7-121,8 9 11,-6-1-11,13 0-172,-13-7 170,13 5 4,-5-5 29,7 7-10,-7 0-20,13-7 304,-19-2-144,26-8-3,-18 0-143,13 0 158,0 0-148,-6-8 21,14-2-17,-14-15-40,14 6 53,-14-13 61,13 5-53,-12-8-198,5 0 1,-8 1 206,0-1-236,-7 1 6,-2-1 194,-8-7-203,0 5 0,0-5 134,0 15 28,-8-5-103,-9 12 88,-3-5-42,-12 8 33,5 7-160,-8 3 0,1 7 127,-1 0 18,-7 7-603,5 11-78,-13 1 472,14 14-322,-14-7 168,13 9 27,-5 0-70,15-1-1,2-7 211,8-2-94,7-8 300,3 1 0,7-1 0,0-7 0,15-3 359,4 1-359,16-6 0,7 6 0,2-8-559,8-8 559,8-2 0,-7 1 39,7-7 6,0 7-54,-7-1 525,-1-5-273,-2 13-257,-13-14 268,5 15 273,-7-15-204,-9 14-1,-8-5-155,-11-1 730,1 6-659,-6-6-17,6 8 0,-10 2 0,-4 4 570,-5 5-412,-5 5-169,-1 1 11,7 8 0,-5 2-585,5 0 277,-7 6 140,0-7 22,7 9-661,-5-8 328,13 6 186,-6-14-92,8 6-11,0-8 58,0-7-10,0 5-71,8-13 279,1 6-241,9-8 115,-1 0 423,0-8-201,1-2 4,7-7 226,-6-8-175,13 6-1,-12-14-106,12 6-56,-5-7 45,0 7-35,-2-6 97,0 14-258,-6-6 259,6 8-71,0-1 30,-13 1-119,11 8 61,-21 1-38,13 8-84,-13 0 386,13 8-287,-13 1-39,6 8 1,-8 8-1,0 4-340,0 4 383,8 1 8,-6 9-935,13-7 419,-13 14 225,13-13 69,-5 5-803,7-7 371,0-9 587,1-1 0,22-15 0,6-2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8:47.31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346 346 7776,'0'-10'181,"-7"-5"0,-1 11 850,-3-7-538,-5 7 0,7-4-179,-9 8 0,7 0 8,-1 0 1,1 2-131,-7 4 1,-1 9-124,-4 8 0,4 8 80,-4-2 0,-2 5 24,2 7 0,0 3-79,6 8 0,-1-6-210,1 0 0,7 0-121,5 6 0,3-8 74,2-4 0,2-5-51,3-6 0,5-4 135,7-8 0,8-1 56,4-5 0,4-3 45,1-8 1,9-14 114,3-3 1,9-12-42,3 0 1,0-5 203,-6-7 0,-1-1 25,1-4 0,-2-4-68,-4 4 0,-5-2-113,-12 2 1,1-4-14,-7 4 1,-2-10-108,-9-2 1,-4 6 63,-8 6 0,-10 8-107,-7-2 0,-2 11 58,-10 6 0,-2 5-88,-9 7 1,1 3-255,-7 8 1,6 8-166,-6 3 1,5 7-337,-5 5 1,6 6 162,-6 11 0,9 4-300,3 8 1,7 2 940,9 3 0,22-9 0,6 4 0,0 7 0,1 0 0</inkml:trace>
  <inkml:trace contextRef="#ctx0" brushRef="#br0" timeOffset="360">1228 208 11120,'0'-10'115,"0"2"445,0 8-366,0 16 0,-1 5-19,-5 19 0,-2 4-104,-3 8 0,-5 8-145,5 3 0,-5 10-171,-1 2 1,-6 6-133,0-6 1,2-2-12,9-10 0,-1-3-292,7-8 0,-6-10-644,7-8 749,-1-7 0,8-17 575,4-4 0,14-40 0,8-23 0,4 0 0,1-1 0</inkml:trace>
  <inkml:trace contextRef="#ctx0" brushRef="#br0" timeOffset="660">1159 208 7823,'0'-18'237,"-7"1"1,5 0 388,-4-1 0,4 1-384,2 0 1,0 5-308,0 1 1,6-1 172,0-5 1,13 5 94,-2 1 0,6 5 166,0-5 1,2 7-203,4-2 0,9 4 18,-3 2 1,11 2-29,0 4 0,-2 5-10,2 12 0,-5 4-450,5 8 0,-13-1 211,1 1 0,-11 0-233,0-1 1,-11 6 177,-6 1 0,-4-1-2,-2-5 0,-8-3 129,-4-3 0,-11 2-18,-6-8 0,-5 0 52,-7-6 1,5-1 184,-4-5 1,3-1-195,3-4 0,-1-4-4,0 3 1,3-3-633,3-2 0,4-2 77,8-3 554,7 3 0,41-60 0,17-5 0</inkml:trace>
  <inkml:trace contextRef="#ctx0" brushRef="#br0" timeOffset="1130">2456 173 9498,'-9'17'306,"-7"2"18,5 5 1,-5 4-108,-1 13 1,-8 3-73,-4 8 0,-5 5-28,-7 1 1,3 7-130,-8-1 1,5 1 113,-5-1 1,10-5-114,1-7 0,3-8 82,9-3 0,1-7-248,11-5 0,3-10-156,8-7 0,2-8 204,4 1 0,3-3 109,9-2 0,7 0 11,4 0 1,3 0 175,3 0 0,7-2-159,4-3 1,-2-3 154,2-4 1,1-3-113,4 3 1,-1 3-179,-3-3 1,1 8-249,-8-1 1,-5-3-336,-7 2-452,-7 0 662,-3 6 1,-11-1 499,-7-5 0,-53-19 0,-15-12 0</inkml:trace>
  <inkml:trace contextRef="#ctx0" brushRef="#br0" timeOffset="1385">2076 674 7816,'9'-1'986,"-3"-5"0,4 4-606,1-4 0,7 2-122,5-2 0,4 3 61,7-9 0,8 6-242,5-5 0,2 5-180,3-5 0,-2 7-272,-4-2 1,-3 4-523,-9 2 1,-1-2 384,-4-4 512,-4 4 0,-39-21 0,-7 4 0</inkml:trace>
  <inkml:trace contextRef="#ctx0" brushRef="#br0" timeOffset="1593">2335 138 7810,'0'-9'811,"0"1"1,2 8-642,4 0 1,5-6 338,12 1 0,4-3-330,8 2 0,9 4-255,8-4 0,8 3 21,9-3 0,0 4-243,0-4 0,0 4-206,0 2 0,-7 6 504,-4 0 0,34 15 0,-42-12 0,0 1 0</inkml:trace>
  <inkml:trace contextRef="#ctx0" brushRef="#br0" timeOffset="1935">3667 311 10210,'9'0'3792,"-1"0"-4500,0 0 135,-6 0-483,5 0 1056,1 0 0,-21 39 0,1 9 0</inkml:trace>
  <inkml:trace contextRef="#ctx0" brushRef="#br0" timeOffset="2109">3563 813 9050,'-17'9'4068,"7"1"-3680,4-4 1,4-2-241,2 7 0,0-5-119,0 5 1,2-5-381,4 6 0,4-6 351,7 5 0,31-15 0,8 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27:51.270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5226E6"/>
      <inkml:brushProperty name="anchorY" value="-7.67407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6.53288E6"/>
      <inkml:brushProperty name="anchorY" value="-7.698E6"/>
      <inkml:brushProperty name="scaleFactor" value="0.5"/>
    </inkml:brush>
  </inkml:definitions>
  <inkml:trace contextRef="#ctx0" brushRef="#br0">69 85 8003,'0'-9'-1224,"0"-7"1243,0 7 15,0 0-1,0 1-84,0 0 74,0 7 5,0-7-6,-8 1-1,6 5 0,-5-6 0,7 8-1227,0 0 1206,0 8 0,-8 24 0,-1 13 0</inkml:trace>
  <inkml:trace contextRef="#ctx0" brushRef="#br1" timeOffset="1659">18 153 7885,'0'-10'-33,"0"-5"76,0 13 206,0-5-34,0-1 54,0 6-210,0-5 126,0-1 1,0 6 436,0-5-442,-8-1 60,7 7-57,-7-7-18,8 8-424,0 0 355,0 8 240,0 1-328,8 15 51,1 3 1,8 7-146,0 7-318,7 3 493,-5 7 0,13 1 0,-5 5 117,-1 5-140,6 4-988,-5 2 974,-1 0 1,4 6 0,-9-1-17,-6-1 23,2-10 20,-8-3-27,1-9-594,-3 9 347,-7-14 245,0 12-3,0-21-45,-7 5 1,-3-7 431,-7 0-1605,8-8 1546,-6-1-1795,13-8 1089,-13 0 331,13-8 0,-21-39 0,5-17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0:11.866"/>
    </inkml:context>
    <inkml:brush xml:id="br0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8905E6"/>
      <inkml:brushProperty name="anchorY" value="-8.47778E6"/>
      <inkml:brushProperty name="scaleFactor" value="0.5"/>
    </inkml:brush>
    <inkml:brush xml:id="br1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9281E6"/>
      <inkml:brushProperty name="anchorY" value="-8.5037E6"/>
      <inkml:brushProperty name="scaleFactor" value="0.5"/>
    </inkml:brush>
    <inkml:brush xml:id="br2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29711E6"/>
      <inkml:brushProperty name="anchorY" value="-8.52957E6"/>
      <inkml:brushProperty name="scaleFactor" value="0.5"/>
    </inkml:brush>
    <inkml:brush xml:id="br3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30182E6"/>
      <inkml:brushProperty name="anchorY" value="-8.55533E6"/>
      <inkml:brushProperty name="scaleFactor" value="0.5"/>
    </inkml:brush>
    <inkml:brush xml:id="br4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30692E6"/>
      <inkml:brushProperty name="anchorY" value="-8.58108E6"/>
      <inkml:brushProperty name="scaleFactor" value="0.5"/>
    </inkml:brush>
    <inkml:brush xml:id="br5">
      <inkml:brushProperty name="width" value="0.17143" units="cm"/>
      <inkml:brushProperty name="height" value="0.17143" units="cm"/>
      <inkml:brushProperty name="color" value="#AE198D"/>
      <inkml:brushProperty name="inkEffects" value="galaxy"/>
      <inkml:brushProperty name="anchorX" value="-7.31231E6"/>
      <inkml:brushProperty name="anchorY" value="-8.60681E6"/>
      <inkml:brushProperty name="scaleFactor" value="0.5"/>
    </inkml:brush>
  </inkml:definitions>
  <inkml:trace contextRef="#ctx0" brushRef="#br0">629 255 8070,'-8'-9'767,"7"1"-589,-7 1 55,0 5 0,7-6 2,-7 8 68,8 0-3,0-7-58,0 5-489,0-6 188,0 31 126,0-2-158,0 28 100,-7-6-463,5 8 377,-13 8-38,13 1-72,-13 8 209,-2 7-1470,-2 3 1448,-13-1-34,5-2-163,-7 1 172,0-6 8,0-3-648,0-8 587,1-16-104,6-9 156,-5-9 393,13-8-216,-5-8 1104,7-1-1281,0-8 760,0 0-558,0-8 11,0-1-201,0-1 276,0-12 1,0 18-204,7-19 52,-5 6-49,13-2-18,-5-5 42,-1-1-319,7 7 12,-7-15 275,8 15-10,8-14-255,-7 5-17,14 1 242,-5 1-57,7 1-27,0 5 7,0-6 47,0 8 77,0 8-90,0-6-28,7 13 234,-5-6 1,6 1-201,-1 5 8,-5-6 281,13 8 28,-13 0-281,5 0 55,1 8 101,-6-6-104,13 13-20,-13-6 47,13 8-5,-13 8 7,5-6-31,-7 5-217,0 1 216,0 1 10,0 1-196,0 5-21,0-6 192,0 0-38,-8 7-487,7-7 224,-7 8-54,0-8 294,6 14-745,-5-19 314,-1 18 182,6-12-107,-13-1-528,13-1 380,-5-1 167,7-13 351,0 4 0,-8-15 0,21-90 0,-15 33 0,-1 1 0</inkml:trace>
  <inkml:trace contextRef="#ctx0" brushRef="#br1" timeOffset="434">1206 35 8036,'-9'-10'777,"-6"3"-547,13-1 0,-6 6 284,8-5-283,-7 7-1,5 0 1231,-6 0-1173,1 0-335,5 0 278,-6 7-1,8 3 0,0 7-278,-7 15 51,5-4 202,-6 29 2,1-12-1101,5 21 877,-6-6-46,1 16 207,5 9-1605,-6-6 1390,1 11-82,5-12-213,-6-1-321,8-2 506,0-7-138,0-7 163,8-10-196,-6-10 344,13-7-80,-6-8-264,8-1 1283,0-8-1207,0-8-74,8-1-227,1-8 237,1 0-114,5 0 65,-6 0-124,8 0 513,-8-8 0,-9-1 0,-9-8 0</inkml:trace>
  <inkml:trace contextRef="#ctx0" brushRef="#br2" timeOffset="725">1681 1070 10864,'-9'0'-884,"1"0"-121,8 0 0,53 8 1,13 1-1</inkml:trace>
  <inkml:trace contextRef="#ctx0" brushRef="#br3" timeOffset="917">2089 1036 10489,'-10'0'-621,"3"0"-2425,7 0 2554,0 8-55,0-6 547,0 5 0,7-7 0,-5 0 0,44 8 0,1 1 0</inkml:trace>
  <inkml:trace contextRef="#ctx0" brushRef="#br4" timeOffset="1092">2411 1036 12060,'-7'-9'-266,"5"1"193,-6 8-1284,8 0 1,30 15 0,8 4 0</inkml:trace>
  <inkml:trace contextRef="#ctx0" brushRef="#br5" timeOffset="1509">2717 69 8013,'0'-10'2057,"0"3"-1609,0 7-229,-8 0 273,6 0 1099,-5 0-1363,22 15 380,-4-4-133,14 21-57,-1 2-190,-5 9-296,13 8 472,-13 8-851,13 1 732,-13 8-321,13 7-1,-13 3-805,5-1 483,-7 6 294,0-13 203,0 5-705,-7 1 383,-3-6-553,-7-3 644,0-1-2035,0-13 1054,-7 13 341,-3-13 733,-7 6 0,-3-7 0,-1 1 0,0-2 0,-5-8 0,-4-5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10.61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70 969 8055,'-10'0'166,"-5"0"0,11 0 299,-8 0-424,8 0 191,-3 0 730,7 0-729,-8 0-171,6 0 1439,-6 0-1246,16-8-71,-6-1 32,13-9 5,-5-7 103,7 6-125,1-14 69,-1-1-243,8-3 0,-6-13-379,6 6 169,0-8 183,-6 0 44,14 1 125,-14-1-411,14 0 170,-14 8 0,6 1 11,-15 9-78,5-1-73,-13 8 285,13 2-95,-13 16 258,6 1 290,-8 8-342,0 0-39,0 8-420,0-6 149,0 5 4,-8 1 155,6-6-325,-6 6 137,8-1-1,0 3 115,0 7 65,0 0-74,0 1 18,0-1-64,0 0 130,0 8-165,0-5 73,0 12 69,0-5-65,0 8 7,0-8-244,0 5 237,0 3 4,0 1 51,0 14-426,0-13 180,0 13 1,0-14 113,0 14-479,-7-6 217,5 1 0,-6-3 174,1-7-195,5-9 15,-6-1-93,8-7-92,0-1 177,0 0 0,0-7 409,0-2 0,0-1 0,-8-5 0,6 6 0,-5-8 0,-40 15 0,-10 4 0</inkml:trace>
  <inkml:trace contextRef="#ctx0" brushRef="#br0" timeOffset="267">104 1349 7833,'0'-9'693,"0"1"1184,0 8-1645,0-8 0,0 6 1684,0-5-1684,8 7-106,1 0-57,9 0 163,-1 0-356,0 0 157,8-8 1,-6 6-141,14-6 124,-6 1-79,8 5 232,-1-6-941,8 1 430,-5 5 163,5-14-16,1 7-1189,-7-1 657,-1-5 207,-3 13 203,-13-14-1119,14 14 630,-14-13 287,-1 5 518,-11-7 0,-30-8 0,-6-2 0</inkml:trace>
  <inkml:trace contextRef="#ctx0" brushRef="#br0" timeOffset="633">571 87 8076,'-10'-17'0,"3"-1"0,-1 9 0,6-7 964,-6 14-403,8-13-200,0 13 1632,0-5-1531,8 7-170,2 0 312,7 0-185,0 7 0,8 10-185,-6 3 19,14 12 39,-6-5-57,8 8-500,-1 7 533,-7 2-34,6 8-881,-6 8 940,7 1-132,1 16 73,-8-6-1220,-2 14 801,-8 1 209,0 3 44,-7 5-792,-2-8 402,-8-7-559,0-2 839,-8-8-555,-2 0 240,-7-7 208,-8 5-38,6-13-1357,-6-2 591,0-18 1079,6-1-735,-6-14 114,7 6-468,1-15 1214,0-3 0,-16-53 0,-3-11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21.75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330 70 8036,'0'-18'-317,"0"9"317,0-7 0,0 14 232,0-13 1,0 13 621,0-6-522,7 8-208,3 8 0,7-6 31,0 21-214,8-11 0,-5 13 176,5 0 1,0-6-391,-6 13 202,6-12-22,0 12 180,-6-12-428,6 5 195,-8-1-43,-7-4 238,5-3-271,-13-2 226,14-5-107,-15 0 483,7-3-207,-8-7 826,0 0-977,0-7 195,-8 5-134,-1-21 75,-1 11-73,-5-13-219,5 8 1,1-8 280,-7 6-271,7-14-21,-9 14 226,1-14 195,0 14 0,-1-6-236,1 8 37,0-1 67,0 1-92,7 0-55,-5 7 45,5 2-191,-7 8 216,7 0 31,-5 0-36,5 8-266,1 9 0,-7 10 274,14 8 160,-5 7-192,-1 2 6,6 8-435,-6 8 433,8-6-29,0 13-10,0-6 30,0 8-1,8 1-894,-6-1 892,6 0-274,-1 8 26,3-6 252,-1 6 42,7-8-511,-14-8-324,5-1 514,1-8-755,-6 0 606,6-8 588,-8-9-489,0-10 356,0-8-591,0-8 708,0-1-1425,0-8 1605,0-23-358,0 10 0,-8-28 0,6 14 0,-17-23 0,-8-11 0,3-4 0,0-1 0</inkml:trace>
  <inkml:trace contextRef="#ctx0" brushRef="#br0" timeOffset="208">18 900 7548,'-9'0'500,"1"7"-182,8-5 957,0 6-1130,8-8 200,1 0 1,16 8-126,2-6-517,15 13 224,3-5-598,7 7-57,7 0 404,3 0 232,7 1-75,0-1-795,0 0-510,0 1 1191,0-1 0,-7 0-947,5 0 857,-13 1 371,6-9 0,-11 5 0,-2-8 0,-7-3 0,-4-1 0,-1-2 0</inkml:trace>
  <inkml:trace contextRef="#ctx0" brushRef="#br0" timeOffset="433">1212 969 8574,'-10'0'766,"2"0"-584,8 0-100,0 8-171,0 1 1,0 8 159,0 8 17,0-5-806,0 5 353,0-8 177,0 8-1,0-6-64,8 6-11,-6-8 221,6 1-403,-1-9 180,-5 7-113,6-14 130,-8 5 30,7-7 73,-5 0 146,6 0 0,0-7 0,-6-3 0,5-15 0,-11-41 0,-7-18 0,1-10 0,1 0 0</inkml:trace>
  <inkml:trace contextRef="#ctx0" brushRef="#br0" timeOffset="573">1090 433 8019,'-17'0'797,"8"0"-284,-7 0 0,14 7-284,-5-5-628,-1 14 236,6-7 0,-6 9 31,8-1 0,0 0 190,0 0-861,8 1 383,2-1 184,7 0-1,0 1-329,8-1 226,-6 0-30,14 1 254,-14-9 116,14 7 0,1-22 0,11 4 0</inkml:trace>
  <inkml:trace contextRef="#ctx0" brushRef="#br0" timeOffset="849">1696 727 10801,'9'9'745,"7"14"-734,1-11 0,2 21 218,14-7-403,-6 9-263,7 0 379,1-1 109,0 1 0,-1-1-969,1 1 497,-1-8 197,1 6 14,-8-14-481,5 6 272,-20-8 64,11-7-614,-13 5 344,-1-13 174,-1 6 382,-8-8 69,0 0 0,-31-31 0,-7-8 0</inkml:trace>
  <inkml:trace contextRef="#ctx0" brushRef="#br0" timeOffset="1041">2128 640 8376,'-8'-9'1782,"6"1"-1289,-13 8-166,5 0-98,1 0 0,1 0 26,0 0-25,-1 0 56,-8 8-601,-1 9 273,1 10-1,-8 7-265,6 9-101,-14 9 375,6 1 102,-7 22-998,-1-19-967,8 19 978,2-21 919,16 5 0,39 1 0,18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28.29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35 416 7963,'-10'-8'-174,"3"6"346,7-5 1,0-1 0,0 6 1074,0-6-1050,-8 8-285,6 0 860,-6 0-592,8 8 0,0 2 43,8 15-43,-6 2-8,13 7 7,-13 1-58,14 7-658,-14-5 321,13 13 154,-5-14-287,-1 14-4,7-14 247,-7 7-855,1-9 434,5-7 242,-5-2 54,-1-7 295,7-9-196,-14 7 18,5-15 177,1 7 566,-6-16-329,6-1-176,-1-8 77,-5-8 67,14-2-80,-14-8-1,13 0 192,-13 1-153,13-1 115,-13 8-295,6-5 119,0 13-44,-7-6 97,7 7-374,-8 9 8,0-7 302,0 14-1078,0-5 696,8 14 67,-6 3 108,5 7 42,-7 8-95,0-6-107,8 14 98,-6-6 51,13 8-184,-13-1 141,14-7 29,-14 6 172,13-14-172,-13 6-14,13-8 15,-13 1 298,14-1-280,-14-8 34,5-1-26,1 0 130,-6-6-125,5 5 8,-7-7-8,0 0 539,8-7-248,-6 5-76,6-14 521,-8-1-267,0-2-174,7-6 49,-5 8-187,6-1 99,-8 1-84,0-8-287,8 6 141,-6-6 30,5 8 118,-7-1-969,8 1 444,-6 0 174,6-1-518,-8 9 276,7-7 204,-5 7-1192,6-1 636,-8-5 315,8 13 502,-6-13 0,-10 20 0,-11-3 0</inkml:trace>
  <inkml:trace contextRef="#ctx0" brushRef="#br0" timeOffset="724">588 18 8485,'-7'-9'984,"5"1"-992,-6 8 1298,8 0-1054,0 8 148,0 9-151,8 2 56,-6 14-302,13 1 243,-5 11-599,7 7 599,0 7-575,1-5 317,-1 13-45,-8-5 265,7-1-713,-7-1 326,1-8 153,5-1-31,-13 1-443,6 0 164,0-8 145,-6-9-65,5-10 62,-7-8 13,0 1-28,0-9 591,8-1-502,-6-8 168,6-8 277,-8-1-182,7-9 4,-5-7-205,14-2 598,-7-7-271,9-9-99,-9 7 2,7-6 132,-7 7 1,8 1-151,1-1-112,-9 8 108,7 2-49,-7 0-156,1 14 1,-2-12 179,-8 21-212,0-6-111,7 8 208,-5 8 63,6 1-218,-8 16 1,0-6 113,0 14 54,8-6-477,-7 8 218,7-1-60,0 1-156,-6-1 141,13 1 22,-13-1-316,13-7 238,-5-2-52,7-7 273,1-9-267,-1 7 48,8-14 109,-6 5 64,6-7 208,0 0 0,-6-7 0,14-3 0,-14-7 0,6-1 0,0-7 0,-6 6 0,6-6 0,-7 0 0,-1 6 0,0 2 0,-7 1 0,5 14 0,-5-5 0,-1 7 0,7 0 0,-14 0 0,5 0 690,-7 7-100,0 3-273,0 7-41,0 1 478,-7-1-249,5 8-172,-6-6 62,8 6-292,0-8 201,0 8-80,0-5-684,0 5 330,0-16 226,0 7-831,0-7 401,8 1 223,-6 5 1,5-13-159,1 6 67,-6-8-2,6 0-38,-1 0-2,-5-8 61,6-2 102,-8-15-134,0 6 112,0-13-43,0 5-201,0-8 232,-8 0 1,-1 1-2,-9-8-154,1-3-165,-8 1 435,6-6 0,-6 6 0,0 0 0,6 2-68,-6 7 68,7 8 0,9 2 0,-7 8 0,15 7 0,-7 3 0,8 45 0,0 10 0</inkml:trace>
  <inkml:trace contextRef="#ctx0" brushRef="#br0" timeOffset="1149">1816 433 7684,'10'0'1077,"-2"0"-1020,-1 0-238,3 0-8,-1 0 221,7 0 0,-7 0-218,9 0 0,-1 8-61,0-6 238,1 6 0,-9-8 0,7 0 178,-15 7-11,15-5-172,-14 6-27,13-8 430,-13 0 418,6 0-760,-8-8 81,0 6 176,0-13-135,-8 13-57,6-13 311,-13 13-150,5-14 54,-7 14-290,0-5 122,-1 7 24,1 0-33,0 0-402,-1 0 183,1 7 1,-8 3 193,6 7-483,-6 8 210,8-5-57,-1 12-203,9-5 185,-7 8-1,14-1 119,-5 1-116,7-1-107,0-7 267,0 6-213,0-6-27,15 0 138,-3-2 46,20-8-314,-5-7 144,8-3-42,7-7 141,2 0-379,0-7 190,6-3 377,-5-7 0,-5-18 0,2-9 0,3-3 0,1 0 0</inkml:trace>
  <inkml:trace contextRef="#ctx0" brushRef="#br0" timeOffset="1543">2387 122 7973,'-8'-25'0,"-1"6"919,-1-6-348,-5 8-174,13 7 229,-6-5-145,8 13 874,0-6-1230,0 23 101,0-3-1,0 21 88,8-7-259,-6 17 229,13 1-58,-13 8-714,6 0 547,-1 0-1,-5-1-834,14 1 486,-14 0 125,5 0 1,1 0-161,-6-8 185,13 6-246,-13-13 428,13 5-465,-5-8 197,0-7-4,5-2-114,-13-15 689,13-2-466,-5-8 160,0 0 259,5 0-190,-5-8-1,-1-9 66,7-3 16,-7-12-194,8 5-44,1-15 328,-1 5-144,0-5 78,8 15-206,-6-6 321,-1 14 0,-3-6-187,-13 15-290,6 3 270,-1-1-41,-5 6-83,6-6 81,-8 8-4,0 8 2,0 2-146,8 15 136,-6 2-31,5 7 25,1 1-231,-6-1 1,6 1 203,-1-8 8,3 13-985,0-19 459,5 20 183,-5-22-1209,7 6 598,0-8 397,0-7 80,1 5 437,7-13 0,2-25 0,7-15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36.90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1125 7489,'0'-10'-73,"0"3"1191,0 7-979,7 0 219,-5 0-1,6 7-211,-8 3 1,0 7-147,0 8 35,0 10 104,8 9-169,-7 8-487,7 0 647,0 0-549,-6 0 277,5-1-277,1-6 505,-6-3-429,13-7 187,-13-1 63,14-15 0,-14 4 1,5-13-3,1 0 1,-6-3 54,6-7 1109,-1-15-776,-5 3 96,14-20 105,-7 5-203,1-8 0,5 1-188,-5-1-23,7-7 111,-7 5-88,5-5-164,-13 7 28,13 9 235,-5-7-75,0 6-308,5 0 142,-13 2-37,6 15 170,-1-5-276,-5 13-12,6-6 160,-8 8-1025,0 0 991,0 8 33,0-6-47,0 13 37,0 3 148,8 1-161,-7 6-51,7 0 43,0 2 221,-6 7-215,13-7-13,-13 6 10,6-14 30,-1 6-22,-5 0 29,14-6 167,-14-1-157,13-3-16,-13-13 274,6 13-259,-8-13-6,0 6 4,7-8 613,-5 0-99,6 0-313,-8-8 484,0-1-287,0-16-83,8 5-1,1-12-283,1 5-36,5-8 261,-13 1-685,13 7 299,-13-6 141,14 14-1055,-14-6 552,13 0 240,-13 13 152,13-11-761,-5 21 397,0-13 76,5 13 151,-5-6-839,-1 8 1095,6 0 0,-13 54 0,6 14 0</inkml:trace>
  <inkml:trace contextRef="#ctx0" brushRef="#br0" timeOffset="441">917 1471 7940,'10'0'-313,"-3"0"2256,-7 0-1570,8 0-140,-6 0 0,6 0 163,-1 0 34,-5 0-295,14-8 1,-7 6-63,9-13 209,-1 13-109,0-13 189,8 5-444,-6-15 289,14 6-18,-14-14-435,6 14 204,0-14 1,-6 8 0,4-5-162,-3 1 148,-11 8 78,7-4-86,-14 7 97,5-7 9,-7 14-33,0-12-66,-7 21 64,-3-14 37,-7 15-75,-8-7-316,5 8 160,-12 8 0,-3 9-272,-1 2 200,-7 14-36,1-6-198,6 7 382,-7 1 31,9-1-68,-1-7 238,8 6-6,-5-6-179,12 7-36,3 1 288,2-8-242,13 6-26,-6-14 85,8 6 652,0-8-601,8 0-67,1 1 207,9-1-194,7 0 47,2 1-32,15-9-60,-6-1-369,14 0 421,2-7-162,2 7-2,21-8-794,-12 0 942,14-8-1434,-8-1 1471,1-8 0,-1 3 0,0-3 0,0-8 0,0-6 0,0-4 0</inkml:trace>
  <inkml:trace contextRef="#ctx0" brushRef="#br0" timeOffset="2226">2629 710 7877,'-10'-2'1,"5"-4"425,3 4 106,2-5-448,0-1 238,0 6 447,0-6-828,0 1 0,0 5 426,0-6-265,7 23-1,-5-3-1,14 21-267,-7-6-1,1 15 34,5 10 210,-5 2-1503,7 13 1130,1-6-282,-1 1 281,-8 5 98,7-6 8,-7 9-608,9-17-19,-9 5 455,7-21 0,-14 5 364,5-15 0,-7-2 192,0-8-192,-7-7 794,-3-3-794,-7-7 401,-8 0-401,-2-7 0,0-3 0,-6-15 0,6 6 0,-7-14 0,-8 14 0,-3-14-487,1 6 487,2-7 0,0 7 0,5-6 369,-5 6 74,7 0-130,8 2-1,2 8 628,16 0-363,1 7-164,8 3-474,0 7 745,8 0-626,9 0 202,10 0-12,8 0-32,-1 0-427,8 0-152,3 0 298,6 0 290,1 0-780,0 0 327,0 0 94,0 0 0,0 0-551,0 0 339,0 0 84,7 0-316,-13 0 223,12 0-1,-22 0 481,7 0-27,-9 0-264,1 0 40,-8 0 157,-2-8 0,-8 6-184,0-13 340,-7 13 353,5-6-309,-13 8 1561,6 0-1447,-23 0-249,11 0-89,-19 8 153,13 1-39,0 16 35,-5-5-199,5 4 1,-7-6 163,0-1-13,0 0-225,-1 1-45,1-1 240,7-7-91,-5 5 383,13-13-153,-6 6-16,1-8 83,5 0 1,-6 0-176,8-8-196,0-2 224,0-7-33,0-8 53,8-2-235,1 0 227,9-5 0,-1 5 5,8-8-333,-6 0 121,14 9 0,-6-7-44,0 14 75,5-6 18,-5 7 55,8 9-185,-1 1-1,1 8 142,7 0-308,-5 0 140,5 8 1,0 1 127,-5 9-198,5-1-125,0 8 316,-5-6-29,13 6-127,-14-8-46,7 1 184,-1-9 33,-6 7-71,-1-14-16,-2 5 29,-6-7 156,-1 0-1,-8 0-133,-3 0 485,-13 0-280,13 0-193,-13 0 18,6 0 477,-8-7-214,0 5-3,0-14-170,0 14 222,0-13-177,-8 5-64,6-7 92,-5 0-123,7 0 100,-8-1-37,6 1-142,-13 0 0,13-1 169,-14 1 184,7 0-209,-1 0-1,-5-1-20,5 9-97,-7-7 93,0 14-30,-1-5 1,-5 7-1,0 2-301,2 3 327,-6 13-272,8 9 158,-14 7 1,12 3-1,-6 1-244,2 2 143,10 8-358,0-11 17,13 13 228,-6-14 0,16 7 9,1-9 376,9 1-60,7-8-101,9 5 0,10-20 0,8-1-23,0-7-19,0-4-382,8 0 395,1-7 0,0-9 0,-3-9-254,-4-2 248,-2-1 23,-8 1 57,-2-6-59,-7 6-11,-1 0 270,-7 2 90,-9 8-107,-3 0-34,-5-1 0,-1 7 675,-3-1-636,-4 8 743,-10-3-662,6 7 0,-7 2 242,3 3-408,4-3 223,-6 6 18,8-8 33,0 8 1,-7-6 68,5 13-992,-6-5 415,8 7 137,0 0 25,0 0-548,0-7 201,0 5 200,0-5-87,0 7-195,0 1 123,0-9 0,8 7 304,1-14-57,9 13-32,-1-13 245,0 6-195,0-8-9,1 0 35,7 0 201,-6-8 12,6-2-183,0-7-29,-6 0 190,14-8 26,-14-2-191,6 0 30,0-6 60,-6 6-75,6-7 50,-15-1-125,5 8 116,-13-5-29,6 5 124,-8-8-119,0 8 5,-8-5-4,-2 12 256,-15 3-248,6 2 3,-13 13-2,5-6-249,-16 8 0,7 8 260,-14 1-20,13 9-531,-12 7-65,12-6 288,-5 6 47,7 0-64,8-6 250,2 14-567,8-22 252,7 12 63,3-13 0,7-1-150,0 7 583,0-14-396,0 5 64,15-7 371,-3 0-180,20 0-50,-5 0 203,8 0-140,-1 0 1,1 0 16,-1-7 0,-7 5-99,6-14-31,-6 15 230,0-7 0,-2 8-112,-8-8-63,0 6 229,-7-5-211,5 7 17,-13 0-13,14 0 4,-14 7-4,5-5 14,-7 14-164,0-7 3,0 16 151,0-6-349,0 14 165,0-6-28,0 0 187,0 5-846,8-5 406,2 0 463,7-2 0,0-7 0,39-32 0,9-7 0</inkml:trace>
  <inkml:trace contextRef="#ctx0" brushRef="#br0" timeOffset="2517">5500 433 7895,'-10'-9'0,"2"-7"821,1 14-248,5-5-206,-6 7 81,8-8-231,-8 6-1,7-6-217,-7 8 505,8 0-174,0 8-110,0 9-2,0 10 53,0 8-217,8 7 0,-7-5-269,7 13 432,0 2-859,-6 1 424,5 15 138,1-7-1537,-6 1 1182,13 5 243,-13-13-1383,14-3 939,-14-1 102,5-13 296,-7 5-849,8-7 907,-6-8 180,6-2 0,-31-31 0,-6-6 0</inkml:trace>
  <inkml:trace contextRef="#ctx0" brushRef="#br0" timeOffset="2700">5258 918 10524,'17'0'228,"0"7"-647,8 3 280,10 7 142,9-7-769,8 5-463,7-5 623,3 7 606,15-7 0,0 1 0,9 1 0,10-3 0,0 1 0</inkml:trace>
  <inkml:trace contextRef="#ctx0" brushRef="#br0" timeOffset="3415">6987 1004 7829,'-12'0'787,"1"0"-604,7 0 0,-11 8-14,13-6 3,-6 5 0,0 1 42,6-6 178,-5 13-1,-1-5-183,6-1-391,-6 7 181,8 1 44,0 2-589,0 6 330,0-7 166,8-1-2,2 0-279,7 0 212,0 1-99,8-1 263,-5-7-219,12-3 1,-5-7 31,8 0 110,-1 0 152,1-7 0,-1-3-184,1-7 17,-8-8 166,6-2 9,-7 0-86,1-6 281,-2 6-107,-15-7-1,5-1 77,-13 8-15,6-5-159,-8 5-45,0-8 127,-8 1-108,-1 7 58,-9 2-51,1 0-75,-8 13 78,-2-11 9,-7 21-247,-1-13 251,0 13-19,1-6-547,-1 8 255,1 8 100,-1 2 0,1 7-247,-1 0 172,0 0-72,8 8 228,2-5-355,16 5 156,-7-8-103,15 0 240,-7 1-237,8-1-1,8 0 136,-7 0 311,15 1-304,1-1 41,2-7 149,14 5 0,-6-13-123,8 6-14,-1-8 265,1 7-107,-1-5 31,1 6-157,-1-8 307,-7 0-136,6 0 62,-14 0-181,14 0 238,-14 0 1,6 0-160,-15 0-43,5 0 31,-13 0-14,13 8-201,-13-7 202,6 15 4,0-7 1,-6 1-533,5 5 247,-7-5 102,8 7 0,-6 1 161,13-1 0,-13 8 0,6 2 0</inkml:trace>
  <inkml:trace contextRef="#ctx0" brushRef="#br0" timeOffset="3956">7903 606 7837,'18'0'0,"-9"0"-162,-1-7 143,0 5 0,-6-6 174,13 8-37,-13 0 0,13 0-173,-13 0 173,14 0-1,-14 0 30,13 0-247,-13 0 0,13 0 194,-13 0-371,6 0 338,-1 0 0,-5 0 221,6 8-29,-8-6 303,0 5-475,-8-14-4,-1 5 1,-3-12 0,1 8 207,-3 3-185,-1-7 56,-10 8-197,6-6 143,-14 8-1,14 0-49,-14 0-206,6 8 188,0-6-62,-5 13 0,11-5 1,-6 7-192,2 1-48,2-1 135,5 8 62,9 2 1,1 2 0,8-1-293,0 3 337,0 2-55,8 1 44,1 1-57,16 0 41,-5-1-71,12 1 300,-5-8-254,8 5 152,-1-13 0,-1 14 1,-2-6 364,-2 0-154,-1-2-119,-1-8 6,-2 0-85,-7 1-185,-9-1 166,6-7-18,-13 5 59,6-13 97,-8 6-107,0-8-28,-8 0 39,-1 0 159,-16 0 11,-2 0-280,-8 0 1,1 0 0,-1 0-57,1 0-377,-1 0 229,0 0-16,9 0 1,-7-6 0,6 0-1547,0 2 1335,2-5 430,15 7 0,34-14 0,14 7 0</inkml:trace>
  <inkml:trace contextRef="#ctx0" brushRef="#br0" timeOffset="4859">9270 848 7833,'-10'0'1456,"2"0"-1082,1-7 0,5 5-518,-6-6 177,0 8 53,6 0 76,-5 0-108,7 8 340,0 1-132,0 16-52,7 2 0,3 15-220,0 3-582,5 7 794,-5 7-466,7 3 172,8 7-56,-6 0-855,6-8 440,-8 7 308,1-15 140,-9 7 0,7-10 1,-7-6-500,1-9 398,5-8-11,-13-10 529,6-7-395,-8-3 1201,0-7-958,-8-7-21,-1-3 16,-9-7-213,1-8 54,0 6-43,-1-22 300,1 12-3,0-21-197,-8 6 0,6-13 1,-4-3 76,3-2-43,-5-9-979,6 0 841,-6-13 1,16 5 0,3-6-258,4 5 148,2 3 165,0 8-234,8 7 220,1 10-154,8 10 147,1 15-167,-1 10 132,8 9-45,-6 8 46,14 0-51,-14 0 41,14 8 717,-14 1-522,14 9 19,-6 7-206,7-6 35,1 14 240,-8-6-78,-2 7-5,0 1 101,-6-1 0,6-7-41,-16 6-168,7-14-150,-14 14 4,5-14 149,-7 6-6,0-8 234,-7 1-235,-3-1-10,-7-8 72,-1 7-63,-7-14 3,-1 13-157,-9-13 0,0 6 143,1-8 7,-1 0-231,1 0 223,7 0 14,-6 0-11,14 0-430,-6 0 203,8 0-54,-1 0 241,9-8-686,1 6 312,8-6 61,0 8 345,0-7 0,69 5 0,18-6 0</inkml:trace>
  <inkml:trace contextRef="#ctx0" brushRef="#br0" timeOffset="5352">9996 900 7839,'10'0'0,"5"0"0,-13 8 199,6-6 9,-1 6-42,-5-8 232,6 7 0,-8-5-200,0 6 0,0-1-121,0-5-46,0 14 152,0-7 1,0 1-525,0 5 237,0-13 33,-8 14-426,6-7 287,-5 9 144,-1-9-230,6 7-88,-6-15 196,8 15 43,0-14-25,0 5 75,0 1 38,0-6 52,0 6-109,8-8 33,2-8-24,7-2 377,0-7-144,0 0-13,1-8 90,7-2 0,-6-8-145,6 1 173,-8-1-182,0 1-14,1-9 44,-1 7 207,-7-6 17,-3 7-245,-7 0 41,0 1 215,0 7 15,-15 2-241,3 8 28,-20 7-211,13 2 254,-22 8-56,12 0-336,-13 0 163,0 8 5,5 2-373,-13 7 304,14 8 197,-14-6-36,13 14-299,3-14 120,9 6 1,8-15 88,7 5-430,-5-5 192,13-1 1,-6 7 468,16-15-116,1 15-192,16-14 56,-6 5 216,22 1-221,-12-6-20,21 6 226,-6-8-228,0 0 26,6 0-284,-6 0 596,0 0-131,6 7 0,-13-5-106,5 6 24,-7 0-34,-1-6 1,-7 13 44,-2-13-15,-8 13-14,1-13 300,-1 14-511,-7-7 48,5 1 151,-13 5 0,6-13-464,-8 13 221,7-5-32,-5 0-174,6-3 224,0 1 239,-7-6 0,38-10 0,-1-11 0</inkml:trace>
  <inkml:trace contextRef="#ctx0" brushRef="#br0" timeOffset="6109">10688 883 8508,'0'10'859,"0"-3"-648,0 1-1,0 2-129,7-1 130,-5 14-1,14-11-562,-14 13 275,13-8 138,-5 0-1042,7 8 526,0-6 276,-7 6 136,5-15-328,-13 5 110,13-13 30,-13 6 10,14 0 818,-14-6-321,5-2-159,-7-10-85,0-7 802,0-8-410,-7-10-146,-3-1-25,-7-7-376,-1 1 375,1-2-273,0-8 163,0 8 138,-1-6-107,1 13-87,0-5 87,7 15 36,2-5-38,8 12-625,0-5 286,0 16 94,0 1 375,8 8-1096,2 0 405,15 0 148,-6 0-361,13 0 242,3 8 144,2 1-84,5 9 29,0-1 28,-5-7 102,5 5-66,0-5 236,-5 7-297,13 0 91,-6 0 373,0 1-171,-2-1 56,-7 0-215,-8 1 704,5-1-310,-12 0-95,5 0 0,-16-7 331,-1 5-236,-8-5 183,0 7-52,0 1-102,0-1 0,0 0 40,-8 1 33,6-9-142,-13 6-70,13-5-335,-6 7 168,1-7 30,5 5 182,-6-13-791,8 14 348,0-14-332,0 5 333,0 1 4,8-6 156,1 6 66,9-16-127,-9 6 100,14-13 183,-11 5-14,13-15-229,-8 6 42,0-14 218,1 14 1,-1-14-150,0 6-44,1-7 224,-1-1-190,-8 1 67,7-1-52,-14 0 147,13 1 5,-13-1-121,6 1 248,-8-1-247,-8 8-3,-2 2 18,-7 8-3,0 7 6,0-5-13,-8 13-237,-2-6 0,0 8 241,-6 8 3,-1-6-389,-3 13 175,-5-5-31,15 15-16,-6-6-33,6 6 206,0-8-78,2 8-150,16-13-41,1 11 228,8-13-96,0 7 56,0-8-24,0 7 38,16-7 260,-5 1-259,14 5 12,0-13-35,2 6 292,7-8-252,9 0 5,-7 0 251,7 0-254,-9 0 12,1 0 384,-8 0-177,5 0 29,-13 0-197,6 0 174,-7 0 3,-1 0-107,0 0-38,-7 0 255,5 0 1,-13 0-165,6 0-51,-8 8 45,0 1-25,0 9 61,0-1-734,0 0 335,0 0 153,0 8-672,0-5 385,0 5 152,0-8 0,8 0-229,1 1 196,9-1 294,-1-8 0,54-24 0,13-14 0</inkml:trace>
  <inkml:trace contextRef="#ctx0" brushRef="#br0" timeOffset="6826">12088 641 7839,'8'-27'-474,"-6"2"474,6 8 842,-8 7-316,0-5-105,0 13-53,0-14 62,0 14 1398,0-5-1618,0 22 1,0-3-156,0 20-53,0-12 208,0 12 1,0-5-279,0 8 99,0-1-63,0-7 1,0 4 0,0-8-807,0-2 693,0 6-502,0-8 378,0 6 1,2-13-234,3-1 438,-3-7-176,14 4 525,-7-8-200,9 0 1,-1-8-171,8-9 235,-6-10-181,14-8 50,-6 1 0,7-7 0,-1 1 172,-4 2-200,3 9 82,-12-4-65,12 14 42,-13-6-50,6 15 20,-15-5-8,-2 13-4,-8-6 212,7 16-7,-5-6-195,6 21-4,-16-4-72,6 8 99,-13 6-13,5-6 21,1 7-156,-7 1 14,15-8 123,-7-2-444,8-8 207,0 0-25,0 1-53,0-9 105,0 7 0,0-14 53,8 5 220,1-7-197,8 0 26,1 0-83,7-7 280,2-3-26,-1-7-175,15-8 10,-12 5 195,5-5-146,-1 8-37,-6 0 250,0 0 8,5-1-169,-12 9 346,-3-7-159,-2 14 1,-13-5-150,6 7 152,0 0 26,-7 0-189,7 7 54,-8 3-136,0 7 126,0 1-19,0-1 45,0 0-195,0 8 27,0-6 151,0 6-405,0-7 176,8 7-50,1-14-13,9 12 170,-1-13 32,0-1-77,8 7-189,-5-14-33,12 5 257,-5-7-65,8 0-109,-1-7 146,1-3 0,7-7-13,-13-8 35,11 6-29,-13-14-13,8 6 264,-1 0-261,-7-6 14,-2 7 246,-7-1-236,-1-6-1,-8 6 4,-1-7 212,-8 7 1,0 2-148,-15 7-34,3 1 506,-20 0-237,5 7-87,-8 2 1,0 8 57,1 16-1,-8-5-83,5 22-44,-13-6-443,14 8 444,-7-1-498,9 1 241,-1 7 34,8-6 210,-5 14-1076,20-13 315,-3 5 365,15 0 145,0-5-607,15-2 340,4-3 56,24-13 0,1-1-618,15-11 787,3-7-85,7 0-13,0 0 91,8-7-996,-6-11 1206,6-8 0,-2-3 0,0 0 0,-2-6 0,-2-9 0,-2-10 0</inkml:trace>
  <inkml:trace contextRef="#ctx0" brushRef="#br0" timeOffset="7777">14060 554 7839,'17'-44'0,"-7"-6"21,5 14 189,-13-7 1,6 1-717,-8-2 769,7-8-52,-5 0-1,6 8 100,-8 2 133,0 7-232,0 8 170,0 2 329,0 16-249,0 1-22,0 8-34,0 15-419,0 5 51,-8 14 174,6 8-366,-13 3 107,13 6 312,-13 1-99,13 8 36,-14-6-1096,14 13 855,-13-13 27,13 5 33,-13-7-194,13 8 0,-6-6 190,1 5 53,5-7-476,-6 0 153,8-8 39,-8 6-473,6-21 297,-5 11 178,-1-21-70,6-1 319,-13-11-211,5-7 757,-7 0-535,-1 0 90,1-15-323,0 4 23,0-22 264,-1 6-231,1-15-18,0 5-334,7-13 985,-5 6-311,13-8-71,-6 0 213,8 0-141,0 8-1,0 2-18,0 7 4,8 8-97,-6 2-47,13 8-103,-13 8 115,13 1 424,-13 8-411,14 0-226,-14 0 1,5 8 190,1 1 20,-6 8-72,6 1-265,-1-1 128,-5 8 0,14-6 100,-15 6 58,15 0-479,-14-6 218,13 6-37,-5 0 226,7-5-43,0 5 34,1-8-87,7 0 79,1 0 256,9 1 1,7-9-639,3-1 387,6-8 832,1 0-374,8 0-133,1 0-991,1-8 806,-3-1-27,-7-16-196,0 6-320,-8-6 516,-1 7-6,-16 1-81,-3-8 391,-6 6-394,-9-6 624,-1 8-460,-8-1 231,0 1-398,0 7 213,-8-5-15,-1 5-151,-9 1-2,1-7-19,0 14 50,0-5-15,-1 7-225,-7 0 234,-2 0-5,1 0 0,-7 0-1,6 7-2,0 3-19,-6 7-12,14 1 197,-6-1-188,8 0 12,0 1 168,-1-1-168,9 0 1,1 0-131,8 1 147,0-1-5,8 0 29,9 1-341,10-1 154,15 0-402,2 0 534,8-7-578,8 5 237,1-13 160,16 6-1194,-6-8 1060,14 0 152,-14-8 69,6-1 27,-8-9-719,-8 1 586,-1 0 607,-16-8-419,-2 6 125,-15-6 60,-2 7 837,-7 1 571,-9 0-1335,-1 7 712,-8-5 88,0 13 122,0-6-788,-8 8 266,6 0-119,-5 0-141,-1 0 52,6 0-350,-6 0 0,1 8 156,-3 9-325,0 2 163,-5 14 52,13-14-447,-13 14 238,13-6 148,-14 7-134,15 1-283,-7 0 208,8-1 114,0 1-38,0-1-245,0 1 88,0-8 1,8-2-75,1-8 104,8-7-65,1 5 377,-1-13-203,0 6 19,1-8-64,-1-8 205,0-9-5,1-2-135,-1-14-2,0-2 242,-7-1-5,5-14-212,-5 6-376,-1-8 647,-1 0-211,-8 0-21,0-8 156,0 7 3,0-15-117,0 22-20,0-4-59,0 16 62,0-1 72,-8 8 441,6 10-188,-5 9-135,7 8 651,0 0-671,7 0 19,3 0 40,7 8-1566,1 2 634,-1 7 356,8 0 66,2 0-1130,0 1 508,5-1 907,-5 0 0,23 8 0,4 2 0</inkml:trace>
  <inkml:trace contextRef="#ctx0" brushRef="#br0" timeOffset="8238">16377 485 7905,'10'0'588,"-3"0"-391,-7 0-804,8 0 222,-6 0 47,6 0 452,-1 0-44,-5-8-1,6 7-134,-8-7 306,8 8-139,-6 0-147,13 0 179,-13 0-35,6 0 493,-1 0-283,-5 0 580,6 0 0,-24 0-476,-7 0-243,0 0 12,-9 0 233,5 0-1,-16 0-212,7 0-25,-6 0-217,7 8 43,-7 1 136,5 8-410,-5 1 203,7-1-1,9 0-159,1 8 199,7-5-54,1 12 191,7-5-471,3 8 204,7-1 17,7 1 5,3-1 86,7 1 30,8 0-94,-6-1 74,14 1 531,-14-8-257,6 5 22,0-5 188,-5 0-191,5-2 11,-16-8 91,7 1 22,-15-1-165,7 0-99,-8-7 479,0 5-211,-8-13-44,-1 6 48,-8-8-783,-8 0 293,-10 8 158,-2-6-1,-20 5-2236,3-7 1597,-23 0 263,-9 0-2123,-3 8 950,35-4 0,-1 1 1498,-43 13 0,37-9 0,-1 1 0,4 1 0,1 1 0,-1 2 0,0-1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47.57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519 173 7936,'0'-9'-440,"0"1"443,0 0 884,0 6 931,0-5-1588,8 7-1,-6 0 57,13 0-279,-13 7-2,13-5 217,-5 14-212,-1-7 0,7 8 237,-7 8-530,9-5 218,-1 5-1,-7-8 219,5 0-558,-5-7 270,-1 5 48,7-5 0,-15-1 218,15-1-96,-14 0-68,5-6 543,-7 5 121,0-7-547,-7-15-223,-3 3 1,-7-20 261,0 13-39,-1-6-227,1 7 236,-8 1-20,6 0 1,-6-1 162,8 9 0,-1-7-241,1 15 109,0-7-66,-1 8 14,1 0-217,0 0 218,-1 15 22,9 4 2,-6 24 165,13-7-172,-6 14-382,8-6 388,0 8 212,0 0-22,0 8-191,0-7-642,8 15 538,1-14 113,8 5 7,1-7-1075,-9 0 693,7-8 170,-7 6-877,1-13 487,5 5 206,-13-8 11,6 1 20,-8 0-99,0-9 670,0-1-650,0-7-386,-8-1 84,-1 0 215,-9 1 0,1-9 12,0-1 428,-1-8 0,-53-39 0,-13-9 0</inkml:trace>
  <inkml:trace contextRef="#ctx0" brushRef="#br0" timeOffset="1085">17 969 7941,'-7'-10'511,"5"2"-144,-6 1-1,8 5-320,0-6 175,0 0 222,0 6-222,8-5-1,1 7 1,9 0-80,-1 7 79,8-5 1,2 6 0,8 0-469,7 1-187,2 9 474,8-1-971,7 0 531,3 1-645,7-1 867,0 0-880,-7 0 477,5 1 281,-6-1-530,1-7-181,-2 5 673,-9-13 339,-6 6-87,5-8 87,-22 0 0,13 0 355,-22-8-355,-2-2 884,-1 1-884,-14-7 707,5 14-601,-7-5 1782,0 7-1627,-7 0 545,5 0 1370,-6 0-1955,8 7-466,0-5 276,0 6-374,0 0 267,0-6 1904,0 5-1534,0-22 0,0-4-103,0-16 133,-8 8 72,6-5-208,-13-3 201,13-9-919,-13-8 623,5 8-56,0-14-428,-5 20 291,13-12 32,-6 15-1073,8 0 575,0 9 305,0 1 38,0 7-1245,0 9 946,0-7 30,8 14 94,2-5-621,7 14 399,0-5 200,8 14 0,-5 1 420,12 2 0,-13 14 0,6-6 0,0 0 0,-5-2 0,5 0 0,-8-6 0,8 6 0,2 0 0,0-6 442,-2 6-160,-8-8-266,0 1 89,0-1 1311,1 0-592,-1 8-375,-7-6-10,5 6 625,-13-7-389,13 7-227,-13-6 99,6 13-163,0-12-1,-6 12-626,5-12 204,-7 12 1,0-13 258,0 6-741,8-7 371,-6-9 241,6 7-56,-8-14-1440,0 5 1151,7-14 221,-5-3-284,14-15 702,-7-2-243,8-7 34,1-9 27,-1 7-228,0-6-198,1-1 392,-1 7 43,0 1-191,0 2 76,-7 14 280,5-6-134,-13 8-1,6 7-137,0 3 90,-6 7-41,5 0-83,-7 15 8,0-3 38,0 13-381,0 0 164,0 1 0,0 9 175,0-8-617,0 6 264,0-14 153,8 13-107,-6-12-382,13 5 230,-13-8 152,14 0-117,-7-7-74,9-2 189,-1-1 92,0-5 162,0 6-1,1-16-315,-1 6 473,8-13-166,-6 5 0,6-7-132,-15 7 454,5-5-219,-5 5-37,-1 1 0,7-7 273,-14 14-148,5-5 0,-7 7 438,0 0-337,8 0-85,-6 0 124,6 7 1,-8-5-154,0 21-176,7-11 120,-5 13 62,14-8-48,-14 1-523,13-1 282,-6 0-40,9 0 251,-1 1-418,0-9 185,1 7-1,7-14 115,-6 5-259,14-7 271,-14 0-105,13-7 218,-12-3-163,12-7 10,-12-1 162,12-7-154,-13 6 28,6-13-21,-7 5 206,-9 0 3,7-6-148,-14 6-29,13-7 77,-13-1-64,6 0 17,-16 1-4,6-1 350,-13 1-169,5 7 27,-7-6 96,-1 14 20,1-6-249,-8 15-128,6-5 118,-6 13 37,0-6-28,6 8-599,-14 8 309,6 2 125,-7 15 0,-1-6-479,8 14 282,-6-7-220,6 17 323,1-7-1091,-7 14 572,14-6 175,-6 1-1072,7-3 614,9-8 389,1 1-109,8-8 221,0-2 1,0-16 221,16-1 221,-5-8 63,22 0 0,32-54 1,-24 21-1,1-1 1</inkml:trace>
  <inkml:trace contextRef="#ctx0" brushRef="#br0" timeOffset="1344">2438 415 7900,'-9'-34'0,"-6"-9"458,5 7-571,0-14 428,-5 13 276,13-5-132,-13 0 85,13 5 123,-6 3-155,8 9-70,0 8-226,0 7 240,0 2 615,0 8-855,8 23 103,-6-9-102,13 34 0,-5-19-327,7 28-138,-7-11 302,5 22-1493,-6-7 1243,9 8 125,-9 0-1,7 1-310,-7-1 219,1 0 57,5 0 1,-5 8-1445,0-6 740,5 6 256,-13-8 554,13 0 0,-9-5 0,7-1 0,5 2 0,1 3 0,4 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46.40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1 363 7959,'0'-9'0,"0"-7"625,0 7-200,0-1-1,0-5-202,0 13-106,0-13 162,0 5-55,8-7-1,1 7-184,9-5 184,-1 5 1,8-7 163,2 0-163,7-1-1,1 1-100,-1 7 101,1 3-1,7 7 57,-5 0-642,5 0 266,-7 7 12,-8 11 258,-2 9-415,-8 7 219,-8 8-94,-1-5 236,-8 13-632,0-6 411,-8 8 101,-1 8-73,-16-7-59,-2 15-522,0-15 624,-6-1 52,7-2-25,-9-13-53,0 5 384,8-7-147,-5-9 18,20-1-160,-11-7 504,14-9-474,-1-1 724,2-8-1109,8 0 305,0-8 345,8 6-287,2-5-1,7 7 182,0 0 1,8-8-182,2 6 3,8-6-20,-1 1 26,9 5-13,-7-6-321,14 0-567,-6-1 428,8-1 216,-8-5-1,-1 13-1567,-9-6 856,1 1 292,-1 5-880,-7-14 750,-2 14 752,-8-5 0,-30-16 0,-8-6 0</inkml:trace>
  <inkml:trace contextRef="#ctx0" brushRef="#br0" timeOffset="309">693 35 7922,'0'-10'958,"0"3"18,0 7-378,0-8-135,0 6 2233,0-6-2183,7 8-147,3 0 0,15 8 387,-6 2-267,14 15 54,-6-6-400,7 13 78,1-5-438,-1 8 153,1 7 197,0 2-54,-1 8 143,1 8-1490,-1 1 1227,-7 9 0,6 6 274,-21-5-628,11 14 164,-22-14 180,7 6-82,-8-16-2055,-8-1 1188,-1-8 223,-8-8-1414,-1-2 987,1-7 855,-8-8-1526,6-2 2107,-6-16 1,-23-32-1,-8-15 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50.43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571 53 7885,'-9'-8'1219,"1"-2"-981,8 1-57,0 1 56,-8 8-2,7 0-374,-7-8 182,8 6 504,0-5-321,0 22-1,0-3-215,0 20 52,0-5 144,0 16 0,0 1-512,-8 8 304,6-8-166,-13 13 171,13-10-117,-13 20-677,5-13 874,-7 5-382,-1 1 185,1-6 19,0 5-258,-8 1 196,-2-7-43,0-1 225,-6-9-446,6-9 345,1-7 55,-7 6-1,6-22 213,0 5-231,2-16 216,8 0-294,0 0 1284,-1 0-936,1-8 241,0-2-59,7-7-163,-5-8 104,13 6-484,-14-14 244,14 6-27,-5-7 0,7-1-158,0 1 232,0-1-55,0 0 20,7 1-232,-5 7-34,14-6 218,-7 14-69,1-6-110,5 0 92,-5 14 50,7-13-111,1 23 98,-1-7-17,0 8 286,0-8-264,1 6-3,-1-5 13,0 14 461,8-5-192,-6 14-17,14-7-193,-6 8 229,8 1-201,-1 7-30,1-6-52,7 6 71,-5 0-225,5 2-83,-8 0 163,1 5 30,0-12 139,-1 5-806,-7 0 350,-2-6 188,-8 6-100,1-8-537,-1 0 316,0 1 197,-7-9 295,-2 7-622,-1-14 138,-5 13 107,6-13-689,-8 6 360,0-8 0,-8-16 0,-1-3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55.86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692 347 10088,'-10'0'628,"3"0"-233,7 0-186,0 7 0,0 11 1,0 9-495,-8 7 231,6 9 30,-13 1 1,5 15-1,-7 3-487,0-1 407,-8 7-949,-2-15 333,-8 15 364,1-15-45,-9 7 180,7-16 17,-14 6-608,6-21 821,-8 4-245,8-16 51,1-8 65,9-1 671,7-16-315,-6-1 701,14-16-842,-6 6 1167,15-14-953,-5 6 243,13-7-319,-6-1 31,8-7-22,0 5-35,0-5-338,0 7 319,8 8-60,2-5-197,7 13-28,0-6 182,8 7 21,-6 1 51,14 7-69,-6 3-21,0 7 12,6 0-270,-7 0 0,9 0 226,0 7 19,7 3-261,-6 7 247,7 8-10,-1-6-412,-6 6 401,7 0 19,-1-5-235,-6 12-1,7-13 157,-9 6 38,1 0-746,0-13 331,-9 11 143,7-13 0,-14-1-996,6 7 552,-7-14 719,-1 5 0,-15-68 0,-4-16 0</inkml:trace>
  <inkml:trace contextRef="#ctx0" brushRef="#br0" timeOffset="326">1470 36 7841,'0'-10'0,"0"2"963,-7 8-325,5 0-240,-14 0 0,14 0 15,-5 0 1,-1-7-151,6 5 53,-6-6-106,8 8 1,-7 0 0,5 0 273,-14 0-84,14 8-52,-13 1-135,13 9-2,-13 7-1,5 9 1,-7 10-432,7 8 218,-5 8-725,5 1 938,1 16-1087,-7 2-564,14 0 1312,-5 5 33,14-5-1419,3 0 648,7-2-285,8-16-514,2-1 495,8-16 555,7 6-212,2-21 828,8 3 0,-2-12 0,0-1 0,2-2 0,4-4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9:25.49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242 52 7393,'0'-12'-48,"0"1"1334,0 7-451,0-4-279,0 1 155,0 5 1542,0-6-2108,0 23 0,0 3-15,0 11 1,-6 5-190,1 1 1,-9 1-32,3 10 1,-5 2-31,-1 10 1,-2-2 67,-4 7 1,4-1-121,-5 1 0,5-2 99,2-3 0,2-12-124,3 0 1,-1-13 134,7-4 1,0-8-70,6 2 205,0-4-79,0-1 102,8-1 1,1-8-31,9-3 0,-7 2 363,1-2-290,-1-1 0,7-5 128,-1 0 1,0 0-129,0 0 0,3 0 137,3 0 0,-2-1-55,8-5 0,-6-2-177,6-3 0,-1-5-156,7 5 0,-8-3 9,-4 3 0,2-3-194,-2 8 0,0-5-203,-6 5-246,1 0 29,-1 6-211,0-7 37,-7 5 357,-3-6 0,-5 8-609,4 0 668,-4 0 474,6 0 0,-8 0 0</inkml:trace>
  <inkml:trace contextRef="#ctx0" brushRef="#br0" timeOffset="648">986 623 7996,'-8'-10'1238,"6"2"-808,-6 8 226,1 0-374,5 0 0,-12 8-2,9 3 0,-7 5-165,6 1 0,-7 8-59,1 4 1,3 4-185,-3 1 1,6 1 145,-5-1 0,7 1-154,-2 0 1,4-7 7,2 1 0,0-8-125,0 2 1,2-5 55,4-7 1,4 3 184,7-9 0,0 1 262,1-6 0,5-7-151,0-5 0,7-11 94,-1-6 1,4-4-74,2-1 1,-1-8-4,1-5 1,-8 3-40,-4-2 0,-4 6-11,-2-6 0,-5 7 3,-1-1 0,-7 3-35,2 3 1,-12 7-54,-5 4 0,-5 0-29,-1 6 0,-8-3-141,-4 15 1,-4 1 68,-1 9 0,-3 1-125,-3 12 0,3 3-61,-3 13 0,6 1-284,5-1 0,-2 7 36,8-1 1,2 6-827,9-5 1379,5-1 0,68 18 0,16 5 0</inkml:trace>
  <inkml:trace contextRef="#ctx0" brushRef="#br0" timeOffset="1248">1505 553 11911,'0'18'313,"0"-1"1,0 2-518,0 4 0,7 10 1,5 7 1,-3 8-189,3-2 1,-1-1 174,7 1 1,-3-8-131,-3 3 0,3-5 49,-3-1 86,3-8 390,2-10 290,1-10 1,-1-22-116,0-8 0,0-10-106,1-7 1,-1 4 45,0-5 0,1-1-130,-1 2 0,-2 1-30,-3 10 0,3-1-29,-3 7 1,-5-1-261,-1 7-11,-4 8-118,-2 1 0,0 10 109,0 4 0,0 11 35,0 12 1,0 5 73,0 7 0,0 1-63,0 4 1,0 4-20,0-4 0,0 4 9,0 2 1,0-2-14,0-4 1,2-10 90,4-7 0,-4-8-13,3 2 126,5-11 1,-2-6-109,3-12 0,10-11 543,-3-12 0,9-11-220,-4-7 1,5 3-62,-5-2 0,6 2-276,-6-2 0,4 4-213,-9 7 0,3 0-61,-10 1 0,3 1-336,-3 4 0,3 4-636,-9 8 1316,1 0 0,-29 61 0,-6 15 0</inkml:trace>
  <inkml:trace contextRef="#ctx0" brushRef="#br0" timeOffset="1717">2387 1055 10275,'11'0'338,"1"0"0,-1-6-121,6 0 1,1-1-45,-1 1 1,8-4-244,4-7 0,3-2-73,3-4 0,5-4 32,1-8 0,-1 5 114,-5-5 1,-7 10 84,1-10 0,-8 5-10,3-5 0,-13 0-8,-5 1 0,-4 7 36,-2 4 0,-2 4 132,-4 1 1,-4 7-100,-7-1 0,-2 8 28,-4-1 0,-4 5-302,-8 5 0,1 13-6,-1 11 0,-1 3-21,-5 3 0,5 7 98,-5 4 0,3 6-122,-2 6 1,5-4-36,1 3 1,7-3-342,9-2 0,9-2 52,3-4 1,8-6-214,9-11 0,9 2 231,14-8 1,8-2 221,5-9 0,10-5 270,7-7 0,3-13 0,2-4 0,-16-11 0,8-11 0,2 0 0,5-2 0,0 0 0,0 0 0</inkml:trace>
  <inkml:trace contextRef="#ctx0" brushRef="#br0" timeOffset="2235">3303 744 7925,'-2'-12'-569,"-4"1"532,4-1 99,-13-5 154,13-1-116,-6 1 0,8 6 421,0-1-235,0 8 283,0-3-390,0 7-73,8 0 1,-4 0 57,8 0-309,-1 0-90,6 0 227,1 0 1,-7 0 238,1 0 131,-8 0 467,11 0-422,-13 0-150,6 0 0,-22 0-244,-3 0 0,-6 1-33,0 5 1,-4 2 49,-8 3 1,1 7-71,-1-1 1,-2 0 13,-3 6 1,9-3-135,-3-3 1,11 2 31,0 4 0,3-4-83,3 4 0,8-3 26,3-3 0,14 0-176,9 1 1,4-7 203,14 1 1,-3-3 111,14 3 0,2-3 160,10-3 1,-4-4-18,3 4 1,-3 1 232,-2-1 0,-2 0-120,-4-6 0,-4 6-67,-7 0 0,-8 5-70,-4-5 1,-11 2-26,-7-3 1,-3-1 272,-2 8 0,-13-7-11,-5 7 1,-10-1-123,-1 7 1,-10-1-44,-1 0 1,-6 1-3,6-1 0,-1-6-65,7 1 0,-1-6-121,0 5 0,3-7 23,3 2 0,10-4-412,7-2-1635,8 0 122,-3 0 1394,7 0 1,54-31 0,13-7 0</inkml:trace>
  <inkml:trace contextRef="#ctx0" brushRef="#br0" timeOffset="2551">4202 156 14136,'-9'4'367,"3"7"1,2 4-338,-2 20 1,-1 3-58,-5 14 1,-3 14-331,3 3 1,-1 11 171,1 1 1,-3-2-240,3 2 1,3-10-353,-3-2 1,6-8 89,-5-9 0,5-2-27,-5-4 1,5-5 128,-6-12 1,8-4-667,-1-8 1250,3-8 0,-14-32 0,-3-15 0</inkml:trace>
  <inkml:trace contextRef="#ctx0" brushRef="#br0" timeOffset="2768">3614 847 10997,'-9'0'-81,"3"0"200,12 0 1,-1-5 352,13-1 0,5-8-650,17 3 0,12-5-198,11-1 0,7 2-196,5 3 0,-4-1 572,4 7 0,-12 3 0,6 0 0,4 3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54.30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295 346 7823,'7'-9'641,"-5"1"-574,6 8 704,-8 0-915,8 0 137,-7 0 1,15 0 182,-14 0-436,13 0 195,-5 0 67,-1 0 1,7 0-172,-5 0 59,-3 0 117,7 0-116,-13 0 67,14 8 69,-15-6 215,7 5-1,-8-7-223,0 0 40,-8 0-176,-1 0 164,-16 0 2,6 8 20,-14-6-52,6 13 33,-7-13-7,-1 14-16,0-14 205,1 13-228,-1-5 31,1 7-66,7 0 58,-6 0 17,14 1-19,-6-1-260,15 8 0,3-6 260,7 6-172,0-7-9,7 7 157,3-6-28,15 6 144,2 0-148,7-6-227,9 6 194,-7-8 85,14 0-87,-6 1 34,0-1 422,6-7-199,-13 5 37,5-5 23,-7 7-193,-8-7-23,5 5 65,-20-13-189,3 6 175,-15-1 211,0-5-201,0 6 291,0 0-145,-15 1 1,3 1-121,-20 5 31,5-13-40,0 13-16,-6-13-7,6 14-52,-7-14 83,-1 5-21,1 1-203,-1-6-1,8 6 228,-6-8-315,14 0 149,-14 0-19,14 0 90,-6 0-770,16 0 339,-7 0 200,14 0-1261,-5 0 1167,7-8-10,0 6-995,7-6 1302,3 8 0,38-15 0,8-4 0</inkml:trace>
  <inkml:trace contextRef="#ctx0" brushRef="#br0" timeOffset="217">882 969 7872,'-7'-10'1506,"5"3"-753,-6-1-377,1 6-187,5-6 928,-6 8-478,0-7-213,6 5 0,-5-6-1884,7 8 727,0 0 363,0-8 183,0 7-503,0-7 0,15 0 1,4-1-1</inkml:trace>
  <inkml:trace contextRef="#ctx0" brushRef="#br0" timeOffset="517">1453 35 7872,'-8'-9'1681,"7"1"-1607,-15 8 140,14 0 0,-5-8 53,-1 6 271,6-5-162,-6 7 0,8 0-162,-7 0-244,5 0 53,-6 0 191,8 7 0,0 3-106,0 7 106,0 8 0,0 2-248,0 8 97,0-1-1,0 8-865,0 3 649,0 7 157,0-1 0,8-6-277,-6 12 178,13-18 22,-13 18 0,13-20-608,-13 13 275,14-21 193,-15 19 0,7-27-1155,-8 19 611,8-21 201,-6 6 645,5-7 0,-22-1 0,-4 0 1</inkml:trace>
  <inkml:trace contextRef="#ctx0" brushRef="#br0" timeOffset="743">1073 658 7872,'-10'-8'2103,"2"6"-1636,8-6-131,0 8-276,16 0 1,-5 0 0,14 0-170,0 0 204,2 0 0,15 0-783,-5 0 358,13 0 184,-6 8-365,0 2-800,6 7 1311,-6 0 0,0 21 0,3 11 0,3 3 0,0 0 0</inkml:trace>
  <inkml:trace contextRef="#ctx0" brushRef="#br0" timeOffset="926">1989 848 7872,'0'-10'3352,"0"3"-1387,0 7-3321,-7 0 681,5 0-243,-6 0 0,46 0 1,10 0-1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00.0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18 692 9408,'0'-9'828,"0"1"-639,0 8-1,0-8 180,7 6 52,-5-13-211,14 5 0,-14-7 114,13 0-114,-5-8-52,7-2 105,8-8-189,-6 1 0,14-9-490,-6-1 216,7-8 201,1 0 0,-1 1 187,9-1 0,-15 7-66,13 3-100,-22 8-401,6 7 240,-8 9-22,-7 3 174,5 13 68,-13-6 610,6 8-686,-8 0 195,0 8-320,0-6-8,-8 13 176,6-5 130,-5 15-133,7-6 14,0 14 133,-8-14-141,6 14-1,-6-14-5,8 14 274,-7-14-247,5 14-13,-6-7 3,8 9 210,0-8-179,-8 6-20,6-7 91,-5 9-395,7 0 174,0-1-1,0 1-737,-8-1 408,6 1 165,-6 0-856,8-1 463,0-7 262,-7 6 48,5-14-1235,-6 14 614,8-14 385,0 13 167,-8-12 375,7-3 0,-23-17 0,5-10 0</inkml:trace>
  <inkml:trace contextRef="#ctx0" brushRef="#br0" timeOffset="215">18 917 8230,'-10'0'422,"2"0"4211,8 0-4426,16 0-158,-5 0 51,22 0 107,-6 0-759,7 0 379,9 0-162,1 0 353,8 0-1922,7 0 907,3-8 794,-1 6 1,-13-8-1,2-3 1,0 4-1,0-1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1:59.08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1999 17 7841,'10'0'0,"-3"0"2019,-7 0-1513,0-7-57,0 5 389,0-6-224,8 8-228,-6 8 0,13 1-175,-5 9 183,15 7 0,-6 2-251,6 15 0,-2 2 0,0 10 190,-2 4-175,-2-5-1135,-9 15 979,5 1 209,-13 2-701,6 6 325,-8-8 181,-8 0-21,-1-7-763,-9 5-241,1-13 821,-8-3 13,6-1-1081,-6-21 625,0 12 242,6-15-559,-6 1 384,7-2 944,9-7-849,-6-1 625,13-7 1,2-26 0,9-13 0</inkml:trace>
  <inkml:trace contextRef="#ctx0" brushRef="#br0" timeOffset="292">2950 346 8694,'17'10'-130,"-7"-3"160,13-7-1,-11 0 9,20 8-235,-5-6 0,8 6 208,-1-1 0,1 3-898,-1 7 410,1 0 477,-8 1 0,-71 45 0,9-25 0,1-1 0</inkml:trace>
  <inkml:trace contextRef="#ctx0" brushRef="#br0" timeOffset="467">2812 726 9614,'17'0'890,"0"0"-704,8 0-1209,2 0 529,8 0 266,7 0-837,-5 0 503,12 0 241,-4 0-555,7 0 876,-1 0 0,0 0 0,4 0 0,5 0 0,-1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07.35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0 7462,'9'0'-83,"-1"0"1842,-8 0-1751,7 0-163,-5 0 110,6 0 129,0 0-84,-6 0-486,5 0 296,1 0 193,-6 8-290,6-6-1,-8 5 245,0 1 86,0-6-89,0 13 7,0-13-24,0 6 219,0 0-12,0-6-193,0 5-5,0 1 417,0-6-170,0 6 1,-8-8-140,6 0 184,-6 0 61,1 0-252,5 0 150,-6-8-124,8 6 76,0-6-354,0 1 7,0 5 273,0-14-7,0 14-653,0-5 291,0-1 150,0 6-61,0-6-231,0 1 204,0 5 232,0-6 0,8 24 0,1 3 0</inkml:trace>
  <inkml:trace contextRef="#ctx0" brushRef="#br0" timeOffset="573">502 35 7929,'-10'-8'-95,"3"6"95,-1-6 186,6 1-156,-6 5 0,8-6-1,-7 8-268,5 0-280,-6 0 305,8 8 174,0-6 1,8 13-229,-6-13 201,5 13 13,1-5 114,-6 0-139,6 5 16,-8-13-42,0 6 576,7-1-246,-5-5 0,6 6-218,-8-8 496,0 8-211,0-6 1078,0 5-1671,0-22 213,0 11-1,8-19 187,-6 21-530,5-6 234,-7 1 1,8 5 122,-6-6-409,6 0 219,-8 6 62,7-5 0,-5 7-1060,6 0 1263,-8 7 0,8-28 0,1 0 0</inkml:trace>
  <inkml:trace contextRef="#ctx0" brushRef="#br0" timeOffset="940">813 52 9064,'0'-10'259,"8"3"-244,-6 7 426,6 0-765,-1 0 215,-5 0 0,6 0-127,0 0 167,-7 0-1,15 0 190,-14 0-208,5 0-121,1 0 237,-6 7 276,6-5-274,-1 6-14,-5-8 10,6 8 834,-8-6-396,0 5-166,8-7 0,-6 0 166,5 0-178,-7 8 108,0-6-406,0 6 51,-7-8 149,5 0-668,-14 0 301,7 0 176,-1-8 0,-5 6-754,13-6 429,-14 8 328,15 0 0,-15-23 0,7-6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10.743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191 883 7950,'-12'0'334,"0"0"-107,1-8 56,1 6-137,-5-6 82,13 8 1,-13 0-218,13 0 204,-14 0 54,14 0-439,-13 8 167,13-6-1,-13 13 167,13-5-326,-14-1 176,15 7-32,-15 1 144,14 2-317,-13 6 144,13-7 0,-6 7 66,8-6-387,0 6 201,0 0 0,0-6 13,0 6 160,0-8-62,0-7-33,8 5 66,2-5 0,-1-1-51,14-1 130,-11 0-112,13-6 10,0 5 7,2-14 219,7-3 0,-7-7-202,6-8 22,-6 6 164,7-14-1,1 14-115,-8-14 53,-2 6-52,-8-7-23,0-1 271,1 8-256,-1-6 23,-7 7-18,-3-1 146,-7 2-136,0 0 13,0 5-10,-7 3-10,-3 2 15,-7 13 49,-1-6-45,-7 8 14,-2 0-13,1 0 20,-7 0-396,6 8 177,-8 9-12,-7 2-85,13 6 0,-11 0 133,21-5 101,-6 5-943,7-8 439,1 8 150,0-14 0,7 12-294,3-13 241,7 0 20,7-3 381,3 1 0,15-6 0,-6-2 0,14-10 0,1-7 0,3 0 0,5-8 0,-7 5 0,-1-4 0,1-1 0,-8 5 0,5-5 0,-5 8 0,0 0 0,-2-1 98,-8 1-144,1 0 78,-9 7-61,7-5 584,-14 13-265,5-6-82,-7 8 1198,0 0-1319,-7 0 38,5 8 89,-14-6-72,14 13-66,-13-5 80,5 7 64,1 8-52,-6-6-317,13 14 150,-6-6 2,8 8-763,0-1 391,0 1 221,0-1 42,0 9-826,0-7 397,0 14 535,0-6 0,23 47 0,-9-42 0,1 1 0</inkml:trace>
  <inkml:trace contextRef="#ctx0" brushRef="#br0" timeOffset="740">882 796 7996,'0'-17'0,"0"7"1003,-7 2-389,5 1-194,-6 5-489,8-6 236,0 0-1,0 7 857,0-7-855,0 23 0,0-3-206,0 20 37,0-12 156,0 12-619,0-5 290,0 0 110,0 6 0,0-14-352,0 14 224,0-14 53,0 6-192,0-8 124,0 0 0,0 1 77,8-1 100,-6-7-122,5-3 75,1 1-115,2-6 323,-1 6-26,7-16-186,1 6 320,2-21-146,6 11 61,0-13-202,-6 8 217,14-8 1,-14 6-136,6-6 179,-8 8 25,1-1-204,-1 1 40,0 7 12,1 3-14,-1 7-24,-8 0 37,-1 0-47,-8 0 32,8 15-13,-6-3 8,5 13-336,-7 0 150,0-6 10,0 14-382,0-14 245,0 13 92,0-12-214,0 5 133,8-16-16,2 7 106,-1-7 245,7 1-219,-7-3 22,9-7-58,7 0 276,-6 0-257,13-7 28,-12-3 318,5-7-144,-8 0 46,8-1 138,-6 1-113,6 7 0,-15-5-89,5 13 197,-13-13 36,13 13-253,-13-14 57,6 15 58,-8-7-74,8 8-15,-6 0 268,5 0-252,-7 8-210,0 1 210,0 8 5,0-7 13,0 5-435,0-5 196,0 7-41,8 1-14,-6-1-28,13 0 234,-13-7-59,14 5 102,-7-13-90,8 6 19,1-8-66,-1 0 176,0 0-162,8 0 35,-6 0 253,14-8-1,-14-2-220,14-7 124,-14 0-95,14 0-18,-14-1 66,6 1 53,-8 0-78,1-8-17,-1 6 25,-7-6 172,5 7 10,-13 9-190,6-7 25,-8 7 132,0-9-132,-8 9-8,-2-7-108,-7 14 110,0-5 32,-8 7-254,-2 0 8,0 0 207,-6 0 2,6 0-271,-7 7-10,-1 3 256,1 7-46,7 1-793,-6-1 352,14 0 205,-6 1 25,8 7-752,-1-6 411,9 6 207,1-8-110,8 0 475,0 1 0,8-9 0,1 7 0,16-14 0,19-14 0,8-7 0,9-5 0,-1 0 0</inkml:trace>
  <inkml:trace contextRef="#ctx0" brushRef="#br0" timeOffset="991">2197 398 7996,'9'-52'-1034,"-1"8"861,-8-6 1,0 6 943,0 0-284,0 2-142,0 15 130,0-6 57,-8 14-305,6-6 615,-13 15-308,13 3-154,-6 7 0,1 0 75,5 0-57,-14 0-171,14 7-1,-13 11-204,13 8 0,-13 9 261,5 7-57,0 10-1147,-5 10 970,13 7 0,-13 0-987,13 0 544,-6 0 255,8 1-625,0-1 411,0 0 65,8-8 148,1 7-1181,16-7 611,-5 8 157,12-7 553,-5-3 0,2-5 0,4 0 0,9-2 0,10-4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13.10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623 398 7941,'0'-9'0,"0"1"0,0 1 0,0 5 821,0-6-489,0 0-474,0 6 1094,0-5-638,0 22-204,0 4 68,0 16-52,0-1-12,0 9-606,0 1 612,0 8 53,-8 0-367,-1-8 137,-1 13 2,-5-10-397,-3 12-63,-1-7 269,-14 0 113,7 0-10,-9 0-313,0-8 212,-7-2 35,6-7 0,-7-1 19,9-7 102,-1-2-85,1-15 356,7-3-26,-6-7 81,14 0 54,-6 0 411,8-7-540,7-3-199,-5-7 294,13 0 1,-14-1-194,14-7-59,-13 6 119,13-14-92,-6 7 56,8-9-44,8 0 60,-6 1-230,13-1 190,-5 1-21,7 7-11,1-6 8,-1 14 29,8-6-33,-6 8-9,6-1 7,0 1 252,-6 7-244,6 3 5,0 7-7,-6-8 29,14 6-18,-14-6 27,14 16-21,-14-6 8,6 13-5,0-5 10,-6 7-277,6 8 260,-7-6 2,-1 6-191,-8-7 176,7 7-26,-7-6 21,1 14-199,5-14 0,-5 6 144,0-8 27,5 8-287,-13-6 0,13 6 236,-13-7 15,14-1-213,-14 0 0,13 0 153,-13-7-233,5 5-20,1-5 236,-6 7-76,6 1 81,-1-9-54,-5 7 43,6-7-229,-8 1-33,8 5 205,-6-13 30,5 13-265,1-13 1,-6 6 206,6-8-16,-1 0 212,-5 0 0,14 0 0,-30-46 0,3-12 0</inkml:trace>
  <inkml:trace contextRef="#ctx0" brushRef="#br0" timeOffset="617">1660 18 7921,'-17'-8'0,"0"6"1151,0-5-494,-1 7-219,1 0 1,0 0-460,-1 0 45,1 7 152,0 11 131,-8 9-335,6 7-351,-6 8 531,7 3-306,-7 7 120,-1 15-1053,-1-4 793,-6 14 186,14-8 0,-6 0 204,7 1-759,9-1 293,1 0-327,8-8 456,0-9-111,0-2 73,0-6-245,8 8 111,1-7-200,9-3 164,-1-8 91,8-7 358,-6 6 0,22-14 0,-18 10 0,15-8 0,6 0 0,8 2 0</inkml:trace>
  <inkml:trace contextRef="#ctx0" brushRef="#br0" timeOffset="1085">1833 347 9491,'0'17'1650,"0"8"-1317,8 2-200,-6 15 49,6 2 1,-1 8-1024,3 0 807,0 8 205,5-7 42,-5 7-526,7-8 224,8 0-18,-6-8-120,6-10 120,-8-1 24,1-14 61,-1 6-290,0-7 113,1-9 604,-9-1-500,-1-8 204,0 0-147,-7 0 739,7 0-336,-8-8-177,0-1 34,0-9 89,0 1-138,0-8 79,8-2 141,-6-7-105,13-1 157,-13-7-302,13-2-636,-5-1 402,0-5 251,5 6 96,-5-8-593,-1 0 221,7 1 97,-7-1-707,8 7 351,1-4 208,-1 12 12,0 2-431,1 3 195,-9 13 165,7-6-1066,-14 15 517,13 2 222,-13 8 236,6 0 0,-32 46 1,-4 12-1</inkml:trace>
  <inkml:trace contextRef="#ctx0" brushRef="#br0" timeOffset="1627">2750 952 9480,'0'-10'-996,"0"3"1679,0 7-554,-8 15-93,6-4 11,-13 14-138,5 0 172,-7 2-6,7 8-548,-5 0 250,5-1-2,-7 1 250,0-1-718,0-7 306,-1 6 167,1-6 1,0 0-208,7-2 162,-5-8-168,13 0 433,-6 0 0,8-7 0,31-33 0,7-15 0</inkml:trace>
  <inkml:trace contextRef="#ctx0" brushRef="#br0" timeOffset="2136">2715 917 7905,'0'-9'-166,"0"1"192,0 8-1,-7 0-377,5 0 23,-6 0 423,8-8 0,0 6 1821,0-5-1806,8 7 1,-6 0 20,13 7 100,-5-5-129,-1 14 6,7-14-12,-7 13-21,9-5 54,-1 7-24,8 0-1,-6 0 209,14 8-197,-6 2 23,7 8-276,1 0-229,-1 7 492,1-6-11,0 14-443,-1-13 230,1 5-54,-1-7-175,-7-1 112,-2 1 52,-8-8 134,1-2-115,-1-8-40,-7-7 170,5 5 372,-13-13-361,6 6-60,-8-8 320,0 0-114,-8 0 10,6-8 115,-13 6-114,13-13 2,-14 13-74,-1-6-130,-2 0 116,-6 6-26,0-13 63,-2 13-206,0-13 7,-6 13 143,7-14 7,-9 7-111,0-9 83,1 9 22,-9-6-207,7 5 0,-14 0-222,14-5-28,-14 13 170,13-6-22,-5 1 224,7 5-706,8-6 308,2 8 170,8 0-72,7 0 336,3 0 0,45 38 0,10 10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17.164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1 104 7925,'0'-9'285,"0"1"-66,0 0 0,7 6-218,-5-5-55,6 7 273,-8 0 101,8 0-101,-7 0 1,15 0 53,-14 0 160,13 0-214,-5 0 1,7 0-39,0 7 38,8 3 55,-5 15-55,4 2-285,1 7 150,-5 1-520,12 7 687,-12 2-454,5 16 187,-8-6-802,0 13 662,0-5 120,1 7-59,-9 0 202,-1 0-342,-8-7 119,0-3 1,-8 1-214,-9-7-155,-2-1 308,-14 6 137,6-20-946,0 20 804,-5-21 114,12 5 357,-12-15-658,13 5 887,-6-20-806,15 3 218,-5-15-206,13 0 13,-6 0-211,8-7 146,0-11 327,8-9 0,17-69 0,-7 41 0,0-1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30.446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87 52 7986,'-8'-9'339,"6"1"-114,-5 0 248,7 6 724,0-5-1221,0-1 250,0 6-399,0-6 86,7 16 86,-5 2 209,14 7-151,-15-7-4,15 5-22,-14-5 49,13 7-24,-5 0-1,-1 0 33,7 1-158,-7-1 151,1 0-14,5 1 19,-5-1 0,0 0-4,5 0-17,-6 1-164,9-1-2,-1 0 133,0 1-96,1-9 101,-1 7-2,0-7-18,1 1 59,-1-3-52,0 1 3,0-6 5,1 6-60,-1-8 53,0 0 1,-7 0-17,5 0-85,-5 0 78,7 0 13,0 0-96,1 0 94,-1 0 3,0 0-248,1 0 230,-1 0 4,0 0-21,1 0 20,-1 0-17,0 0 3,0-8-14,1 6 31,-1-6-24,0 1 5,1 5-8,-1-13 87,0 13-73,0-6 1,1 0 65,-9 6-62,7-5 7,-14-1 26,13 6-23,-13-6-4,13 8 8,-13 0 1112,6 0-901,-16-7-119,6 5-34,-5-6-66,7 8 74,-8 0 32,6 0-264,-6 0 228,1 0-7,5 0-282,-6 0 276,0 0-64,6 0-413,-5 0 430,-1 0-38,6 0-21,-6 0 22,1 0 20,5 0 2,-6 0-12,0 0-22,7 0 101,-15 0-85,14 0 3,-13 0-5,5 0 126,1 0-114,-7 0-5,7 0 17,-9 8 139,1-6-130,0 13-10,0-5 23,-1-1 65,-7 7-71,6-7-8,-6 8 18,8 1-13,-8-1 13,6 0-76,-6 1 68,0 7-3,5-6 6,-5 6-79,8 0 74,0-6-3,0 14-6,-1-14-50,1 6 46,0 0 5,-1-6-17,1 6 3,7 0-3,-5-6 10,5 6-82,1-7 79,-6-9-2,13 7-198,-6-15 189,8 15 2,-8-14-9,6 5 4,-5-7-1328,7 0 0,-8 8 0,-2 2 0</inkml:trace>
  <inkml:trace contextRef="#ctx0" brushRef="#br0" timeOffset="459">0 1176 9653,'0'-9'1078,"8"-7"-689,-6 14-157,13-5 218,-13-1 58,14 6-276,-7-13-16,9 13 15,-1-14 1,0 14-1,8-5-145,-6-1 145,14 6 0,-6-13 1,7 13-370,1-6 185,7 1 58,-5 5 126,13-6-496,-6 0-83,8 6 349,-8-5 0,6 7-33,-6 0-27,8 0 84,-8 0-30,6 0 39,-13 0 64,-3 0-348,-1 0 151,-14 0-35,6 0 179,-15 0-452,5 0 516,-13 0-2977,6 0 1890,-24 0 389,13 0 113,-20 0-56,21 0 532,-14 7 0,-9-5 0,-11 6 0</inkml:trace>
  <inkml:trace contextRef="#ctx0" brushRef="#br0" timeOffset="1257">1678 536 8023,'9'-7'-713,"-3"-5"476,-4-3 237,-2 5 681,0 3-224,0-1-39,0 6 679,0-6-647,0 1-212,0 5 161,0-6-161,-8 8-2,7 0-239,-7 0 0,0 0 234,6 8 58,-13 1-239,5 9-1,1-1 174,-7 0 1,7 8-474,-9 2 224,1 8-43,0-1-115,7 8 153,-5-5-107,13 5-63,-14-7 120,15-1-15,-7 1 84,8 0-122,0-1 140,8 1 18,1-8-23,16-2 132,2-8-126,8 0 7,-1 1 0,1-9-1,7-1 0,2-8-1,8 0-545,0-8 546,0-1 11,0-16 147,0 5-137,-8-12-14,6 5 4,-14-8 226,-1 1-214,-2-1-89,-14 8 99,6-6-98,-8-1 88,-7-3 0,5 3 12,-13 1 267,6 6-238,-16-15-29,-2 5 256,-7-5 0,-8 8-417,6-1 120,-14 0 112,6 8-30,-7-5 10,-9 5-300,7 0 1,-14 10 274,13 1 27,-12 14-998,12-5 443,-13 7 234,14 7-802,1 11 377,2 9 288,6 15-1672,1 2 2029,1 16 0,3-5 0,5 9 0,4-1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35.59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433 35 7905,'-10'0'-570,"2"0"244,8 0 409,0-8 43,0 6 335,0-6-385,8 8 19,-6 0-251,13 8 218,-13-6-3,14 6-63,-14-8 51,13 0 19,-13 7-38,13-5 243,-13 6-227,6-8 5,0 0-7,-6 0 37,5 0-25,1 0 7,-6 0-298,6 0 265,-8-8-246,0 6 237,-8-13 3,6 13-40,-13-13 96,5 13-90,-7-6 15,7 8-43,-5 0 313,5 0-269,-7 0 0,-1 0 20,1 8 120,0 1-106,0 16-16,-1-5 70,1 20-63,7-11 24,-5 13-123,13 0 121,-13-5-1,13 13-11,-6-6-476,8 0 465,0 6 3,0-13-16,0 5-318,8-8 42,-6 1 246,13-8 16,-13 6-350,13-14 136,-13 6 263,6-8-295,-8 0-10,0 1 184,0-1-406,0 0 128,-8 1 349,-1-1 0,-9 0 0,-22-15 0,-6-4 0</inkml:trace>
  <inkml:trace contextRef="#ctx0" brushRef="#br0" timeOffset="774">0 536 8102,'0'-9'-176,"0"1"464,0 8 30,8 0-276,2 0 173,7 0-157,0 0 0,8 8 0,2-7-103,8 7 108,7 0 16,2 1-16,8 1-1100,0 5 781,0-13 145,-8 14 0,6-14-418,-6 13 53,0-13 265,-1 13-4,-16-13 97,5 6 32,-20-8 200,11 0 268,-14 0-559,1 0 273,-2 0 2122,-8 0-1951,-8 8 105,6 1-353,-6 9 120,8-1-22,0 0-211,0 0 212,0 1 21,0-1-16,0-7-302,8 5 0,-6-5 267,13-1 3,-5 7-70,0-15 60,5 7-125,-5-8 102,7 0 152,0 0-15,1-8-197,-1 7 10,0-23 51,0 13-2,1-14-24,-9 0 28,7 6 31,-7-14-24,1 14-161,-2-6 172,-8 0-13,0 6-2,0-6-207,0 7 1,0-7 153,-8 14 38,-2-12-295,-7 21 1,0-6 212,-8 8-443,5 0 208,-12 0-9,13 8-229,-14 2 211,14 7-46,-6 0 242,7 8-283,1-6-34,0 6 172,0 0 88,7-5-287,2 5 443,8-8 0,0 0 0,8-7 0,2 5 0,15-13 0,1 6 0,9-16 0,7-2 0,3-7 0,6 0-438,1 0 438,-8-1 0,6 1 0,-5 0 0,-1-1 0,6 1 0,-14 7 501,7 3-112,-17 7-113,-1 0-29,-7 0 35,-1 7-204,0 3 507,-7 7-217,-2 1-235,-8-1 38,0 8-286,7-6 2,-5 6 223,6 0-1,-8-6-257,0 6 233,0-7 5,0-1-61,0-8-162,0 7-31,0-14 1846,0 5-1375,0-22-269,-8-4 97,6-8-16,-13-6 65,13 14-168,-13-14-9,13 7 128,-14-9 34,14 8-271,-5-6 234,-1 14 28,6-14-115,-6 14-296,8-13 112,0 12 0,0-5 208,0 16-115,8-7 80,-6 7-716,13-1 294,3 3 188,1 7-13,14 0-815,-7 0 371,17 0 657,-7 0 0,23 18 0,9 10 0,2 0 0,0 1 0</inkml:trace>
  <inkml:trace contextRef="#ctx0" brushRef="#br0" timeOffset="1449">2733 294 9957,'0'17'-123,"0"1"194,0-1-202,-8 8-77,-2 2 252,-7 7-597,0 9 278,0 1-224,-8 0-164,5-2 268,-5-7 160,8 0-129,7-9 215,-5-1-38,13-7 48,-5-9-101,7-1 452,0-8-38,0-15-352,0-5 243,7-14 29,3-1-229,7 1 499,0-9-151,1-1-273,-1 0 202,0 2 62,1 7-218,-1 1 84,0-1 380,0 0-205,-7 8 42,5 2-237,-13 8 337,14 8-110,-14-7 305,5 14-482,-7-5 267,0 7-148,8 0-382,-6 0 41,6 0 252,-1 7-216,-5-5 200,14 14 11,-7-7-15,16 1-150,-6 5 133,6-5-49,0 15 38,2-6-175,8 6-15,-1-8 147,-7 8 20,6-6-342,-6 6 159,0 0 7,-2-5 26,0 5 95,-14-8 15,12 0-264,-21 0 239,14 1-69,-14-1 55,5-7 282,-7 5 0,0-13-289,-7 13 7,-3-13 332,-15 14-150,6-14 49,-14 5-185,6 1-11,-7-6 33,-1 6 69,0-8-165,1 7 139,-1-5-26,1 6-454,-1-8 216,0 0-11,1 0 222,-1 0-1151,8 0 531,-5-8 188,13 6 394,-6-5 0,15 22 0,2 4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38.591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105 450 7865,'9'0'-1606,"-1"0"1922,-8 0-263,0-7 14,0 5 2162,0-6-2362,-8 16 239,6-6 38,-5 13-397,7-5 167,-8 7-54,6 0 209,-6-7-345,8 5 158,-7-5-85,5 7 39,-6 0 130,8 1 20,0-9 14,0 7-29,0-7-28,8 1 26,-6-2 273,13-8 0,-5 0-253,-1 0-10,14 0 204,-11 0 0,13-8-129,-8-2-36,0-7 129,8 0-103,-5-8 36,5 6 112,-16-14 17,7 14-152,-14-6-67,13 7 89,-13-7-7,5 6-7,-7-6-159,-7 8-1,-3 0 138,-7 7 23,0-5-233,-1 13 0,-7-14 181,6 14 20,-14-5-448,7 7 206,-1 7-52,-6 3-313,14 7 227,-6 1 137,8-1-418,7 0 265,-5 1-51,13 7 413,-6-6 0,8 6 0,8-8 0,86-15 0,-33-3 0,1 0 0</inkml:trace>
  <inkml:trace contextRef="#ctx0" brushRef="#br0" timeOffset="242">606 70 7865,'0'-10'-1571,"-8"-5"1309,7 5 1220,-7 1-373,0 1-185,6 0 92,-5 6-279,7-5 0,0 7 0,-8 0-143,6 0 113,-6 0-288,8 7 1,0 3 262,0 15-145,0-6 121,0 22 0,0-13-304,8 15 86,-6-1 0,13-6-300,-13 14 190,14-5-333,-15-1 565,15 6-773,-14-14 355,13 7 144,-13-9-47,13 1-61,-13-1-1,6 1 345,-8-8 0,-31-18 0,-7-10 0</inkml:trace>
  <inkml:trace contextRef="#ctx0" brushRef="#br0" timeOffset="1150">329 485 7434,'10'0'-259,"-2"-8"413,-8 6-1,7-5-172,3 7 5,7 0 6,8-8 2,2 6 0,0-6 13,6 8-13,-6 0 0,15-7-2,-6 5 73,7-6-69,-1 0 0,-5 7-241,5-7 236,-8 0 16,1-1-182,0-9-10,-9 1 160,-1 0-33,0-1 230,-13 1-10,11-8-191,-13-2-5,-1 0 221,-1 2-1,-8 8-203,8 7 6,-6-5 593,5 13-243,-7-6 189,0 8-447,-7 0 122,5 0-262,-6 0 35,8 8 131,0 2 27,0 15-233,0-6 18,-8 14 176,6-7-41,-5 9-382,-1 0 165,6-8 11,-13 5 105,13-13-81,-14 14 73,14-14 55,-5 6-148,7-15 124,-8 5-26,6-13 181,-6 14-167,8-15 144,0 7-42,8-23-54,2 3-14,7-13 34,0 16 68,1-7-72,-1 7-17,0-1-38,1 2 47,-1 8-5,0 0 32,0 0-32,1 0 0,7 0-5,-6 8-194,6-6 0,-8 13 187,0-5-6,1 7-143,-1-7 128,0 5 3,1-5-20,-1-1 48,-7-1-59,5 0 22,-6-6 229,1 5-5,5-7-220,-5 0 253,0-7 10,5-3-235,-13-7 40,13 0-14,-5-1 24,0 1-22,5 0 56,-13-8-197,6 6 164,-1-6 2,-5 7-1,6 1-71,-8 0 54,0-1 2,0 1 70,0 7-64,0-5-42,0 13-366,0-6 176,-8 8 1,-1 0 174,-1 0-466,-5 0 211,5 8-43,-7 2 261,-1 7-216,1 0-62,0 8 166,-1-5 57,1 5-236,8 0 0,-7-6 122,14 6 104,-5-8 108,-1 0 0,6 1-34,-6-1 34,16-8 0,2 7 0,7-14 81,0 5-190,8-7 33,2 0 76,0 0 317,6 0-215,-6-7 83,7-3-230,-7 1 643,6 1-289,-14 0-93,14 6 219,-14-5-137,6 7 0,-8 0 236,0 0-196,1 0 87,-1 0-224,0 0-195,1 7 0,-1 3 193,0 7-3,0 0-664,1 1 352,-1-9 98,0 7-1,1-7-564,-9 1 326,7-2 91,-15-1-57,7-5 111,-8 6 710,0-8-459,0-15-162,-8 3 217,-1-21-1,-8 14-139,-1-14-37,-7 7 179,6-1-137,-6-6 84,0 6-76,6-7 240,-6 7 0,8 2-197,-1 7-150,1 1 126,0 0 6,7-1-422,2 9 199,1 1 30,5 8-1322,-6 0 1118,24 0 139,-5 0-591,22 0 337,-6 0 68,7 0 0,1 8-98,-1-6 450,1 13 0,0-13 0,38 21 0,9-4 0</inkml:trace>
  <inkml:trace contextRef="#ctx0" brushRef="#br0" timeOffset="1628">2318 208 7865,'10'0'-515,"-3"-7"515,-7 5 0,0-6 0,0 0 0,0 6 883,0-5-355,0-1-136,0 6-42,0-6-547,0 1 165,8 5-1,-6-6 165,6 0-304,-8 7 120,0-7 0,7 8 142,-5 0-236,6-8-1,-8 6 501,0-5-323,8 7 20,-6 0 312,5 0-294,-22 0-59,3 7 46,-13-5 15,8 14-12,-8-7 222,6 1-199,-6 5-17,8-5-268,-1 7 118,1 0 0,0 1-199,7-1 146,-5 0-3,13 8 156,-6-6-171,8 6 158,0-7-29,0 7-49,8-6 124,2 14-71,7-14-74,0 6 61,0 0 228,8-6-15,-5 6-211,5-8 405,0 8-170,-6-6 1,6 6-69,-8-15-60,0 5-27,-7-5 60,5 7 1,-13-7-45,6-2 49,-8-8 25,0 7 151,0-5 22,-8 6-216,-1-8 20,-16 0-247,5 7 12,-12-5 209,5 6-1212,0-8 572,-6 0 244,6 0-1462,-7 0 1771,-1 0 0,-7-8 0,-2-1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4:09:34.6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554 571 7787,'8'-10'0,"-6"1"0,5 5 454,1-2 748,-6-7-1244,13 3-63,-5-7-33,0-1 149,5 1 1,-13 6-125,4-1 0,-6 8 101,-6-2 1,-6 5 34,-11 1 1,-4 0-101,-7 0 0,-3 5 77,-3 1 1,-2 7 196,-4-1 0,-4 3 8,4 3 1,-3-1-88,3 0 1,4-1-86,8-5 0,5 5 4,0-5 1,13 3-43,-1-3 0,11 4-178,1-3 1,3 3 92,2 3 0,9-1 105,9 0 0,1 0-92,10 1 0,0 5 66,5 0 0,1 0 15,-1-6 0,1 1 15,-1-1 0,-5 0 123,0 0 0,-8 1-79,2-1 0,-4-2 135,-1-3 0,-7 1 29,1-7-10,-8 8 0,1-7 143,-10 5 0,-5-3-17,-7-3 1,-1-4 74,1 4 1,-6 2-150,0-3 1,-6 1-72,6-6 0,-8 0-72,3 0 1,1 0-122,-2 0 1,6 0-193,-6 0 1,8 0 165,-2 0 1,9 0-1938,3 0 302,-1 0-386,-5 0 2042,7 0 0,64-46 0,23-12 0</inkml:trace>
  <inkml:trace contextRef="#ctx0" brushRef="#br0" timeOffset="343">1246 0 12711,'9'0'1240,"-1"8"-1109,-8 3 0,0 12-99,0 6 0,0 14-32,0 8 1,-6 9-87,1 9 0,-9 2-303,3 4 1,1-2 3,-2 8 1,1-8-349,-6 2 0,-1-12 181,1-5 0,2-4-243,3-2 1,-3-16-1083,3-7 1877,-3 0 0,-25-48 0,-7-5 0</inkml:trace>
  <inkml:trace contextRef="#ctx0" brushRef="#br0" timeOffset="957">814 623 9230,'-10'0'1747,"2"0"-1665,8 0-170,8 7 0,2-3-35,7 8 0,8-3-44,4 3 0,5 3-60,7-3 0,9 1-301,7-1 0,10 3 118,3-3 0,-1 3-96,6 2 0,-12-5 541,-5-1 1,-6-5 15,-6 6 1,0-7 314,-12 7 0,-3-6-6,-14 5 147,-7-7 204,5 12-131,-13-15 0,0 9-62,-7-4 1,-3-4 405,2 4-649,4 3-205,-6 1-546,8 7 127,0 0-376,0 1 597,8-1 0,2-7-19,7-5 0,0-3 6,1-2 1,5 0 72,0 0 0,6-7 84,-6-5 0,7-9 157,-1-2 0,-2-2 18,2 2 0,-8-4 13,2-8 1,-4 6-101,-1 1 0,-3-1 27,-3-6 0,-5 1 3,-7-1 1,-2 6 16,-3 0 0,-5 6 120,-7-5 1,-6 12-212,-1-1 0,-6 9-95,1-3 0,-4 7-169,-1-2 0,5 6-51,0 6 1,0 3-63,-5 9 1,5-1 110,0 0 0,8 1-7,-2-1 1,9 0-366,3 0 238,7 1 1,-4-1 106,8 0 1,0 1 210,0-1 1,8 0 56,4 0 1,3 1-99,2-1 0,2-5 55,4-1 1,-1 1-24,6 5 0,-5 0 15,6 1 1,-8-1 37,2 0 0,2 0 88,-1 1 1,-1-1-241,-6 0 1,0 1-62,0-1 0,-5-2-233,-1-3 0,-1 3 19,2-3 1,1-3-448,-7 3 852,7-8 0,-3-27 0,7-16 0</inkml:trace>
  <inkml:trace contextRef="#ctx0" brushRef="#br0" timeOffset="1200">2871 52 7787,'10'-10'2242,"-2"3"1,-8 5-1452,0-4-30,0 4-936,0-6 214,0 24 0,-2-3 30,-4 16 0,2 8-157,-7 9 0,-1 9-303,-5 3 1,5 9-237,1 3 0,7 1 126,-2 9 1,-2-3-285,3-2 1,-3-2 136,2-15 0,2-1 648,-7-5 0,-8-15 0,-8-5 0</inkml:trace>
  <inkml:trace contextRef="#ctx0" brushRef="#br0" timeOffset="1668">2318 519 10527,'8'10'335,"3"-5"0,7 5-245,5 1 1,3 5 1,9 1 0,9 2-71,8 4 1,8-1 12,9 6 1,2-6-309,4 1 0,-2-6 123,8-6 1,-8-3-220,2-8 1,-6 0 126,-6 0 0,-1-2 7,-5-4 0,-5-3 95,0-9 0,-6 1 8,-5 0 0,-5-2 82,4-4 1,-11 3 31,-6-3 1,-4 4 118,-1 2 0,-1-6 305,0 0-168,-7 0 1,-2 5-6,-8 1 1,-8 0 97,-4 0 1,-3 5-166,-2 0 1,-2 7-75,-5-7 0,-2 8-48,-9-1 0,-5 3 23,-1 2 1,1 0 1,5 0 1,-5 7-9,0 5 0,-1 5-120,7 6 0,1-4 63,4 4 0,-2 4-15,8 2 1,2 4 25,10 1 0,-3-1 3,9-4 1,1 4-100,9-5 0,13 5 23,11 2 1,5-7-128,7 1 0,10-8-38,13 3 0,-3-7-225,3-6 1,1-3-108,10-8 0,-4 0-912,4 0 1468,-4-8 0,-5-15 0,6-9 0,6-6 0,0 1 0</inkml:trace>
  <inkml:trace contextRef="#ctx0" brushRef="#br0" timeOffset="2206">4410 311 7750,'0'-9'478,"0"-7"0,6 13-110,0-9-278,7 8 0,3-3-129,7 7 0,0 0-27,-6 0 0,2 0-177,4 0 0,-3 0 61,3 0 40,-4 0 1,-2 0-103,1 0 45,-9 0 193,-1 0 0,-10 5 90,-4 1 0,-5 0 228,-12-6 1,-2 6 44,-4-1 1,-4 1 216,4-6 1,-1 2-235,1 4 1,2-4 48,4 4 0,4 1-117,-4-1 0,3 7-245,3-1 1,5 0-6,1 5 0,7-2-255,-2 14 1,4-6-280,2 6 0,0 0 250,0 5 0,8 1-20,4-1 1,3 1 149,2 0 0,1-7 37,-1 1 0,2-8 86,4 2 0,-9-3 255,3-3 0,-4-2-40,5-3 0,-7 1 334,1-7 355,-8 0-200,3-6 73,-7 0-607,-23-8 0,8 0-171,-20-3 1,4 1 11,-3 5 0,1 3-187,4-4 1,-3 4-340,3 2 1,-4 0 523,-1 0 0,-1 31 0,0 7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4:09.41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416 363 7915,'17'8'487,"-7"1"-459,5 1-5,-5 5 110,7-5 0,0 7 16,1-7-76,7 5 131,-6-5-115,6 7 90,-8-7-541,-7 5 207,5-13 0,-5 6 185,-1-1 189,7-5-24,-14 6-153,13 0-42,-13-6 287,6 5 11,-8-7-250,0 0 31,0-7-148,0-3 169,0-7-27,0 0 214,-8-1-203,6 1 42,-13 0-262,5 7 237,0-5-8,-5 5 28,6 0-226,-16-5-20,5 13 198,-5-6-56,8 8-121,-8 0 146,6 0 3,-14 0-106,6 8 101,-7 2-11,7 7 9,-6 0-84,6 1 73,-7 7-41,-1-6 149,8 13-119,-6-5 13,14 8-9,-13 0 166,12-1 7,-5 1-161,16-8 15,-7 5 56,15-5-60,-7 8 1,8-1 76,0 1-69,0 0 25,8-1 21,9-7-35,2 13-2,6-18 14,0 18-157,-6-21 146,14 14 7,-14-14-10,14 6-293,-6-8 273,7 1 7,1-1-21,-1 0-225,1-7-5,0 5 196,-9-13-168,7 6 0,-6-8 137,0 0-624,-2 0 312,-8 0 99,1 0 0,-9-8-755,6 6 424,-13-6 106,6 8 477,-8-7 0,-8-18 0,-1-12 0</inkml:trace>
  <inkml:trace contextRef="#ctx0" brushRef="#br0" timeOffset="807">53 52 8013,'-10'0'-17,"3"0"382,7 0-143,-8 0-52,6 0 0,-6-8 0,8 6 53,0-5-62,-7 7 0,5 0-133,-6 0-245,16-8 240,1 6 29,9-6-168,7 8-7,1 0 70,9 0 65,0-7-345,7 5 153,-6-6-84,14 8 222,2 0-798,2 0 594,-2 0-24,-2 0 25,-6 0-43,0 0 84,-1 0 324,-9 0-235,-7 0-31,-10 0 20,-1 0 234,-14 0 1955,5 0-1788,-22 0 63,11 0 11,-11 0-61,7 0 81,6 0-260,-6 0 28,1 0-525,5 0-492,-6 0 815,23 0 53,-11 0-92,19 0 72,-21 0-61,14 0 273,-7 0-228,1 8 6,-2-6-3,-1 5 544,-5-7 29,6 0-451,0 8 180,-7-6 71,7 6-276,-8-8 74,0 7-170,-8-5 174,-1 6-40,-1 0-447,-5-7 206,5 7 23,-7 0-806,0-6 453,7 5 241,-5-7 59,13 0-1085,-14 8 613,14-6 653,-5 6 0,22 7 0,4 4 0</inkml:trace>
  <inkml:trace contextRef="#ctx0" brushRef="#br0" timeOffset="1309">900 813 10924,'10'0'-788,"5"0"684,2 0 89,3 0-990,12 0 504,-12 0 252,12 0 22,-5 7-400,0-5 137,6 6 490,-6 0 0,-39 32 0,-11 16 0</inkml:trace>
  <inkml:trace contextRef="#ctx0" brushRef="#br0" timeOffset="1466">969 1072 7982,'10'0'239,"-2"0"364,-8 0-533,7 0 0,-5 0-566,14 0 255,-7 0-2,9-8 20,7 7 0,1-7 204,1 0 19,6 6 0,63-21 0,-35 14 0,-1-1 0</inkml:trace>
  <inkml:trace contextRef="#ctx0" brushRef="#br0" timeOffset="2066">2007 467 9331,'17'8'-365,"-7"-6"310,5 13-55,-5-13 184,7 13-282,-7-13 227,5 13 89,-5-13-92,7 14-9,0-14 6,-7 13 38,5-13-37,-13 6 2,14-1-2,-15-5 360,15 6-174,-14-8 26,5 0 448,1 0-273,-6 0-198,6 0-77,-16-8-165,6 6 70,-13-13 102,5 13 0,-7-13-271,0 5-1,-8 0 213,5 3-170,-5-1 162,8 6 0,0-5-120,-8 7 1,6 0 41,-6 0 1,7 0 13,-7 7 16,6-5 17,-6 13-12,8-5-31,7 7 54,-5 1-15,5-1-7,1 0-136,-7 1 135,14-1-10,-5 8-12,7-6 47,0 14-54,0-14 18,0 14-87,0-14 84,0 13-2,0-12-36,7 12 35,3-12 0,0 5-2,5 0-130,-5-6 126,7 6 2,8-8-10,-6 0-214,6 1-18,0-1 221,2-8-47,8 7-646,-1-14 292,1 5 171,-1-7-1074,1 0 573,-1 0 750,1 0 0,-8-38 0,-2-10 0</inkml:trace>
  <inkml:trace contextRef="#ctx0" brushRef="#br0" timeOffset="2598">2526 1159 7714,'0'-10'938,"0"2"472,0 8-1209,0-7-387,0 5 481,0-6-327,0 23 1,0-11 167,0 19-130,0-13-235,0 7 100,0-7 0,0 5-10,0-5 167,7 7-36,-5 0 121,14 1-100,-14-1 6,13-7-18,-5 5 189,7-5-175,0-1 4,0-1 5,1 0 53,-1-7-33,0 7-15,8-8 31,-5 0 147,5-8-152,-8-1-12,-8-8 171,7-1-14,-7 1-133,1 0 20,-2-1-15,-8 1-5,0 0 44,0 0-233,0-1 4,0-7 184,-8 6 3,-2-6-823,-7 8 378,-8-1 194,6 1-64,-14 0 249,6 7-131,0-5-555,-5 13 683,13-6 0,-52 77 0,33-25 0,1-1 0</inkml:trace>
  <inkml:trace contextRef="#ctx0" brushRef="#br0" timeOffset="3501">1696 173 10068,'-10'0'632,"2"0"392,8 0-788,16 0-544,-12 0 228,19 0-61,-14 0-164,9 0 174,-1-8 22,8 6-403,2-5 272,7 7 95,1 0 1,7 0-321,2-8 228,1 6 99,12-6 85,-18 8-401,18-7 176,-13 5-78,1-6 208,-3 0-368,0 6 177,-13-5-85,4-1-7,-16 6 195,-7-6-25,-3 8 440,1 0-195,-6 0 251,-2-7-235,-10 5 0,-7-6 0,0 8 0,-1 0 89,1-8-231,0 7 45,0-7 97,7 8 705,-5 0-384,5-8-100,0 6 569,-5-5-299,13 7-219,-6 0 321,1 0-228,5 0 76,-6 0-278,8-8-168,0 6 447,0-6-385,8 8-150,1 0 175,9 8-63,-1-6 97,8 6-37,-6-1-34,14-5 23,-14 14-95,14-7 98,-14 1-3,6 5 0,-8-13-135,0 13 136,1-13 36,-1 6-33,-7-8 0,5 8-44,-13-6-62,6 5 434,-8-7-146,0 8-25,-8-6-159,-2 6-783,-7-1 379,0 3 188,-8 0-2189,6 5 2335,-14 2 0,-17 41 0,-13 15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55.033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605 70 7872,'0'-10'145,"2"-3"0,2 5 321,2-2-73,0 6-178,-6-3-1,0-1 1,0 6-125,0-6 97,7 16 79,-5 9-96,6 10 1,-8 8-306,-8 7-377,6 2 453,-21 16-429,12 1 237,-22 9-921,14-1 1022,-21 0-196,11 0 156,-21 0-1,6 0 148,-8 8-35,0-13 20,0-5 19,0-24 64,8-10 188,9-16-349,3 7 74,12-14 1261,3-10-828,2-4 966,13-20-998,-6 5-100,8-8-1,0-7-26,0 6-292,0-14 59,0 13 404,8-13-176,-6 14-349,13-7 7,-5 9 248,15 7-41,-6 2 43,6 8-116,-8-1 79,8 9-256,-6 1 232,6 8-70,-7 0 179,-1 0-122,8 0-1,-6 0 18,6 8-164,0 1 15,-6 9 140,14 7-6,-14-6-201,6 6 189,0 0 1,-6-6-82,6 14 44,0-14 22,-5 14-26,5-14 63,-8 6-41,8-8-7,-6 0-45,6 8 46,-8-6-12,1 6 9,-1-15-645,0 5 296,-7-5 148,5 0 0,-5 5-1200,-1-13 631,7 13 767,-14-13 0,-2 21 0,-10-3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55.75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1 519 7573,'10'0'675,"5"0"-484,-5 8-199,7-6 232,0 5-211,0-7-1,8 8 4,2-6 211,8 6-1,-1-8-187,1 7-1,0-5-26,-1 6 149,1-8-84,-1 0-105,1 0 99,-8 0 0,-2-8-39,-8 6 90,0-13-65,1 5-15,-9 1 159,-1-7-141,-8 7 1,0-9 14,0 1-140,0 0 137,-8 0-9,6-1 37,-21 1-259,12 0 15,-14 7 198,0-5-195,-2 13 0,0-6 137,-6 8 29,6 0-139,-7 0 121,-1 0-46,1 8 122,-1 1-100,8 16 8,-5-5-12,12 12 43,-12 3-25,12 1-4,-4 7 19,14-9-346,-5 9 157,13-7 3,-6 6-150,16-7 138,-6-1-40,21 1-115,-12-8 88,14-2 23,0-8 74,2 1-148,8-1-34,-1-8 200,1-1-99,-1 0-98,9-6 335,-7 5 0,6-7 0,1-30 0,1-9 0</inkml:trace>
  <inkml:trace contextRef="#ctx0" brushRef="#br0" timeOffset="217">693 433 7870,'9'0'769,"-1"0"547,-8 0-1172,8 0 34,-6 7-35,13 11-257,-5 1 250,15 6 1,-6 0-1,13 2-431,-5 7 186,16 9-561,-7-7-6,6 6 356,-7-7 164,0-8-773,-1 5 401,-7-12 232,6 5 22,-22-16-360,12 7 220,-21-14 414,14 5 560,-15-7-560,7 0 0,-23-38 0,-4-10 0</inkml:trace>
  <inkml:trace contextRef="#ctx0" brushRef="#br0" timeOffset="392">1194 381 9476,'-9'17'519,"-7"8"-483,7 2 178,-16 15-1538,-2 10 986,-8 10 301,1 7-43,-9 0 256,7 0-2163,-7 0 1429,9-7 318,7-3 286,-6-7-46,14-8 0,-14-17 0,7-11 0</inkml:trace>
  <inkml:trace contextRef="#ctx0" brushRef="#br0" timeOffset="644">1454 744 7878,'0'9'0,"7"-1"0,-5-8 79,6 8 0,-8-6 135,0 13-134,8-13 0,-7 13 188,7-13-650,-8 14 252,0-7 1,0 9 252,0-1-470,0 0 220,0 1-16,0-9 204,0 6-186,0-5-1,0 0 166,0-3-8,0 1-321,0-6-290,0 6 130,8-24 225,-6-3 224,5-15 0,1-63 0,-3 42 0,0-1 0</inkml:trace>
  <inkml:trace contextRef="#ctx0" brushRef="#br0" timeOffset="776">1454 294 8169,'-10'0'643,"2"0"-1442,8 0 445,0 8 245,0-6-141,0 6 1,46 22 0,12 9-1</inkml:trace>
  <inkml:trace contextRef="#ctx0" brushRef="#br0" timeOffset="1316">1990 519 7878,'0'-17'50,"0"-1"-52,0 1 216,7 8-233,-5-7-1,6 7 234,0-9 54,-6 9 4,13-7-58,-13 7 1,13-1-1,-13 2-293,13 1 192,-5 5-51,0-6 140,5 8-585,-13 0 145,6 0-44,-1 0 178,-5 0 829,6 0-681,-23 0-236,3 0 252,-13 0 16,0 0-23,6 0 203,-6 0 0,8 0-143,-1 8-63,1-6 47,0 5-10,-1 1-643,1-6 302,8 13 127,-7-5 8,14 7-172,-13 1 146,13-1-23,-6 8 165,8-6-342,0 14 135,0-6-81,0 7 222,8-7-11,2 6-22,7-6-127,0 7 580,0-7-225,8 6 1,2-6 267,0 0-221,-2-2 53,0-8-166,-6 0 198,6 1-251,-7-1 118,-1 0-96,0-7 134,-7 5-44,-2-13-47,-8 13 0,0-13 406,0 6-189,-8 0 60,-2-6-85,-7 13 0,0-13-135,-8 6-163,5-1 168,-12-5 50,5 6-10,-8-8-549,8 0 250,-5 0 0,13 0 246,-6 0-450,7 0 161,1 0 19,0 0 55,7 0-1461,-5-8 636,13 6 919,-6-13 0,62-49 0,-20 22 0,-1 0 0</inkml:trace>
  <inkml:trace contextRef="#ctx0" brushRef="#br0" timeOffset="1626">2768 156 7878,'0'-27'473,"0"-6"-258,0 14-1,0-6 264,0 8 54,0 0-318,0 7 5,0 2 278,0 8-136,-8 0-4,6 0 654,-5 0-921,7 8-55,0 2-130,-8 15 155,6 1-95,-13 17-189,13-7 184,-14 22-35,7-12-445,-1 14-32,-5-9 260,5 9 167,0-6-98,3 5-435,-1 1 278,6-6 168,-6 5-78,8-7-307,0 0 161,0-8-50,8 6-570,-6-13 420,13-3 210,-13-9 426,6-7 0,-16-63 0,-1-14 0</inkml:trace>
  <inkml:trace contextRef="#ctx0" brushRef="#br0" timeOffset="1843">2266 536 9848,'25'0'500,"-5"0"-1242,20 0 421,-4 0-742,16 0 951,8 0-261,1 8 206,8-6 0,1 13-1727,-9-5 1894,6 7 0,-12-1 0,6 1 0,7 1 0,0 0 0</inkml:trace>
  <inkml:trace contextRef="#ctx0" brushRef="#br0" timeOffset="2451">3442 398 7864,'-7'-10'1063,"5"3"-638,-6-1-212,8 6-46,0-6-431,0 1 209,0 5 0,0-6 248,8 8-406,-6 0 159,13 0-1,-5 0-66,7 0-1,0 0 217,0 0-217,8 0 0,-5 0-10,-3 8 154,-2-6-306,-5 5 139,7-7-40,-7 8 172,5-6 529,-13 6-258,6-8 408,-8 0-604,-16 0-3,5 0 65,-22 0-63,6 0 74,0 0-60,-5 0 147,5 0 22,-8 0-152,1 0-3,-1 0-153,8 0 146,-5 7-46,12-5 55,-5 14-382,8-7 175,0 9 10,-1 7-356,9-6 227,1 6 3,8 0 77,0 2 142,0 0-87,8 5 70,1-5 112,9 8-135,7-1-89,2 1 73,0-1 262,5-7-255,-5 6 5,8-6 3,-1 8 770,1-9-355,-1-1-111,-7-7 1,6 7-25,-14-6 28,14 6 183,-22-8-160,12-7 0,-21 5 1,6-13-36,-8 13-222,0-13 138,0 14 84,-8-14 42,-1 13-129,-16-13 25,6 6-380,-22-1 165,12-5-42,-13 14-758,0-14 452,5 5 216,-13-7 72,6 0-2222,0 0 1063,2-7 1254,7-3 0,-30-54 0,28 27 0,1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53.287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104 571 9520,'0'10'325,"0"5"-56,0-5-55,0 7 1,-8 1-228,6 7-1,-5 2 229,-1 7 53,6 1-981,-6-1 427,1 1 213,5-8-740,-6 5 437,8-12 12,0 5 178,0 0 20,0-6-1,0-2-163,0-2 330,0-13 0,0-25 0,0-15 0</inkml:trace>
  <inkml:trace contextRef="#ctx0" brushRef="#br0" timeOffset="163">17 156 7902,'0'-9'1700,"0"1"-2130,-7 0 325,5 7 161,-6-7 0,8 8-1902,0 0 1740,8 0 106,-6 0 0,67 38 0,8 10 0</inkml:trace>
  <inkml:trace contextRef="#ctx0" brushRef="#br0" timeOffset="750">726 70 7908,'0'-10'0,"0"-5"495,0 13-139,0-6 55,0 1-193,0 5 30,0-6-31,0 0-598,0 6 453,0-5 41,0 22 1,0-3-111,0 13 103,8-8-1,-6 0 0,13 8-243,-13-6-1,14 6 192,-14-7 24,13 7-287,-13-6 270,13 6-8,-13-15-11,14 5-9,-15-6 17,7 1 304,-8 5-150,8-13-9,-6 6-130,5-8 1198,-7 0-1324,0-8 31,0-1 215,0-9-50,0-6-329,-7 4 156,-3-12 8,1 12-52,-7-12-45,7 13 212,-9-6 151,9 7-168,-7 1-92,14 7 84,-13-5-288,5 13 263,1-13-15,-7 13 12,14-6-284,-13 16 4,5 9 262,-7 10 1,8 15 76,-7-5-418,14 13 320,-13-6 158,13 8-12,-13 7-132,13-5-536,-6 6 534,8-8-25,0-1 19,8 1-52,-6 0 61,13 0 53,-13-8-41,13 6-548,-5-13 301,-1-3-24,7-1 246,-14-14-423,5 6 22,1-7 647,-6-9-1239,6-1 471,-8-1 134,0-5 123,0 6 0,-46-62 0,-12-13 1</inkml:trace>
  <inkml:trace contextRef="#ctx0" brushRef="#br0" timeOffset="946">415 658 11473,'17'0'18,"1"0"-12,14 0 211,-3 0-1437,21 0 657,2 0-532,2 8 1047,13-6-1694,-5 13 212,7-13 1530,0 6 0,17-4 0,12-1 0,-27 0 0,1 1 0,-1-1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2:52.50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52 485 7896,'-2'-12'311,"-3"1"-136,3-1 0,-14-5 94,14 7-79,-5 3 0,-1-1 47,6-2 236,-6 1 3,8 1-244,0 0-337,0 6 156,0-13 48,0 13-240,0-13 152,0 13-1,8-13 151,2 13-248,7-14 32,0 14 188,8-5-58,2 7-449,0 0 200,6 0-1,-6 0-56,0 0-9,5 7 188,-13-5 68,6 14-391,-7-7 173,-1 8-69,-7 1 240,-3 7-64,-7-6 27,0 14-76,0-14 316,-7 14-40,-3-14-242,-15 13 30,6-12 257,-14 5 23,14 0-249,-6-14 56,0 12 239,6-13-258,-6 7 0,15-7-19,-5-3 36,13 1 54,-6-6-290,8 6-23,0-8 478,8 0-248,9 0-10,2 0 16,14 0 213,-14 0 0,14 0-204,-6 0 123,7 0-112,-7 0 16,6 0-12,-6 7 166,0 3 1,-2 7-78,-8 1 27,0-1-40,-7 0-24,-2 8 17,-1-6 81,-5 14-92,6-6 0,-16 0-2,-1 5 135,-9-12-129,1 12 16,-8-12 91,6 5 22,-14-8-109,14 0 64,-14-7-57,14 5 14,-6-13-3,0 13-214,6-13 6,-6 6 189,0-8 8,6 0-592,-6 0 267,8 0 118,-1 0 0,9 0-1062,1 0 560,0-8 189,6 6 425,-5-13 0,37-33 0,9-17 0</inkml:trace>
  <inkml:trace contextRef="#ctx0" brushRef="#br0" timeOffset="350">502 35 7964,'0'-9'1002,"0"1"-388,0 0-193,0 6-249,0-5 54,8 7 180,1 7-125,9 3-56,7 15-121,-6 2 121,13 7-435,-5 1 483,8 7 8,7 2-56,-5 8 0,13 0-1114,-14 8 911,6-6-16,-7 5 219,-8-7-768,6 8 559,-14-14 177,-2 11-10,-9-12-561,-8 6 138,0 1 201,-8 0-520,-2-8 281,-7-1 167,-8-9-653,-2 1 372,-7-1 142,-1 1-1,1-8-292,7-2 222,-6-8 401,14-7-393,-14 5-118,14-13 431,-14 6 0,22-24 0,-5-3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3:05.739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122 294 7859,'0'-9'0,"0"1"1050,0 8-456,0-8-193,0 6-790,0-5 465,0-1-43,0 6 42,0-6 235,7 8-1,3 0-252,7 0 0,8 0-43,-6 0 50,14 0 0,-6 0 0,8 0-688,-1 0 325,1 8 176,-1-6-808,1 6 426,0-8 228,-1 7-251,1-5 213,-1 6-16,1-8 331,-1 0 0,-7-8 0,-2-1 0</inkml:trace>
  <inkml:trace contextRef="#ctx0" brushRef="#br0" timeOffset="242">1 536 7859,'9'0'1751,"-1"0"-1387,-8 8-510,0-6 477,0 6 67,8-8-186,-6 0 1,13 0-1,2 7-257,2-5 311,22 6-54,-12-8-457,28 0-416,-11 0 644,22 0-1274,-7 0 727,8 0 323,8 0 174,-6-8-1812,6 6 1398,-8-5 481,0-1 0,-13-6 0,4-5 0,3-4 0,0 0 0</inkml:trace>
  <inkml:trace contextRef="#ctx0" brushRef="#br0" timeOffset="617">1453 104 7859,'-9'0'1730,"-7"0"-1300,7-8-572,-1 7 151,-5-7-1,5 8 205,0 0 53,-5 0-53,5 8 52,-7 1-52,-8 8-247,6 1 246,-6-1 1,0 8-1,6 2-116,-14 7-52,14 1 168,-14 7-773,14-5 518,-6 5-1,8-7-348,7-1 224,-5 1 11,13-1 199,-6-7-139,8-2-37,8-7 182,1-1 215,9 0-100,7-7-49,2 5-103,7-13-78,9 6 676,-7-8-282,22 0-688,-12-8 847,13-1-196,1-9-813,1 1 844,1-8-146,13-2-28,-19 0 80,11-6-460,-8-1 199,-5-3 37,-2-5 148,-2 0-322,-21 5-108,3-5 222,-14 7 42,-9 1-187,-9-8 61,-9 5 1,-16 3-210,-2 1 169,-15 14-80,-3-6-582,-6 15 360,-9 2-410,-1 8 528,-1 8-1248,-5 2 689,13 15 924,-6-6 0,7 19 0,-1-3 0,2 5 0,8 8 0,5 6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3:02.278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70 520 7809,'-10'0'4,"-5"0"1209,5 0-499,1 0-251,1 0-703,8 0 154,-8 7 15,6 3 349,-5 15-178,7 2 0,0 7 0,0 9-429,7 1 448,-5 8-25,14 7 1,-7-5-614,9 6 612,-1-8-1,0 7 24,8-5-485,-6 5 217,6-7-30,-7-7-424,-1-3 381,-7-8 4,5 1-17,-5-8-1,-1-2 486,-1-8-298,-8-7 647,0-3-914,0-7 1131,-8 0-515,-1-7-167,-9-3-12,1-15 369,0 6-235,-1-14-47,1 6 70,0-15-585,-8-2 414,13-8-239,-18 0 230,26-7-771,-19-3 783,21-7-139,-6 0-25,8 0 121,0-1 28,8-6-588,9 12 266,10-11 82,7 21-5,1-5-252,0 15-105,-1 9 327,8 18 172,-5 1-99,-2 15-1,5-7 575,-19 8-534,19 8 800,-20 1-825,12 16 468,-5-6-436,0 6-5,-2 0 37,-8-6-174,-7 14 189,-2-14-46,-8 14 61,0-14 126,-8 14-176,-2-6 6,-15 0 148,6 5-9,-13-5-128,5 8-164,-8-8-58,0 5 225,1-12 18,-1 5-302,1-8 12,-1 0 261,8-7-3,2-2-270,16-8 117,-7 0-17,14 0 295,-5 0-893,7-8 812,7-2 0,27-21 0,11-9 0,7-2 0,0 0 0</inkml:trace>
  <inkml:trace contextRef="#ctx0" brushRef="#br0" timeOffset="318">848 675 7861,'10'10'754,"-3"-2"-544,-7-1 0,0-5 52,8 14-296,-6-7 0,6 1 244,-8 5 0,0-5-287,0 7 45,7-7 213,-5 13 1,6-12-494,-8 14 220,8-15 0,-6 5-70,13-5 116,-13 7-100,13 0 231,-5-7-64,7 5 26,-7-13-95,5 6 247,-5-8-7,7 0-157,0 0 26,1-15 194,-1 3-169,0-13-25,8 0 35,-13-2-74,11-7 82,-14-9-28,9 7-136,-9-6 135,7-1 7,-14 7-136,5-6 117,-7 7 5,0 0-3,-7 1-204,-11-1-17,-1 8 201,-21 10-28,11 2-578,-21 13 262,6-6 148,-8 16-640,0 9 297,0 10 179,8 7 0,2 1-930,7 0 644,0 7 601,9 2 0,2 4 0,13 0 0,5 0 0,4-2 0</inkml:trace>
  <inkml:trace contextRef="#ctx0" brushRef="#br0" timeOffset="934">1799 347 7824,'0'-10'0,"0"2"0,8 8 751,-6 0 543,5 0-1167,-7-7 32,8 5-308,-6-6 1,13 8 253,-13 0-706,6-8 323,0 7 172,-6-7-12,13 8 249,-13 0-173,6 0 34,-1-8 221,-5 6 1,6-5-269,-8 7 30,0 0 25,-8 0 76,-1 0-54,-9 0 178,-7 0-156,6 0 14,-13 7-18,12-5 191,-12 14-1,12-15-217,-12 15 37,13-14-238,-6 13 228,7-5 27,1 7-21,7 0-389,-5 1 190,13-1 0,-6 8-113,8-6 119,0 14 0,8-14 107,2 14 5,7-6-81,8 7 70,-6-7 150,14 6 0,-6-14-187,0 6 7,-2 0 174,0-6-144,-6 6 32,6-8-26,-16 1 99,-1-1-92,-8 0 38,0 1 257,0-1-121,0-8-1,-15 7 62,3-7 6,-20 1-176,12 5-10,-12-13 386,5 14-175,-8-14 48,8 5-195,-5-7-46,5 0 52,0 0 75,-6 0-60,14 0-487,-6-7 257,15 5-31,-5-14-1024,13 7 557,-6-9 305,8 9-482,0-7 335,16 7 85,-5-8 1,22-1-102,-14 1 479,14 7 0,47-5 0,-29 10 0,0 0 0</inkml:trace>
  <inkml:trace contextRef="#ctx0" brushRef="#br0" timeOffset="1227">2214 831 7824,'8'10'-373,"-6"-3"283,6-7 193,-1 8 384,-5-6-177,6 13 0,-8-13-732,0 6 257,0-1 0,0-5-119,7 14 156,-5-14-1,6 13 165,-8-13-150,0 13 0,0-13 152,0 6-19,0 0-15,0-6-151,0 5 482,-8-22-157,6 3 0,-5-20 169,-1 12-139,6-20 0,-5 11-158,7-21-441,0 6 460,0-15 87,0-3-9,0-15-1061,0 14 1029,0-4-19,0 15-201,0 8 748,0 1-259,0 16 1,0 10-331,0 9-231,0 8-650,-8 0-17,6 8 651,-6 2 193,8 7 0,0 39 0,0 9 0</inkml:trace>
  <inkml:trace contextRef="#ctx0" brushRef="#br0" timeOffset="1519">2941 53 7824,'0'-10'398,"0"2"-395,-8 1 736,6 5-263,-6-6-129,1 8 52,5-8-309,-6 7 114,0-7-2,6 8-561,-5 0 243,7 8 29,-8 1 259,6 16-58,-6 2 0,8 8 0,-7-1-149,5 8 26,-6 3 112,8 7-598,-8-1 255,6 9 125,-5-6 1,7 13 138,0-13-688,0 13 289,0-13 186,0-2-937,0-10 598,0-7 124,0-1-424,0 1 828,-8-8 0,-25-25 0,-13-14 0</inkml:trace>
  <inkml:trace contextRef="#ctx0" brushRef="#br0" timeOffset="1886">2629 485 8087,'-7'-10'242,"5"3"-239,-6 7 542,8 0-348,23 0-566,-10 7 191,28-5-2,-14 6-435,7 0 273,1 1 138,7 9-326,2-1 378,1 0 62,12 1 0,-11-1-1,14 8-196,-16-6 137,6 14 3,-13-14-26,5 14 342,-8-7-368,-7 1 199,-2-2 445,-7 0-272,-9-5-115,7 5 433,-15-8-217,7 0 182,-8-7-235,8 5-4,-6-13-173,5 6 74,-7-8 335,0 0-183,-7 0 78,5 0-241,-6-8-144,0-2 150,7-7 1,-15 0 1,7-8-13,-1-2 7,-5-8 360,5 1-165,-7-9 26,-1 7-149,9-14 279,-7 14-144,14-14 48,-13 13-181,13-5-388,-5 7 239,-1 1-46,6 7 194,-6 2-823,8 7 390,0 1 154,0 8-1756,0 1 814,8 8 1039,-6 0 0,29 23 0,-3 6 0</inkml:trace>
  <inkml:trace contextRef="#ctx0" brushRef="#br0" timeOffset="2271">3874 278 8162,'0'-10'288,"0"2"784,0 8-982,0 16 22,0 3 138,0 15-150,0 1-1,0 0 242,0 7-225,0-6 29,8 14-29,2-5-585,7 6 369,0-6 246,1-3-25,-1-8-270,0 1 110,8-8-50,-13-2-42,11-15 366,-14-3-173,1-7 339,5 0 309,-13-7-317,14-3-154,-15-15 35,15-2-1,-14-15-89,13 5-70,-5-13-646,-1 6 672,7-8 83,-14 0-66,13 0-786,-5 1 358,-1-1 194,7 8-960,-7 1 417,1 9 356,5-1 25,-5 8-1187,-1 2 556,-1 16 351,0 1-94,-6 8 613,5 0 0,-7 46 0,0 12 0</inkml:trace>
  <inkml:trace contextRef="#ctx0" brushRef="#br0" timeOffset="2712">4531 693 7819,'0'9'396,"0"-1"-207,0-8 9,8 0-566,-6 0 232,13 0 0,-5 0 256,0 0 229,5 0-262,-5-8 1,7 6 283,0-13 0,1 13-231,-1-13 213,8 5 0,-6-7-284,14-1 182,-14 1-271,6-8 67,0 6 114,2-6 50,0 0-212,5-2 28,-12 0 140,12-6 29,-5 7-370,0-9 110,-2 8-1,-8 2 177,-7 0-19,-2 6-36,-8-6 23,0 0 184,0 6-186,-8-6-10,-2 15-236,-15 2 273,6 8-25,-21 0 30,11 0-180,-13 0 18,-1 8-150,-1 2 319,0 7-243,-6 8 163,14-6 23,-14 14 337,13-14-164,-5 14-6,15-14-184,-6 14 35,22-14-2,-12 14 16,21-14 181,-6 13-138,8-12 246,0 12-231,8-5-150,1 0 148,9 6-33,7-6 49,1 7-647,9 1-147,7-8 553,-5 5-796,13-12 435,-6 5 163,16-8-1229,-7 0-26,15-7 1029,-15 5 501,15-13 0,-1 0 0,8-8 0,-2 2 0,-2 3 0,-2 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3:00.922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53 796 7783,'0'-10'3,"0"3"851,0-1-269,0 6-212,0-13-1,0 13-159,0-14 0,0 14 141,0-13-89,0-2-52,0-2-1,7-14-171,3 6-1,15-8 171,-6 1 52,14-8-301,-6-3-758,7-7 671,8 1 160,-5-1-142,5 0 293,-7 0-297,7 0 230,-13 8-203,11 9 191,-21 10-174,6 8 179,-15 7-61,-2-5 31,-1 13 658,-5-6-666,6 16 165,-8-6-159,-8 13-235,6-13 1,-13 14 199,13-7-249,-13 16 235,5-5-5,1 12 147,-7-5 0,7 8-157,-1-1 13,-5 1-64,13-1 59,-14 1 1,14 0-1,-13-1 14,13 8-10,-6-5 6,8 5-41,0-7-59,0 7 117,0-5-16,-7 13-567,5-14 259,-6 6 114,8 1-952,0-7 488,0 6 263,0-7 61,0-8-341,0-2 116,0 0 189,-8-6-111,6 6-388,-13-15 834,13 5 0,-52-28 0,-3 1 0</inkml:trace>
  <inkml:trace contextRef="#ctx0" brushRef="#br0" timeOffset="215">1 1038 8309,'0'-10'911,"0"3"461,0 7-1159,7 0 138,-5 0-1,14 0-84,-7 0-50,9 0 236,7 0-237,1 0-2,9 0-654,7 0 380,2 0 110,8 0-2321,8 0 1399,-6 0 480,13 0 166,-6 7-1385,1-5 664,5 6 405,-13 0 543,6-6 0,-1 13 0,3-5 0</inkml:trace>
  <inkml:trace contextRef="#ctx0" brushRef="#br0" timeOffset="499">1263 761 11123,'0'-9'736,"0"1"-528,8 8 1,1 0-308,16 0 205,-5-8-51,20 6 153,-11-5-370,13 7 185,-7 0 0,7 0-1162,-6 0 612,14 0-13,-6 0-852,1 0 602,-3 0 340,-7 0 20,-1 0 430,1-8 0,-31-9 0,-8-10 0</inkml:trace>
  <inkml:trace contextRef="#ctx0" brushRef="#br0" timeOffset="681">1678 467 7832,'-10'0'732,"3"8"123,-1-6-342,6 6-146,-6-1-1,1 3 181,5 7-165,-6 8 55,1 2-219,5 15-374,-6-5-117,8 13 299,0-6 187,0 8-1570,0 0 716,0 0 369,0 0-734,8-1 1006,-6 1 0,21 16 0,-4 3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3:07.540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69 363 10700,'18'0'260,"-1"0"-138,0 0-175,8 0 239,2-7-7,8 5-1,7-6-674,10 8 267,2 0-601,13 0-249,-6 0 552,1 0 200,5 0-881,-13 8 97,6 1 695,-16 1 31,-2 5 385,-15-13 0,-64 29 0,-22-2 0</inkml:trace>
  <inkml:trace contextRef="#ctx0" brushRef="#br0" timeOffset="243">0 692 9234,'10'0'1009,"5"0"-768,3 0-29,1 0-1,13 0-230,3 0-1,9 0 285,8-8-641,0 6-449,8-13 856,1 13 1,8-6-830,0 1 433,-7 5 212,5-6 53,-13 8-1070,5 0 496,-7 0 88,-7 0 586,-3 0 0,-8 0 0,1 0 0,0 0 0</inkml:trace>
  <inkml:trace contextRef="#ctx0" brushRef="#br0" timeOffset="785">796 17 9338,'-8'-9'325,"6"1"-148,-6 8-3320,8 0 2645,0 8 498,0-6 0,-15 59 0,-4 6 0</inkml:trace>
  <inkml:trace contextRef="#ctx0" brushRef="#br0" timeOffset="1509">692 104 7858,'-8'-10'59,"4"-3"0,-5 5 583,1-1-429,2 5-128,-1-4 128,5 0 4,-6 6 81,8-5-27,0 7-54,-8-8 1,7 6-1,-7-6-3,8 8 1003,0 0-1176,8 8-64,-7-6-1,15 13 128,-7-13-137,9 14 196,-1-7-26,0 9-2,1-1-260,-1 0 252,8 0 0,2 1 28,0-1-159,5 0 121,-5 1 3,8 7-279,7-6 104,-5 6 147,13 0 6,-6-6-206,8 14-547,-8-14 713,6 14-210,-6-14 3,8 6-115,-8-8 296,-2 0-190,-7 1-16,-8-1 197,-2 0 204,-8-7-261,0 5 547,-7-13-513,-2 6 277,-8 0-246,0-7 1399,0 7-1237,-8-8 65,6 0 27,-13 0-154,5 0-25,-7 0 101,-8 8-91,6 1 79,-14 1-54,6 5 104,-8-5-279,1 7 220,-1 8-30,-7-6-836,-2 14 663,-8-14-58,0 14-1007,0-6 519,-7 8 297,12-1 87,-10 1-1819,20-8 873,-5 5 443,7-13 153,9 6 529,8-7 0,3 7 0,5 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5T15:33:39.735"/>
    </inkml:context>
    <inkml:brush xml:id="br0">
      <inkml:brushProperty name="width" value="0.17143" units="cm"/>
      <inkml:brushProperty name="height" value="0.17143" units="cm"/>
      <inkml:brushProperty name="color" value="#5B2D90"/>
    </inkml:brush>
  </inkml:definitions>
  <inkml:trace contextRef="#ctx0" brushRef="#br0">156 882 6835,'-10'0'1012,"3"0"-713,7-7-139,0 5 706,0-6-866,-8 8 169,6 0 67,-6 0-176,16 8-54,2-6-91,7 5 107,0 1 20,1-6-31,7 6 18,-6-1-5,13-5 3,3 6-60,2-8 2,13-8 55,-6-1-572,8-16 473,-1-2 93,1-8-14,-7 1 190,4-9-180,-12-1 2,5 0-6,-15-6 92,6 13-78,-22-13 2,12 22 3,-21-13 46,6 22-39,-8-6-8,0 15 27,-8 3 846,-9 7-699,-2 0 0,-14 0-553,6 0 200,-15 0 6,-2 15-563,-8-3 511,-8 20-952,-1-5 1106,-1 16-103,-5 1-980,6 8 1083,-1-1-64,-5 9 111,13-6-133,2-2-377,18-2 443,9-14 219,15-1-245,2-3 830,8-12-1049,8 5 1156,2-8-910,15 0 593,2 1-624,7-1 13,1 0-348,7 0 142,2 1-48,8-1 230,0-7-52,0 5-201,0-13-602,7 6 819,-5-8 140,13 0 0,-17 0 0,8 0 0,0 0 0,-5 0 0,-3 0 0</inkml:trace>
  <inkml:trace contextRef="#ctx0" brushRef="#br0" timeOffset="249">969 657 9318,'7'10'1034,"-5"-2"-674,14-8-198,-7 7-169,16-5 39,-5 14 128,12-7 0,-5 9-855,8 7 395,-1-6-171,9 14-109,-7-7 263,6 1 178,1 6-1068,-7-6 568,6 0 142,-15 5 497,6-12 0,-29 5 0,2-8 0</inkml:trace>
  <inkml:trace contextRef="#ctx0" brushRef="#br0" timeOffset="457">1470 519 7946,'-9'0'1870,"1"0"-1457,0-8 1,6 7-193,-13-7-167,13 8 168,-6 0 54,1 8-55,-3-7-214,-7 23 215,0-13-1,-1 29 0,1-11-871,-8 21-404,-2 2 1014,0 10-1076,-6 14-474,7-5 801,-1 14 316,2-14-963,7 14 1436,1-14 0,18-15 0,4 3 0,1 0 0,-1-1 0</inkml:trace>
  <inkml:trace contextRef="#ctx0" brushRef="#br0" timeOffset="934">1903 571 8411,'-10'0'439,"2"0"-708,8 0 218,8 8 209,2-6-237,7 13-1,0-5 200,8-1 27,-6 7-349,14-7 139,-6 1 0,0 5 138,-2-13-240,0 13 235,-6-13-273,6 6 607,-15-8-175,5 0-1,-13 0 437,6 0-592,-8-8 90,0 6-72,0-13 62,-8 5-24,6-7 182,-13 0 1,-3 7-131,-1-5-46,-6 13-137,8-13 157,-8 13-11,6-6-264,-6 8-17,0 0 260,5 0-23,-12 8-338,13 9 158,-6 2-13,0 14-328,5 1-71,-5 3 268,8 13 171,8-14-256,1 14 89,8-13 0,0 13 56,0-14-394,8 7 155,1-9 37,16-7 109,2 6 39,0-14-9,6 6 12,1-8-351,3-7 180,5 5-58,-7-13 444,-1 6 0,1-8 0,-1-46 0,1-12 0</inkml:trace>
  <inkml:trace contextRef="#ctx0" brushRef="#br0" timeOffset="1565">2508 173 7922,'0'-9'0,"0"1"959,0 0-398,0 6-171,0-13 63,0 13 1,-8-6-235,6 8 285,-5 0-233,7 8-52,-8 2 54,6 15-54,-6 2-189,8 7-1,-7 1 190,5 7 55,-6 2-931,8 8-495,0 8 991,0 1-296,0 8 257,8 0 69,-6 8-563,13-6 302,-13 6 180,13-15-109,-5-3-237,7-14 140,0-3 40,8-8 123,-5 1-170,5-16-39,-8 4 269,0-21-97,8 6 986,-6-8-956,6-8 52,-7-1 338,-1-16-94,-7-2-315,5-8 714,-5 1-374,-1-1 0,-1 0-143,0-7 644,-7 6-307,7-7-155,-8 9-4,0 7 728,0-6-351,0 22-214,0-12-6,0 13 213,0 0-104,0 3 824,0 7-1453,0 15 222,0 4 14,0 8-303,0 6 247,0-6-31,-8 7 154,7 1-726,-7-8 316,8 5 198,0-12-3,0 12-226,8-12 90,-7 12 0,7-13-53,0-1 0,1-3 119,1-13 360,5 13-293,-5-13 25,7 6-69,1-8 12,7-8-33,-6-9 249,6-2 0,0-14 148,-6 14-136,6-14-32,-8 6 87,8-7 235,-6-1-107,6 1 1,-15-1 22,5 8-6,-5-6-84,0 14 986,-3 2-483,-7 2-272,0 13 1327,0-6-1935,-7 31 231,-3-10 83,0 28 122,-5-14-745,5 7 345,1 1 172,1-1-67,0-7-221,7 6 187,-7-6-705,8 0 404,0-2 99,0 0 0,8-6-114,1 6 176,8-8-101,8-7 221,-5 5-254,12-13 228,-5 6 188,8-8 0,7 0 0,41-54 0,-33 20 0,0 1 0</inkml:trace>
  <inkml:trace contextRef="#ctx0" brushRef="#br0" timeOffset="2349">3545 917 7922,'-9'0'0,"-7"-8"753,15 6-267,-7-5 0,0 7-225,6 0 13,-5 0-56,-1 0-263,6 0-1,-6 0 241,1 0 49,5 7-474,-14 3 183,14 7 0,-5 0 183,-1 1-717,6 7 344,-6-6 145,1 14 1,5-14-598,-6 13 345,8-12 83,0 12-68,8-12 91,-6 5 0,13-8 286,-5 0-163,7 0-78,8-7 27,-6-2 265,14-8 1,-6 0-235,7-8 9,1-2 351,7-7-177,-5-8 118,5 6-451,-7-14 526,-9 6-1,7-7-199,-14-1 227,6 1-241,-7-1-15,-9 0 165,-1 9 0,-8-7-122,0 14-13,-8-6 451,6 0-212,-21 6 265,12 1-467,-14 11 176,7 7 27,-7 0-108,-1 0-49,-1 0-420,-6 15 206,6-4 21,0 22-441,-5-14 272,5 14 154,0-6-459,2 7 282,7-7 72,1 6 0,8-6-785,1 0 431,8 5 97,0-12 146,0-3 299,15-2 0,-3-13 0,28-2 0,-11-9 0,21-16-707,-6-2 707,8-15 0,8-3 0,-7-7-948,7 1 877,-16-1 71,6-8 0,-13 6 0,13-13 517,-22 6-205,5-1-63,-16-5-692,1 13 738,-1-13-19,-8 5-111,-1 1-69,0 1-342,-6 16 357,5-6 649,-7 21-46,0-3 632,0 22-1045,-7 2 845,5 8-794,-6 0 307,0 0-468,-1 16-241,-8-5 1,-1 22 278,1 2-31,-8 9-840,6 8 569,-14 7-935,14 3 1178,-14 7-505,14 0 225,-6 0 82,8 0-272,-1 0 121,9 1 1,1-9 10,8 6-295,0-20 408,0 10-188,16-13 117,-5-7 102,22 3 6,-14-21-4,14 6 92,1-15-300,3 5 179,5-13 13,0 6-128,-5-8 115,13 0-41,-14 0 28,14-8-11,-13-1 636,13-16-349,-14 5-272,6-12-24,-7 5 21,0-15 151,-8 5-144,-3-5 25,-6 0-20,-1 5 155,0-13 43,-7 6-169,-2 0 0,-8 1 789,0 17-610,0-7 262,-8 14 238,-2 1-299,-7 11-121,0 7 365,-1 0-453,-6 0-41,4 7 67,-5 11-362,8 9 163,0 7 1,-8 8 211,6 3-272,-6 7-563,7-1 759,1 1-44,7-8-618,3 6 219,7-5 190,0-1-655,15 6 43,4-14 437,24-1-668,1-2-194,23-14 1178,4-2 0,23 2 0,4-7 0,-47-6 0,0-1 0</inkml:trace>
  <inkml:trace contextRef="#ctx0" brushRef="#br0" timeOffset="3819">6174 312 7863,'-17'0'1107,"-1"0"-685,9 0-209,-7 0-161,14 0-1,-5 0 203,-1 0-345,6 7 0,-5 3 235,7 15 1,0-6-200,0 21-29,0-3 198,0 15-711,0 7 712,0 3-1,7 7-509,-5 0-699,6 0 550,-1-7 275,-5-3-271,6-14 28,-8 5 248,0-14 21,0 6-243,0-15 168,-8-2 318,-1-15 695,-8-2-886,-1-8 421,-7 0-230,6 0 0,-14 0 617,14-8-438,-14-9-126,14-3 824,-6-12-387,8 12-244,0-12 288,-1 5-222,9-8-10,1 1-31,8-1-219,0 1 110,0-1 127,8 0-100,1 1-302,9-1 123,7 1-9,2 7-113,15-6-149,-6 14 192,14-6 63,-13 8-576,13-1 281,-6 1 170,8 7-505,-8-5 303,-2 13 102,1-6 12,-7 1-76,-1 5 214,-3-6-88,-12 8 71,5-8 171,-8 7 313,0-15-559,-7 14 50,5-5 676,-13-1-318,6 6-155,-8-6 1845,0 8-1509,0 23-81,0-9-27,0 34 89,7-12-615,-5 16 498,6 0 75,-8 0-596,0 8 211,0-14 38,0 11 180,0-13-853,0 1 387,0-3 181,0-7-498,0-9 278,0-1 174,8-7-214,-6-9 100,13-1 387,-5-8-319,-1 0 728,7 0-301,-7-8-173,8-9-25,1-2 193,-1-14-107,0 14 1,1-14-163,-1 14 398,0-14-88,-7 14-14,5-6-360,-5 16 177,-1-7 1,7 14-355,-14-5 199,5 7-19,1 0 136,-6 0-196,6 0-39,-1 7 217,-5 11-87,6 1 19,0 13-28,-6-12 55,13 12-86,-13-12 44,13 12 0,-5-13 24,7 14 165,0-14-162,1 6 10,-1-15 214,0 5-206,1-13-2,7 6 9,-6-8 254,13 0-245,-12 0-3,12-8 17,-5-1 0,8-9 7,-8 1-13,-2-8 34,-8 6-76,0-6 76,1 0-23,-1 6-35,0-14 33,-7 14 2,-3-6 36,-7 0-40,0-2 1,0 0-11,0-6 285,0 14 1,-7-6-256,-3 8 2,-7 0 214,0-1-179,-1 9-25,1 1 56,0 8-33,-1 0 76,1 0-79,0 0 24,0 8-9,7 1 76,-5 16-502,5-6 189,-7 14-1,7-14 177,2 14-222,8-14-27,0 14 251,0-14-67,0 14-354,16-6 170,-5 0 1,22 5 159,2-13-777,9 14 495,15-14-916,10-1-209,10-11 1476,8-7 0,7 6 0,4-4 0,-47-5 0,0-2 0,1-3 0,-1-1 0</inkml:trace>
  <inkml:trace contextRef="#ctx0" brushRef="#br0" timeOffset="4993">9079 813 8403,'8'35'1236,"-6"-1"-1447,6 9-556,-8 8 809,7 11-1089,-5 7 900,6 8 178,-8-6 0,7 14-146,-5-14-5,6 6-44,-8-24 179,0 5-401,0-21 224,0-3 207,0-9-65,0-8 876,0-7-904,0-2 1186,0-8-845,-8-8-59,6-2-16,-13-15-213,6 6 42,-1-21-32,-5 3 237,5-15-12,0 1-837,-5-9 662,13-1 110,-13-9-1075,13-7 1067,-6 6-67,8-13-313,0 13 147,0 2-42,8 1-607,1 15 609,16 1-170,-5 9 137,5 16 0,-1 2 720,3 16-573,0 1 641,6 8-826,-6 0 522,0 0-389,5 8-4,-12 1-224,12 1 142,-5 5 44,0-5 175,-2 7-180,-8 1-19,1-1-9,-1 8-2,0-6 22,-7 6 287,5-8-134,-13 1 45,6-1-113,-8 0 518,0 1-261,-8-1-83,-9 0 0,-2 0 166,-14 1-92,6-1-14,-8 0-165,1 1-155,-8-1 174,5 0 41,-5-7-171,7 5-7,-7-13 142,13 6-661,-3-8 312,14 0 139,9 0 9,-7 0 301,14 0-261,-5 0-675,22-8-330,4 6 436,16-13 275,7 5 376,2-7-501,8 0 501,0-1 0,0 1 0,0 0 0,7-1 0,-13 1 265,12 8-178,-21-7-134,5 14 188,-8-5 124,1 7-40,-8 0 1,-10 0-236,-1 0 978,-14 7-616,5 3 43,-7 7-152,0-7 95,0 5-211,0-5 79,0 7-266,0 0 208,0 8 14,0-5-442,0 5 201,0-8-19,0 0 204,0 0-197,0 1-53,0-1 223,8-7 0,2 5-189,7-13-79,8 6 217,-6-8-112,14 0 258,-14 0-40,14 0-72,-14-8 0,13-2 1,-5-7 157,0 0-26,-2-8 22,-8 5-158,1-12 1,-7 11 0,-1-8 167,-2-2-149,-3-2 42,-5 7 91,-7-7-109,-3 6-11,-7-8 10,-1 1-189,-6 7 175,-3-6-100,-16 14 0,1-6 0,-6 10-78,2 3-228,0 4-144,-6 8 325,8 0 0,-4 2 1,9 4-890,7 6 787,-3 11 44,16-4-543,2 14 251,1-6 178,14 7 388,-5 1 1,53 22 0,11 7 0</inkml:trace>
  <inkml:trace contextRef="#ctx0" brushRef="#br0" timeOffset="5634">10428 1003 7809,'0'10'666,"0"-2"-56,0-8-403,-8 7-580,6-5 321,-5 14 94,7-7-785,-8 1 400,6 5 200,-6-5-81,8 7 4,0 0 236,-7-7 0,5 5 115,-6-13-124,8 14 1,0-14 400,0 5-350,0-22-42,0 3 189,0-20 0,0 5-105,0-8-245,0-7 22,0-2 176,0-16-819,0-1 275,0-8 242,0-1 131,0 1-58,0 0-164,8 8-93,-6 9 216,5 17 100,1 10-189,-6 15 116,13 3 97,-13 7 902,6 7-809,0 11 235,-6 9-235,13 7 0,-13 9 0,13 1-310,-13 8 435,6-8-187,-8-2 62,8-7 0,-6-1 770,5 9-325,1-15-219,-6 13-41,6-22 379,-1 14 174,-5-7-489,14 1 357,-15-2-216,15-7-13,-14-1-429,13 0 120,-13 1-1,13-1 141,-13-8-738,14 7 347,-7-14 221,1 5-135,5 1-464,-5-6 259,-1 6 179,7-8-31,-7 0-74,9-8 8,-1-2 185,8-7 136,-6 0 0,14-8-224,-14 6 445,14-14-175,-6 6 50,7-8-224,-7 9 282,6-7-91,-14 14 86,14-6-213,-14 7 224,6 9-193,-15-7-1,5 15 64,-13-7-143,5 8 181,-7 0 77,0 8-162,0 9-13,0 2-173,0 6 180,0 0-7,0-6 5,0 14-390,0-14 182,0 14-10,-7-14 188,5 14-583,-6-14 266,8 6 134,0 0-509,0-6 244,0-2 171,0-1-222,0-7 164,8 9-122,-6-9 258,13-1-359,-13-8 512,13 0 0,-5 0 0,38-46 0,8-12 0</inkml:trace>
  <inkml:trace contextRef="#ctx0" brushRef="#br0" timeOffset="5893">11725 381 7816,'0'-10'1625,"0"3"-1416,-8 7-157,6-8 1,-5 6 207,7-6 331,0 8-383,-8 0-327,6 0 216,-6 0-52,8 8 163,0 9-141,0 10 0,0 8 142,0 7-711,0 10 452,0 9-867,0 8 789,0 1-379,8-1 271,-6 0 160,6 0-376,-1 0 232,-5-7-358,6-10 430,0-2-805,-6-14 406,13-1 142,-13-3 381,6-12-703,-1 5 939,-5-16 1,-9-55-1,-13-21 1</inkml:trace>
  <inkml:trace contextRef="#ctx0" brushRef="#br0" timeOffset="6077">11379 830 8470,'17'8'280,"1"-6"-450,7 13 175,9-5-552,11 7-708,14 1 945,3-1 261,14 0-503,3 0 552,8 1 0,-6-9 0,9-1 0,6 1 0,0-1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6270D-9BEC-1F86-C17D-26C8859C5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87E9A-6B7C-8662-51E9-4C9276C39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9FE00-7929-FE85-C828-48D279C6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E9E72-ED2B-61E9-A929-AA177871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D4880-1432-72C6-914C-86027C21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7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6E99-D96F-11BD-719A-EA8D6FDD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478AD-434D-7F52-1B07-C2C3FA003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ED4F6-5921-B9FD-0883-95135821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3B24E-B921-A2AD-2B39-91CEAA76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EC036-74EC-FBD8-A7AA-3F6090C4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4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F39B8-3AED-505D-48D1-FE6E8E0C8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4D376-1922-0018-5B76-637CDF141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2FC61-E4A3-6B35-AB87-A0540994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C9F81-7F70-2DB4-1E45-91175FC5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FD3B2-A2EF-3A56-2D2B-D72F149E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52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5209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6825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47165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32780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845611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05244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52511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294953" cy="27571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5576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183D4-3318-E62B-E378-79260E17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F4FFA-F6F6-8C2B-ED54-035F58B67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017D-A6F4-EDEB-B21C-4D73CA57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3629F-3317-2793-9692-54F886653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7D7AA-83FD-8CBF-6900-802442A1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16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16054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42524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73773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1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288675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67556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01924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5F6A-8841-499D-5A85-4ED20426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39D79-8727-C2A9-6894-E5293ADC1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CF184-7E7C-D576-9DFC-39A7EDCD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560C-9BE7-810C-AA09-E3EA54113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52937-4636-999B-FFB7-1719B382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3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11180-EF5D-92F4-EDC1-466EE7C1B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6D4D8-8959-BCB7-0D9D-5B1EFC310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624C5-5D7E-473A-A409-EDF3F5A29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3B5ED-3E9D-4D94-4CA1-EB2BBCB4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D1361-2DDA-E232-9AEA-2C405697B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8635B-5B74-0BEF-2529-38D7F0C8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9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3F5C-E39F-1EE9-07F4-257FB019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B2759-035C-3959-8B3E-084119B47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28DF0-58F4-B392-B20C-F020C8C27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810165-154A-B1C3-9E61-417F1B2C7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BBCF1-65A7-841F-1CEF-2C359A96C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DC87C-069D-8777-F22C-B7B3D384B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77F7E-10BD-1EF9-466E-14F7DE1F8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0123E-E0D0-7652-DF24-63EE4832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5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27014-15D0-2478-54BE-3403DB1CC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6FD8A-C533-2ACE-3795-F52618374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A766B-C5DE-600C-FFC6-4969BB3B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0BAF6-AB97-82DF-F6A6-48B442114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4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E548D5-04E8-A6EC-974B-4D9DFD5B0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2CAE6-FD6D-9DE6-6572-1F447CB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E937E-141F-4017-C6D4-3853DFE2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2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9DE8-406B-8353-B7C5-3705BFD1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D1BFA-BAFB-9CE3-59BC-9A11BBECF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4CD6A-0B8F-F77F-D9BE-4C0DAF2A9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4F7CB-F591-3FED-4019-1B66DC87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8EFF1-3272-A2CE-89AE-C56313212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568FC-5A54-2A7A-1B72-41FB8339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51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3AE5-2F40-CB88-E099-05B8D2BD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60FAB-6E45-8F49-C32B-1DBE43300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29439-66A9-791E-8082-6FF4D45DB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A597D-59F3-4D94-CEE0-E1A42861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7EE40-8AC1-836F-7DE7-E4DC5891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6E438-3020-8243-CA98-6C23D979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4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64E84-9CF6-14FC-81E4-7EEE8D85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45021-945A-8823-A965-0C241D5D0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767D-B611-9EBE-7507-5FC858A16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6E28-D598-7842-BA1C-67D1A6F07368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0F7A7-D14D-AB21-1044-7D4FE2AC8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945B9-F513-31B9-09B7-102BC48C5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7FA24-7DB9-8947-A2FF-C4A4417DD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6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256480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45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png"/><Relationship Id="rId5" Type="http://schemas.openxmlformats.org/officeDocument/2006/relationships/image" Target="../media/image65.jpeg"/><Relationship Id="rId10" Type="http://schemas.openxmlformats.org/officeDocument/2006/relationships/image" Target="../media/image7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7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8.png"/><Relationship Id="rId7" Type="http://schemas.openxmlformats.org/officeDocument/2006/relationships/image" Target="../media/image10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55.png"/><Relationship Id="rId3" Type="http://schemas.openxmlformats.org/officeDocument/2006/relationships/image" Target="../media/image78.png"/><Relationship Id="rId7" Type="http://schemas.openxmlformats.org/officeDocument/2006/relationships/image" Target="../media/image152.png"/><Relationship Id="rId12" Type="http://schemas.openxmlformats.org/officeDocument/2006/relationships/customXml" Target="../ink/ink5.xml"/><Relationship Id="rId17" Type="http://schemas.openxmlformats.org/officeDocument/2006/relationships/image" Target="../media/image157.png"/><Relationship Id="rId2" Type="http://schemas.openxmlformats.org/officeDocument/2006/relationships/image" Target="../media/image76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2.xml"/><Relationship Id="rId11" Type="http://schemas.openxmlformats.org/officeDocument/2006/relationships/image" Target="../media/image154.png"/><Relationship Id="rId5" Type="http://schemas.openxmlformats.org/officeDocument/2006/relationships/image" Target="../media/image151.png"/><Relationship Id="rId15" Type="http://schemas.openxmlformats.org/officeDocument/2006/relationships/image" Target="../media/image156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53.png"/><Relationship Id="rId14" Type="http://schemas.openxmlformats.org/officeDocument/2006/relationships/customXml" Target="../ink/ink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customXml" Target="../ink/ink12.xml"/><Relationship Id="rId3" Type="http://schemas.openxmlformats.org/officeDocument/2006/relationships/image" Target="../media/image90.png"/><Relationship Id="rId7" Type="http://schemas.openxmlformats.org/officeDocument/2006/relationships/customXml" Target="../ink/ink9.xml"/><Relationship Id="rId12" Type="http://schemas.openxmlformats.org/officeDocument/2006/relationships/image" Target="../media/image16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1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0" Type="http://schemas.openxmlformats.org/officeDocument/2006/relationships/image" Target="../media/image163.png"/><Relationship Id="rId4" Type="http://schemas.openxmlformats.org/officeDocument/2006/relationships/image" Target="../media/image91.png"/><Relationship Id="rId9" Type="http://schemas.openxmlformats.org/officeDocument/2006/relationships/customXml" Target="../ink/ink10.xml"/><Relationship Id="rId14" Type="http://schemas.openxmlformats.org/officeDocument/2006/relationships/image" Target="../media/image1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customXml" Target="../ink/ink18.xml"/><Relationship Id="rId18" Type="http://schemas.openxmlformats.org/officeDocument/2006/relationships/image" Target="../media/image174.png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12" Type="http://schemas.openxmlformats.org/officeDocument/2006/relationships/image" Target="../media/image171.png"/><Relationship Id="rId17" Type="http://schemas.openxmlformats.org/officeDocument/2006/relationships/customXml" Target="../ink/ink20.xml"/><Relationship Id="rId2" Type="http://schemas.openxmlformats.org/officeDocument/2006/relationships/image" Target="../media/image92.png"/><Relationship Id="rId16" Type="http://schemas.openxmlformats.org/officeDocument/2006/relationships/image" Target="../media/image173.png"/><Relationship Id="rId20" Type="http://schemas.openxmlformats.org/officeDocument/2006/relationships/image" Target="../media/image17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8.png"/><Relationship Id="rId11" Type="http://schemas.openxmlformats.org/officeDocument/2006/relationships/customXml" Target="../ink/ink17.xml"/><Relationship Id="rId5" Type="http://schemas.openxmlformats.org/officeDocument/2006/relationships/customXml" Target="../ink/ink14.xml"/><Relationship Id="rId15" Type="http://schemas.openxmlformats.org/officeDocument/2006/relationships/customXml" Target="../ink/ink19.xml"/><Relationship Id="rId10" Type="http://schemas.openxmlformats.org/officeDocument/2006/relationships/image" Target="../media/image170.png"/><Relationship Id="rId19" Type="http://schemas.openxmlformats.org/officeDocument/2006/relationships/customXml" Target="../ink/ink21.xml"/><Relationship Id="rId4" Type="http://schemas.openxmlformats.org/officeDocument/2006/relationships/image" Target="../media/image167.png"/><Relationship Id="rId9" Type="http://schemas.openxmlformats.org/officeDocument/2006/relationships/customXml" Target="../ink/ink16.xml"/><Relationship Id="rId14" Type="http://schemas.openxmlformats.org/officeDocument/2006/relationships/image" Target="../media/image172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4.xml"/><Relationship Id="rId21" Type="http://schemas.openxmlformats.org/officeDocument/2006/relationships/image" Target="../media/image185.png"/><Relationship Id="rId42" Type="http://schemas.openxmlformats.org/officeDocument/2006/relationships/customXml" Target="../ink/ink42.xml"/><Relationship Id="rId47" Type="http://schemas.openxmlformats.org/officeDocument/2006/relationships/image" Target="../media/image198.png"/><Relationship Id="rId63" Type="http://schemas.openxmlformats.org/officeDocument/2006/relationships/image" Target="../media/image206.png"/><Relationship Id="rId68" Type="http://schemas.openxmlformats.org/officeDocument/2006/relationships/customXml" Target="../ink/ink55.xml"/><Relationship Id="rId84" Type="http://schemas.openxmlformats.org/officeDocument/2006/relationships/customXml" Target="../ink/ink63.xml"/><Relationship Id="rId89" Type="http://schemas.openxmlformats.org/officeDocument/2006/relationships/image" Target="../media/image219.png"/><Relationship Id="rId16" Type="http://schemas.openxmlformats.org/officeDocument/2006/relationships/customXml" Target="../ink/ink29.xml"/><Relationship Id="rId11" Type="http://schemas.openxmlformats.org/officeDocument/2006/relationships/image" Target="../media/image180.png"/><Relationship Id="rId32" Type="http://schemas.openxmlformats.org/officeDocument/2006/relationships/customXml" Target="../ink/ink37.xml"/><Relationship Id="rId37" Type="http://schemas.openxmlformats.org/officeDocument/2006/relationships/image" Target="../media/image193.png"/><Relationship Id="rId53" Type="http://schemas.openxmlformats.org/officeDocument/2006/relationships/image" Target="../media/image201.png"/><Relationship Id="rId58" Type="http://schemas.openxmlformats.org/officeDocument/2006/relationships/customXml" Target="../ink/ink50.xml"/><Relationship Id="rId74" Type="http://schemas.openxmlformats.org/officeDocument/2006/relationships/customXml" Target="../ink/ink58.xml"/><Relationship Id="rId79" Type="http://schemas.openxmlformats.org/officeDocument/2006/relationships/image" Target="../media/image214.png"/><Relationship Id="rId5" Type="http://schemas.openxmlformats.org/officeDocument/2006/relationships/image" Target="../media/image177.png"/><Relationship Id="rId90" Type="http://schemas.openxmlformats.org/officeDocument/2006/relationships/customXml" Target="../ink/ink66.xml"/><Relationship Id="rId95" Type="http://schemas.openxmlformats.org/officeDocument/2006/relationships/image" Target="../media/image222.png"/><Relationship Id="rId22" Type="http://schemas.openxmlformats.org/officeDocument/2006/relationships/customXml" Target="../ink/ink32.xml"/><Relationship Id="rId27" Type="http://schemas.openxmlformats.org/officeDocument/2006/relationships/image" Target="../media/image188.png"/><Relationship Id="rId43" Type="http://schemas.openxmlformats.org/officeDocument/2006/relationships/image" Target="../media/image196.png"/><Relationship Id="rId48" Type="http://schemas.openxmlformats.org/officeDocument/2006/relationships/customXml" Target="../ink/ink45.xml"/><Relationship Id="rId64" Type="http://schemas.openxmlformats.org/officeDocument/2006/relationships/customXml" Target="../ink/ink53.xml"/><Relationship Id="rId69" Type="http://schemas.openxmlformats.org/officeDocument/2006/relationships/image" Target="../media/image209.png"/><Relationship Id="rId80" Type="http://schemas.openxmlformats.org/officeDocument/2006/relationships/customXml" Target="../ink/ink61.xml"/><Relationship Id="rId85" Type="http://schemas.openxmlformats.org/officeDocument/2006/relationships/image" Target="../media/image217.png"/><Relationship Id="rId12" Type="http://schemas.openxmlformats.org/officeDocument/2006/relationships/customXml" Target="../ink/ink27.xml"/><Relationship Id="rId17" Type="http://schemas.openxmlformats.org/officeDocument/2006/relationships/image" Target="../media/image183.png"/><Relationship Id="rId25" Type="http://schemas.openxmlformats.org/officeDocument/2006/relationships/image" Target="../media/image187.png"/><Relationship Id="rId33" Type="http://schemas.openxmlformats.org/officeDocument/2006/relationships/image" Target="../media/image191.png"/><Relationship Id="rId38" Type="http://schemas.openxmlformats.org/officeDocument/2006/relationships/customXml" Target="../ink/ink40.xml"/><Relationship Id="rId46" Type="http://schemas.openxmlformats.org/officeDocument/2006/relationships/customXml" Target="../ink/ink44.xml"/><Relationship Id="rId59" Type="http://schemas.openxmlformats.org/officeDocument/2006/relationships/image" Target="../media/image204.png"/><Relationship Id="rId67" Type="http://schemas.openxmlformats.org/officeDocument/2006/relationships/image" Target="../media/image208.png"/><Relationship Id="rId20" Type="http://schemas.openxmlformats.org/officeDocument/2006/relationships/customXml" Target="../ink/ink31.xml"/><Relationship Id="rId41" Type="http://schemas.openxmlformats.org/officeDocument/2006/relationships/image" Target="../media/image195.png"/><Relationship Id="rId54" Type="http://schemas.openxmlformats.org/officeDocument/2006/relationships/customXml" Target="../ink/ink48.xml"/><Relationship Id="rId62" Type="http://schemas.openxmlformats.org/officeDocument/2006/relationships/customXml" Target="../ink/ink52.xml"/><Relationship Id="rId70" Type="http://schemas.openxmlformats.org/officeDocument/2006/relationships/customXml" Target="../ink/ink56.xml"/><Relationship Id="rId75" Type="http://schemas.openxmlformats.org/officeDocument/2006/relationships/image" Target="../media/image212.png"/><Relationship Id="rId83" Type="http://schemas.openxmlformats.org/officeDocument/2006/relationships/image" Target="../media/image216.png"/><Relationship Id="rId88" Type="http://schemas.openxmlformats.org/officeDocument/2006/relationships/customXml" Target="../ink/ink65.xml"/><Relationship Id="rId91" Type="http://schemas.openxmlformats.org/officeDocument/2006/relationships/image" Target="../media/image220.png"/><Relationship Id="rId96" Type="http://schemas.openxmlformats.org/officeDocument/2006/relationships/customXml" Target="../ink/ink69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24.xml"/><Relationship Id="rId15" Type="http://schemas.openxmlformats.org/officeDocument/2006/relationships/image" Target="../media/image182.png"/><Relationship Id="rId23" Type="http://schemas.openxmlformats.org/officeDocument/2006/relationships/image" Target="../media/image186.png"/><Relationship Id="rId28" Type="http://schemas.openxmlformats.org/officeDocument/2006/relationships/customXml" Target="../ink/ink35.xml"/><Relationship Id="rId36" Type="http://schemas.openxmlformats.org/officeDocument/2006/relationships/customXml" Target="../ink/ink39.xml"/><Relationship Id="rId49" Type="http://schemas.openxmlformats.org/officeDocument/2006/relationships/image" Target="../media/image199.png"/><Relationship Id="rId57" Type="http://schemas.openxmlformats.org/officeDocument/2006/relationships/image" Target="../media/image203.png"/><Relationship Id="rId10" Type="http://schemas.openxmlformats.org/officeDocument/2006/relationships/customXml" Target="../ink/ink26.xml"/><Relationship Id="rId31" Type="http://schemas.openxmlformats.org/officeDocument/2006/relationships/image" Target="../media/image190.png"/><Relationship Id="rId44" Type="http://schemas.openxmlformats.org/officeDocument/2006/relationships/customXml" Target="../ink/ink43.xml"/><Relationship Id="rId52" Type="http://schemas.openxmlformats.org/officeDocument/2006/relationships/customXml" Target="../ink/ink47.xml"/><Relationship Id="rId60" Type="http://schemas.openxmlformats.org/officeDocument/2006/relationships/customXml" Target="../ink/ink51.xml"/><Relationship Id="rId65" Type="http://schemas.openxmlformats.org/officeDocument/2006/relationships/image" Target="../media/image207.png"/><Relationship Id="rId73" Type="http://schemas.openxmlformats.org/officeDocument/2006/relationships/image" Target="../media/image211.png"/><Relationship Id="rId78" Type="http://schemas.openxmlformats.org/officeDocument/2006/relationships/customXml" Target="../ink/ink60.xml"/><Relationship Id="rId81" Type="http://schemas.openxmlformats.org/officeDocument/2006/relationships/image" Target="../media/image215.png"/><Relationship Id="rId86" Type="http://schemas.openxmlformats.org/officeDocument/2006/relationships/customXml" Target="../ink/ink64.xml"/><Relationship Id="rId94" Type="http://schemas.openxmlformats.org/officeDocument/2006/relationships/customXml" Target="../ink/ink68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4" Type="http://schemas.openxmlformats.org/officeDocument/2006/relationships/customXml" Target="../ink/ink23.xml"/><Relationship Id="rId9" Type="http://schemas.openxmlformats.org/officeDocument/2006/relationships/image" Target="../media/image179.png"/><Relationship Id="rId13" Type="http://schemas.openxmlformats.org/officeDocument/2006/relationships/image" Target="../media/image181.png"/><Relationship Id="rId18" Type="http://schemas.openxmlformats.org/officeDocument/2006/relationships/customXml" Target="../ink/ink30.xml"/><Relationship Id="rId39" Type="http://schemas.openxmlformats.org/officeDocument/2006/relationships/image" Target="../media/image194.png"/><Relationship Id="rId34" Type="http://schemas.openxmlformats.org/officeDocument/2006/relationships/customXml" Target="../ink/ink38.xml"/><Relationship Id="rId50" Type="http://schemas.openxmlformats.org/officeDocument/2006/relationships/customXml" Target="../ink/ink46.xml"/><Relationship Id="rId55" Type="http://schemas.openxmlformats.org/officeDocument/2006/relationships/image" Target="../media/image202.png"/><Relationship Id="rId76" Type="http://schemas.openxmlformats.org/officeDocument/2006/relationships/customXml" Target="../ink/ink59.xml"/><Relationship Id="rId97" Type="http://schemas.openxmlformats.org/officeDocument/2006/relationships/image" Target="../media/image223.png"/><Relationship Id="rId7" Type="http://schemas.openxmlformats.org/officeDocument/2006/relationships/image" Target="../media/image178.png"/><Relationship Id="rId71" Type="http://schemas.openxmlformats.org/officeDocument/2006/relationships/image" Target="../media/image210.png"/><Relationship Id="rId92" Type="http://schemas.openxmlformats.org/officeDocument/2006/relationships/customXml" Target="../ink/ink67.xml"/><Relationship Id="rId2" Type="http://schemas.openxmlformats.org/officeDocument/2006/relationships/customXml" Target="../ink/ink22.xml"/><Relationship Id="rId29" Type="http://schemas.openxmlformats.org/officeDocument/2006/relationships/image" Target="../media/image189.png"/><Relationship Id="rId24" Type="http://schemas.openxmlformats.org/officeDocument/2006/relationships/customXml" Target="../ink/ink33.xml"/><Relationship Id="rId40" Type="http://schemas.openxmlformats.org/officeDocument/2006/relationships/customXml" Target="../ink/ink41.xml"/><Relationship Id="rId45" Type="http://schemas.openxmlformats.org/officeDocument/2006/relationships/image" Target="../media/image197.png"/><Relationship Id="rId66" Type="http://schemas.openxmlformats.org/officeDocument/2006/relationships/customXml" Target="../ink/ink54.xml"/><Relationship Id="rId87" Type="http://schemas.openxmlformats.org/officeDocument/2006/relationships/image" Target="../media/image218.png"/><Relationship Id="rId61" Type="http://schemas.openxmlformats.org/officeDocument/2006/relationships/image" Target="../media/image205.png"/><Relationship Id="rId82" Type="http://schemas.openxmlformats.org/officeDocument/2006/relationships/customXml" Target="../ink/ink62.xml"/><Relationship Id="rId19" Type="http://schemas.openxmlformats.org/officeDocument/2006/relationships/image" Target="../media/image184.png"/><Relationship Id="rId14" Type="http://schemas.openxmlformats.org/officeDocument/2006/relationships/customXml" Target="../ink/ink28.xml"/><Relationship Id="rId30" Type="http://schemas.openxmlformats.org/officeDocument/2006/relationships/customXml" Target="../ink/ink36.xml"/><Relationship Id="rId35" Type="http://schemas.openxmlformats.org/officeDocument/2006/relationships/image" Target="../media/image192.png"/><Relationship Id="rId56" Type="http://schemas.openxmlformats.org/officeDocument/2006/relationships/customXml" Target="../ink/ink49.xml"/><Relationship Id="rId77" Type="http://schemas.openxmlformats.org/officeDocument/2006/relationships/image" Target="../media/image213.png"/><Relationship Id="rId100" Type="http://schemas.openxmlformats.org/officeDocument/2006/relationships/customXml" Target="../ink/ink71.xml"/><Relationship Id="rId8" Type="http://schemas.openxmlformats.org/officeDocument/2006/relationships/customXml" Target="../ink/ink25.xml"/><Relationship Id="rId51" Type="http://schemas.openxmlformats.org/officeDocument/2006/relationships/image" Target="../media/image200.png"/><Relationship Id="rId72" Type="http://schemas.openxmlformats.org/officeDocument/2006/relationships/customXml" Target="../ink/ink57.xml"/><Relationship Id="rId93" Type="http://schemas.openxmlformats.org/officeDocument/2006/relationships/image" Target="../media/image221.png"/><Relationship Id="rId98" Type="http://schemas.openxmlformats.org/officeDocument/2006/relationships/customXml" Target="../ink/ink70.xml"/><Relationship Id="rId3" Type="http://schemas.openxmlformats.org/officeDocument/2006/relationships/image" Target="../media/image176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4.xml"/><Relationship Id="rId117" Type="http://schemas.openxmlformats.org/officeDocument/2006/relationships/image" Target="../media/image283.png"/><Relationship Id="rId21" Type="http://schemas.openxmlformats.org/officeDocument/2006/relationships/image" Target="../media/image235.png"/><Relationship Id="rId42" Type="http://schemas.openxmlformats.org/officeDocument/2006/relationships/customXml" Target="../ink/ink92.xml"/><Relationship Id="rId47" Type="http://schemas.openxmlformats.org/officeDocument/2006/relationships/image" Target="../media/image248.png"/><Relationship Id="rId63" Type="http://schemas.openxmlformats.org/officeDocument/2006/relationships/image" Target="../media/image256.png"/><Relationship Id="rId68" Type="http://schemas.openxmlformats.org/officeDocument/2006/relationships/customXml" Target="../ink/ink105.xml"/><Relationship Id="rId84" Type="http://schemas.openxmlformats.org/officeDocument/2006/relationships/customXml" Target="../ink/ink113.xml"/><Relationship Id="rId89" Type="http://schemas.openxmlformats.org/officeDocument/2006/relationships/image" Target="../media/image269.png"/><Relationship Id="rId112" Type="http://schemas.openxmlformats.org/officeDocument/2006/relationships/customXml" Target="../ink/ink127.xml"/><Relationship Id="rId16" Type="http://schemas.openxmlformats.org/officeDocument/2006/relationships/customXml" Target="../ink/ink79.xml"/><Relationship Id="rId107" Type="http://schemas.openxmlformats.org/officeDocument/2006/relationships/image" Target="../media/image278.png"/><Relationship Id="rId11" Type="http://schemas.openxmlformats.org/officeDocument/2006/relationships/image" Target="../media/image230.png"/><Relationship Id="rId32" Type="http://schemas.openxmlformats.org/officeDocument/2006/relationships/customXml" Target="../ink/ink87.xml"/><Relationship Id="rId37" Type="http://schemas.openxmlformats.org/officeDocument/2006/relationships/image" Target="../media/image243.png"/><Relationship Id="rId53" Type="http://schemas.openxmlformats.org/officeDocument/2006/relationships/image" Target="../media/image251.png"/><Relationship Id="rId58" Type="http://schemas.openxmlformats.org/officeDocument/2006/relationships/customXml" Target="../ink/ink100.xml"/><Relationship Id="rId74" Type="http://schemas.openxmlformats.org/officeDocument/2006/relationships/customXml" Target="../ink/ink108.xml"/><Relationship Id="rId79" Type="http://schemas.openxmlformats.org/officeDocument/2006/relationships/image" Target="../media/image264.png"/><Relationship Id="rId102" Type="http://schemas.openxmlformats.org/officeDocument/2006/relationships/customXml" Target="../ink/ink122.xml"/><Relationship Id="rId123" Type="http://schemas.openxmlformats.org/officeDocument/2006/relationships/image" Target="../media/image286.png"/><Relationship Id="rId5" Type="http://schemas.openxmlformats.org/officeDocument/2006/relationships/image" Target="../media/image227.png"/><Relationship Id="rId90" Type="http://schemas.openxmlformats.org/officeDocument/2006/relationships/customXml" Target="../ink/ink116.xml"/><Relationship Id="rId95" Type="http://schemas.openxmlformats.org/officeDocument/2006/relationships/image" Target="../media/image272.png"/><Relationship Id="rId22" Type="http://schemas.openxmlformats.org/officeDocument/2006/relationships/customXml" Target="../ink/ink82.xml"/><Relationship Id="rId27" Type="http://schemas.openxmlformats.org/officeDocument/2006/relationships/image" Target="../media/image238.png"/><Relationship Id="rId43" Type="http://schemas.openxmlformats.org/officeDocument/2006/relationships/image" Target="../media/image246.png"/><Relationship Id="rId48" Type="http://schemas.openxmlformats.org/officeDocument/2006/relationships/customXml" Target="../ink/ink95.xml"/><Relationship Id="rId64" Type="http://schemas.openxmlformats.org/officeDocument/2006/relationships/customXml" Target="../ink/ink103.xml"/><Relationship Id="rId69" Type="http://schemas.openxmlformats.org/officeDocument/2006/relationships/image" Target="../media/image259.png"/><Relationship Id="rId113" Type="http://schemas.openxmlformats.org/officeDocument/2006/relationships/image" Target="../media/image281.png"/><Relationship Id="rId118" Type="http://schemas.openxmlformats.org/officeDocument/2006/relationships/customXml" Target="../ink/ink130.xml"/><Relationship Id="rId80" Type="http://schemas.openxmlformats.org/officeDocument/2006/relationships/customXml" Target="../ink/ink111.xml"/><Relationship Id="rId85" Type="http://schemas.openxmlformats.org/officeDocument/2006/relationships/image" Target="../media/image267.png"/><Relationship Id="rId12" Type="http://schemas.openxmlformats.org/officeDocument/2006/relationships/customXml" Target="../ink/ink77.xml"/><Relationship Id="rId17" Type="http://schemas.openxmlformats.org/officeDocument/2006/relationships/image" Target="../media/image233.png"/><Relationship Id="rId33" Type="http://schemas.openxmlformats.org/officeDocument/2006/relationships/image" Target="../media/image241.png"/><Relationship Id="rId38" Type="http://schemas.openxmlformats.org/officeDocument/2006/relationships/customXml" Target="../ink/ink90.xml"/><Relationship Id="rId59" Type="http://schemas.openxmlformats.org/officeDocument/2006/relationships/image" Target="../media/image254.png"/><Relationship Id="rId103" Type="http://schemas.openxmlformats.org/officeDocument/2006/relationships/image" Target="../media/image276.png"/><Relationship Id="rId108" Type="http://schemas.openxmlformats.org/officeDocument/2006/relationships/customXml" Target="../ink/ink125.xml"/><Relationship Id="rId124" Type="http://schemas.openxmlformats.org/officeDocument/2006/relationships/customXml" Target="../ink/ink133.xml"/><Relationship Id="rId54" Type="http://schemas.openxmlformats.org/officeDocument/2006/relationships/customXml" Target="../ink/ink98.xml"/><Relationship Id="rId70" Type="http://schemas.openxmlformats.org/officeDocument/2006/relationships/customXml" Target="../ink/ink106.xml"/><Relationship Id="rId75" Type="http://schemas.openxmlformats.org/officeDocument/2006/relationships/image" Target="../media/image262.png"/><Relationship Id="rId91" Type="http://schemas.openxmlformats.org/officeDocument/2006/relationships/image" Target="../media/image270.png"/><Relationship Id="rId96" Type="http://schemas.openxmlformats.org/officeDocument/2006/relationships/customXml" Target="../ink/ink119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74.xml"/><Relationship Id="rId23" Type="http://schemas.openxmlformats.org/officeDocument/2006/relationships/image" Target="../media/image236.png"/><Relationship Id="rId28" Type="http://schemas.openxmlformats.org/officeDocument/2006/relationships/customXml" Target="../ink/ink85.xml"/><Relationship Id="rId49" Type="http://schemas.openxmlformats.org/officeDocument/2006/relationships/image" Target="../media/image249.png"/><Relationship Id="rId114" Type="http://schemas.openxmlformats.org/officeDocument/2006/relationships/customXml" Target="../ink/ink128.xml"/><Relationship Id="rId119" Type="http://schemas.openxmlformats.org/officeDocument/2006/relationships/image" Target="../media/image284.png"/><Relationship Id="rId44" Type="http://schemas.openxmlformats.org/officeDocument/2006/relationships/customXml" Target="../ink/ink93.xml"/><Relationship Id="rId60" Type="http://schemas.openxmlformats.org/officeDocument/2006/relationships/customXml" Target="../ink/ink101.xml"/><Relationship Id="rId65" Type="http://schemas.openxmlformats.org/officeDocument/2006/relationships/image" Target="../media/image257.png"/><Relationship Id="rId81" Type="http://schemas.openxmlformats.org/officeDocument/2006/relationships/image" Target="../media/image265.png"/><Relationship Id="rId86" Type="http://schemas.openxmlformats.org/officeDocument/2006/relationships/customXml" Target="../ink/ink114.xml"/><Relationship Id="rId13" Type="http://schemas.openxmlformats.org/officeDocument/2006/relationships/image" Target="../media/image231.png"/><Relationship Id="rId18" Type="http://schemas.openxmlformats.org/officeDocument/2006/relationships/customXml" Target="../ink/ink80.xml"/><Relationship Id="rId39" Type="http://schemas.openxmlformats.org/officeDocument/2006/relationships/image" Target="../media/image244.png"/><Relationship Id="rId109" Type="http://schemas.openxmlformats.org/officeDocument/2006/relationships/image" Target="../media/image279.png"/><Relationship Id="rId34" Type="http://schemas.openxmlformats.org/officeDocument/2006/relationships/customXml" Target="../ink/ink88.xml"/><Relationship Id="rId50" Type="http://schemas.openxmlformats.org/officeDocument/2006/relationships/customXml" Target="../ink/ink96.xml"/><Relationship Id="rId55" Type="http://schemas.openxmlformats.org/officeDocument/2006/relationships/image" Target="../media/image252.png"/><Relationship Id="rId76" Type="http://schemas.openxmlformats.org/officeDocument/2006/relationships/customXml" Target="../ink/ink109.xml"/><Relationship Id="rId97" Type="http://schemas.openxmlformats.org/officeDocument/2006/relationships/image" Target="../media/image273.png"/><Relationship Id="rId104" Type="http://schemas.openxmlformats.org/officeDocument/2006/relationships/customXml" Target="../ink/ink123.xml"/><Relationship Id="rId120" Type="http://schemas.openxmlformats.org/officeDocument/2006/relationships/customXml" Target="../ink/ink131.xml"/><Relationship Id="rId125" Type="http://schemas.openxmlformats.org/officeDocument/2006/relationships/image" Target="../media/image287.png"/><Relationship Id="rId7" Type="http://schemas.openxmlformats.org/officeDocument/2006/relationships/image" Target="../media/image228.png"/><Relationship Id="rId71" Type="http://schemas.openxmlformats.org/officeDocument/2006/relationships/image" Target="../media/image260.png"/><Relationship Id="rId92" Type="http://schemas.openxmlformats.org/officeDocument/2006/relationships/customXml" Target="../ink/ink117.xml"/><Relationship Id="rId2" Type="http://schemas.openxmlformats.org/officeDocument/2006/relationships/customXml" Target="../ink/ink72.xml"/><Relationship Id="rId29" Type="http://schemas.openxmlformats.org/officeDocument/2006/relationships/image" Target="../media/image239.png"/><Relationship Id="rId24" Type="http://schemas.openxmlformats.org/officeDocument/2006/relationships/customXml" Target="../ink/ink83.xml"/><Relationship Id="rId40" Type="http://schemas.openxmlformats.org/officeDocument/2006/relationships/customXml" Target="../ink/ink91.xml"/><Relationship Id="rId45" Type="http://schemas.openxmlformats.org/officeDocument/2006/relationships/image" Target="../media/image247.png"/><Relationship Id="rId66" Type="http://schemas.openxmlformats.org/officeDocument/2006/relationships/customXml" Target="../ink/ink104.xml"/><Relationship Id="rId87" Type="http://schemas.openxmlformats.org/officeDocument/2006/relationships/image" Target="../media/image268.png"/><Relationship Id="rId110" Type="http://schemas.openxmlformats.org/officeDocument/2006/relationships/customXml" Target="../ink/ink126.xml"/><Relationship Id="rId115" Type="http://schemas.openxmlformats.org/officeDocument/2006/relationships/image" Target="../media/image282.png"/><Relationship Id="rId61" Type="http://schemas.openxmlformats.org/officeDocument/2006/relationships/image" Target="../media/image255.png"/><Relationship Id="rId82" Type="http://schemas.openxmlformats.org/officeDocument/2006/relationships/customXml" Target="../ink/ink112.xml"/><Relationship Id="rId19" Type="http://schemas.openxmlformats.org/officeDocument/2006/relationships/image" Target="../media/image234.png"/><Relationship Id="rId14" Type="http://schemas.openxmlformats.org/officeDocument/2006/relationships/customXml" Target="../ink/ink78.xml"/><Relationship Id="rId30" Type="http://schemas.openxmlformats.org/officeDocument/2006/relationships/customXml" Target="../ink/ink86.xml"/><Relationship Id="rId35" Type="http://schemas.openxmlformats.org/officeDocument/2006/relationships/image" Target="../media/image242.png"/><Relationship Id="rId56" Type="http://schemas.openxmlformats.org/officeDocument/2006/relationships/customXml" Target="../ink/ink99.xml"/><Relationship Id="rId77" Type="http://schemas.openxmlformats.org/officeDocument/2006/relationships/image" Target="../media/image263.png"/><Relationship Id="rId100" Type="http://schemas.openxmlformats.org/officeDocument/2006/relationships/customXml" Target="../ink/ink121.xml"/><Relationship Id="rId105" Type="http://schemas.openxmlformats.org/officeDocument/2006/relationships/image" Target="../media/image277.png"/><Relationship Id="rId8" Type="http://schemas.openxmlformats.org/officeDocument/2006/relationships/customXml" Target="../ink/ink75.xml"/><Relationship Id="rId51" Type="http://schemas.openxmlformats.org/officeDocument/2006/relationships/image" Target="../media/image250.png"/><Relationship Id="rId72" Type="http://schemas.openxmlformats.org/officeDocument/2006/relationships/customXml" Target="../ink/ink107.xml"/><Relationship Id="rId93" Type="http://schemas.openxmlformats.org/officeDocument/2006/relationships/image" Target="../media/image271.png"/><Relationship Id="rId98" Type="http://schemas.openxmlformats.org/officeDocument/2006/relationships/customXml" Target="../ink/ink120.xml"/><Relationship Id="rId121" Type="http://schemas.openxmlformats.org/officeDocument/2006/relationships/image" Target="../media/image285.png"/><Relationship Id="rId3" Type="http://schemas.openxmlformats.org/officeDocument/2006/relationships/image" Target="../media/image226.png"/><Relationship Id="rId25" Type="http://schemas.openxmlformats.org/officeDocument/2006/relationships/image" Target="../media/image237.png"/><Relationship Id="rId46" Type="http://schemas.openxmlformats.org/officeDocument/2006/relationships/customXml" Target="../ink/ink94.xml"/><Relationship Id="rId67" Type="http://schemas.openxmlformats.org/officeDocument/2006/relationships/image" Target="../media/image258.png"/><Relationship Id="rId116" Type="http://schemas.openxmlformats.org/officeDocument/2006/relationships/customXml" Target="../ink/ink129.xml"/><Relationship Id="rId20" Type="http://schemas.openxmlformats.org/officeDocument/2006/relationships/customXml" Target="../ink/ink81.xml"/><Relationship Id="rId41" Type="http://schemas.openxmlformats.org/officeDocument/2006/relationships/image" Target="../media/image245.png"/><Relationship Id="rId62" Type="http://schemas.openxmlformats.org/officeDocument/2006/relationships/customXml" Target="../ink/ink102.xml"/><Relationship Id="rId83" Type="http://schemas.openxmlformats.org/officeDocument/2006/relationships/image" Target="../media/image266.png"/><Relationship Id="rId88" Type="http://schemas.openxmlformats.org/officeDocument/2006/relationships/customXml" Target="../ink/ink115.xml"/><Relationship Id="rId111" Type="http://schemas.openxmlformats.org/officeDocument/2006/relationships/image" Target="../media/image280.png"/><Relationship Id="rId15" Type="http://schemas.openxmlformats.org/officeDocument/2006/relationships/image" Target="../media/image232.png"/><Relationship Id="rId36" Type="http://schemas.openxmlformats.org/officeDocument/2006/relationships/customXml" Target="../ink/ink89.xml"/><Relationship Id="rId57" Type="http://schemas.openxmlformats.org/officeDocument/2006/relationships/image" Target="../media/image253.png"/><Relationship Id="rId106" Type="http://schemas.openxmlformats.org/officeDocument/2006/relationships/customXml" Target="../ink/ink124.xml"/><Relationship Id="rId10" Type="http://schemas.openxmlformats.org/officeDocument/2006/relationships/customXml" Target="../ink/ink76.xml"/><Relationship Id="rId31" Type="http://schemas.openxmlformats.org/officeDocument/2006/relationships/image" Target="../media/image240.png"/><Relationship Id="rId52" Type="http://schemas.openxmlformats.org/officeDocument/2006/relationships/customXml" Target="../ink/ink97.xml"/><Relationship Id="rId73" Type="http://schemas.openxmlformats.org/officeDocument/2006/relationships/image" Target="../media/image261.png"/><Relationship Id="rId78" Type="http://schemas.openxmlformats.org/officeDocument/2006/relationships/customXml" Target="../ink/ink110.xml"/><Relationship Id="rId94" Type="http://schemas.openxmlformats.org/officeDocument/2006/relationships/customXml" Target="../ink/ink118.xml"/><Relationship Id="rId99" Type="http://schemas.openxmlformats.org/officeDocument/2006/relationships/image" Target="../media/image274.png"/><Relationship Id="rId101" Type="http://schemas.openxmlformats.org/officeDocument/2006/relationships/image" Target="../media/image275.png"/><Relationship Id="rId122" Type="http://schemas.openxmlformats.org/officeDocument/2006/relationships/customXml" Target="../ink/ink132.xml"/><Relationship Id="rId4" Type="http://schemas.openxmlformats.org/officeDocument/2006/relationships/customXml" Target="../ink/ink73.xml"/><Relationship Id="rId9" Type="http://schemas.openxmlformats.org/officeDocument/2006/relationships/image" Target="../media/image2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customXml" Target="../ink/ink134.xml"/><Relationship Id="rId7" Type="http://schemas.openxmlformats.org/officeDocument/2006/relationships/customXml" Target="../ink/ink136.xml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0.png"/><Relationship Id="rId5" Type="http://schemas.openxmlformats.org/officeDocument/2006/relationships/customXml" Target="../ink/ink135.xml"/><Relationship Id="rId4" Type="http://schemas.openxmlformats.org/officeDocument/2006/relationships/image" Target="../media/image28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7.xml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4.png"/><Relationship Id="rId5" Type="http://schemas.openxmlformats.org/officeDocument/2006/relationships/customXml" Target="../ink/ink138.xml"/><Relationship Id="rId4" Type="http://schemas.openxmlformats.org/officeDocument/2006/relationships/image" Target="../media/image293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4.xml"/><Relationship Id="rId18" Type="http://schemas.openxmlformats.org/officeDocument/2006/relationships/image" Target="../media/image303.png"/><Relationship Id="rId26" Type="http://schemas.openxmlformats.org/officeDocument/2006/relationships/image" Target="../media/image307.png"/><Relationship Id="rId39" Type="http://schemas.openxmlformats.org/officeDocument/2006/relationships/customXml" Target="../ink/ink157.xml"/><Relationship Id="rId21" Type="http://schemas.openxmlformats.org/officeDocument/2006/relationships/customXml" Target="../ink/ink148.xml"/><Relationship Id="rId34" Type="http://schemas.openxmlformats.org/officeDocument/2006/relationships/image" Target="../media/image311.png"/><Relationship Id="rId42" Type="http://schemas.openxmlformats.org/officeDocument/2006/relationships/image" Target="../media/image315.png"/><Relationship Id="rId7" Type="http://schemas.openxmlformats.org/officeDocument/2006/relationships/customXml" Target="../ink/ink141.xml"/><Relationship Id="rId2" Type="http://schemas.openxmlformats.org/officeDocument/2006/relationships/image" Target="../media/image95.png"/><Relationship Id="rId16" Type="http://schemas.openxmlformats.org/officeDocument/2006/relationships/image" Target="../media/image302.png"/><Relationship Id="rId29" Type="http://schemas.openxmlformats.org/officeDocument/2006/relationships/customXml" Target="../ink/ink15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7.png"/><Relationship Id="rId11" Type="http://schemas.openxmlformats.org/officeDocument/2006/relationships/customXml" Target="../ink/ink143.xml"/><Relationship Id="rId24" Type="http://schemas.openxmlformats.org/officeDocument/2006/relationships/image" Target="../media/image306.png"/><Relationship Id="rId32" Type="http://schemas.openxmlformats.org/officeDocument/2006/relationships/image" Target="../media/image310.png"/><Relationship Id="rId37" Type="http://schemas.openxmlformats.org/officeDocument/2006/relationships/customXml" Target="../ink/ink156.xml"/><Relationship Id="rId40" Type="http://schemas.openxmlformats.org/officeDocument/2006/relationships/image" Target="../media/image314.png"/><Relationship Id="rId45" Type="http://schemas.openxmlformats.org/officeDocument/2006/relationships/customXml" Target="../ink/ink160.xml"/><Relationship Id="rId5" Type="http://schemas.openxmlformats.org/officeDocument/2006/relationships/customXml" Target="../ink/ink140.xml"/><Relationship Id="rId15" Type="http://schemas.openxmlformats.org/officeDocument/2006/relationships/customXml" Target="../ink/ink145.xml"/><Relationship Id="rId23" Type="http://schemas.openxmlformats.org/officeDocument/2006/relationships/customXml" Target="../ink/ink149.xml"/><Relationship Id="rId28" Type="http://schemas.openxmlformats.org/officeDocument/2006/relationships/image" Target="../media/image308.png"/><Relationship Id="rId36" Type="http://schemas.openxmlformats.org/officeDocument/2006/relationships/image" Target="../media/image312.png"/><Relationship Id="rId10" Type="http://schemas.openxmlformats.org/officeDocument/2006/relationships/image" Target="../media/image299.png"/><Relationship Id="rId19" Type="http://schemas.openxmlformats.org/officeDocument/2006/relationships/customXml" Target="../ink/ink147.xml"/><Relationship Id="rId31" Type="http://schemas.openxmlformats.org/officeDocument/2006/relationships/customXml" Target="../ink/ink153.xml"/><Relationship Id="rId44" Type="http://schemas.openxmlformats.org/officeDocument/2006/relationships/image" Target="../media/image316.png"/><Relationship Id="rId4" Type="http://schemas.openxmlformats.org/officeDocument/2006/relationships/image" Target="../media/image296.png"/><Relationship Id="rId9" Type="http://schemas.openxmlformats.org/officeDocument/2006/relationships/customXml" Target="../ink/ink142.xml"/><Relationship Id="rId14" Type="http://schemas.openxmlformats.org/officeDocument/2006/relationships/image" Target="../media/image301.png"/><Relationship Id="rId22" Type="http://schemas.openxmlformats.org/officeDocument/2006/relationships/image" Target="../media/image305.png"/><Relationship Id="rId27" Type="http://schemas.openxmlformats.org/officeDocument/2006/relationships/customXml" Target="../ink/ink151.xml"/><Relationship Id="rId30" Type="http://schemas.openxmlformats.org/officeDocument/2006/relationships/image" Target="../media/image309.png"/><Relationship Id="rId35" Type="http://schemas.openxmlformats.org/officeDocument/2006/relationships/customXml" Target="../ink/ink155.xml"/><Relationship Id="rId43" Type="http://schemas.openxmlformats.org/officeDocument/2006/relationships/customXml" Target="../ink/ink159.xml"/><Relationship Id="rId8" Type="http://schemas.openxmlformats.org/officeDocument/2006/relationships/image" Target="../media/image298.png"/><Relationship Id="rId3" Type="http://schemas.openxmlformats.org/officeDocument/2006/relationships/customXml" Target="../ink/ink139.xml"/><Relationship Id="rId12" Type="http://schemas.openxmlformats.org/officeDocument/2006/relationships/image" Target="../media/image300.png"/><Relationship Id="rId17" Type="http://schemas.openxmlformats.org/officeDocument/2006/relationships/customXml" Target="../ink/ink146.xml"/><Relationship Id="rId25" Type="http://schemas.openxmlformats.org/officeDocument/2006/relationships/customXml" Target="../ink/ink150.xml"/><Relationship Id="rId33" Type="http://schemas.openxmlformats.org/officeDocument/2006/relationships/customXml" Target="../ink/ink154.xml"/><Relationship Id="rId38" Type="http://schemas.openxmlformats.org/officeDocument/2006/relationships/image" Target="../media/image313.png"/><Relationship Id="rId46" Type="http://schemas.openxmlformats.org/officeDocument/2006/relationships/image" Target="../media/image317.png"/><Relationship Id="rId20" Type="http://schemas.openxmlformats.org/officeDocument/2006/relationships/image" Target="../media/image304.png"/><Relationship Id="rId41" Type="http://schemas.openxmlformats.org/officeDocument/2006/relationships/customXml" Target="../ink/ink15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ulius-julius/qsc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7DC2-3D73-D137-9018-0BD66725C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47705"/>
            <a:ext cx="9144000" cy="2387600"/>
          </a:xfrm>
        </p:spPr>
        <p:txBody>
          <a:bodyPr/>
          <a:lstStyle/>
          <a:p>
            <a:r>
              <a:rPr lang="en-US" b="1" err="1">
                <a:solidFill>
                  <a:schemeClr val="accent2">
                    <a:lumMod val="50000"/>
                  </a:schemeClr>
                </a:solidFill>
              </a:rPr>
              <a:t>Bootstrability</a:t>
            </a:r>
            <a:r>
              <a:rPr lang="en-US"/>
              <a:t>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0E3B10-09D5-5518-618C-296213CB0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7380"/>
            <a:ext cx="9144000" cy="1655762"/>
          </a:xfrm>
        </p:spPr>
        <p:txBody>
          <a:bodyPr/>
          <a:lstStyle/>
          <a:p>
            <a:r>
              <a:rPr lang="en-US" dirty="0"/>
              <a:t>Solving (planar) N=4 SYM using </a:t>
            </a:r>
          </a:p>
          <a:p>
            <a:r>
              <a:rPr lang="en-US" dirty="0"/>
              <a:t>integrability + crossing symmetry</a:t>
            </a:r>
            <a:endParaRPr lang="ru-RU" dirty="0"/>
          </a:p>
          <a:p>
            <a:r>
              <a:rPr lang="en-US" sz="1600" dirty="0"/>
              <a:t>Ongoing work with Michelangelo, Andrea, Julius and Nika</a:t>
            </a:r>
          </a:p>
        </p:txBody>
      </p:sp>
      <p:pic>
        <p:nvPicPr>
          <p:cNvPr id="1026" name="Picture 2" descr="ERC logo | erlerlab">
            <a:extLst>
              <a:ext uri="{FF2B5EF4-FFF2-40B4-BE49-F238E27FC236}">
                <a16:creationId xmlns:a16="http://schemas.microsoft.com/office/drawing/2014/main" id="{FE255A39-C5CD-01B4-AB69-2F2D1131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98" y="4728961"/>
            <a:ext cx="2905604" cy="190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2DDD62-1F5C-D518-131F-5DFD42CD8C9F}"/>
              </a:ext>
            </a:extLst>
          </p:cNvPr>
          <p:cNvSpPr txBox="1"/>
          <p:nvPr/>
        </p:nvSpPr>
        <p:spPr>
          <a:xfrm>
            <a:off x="5644017" y="6453392"/>
            <a:ext cx="90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EXACTC</a:t>
            </a:r>
          </a:p>
        </p:txBody>
      </p:sp>
    </p:spTree>
    <p:extLst>
      <p:ext uri="{BB962C8B-B14F-4D97-AF65-F5344CB8AC3E}">
        <p14:creationId xmlns:p14="http://schemas.microsoft.com/office/powerpoint/2010/main" val="155382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Integrability for the spectrum"/>
          <p:cNvSpPr txBox="1">
            <a:spLocks noGrp="1"/>
          </p:cNvSpPr>
          <p:nvPr>
            <p:ph type="title"/>
          </p:nvPr>
        </p:nvSpPr>
        <p:spPr>
          <a:xfrm>
            <a:off x="2193727" y="2900662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73201">
              <a:defRPr sz="6480"/>
            </a:lvl1pPr>
          </a:lstStyle>
          <a:p>
            <a:r>
              <a:t>Integrability for the spectrum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Oval"/>
          <p:cNvSpPr/>
          <p:nvPr/>
        </p:nvSpPr>
        <p:spPr>
          <a:xfrm>
            <a:off x="6156447" y="2640984"/>
            <a:ext cx="430094" cy="38153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499" name="Screenshot 2021-10-18 at 19.22.07.png" descr="Screenshot 2021-10-18 at 19.22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514" y="2416519"/>
            <a:ext cx="3107532" cy="8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Screenshot 2021-10-18 at 19.22.22.png" descr="Screenshot 2021-10-18 at 19.22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377" y="2464548"/>
            <a:ext cx="3732610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Screenshot 2021-10-18 at 19.22.31.png" descr="Screenshot 2021-10-18 at 19.22.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527" y="2733523"/>
            <a:ext cx="187524" cy="196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Screenshot 2021-10-18 at 19.22.31.png" descr="Screenshot 2021-10-18 at 19.22.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617" y="2733523"/>
            <a:ext cx="187524" cy="196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8" name="Group"/>
          <p:cNvGrpSpPr/>
          <p:nvPr/>
        </p:nvGrpSpPr>
        <p:grpSpPr>
          <a:xfrm>
            <a:off x="1422764" y="3321133"/>
            <a:ext cx="10681342" cy="3183206"/>
            <a:chOff x="0" y="0"/>
            <a:chExt cx="15191241" cy="4527224"/>
          </a:xfrm>
        </p:grpSpPr>
        <p:pic>
          <p:nvPicPr>
            <p:cNvPr id="503" name="Screenshot 2021-10-18 at 19.33.40.png" descr="Screenshot 2021-10-18 at 19.33.4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210618" cy="4527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4" name="Weak coupling"/>
            <p:cNvSpPr txBox="1"/>
            <p:nvPr/>
          </p:nvSpPr>
          <p:spPr>
            <a:xfrm>
              <a:off x="2136290" y="133402"/>
              <a:ext cx="10363690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u="sng"/>
              </a:pPr>
              <a:r>
                <a:rPr sz="1266"/>
                <a:t>Weak coupling   </a:t>
              </a:r>
            </a:p>
          </p:txBody>
        </p:sp>
        <p:sp>
          <p:nvSpPr>
            <p:cNvPr id="505" name="For “orthogonal” insertions: [Correa, Maldacena, Sever ’12] [Drukker ’12]"/>
            <p:cNvSpPr txBox="1"/>
            <p:nvPr/>
          </p:nvSpPr>
          <p:spPr>
            <a:xfrm>
              <a:off x="2280510" y="643360"/>
              <a:ext cx="10075249" cy="45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 b="0" i="1"/>
              </a:pPr>
              <a:r>
                <a:rPr sz="1617"/>
                <a:t>For “orthogonal” insertions: </a:t>
              </a:r>
              <a:r>
                <a:rPr sz="1617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[Correa, Maldacena, Sever ’12] [Drukker ’12]</a:t>
              </a:r>
            </a:p>
          </p:txBody>
        </p:sp>
        <p:sp>
          <p:nvSpPr>
            <p:cNvPr id="506" name="For “parallel” insertions: [Correa, Leoni, Luque ’18] (1-loop, one sector)"/>
            <p:cNvSpPr txBox="1"/>
            <p:nvPr/>
          </p:nvSpPr>
          <p:spPr>
            <a:xfrm>
              <a:off x="2280510" y="1486914"/>
              <a:ext cx="10075249" cy="45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 b="0" i="1"/>
              </a:pPr>
              <a:r>
                <a:rPr sz="1617"/>
                <a:t>For “parallel” insertions: </a:t>
              </a:r>
              <a:r>
                <a:rPr sz="1617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[Correa, Leoni, Luque ’18]</a:t>
              </a:r>
              <a:r>
                <a:rPr sz="1617"/>
                <a:t> (1-loop, one sector)</a:t>
              </a:r>
            </a:p>
          </p:txBody>
        </p:sp>
        <p:sp>
          <p:nvSpPr>
            <p:cNvPr id="507" name="[Bonini, Griguolo, MP, Seminara ’15] (wrapping terms)"/>
            <p:cNvSpPr txBox="1"/>
            <p:nvPr/>
          </p:nvSpPr>
          <p:spPr>
            <a:xfrm>
              <a:off x="5936432" y="997932"/>
              <a:ext cx="9254809" cy="45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 b="0" i="1"/>
              </a:pP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[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Bonini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, 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Griguolo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, </a:t>
              </a:r>
              <a:r>
                <a:rPr sz="1617" b="1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P</a:t>
              </a:r>
              <a:r>
                <a:rPr lang="en-US" sz="1617" b="1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reti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, 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Seminara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 ’15] </a:t>
              </a:r>
              <a:r>
                <a:rPr sz="1617" dirty="0"/>
                <a:t>(wrapping terms)</a:t>
              </a:r>
            </a:p>
          </p:txBody>
        </p:sp>
      </p:grpSp>
      <p:pic>
        <p:nvPicPr>
          <p:cNvPr id="509" name="cusp2.pdf" descr="cusp2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404" y="689487"/>
            <a:ext cx="4405192" cy="1857952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Integrability for the cusped Wilson line"/>
          <p:cNvSpPr txBox="1">
            <a:spLocks noGrp="1"/>
          </p:cNvSpPr>
          <p:nvPr>
            <p:ph type="title" idx="4294967295"/>
          </p:nvPr>
        </p:nvSpPr>
        <p:spPr>
          <a:xfrm>
            <a:off x="1171750" y="-95907"/>
            <a:ext cx="1019549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6362">
              <a:defRPr sz="4880"/>
            </a:lvl1pPr>
          </a:lstStyle>
          <a:p>
            <a:r>
              <a:t>Integrability for the cusped Wilson line</a:t>
            </a:r>
          </a:p>
        </p:txBody>
      </p:sp>
      <p:sp>
        <p:nvSpPr>
          <p:cNvPr id="511" name="Oval"/>
          <p:cNvSpPr/>
          <p:nvPr/>
        </p:nvSpPr>
        <p:spPr>
          <a:xfrm>
            <a:off x="6356033" y="2081576"/>
            <a:ext cx="430094" cy="381531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" name="Equation"/>
              <p:cNvSpPr txBox="1"/>
              <p:nvPr/>
            </p:nvSpPr>
            <p:spPr>
              <a:xfrm>
                <a:off x="6479483" y="2199515"/>
                <a:ext cx="246799" cy="2163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sz="1406"/>
              </a:p>
            </p:txBody>
          </p:sp>
        </mc:Choice>
        <mc:Fallback xmlns="">
          <p:sp>
            <p:nvSpPr>
              <p:cNvPr id="51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483" y="2199515"/>
                <a:ext cx="246799" cy="216341"/>
              </a:xfrm>
              <a:prstGeom prst="rect">
                <a:avLst/>
              </a:prstGeom>
              <a:blipFill>
                <a:blip r:embed="rId7"/>
                <a:stretch>
                  <a:fillRect l="-15000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3" name="Rectangle"/>
          <p:cNvSpPr/>
          <p:nvPr/>
        </p:nvSpPr>
        <p:spPr>
          <a:xfrm>
            <a:off x="6245705" y="2464374"/>
            <a:ext cx="483733" cy="592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514" name="Rectangle"/>
          <p:cNvSpPr/>
          <p:nvPr/>
        </p:nvSpPr>
        <p:spPr>
          <a:xfrm>
            <a:off x="6442158" y="2455445"/>
            <a:ext cx="72985" cy="572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5" name="Equation"/>
              <p:cNvSpPr txBox="1"/>
              <p:nvPr/>
            </p:nvSpPr>
            <p:spPr>
              <a:xfrm>
                <a:off x="6291960" y="2762085"/>
                <a:ext cx="246799" cy="2163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sz="1406"/>
              </a:p>
            </p:txBody>
          </p:sp>
        </mc:Choice>
        <mc:Fallback xmlns="">
          <p:sp>
            <p:nvSpPr>
              <p:cNvPr id="51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960" y="2762085"/>
                <a:ext cx="246799" cy="216341"/>
              </a:xfrm>
              <a:prstGeom prst="rect">
                <a:avLst/>
              </a:prstGeom>
              <a:blipFill>
                <a:blip r:embed="rId8"/>
                <a:stretch>
                  <a:fillRect l="-14286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1" name="Group"/>
          <p:cNvGrpSpPr/>
          <p:nvPr/>
        </p:nvGrpSpPr>
        <p:grpSpPr>
          <a:xfrm>
            <a:off x="2924844" y="5039324"/>
            <a:ext cx="7659560" cy="1636822"/>
            <a:chOff x="0" y="40864"/>
            <a:chExt cx="10893595" cy="2327924"/>
          </a:xfrm>
        </p:grpSpPr>
        <p:sp>
          <p:nvSpPr>
            <p:cNvPr id="516" name="Group"/>
            <p:cNvSpPr txBox="1"/>
            <p:nvPr/>
          </p:nvSpPr>
          <p:spPr>
            <a:xfrm>
              <a:off x="3791485" y="984749"/>
              <a:ext cx="6975857" cy="436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l">
                <a:defRPr sz="22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547" dirty="0"/>
                <a:t>[</a:t>
              </a:r>
              <a:r>
                <a:rPr lang="en-US" sz="1547" dirty="0"/>
                <a:t>NG</a:t>
              </a:r>
              <a:r>
                <a:rPr sz="1547" dirty="0"/>
                <a:t>,Levkovich-Maslyuk’15]                          </a:t>
              </a:r>
              <a:r>
                <a:rPr sz="1547" dirty="0">
                  <a:solidFill>
                    <a:srgbClr val="000000"/>
                  </a:solidFill>
                </a:rPr>
                <a:t>(QSC)</a:t>
              </a:r>
            </a:p>
          </p:txBody>
        </p:sp>
        <p:sp>
          <p:nvSpPr>
            <p:cNvPr id="517" name="Non-perturbative"/>
            <p:cNvSpPr txBox="1"/>
            <p:nvPr/>
          </p:nvSpPr>
          <p:spPr>
            <a:xfrm>
              <a:off x="0" y="40864"/>
              <a:ext cx="10363689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b="0" u="sng"/>
              </a:lvl1pPr>
            </a:lstStyle>
            <a:p>
              <a:pPr>
                <a:defRPr b="1"/>
              </a:pPr>
              <a:r>
                <a:rPr sz="1266"/>
                <a:t>Non-perturbative</a:t>
              </a:r>
            </a:p>
          </p:txBody>
        </p:sp>
        <p:sp>
          <p:nvSpPr>
            <p:cNvPr id="518" name="For “orthogonal” insertions: [Correa Maldacena Sever ’12] [Drukker ’12]     (TBA)"/>
            <p:cNvSpPr txBox="1"/>
            <p:nvPr/>
          </p:nvSpPr>
          <p:spPr>
            <a:xfrm>
              <a:off x="144220" y="436495"/>
              <a:ext cx="10647125" cy="810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 b="0" i="1"/>
              </a:pPr>
              <a:r>
                <a:rPr sz="1617" dirty="0"/>
                <a:t>For “orthogonal” insertions: 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[Correa Maldacena Sever ’12] [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Drukker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 ’12]     </a:t>
              </a:r>
              <a:r>
                <a:rPr sz="1617" dirty="0"/>
                <a:t>(TBA)</a:t>
              </a:r>
            </a:p>
          </p:txBody>
        </p:sp>
        <p:sp>
          <p:nvSpPr>
            <p:cNvPr id="519" name="For “parallel” insertions: [Cavaglià, Gromov, Levkovich-Maslyuk ’15]        (ladder)"/>
            <p:cNvSpPr txBox="1"/>
            <p:nvPr/>
          </p:nvSpPr>
          <p:spPr>
            <a:xfrm>
              <a:off x="144220" y="1534938"/>
              <a:ext cx="10647125" cy="456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300" b="0" i="1"/>
              </a:pPr>
              <a:r>
                <a:rPr sz="1617" dirty="0"/>
                <a:t>For “parallel” insertions: 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[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Cavaglià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, </a:t>
              </a:r>
              <a:r>
                <a:rPr lang="en-US"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NG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, </a:t>
              </a:r>
              <a:r>
                <a:rPr sz="1617" dirty="0" err="1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Levkovich-Maslyuk</a:t>
              </a:r>
              <a:r>
                <a:rPr sz="1617" dirty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rPr>
                <a:t> ’15]        </a:t>
              </a:r>
              <a:r>
                <a:rPr sz="1617" dirty="0"/>
                <a:t>(ladder)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0" name="Group"/>
                <p:cNvSpPr txBox="1"/>
                <p:nvPr/>
              </p:nvSpPr>
              <p:spPr>
                <a:xfrm>
                  <a:off x="3318372" y="1932110"/>
                  <a:ext cx="7575223" cy="4366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l">
                    <a:defRPr sz="2200" b="0">
                      <a:solidFill>
                        <a:schemeClr val="accent3">
                          <a:hueOff val="914337"/>
                          <a:satOff val="31515"/>
                          <a:lumOff val="-30790"/>
                        </a:schemeClr>
                      </a:solidFill>
                    </a:defRPr>
                  </a:pPr>
                  <a:r>
                    <a:rPr sz="1547" dirty="0"/>
                    <a:t>[</a:t>
                  </a:r>
                  <a:r>
                    <a:rPr sz="1547" dirty="0" err="1"/>
                    <a:t>Grabner</a:t>
                  </a:r>
                  <a:r>
                    <a:rPr sz="1547" dirty="0"/>
                    <a:t>, </a:t>
                  </a:r>
                  <a:r>
                    <a:rPr lang="en-US" sz="1547" dirty="0"/>
                    <a:t>NG</a:t>
                  </a:r>
                  <a:r>
                    <a:rPr sz="1547" dirty="0"/>
                    <a:t>, Julius ’20]                         </a:t>
                  </a:r>
                  <a:r>
                    <a:rPr sz="1547" dirty="0">
                      <a:solidFill>
                        <a:srgbClr val="000000"/>
                      </a:solidFill>
                    </a:rPr>
                    <a:t>   (general </a:t>
                  </a:r>
                  <a14:m>
                    <m:oMath xmlns:m="http://schemas.openxmlformats.org/officeDocument/2006/math">
                      <m:r>
                        <a:rPr sz="161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161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61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sz="1547" dirty="0">
                      <a:solidFill>
                        <a:srgbClr val="000000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520" name="Group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8372" y="1932110"/>
                  <a:ext cx="7575223" cy="436678"/>
                </a:xfrm>
                <a:prstGeom prst="rect">
                  <a:avLst/>
                </a:prstGeom>
                <a:blipFill>
                  <a:blip r:embed="rId9"/>
                  <a:stretch>
                    <a:fillRect l="-1667" t="-8000" b="-24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 animBg="1" advAuto="0"/>
      <p:bldP spid="52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roup"/>
          <p:cNvGrpSpPr/>
          <p:nvPr/>
        </p:nvGrpSpPr>
        <p:grpSpPr>
          <a:xfrm>
            <a:off x="1628426" y="3753555"/>
            <a:ext cx="9125486" cy="3159866"/>
            <a:chOff x="0" y="0"/>
            <a:chExt cx="12978466" cy="4494029"/>
          </a:xfrm>
        </p:grpSpPr>
        <p:pic>
          <p:nvPicPr>
            <p:cNvPr id="539" name="Screenshot 2021-10-19 at 01.04.21.png" descr="Screenshot 2021-10-19 at 01.04.2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4567" y="621312"/>
              <a:ext cx="7218630" cy="3872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0" name="Q-functions have cuts dictated by the ’t Hooft coupling"/>
            <p:cNvSpPr txBox="1"/>
            <p:nvPr/>
          </p:nvSpPr>
          <p:spPr>
            <a:xfrm>
              <a:off x="0" y="125110"/>
              <a:ext cx="12707765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b="0"/>
              </a:lvl1pPr>
            </a:lstStyle>
            <a:p>
              <a:r>
                <a:rPr sz="1266"/>
                <a:t>Q-functions have cuts dictated by the ’t Hooft coupling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1" name="Equation"/>
                <p:cNvSpPr txBox="1"/>
                <p:nvPr/>
              </p:nvSpPr>
              <p:spPr>
                <a:xfrm>
                  <a:off x="10731013" y="0"/>
                  <a:ext cx="2247453" cy="4309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(16</m:t>
                        </m:r>
                        <m:sSup>
                          <m:sSup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1969"/>
                </a:p>
              </p:txBody>
            </p:sp>
          </mc:Choice>
          <mc:Fallback xmlns="">
            <p:sp>
              <p:nvSpPr>
                <p:cNvPr id="54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1013" y="0"/>
                  <a:ext cx="2247453" cy="430979"/>
                </a:xfrm>
                <a:prstGeom prst="rect">
                  <a:avLst/>
                </a:prstGeom>
                <a:blipFill>
                  <a:blip r:embed="rId3"/>
                  <a:stretch>
                    <a:fillRect l="-4800" r="-4800" b="-32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3" name="Functional relations (algebra)  +  Analytic properties for Q-functions"/>
          <p:cNvSpPr txBox="1"/>
          <p:nvPr/>
        </p:nvSpPr>
        <p:spPr>
          <a:xfrm>
            <a:off x="1891984" y="727661"/>
            <a:ext cx="8202566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900" i="1"/>
            </a:pPr>
            <a:r>
              <a:rPr sz="2039">
                <a:solidFill>
                  <a:srgbClr val="942192"/>
                </a:solidFill>
              </a:rPr>
              <a:t>Functional relations (algebra)</a:t>
            </a:r>
            <a:r>
              <a:rPr sz="2039"/>
              <a:t>  +  </a:t>
            </a:r>
            <a:r>
              <a:rPr sz="2039">
                <a:solidFill>
                  <a:srgbClr val="FF2600"/>
                </a:solidFill>
              </a:rPr>
              <a:t>Analytic properties for Q-functions</a:t>
            </a:r>
          </a:p>
        </p:txBody>
      </p:sp>
      <p:sp>
        <p:nvSpPr>
          <p:cNvPr id="544" name="Crash course on QSC"/>
          <p:cNvSpPr txBox="1">
            <a:spLocks noGrp="1"/>
          </p:cNvSpPr>
          <p:nvPr>
            <p:ph type="title" idx="4294967295"/>
          </p:nvPr>
        </p:nvSpPr>
        <p:spPr>
          <a:xfrm>
            <a:off x="1046249" y="-77978"/>
            <a:ext cx="10661661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Crash course on QSC</a:t>
            </a:r>
          </a:p>
        </p:txBody>
      </p:sp>
      <p:grpSp>
        <p:nvGrpSpPr>
          <p:cNvPr id="551" name="Group"/>
          <p:cNvGrpSpPr/>
          <p:nvPr/>
        </p:nvGrpSpPr>
        <p:grpSpPr>
          <a:xfrm>
            <a:off x="1900236" y="1346417"/>
            <a:ext cx="8391530" cy="2361605"/>
            <a:chOff x="0" y="86493"/>
            <a:chExt cx="11934620" cy="3358726"/>
          </a:xfrm>
        </p:grpSpPr>
        <p:sp>
          <p:nvSpPr>
            <p:cNvPr id="545" name="QQ-relations…"/>
            <p:cNvSpPr txBox="1"/>
            <p:nvPr/>
          </p:nvSpPr>
          <p:spPr>
            <a:xfrm>
              <a:off x="0" y="86493"/>
              <a:ext cx="11934620" cy="656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b="0"/>
              </a:pPr>
              <a:r>
                <a:rPr sz="1266"/>
                <a:t>QQ-relations </a:t>
              </a:r>
            </a:p>
            <a:p>
              <a:pPr>
                <a:defRPr b="0"/>
              </a:pPr>
              <a:r>
                <a:rPr sz="1266"/>
                <a:t>(reduction of PSU(2,2|4) system)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6" name="Equation"/>
                <p:cNvSpPr txBox="1"/>
                <p:nvPr/>
              </p:nvSpPr>
              <p:spPr>
                <a:xfrm>
                  <a:off x="3249331" y="1174102"/>
                  <a:ext cx="6250372" cy="8013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𝐏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𝐐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1969"/>
                </a:p>
              </p:txBody>
            </p:sp>
          </mc:Choice>
          <mc:Fallback xmlns="">
            <p:sp>
              <p:nvSpPr>
                <p:cNvPr id="54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9331" y="1174102"/>
                  <a:ext cx="6250372" cy="801314"/>
                </a:xfrm>
                <a:prstGeom prst="rect">
                  <a:avLst/>
                </a:prstGeom>
                <a:blipFill>
                  <a:blip r:embed="rId4"/>
                  <a:stretch>
                    <a:fillRect l="-1441" t="-2222" r="-1441" b="-1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7" name="Equation"/>
                <p:cNvSpPr txBox="1"/>
                <p:nvPr/>
              </p:nvSpPr>
              <p:spPr>
                <a:xfrm>
                  <a:off x="4116877" y="2278770"/>
                  <a:ext cx="4194243" cy="8013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𝐐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sSup>
                          <m:sSup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𝐏</m:t>
                            </m:r>
                          </m:e>
                          <m:sup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),</m:t>
                        </m:r>
                      </m:oMath>
                    </m:oMathPara>
                  </a14:m>
                  <a:endParaRPr sz="1969"/>
                </a:p>
              </p:txBody>
            </p:sp>
          </mc:Choice>
          <mc:Fallback xmlns="">
            <p:sp>
              <p:nvSpPr>
                <p:cNvPr id="54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6877" y="2278770"/>
                  <a:ext cx="4194243" cy="801314"/>
                </a:xfrm>
                <a:prstGeom prst="rect">
                  <a:avLst/>
                </a:prstGeom>
                <a:blipFill>
                  <a:blip r:embed="rId5"/>
                  <a:stretch>
                    <a:fillRect l="-2146" r="-858" b="-1555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0" name="Rounded Rectangle"/>
            <p:cNvSpPr/>
            <p:nvPr/>
          </p:nvSpPr>
          <p:spPr>
            <a:xfrm>
              <a:off x="1891648" y="964940"/>
              <a:ext cx="8716682" cy="2480279"/>
            </a:xfrm>
            <a:prstGeom prst="roundRect">
              <a:avLst>
                <a:gd name="adj" fmla="val 16656"/>
              </a:avLst>
            </a:prstGeom>
            <a:noFill/>
            <a:ln w="254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9CC4452-BBF6-B69E-B2A8-FE8E4D19BC84}"/>
              </a:ext>
            </a:extLst>
          </p:cNvPr>
          <p:cNvSpPr txBox="1"/>
          <p:nvPr/>
        </p:nvSpPr>
        <p:spPr>
          <a:xfrm>
            <a:off x="8304706" y="1321287"/>
            <a:ext cx="609887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[NG, </a:t>
            </a:r>
            <a:r>
              <a:rPr lang="en-GB" sz="1800" err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Kazakov</a:t>
            </a:r>
            <a:r>
              <a:rPr lang="en-GB" sz="1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, </a:t>
            </a:r>
            <a:r>
              <a:rPr lang="en-GB" sz="1800" err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Leurent</a:t>
            </a:r>
            <a:r>
              <a:rPr lang="en-GB" sz="1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, </a:t>
            </a:r>
            <a:r>
              <a:rPr lang="en-GB" sz="1800" err="1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Volin</a:t>
            </a:r>
            <a:r>
              <a:rPr lang="en-GB" sz="18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 ’13]</a:t>
            </a:r>
            <a:r>
              <a:rPr lang="en-GB" sz="1800"/>
              <a:t> 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" grpId="0" animBg="1" advAuto="0"/>
      <p:bldP spid="55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Screenshot 2021-10-19 at 01.51.42.png" descr="Screenshot 2021-10-19 at 01.51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854" y="1107342"/>
            <a:ext cx="4142372" cy="1419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Screenshot 2021-10-19 at 02.11.34.png" descr="Screenshot 2021-10-19 at 02.11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035" y="1971200"/>
            <a:ext cx="1840653" cy="54382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5" name="Equation"/>
              <p:cNvSpPr txBox="1"/>
              <p:nvPr/>
            </p:nvSpPr>
            <p:spPr>
              <a:xfrm>
                <a:off x="6378848" y="2041214"/>
                <a:ext cx="2218556" cy="57278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f>
                        <m:fPr>
                          <m:ctrlP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sz="196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969"/>
              </a:p>
            </p:txBody>
          </p:sp>
        </mc:Choice>
        <mc:Fallback xmlns="">
          <p:sp>
            <p:nvSpPr>
              <p:cNvPr id="55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848" y="2041214"/>
                <a:ext cx="2218556" cy="572786"/>
              </a:xfrm>
              <a:prstGeom prst="rect">
                <a:avLst/>
              </a:prstGeom>
              <a:blipFill>
                <a:blip r:embed="rId4"/>
                <a:stretch>
                  <a:fillRect l="-3429" r="-3429" b="-1956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6" name="Equation"/>
              <p:cNvSpPr txBox="1"/>
              <p:nvPr/>
            </p:nvSpPr>
            <p:spPr>
              <a:xfrm>
                <a:off x="6348586" y="1614366"/>
                <a:ext cx="1984967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sz="196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)≃1,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sz="196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sz="1969"/>
              </a:p>
            </p:txBody>
          </p:sp>
        </mc:Choice>
        <mc:Fallback xmlns="">
          <p:sp>
            <p:nvSpPr>
              <p:cNvPr id="55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586" y="1614366"/>
                <a:ext cx="1984967" cy="303032"/>
              </a:xfrm>
              <a:prstGeom prst="rect">
                <a:avLst/>
              </a:prstGeom>
              <a:blipFill>
                <a:blip r:embed="rId5"/>
                <a:stretch>
                  <a:fillRect l="-1899" r="-1266" b="-32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15ED9D68-ABA5-011D-1EA8-9444A225620E}"/>
              </a:ext>
            </a:extLst>
          </p:cNvPr>
          <p:cNvGrpSpPr/>
          <p:nvPr/>
        </p:nvGrpSpPr>
        <p:grpSpPr>
          <a:xfrm>
            <a:off x="4913224" y="929094"/>
            <a:ext cx="4512226" cy="1340881"/>
            <a:chOff x="4913224" y="929094"/>
            <a:chExt cx="4512226" cy="1340881"/>
          </a:xfrm>
        </p:grpSpPr>
        <p:sp>
          <p:nvSpPr>
            <p:cNvPr id="557" name="Oval"/>
            <p:cNvSpPr/>
            <p:nvPr/>
          </p:nvSpPr>
          <p:spPr>
            <a:xfrm>
              <a:off x="7934724" y="1937914"/>
              <a:ext cx="629777" cy="332061"/>
            </a:xfrm>
            <a:prstGeom prst="ellipse">
              <a:avLst/>
            </a:prstGeom>
            <a:ln w="12700">
              <a:solidFill>
                <a:srgbClr val="FF26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 sz="1266"/>
            </a:p>
          </p:txBody>
        </p:sp>
        <p:sp>
          <p:nvSpPr>
            <p:cNvPr id="558" name="Oval"/>
            <p:cNvSpPr/>
            <p:nvPr/>
          </p:nvSpPr>
          <p:spPr>
            <a:xfrm>
              <a:off x="4913224" y="1065984"/>
              <a:ext cx="264944" cy="315469"/>
            </a:xfrm>
            <a:prstGeom prst="ellipse">
              <a:avLst/>
            </a:prstGeom>
            <a:ln w="12700">
              <a:solidFill>
                <a:srgbClr val="FF26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b="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 sz="1266"/>
            </a:p>
          </p:txBody>
        </p:sp>
        <p:sp>
          <p:nvSpPr>
            <p:cNvPr id="559" name="Line"/>
            <p:cNvSpPr/>
            <p:nvPr/>
          </p:nvSpPr>
          <p:spPr>
            <a:xfrm flipH="1">
              <a:off x="8296164" y="1417629"/>
              <a:ext cx="537515" cy="537515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60" name="parameters"/>
            <p:cNvSpPr txBox="1"/>
            <p:nvPr/>
          </p:nvSpPr>
          <p:spPr>
            <a:xfrm>
              <a:off x="8024424" y="929094"/>
              <a:ext cx="1401026" cy="3751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800" b="0">
                  <a:solidFill>
                    <a:srgbClr val="FF2600"/>
                  </a:solidFill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 sz="1969"/>
                <a:t>parameters</a:t>
              </a:r>
            </a:p>
          </p:txBody>
        </p:sp>
        <p:sp>
          <p:nvSpPr>
            <p:cNvPr id="561" name="Line"/>
            <p:cNvSpPr/>
            <p:nvPr/>
          </p:nvSpPr>
          <p:spPr>
            <a:xfrm flipH="1" flipV="1">
              <a:off x="5257317" y="1126138"/>
              <a:ext cx="2692424" cy="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2" name="With QQ-relations, we can get all Q-functions numerically in terms of"/>
              <p:cNvSpPr txBox="1"/>
              <p:nvPr/>
            </p:nvSpPr>
            <p:spPr>
              <a:xfrm>
                <a:off x="1441983" y="2671236"/>
                <a:ext cx="9066735" cy="46128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>
                  <a:defRPr sz="2800" b="0"/>
                </a:pPr>
                <a:r>
                  <a:rPr sz="1969"/>
                  <a:t>With QQ-relations, we can get all Q-functions numerically in terms of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sz="2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sz="22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sz="1969"/>
              </a:p>
            </p:txBody>
          </p:sp>
        </mc:Choice>
        <mc:Fallback xmlns="">
          <p:sp>
            <p:nvSpPr>
              <p:cNvPr id="562" name="With QQ-relations, we can get all Q-functions numerically in terms o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983" y="2671236"/>
                <a:ext cx="9066735" cy="461281"/>
              </a:xfrm>
              <a:prstGeom prst="rect">
                <a:avLst/>
              </a:prstGeom>
              <a:blipFill>
                <a:blip r:embed="rId6"/>
                <a:stretch>
                  <a:fillRect l="-1259" b="-162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4" name="Weak coupling solutions are needed to obtain better convergence"/>
          <p:cNvSpPr txBox="1"/>
          <p:nvPr/>
        </p:nvSpPr>
        <p:spPr>
          <a:xfrm>
            <a:off x="1717066" y="6272071"/>
            <a:ext cx="8757869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 b="0"/>
            </a:lvl1pPr>
          </a:lstStyle>
          <a:p>
            <a:r>
              <a:rPr sz="1969"/>
              <a:t>Weak coupling solutions are needed to </a:t>
            </a:r>
            <a:r>
              <a:rPr lang="en-US" sz="1969"/>
              <a:t>find good starting points</a:t>
            </a:r>
            <a:endParaRPr sz="1969"/>
          </a:p>
        </p:txBody>
      </p:sp>
      <p:sp>
        <p:nvSpPr>
          <p:cNvPr id="565" name="QSC for the straight line"/>
          <p:cNvSpPr txBox="1">
            <a:spLocks noGrp="1"/>
          </p:cNvSpPr>
          <p:nvPr>
            <p:ph type="title" idx="4294967295"/>
          </p:nvPr>
        </p:nvSpPr>
        <p:spPr>
          <a:xfrm>
            <a:off x="1512414" y="47525"/>
            <a:ext cx="9370744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QSC for the straight line</a:t>
            </a:r>
          </a:p>
        </p:txBody>
      </p:sp>
      <p:grpSp>
        <p:nvGrpSpPr>
          <p:cNvPr id="572" name="Group"/>
          <p:cNvGrpSpPr/>
          <p:nvPr/>
        </p:nvGrpSpPr>
        <p:grpSpPr>
          <a:xfrm>
            <a:off x="1437508" y="3380255"/>
            <a:ext cx="8913255" cy="2634204"/>
            <a:chOff x="0" y="-5064"/>
            <a:chExt cx="12676627" cy="3746422"/>
          </a:xfrm>
        </p:grpSpPr>
        <p:pic>
          <p:nvPicPr>
            <p:cNvPr id="566" name="Screenshot 2021-10-19 at 01.55.18.png" descr="Screenshot 2021-10-19 at 01.55.18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2334" y="786004"/>
              <a:ext cx="7627713" cy="1792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7" name="Fix parameters numerically by imposing gluing across the cut (-2g, 2g)"/>
            <p:cNvSpPr txBox="1"/>
            <p:nvPr/>
          </p:nvSpPr>
          <p:spPr>
            <a:xfrm>
              <a:off x="0" y="-5064"/>
              <a:ext cx="11934620" cy="533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2800" b="0"/>
              </a:pPr>
              <a:r>
                <a:rPr sz="1969" dirty="0"/>
                <a:t>Fix </a:t>
              </a:r>
              <a:r>
                <a:rPr sz="1969" dirty="0">
                  <a:solidFill>
                    <a:srgbClr val="FF2600"/>
                  </a:solidFill>
                </a:rPr>
                <a:t>parameters</a:t>
              </a:r>
              <a:r>
                <a:rPr sz="1969" dirty="0"/>
                <a:t> numerically by imposing gluing across the cut (-2g, 2g)</a:t>
              </a:r>
            </a:p>
          </p:txBody>
        </p:sp>
        <p:sp>
          <p:nvSpPr>
            <p:cNvPr id="568" name="Many solutions! = Many states!"/>
            <p:cNvSpPr txBox="1"/>
            <p:nvPr/>
          </p:nvSpPr>
          <p:spPr>
            <a:xfrm>
              <a:off x="658101" y="3223381"/>
              <a:ext cx="11934620" cy="51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700"/>
              </a:lvl1pPr>
            </a:lstStyle>
            <a:p>
              <a:r>
                <a:rPr sz="1898"/>
                <a:t>Many solutions! = Many states!</a:t>
              </a:r>
            </a:p>
          </p:txBody>
        </p:sp>
        <p:pic>
          <p:nvPicPr>
            <p:cNvPr id="569" name="Screenshot 2021-10-19 at 01.59.16.png" descr="Screenshot 2021-10-19 at 01.59.1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61506" y="1158872"/>
              <a:ext cx="2531740" cy="1046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0" name="[Julius, PhD Thesis]…"/>
            <p:cNvSpPr txBox="1"/>
            <p:nvPr/>
          </p:nvSpPr>
          <p:spPr>
            <a:xfrm>
              <a:off x="9299840" y="3076172"/>
              <a:ext cx="3376787" cy="6566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266" dirty="0"/>
                <a:t>[Julius, PhD Thesis]</a:t>
              </a:r>
            </a:p>
            <a:p>
              <a: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266" dirty="0"/>
                <a:t>[</a:t>
              </a:r>
              <a:r>
                <a:rPr sz="1266" dirty="0" err="1"/>
                <a:t>Cavaglià</a:t>
              </a:r>
              <a:r>
                <a:rPr sz="1266" dirty="0"/>
                <a:t>, </a:t>
              </a:r>
              <a:r>
                <a:rPr lang="en-GB" sz="1266" dirty="0"/>
                <a:t>NG</a:t>
              </a:r>
              <a:r>
                <a:rPr sz="1266" dirty="0"/>
                <a:t>, Julius, </a:t>
              </a:r>
              <a:r>
                <a:rPr lang="en-US" sz="1266" b="1" dirty="0" err="1"/>
                <a:t>Preti</a:t>
              </a:r>
              <a:r>
                <a:rPr sz="1266" dirty="0"/>
                <a:t> ’21]</a:t>
              </a:r>
            </a:p>
          </p:txBody>
        </p:sp>
        <p:sp>
          <p:nvSpPr>
            <p:cNvPr id="571" name="Line"/>
            <p:cNvSpPr/>
            <p:nvPr/>
          </p:nvSpPr>
          <p:spPr>
            <a:xfrm>
              <a:off x="6625410" y="2574283"/>
              <a:ext cx="1" cy="582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 animBg="1" advAuto="0"/>
      <p:bldP spid="572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spec (1).png" descr="spec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10" y="741649"/>
            <a:ext cx="7907981" cy="5025522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The spectrum"/>
          <p:cNvSpPr txBox="1">
            <a:spLocks noGrp="1"/>
          </p:cNvSpPr>
          <p:nvPr>
            <p:ph type="title" idx="4294967295"/>
          </p:nvPr>
        </p:nvSpPr>
        <p:spPr>
          <a:xfrm>
            <a:off x="2193727" y="-95907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The spectrum</a:t>
            </a:r>
          </a:p>
        </p:txBody>
      </p:sp>
      <p:sp>
        <p:nvSpPr>
          <p:cNvPr id="576" name="[Cavaglià, Gromov, Julius, MP ’21]"/>
          <p:cNvSpPr txBox="1"/>
          <p:nvPr/>
        </p:nvSpPr>
        <p:spPr>
          <a:xfrm>
            <a:off x="4821778" y="734514"/>
            <a:ext cx="237430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rPr sz="1266" dirty="0"/>
              <a:t>[</a:t>
            </a:r>
            <a:r>
              <a:rPr sz="1266" dirty="0" err="1"/>
              <a:t>Cavaglià</a:t>
            </a:r>
            <a:r>
              <a:rPr sz="1266" dirty="0"/>
              <a:t>, </a:t>
            </a:r>
            <a:r>
              <a:rPr lang="en-GB" sz="1266" dirty="0"/>
              <a:t>NG</a:t>
            </a:r>
            <a:r>
              <a:rPr sz="1266" dirty="0"/>
              <a:t>, Julius, </a:t>
            </a:r>
            <a:r>
              <a:rPr lang="en-GB" sz="1266" b="1" dirty="0" err="1"/>
              <a:t>Preti</a:t>
            </a:r>
            <a:r>
              <a:rPr sz="1266" dirty="0"/>
              <a:t> ’21]</a:t>
            </a:r>
          </a:p>
        </p:txBody>
      </p:sp>
      <p:grpSp>
        <p:nvGrpSpPr>
          <p:cNvPr id="590" name="Group"/>
          <p:cNvGrpSpPr/>
          <p:nvPr/>
        </p:nvGrpSpPr>
        <p:grpSpPr>
          <a:xfrm>
            <a:off x="1924802" y="2501211"/>
            <a:ext cx="8316724" cy="3904590"/>
            <a:chOff x="0" y="0"/>
            <a:chExt cx="11828229" cy="5553194"/>
          </a:xfrm>
        </p:grpSpPr>
        <p:sp>
          <p:nvSpPr>
            <p:cNvPr id="577" name="Line"/>
            <p:cNvSpPr/>
            <p:nvPr/>
          </p:nvSpPr>
          <p:spPr>
            <a:xfrm flipV="1">
              <a:off x="7318562" y="3325405"/>
              <a:ext cx="417949" cy="14289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78" name="[Grabner,Gromov,Julius ’20]"/>
            <p:cNvSpPr txBox="1"/>
            <p:nvPr/>
          </p:nvSpPr>
          <p:spPr>
            <a:xfrm>
              <a:off x="5849583" y="4717583"/>
              <a:ext cx="2621071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1266" dirty="0"/>
                <a:t>[</a:t>
              </a:r>
              <a:r>
                <a:rPr sz="1266" dirty="0" err="1"/>
                <a:t>Grabner</a:t>
              </a:r>
              <a:r>
                <a:rPr sz="1266" dirty="0"/>
                <a:t>,</a:t>
              </a:r>
              <a:r>
                <a:rPr lang="en-GB" sz="1266" dirty="0"/>
                <a:t>NG</a:t>
              </a:r>
              <a:r>
                <a:rPr sz="1266" dirty="0"/>
                <a:t>,Julius ’20] </a:t>
              </a:r>
            </a:p>
          </p:txBody>
        </p:sp>
        <p:sp>
          <p:nvSpPr>
            <p:cNvPr id="579" name="Oval"/>
            <p:cNvSpPr/>
            <p:nvPr/>
          </p:nvSpPr>
          <p:spPr>
            <a:xfrm>
              <a:off x="2463921" y="2513883"/>
              <a:ext cx="312498" cy="500442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0" name="Oval"/>
            <p:cNvSpPr/>
            <p:nvPr/>
          </p:nvSpPr>
          <p:spPr>
            <a:xfrm>
              <a:off x="2673449" y="1966908"/>
              <a:ext cx="170009" cy="237546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1" name="Line"/>
            <p:cNvSpPr/>
            <p:nvPr/>
          </p:nvSpPr>
          <p:spPr>
            <a:xfrm flipH="1" flipV="1">
              <a:off x="2705535" y="2997576"/>
              <a:ext cx="719203" cy="20856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2" name="Line"/>
            <p:cNvSpPr/>
            <p:nvPr/>
          </p:nvSpPr>
          <p:spPr>
            <a:xfrm flipH="1" flipV="1">
              <a:off x="2791271" y="2189263"/>
              <a:ext cx="733011" cy="28439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3" name="[Julius, PhD Thesis]"/>
            <p:cNvSpPr txBox="1"/>
            <p:nvPr/>
          </p:nvSpPr>
          <p:spPr>
            <a:xfrm>
              <a:off x="2814876" y="5173556"/>
              <a:ext cx="2195473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1266"/>
                <a:t>[Julius, PhD Thesis]</a:t>
              </a:r>
            </a:p>
          </p:txBody>
        </p:sp>
        <p:sp>
          <p:nvSpPr>
            <p:cNvPr id="584" name="Oval"/>
            <p:cNvSpPr/>
            <p:nvPr/>
          </p:nvSpPr>
          <p:spPr>
            <a:xfrm>
              <a:off x="10779128" y="0"/>
              <a:ext cx="433764" cy="3535427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5" name="Oval"/>
            <p:cNvSpPr/>
            <p:nvPr/>
          </p:nvSpPr>
          <p:spPr>
            <a:xfrm>
              <a:off x="293903" y="2186982"/>
              <a:ext cx="433764" cy="1864887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6" name="Line"/>
            <p:cNvSpPr/>
            <p:nvPr/>
          </p:nvSpPr>
          <p:spPr>
            <a:xfrm flipH="1" flipV="1">
              <a:off x="548368" y="4030098"/>
              <a:ext cx="299618" cy="98797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7" name="complete"/>
            <p:cNvSpPr txBox="1"/>
            <p:nvPr/>
          </p:nvSpPr>
          <p:spPr>
            <a:xfrm>
              <a:off x="0" y="5006431"/>
              <a:ext cx="1664437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b="0"/>
              </a:lvl1pPr>
            </a:lstStyle>
            <a:p>
              <a:r>
                <a:rPr sz="1266"/>
                <a:t>complete</a:t>
              </a:r>
            </a:p>
          </p:txBody>
        </p:sp>
        <p:sp>
          <p:nvSpPr>
            <p:cNvPr id="588" name="Line"/>
            <p:cNvSpPr/>
            <p:nvPr/>
          </p:nvSpPr>
          <p:spPr>
            <a:xfrm flipV="1">
              <a:off x="11002965" y="3533555"/>
              <a:ext cx="1" cy="14257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89" name="complete"/>
            <p:cNvSpPr txBox="1"/>
            <p:nvPr/>
          </p:nvSpPr>
          <p:spPr>
            <a:xfrm>
              <a:off x="10163792" y="5006431"/>
              <a:ext cx="1664437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b="0"/>
              </a:lvl1pPr>
            </a:lstStyle>
            <a:p>
              <a:r>
                <a:rPr sz="1266"/>
                <a:t>complete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Bootstrapping OPE coefficients"/>
          <p:cNvSpPr txBox="1">
            <a:spLocks noGrp="1"/>
          </p:cNvSpPr>
          <p:nvPr>
            <p:ph type="title"/>
          </p:nvPr>
        </p:nvSpPr>
        <p:spPr>
          <a:xfrm>
            <a:off x="2193727" y="2900662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32308">
              <a:defRPr sz="5920"/>
            </a:lvl1pPr>
          </a:lstStyle>
          <a:p>
            <a:r>
              <a:t>Bootstrapping OPE coefficients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4" name="Equation"/>
              <p:cNvSpPr txBox="1"/>
              <p:nvPr/>
            </p:nvSpPr>
            <p:spPr>
              <a:xfrm>
                <a:off x="2763283" y="1189957"/>
                <a:ext cx="7194214" cy="65902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𝒢</m:t>
                          </m:r>
                        </m:e>
                        <m:sub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1+</m:t>
                          </m:r>
                          <m:sSub>
                            <m:sSubPr>
                              <m:ctrl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ℬ</m:t>
                              </m:r>
                            </m:e>
                            <m:sub>
                              <m: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𝜆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,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𝜒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)+</m:t>
                      </m:r>
                      <m:sSub>
                        <m:sSubPr>
                          <m:ctrlP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∑</m:t>
                          </m:r>
                        </m:e>
                        <m:sub>
                          <m:sSub>
                            <m:sSubPr>
                              <m:ctrl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e>
                            <m:sub>
                              <m: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1,1,</m:t>
                          </m:r>
                          <m:sSub>
                            <m:sSubPr>
                              <m:ctrl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e>
                            <m:sub>
                              <m: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𝑛</m:t>
                              </m:r>
                            </m:sub>
                          </m:sSub>
                        </m:sub>
                        <m:sup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3656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𝒢</m:t>
                          </m:r>
                        </m:e>
                        <m:sub>
                          <m:sSub>
                            <m:sSubPr>
                              <m:ctrl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e>
                            <m:sub>
                              <m:r>
                                <a:rPr sz="3656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𝜒</m:t>
                      </m:r>
                      <m:r>
                        <a:rPr sz="3656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)=0</m:t>
                      </m:r>
                    </m:oMath>
                  </m:oMathPara>
                </a14:m>
                <a:endParaRPr sz="3656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59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283" y="1189957"/>
                <a:ext cx="7194214" cy="659027"/>
              </a:xfrm>
              <a:prstGeom prst="rect">
                <a:avLst/>
              </a:prstGeom>
              <a:blipFill>
                <a:blip r:embed="rId2"/>
                <a:stretch>
                  <a:fillRect l="-1587" r="-1058" b="-1886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5" name="Bootstrability setup"/>
          <p:cNvSpPr txBox="1">
            <a:spLocks noGrp="1"/>
          </p:cNvSpPr>
          <p:nvPr>
            <p:ph type="title" idx="4294967295"/>
          </p:nvPr>
        </p:nvSpPr>
        <p:spPr>
          <a:xfrm>
            <a:off x="2193727" y="-95907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Bootstrability setup</a:t>
            </a:r>
          </a:p>
        </p:txBody>
      </p:sp>
      <p:sp>
        <p:nvSpPr>
          <p:cNvPr id="596" name="The bootstrap equation obtained before is"/>
          <p:cNvSpPr txBox="1"/>
          <p:nvPr/>
        </p:nvSpPr>
        <p:spPr>
          <a:xfrm>
            <a:off x="1656726" y="701427"/>
            <a:ext cx="8878549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500" b="0"/>
            </a:lvl1pPr>
          </a:lstStyle>
          <a:p>
            <a:pPr defTabSz="410751" hangingPunct="0"/>
            <a:r>
              <a:rPr sz="1758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bootstrap equation obtained before is</a:t>
            </a:r>
          </a:p>
        </p:txBody>
      </p:sp>
      <p:grpSp>
        <p:nvGrpSpPr>
          <p:cNvPr id="602" name="Group"/>
          <p:cNvGrpSpPr/>
          <p:nvPr/>
        </p:nvGrpSpPr>
        <p:grpSpPr>
          <a:xfrm>
            <a:off x="1945427" y="1460271"/>
            <a:ext cx="8251346" cy="1194803"/>
            <a:chOff x="0" y="0"/>
            <a:chExt cx="11735245" cy="1699272"/>
          </a:xfrm>
        </p:grpSpPr>
        <p:sp>
          <p:nvSpPr>
            <p:cNvPr id="597" name="Circle"/>
            <p:cNvSpPr/>
            <p:nvPr/>
          </p:nvSpPr>
          <p:spPr>
            <a:xfrm>
              <a:off x="5350564" y="0"/>
              <a:ext cx="728360" cy="718742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8" name="Line"/>
            <p:cNvSpPr/>
            <p:nvPr/>
          </p:nvSpPr>
          <p:spPr>
            <a:xfrm flipV="1">
              <a:off x="3764183" y="477702"/>
              <a:ext cx="1619874" cy="7219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99" name="Now we have access to the spectrum!"/>
            <p:cNvSpPr txBox="1"/>
            <p:nvPr/>
          </p:nvSpPr>
          <p:spPr>
            <a:xfrm>
              <a:off x="0" y="1211936"/>
              <a:ext cx="6194197" cy="487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sz="2500" b="0"/>
              </a:lvl1pPr>
            </a:lstStyle>
            <a:p>
              <a:pPr defTabSz="410751" hangingPunct="0"/>
              <a:r>
                <a:rPr sz="1758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Now we have access to the spectrum!</a:t>
              </a:r>
            </a:p>
          </p:txBody>
        </p:sp>
        <p:sp>
          <p:nvSpPr>
            <p:cNvPr id="600" name="Line"/>
            <p:cNvSpPr/>
            <p:nvPr/>
          </p:nvSpPr>
          <p:spPr>
            <a:xfrm flipH="1" flipV="1">
              <a:off x="7010308" y="412138"/>
              <a:ext cx="614936" cy="6149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1" name="1D CFT is unitary"/>
                <p:cNvSpPr txBox="1"/>
                <p:nvPr/>
              </p:nvSpPr>
              <p:spPr>
                <a:xfrm>
                  <a:off x="6990546" y="969841"/>
                  <a:ext cx="4744699" cy="60433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defTabSz="410751" hangingPunct="0">
                    <a:defRPr sz="2500" b="0"/>
                  </a:pPr>
                  <a:r>
                    <a:rPr sz="1758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1D CFT is unitary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1,1,</m:t>
                          </m:r>
                          <m:r>
                            <m:rPr>
                              <m:sty m:val="p"/>
                            </m:rP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Δ</m:t>
                          </m:r>
                        </m:sub>
                        <m:sup>
                          <m:r>
                            <a:rPr sz="203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2039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≥0</m:t>
                      </m:r>
                    </m:oMath>
                  </a14:m>
                  <a:endParaRPr sz="1758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601" name="1D CFT is unitary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0546" y="969841"/>
                  <a:ext cx="4744699" cy="604337"/>
                </a:xfrm>
                <a:prstGeom prst="rect">
                  <a:avLst/>
                </a:prstGeom>
                <a:blipFill>
                  <a:blip r:embed="rId3"/>
                  <a:stretch>
                    <a:fillRect l="-3030" b="-1428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6" name="Group"/>
          <p:cNvGrpSpPr/>
          <p:nvPr/>
        </p:nvGrpSpPr>
        <p:grpSpPr>
          <a:xfrm>
            <a:off x="1699221" y="4747831"/>
            <a:ext cx="8928922" cy="1939023"/>
            <a:chOff x="0" y="-64"/>
            <a:chExt cx="12698909" cy="2757721"/>
          </a:xfrm>
        </p:grpSpPr>
        <p:sp>
          <p:nvSpPr>
            <p:cNvPr id="603" name="This can be done efficiently with Semi Definite Programming.…"/>
            <p:cNvSpPr txBox="1"/>
            <p:nvPr/>
          </p:nvSpPr>
          <p:spPr>
            <a:xfrm>
              <a:off x="0" y="-64"/>
              <a:ext cx="12698909" cy="841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defTabSz="410751" hangingPunct="0">
                <a:defRPr b="0"/>
              </a:pPr>
              <a:r>
                <a: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This can be done efficiently with Semi Definite Programming.  </a:t>
              </a:r>
            </a:p>
            <a:p>
              <a:pPr defTabSz="410751" hangingPunct="0">
                <a:defRPr b="0"/>
              </a:pPr>
              <a:r>
                <a: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We use the powerful package </a:t>
              </a:r>
              <a:r>
                <a:rPr sz="1687" kern="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SDPB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4" name="Truncation is necessary, but the bounds are rigorous:…"/>
                <p:cNvSpPr txBox="1"/>
                <p:nvPr/>
              </p:nvSpPr>
              <p:spPr>
                <a:xfrm>
                  <a:off x="0" y="1213757"/>
                  <a:ext cx="12698909" cy="15439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defTabSz="410751" hangingPunct="0">
                    <a:defRPr b="0"/>
                  </a:pPr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Truncation is necessary, but the </a:t>
                  </a:r>
                  <a:r>
                    <a:rPr sz="1687" b="1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bounds are rigorous</a:t>
                  </a:r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:</a:t>
                  </a:r>
                </a:p>
                <a:p>
                  <a:pPr defTabSz="410751" hangingPunct="0">
                    <a:defRPr b="0"/>
                  </a:pPr>
                  <a:endPara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  <a:p>
                  <a:pPr defTabSz="410751" hangingPunct="0">
                    <a:defRPr b="0"/>
                  </a:pPr>
                  <a14:m>
                    <m:oMath xmlns:m="http://schemas.openxmlformats.org/officeDocument/2006/math">
                      <m:r>
                        <a:rPr sz="2004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𝛼</m:t>
                      </m:r>
                      <m:d>
                        <m:dPr>
                          <m:begChr m:val="["/>
                          <m:endChr m:val="]"/>
                          <m:ctrlP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𝑓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𝜒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)</m:t>
                          </m:r>
                        </m:e>
                      </m:d>
                      <m:r>
                        <a:rPr sz="2004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∼</m:t>
                      </m:r>
                      <m:sSubSup>
                        <m:sSubSupPr>
                          <m:ctrlP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∑</m:t>
                          </m:r>
                        </m:e>
                        <m:sub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𝑙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2004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2004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𝑑𝑒𝑟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04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𝛼</m:t>
                          </m:r>
                        </m:e>
                        <m:sub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pPr>
                            <m:e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𝑓</m:t>
                              </m:r>
                            </m:e>
                            <m:sup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(2</m:t>
                              </m:r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𝑙</m:t>
                              </m:r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)</m:t>
                              </m:r>
                            </m:sup>
                          </m:sSup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(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𝜒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)|</m:t>
                          </m:r>
                        </m:e>
                        <m:sub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𝜒</m:t>
                          </m:r>
                          <m:r>
                            <a:rPr sz="200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=</m:t>
                          </m:r>
                          <m:f>
                            <m:fPr>
                              <m:ctrlP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1</m:t>
                              </m:r>
                            </m:num>
                            <m:den>
                              <m:r>
                                <a:rPr sz="2004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      ,   bounds better and better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2039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a:rPr sz="2039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𝑁</m:t>
                          </m:r>
                        </m:e>
                        <m:sub>
                          <m:r>
                            <a:rPr sz="2039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𝑑𝑒𝑟</m:t>
                          </m:r>
                        </m:sub>
                      </m:sSub>
                      <m:r>
                        <a:rPr sz="2039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→∞</m:t>
                      </m:r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04" name="Truncation is necessary, but the bounds are rigorous: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213757"/>
                  <a:ext cx="12698909" cy="1543900"/>
                </a:xfrm>
                <a:prstGeom prst="rect">
                  <a:avLst/>
                </a:prstGeom>
                <a:blipFill>
                  <a:blip r:embed="rId4"/>
                  <a:stretch>
                    <a:fillRect l="-994" t="-232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5" name="[Simmons-Duffin ’15]"/>
            <p:cNvSpPr txBox="1"/>
            <p:nvPr/>
          </p:nvSpPr>
          <p:spPr>
            <a:xfrm>
              <a:off x="5140179" y="402934"/>
              <a:ext cx="2266149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 algn="ctr" defTabSz="410751" hangingPunct="0"/>
              <a:r>
                <a:rPr sz="1266" kern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[Simmons-Duffin ’15]</a:t>
              </a:r>
            </a:p>
          </p:txBody>
        </p:sp>
      </p:grpSp>
      <p:grpSp>
        <p:nvGrpSpPr>
          <p:cNvPr id="614" name="Group"/>
          <p:cNvGrpSpPr/>
          <p:nvPr/>
        </p:nvGrpSpPr>
        <p:grpSpPr>
          <a:xfrm>
            <a:off x="1631539" y="2977242"/>
            <a:ext cx="9972829" cy="1926621"/>
            <a:chOff x="-1" y="-1"/>
            <a:chExt cx="14183578" cy="2740080"/>
          </a:xfrm>
        </p:grpSpPr>
        <p:sp>
          <p:nvSpPr>
            <p:cNvPr id="607" name="Line"/>
            <p:cNvSpPr/>
            <p:nvPr/>
          </p:nvSpPr>
          <p:spPr>
            <a:xfrm>
              <a:off x="6349454" y="1117840"/>
              <a:ext cx="1" cy="47371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613" name="Group"/>
            <p:cNvGrpSpPr/>
            <p:nvPr/>
          </p:nvGrpSpPr>
          <p:grpSpPr>
            <a:xfrm>
              <a:off x="-1" y="-1"/>
              <a:ext cx="14183578" cy="2740080"/>
              <a:chOff x="0" y="0"/>
              <a:chExt cx="14183576" cy="2740078"/>
            </a:xfrm>
          </p:grpSpPr>
          <p:sp>
            <p:nvSpPr>
              <p:cNvPr id="608" name="Use inequalities to bound the allowed conformal data."/>
              <p:cNvSpPr txBox="1"/>
              <p:nvPr/>
            </p:nvSpPr>
            <p:spPr>
              <a:xfrm>
                <a:off x="99467" y="1507431"/>
                <a:ext cx="12499975" cy="4718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>
                  <a:defRPr b="0"/>
                </a:lvl1pPr>
              </a:lstStyle>
              <a:p>
                <a:pPr algn="ctr" defTabSz="410751" hangingPunct="0"/>
                <a:r>
                  <a: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Use inequalities to bound the allowed conformal data.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9" name="Given a linear functional  , impose how it acts on the crossing equation"/>
                  <p:cNvSpPr txBox="1"/>
                  <p:nvPr/>
                </p:nvSpPr>
                <p:spPr>
                  <a:xfrm>
                    <a:off x="0" y="581392"/>
                    <a:ext cx="12698909" cy="56120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ma14="http://schemas.microsoft.com/office/mac/drawingml/2011/main" val="1"/>
                    </a:ext>
                  </a:extLst>
                </p:spPr>
                <p:txBody>
                  <a:bodyPr wrap="square" lIns="35719" tIns="35719" rIns="35719" bIns="35719" numCol="1" anchor="ctr">
                    <a:spAutoFit/>
                  </a:bodyPr>
                  <a:lstStyle/>
                  <a:p>
                    <a:pPr algn="ctr" defTabSz="410751" hangingPunct="0">
                      <a:defRPr b="0"/>
                    </a:pPr>
                    <a:r>
                      <a:rPr sz="1687" kern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Given a linear functional </a:t>
                    </a:r>
                    <a14:m>
                      <m:oMath xmlns:m="http://schemas.openxmlformats.org/officeDocument/2006/math">
                        <m:r>
                          <a:rPr sz="2144" i="1" kern="0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𝛼</m:t>
                        </m:r>
                      </m:oMath>
                    </a14:m>
                    <a:r>
                      <a:rPr sz="1687" kern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rPr>
                      <a:t>, impose how it acts on the crossing equation</a:t>
                    </a:r>
                    <a:endParaRPr sz="1687" kern="0">
                      <a:solidFill>
                        <a:srgbClr val="EE220C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endParaRPr>
                  </a:p>
                </p:txBody>
              </p:sp>
            </mc:Choice>
            <mc:Fallback xmlns="">
              <p:sp>
                <p:nvSpPr>
                  <p:cNvPr id="609" name="Given a linear functional  , impose how it acts on the crossing 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581392"/>
                    <a:ext cx="12698909" cy="56120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8750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10" name="General numerical bootstrap setup:"/>
              <p:cNvSpPr txBox="1"/>
              <p:nvPr/>
            </p:nvSpPr>
            <p:spPr>
              <a:xfrm>
                <a:off x="0" y="7663"/>
                <a:ext cx="12698909" cy="4718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ctr" defTabSz="410751" hangingPunct="0"/>
                <a:r>
                  <a:rPr sz="1687" b="1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General numerical bootstrap setup: </a:t>
                </a:r>
              </a:p>
            </p:txBody>
          </p:sp>
          <p:sp>
            <p:nvSpPr>
              <p:cNvPr id="611" name="[El-Showk,Paulos,Poland,Rychkov,…"/>
              <p:cNvSpPr txBox="1"/>
              <p:nvPr/>
            </p:nvSpPr>
            <p:spPr>
              <a:xfrm>
                <a:off x="7730873" y="2083398"/>
                <a:ext cx="6452703" cy="6566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ctr" defTabSz="410751" hangingPunct="0">
                  <a:defRPr sz="1800" b="0">
                    <a:solidFill>
                      <a:srgbClr val="61D836">
                        <a:hueOff val="914337"/>
                        <a:satOff val="31515"/>
                        <a:lumOff val="-30790"/>
                      </a:srgbClr>
                    </a:solidFill>
                  </a:defRPr>
                </a:pPr>
                <a:r>
                  <a:rPr sz="1266" kern="0">
                    <a:solidFill>
                      <a:srgbClr val="61D836">
                        <a:hueOff val="914337"/>
                        <a:satOff val="31515"/>
                        <a:lumOff val="-30790"/>
                      </a:srgb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[El-Showk,Paulos,Poland,Rychkov,</a:t>
                </a:r>
              </a:p>
              <a:p>
                <a:pPr algn="ctr" defTabSz="410751" hangingPunct="0">
                  <a:defRPr sz="1800" b="0">
                    <a:solidFill>
                      <a:srgbClr val="61D836">
                        <a:hueOff val="914337"/>
                        <a:satOff val="31515"/>
                        <a:lumOff val="-30790"/>
                      </a:srgbClr>
                    </a:solidFill>
                  </a:defRPr>
                </a:pPr>
                <a:r>
                  <a:rPr sz="1266" kern="0">
                    <a:solidFill>
                      <a:srgbClr val="61D836">
                        <a:hueOff val="914337"/>
                        <a:satOff val="31515"/>
                        <a:lumOff val="-30790"/>
                      </a:srgbClr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Simmons-Duffin,Vichi ’12]</a:t>
                </a:r>
              </a:p>
            </p:txBody>
          </p:sp>
          <p:sp>
            <p:nvSpPr>
              <p:cNvPr id="612" name="Rounded Rectangle"/>
              <p:cNvSpPr/>
              <p:nvPr/>
            </p:nvSpPr>
            <p:spPr>
              <a:xfrm>
                <a:off x="845594" y="0"/>
                <a:ext cx="11007721" cy="2053221"/>
              </a:xfrm>
              <a:prstGeom prst="roundRect">
                <a:avLst>
                  <a:gd name="adj" fmla="val 20121"/>
                </a:avLst>
              </a:prstGeom>
              <a:noFill/>
              <a:ln w="25400" cap="flat">
                <a:solidFill>
                  <a:schemeClr val="accent2">
                    <a:hueOff val="167855"/>
                    <a:satOff val="17755"/>
                    <a:lumOff val="-16671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 animBg="1" advAuto="0"/>
      <p:bldP spid="606" grpId="0" animBg="1" advAuto="0"/>
      <p:bldP spid="61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osi.jpeg" descr="pos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86" y="624742"/>
            <a:ext cx="4242660" cy="267817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9" name="Equation"/>
              <p:cNvSpPr txBox="1"/>
              <p:nvPr/>
            </p:nvSpPr>
            <p:spPr>
              <a:xfrm>
                <a:off x="1838962" y="188058"/>
                <a:ext cx="1250086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𝛼</m:t>
                          </m:r>
                        </m:e>
                        <m:sup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𝑢𝑝𝑝𝑒𝑟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sz="1969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3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962" y="188058"/>
                <a:ext cx="1250086" cy="303032"/>
              </a:xfrm>
              <a:prstGeom prst="rect">
                <a:avLst/>
              </a:prstGeom>
              <a:blipFill>
                <a:blip r:embed="rId3"/>
                <a:stretch>
                  <a:fillRect l="-1951" b="-36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Equation"/>
              <p:cNvSpPr txBox="1"/>
              <p:nvPr/>
            </p:nvSpPr>
            <p:spPr>
              <a:xfrm>
                <a:off x="5430589" y="2956367"/>
                <a:ext cx="221214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969" i="1" ker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Δ</m:t>
                      </m:r>
                    </m:oMath>
                  </m:oMathPara>
                </a14:m>
                <a:endParaRPr sz="1969" kern="0">
                  <a:solidFill>
                    <a:srgbClr val="5C5C5C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4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589" y="2956367"/>
                <a:ext cx="221214" cy="303032"/>
              </a:xfrm>
              <a:prstGeom prst="rect">
                <a:avLst/>
              </a:prstGeom>
              <a:blipFill>
                <a:blip r:embed="rId4"/>
                <a:stretch>
                  <a:fillRect l="-25000" r="-22222" b="-8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1" name="nega.jpeg" descr="neg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982" y="3910846"/>
            <a:ext cx="4699001" cy="290750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2" name="Equation"/>
              <p:cNvSpPr txBox="1"/>
              <p:nvPr/>
            </p:nvSpPr>
            <p:spPr>
              <a:xfrm>
                <a:off x="10217894" y="3832115"/>
                <a:ext cx="221214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969" i="1" kern="0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Δ</m:t>
                      </m:r>
                    </m:oMath>
                  </m:oMathPara>
                </a14:m>
                <a:endParaRPr sz="1969" kern="0">
                  <a:solidFill>
                    <a:srgbClr val="5C5C5C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4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7894" y="3832115"/>
                <a:ext cx="221214" cy="303032"/>
              </a:xfrm>
              <a:prstGeom prst="rect">
                <a:avLst/>
              </a:prstGeom>
              <a:blipFill>
                <a:blip r:embed="rId6"/>
                <a:stretch>
                  <a:fillRect l="-22222" r="-25000" b="-1020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3" name="Equation"/>
              <p:cNvSpPr txBox="1"/>
              <p:nvPr/>
            </p:nvSpPr>
            <p:spPr>
              <a:xfrm>
                <a:off x="5891974" y="3507048"/>
                <a:ext cx="1224438" cy="30848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𝛼</m:t>
                          </m:r>
                        </m:e>
                        <m:sup>
                          <m: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𝑙𝑜𝑤𝑒𝑟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sz="1969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1969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sz="1969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4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974" y="3507048"/>
                <a:ext cx="1224438" cy="308482"/>
              </a:xfrm>
              <a:prstGeom prst="rect">
                <a:avLst/>
              </a:prstGeom>
              <a:blipFill>
                <a:blip r:embed="rId7"/>
                <a:stretch>
                  <a:fillRect l="-2000" b="-3529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4" name="Equation"/>
              <p:cNvSpPr txBox="1"/>
              <p:nvPr/>
            </p:nvSpPr>
            <p:spPr>
              <a:xfrm>
                <a:off x="2982269" y="3800898"/>
                <a:ext cx="339132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Δ</m:t>
                          </m:r>
                        </m:e>
                        <m:sub>
                          <m: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969" kern="0">
                  <a:solidFill>
                    <a:srgbClr val="5C5C5C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4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269" y="3800898"/>
                <a:ext cx="339132" cy="303032"/>
              </a:xfrm>
              <a:prstGeom prst="rect">
                <a:avLst/>
              </a:prstGeom>
              <a:blipFill>
                <a:blip r:embed="rId8"/>
                <a:stretch>
                  <a:fillRect l="-14286" r="-1786" b="-183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5" name="Line"/>
          <p:cNvSpPr/>
          <p:nvPr/>
        </p:nvSpPr>
        <p:spPr>
          <a:xfrm flipV="1">
            <a:off x="2998209" y="3312883"/>
            <a:ext cx="1" cy="478053"/>
          </a:xfrm>
          <a:prstGeom prst="line">
            <a:avLst/>
          </a:prstGeom>
          <a:ln w="25400">
            <a:solidFill>
              <a:srgbClr val="747676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687" kern="0">
              <a:solidFill>
                <a:srgbClr val="5C5C5C"/>
              </a:solidFill>
              <a:latin typeface="DIN Alternate Bold"/>
              <a:sym typeface="DIN Alternate Bold"/>
            </a:endParaRPr>
          </a:p>
        </p:txBody>
      </p:sp>
      <p:sp>
        <p:nvSpPr>
          <p:cNvPr id="646" name="Line"/>
          <p:cNvSpPr/>
          <p:nvPr/>
        </p:nvSpPr>
        <p:spPr>
          <a:xfrm flipV="1">
            <a:off x="7418232" y="4146688"/>
            <a:ext cx="1" cy="478053"/>
          </a:xfrm>
          <a:prstGeom prst="line">
            <a:avLst/>
          </a:prstGeom>
          <a:ln w="25400">
            <a:solidFill>
              <a:srgbClr val="747676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687" kern="0">
              <a:solidFill>
                <a:srgbClr val="5C5C5C"/>
              </a:solidFill>
              <a:latin typeface="DIN Alternate Bold"/>
              <a:sym typeface="DIN Alternate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7" name="Equation"/>
              <p:cNvSpPr txBox="1"/>
              <p:nvPr/>
            </p:nvSpPr>
            <p:spPr>
              <a:xfrm>
                <a:off x="7375699" y="4666160"/>
                <a:ext cx="339132" cy="3030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Δ</m:t>
                          </m:r>
                        </m:e>
                        <m:sub>
                          <m:r>
                            <a:rPr sz="1969" i="1" ker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1969" kern="0">
                  <a:solidFill>
                    <a:srgbClr val="5C5C5C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64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699" y="4666160"/>
                <a:ext cx="339132" cy="303032"/>
              </a:xfrm>
              <a:prstGeom prst="rect">
                <a:avLst/>
              </a:prstGeom>
              <a:blipFill>
                <a:blip r:embed="rId9"/>
                <a:stretch>
                  <a:fillRect l="-16071" r="-1786" b="-16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8" name="The two functionals for coupling g=1/2,"/>
              <p:cNvSpPr txBox="1"/>
              <p:nvPr/>
            </p:nvSpPr>
            <p:spPr>
              <a:xfrm>
                <a:off x="5103633" y="540774"/>
                <a:ext cx="6037808" cy="4076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 defTabSz="410751" hangingPunct="0">
                  <a:spcBef>
                    <a:spcPts val="984"/>
                  </a:spcBef>
                  <a:defRPr sz="2800" b="0" i="1" spc="2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pPr>
                <a:r>
                  <a:rPr sz="1969" i="1" kern="0" spc="20">
                    <a:solidFill>
                      <a:srgbClr val="000000"/>
                    </a:solidFill>
                    <a:latin typeface="Iowan Old Style Roman"/>
                    <a:sym typeface="Iowan Old Style Roman"/>
                  </a:rPr>
                  <a:t>The two functionals for coupling g=1/2,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180" i="1" kern="0" spc="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owan Old Style Roman"/>
                          </a:rPr>
                        </m:ctrlPr>
                      </m:sSubPr>
                      <m:e>
                        <m:r>
                          <a:rPr sz="2180" i="1" kern="0" spc="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owan Old Style Roman"/>
                          </a:rPr>
                          <m:t>𝑁</m:t>
                        </m:r>
                      </m:e>
                      <m:sub>
                        <m:r>
                          <a:rPr sz="2180" i="1" kern="0" spc="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Iowan Old Style Roman"/>
                          </a:rPr>
                          <m:t>𝑑𝑒𝑟</m:t>
                        </m:r>
                      </m:sub>
                    </m:sSub>
                    <m:r>
                      <a:rPr sz="2180" i="1" kern="0" spc="2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Iowan Old Style Roman"/>
                      </a:rPr>
                      <m:t>=20</m:t>
                    </m:r>
                  </m:oMath>
                </a14:m>
                <a:endParaRPr sz="1969" i="1" kern="0" spc="20">
                  <a:solidFill>
                    <a:srgbClr val="000000"/>
                  </a:solidFill>
                  <a:latin typeface="Iowan Old Style Roman"/>
                  <a:sym typeface="Iowan Old Style Roman"/>
                </a:endParaRPr>
              </a:p>
            </p:txBody>
          </p:sp>
        </mc:Choice>
        <mc:Fallback xmlns="">
          <p:sp>
            <p:nvSpPr>
              <p:cNvPr id="648" name="The two functionals for coupling g=1/2,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633" y="540774"/>
                <a:ext cx="6037808" cy="407612"/>
              </a:xfrm>
              <a:prstGeom prst="rect">
                <a:avLst/>
              </a:prstGeom>
              <a:blipFill>
                <a:blip r:embed="rId10"/>
                <a:stretch>
                  <a:fillRect l="-1887" t="-3030" b="-2727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Line"/>
          <p:cNvSpPr/>
          <p:nvPr/>
        </p:nvSpPr>
        <p:spPr>
          <a:xfrm flipH="1" flipV="1">
            <a:off x="3030535" y="2037411"/>
            <a:ext cx="573754" cy="573754"/>
          </a:xfrm>
          <a:prstGeom prst="line">
            <a:avLst/>
          </a:prstGeom>
          <a:ln w="25400">
            <a:solidFill>
              <a:srgbClr val="747676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687" kern="0">
              <a:solidFill>
                <a:srgbClr val="5C5C5C"/>
              </a:solidFill>
              <a:latin typeface="DIN Alternate Bold"/>
              <a:sym typeface="DIN Alternate Bold"/>
            </a:endParaRPr>
          </a:p>
        </p:txBody>
      </p:sp>
      <p:sp>
        <p:nvSpPr>
          <p:cNvPr id="651" name="Strong coupling"/>
          <p:cNvSpPr txBox="1"/>
          <p:nvPr/>
        </p:nvSpPr>
        <p:spPr>
          <a:xfrm>
            <a:off x="2985457" y="2545641"/>
            <a:ext cx="1305807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spcBef>
                <a:spcPts val="1400"/>
              </a:spcBef>
              <a:defRPr sz="1900" b="0" i="1" spc="19">
                <a:solidFill>
                  <a:srgbClr val="FF26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</a:lstStyle>
          <a:p>
            <a:pPr defTabSz="410751" hangingPunct="0">
              <a:spcBef>
                <a:spcPts val="984"/>
              </a:spcBef>
              <a:defRPr>
                <a:solidFill>
                  <a:srgbClr val="5C5C5C"/>
                </a:solidFill>
              </a:defRPr>
            </a:pPr>
            <a:r>
              <a:rPr sz="1336" kern="0" spc="13"/>
              <a:t>Strong coupling</a:t>
            </a:r>
          </a:p>
        </p:txBody>
      </p:sp>
      <p:sp>
        <p:nvSpPr>
          <p:cNvPr id="652" name="[Ferrero Meneghelli ’21]"/>
          <p:cNvSpPr txBox="1"/>
          <p:nvPr/>
        </p:nvSpPr>
        <p:spPr>
          <a:xfrm>
            <a:off x="2755645" y="2631605"/>
            <a:ext cx="1845261" cy="48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spcBef>
                <a:spcPts val="1400"/>
              </a:spcBef>
              <a:defRPr sz="1900" b="0" i="1" spc="19">
                <a:solidFill>
                  <a:srgbClr val="605C68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</a:lstStyle>
          <a:p>
            <a:pPr defTabSz="410751" hangingPunct="0">
              <a:spcBef>
                <a:spcPts val="984"/>
              </a:spcBef>
              <a:defRPr>
                <a:solidFill>
                  <a:srgbClr val="000000"/>
                </a:solidFill>
              </a:defRPr>
            </a:pPr>
            <a:r>
              <a:rPr sz="1336" kern="0" spc="13"/>
              <a:t>[Ferrero Meneghelli ’21]</a:t>
            </a:r>
          </a:p>
        </p:txBody>
      </p:sp>
      <p:pic>
        <p:nvPicPr>
          <p:cNvPr id="653" name="C1plotK.png" descr="C1plot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92" y="504655"/>
            <a:ext cx="8994328" cy="558098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4" name="OPE coefficient   including only 2 states"/>
              <p:cNvSpPr txBox="1">
                <a:spLocks noGrp="1"/>
              </p:cNvSpPr>
              <p:nvPr>
                <p:ph type="title" idx="4294967295"/>
              </p:nvPr>
            </p:nvSpPr>
            <p:spPr>
              <a:xfrm>
                <a:off x="519953" y="-95907"/>
                <a:ext cx="11170023" cy="840089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defTabSz="209482">
                  <a:defRPr sz="4080"/>
                </a:pPr>
                <a:r>
                  <a:t>OPE coefficient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362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3621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sz="3621" i="1">
                            <a:latin typeface="Cambria Math" panose="02040503050406030204" pitchFamily="18" charset="0"/>
                          </a:rPr>
                          <m:t>1,1,</m:t>
                        </m:r>
                        <m:sSub>
                          <m:sSubPr>
                            <m:ctrlPr>
                              <a:rPr sz="362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sz="3621" i="1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sz="3621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sz="3621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t>including only 2 states</a:t>
                </a:r>
              </a:p>
            </p:txBody>
          </p:sp>
        </mc:Choice>
        <mc:Fallback xmlns="">
          <p:sp>
            <p:nvSpPr>
              <p:cNvPr id="654" name="OPE coefficient   including only 2 states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519953" y="-95907"/>
                <a:ext cx="11170023" cy="840089"/>
              </a:xfrm>
              <a:prstGeom prst="rect">
                <a:avLst/>
              </a:prstGeom>
              <a:blipFill>
                <a:blip r:embed="rId3"/>
                <a:stretch>
                  <a:fillRect t="-11940" b="-19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3" name="Group"/>
          <p:cNvGrpSpPr/>
          <p:nvPr/>
        </p:nvGrpSpPr>
        <p:grpSpPr>
          <a:xfrm>
            <a:off x="1717299" y="2108098"/>
            <a:ext cx="5484687" cy="5433231"/>
            <a:chOff x="0" y="215900"/>
            <a:chExt cx="7800442" cy="7727261"/>
          </a:xfrm>
        </p:grpSpPr>
        <p:sp>
          <p:nvSpPr>
            <p:cNvPr id="655" name="Line"/>
            <p:cNvSpPr/>
            <p:nvPr/>
          </p:nvSpPr>
          <p:spPr>
            <a:xfrm flipH="1">
              <a:off x="2823436" y="330199"/>
              <a:ext cx="732049" cy="199530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b="0">
                  <a:solidFill>
                    <a:srgbClr val="5C5C5C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 sz="1687" kern="0">
                <a:solidFill>
                  <a:srgbClr val="5C5C5C"/>
                </a:solidFill>
                <a:latin typeface="DIN Alternate Bold"/>
                <a:sym typeface="DIN Alternate Bold"/>
              </a:endParaRPr>
            </a:p>
          </p:txBody>
        </p:sp>
        <p:sp>
          <p:nvSpPr>
            <p:cNvPr id="656" name="Strong coupling"/>
            <p:cNvSpPr/>
            <p:nvPr/>
          </p:nvSpPr>
          <p:spPr>
            <a:xfrm>
              <a:off x="3597963" y="2159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spcBef>
                  <a:spcPts val="1400"/>
                </a:spcBef>
                <a:defRPr sz="1900" b="0" i="1" spc="19">
                  <a:solidFill>
                    <a:srgbClr val="FF2600"/>
                  </a:solidFill>
                  <a:latin typeface="Iowan Old Style Roman"/>
                  <a:ea typeface="Iowan Old Style Roman"/>
                  <a:cs typeface="Iowan Old Style Roman"/>
                  <a:sym typeface="Iowan Old Style Roman"/>
                </a:defRPr>
              </a:lvl1pPr>
            </a:lstStyle>
            <a:p>
              <a:pPr defTabSz="410751" hangingPunct="0">
                <a:spcBef>
                  <a:spcPts val="984"/>
                </a:spcBef>
                <a:defRPr>
                  <a:solidFill>
                    <a:srgbClr val="5C5C5C"/>
                  </a:solidFill>
                </a:defRPr>
              </a:pPr>
              <a:r>
                <a:rPr sz="1336" kern="0" spc="13"/>
                <a:t>Strong coupling</a:t>
              </a:r>
            </a:p>
          </p:txBody>
        </p:sp>
        <p:sp>
          <p:nvSpPr>
            <p:cNvPr id="657" name="[Ferrero Meneghelli ’21]"/>
            <p:cNvSpPr/>
            <p:nvPr/>
          </p:nvSpPr>
          <p:spPr>
            <a:xfrm>
              <a:off x="3690371" y="338042"/>
              <a:ext cx="2624371" cy="379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 algn="ctr" defTabSz="410751" hangingPunct="0"/>
              <a:r>
                <a:rPr sz="1266" kern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[Ferrero Meneghelli ’21]</a:t>
              </a:r>
            </a:p>
          </p:txBody>
        </p:sp>
        <p:sp>
          <p:nvSpPr>
            <p:cNvPr id="658" name="Weak coupling"/>
            <p:cNvSpPr/>
            <p:nvPr/>
          </p:nvSpPr>
          <p:spPr>
            <a:xfrm>
              <a:off x="1669063" y="425422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spcBef>
                  <a:spcPts val="1400"/>
                </a:spcBef>
                <a:defRPr sz="1900" b="0" i="1" spc="19">
                  <a:solidFill>
                    <a:srgbClr val="FF2600"/>
                  </a:solidFill>
                  <a:latin typeface="Iowan Old Style Roman"/>
                  <a:ea typeface="Iowan Old Style Roman"/>
                  <a:cs typeface="Iowan Old Style Roman"/>
                  <a:sym typeface="Iowan Old Style Roman"/>
                </a:defRPr>
              </a:lvl1pPr>
            </a:lstStyle>
            <a:p>
              <a:pPr defTabSz="410751" hangingPunct="0">
                <a:spcBef>
                  <a:spcPts val="984"/>
                </a:spcBef>
                <a:defRPr>
                  <a:solidFill>
                    <a:srgbClr val="5C5C5C"/>
                  </a:solidFill>
                </a:defRPr>
              </a:pPr>
              <a:r>
                <a:rPr sz="1336" kern="0" spc="13"/>
                <a:t>Weak coupling</a:t>
              </a:r>
            </a:p>
          </p:txBody>
        </p:sp>
        <p:sp>
          <p:nvSpPr>
            <p:cNvPr id="659" name="[Kiryu Komatsu’18] ; [Cavaglià, Gromov, Julius, MP ’22]"/>
            <p:cNvSpPr/>
            <p:nvPr/>
          </p:nvSpPr>
          <p:spPr>
            <a:xfrm>
              <a:off x="1596372" y="4389064"/>
              <a:ext cx="6204070" cy="379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 defTabSz="410751" hangingPunct="0">
                <a:defRPr sz="1800" b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</a:defRPr>
              </a:pP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[</a:t>
              </a:r>
              <a:r>
                <a:rPr sz="1266" kern="0" dirty="0" err="1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Kiryu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Komatsu’18]</a:t>
              </a:r>
              <a:r>
                <a:rPr sz="1266" kern="0" dirty="0">
                  <a:solidFill>
                    <a:srgbClr val="605C6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; 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[</a:t>
              </a:r>
              <a:r>
                <a:rPr sz="1266" kern="0" dirty="0" err="1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Cavaglià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</a:t>
              </a:r>
              <a:r>
                <a:rPr lang="en-GB"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NG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Julius, </a:t>
              </a:r>
              <a:r>
                <a:rPr lang="en-GB" sz="1266" b="1" kern="0" dirty="0" err="1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Preti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’22]</a:t>
              </a:r>
            </a:p>
          </p:txBody>
        </p:sp>
        <p:sp>
          <p:nvSpPr>
            <p:cNvPr id="660" name="Line"/>
            <p:cNvSpPr/>
            <p:nvPr/>
          </p:nvSpPr>
          <p:spPr>
            <a:xfrm flipH="1" flipV="1">
              <a:off x="1200190" y="4034118"/>
              <a:ext cx="440044" cy="231812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b="0">
                  <a:solidFill>
                    <a:srgbClr val="5C5C5C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 sz="1687" kern="0">
                <a:solidFill>
                  <a:srgbClr val="5C5C5C"/>
                </a:solidFill>
                <a:latin typeface="DIN Alternate Bold"/>
                <a:sym typeface="DIN Alternate 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1" name="The error is computed measuring the thickness of the region, namely"/>
                <p:cNvSpPr/>
                <p:nvPr/>
              </p:nvSpPr>
              <p:spPr>
                <a:xfrm>
                  <a:off x="0" y="6271068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/>
                <a:p>
                  <a:pPr defTabSz="410751" hangingPunct="0">
                    <a:defRPr b="0"/>
                  </a:pPr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The error is computed measuring the thickness of the region, namely </a:t>
                  </a:r>
                  <a14:m>
                    <m:oMath xmlns:m="http://schemas.openxmlformats.org/officeDocument/2006/math">
                      <m:r>
                        <a:rPr sz="172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1/2(</m:t>
                      </m:r>
                      <m:sSubSup>
                        <m:sSubSupPr>
                          <m:ctrlP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upper</m:t>
                          </m:r>
                        </m:sub>
                        <m:sup>
                          <m: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72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−</m:t>
                      </m:r>
                      <m:sSubSup>
                        <m:sSubSupPr>
                          <m:ctrlP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lower</m:t>
                          </m:r>
                        </m:sub>
                        <m:sup>
                          <m:r>
                            <a:rPr sz="172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72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a14:m>
                  <a:endParaRPr sz="1406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661" name="The error is computed measuring the thickness of the region, namely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6271068"/>
                  <a:ext cx="1270001" cy="1270001"/>
                </a:xfrm>
                <a:prstGeom prst="line">
                  <a:avLst/>
                </a:prstGeom>
                <a:blipFill>
                  <a:blip r:embed="rId4"/>
                  <a:stretch>
                    <a:fillRect l="-15493" t="-22535" r="-86478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2" name="Strong coupling has higher precision ( ) than weak coupling ( )"/>
                <p:cNvSpPr/>
                <p:nvPr/>
              </p:nvSpPr>
              <p:spPr>
                <a:xfrm>
                  <a:off x="0" y="6673160"/>
                  <a:ext cx="1270000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/>
                <a:p>
                  <a:pPr defTabSz="410751" hangingPunct="0">
                    <a:defRPr b="0"/>
                  </a:pPr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Strong coupling has higher precision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</m:e>
                        <m:sup>
                          <m: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−4</m:t>
                          </m:r>
                        </m:sup>
                      </m:sSup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) than weak coupling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</m:e>
                        <m:sup>
                          <m:r>
                            <a:rPr sz="218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−2</m:t>
                          </m:r>
                        </m:sup>
                      </m:sSup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62" name="Strong coupling has higher precision ( ) than weak coupling ( )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6673160"/>
                  <a:ext cx="1270000" cy="1270001"/>
                </a:xfrm>
                <a:prstGeom prst="line">
                  <a:avLst/>
                </a:prstGeom>
                <a:blipFill>
                  <a:blip r:embed="rId5"/>
                  <a:stretch>
                    <a:fillRect l="-15493" t="-19718" r="-684507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4" name="[Cavaglià, Gromov, Julius, MP ’21]"/>
          <p:cNvSpPr txBox="1"/>
          <p:nvPr/>
        </p:nvSpPr>
        <p:spPr>
          <a:xfrm>
            <a:off x="2263132" y="813833"/>
            <a:ext cx="233717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1800" b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</a:defRPr>
            </a:pP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</a:t>
            </a:r>
            <a:r>
              <a:rPr sz="1266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Cavaglià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NG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Julius, </a:t>
            </a:r>
            <a:r>
              <a:rPr lang="en-GB" sz="1266" b="1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Preti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’21]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067" y="680771"/>
            <a:ext cx="8501867" cy="5496458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First 3 OPE coefficients including the first 10 states"/>
          <p:cNvSpPr txBox="1">
            <a:spLocks noGrp="1"/>
          </p:cNvSpPr>
          <p:nvPr>
            <p:ph type="title"/>
          </p:nvPr>
        </p:nvSpPr>
        <p:spPr>
          <a:xfrm>
            <a:off x="1402619" y="-95907"/>
            <a:ext cx="9724295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62889">
              <a:defRPr sz="3600"/>
            </a:lvl1pPr>
          </a:lstStyle>
          <a:p>
            <a:r>
              <a:t>First 3 OPE coefficients including the first 10 states</a:t>
            </a:r>
          </a:p>
        </p:txBody>
      </p:sp>
      <p:sp>
        <p:nvSpPr>
          <p:cNvPr id="685" name="[Cavaglià, Gromov, Julius, MP ’22]"/>
          <p:cNvSpPr txBox="1"/>
          <p:nvPr/>
        </p:nvSpPr>
        <p:spPr>
          <a:xfrm>
            <a:off x="4927412" y="633717"/>
            <a:ext cx="233717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1800" b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</a:defRPr>
            </a:pP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</a:t>
            </a:r>
            <a:r>
              <a:rPr sz="1266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Cavaglià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NG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Julius, </a:t>
            </a:r>
            <a:r>
              <a:rPr lang="en-GB" sz="1266" b="1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Preti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’22]</a:t>
            </a:r>
          </a:p>
        </p:txBody>
      </p:sp>
      <p:sp>
        <p:nvSpPr>
          <p:cNvPr id="686" name="The error reduces from 16% to 75% depending on the coupling"/>
          <p:cNvSpPr txBox="1"/>
          <p:nvPr/>
        </p:nvSpPr>
        <p:spPr>
          <a:xfrm>
            <a:off x="3012793" y="6286801"/>
            <a:ext cx="622285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b="0"/>
            </a:lvl1pPr>
          </a:lstStyle>
          <a:p>
            <a:pPr defTabSz="410751" hangingPunct="0"/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error reduces from 16% to 75% depending on the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7" name="Text"/>
              <p:cNvSpPr txBox="1"/>
              <p:nvPr/>
            </p:nvSpPr>
            <p:spPr>
              <a:xfrm>
                <a:off x="2666490" y="1159731"/>
                <a:ext cx="1390061" cy="4076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algn="l">
                  <a:spcBef>
                    <a:spcPts val="1400"/>
                  </a:spcBef>
                  <a:defRPr sz="2800" b="0" i="1" spc="2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lvl1pPr>
              </a:lstStyle>
              <a:p>
                <a:pPr defTabSz="410751" hangingPunct="0">
                  <a:spcBef>
                    <a:spcPts val="984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80" i="1" kern="0" spc="2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80" kern="0" spc="2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sz="2180" kern="0" spc="2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𝑑𝑒𝑟</m:t>
                          </m:r>
                        </m:sub>
                      </m:sSub>
                      <m:r>
                        <a:rPr sz="2180" kern="0" spc="2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=60</m:t>
                      </m:r>
                    </m:oMath>
                  </m:oMathPara>
                </a14:m>
                <a:endParaRPr sz="1969" kern="0" spc="2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8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90" y="1159731"/>
                <a:ext cx="1390061" cy="407612"/>
              </a:xfrm>
              <a:prstGeom prst="rect">
                <a:avLst/>
              </a:prstGeom>
              <a:blipFill>
                <a:blip r:embed="rId3"/>
                <a:stretch>
                  <a:fillRect l="-4505" b="-606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84DB3-0697-5E69-63AA-CD2D280FB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 to go beyond spectrum - basics</a:t>
            </a:r>
          </a:p>
        </p:txBody>
      </p:sp>
      <p:pic>
        <p:nvPicPr>
          <p:cNvPr id="1028" name="Picture 4" descr="В отпуск на раскопки: как на время стать археологом | RUSSIA.TRAVEL">
            <a:extLst>
              <a:ext uri="{FF2B5EF4-FFF2-40B4-BE49-F238E27FC236}">
                <a16:creationId xmlns:a16="http://schemas.microsoft.com/office/drawing/2014/main" id="{A717F823-6593-BC89-4CA6-D0C8271216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69" y="2184795"/>
            <a:ext cx="4715961" cy="31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C6FF24-63F6-3477-8BA8-0CB6B18968DA}"/>
              </a:ext>
            </a:extLst>
          </p:cNvPr>
          <p:cNvSpPr txBox="1"/>
          <p:nvPr/>
        </p:nvSpPr>
        <p:spPr>
          <a:xfrm>
            <a:off x="1898961" y="5819732"/>
            <a:ext cx="277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Integrability: </a:t>
            </a:r>
            <a:r>
              <a:rPr lang="en-US" err="1"/>
              <a:t>SoV</a:t>
            </a:r>
            <a:r>
              <a:rPr lang="en-US"/>
              <a:t>, Hexagons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B0FC98-026E-176A-EC9A-9BA8FBBA5A17}"/>
              </a:ext>
            </a:extLst>
          </p:cNvPr>
          <p:cNvGrpSpPr/>
          <p:nvPr/>
        </p:nvGrpSpPr>
        <p:grpSpPr>
          <a:xfrm>
            <a:off x="6553502" y="2046686"/>
            <a:ext cx="4159227" cy="4142378"/>
            <a:chOff x="6553502" y="2046686"/>
            <a:chExt cx="4159227" cy="4142378"/>
          </a:xfrm>
        </p:grpSpPr>
        <p:pic>
          <p:nvPicPr>
            <p:cNvPr id="1026" name="Picture 2" descr="Лом-гвоздодер MATRIX 900х29х15 мм [25235] — цена, описание, характеристики,  отзывы, купить в Самаре в интернет-магазине">
              <a:extLst>
                <a:ext uri="{FF2B5EF4-FFF2-40B4-BE49-F238E27FC236}">
                  <a16:creationId xmlns:a16="http://schemas.microsoft.com/office/drawing/2014/main" id="{17CB6407-7314-C8B0-2BA6-FBDE2BE40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502" y="2046686"/>
              <a:ext cx="3994878" cy="3419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893416-A9AA-F014-7B06-750E12D0243C}"/>
                </a:ext>
              </a:extLst>
            </p:cNvPr>
            <p:cNvSpPr txBox="1"/>
            <p:nvPr/>
          </p:nvSpPr>
          <p:spPr>
            <a:xfrm>
              <a:off x="6786590" y="5819732"/>
              <a:ext cx="3926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Bootstrability</a:t>
              </a:r>
              <a:r>
                <a:rPr lang="en-US" dirty="0"/>
                <a:t> = Integrability + Bootstrap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15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4A7CF-2C08-D817-DFA9-39ADBC34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781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5400" b="1">
                <a:solidFill>
                  <a:schemeClr val="accent2">
                    <a:lumMod val="50000"/>
                  </a:schemeClr>
                </a:solidFill>
              </a:rPr>
              <a:t>Can we do better?</a:t>
            </a:r>
            <a:endParaRPr lang="ru-RU" sz="5400" b="1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00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Integrated correlators"/>
          <p:cNvSpPr txBox="1">
            <a:spLocks noGrp="1"/>
          </p:cNvSpPr>
          <p:nvPr>
            <p:ph type="title"/>
          </p:nvPr>
        </p:nvSpPr>
        <p:spPr>
          <a:xfrm>
            <a:off x="2193727" y="2900662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Integrated correlators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Rounded Rectangle"/>
          <p:cNvSpPr/>
          <p:nvPr/>
        </p:nvSpPr>
        <p:spPr>
          <a:xfrm>
            <a:off x="4343311" y="5017585"/>
            <a:ext cx="4153417" cy="609911"/>
          </a:xfrm>
          <a:prstGeom prst="roundRect">
            <a:avLst>
              <a:gd name="adj" fmla="val 15000"/>
            </a:avLst>
          </a:prstGeom>
          <a:solidFill>
            <a:srgbClr val="4AAABB">
              <a:alpha val="30296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9" name="Equation"/>
              <p:cNvSpPr txBox="1"/>
              <p:nvPr/>
            </p:nvSpPr>
            <p:spPr>
              <a:xfrm>
                <a:off x="3644130" y="2345967"/>
                <a:ext cx="5554213" cy="64934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cusp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⟨⟨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(0)⟩⟩=−</m:t>
                      </m:r>
                      <m:f>
                        <m:f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sub>
                          </m:sSub>
                        </m:num>
                        <m:den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sz="2109"/>
              </a:p>
            </p:txBody>
          </p:sp>
        </mc:Choice>
        <mc:Fallback>
          <p:sp>
            <p:nvSpPr>
              <p:cNvPr id="43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130" y="2345967"/>
                <a:ext cx="5554213" cy="649345"/>
              </a:xfrm>
              <a:prstGeom prst="rect">
                <a:avLst/>
              </a:prstGeom>
              <a:blipFill>
                <a:blip r:embed="rId2"/>
                <a:stretch>
                  <a:fillRect l="-685" r="-457" b="-1346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0" name="cusp2.pdf" descr="cusp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934" y="536525"/>
            <a:ext cx="4405192" cy="1857952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1" name="Equation"/>
              <p:cNvSpPr txBox="1"/>
              <p:nvPr/>
            </p:nvSpPr>
            <p:spPr>
              <a:xfrm>
                <a:off x="3140052" y="3547831"/>
                <a:ext cx="2217145" cy="44377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cusp</m:t>
                          </m:r>
                        </m:sub>
                      </m:sSub>
                      <m:r>
                        <a:rPr sz="26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sz="26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  <m:sSup>
                        <m:sSupPr>
                          <m:ctrl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6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sz="2601"/>
              </a:p>
            </p:txBody>
          </p:sp>
        </mc:Choice>
        <mc:Fallback xmlns="">
          <p:sp>
            <p:nvSpPr>
              <p:cNvPr id="44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052" y="3547831"/>
                <a:ext cx="2217145" cy="443776"/>
              </a:xfrm>
              <a:prstGeom prst="rect">
                <a:avLst/>
              </a:prstGeom>
              <a:blipFill>
                <a:blip r:embed="rId4"/>
                <a:stretch>
                  <a:fillRect l="-2857" r="-2857" b="-1944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7" name="Equation"/>
              <p:cNvSpPr txBox="1"/>
              <p:nvPr/>
            </p:nvSpPr>
            <p:spPr>
              <a:xfrm>
                <a:off x="6161640" y="3431412"/>
                <a:ext cx="2865849" cy="6099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sz="210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m:rPr>
                          <m:sty m:val="p"/>
                        </m:rP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10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circle</m:t>
                          </m:r>
                        </m:sub>
                      </m:sSub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sz="2109"/>
              </a:p>
            </p:txBody>
          </p:sp>
        </mc:Choice>
        <mc:Fallback xmlns="">
          <p:sp>
            <p:nvSpPr>
              <p:cNvPr id="44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640" y="3431412"/>
                <a:ext cx="2865849" cy="609911"/>
              </a:xfrm>
              <a:prstGeom prst="rect">
                <a:avLst/>
              </a:prstGeom>
              <a:blipFill>
                <a:blip r:embed="rId7"/>
                <a:stretch>
                  <a:fillRect l="-885" t="-2041" r="-2212" b="-122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8" name="Equation"/>
              <p:cNvSpPr txBox="1"/>
              <p:nvPr/>
            </p:nvSpPr>
            <p:spPr>
              <a:xfrm>
                <a:off x="5416529" y="4598325"/>
                <a:ext cx="1340047" cy="40023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6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sub>
                      </m:sSub>
                      <m:r>
                        <a:rPr sz="26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sz="26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</m:oMath>
                  </m:oMathPara>
                </a14:m>
                <a:endParaRPr sz="2601"/>
              </a:p>
            </p:txBody>
          </p:sp>
        </mc:Choice>
        <mc:Fallback xmlns="">
          <p:sp>
            <p:nvSpPr>
              <p:cNvPr id="44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529" y="4598325"/>
                <a:ext cx="1340047" cy="400238"/>
              </a:xfrm>
              <a:prstGeom prst="rect">
                <a:avLst/>
              </a:prstGeom>
              <a:blipFill>
                <a:blip r:embed="rId8"/>
                <a:stretch>
                  <a:fillRect l="-5660" r="-5660" b="-1212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9" name="Equation"/>
              <p:cNvSpPr txBox="1"/>
              <p:nvPr/>
            </p:nvSpPr>
            <p:spPr>
              <a:xfrm>
                <a:off x="4563240" y="5117286"/>
                <a:ext cx="3706464" cy="38189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⟨⟨</m:t>
                      </m:r>
                      <m:sSub>
                        <m:sSubPr>
                          <m:ctrl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(0)⟩⟩=−2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</m:oMath>
                  </m:oMathPara>
                </a14:m>
                <a:endParaRPr sz="2391"/>
              </a:p>
            </p:txBody>
          </p:sp>
        </mc:Choice>
        <mc:Fallback xmlns="">
          <p:sp>
            <p:nvSpPr>
              <p:cNvPr id="44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240" y="5117286"/>
                <a:ext cx="3706464" cy="381899"/>
              </a:xfrm>
              <a:prstGeom prst="rect">
                <a:avLst/>
              </a:prstGeom>
              <a:blipFill>
                <a:blip r:embed="rId9"/>
                <a:stretch>
                  <a:fillRect l="-3413" t="-9677" r="-1365" b="-3871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The cusp anomalous dimension at order   is computed exactly"/>
              <p:cNvSpPr txBox="1"/>
              <p:nvPr/>
            </p:nvSpPr>
            <p:spPr>
              <a:xfrm>
                <a:off x="1656726" y="2991427"/>
                <a:ext cx="8878549" cy="40113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algn="l">
                  <a:defRPr sz="2800" b="0"/>
                </a:pPr>
                <a:r>
                  <a:rPr sz="1969"/>
                  <a:t>The cusp anomalous dimension at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14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214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sz="214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214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sz="1969"/>
                  <a:t> is computed exactly</a:t>
                </a:r>
                <a:endParaRPr sz="1758"/>
              </a:p>
            </p:txBody>
          </p:sp>
        </mc:Choice>
        <mc:Fallback xmlns="">
          <p:sp>
            <p:nvSpPr>
              <p:cNvPr id="450" name="The cusp anomalous dimension at order   is computed exactly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726" y="2991427"/>
                <a:ext cx="8878549" cy="401136"/>
              </a:xfrm>
              <a:prstGeom prst="rect">
                <a:avLst/>
              </a:prstGeom>
              <a:blipFill>
                <a:blip r:embed="rId10"/>
                <a:stretch>
                  <a:fillRect l="-1429" b="-2727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1" name="Bremsstrahlung…"/>
          <p:cNvSpPr txBox="1"/>
          <p:nvPr/>
        </p:nvSpPr>
        <p:spPr>
          <a:xfrm>
            <a:off x="8956788" y="3470196"/>
            <a:ext cx="2493580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23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1617"/>
              <a:t>Bremsstrahlung </a:t>
            </a:r>
          </a:p>
          <a:p>
            <a:pPr algn="l">
              <a:defRPr sz="23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1617"/>
              <a:t>function</a:t>
            </a:r>
          </a:p>
        </p:txBody>
      </p:sp>
      <p:sp>
        <p:nvSpPr>
          <p:cNvPr id="452" name="Line"/>
          <p:cNvSpPr/>
          <p:nvPr/>
        </p:nvSpPr>
        <p:spPr>
          <a:xfrm>
            <a:off x="6096000" y="4018015"/>
            <a:ext cx="0" cy="4744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53" name="Line deformations"/>
          <p:cNvSpPr txBox="1">
            <a:spLocks noGrp="1"/>
          </p:cNvSpPr>
          <p:nvPr>
            <p:ph type="title"/>
          </p:nvPr>
        </p:nvSpPr>
        <p:spPr>
          <a:xfrm>
            <a:off x="2193727" y="-95907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Line deformations</a:t>
            </a:r>
          </a:p>
        </p:txBody>
      </p:sp>
      <p:sp>
        <p:nvSpPr>
          <p:cNvPr id="454" name="[Correa, Henn, Maldacena, Sever ’12]"/>
          <p:cNvSpPr txBox="1"/>
          <p:nvPr/>
        </p:nvSpPr>
        <p:spPr>
          <a:xfrm>
            <a:off x="7829905" y="4069779"/>
            <a:ext cx="252825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266"/>
              <a:t>[Correa, Henn, Maldacena, Sever ’12]</a:t>
            </a:r>
          </a:p>
        </p:txBody>
      </p:sp>
      <p:sp>
        <p:nvSpPr>
          <p:cNvPr id="455" name="Oval"/>
          <p:cNvSpPr/>
          <p:nvPr/>
        </p:nvSpPr>
        <p:spPr>
          <a:xfrm>
            <a:off x="6725842" y="1037710"/>
            <a:ext cx="1536671" cy="456571"/>
          </a:xfrm>
          <a:prstGeom prst="ellipse">
            <a:avLst/>
          </a:prstGeom>
          <a:ln w="254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56" name="Can we exploit the line deformations to obtain constraints for our four-point function?"/>
          <p:cNvSpPr txBox="1"/>
          <p:nvPr/>
        </p:nvSpPr>
        <p:spPr>
          <a:xfrm>
            <a:off x="1656726" y="6216870"/>
            <a:ext cx="8878549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500" b="0"/>
            </a:lvl1pPr>
          </a:lstStyle>
          <a:p>
            <a:r>
              <a:rPr sz="1758"/>
              <a:t>Can we exploit the line deformations to obtain constraints for our four-point function?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New integrated correlators"/>
          <p:cNvSpPr txBox="1">
            <a:spLocks noGrp="1"/>
          </p:cNvSpPr>
          <p:nvPr>
            <p:ph type="title"/>
          </p:nvPr>
        </p:nvSpPr>
        <p:spPr>
          <a:xfrm>
            <a:off x="2090987" y="-54811"/>
            <a:ext cx="9354426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08254">
              <a:defRPr sz="6960"/>
            </a:lvl1pPr>
          </a:lstStyle>
          <a:p>
            <a:r>
              <a:t>New integrated correlators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Equation"/>
              <p:cNvSpPr txBox="1"/>
              <p:nvPr/>
            </p:nvSpPr>
            <p:spPr>
              <a:xfrm>
                <a:off x="2907421" y="1330282"/>
                <a:ext cx="6787499" cy="78957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cusp</m:t>
                          </m:r>
                        </m:sub>
                      </m:sSub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  <m:sSup>
                        <m:sSup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𝔹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ℂ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sz="274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274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742"/>
              </a:p>
            </p:txBody>
          </p:sp>
        </mc:Choice>
        <mc:Fallback xmlns="">
          <p:sp>
            <p:nvSpPr>
              <p:cNvPr id="45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421" y="1330282"/>
                <a:ext cx="6787499" cy="789575"/>
              </a:xfrm>
              <a:prstGeom prst="rect">
                <a:avLst/>
              </a:prstGeom>
              <a:blipFill>
                <a:blip r:embed="rId2"/>
                <a:stretch>
                  <a:fillRect l="-560" t="-1563" r="-1306" b="-125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" name="Group"/>
          <p:cNvSpPr/>
          <p:nvPr/>
        </p:nvSpPr>
        <p:spPr>
          <a:xfrm>
            <a:off x="1656726" y="825753"/>
            <a:ext cx="8878549" cy="266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b="0"/>
            </a:lvl1pPr>
          </a:lstStyle>
          <a:p>
            <a:r>
              <a:rPr sz="1266"/>
              <a:t>We can follow the same logic but expanding the cusp anomaly to the next order</a:t>
            </a:r>
          </a:p>
        </p:txBody>
      </p:sp>
      <p:sp>
        <p:nvSpPr>
          <p:cNvPr id="461" name="[Gromov,Levkovich-Maslyuk’15]"/>
          <p:cNvSpPr txBox="1"/>
          <p:nvPr/>
        </p:nvSpPr>
        <p:spPr>
          <a:xfrm>
            <a:off x="8176816" y="2025056"/>
            <a:ext cx="2399958" cy="25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7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195" dirty="0"/>
              <a:t>[</a:t>
            </a:r>
            <a:r>
              <a:rPr lang="en-GB" sz="1195" dirty="0"/>
              <a:t>NG</a:t>
            </a:r>
            <a:r>
              <a:rPr sz="1195" dirty="0"/>
              <a:t>,Levkovich-Maslyuk’15]</a:t>
            </a:r>
          </a:p>
        </p:txBody>
      </p:sp>
      <p:grpSp>
        <p:nvGrpSpPr>
          <p:cNvPr id="467" name="Group"/>
          <p:cNvGrpSpPr/>
          <p:nvPr/>
        </p:nvGrpSpPr>
        <p:grpSpPr>
          <a:xfrm>
            <a:off x="2239590" y="1963510"/>
            <a:ext cx="6305276" cy="1252248"/>
            <a:chOff x="0" y="0"/>
            <a:chExt cx="8967502" cy="17809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3" name="Equation"/>
                <p:cNvSpPr txBox="1"/>
                <p:nvPr/>
              </p:nvSpPr>
              <p:spPr>
                <a:xfrm>
                  <a:off x="2708377" y="950751"/>
                  <a:ext cx="6259125" cy="830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ℂ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)=−4</m:t>
                        </m:r>
                        <m:sSup>
                          <m:sSup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𝔹</m:t>
                            </m:r>
                          </m:e>
                          <m:sup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∮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∮</m:t>
                        </m:r>
                        <m:f>
                          <m:f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sz="1969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den>
                        </m:f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1969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sz="196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sz="1969"/>
                </a:p>
              </p:txBody>
            </p:sp>
          </mc:Choice>
          <mc:Fallback xmlns="">
            <p:sp>
              <p:nvSpPr>
                <p:cNvPr id="46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8377" y="950751"/>
                  <a:ext cx="6259125" cy="830221"/>
                </a:xfrm>
                <a:prstGeom prst="rect">
                  <a:avLst/>
                </a:prstGeom>
                <a:blipFill>
                  <a:blip r:embed="rId3"/>
                  <a:stretch>
                    <a:fillRect l="-865" t="-4255" r="-1729" b="-1276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4" name="Line"/>
            <p:cNvSpPr/>
            <p:nvPr/>
          </p:nvSpPr>
          <p:spPr>
            <a:xfrm>
              <a:off x="6101394" y="0"/>
              <a:ext cx="1" cy="8296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66" name="Curvature…"/>
            <p:cNvSpPr txBox="1"/>
            <p:nvPr/>
          </p:nvSpPr>
          <p:spPr>
            <a:xfrm>
              <a:off x="0" y="1057928"/>
              <a:ext cx="3321958" cy="656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b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rPr sz="1266"/>
                <a:t>Curvature </a:t>
              </a:r>
            </a:p>
            <a:p>
              <a:pPr>
                <a:defRPr b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pPr>
              <a:r>
                <a:rPr sz="1266"/>
                <a:t>function</a:t>
              </a:r>
            </a:p>
          </p:txBody>
        </p:sp>
      </p:grpSp>
      <p:grpSp>
        <p:nvGrpSpPr>
          <p:cNvPr id="473" name="Group"/>
          <p:cNvGrpSpPr/>
          <p:nvPr/>
        </p:nvGrpSpPr>
        <p:grpSpPr>
          <a:xfrm>
            <a:off x="1653174" y="3689425"/>
            <a:ext cx="9098654" cy="2791076"/>
            <a:chOff x="0" y="-10582"/>
            <a:chExt cx="12940307" cy="39695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8" name="Solving the integrals running clockwise around the cut  , we obtain"/>
                <p:cNvSpPr/>
                <p:nvPr/>
              </p:nvSpPr>
              <p:spPr>
                <a:xfrm>
                  <a:off x="0" y="-10582"/>
                  <a:ext cx="12627269" cy="554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algn="l">
                    <a:defRPr b="0"/>
                  </a:pPr>
                  <a:r>
                    <a:rPr sz="1266"/>
                    <a:t>Solving the integrals running clockwise around the cut </a:t>
                  </a:r>
                  <a14:m>
                    <m:oMath xmlns:m="http://schemas.openxmlformats.org/officeDocument/2006/math"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[−2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,2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sz="210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sz="1266"/>
                    <a:t>, we obtain</a:t>
                  </a:r>
                </a:p>
              </p:txBody>
            </p:sp>
          </mc:Choice>
          <mc:Fallback xmlns="">
            <p:sp>
              <p:nvSpPr>
                <p:cNvPr id="468" name="Solving the integrals running clockwise around the cut  , we obtain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-10582"/>
                  <a:ext cx="12627269" cy="554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Equation"/>
                <p:cNvSpPr txBox="1"/>
                <p:nvPr/>
              </p:nvSpPr>
              <p:spPr>
                <a:xfrm>
                  <a:off x="45062" y="1305245"/>
                  <a:ext cx="10948730" cy="6280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2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ℂ</m:t>
                        </m:r>
                        <m:r>
                          <a:rPr sz="12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=4</m:t>
                        </m:r>
                        <m:sSup>
                          <m:sSup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sz="12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24</m:t>
                            </m:r>
                            <m:sSub>
                              <m:sSub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  <m:sSup>
                                  <m:sSup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sz="12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64</m:t>
                                </m:r>
                                <m:sSup>
                                  <m:sSup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+360</m:t>
                            </m:r>
                            <m:sSub>
                              <m:sSub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64</m:t>
                                </m:r>
                                <m:sSup>
                                  <m:sSup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  <m:r>
                          <a:rPr sz="12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112</m:t>
                                </m:r>
                                <m:sSup>
                                  <m:sSup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+272</m:t>
                            </m:r>
                            <m:sSup>
                              <m:sSup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+4816</m:t>
                            </m:r>
                            <m:sSub>
                              <m:sSub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416</m:t>
                                </m:r>
                                <m:sSup>
                                  <m:sSupPr>
                                    <m:ctrlP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266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sz="1266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266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p>
                        </m:sSup>
                      </m:oMath>
                    </m:oMathPara>
                  </a14:m>
                  <a:endParaRPr sz="1266"/>
                </a:p>
              </p:txBody>
            </p:sp>
          </mc:Choice>
          <mc:Fallback xmlns="">
            <p:sp>
              <p:nvSpPr>
                <p:cNvPr id="46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62" y="1305245"/>
                  <a:ext cx="10948730" cy="628047"/>
                </a:xfrm>
                <a:prstGeom prst="rect">
                  <a:avLst/>
                </a:prstGeom>
                <a:blipFill>
                  <a:blip r:embed="rId5"/>
                  <a:stretch>
                    <a:fillRect b="-2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0" name="Equation"/>
                <p:cNvSpPr txBox="1"/>
                <p:nvPr/>
              </p:nvSpPr>
              <p:spPr>
                <a:xfrm>
                  <a:off x="5780352" y="2168069"/>
                  <a:ext cx="6951374" cy="59284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19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3488</m:t>
                                </m:r>
                                <m:sSup>
                                  <m:sSup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135</m:t>
                                </m:r>
                              </m:den>
                            </m:f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2192</m:t>
                                </m:r>
                                <m:sSup>
                                  <m:sSup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den>
                            </m:f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9184</m:t>
                                </m:r>
                                <m:sSup>
                                  <m:sSup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+63504</m:t>
                            </m:r>
                            <m:sSub>
                              <m:sSub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sub>
                            </m:sSub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176</m:t>
                                </m:r>
                                <m:sSup>
                                  <m:sSupPr>
                                    <m:ctrlP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9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sz="119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119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sz="119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sz="119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sz="1195"/>
                </a:p>
              </p:txBody>
            </p:sp>
          </mc:Choice>
          <mc:Fallback xmlns="">
            <p:sp>
              <p:nvSpPr>
                <p:cNvPr id="47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0352" y="2168069"/>
                  <a:ext cx="6951374" cy="592846"/>
                </a:xfrm>
                <a:prstGeom prst="rect">
                  <a:avLst/>
                </a:prstGeom>
                <a:blipFill>
                  <a:blip r:embed="rId6"/>
                  <a:stretch>
                    <a:fillRect l="-25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1" name="Equation"/>
                <p:cNvSpPr txBox="1"/>
                <p:nvPr/>
              </p:nvSpPr>
              <p:spPr>
                <a:xfrm>
                  <a:off x="45062" y="3421637"/>
                  <a:ext cx="12895245" cy="5373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ℂ</m:t>
                        </m:r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d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−24</m:t>
                            </m:r>
                            <m:sSub>
                              <m:sSub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+5−4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32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11+2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256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96</m:t>
                            </m:r>
                            <m:sSub>
                              <m:sSub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+75+8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4096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408</m:t>
                                </m:r>
                                <m:sSub>
                                  <m:sSub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−240</m:t>
                                </m:r>
                                <m:sSub>
                                  <m:sSub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+213+14</m:t>
                                </m:r>
                                <m:sSup>
                                  <m:sSup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315</m:t>
                                </m:r>
                                <m:sSub>
                                  <m:sSub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−240</m:t>
                                </m:r>
                                <m:sSub>
                                  <m:sSub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𝜁</m:t>
                                    </m:r>
                                  </m:e>
                                  <m:sub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+149+6</m:t>
                                </m:r>
                                <m:sSup>
                                  <m:sSup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65536</m:t>
                            </m:r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11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sz="112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sz="1125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sz="1125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m:oMathPara>
                  </a14:m>
                  <a:endParaRPr sz="1125"/>
                </a:p>
              </p:txBody>
            </p:sp>
          </mc:Choice>
          <mc:Fallback xmlns="">
            <p:sp>
              <p:nvSpPr>
                <p:cNvPr id="47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62" y="3421637"/>
                  <a:ext cx="12895245" cy="537310"/>
                </a:xfrm>
                <a:prstGeom prst="rect">
                  <a:avLst/>
                </a:prstGeom>
                <a:blipFill>
                  <a:blip r:embed="rId7"/>
                  <a:stretch>
                    <a:fillRect t="-3226" b="-1290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2" name="[Cavaglià, Gromov, Julius, MP ’22]"/>
            <p:cNvSpPr/>
            <p:nvPr/>
          </p:nvSpPr>
          <p:spPr>
            <a:xfrm>
              <a:off x="10825143" y="8250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266" dirty="0"/>
                <a:t>[</a:t>
              </a:r>
              <a:r>
                <a:rPr sz="1266" dirty="0" err="1"/>
                <a:t>Cavaglià</a:t>
              </a:r>
              <a:r>
                <a:rPr sz="1266" dirty="0"/>
                <a:t>, </a:t>
              </a:r>
              <a:r>
                <a:rPr lang="en-GB" sz="1266" dirty="0"/>
                <a:t>NG</a:t>
              </a:r>
              <a:r>
                <a:rPr sz="1266" dirty="0"/>
                <a:t>, Julius, </a:t>
              </a:r>
              <a:r>
                <a:rPr lang="en-GB" sz="1266" b="1" dirty="0" err="1"/>
                <a:t>Preti</a:t>
              </a:r>
              <a:r>
                <a:rPr sz="1266" dirty="0"/>
                <a:t> ’22]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0" animBg="1" advAuto="0"/>
      <p:bldP spid="473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75" name="Equation"/>
              <p:cNvSpPr txBox="1"/>
              <p:nvPr/>
            </p:nvSpPr>
            <p:spPr>
              <a:xfrm>
                <a:off x="1877051" y="1978393"/>
                <a:ext cx="4129207" cy="73263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sSup>
                            <m:sSupPr>
                              <m:ctrlP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ℂ</m:t>
                          </m:r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𝔹</m:t>
                          </m:r>
                        </m:num>
                        <m:den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𝔹</m:t>
                              </m:r>
                            </m:e>
                            <m:sup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2320"/>
              </a:p>
            </p:txBody>
          </p:sp>
        </mc:Choice>
        <mc:Fallback xmlns="">
          <p:sp>
            <p:nvSpPr>
              <p:cNvPr id="47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051" y="1978393"/>
                <a:ext cx="4129207" cy="732636"/>
              </a:xfrm>
              <a:prstGeom prst="rect">
                <a:avLst/>
              </a:prstGeom>
              <a:blipFill>
                <a:blip r:embed="rId2"/>
                <a:stretch>
                  <a:fillRect l="-2454" t="-6897" r="-1534" b="-1379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6" name="The four-point function   and the reduced correlator   obey the following constraints"/>
              <p:cNvSpPr txBox="1"/>
              <p:nvPr/>
            </p:nvSpPr>
            <p:spPr>
              <a:xfrm>
                <a:off x="1656726" y="899814"/>
                <a:ext cx="8878549" cy="38933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algn="l">
                  <a:defRPr b="0"/>
                </a:pPr>
                <a:r>
                  <a:rPr sz="1266"/>
                  <a:t>The four-point function </a:t>
                </a:r>
                <a14:m>
                  <m:oMath xmlns:m="http://schemas.openxmlformats.org/officeDocument/2006/math">
                    <m:r>
                      <a:rPr sz="2109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sz="1266"/>
                  <a:t> and the reduced correlator </a:t>
                </a:r>
                <a14:m>
                  <m:oMath xmlns:m="http://schemas.openxmlformats.org/officeDocument/2006/math">
                    <m:r>
                      <a:rPr sz="98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sz="1266"/>
                  <a:t> obey the following constraints</a:t>
                </a:r>
              </a:p>
            </p:txBody>
          </p:sp>
        </mc:Choice>
        <mc:Fallback xmlns="">
          <p:sp>
            <p:nvSpPr>
              <p:cNvPr id="476" name="The four-point function   and the reduced correlator   obey the following constraint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726" y="899814"/>
                <a:ext cx="8878549" cy="389338"/>
              </a:xfrm>
              <a:prstGeom prst="rect">
                <a:avLst/>
              </a:prstGeom>
              <a:blipFill>
                <a:blip r:embed="rId3"/>
                <a:stretch>
                  <a:fillRect l="-714" b="-967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7" name="[Cavaglià, Gromov, Julius, MP ’22]"/>
          <p:cNvSpPr txBox="1"/>
          <p:nvPr/>
        </p:nvSpPr>
        <p:spPr>
          <a:xfrm>
            <a:off x="8051961" y="614941"/>
            <a:ext cx="206954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rPr sz="1266" dirty="0"/>
              <a:t>[</a:t>
            </a:r>
            <a:r>
              <a:rPr sz="1266" dirty="0" err="1"/>
              <a:t>Cavaglià</a:t>
            </a:r>
            <a:r>
              <a:rPr sz="1266" dirty="0"/>
              <a:t>, </a:t>
            </a:r>
            <a:r>
              <a:rPr lang="en-GB" sz="1266" dirty="0"/>
              <a:t>NG</a:t>
            </a:r>
            <a:r>
              <a:rPr sz="1266" dirty="0"/>
              <a:t>, Julius, </a:t>
            </a:r>
            <a:r>
              <a:rPr lang="en-GB" sz="1266" b="1" dirty="0" err="1"/>
              <a:t>Preti</a:t>
            </a:r>
            <a:r>
              <a:rPr sz="1266" dirty="0"/>
              <a:t> ’22]</a:t>
            </a:r>
          </a:p>
        </p:txBody>
      </p:sp>
      <p:grpSp>
        <p:nvGrpSpPr>
          <p:cNvPr id="481" name="Group"/>
          <p:cNvGrpSpPr/>
          <p:nvPr/>
        </p:nvGrpSpPr>
        <p:grpSpPr>
          <a:xfrm>
            <a:off x="1656726" y="4463721"/>
            <a:ext cx="8878550" cy="1062215"/>
            <a:chOff x="0" y="-20144"/>
            <a:chExt cx="12627269" cy="1510705"/>
          </a:xfrm>
        </p:grpSpPr>
        <p:sp>
          <p:nvSpPr>
            <p:cNvPr id="478" name="We tested both at weak and strong coupling.…"/>
            <p:cNvSpPr txBox="1"/>
            <p:nvPr/>
          </p:nvSpPr>
          <p:spPr>
            <a:xfrm>
              <a:off x="0" y="-20144"/>
              <a:ext cx="12627269" cy="1510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L="234395" indent="-234395">
                <a:lnSpc>
                  <a:spcPct val="120000"/>
                </a:lnSpc>
                <a:buSzPct val="145000"/>
                <a:buChar char="•"/>
                <a:defRPr sz="2600" b="0"/>
              </a:pPr>
              <a:r>
                <a:rPr sz="1828"/>
                <a:t>We tested both at weak and strong coupling. </a:t>
              </a:r>
            </a:p>
            <a:p>
              <a:pPr marL="234395" indent="-234395">
                <a:lnSpc>
                  <a:spcPct val="120000"/>
                </a:lnSpc>
                <a:buSzPct val="145000"/>
                <a:buChar char="•"/>
                <a:defRPr sz="2600" b="0"/>
              </a:pPr>
              <a:r>
                <a:rPr sz="1828"/>
                <a:t>Recently a linear combination of them has been proven</a:t>
              </a:r>
            </a:p>
            <a:p>
              <a:pPr marL="234395" indent="-234395">
                <a:lnSpc>
                  <a:spcPct val="120000"/>
                </a:lnSpc>
                <a:buSzPct val="145000"/>
                <a:buChar char="•"/>
                <a:defRPr sz="2600" b="0"/>
              </a:pPr>
              <a:r>
                <a:rPr sz="1828"/>
                <a:t>A complete proof</a:t>
              </a:r>
            </a:p>
          </p:txBody>
        </p:sp>
        <p:sp>
          <p:nvSpPr>
            <p:cNvPr id="479" name="[Drukker, Kong, Sakkas ’22]"/>
            <p:cNvSpPr txBox="1"/>
            <p:nvPr/>
          </p:nvSpPr>
          <p:spPr>
            <a:xfrm>
              <a:off x="8590711" y="545390"/>
              <a:ext cx="2620798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rPr sz="1266"/>
                <a:t>[Drukker, Kong, Sakkas ’22]</a:t>
              </a:r>
            </a:p>
          </p:txBody>
        </p:sp>
        <p:sp>
          <p:nvSpPr>
            <p:cNvPr id="480" name="[Cavaglià, Gromov, Julius, MP to appear]"/>
            <p:cNvSpPr txBox="1"/>
            <p:nvPr/>
          </p:nvSpPr>
          <p:spPr>
            <a:xfrm>
              <a:off x="8399124" y="1020016"/>
              <a:ext cx="2445889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266" dirty="0"/>
                <a:t>[</a:t>
              </a:r>
              <a:r>
                <a:rPr sz="1266" dirty="0" err="1"/>
                <a:t>Cavaglià</a:t>
              </a:r>
              <a:r>
                <a:rPr sz="1266" dirty="0"/>
                <a:t>, </a:t>
              </a:r>
              <a:r>
                <a:rPr lang="en-GB" sz="1266" dirty="0"/>
                <a:t>NG</a:t>
              </a:r>
              <a:r>
                <a:rPr sz="1266" dirty="0"/>
                <a:t>, Julius, </a:t>
              </a:r>
              <a:r>
                <a:rPr lang="en-US" sz="1266" dirty="0"/>
                <a:t>`22</a:t>
              </a:r>
              <a:r>
                <a:rPr sz="1266" dirty="0"/>
                <a:t>]</a:t>
              </a:r>
            </a:p>
          </p:txBody>
        </p:sp>
      </p:grpSp>
      <p:sp>
        <p:nvSpPr>
          <p:cNvPr id="482" name="Rounded Rectangle"/>
          <p:cNvSpPr/>
          <p:nvPr/>
        </p:nvSpPr>
        <p:spPr>
          <a:xfrm>
            <a:off x="1819718" y="1813500"/>
            <a:ext cx="4276282" cy="1117130"/>
          </a:xfrm>
          <a:prstGeom prst="roundRect">
            <a:avLst>
              <a:gd name="adj" fmla="val 24633"/>
            </a:avLst>
          </a:prstGeom>
          <a:ln w="254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83" name="Constraint 1"/>
          <p:cNvSpPr txBox="1"/>
          <p:nvPr/>
        </p:nvSpPr>
        <p:spPr>
          <a:xfrm>
            <a:off x="3138642" y="1525123"/>
            <a:ext cx="134299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i="1"/>
            </a:lvl1pPr>
          </a:lstStyle>
          <a:p>
            <a:r>
              <a:rPr sz="1266"/>
              <a:t>Constraint 1</a:t>
            </a:r>
          </a:p>
        </p:txBody>
      </p:sp>
      <p:grpSp>
        <p:nvGrpSpPr>
          <p:cNvPr id="490" name="Group"/>
          <p:cNvGrpSpPr/>
          <p:nvPr/>
        </p:nvGrpSpPr>
        <p:grpSpPr>
          <a:xfrm>
            <a:off x="1564257" y="1525122"/>
            <a:ext cx="9039675" cy="2714671"/>
            <a:chOff x="-131511" y="40710"/>
            <a:chExt cx="12856425" cy="3860864"/>
          </a:xfrm>
        </p:grpSpPr>
        <p:sp>
          <p:nvSpPr>
            <p:cNvPr id="484" name="where                                                                              and  the zero-coupling values are"/>
            <p:cNvSpPr txBox="1"/>
            <p:nvPr/>
          </p:nvSpPr>
          <p:spPr>
            <a:xfrm>
              <a:off x="-131511" y="2421799"/>
              <a:ext cx="12627268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>
                <a:defRPr b="0"/>
              </a:lvl1pPr>
            </a:lstStyle>
            <a:p>
              <a:r>
                <a:rPr lang="en-GB" sz="1266"/>
                <a:t>W</a:t>
              </a:r>
              <a:r>
                <a:rPr sz="1266"/>
                <a:t>here</a:t>
              </a:r>
              <a:r>
                <a:rPr lang="en-US" sz="1266"/>
                <a:t>                                                                  </a:t>
              </a:r>
              <a:r>
                <a:rPr sz="1266"/>
                <a:t>                                                                              and  the zero-coupling values are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5" name="Equation"/>
                <p:cNvSpPr txBox="1"/>
                <p:nvPr/>
              </p:nvSpPr>
              <p:spPr>
                <a:xfrm>
                  <a:off x="7185819" y="668397"/>
                  <a:ext cx="5275063" cy="107653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∫</m:t>
                            </m:r>
                          </m:e>
                          <m:sub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f>
                          <m:fPr>
                            <m:ctrlP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den>
                        </m:f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ℂ</m:t>
                            </m:r>
                          </m:num>
                          <m:den>
                            <m:r>
                              <a:rPr sz="239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sz="239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39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𝔹</m:t>
                                </m:r>
                              </m:e>
                              <m:sup>
                                <m:r>
                                  <a:rPr sz="239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  <m:r>
                          <a:rPr sz="239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sz="2391"/>
                </a:p>
              </p:txBody>
            </p:sp>
          </mc:Choice>
          <mc:Fallback xmlns="">
            <p:sp>
              <p:nvSpPr>
                <p:cNvPr id="48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5819" y="668397"/>
                  <a:ext cx="5275063" cy="1076533"/>
                </a:xfrm>
                <a:prstGeom prst="rect">
                  <a:avLst/>
                </a:prstGeom>
                <a:blipFill>
                  <a:blip r:embed="rId4"/>
                  <a:stretch>
                    <a:fillRect l="-3072" t="-5000" r="-1365" b="-1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6" name="Equation"/>
                <p:cNvSpPr txBox="1"/>
                <p:nvPr/>
              </p:nvSpPr>
              <p:spPr>
                <a:xfrm>
                  <a:off x="3185478" y="3133364"/>
                  <a:ext cx="6773730" cy="7682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weak</m:t>
                            </m:r>
                          </m:sub>
                          <m:sup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)=2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num>
                          <m:den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weak</m:t>
                            </m:r>
                          </m:sub>
                          <m:sup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2(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−1)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num>
                          <m:den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  <m:sSup>
                              <m:sSupPr>
                                <m:ctrlPr>
                                  <a:rPr sz="1687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87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sz="1687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sz="1687"/>
                </a:p>
              </p:txBody>
            </p:sp>
          </mc:Choice>
          <mc:Fallback xmlns="">
            <p:sp>
              <p:nvSpPr>
                <p:cNvPr id="48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478" y="3133364"/>
                  <a:ext cx="6773730" cy="768210"/>
                </a:xfrm>
                <a:prstGeom prst="rect">
                  <a:avLst/>
                </a:prstGeom>
                <a:blipFill>
                  <a:blip r:embed="rId5"/>
                  <a:stretch>
                    <a:fillRect l="-1064" t="-4545" r="-798" b="-1363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7" name="Equation"/>
                <p:cNvSpPr txBox="1"/>
                <p:nvPr/>
              </p:nvSpPr>
              <p:spPr>
                <a:xfrm>
                  <a:off x="694619" y="2317732"/>
                  <a:ext cx="7159385" cy="4721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)≡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sSubSup>
                          <m:sSubSup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weak</m:t>
                            </m:r>
                          </m:sub>
                          <m:sup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),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)≡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sSubSup>
                          <m:sSubSupPr>
                            <m:ctrl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weak</m:t>
                            </m:r>
                          </m:sub>
                          <m:sup>
                            <m:r>
                              <a:rPr sz="168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1687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1687"/>
                </a:p>
              </p:txBody>
            </p:sp>
          </mc:Choice>
          <mc:Fallback xmlns="">
            <p:sp>
              <p:nvSpPr>
                <p:cNvPr id="48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19" y="2317732"/>
                  <a:ext cx="7159385" cy="472106"/>
                </a:xfrm>
                <a:prstGeom prst="rect">
                  <a:avLst/>
                </a:prstGeom>
                <a:blipFill>
                  <a:blip r:embed="rId6"/>
                  <a:stretch>
                    <a:fillRect l="-503" t="-7407" r="-1005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8" name="Rounded Rectangle"/>
            <p:cNvSpPr/>
            <p:nvPr/>
          </p:nvSpPr>
          <p:spPr>
            <a:xfrm>
              <a:off x="7063267" y="450847"/>
              <a:ext cx="5661647" cy="1588807"/>
            </a:xfrm>
            <a:prstGeom prst="roundRect">
              <a:avLst>
                <a:gd name="adj" fmla="val 24633"/>
              </a:avLst>
            </a:prstGeom>
            <a:noFill/>
            <a:ln w="25400" cap="flat">
              <a:solidFill>
                <a:schemeClr val="accent2">
                  <a:hueOff val="167855"/>
                  <a:satOff val="17755"/>
                  <a:lumOff val="-16671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89" name="Constraint 2"/>
            <p:cNvSpPr txBox="1"/>
            <p:nvPr/>
          </p:nvSpPr>
          <p:spPr>
            <a:xfrm>
              <a:off x="8652599" y="40710"/>
              <a:ext cx="1910044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i="1"/>
              </a:lvl1pPr>
            </a:lstStyle>
            <a:p>
              <a:r>
                <a:rPr sz="1266"/>
                <a:t>Constraint 2</a:t>
              </a:r>
            </a:p>
          </p:txBody>
        </p:sp>
      </p:grpSp>
      <p:sp>
        <p:nvSpPr>
          <p:cNvPr id="491" name="New integrated correlators"/>
          <p:cNvSpPr txBox="1">
            <a:spLocks noGrp="1"/>
          </p:cNvSpPr>
          <p:nvPr>
            <p:ph type="title"/>
          </p:nvPr>
        </p:nvSpPr>
        <p:spPr>
          <a:xfrm>
            <a:off x="1597826" y="-95907"/>
            <a:ext cx="10104439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08254">
              <a:defRPr sz="6960"/>
            </a:lvl1pPr>
          </a:lstStyle>
          <a:p>
            <a:r>
              <a:t>New integrated correlators</a:t>
            </a:r>
          </a:p>
        </p:txBody>
      </p:sp>
      <p:grpSp>
        <p:nvGrpSpPr>
          <p:cNvPr id="494" name="Group"/>
          <p:cNvGrpSpPr/>
          <p:nvPr/>
        </p:nvGrpSpPr>
        <p:grpSpPr>
          <a:xfrm>
            <a:off x="1641772" y="5631425"/>
            <a:ext cx="8908457" cy="1370259"/>
            <a:chOff x="0" y="0"/>
            <a:chExt cx="12669803" cy="1948811"/>
          </a:xfrm>
        </p:grpSpPr>
        <p:sp>
          <p:nvSpPr>
            <p:cNvPr id="492" name="Huge impact on the Bootstrability output"/>
            <p:cNvSpPr txBox="1"/>
            <p:nvPr/>
          </p:nvSpPr>
          <p:spPr>
            <a:xfrm>
              <a:off x="0" y="984262"/>
              <a:ext cx="12669803" cy="964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2800"/>
              </a:pPr>
              <a:r>
                <a:rPr sz="1969"/>
                <a:t>Huge impact on the Bootstrability output </a:t>
              </a:r>
            </a:p>
            <a:p>
              <a:pPr>
                <a:defRPr sz="2800"/>
              </a:pPr>
              <a:endParaRPr sz="1969"/>
            </a:p>
          </p:txBody>
        </p:sp>
        <p:sp>
          <p:nvSpPr>
            <p:cNvPr id="493" name="Line"/>
            <p:cNvSpPr/>
            <p:nvPr/>
          </p:nvSpPr>
          <p:spPr>
            <a:xfrm>
              <a:off x="6334901" y="0"/>
              <a:ext cx="1" cy="6030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 advAuto="0"/>
      <p:bldP spid="490" grpId="0" animBg="1" advAuto="0"/>
      <p:bldP spid="494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75B1-7B78-75A4-2A58-4E9D9239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 tight bounds for structure constant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A8D597-83F2-F6FA-40B1-32CAB4484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22" y="1316683"/>
            <a:ext cx="7996926" cy="5176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92FFBD-309A-91B6-5202-017965D6ED51}"/>
              </a:ext>
            </a:extLst>
          </p:cNvPr>
          <p:cNvSpPr txBox="1"/>
          <p:nvPr/>
        </p:nvSpPr>
        <p:spPr>
          <a:xfrm>
            <a:off x="256875" y="3374809"/>
            <a:ext cx="184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2 </a:t>
            </a:r>
            <a:r>
              <a:rPr lang="en-US"/>
              <a:t>states from QSC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FD2B1-0158-C1CA-9BBA-6FF7A0E4A5AE}"/>
              </a:ext>
            </a:extLst>
          </p:cNvPr>
          <p:cNvSpPr txBox="1"/>
          <p:nvPr/>
        </p:nvSpPr>
        <p:spPr>
          <a:xfrm>
            <a:off x="297890" y="6464066"/>
            <a:ext cx="3137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>
                <a:solidFill>
                  <a:schemeClr val="accent5"/>
                </a:solidFill>
              </a:rPr>
              <a:t>A.Cavaglià</a:t>
            </a:r>
            <a:r>
              <a:rPr lang="en-US" sz="1200">
                <a:solidFill>
                  <a:schemeClr val="accent5"/>
                </a:solidFill>
              </a:rPr>
              <a:t>, NG, </a:t>
            </a:r>
            <a:r>
              <a:rPr lang="en-US" sz="1200" err="1">
                <a:solidFill>
                  <a:schemeClr val="accent5"/>
                </a:solidFill>
              </a:rPr>
              <a:t>J.Julius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M.Preti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N.Sokolova</a:t>
            </a:r>
            <a:r>
              <a:rPr lang="en-US" sz="1200">
                <a:solidFill>
                  <a:schemeClr val="accent5"/>
                </a:solidFill>
              </a:rPr>
              <a:t> `21</a:t>
            </a:r>
          </a:p>
        </p:txBody>
      </p:sp>
    </p:spTree>
    <p:extLst>
      <p:ext uri="{BB962C8B-B14F-4D97-AF65-F5344CB8AC3E}">
        <p14:creationId xmlns:p14="http://schemas.microsoft.com/office/powerpoint/2010/main" val="2259402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75B1-7B78-75A4-2A58-4E9D9239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 tight bounds for structure constant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EFD30-F76B-BF8D-DAC0-FDEFD114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25" y="1353753"/>
            <a:ext cx="7910423" cy="5077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810E2F-A98A-21EF-B826-3AAB0DCC11D5}"/>
              </a:ext>
            </a:extLst>
          </p:cNvPr>
          <p:cNvSpPr txBox="1"/>
          <p:nvPr/>
        </p:nvSpPr>
        <p:spPr>
          <a:xfrm>
            <a:off x="207447" y="3374809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</a:t>
            </a:r>
            <a:r>
              <a:rPr lang="ru-RU"/>
              <a:t> </a:t>
            </a:r>
            <a:r>
              <a:rPr lang="en-US"/>
              <a:t>states,</a:t>
            </a:r>
            <a:br>
              <a:rPr lang="en-US"/>
            </a:br>
            <a:r>
              <a:rPr lang="en-US"/>
              <a:t>+curvature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2383E-65E6-0F65-A525-95C7D77C9AF6}"/>
              </a:ext>
            </a:extLst>
          </p:cNvPr>
          <p:cNvSpPr txBox="1"/>
          <p:nvPr/>
        </p:nvSpPr>
        <p:spPr>
          <a:xfrm>
            <a:off x="297890" y="6464066"/>
            <a:ext cx="3137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>
                <a:solidFill>
                  <a:schemeClr val="accent5"/>
                </a:solidFill>
              </a:rPr>
              <a:t>A.Cavaglià</a:t>
            </a:r>
            <a:r>
              <a:rPr lang="en-US" sz="1200">
                <a:solidFill>
                  <a:schemeClr val="accent5"/>
                </a:solidFill>
              </a:rPr>
              <a:t>, NG, </a:t>
            </a:r>
            <a:r>
              <a:rPr lang="en-US" sz="1200" err="1">
                <a:solidFill>
                  <a:schemeClr val="accent5"/>
                </a:solidFill>
              </a:rPr>
              <a:t>J.Julius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M.Preti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N.Sokolova</a:t>
            </a:r>
            <a:r>
              <a:rPr lang="en-US" sz="1200">
                <a:solidFill>
                  <a:schemeClr val="accent5"/>
                </a:solidFill>
              </a:rPr>
              <a:t> `22</a:t>
            </a:r>
          </a:p>
        </p:txBody>
      </p:sp>
    </p:spTree>
    <p:extLst>
      <p:ext uri="{BB962C8B-B14F-4D97-AF65-F5344CB8AC3E}">
        <p14:creationId xmlns:p14="http://schemas.microsoft.com/office/powerpoint/2010/main" val="1008292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75B1-7B78-75A4-2A58-4E9D9239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 tight bounds for structure constant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653E8-3F81-7D95-1FD2-221C0CE77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800" y="1385161"/>
            <a:ext cx="7925384" cy="5077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FD4471-1911-EBC6-541A-87D853087EC5}"/>
              </a:ext>
            </a:extLst>
          </p:cNvPr>
          <p:cNvSpPr txBox="1"/>
          <p:nvPr/>
        </p:nvSpPr>
        <p:spPr>
          <a:xfrm>
            <a:off x="207447" y="3374809"/>
            <a:ext cx="204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</a:t>
            </a:r>
            <a:r>
              <a:rPr lang="ru-RU"/>
              <a:t> </a:t>
            </a:r>
            <a:r>
              <a:rPr lang="en-US"/>
              <a:t>states,</a:t>
            </a:r>
            <a:br>
              <a:rPr lang="en-US"/>
            </a:br>
            <a:r>
              <a:rPr lang="en-US"/>
              <a:t>+curvature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218EE0-235B-5B56-EDB5-77259123700F}"/>
              </a:ext>
            </a:extLst>
          </p:cNvPr>
          <p:cNvSpPr txBox="1"/>
          <p:nvPr/>
        </p:nvSpPr>
        <p:spPr>
          <a:xfrm>
            <a:off x="297890" y="6464066"/>
            <a:ext cx="3137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>
                <a:solidFill>
                  <a:schemeClr val="accent5"/>
                </a:solidFill>
              </a:rPr>
              <a:t>A.Cavaglià</a:t>
            </a:r>
            <a:r>
              <a:rPr lang="en-US" sz="1200">
                <a:solidFill>
                  <a:schemeClr val="accent5"/>
                </a:solidFill>
              </a:rPr>
              <a:t>, NG, </a:t>
            </a:r>
            <a:r>
              <a:rPr lang="en-US" sz="1200" err="1">
                <a:solidFill>
                  <a:schemeClr val="accent5"/>
                </a:solidFill>
              </a:rPr>
              <a:t>J.Julius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M.Preti</a:t>
            </a:r>
            <a:r>
              <a:rPr lang="en-US" sz="1200">
                <a:solidFill>
                  <a:schemeClr val="accent5"/>
                </a:solidFill>
              </a:rPr>
              <a:t>, </a:t>
            </a:r>
            <a:r>
              <a:rPr lang="en-US" sz="1200" err="1">
                <a:solidFill>
                  <a:schemeClr val="accent5"/>
                </a:solidFill>
              </a:rPr>
              <a:t>N.Sokolova</a:t>
            </a:r>
            <a:r>
              <a:rPr lang="en-US" sz="1200">
                <a:solidFill>
                  <a:schemeClr val="accent5"/>
                </a:solidFill>
              </a:rPr>
              <a:t> `22</a:t>
            </a:r>
          </a:p>
        </p:txBody>
      </p:sp>
    </p:spTree>
    <p:extLst>
      <p:ext uri="{BB962C8B-B14F-4D97-AF65-F5344CB8AC3E}">
        <p14:creationId xmlns:p14="http://schemas.microsoft.com/office/powerpoint/2010/main" val="943940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75B1-7B78-75A4-2A58-4E9D9239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 tight bounds for structure constant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3814B-7821-90A8-C04C-F204EB025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806" y="1379154"/>
            <a:ext cx="7941731" cy="5064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D40254-75BE-4BBE-9109-7EDC08E14582}"/>
              </a:ext>
            </a:extLst>
          </p:cNvPr>
          <p:cNvSpPr txBox="1"/>
          <p:nvPr/>
        </p:nvSpPr>
        <p:spPr>
          <a:xfrm>
            <a:off x="151861" y="6443447"/>
            <a:ext cx="1211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Only spectrum goes in, no extra 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localization</a:t>
            </a:r>
            <a:r>
              <a:rPr lang="en-US"/>
              <a:t> data, this includes spectrum of deformed theory, which gives integrated correlators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31895B-1269-F0FD-0989-17221B2AD1A5}"/>
              </a:ext>
            </a:extLst>
          </p:cNvPr>
          <p:cNvSpPr txBox="1"/>
          <p:nvPr/>
        </p:nvSpPr>
        <p:spPr>
          <a:xfrm>
            <a:off x="112561" y="3409313"/>
            <a:ext cx="2115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Approaching precision</a:t>
            </a:r>
          </a:p>
          <a:p>
            <a:r>
              <a:rPr lang="en-US" sz="1200" dirty="0"/>
              <a:t>of the anomalous magnetic</a:t>
            </a:r>
            <a:br>
              <a:rPr lang="en-US" sz="1200" dirty="0"/>
            </a:br>
            <a:r>
              <a:rPr lang="en-US" sz="1200" dirty="0"/>
              <a:t>dipole momentum of electron!</a:t>
            </a:r>
            <a:br>
              <a:rPr lang="en-US" sz="1200" dirty="0"/>
            </a:br>
            <a:r>
              <a:rPr lang="en-US" sz="1200" dirty="0"/>
              <a:t>(only 2 digits away)</a:t>
            </a:r>
          </a:p>
        </p:txBody>
      </p:sp>
    </p:spTree>
    <p:extLst>
      <p:ext uri="{BB962C8B-B14F-4D97-AF65-F5344CB8AC3E}">
        <p14:creationId xmlns:p14="http://schemas.microsoft.com/office/powerpoint/2010/main" val="2926233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BothPlotsSuperimposed.png" descr="BothPlotsSuperimpos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08" y="1143925"/>
            <a:ext cx="8683185" cy="5496458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[Cavaglià, Gromov, Julius, MP ’22]"/>
          <p:cNvSpPr txBox="1"/>
          <p:nvPr/>
        </p:nvSpPr>
        <p:spPr>
          <a:xfrm>
            <a:off x="4821778" y="767662"/>
            <a:ext cx="206954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rPr sz="1266" dirty="0"/>
              <a:t>[</a:t>
            </a:r>
            <a:r>
              <a:rPr sz="1266" dirty="0" err="1"/>
              <a:t>Cavaglià</a:t>
            </a:r>
            <a:r>
              <a:rPr sz="1266" dirty="0"/>
              <a:t>, </a:t>
            </a:r>
            <a:r>
              <a:rPr lang="en-GB" sz="1266" dirty="0"/>
              <a:t>NG</a:t>
            </a:r>
            <a:r>
              <a:rPr sz="1266" dirty="0"/>
              <a:t>, Julius, </a:t>
            </a:r>
            <a:r>
              <a:rPr lang="en-GB" sz="1266" b="1" dirty="0" err="1"/>
              <a:t>Preti</a:t>
            </a:r>
            <a:r>
              <a:rPr sz="1266" dirty="0"/>
              <a:t> ’22]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2" name="Text"/>
              <p:cNvSpPr txBox="1"/>
              <p:nvPr/>
            </p:nvSpPr>
            <p:spPr>
              <a:xfrm>
                <a:off x="2666489" y="1165180"/>
                <a:ext cx="2320315" cy="3967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algn="l">
                  <a:spcBef>
                    <a:spcPts val="1400"/>
                  </a:spcBef>
                  <a:defRPr sz="2800" b="0" i="1" spc="2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109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109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109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𝑑𝑒𝑟</m:t>
                          </m:r>
                        </m:sub>
                      </m:sSub>
                      <m:r>
                        <a:rPr lang="ar-AE" sz="2109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=60</m:t>
                      </m:r>
                      <m:r>
                        <m:rPr>
                          <m:nor/>
                        </m:rPr>
                        <a:rPr lang="en-GB" sz="2109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GB" sz="2109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109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140</m:t>
                      </m:r>
                    </m:oMath>
                  </m:oMathPara>
                </a14:m>
                <a:endParaRPr sz="1969"/>
              </a:p>
            </p:txBody>
          </p:sp>
        </mc:Choice>
        <mc:Fallback xmlns="">
          <p:sp>
            <p:nvSpPr>
              <p:cNvPr id="72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89" y="1165180"/>
                <a:ext cx="2320315" cy="396712"/>
              </a:xfrm>
              <a:prstGeom prst="rect">
                <a:avLst/>
              </a:prstGeom>
              <a:blipFill>
                <a:blip r:embed="rId3"/>
                <a:stretch>
                  <a:fillRect l="-2174" b="-2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3" name="Text"/>
              <p:cNvSpPr txBox="1"/>
              <p:nvPr/>
            </p:nvSpPr>
            <p:spPr>
              <a:xfrm>
                <a:off x="3220083" y="3658276"/>
                <a:ext cx="580429" cy="4677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 algn="l">
                  <a:defRPr b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(1/</m:t>
                      </m:r>
                      <m:sSup>
                        <m:sSupPr>
                          <m:ctrlP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66"/>
              </a:p>
            </p:txBody>
          </p:sp>
        </mc:Choice>
        <mc:Fallback xmlns="">
          <p:sp>
            <p:nvSpPr>
              <p:cNvPr id="72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083" y="3658276"/>
                <a:ext cx="580429" cy="467757"/>
              </a:xfrm>
              <a:prstGeom prst="rect">
                <a:avLst/>
              </a:prstGeom>
              <a:blipFill>
                <a:blip r:embed="rId4"/>
                <a:stretch>
                  <a:fillRect l="-6383" b="-108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4" name="Text"/>
              <p:cNvSpPr txBox="1"/>
              <p:nvPr/>
            </p:nvSpPr>
            <p:spPr>
              <a:xfrm>
                <a:off x="2709765" y="5919215"/>
                <a:ext cx="447563" cy="2830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 algn="l">
                  <a:defRPr b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66"/>
              </a:p>
            </p:txBody>
          </p:sp>
        </mc:Choice>
        <mc:Fallback xmlns="">
          <p:sp>
            <p:nvSpPr>
              <p:cNvPr id="72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765" y="5919215"/>
                <a:ext cx="447563" cy="283091"/>
              </a:xfrm>
              <a:prstGeom prst="rect">
                <a:avLst/>
              </a:prstGeom>
              <a:blipFill>
                <a:blip r:embed="rId5"/>
                <a:stretch>
                  <a:fillRect l="-5556" r="-27778" b="-130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5" name="Text"/>
              <p:cNvSpPr txBox="1"/>
              <p:nvPr/>
            </p:nvSpPr>
            <p:spPr>
              <a:xfrm>
                <a:off x="2777464" y="4954350"/>
                <a:ext cx="447564" cy="2830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 algn="l">
                  <a:defRPr b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37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37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66"/>
              </a:p>
            </p:txBody>
          </p:sp>
        </mc:Choice>
        <mc:Fallback xmlns="">
          <p:sp>
            <p:nvSpPr>
              <p:cNvPr id="72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464" y="4954350"/>
                <a:ext cx="447564" cy="283091"/>
              </a:xfrm>
              <a:prstGeom prst="rect">
                <a:avLst/>
              </a:prstGeom>
              <a:blipFill>
                <a:blip r:embed="rId6"/>
                <a:stretch>
                  <a:fillRect l="-5556" r="-30556" b="-130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6" name="Text"/>
              <p:cNvSpPr txBox="1"/>
              <p:nvPr/>
            </p:nvSpPr>
            <p:spPr>
              <a:xfrm>
                <a:off x="9929272" y="5067368"/>
                <a:ext cx="580428" cy="46775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 algn="l">
                  <a:defRPr b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(1/</m:t>
                      </m:r>
                      <m:sSup>
                        <m:sSupPr>
                          <m:ctrlP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30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sz="130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266"/>
              </a:p>
            </p:txBody>
          </p:sp>
        </mc:Choice>
        <mc:Fallback xmlns="">
          <p:sp>
            <p:nvSpPr>
              <p:cNvPr id="72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272" y="5067368"/>
                <a:ext cx="580428" cy="467757"/>
              </a:xfrm>
              <a:prstGeom prst="rect">
                <a:avLst/>
              </a:prstGeom>
              <a:blipFill>
                <a:blip r:embed="rId7"/>
                <a:stretch>
                  <a:fillRect l="-6383" b="-1052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4A7CF-2C08-D817-DFA9-39ADBC34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979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Is the spectrum of N=4 and its deformations sufficient to obtain non-spectral observables? </a:t>
            </a:r>
            <a:b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in combination with conformal symmetry</a:t>
            </a:r>
          </a:p>
        </p:txBody>
      </p:sp>
    </p:spTree>
    <p:extLst>
      <p:ext uri="{BB962C8B-B14F-4D97-AF65-F5344CB8AC3E}">
        <p14:creationId xmlns:p14="http://schemas.microsoft.com/office/powerpoint/2010/main" val="3039922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Analytic Bootstrability"/>
          <p:cNvSpPr txBox="1">
            <a:spLocks noGrp="1"/>
          </p:cNvSpPr>
          <p:nvPr>
            <p:ph type="title"/>
          </p:nvPr>
        </p:nvSpPr>
        <p:spPr>
          <a:xfrm>
            <a:off x="2193727" y="2669977"/>
            <a:ext cx="7804547" cy="1518047"/>
          </a:xfrm>
          <a:prstGeom prst="rect">
            <a:avLst/>
          </a:prstGeom>
        </p:spPr>
        <p:txBody>
          <a:bodyPr/>
          <a:lstStyle/>
          <a:p>
            <a:r>
              <a:t>Analytic Bootstrability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trategy at weak coupling"/>
          <p:cNvSpPr txBox="1">
            <a:spLocks noGrp="1"/>
          </p:cNvSpPr>
          <p:nvPr>
            <p:ph type="title"/>
          </p:nvPr>
        </p:nvSpPr>
        <p:spPr>
          <a:xfrm>
            <a:off x="669733" y="-95907"/>
            <a:ext cx="10984391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t>Strategy at weak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7" name="The four-point function at weak coupling is known only up to order"/>
              <p:cNvSpPr txBox="1"/>
              <p:nvPr/>
            </p:nvSpPr>
            <p:spPr>
              <a:xfrm>
                <a:off x="1656726" y="863102"/>
                <a:ext cx="8878549" cy="39132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defTabSz="410751" hangingPunct="0">
                  <a:defRPr b="0"/>
                </a:pPr>
                <a:r>
                  <a: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The four-point function at weak coupling is known only up to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074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pPr>
                      <m:e>
                        <m:r>
                          <a:rPr sz="2074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𝑔</m:t>
                        </m:r>
                      </m:e>
                      <m:sup>
                        <m:r>
                          <a:rPr sz="2074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2</m:t>
                        </m:r>
                      </m:sup>
                    </m:sSup>
                  </m:oMath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37" name="The four-point function at weak coupling is known only up to orde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726" y="863102"/>
                <a:ext cx="8878549" cy="391326"/>
              </a:xfrm>
              <a:prstGeom prst="rect">
                <a:avLst/>
              </a:prstGeom>
              <a:blipFill>
                <a:blip r:embed="rId2"/>
                <a:stretch>
                  <a:fillRect l="-1143" b="-2258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8" name="[Kiryu Komatsu’18]"/>
          <p:cNvSpPr txBox="1"/>
          <p:nvPr/>
        </p:nvSpPr>
        <p:spPr>
          <a:xfrm>
            <a:off x="8749098" y="925298"/>
            <a:ext cx="144430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 algn="ctr" defTabSz="410751" hangingPunct="0"/>
            <a:r>
              <a:rPr sz="1266" kern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[Kiryu Komatsu’18]</a:t>
            </a:r>
          </a:p>
        </p:txBody>
      </p:sp>
      <p:sp>
        <p:nvSpPr>
          <p:cNvPr id="739" name="Our strategy to compute higher orders is to formulate an ansatz in terms of Harmonic Polylogarithms (HPL) and then fix the coefficients using…"/>
          <p:cNvSpPr txBox="1"/>
          <p:nvPr/>
        </p:nvSpPr>
        <p:spPr>
          <a:xfrm>
            <a:off x="1656726" y="1583630"/>
            <a:ext cx="8878549" cy="2359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410751" hangingPunct="0">
              <a:defRPr b="0"/>
            </a:pPr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strategy to compute higher orders is to formulate an ansatz in terms of Harmonic Polylogarithms (HPL) and then fix the coefficients using</a:t>
            </a:r>
          </a:p>
          <a:p>
            <a:pPr defTabSz="410751" hangingPunct="0">
              <a:defRPr b="0"/>
            </a:pPr>
            <a:endParaRPr sz="1687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34396" indent="-234396" defTabSz="410751" hangingPunct="0">
              <a:lnSpc>
                <a:spcPct val="150000"/>
              </a:lnSpc>
              <a:buSzPct val="145000"/>
              <a:buFontTx/>
              <a:buChar char="•"/>
              <a:defRPr b="0"/>
            </a:pPr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Crossing equation</a:t>
            </a:r>
          </a:p>
          <a:p>
            <a:pPr marL="234396" indent="-234396" defTabSz="410751" hangingPunct="0">
              <a:lnSpc>
                <a:spcPct val="150000"/>
              </a:lnSpc>
              <a:buSzPct val="145000"/>
              <a:buFontTx/>
              <a:buChar char="•"/>
              <a:defRPr b="0"/>
            </a:pPr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Conformal data matching</a:t>
            </a:r>
          </a:p>
          <a:p>
            <a:pPr marL="234396" indent="-234396" defTabSz="410751" hangingPunct="0">
              <a:lnSpc>
                <a:spcPct val="150000"/>
              </a:lnSpc>
              <a:buSzPct val="145000"/>
              <a:buFontTx/>
              <a:buChar char="•"/>
              <a:defRPr b="0"/>
            </a:pPr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Integral relations</a:t>
            </a:r>
          </a:p>
          <a:p>
            <a:pPr marL="234396" indent="-234396" defTabSz="410751" hangingPunct="0">
              <a:lnSpc>
                <a:spcPct val="150000"/>
              </a:lnSpc>
              <a:buSzPct val="145000"/>
              <a:buFontTx/>
              <a:buChar char="•"/>
              <a:defRPr b="0"/>
            </a:pPr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Uniform transcendentally</a:t>
            </a:r>
          </a:p>
        </p:txBody>
      </p:sp>
      <p:grpSp>
        <p:nvGrpSpPr>
          <p:cNvPr id="745" name="Group"/>
          <p:cNvGrpSpPr/>
          <p:nvPr/>
        </p:nvGrpSpPr>
        <p:grpSpPr>
          <a:xfrm>
            <a:off x="1656726" y="4272968"/>
            <a:ext cx="9927382" cy="2315887"/>
            <a:chOff x="0" y="-5659"/>
            <a:chExt cx="14118943" cy="32937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0" name="Equation"/>
                <p:cNvSpPr txBox="1"/>
                <p:nvPr/>
              </p:nvSpPr>
              <p:spPr>
                <a:xfrm>
                  <a:off x="1381212" y="718472"/>
                  <a:ext cx="11905618" cy="8055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Sup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𝐺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weak</m:t>
                            </m:r>
                          </m:sub>
                          <m:sup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(2)</m:t>
                            </m:r>
                          </m:sup>
                        </m:sSubSup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(</m:t>
                        </m:r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𝑥</m:t>
                        </m:r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)=</m:t>
                        </m:r>
                        <m:f>
                          <m:f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4(1−2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)</m:t>
                            </m:r>
                          </m:num>
                          <m:den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(1−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[</m:t>
                        </m:r>
                        <m:f>
                          <m:f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3</m:t>
                            </m:r>
                          </m:den>
                        </m:f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(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1,1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)−3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𝜁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3</m:t>
                            </m:r>
                          </m:sub>
                        </m:sSub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+2(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1,2,1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1,1,2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2,0,0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1,1,0,0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)</m:t>
                        </m:r>
                      </m:oMath>
                    </m:oMathPara>
                  </a14:m>
                  <a:endPara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74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1212" y="718472"/>
                  <a:ext cx="11905618" cy="805599"/>
                </a:xfrm>
                <a:prstGeom prst="rect">
                  <a:avLst/>
                </a:prstGeom>
                <a:blipFill>
                  <a:blip r:embed="rId3"/>
                  <a:stretch>
                    <a:fillRect r="-455" b="-1555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1" name="Equation"/>
                <p:cNvSpPr txBox="1"/>
                <p:nvPr/>
              </p:nvSpPr>
              <p:spPr>
                <a:xfrm>
                  <a:off x="1748662" y="1485573"/>
                  <a:ext cx="11391745" cy="8366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f>
                          <m:f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−1)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+1</m:t>
                            </m:r>
                          </m:num>
                          <m:den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−1</m:t>
                            </m:r>
                          </m:den>
                        </m:f>
                        <m:d>
                          <m:d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d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2,1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−2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1,0,0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+(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−1)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1,1,0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−(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−2)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2,0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</m:t>
                            </m:r>
                            <m:f>
                              <m:f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sz="168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</m:ctrlPr>
                                  </m:sSupPr>
                                  <m:e>
                                    <m:r>
                                      <a:rPr sz="168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sz="168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Helvetica Neue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3</m:t>
                                </m:r>
                              </m:den>
                            </m:f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74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8662" y="1485573"/>
                  <a:ext cx="11391745" cy="8366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2" name="Equation"/>
                <p:cNvSpPr txBox="1"/>
                <p:nvPr/>
              </p:nvSpPr>
              <p:spPr>
                <a:xfrm>
                  <a:off x="1745049" y="2482447"/>
                  <a:ext cx="12373894" cy="8055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f>
                          <m:f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+1)</m:t>
                            </m:r>
                          </m:num>
                          <m:den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1−2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</m:den>
                        </m:f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1,2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1,3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2,2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+2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3,0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+2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3,1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1,2,0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𝐻</m:t>
                            </m:r>
                          </m:e>
                          <m:sub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2,1,0</m:t>
                            </m:r>
                          </m:sub>
                        </m:sSub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𝑥</m:t>
                        </m:r>
                        <m:f>
                          <m:fPr>
                            <m:ctrlP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fPr>
                          <m:num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p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−45((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−1)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+1)</m:t>
                            </m:r>
                            <m:sSub>
                              <m:sSubPr>
                                <m:ctrlP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𝜁</m:t>
                                </m:r>
                              </m:e>
                              <m:sub>
                                <m:r>
                                  <a:rPr sz="168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3</m:t>
                                </m:r>
                              </m:sub>
                            </m:sSub>
                          </m:num>
                          <m:den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15(2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𝑥</m:t>
                            </m:r>
                            <m:r>
                              <a:rPr sz="168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−1)</m:t>
                            </m:r>
                          </m:den>
                        </m:f>
                        <m:r>
                          <a:rPr sz="168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]</m:t>
                        </m:r>
                      </m:oMath>
                    </m:oMathPara>
                  </a14:m>
                  <a:endParaRPr sz="1687" kern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74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5049" y="2482447"/>
                  <a:ext cx="12373894" cy="805599"/>
                </a:xfrm>
                <a:prstGeom prst="rect">
                  <a:avLst/>
                </a:prstGeom>
                <a:blipFill>
                  <a:blip r:embed="rId5"/>
                  <a:stretch>
                    <a:fillRect r="-292" b="-1555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3" name="At order   we obtain"/>
                <p:cNvSpPr txBox="1"/>
                <p:nvPr/>
              </p:nvSpPr>
              <p:spPr>
                <a:xfrm>
                  <a:off x="0" y="-5659"/>
                  <a:ext cx="12627269" cy="5534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defTabSz="410751" hangingPunct="0">
                    <a:defRPr b="0"/>
                  </a:pPr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At order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2074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sz="1687" kern="0">
                      <a:solidFill>
                        <a:srgbClr val="000000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rPr>
                    <a:t> we obtain</a:t>
                  </a:r>
                </a:p>
              </p:txBody>
            </p:sp>
          </mc:Choice>
          <mc:Fallback xmlns="">
            <p:sp>
              <p:nvSpPr>
                <p:cNvPr id="743" name="At order   we obtai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-5659"/>
                  <a:ext cx="12627269" cy="553451"/>
                </a:xfrm>
                <a:prstGeom prst="rect">
                  <a:avLst/>
                </a:prstGeom>
                <a:blipFill>
                  <a:blip r:embed="rId6"/>
                  <a:stretch>
                    <a:fillRect l="-1143" b="-1875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4" name="[Cavaglià, Gromov, Julius, MP ’22]"/>
            <p:cNvSpPr txBox="1"/>
            <p:nvPr/>
          </p:nvSpPr>
          <p:spPr>
            <a:xfrm>
              <a:off x="3454990" y="87482"/>
              <a:ext cx="3323986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51" hangingPunct="0">
                <a:defRPr sz="1800" b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</a:defRPr>
              </a:pP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[</a:t>
              </a:r>
              <a:r>
                <a:rPr sz="1266" kern="0" dirty="0" err="1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Cavaglià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</a:t>
              </a:r>
              <a:r>
                <a:rPr lang="en-GB"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NG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Julius, </a:t>
              </a:r>
              <a:r>
                <a:rPr lang="en-GB" sz="1266" b="1" kern="0" dirty="0" err="1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Preti</a:t>
              </a:r>
              <a:r>
                <a:rPr sz="1266" kern="0" dirty="0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’22]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 animBg="1" advAuto="0"/>
      <p:bldP spid="745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OPE coefficients at weak coupling"/>
          <p:cNvSpPr txBox="1">
            <a:spLocks noGrp="1"/>
          </p:cNvSpPr>
          <p:nvPr>
            <p:ph type="title"/>
          </p:nvPr>
        </p:nvSpPr>
        <p:spPr>
          <a:xfrm>
            <a:off x="741449" y="-95907"/>
            <a:ext cx="11074038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97256">
              <a:defRPr sz="5440"/>
            </a:lvl1pPr>
          </a:lstStyle>
          <a:p>
            <a:r>
              <a:t>OPE coefficients at weak coupling</a:t>
            </a:r>
          </a:p>
        </p:txBody>
      </p:sp>
      <p:sp>
        <p:nvSpPr>
          <p:cNvPr id="748" name="As a bi-product we obtain several results for the structure constants of which the most interesting ones are the following"/>
          <p:cNvSpPr txBox="1"/>
          <p:nvPr/>
        </p:nvSpPr>
        <p:spPr>
          <a:xfrm>
            <a:off x="1656726" y="763074"/>
            <a:ext cx="8878549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b="0"/>
            </a:lvl1pPr>
          </a:lstStyle>
          <a:p>
            <a:pPr defTabSz="410751" hangingPunct="0"/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a bi-product we obtain several results for the structure constants of which the most interesting ones are the following</a:t>
            </a:r>
          </a:p>
        </p:txBody>
      </p:sp>
      <p:sp>
        <p:nvSpPr>
          <p:cNvPr id="749" name="[Cavaglià, Gromov, Julius, MP ’22]"/>
          <p:cNvSpPr txBox="1"/>
          <p:nvPr/>
        </p:nvSpPr>
        <p:spPr>
          <a:xfrm>
            <a:off x="8167265" y="6523480"/>
            <a:ext cx="233717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1800" b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</a:defRPr>
            </a:pP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</a:t>
            </a:r>
            <a:r>
              <a:rPr sz="1266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Cavaglià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NG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Julius, </a:t>
            </a:r>
            <a:r>
              <a:rPr lang="en-GB" sz="1266" b="1" kern="0" dirty="0" err="1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Preti</a:t>
            </a:r>
            <a:r>
              <a:rPr sz="1266" kern="0" dirty="0"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’22]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0" name="Equation"/>
              <p:cNvSpPr txBox="1"/>
              <p:nvPr/>
            </p:nvSpPr>
            <p:spPr>
              <a:xfrm>
                <a:off x="1757246" y="1981048"/>
                <a:ext cx="6205032" cy="58830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sub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𝑔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)=2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−</m:t>
                      </m:r>
                      <m:d>
                        <m:d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24−</m:t>
                          </m:r>
                          <m:f>
                            <m:f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4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d>
                        <m:d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320−16</m:t>
                          </m:r>
                          <m:sSup>
                            <m:sSup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p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𝜋</m:t>
                              </m:r>
                            </m:e>
                            <m:sup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sup>
                          </m:s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+48</m:t>
                          </m:r>
                          <m:sSub>
                            <m:sSub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𝜁</m:t>
                              </m:r>
                            </m:e>
                            <m:sub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</m:t>
                              </m:r>
                            </m:sub>
                          </m:s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f>
                            <m:f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76</m:t>
                              </m:r>
                              <m:sSup>
                                <m:sSupPr>
                                  <m:ctrlP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45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5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246" y="1981048"/>
                <a:ext cx="6205032" cy="5883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1" name="Equation"/>
              <p:cNvSpPr txBox="1"/>
              <p:nvPr/>
            </p:nvSpPr>
            <p:spPr>
              <a:xfrm>
                <a:off x="4031679" y="4176738"/>
                <a:ext cx="4357988" cy="48737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b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150</m:t>
                          </m:r>
                        </m:den>
                      </m:f>
                      <m:d>
                        <m:d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  <m:sSup>
                            <m:sSup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p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𝜋</m:t>
                              </m:r>
                            </m:e>
                            <m:sup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sup>
                          </m:s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−75−9</m:t>
                          </m:r>
                          <m:rad>
                            <m:radPr>
                              <m:degHide m:val="on"/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radPr>
                            <m:deg/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5</m:t>
                              </m:r>
                            </m:e>
                          </m:rad>
                        </m:e>
                      </m:d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𝑂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4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m:oMathPara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5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79" y="4176738"/>
                <a:ext cx="4357988" cy="487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2" name="Equation"/>
              <p:cNvSpPr txBox="1"/>
              <p:nvPr/>
            </p:nvSpPr>
            <p:spPr>
              <a:xfrm>
                <a:off x="4031679" y="4786923"/>
                <a:ext cx="4357988" cy="48737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3</m:t>
                          </m:r>
                        </m:sub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150</m:t>
                          </m:r>
                        </m:den>
                      </m:f>
                      <m:d>
                        <m:d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  <m:sSup>
                            <m:sSup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p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𝜋</m:t>
                              </m:r>
                            </m:e>
                            <m:sup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</m:t>
                              </m:r>
                            </m:sup>
                          </m:s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−75+9</m:t>
                          </m:r>
                          <m:rad>
                            <m:radPr>
                              <m:degHide m:val="on"/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radPr>
                            <m:deg/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5</m:t>
                              </m:r>
                            </m:e>
                          </m:rad>
                        </m:e>
                      </m:d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𝑂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4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m:oMathPara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5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79" y="4786923"/>
                <a:ext cx="4357988" cy="487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3" name="Equation"/>
              <p:cNvSpPr txBox="1"/>
              <p:nvPr/>
            </p:nvSpPr>
            <p:spPr>
              <a:xfrm>
                <a:off x="3585716" y="5993205"/>
                <a:ext cx="4764253" cy="53610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6</m:t>
                          </m:r>
                        </m:sub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14</m:t>
                          </m:r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7</m:t>
                          </m:r>
                          <m:rad>
                            <m:radPr>
                              <m:degHide m:val="on"/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radPr>
                            <m:deg/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37</m:t>
                              </m:r>
                            </m:e>
                          </m:rad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𝑂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  <m:sSubSup>
                        <m:sSub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𝐶</m:t>
                          </m:r>
                        </m:e>
                        <m: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8</m:t>
                          </m:r>
                        </m:sub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=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14</m:t>
                          </m:r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−</m:t>
                      </m:r>
                      <m:f>
                        <m:f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num>
                        <m:den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7</m:t>
                          </m:r>
                          <m:rad>
                            <m:radPr>
                              <m:degHide m:val="on"/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radPr>
                            <m:deg/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37</m:t>
                              </m:r>
                            </m:e>
                          </m:rad>
                        </m:den>
                      </m:f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𝑂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m:oMathPara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5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716" y="5993205"/>
                <a:ext cx="4764253" cy="5361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4" name="Equation"/>
              <p:cNvSpPr txBox="1"/>
              <p:nvPr/>
            </p:nvSpPr>
            <p:spPr>
              <a:xfrm>
                <a:off x="4519721" y="2769775"/>
                <a:ext cx="6249724" cy="58830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 hangingPunct="0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−</m:t>
                      </m:r>
                      <m:d>
                        <m:d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d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4480−</m:t>
                          </m:r>
                          <m:f>
                            <m:f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832</m:t>
                              </m:r>
                              <m:sSup>
                                <m:sSupPr>
                                  <m:ctrlP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</m:t>
                              </m:r>
                            </m:den>
                          </m:f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+256</m:t>
                          </m:r>
                          <m:sSub>
                            <m:sSub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𝜁</m:t>
                              </m:r>
                            </m:e>
                            <m:sub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3</m:t>
                              </m:r>
                            </m:sub>
                          </m:s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f>
                            <m:f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224</m:t>
                              </m:r>
                              <m:sSup>
                                <m:sSupPr>
                                  <m:ctrlP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15</m:t>
                              </m:r>
                            </m:den>
                          </m:f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+880</m:t>
                          </m:r>
                          <m:sSub>
                            <m:sSub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sSubPr>
                            <m:e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𝜁</m:t>
                              </m:r>
                            </m:e>
                            <m:sub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5</m:t>
                              </m:r>
                            </m:sub>
                          </m:sSub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f>
                            <m:fPr>
                              <m:ctrlP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</m:ctrlPr>
                            </m:fPr>
                            <m:num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64</m:t>
                              </m:r>
                              <m:sSup>
                                <m:sSupPr>
                                  <m:ctrlP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sz="1687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Neue"/>
                                    </a:rPr>
                                    <m:t>6</m:t>
                                  </m:r>
                                </m:sup>
                              </m:sSup>
                            </m:num>
                            <m:den>
                              <m:r>
                                <a:rPr sz="1687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Neue"/>
                                </a:rPr>
                                <m:t>45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8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+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𝑂</m:t>
                      </m:r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(</m:t>
                      </m:r>
                      <m:sSup>
                        <m:sSupPr>
                          <m:ctrlP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𝑔</m:t>
                          </m:r>
                        </m:e>
                        <m:sup>
                          <m:r>
                            <a:rPr sz="168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  <m:t>10</m:t>
                          </m:r>
                        </m:sup>
                      </m:sSup>
                      <m:r>
                        <a:rPr sz="168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"/>
                        </a:rPr>
                        <m:t>)</m:t>
                      </m:r>
                    </m:oMath>
                  </m:oMathPara>
                </a14:m>
                <a:endParaRPr sz="1687" kern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5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721" y="2769775"/>
                <a:ext cx="6249724" cy="5883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5" name="Classical dimension = 1"/>
          <p:cNvSpPr txBox="1"/>
          <p:nvPr/>
        </p:nvSpPr>
        <p:spPr>
          <a:xfrm>
            <a:off x="1656726" y="1523468"/>
            <a:ext cx="887854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b="0"/>
            </a:lvl1pPr>
          </a:lstStyle>
          <a:p>
            <a:pPr algn="ctr" defTabSz="410751" hangingPunct="0"/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Classical dimension = 1</a:t>
            </a:r>
          </a:p>
        </p:txBody>
      </p:sp>
      <p:sp>
        <p:nvSpPr>
          <p:cNvPr id="756" name="Classical dimension = 2"/>
          <p:cNvSpPr txBox="1"/>
          <p:nvPr/>
        </p:nvSpPr>
        <p:spPr>
          <a:xfrm>
            <a:off x="1656726" y="3770936"/>
            <a:ext cx="887854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b="0"/>
            </a:lvl1pPr>
          </a:lstStyle>
          <a:p>
            <a:pPr algn="ctr" defTabSz="410751" hangingPunct="0"/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Classical dimension = 2</a:t>
            </a:r>
          </a:p>
        </p:txBody>
      </p:sp>
      <p:sp>
        <p:nvSpPr>
          <p:cNvPr id="757" name="Classical dimension = 3"/>
          <p:cNvSpPr txBox="1"/>
          <p:nvPr/>
        </p:nvSpPr>
        <p:spPr>
          <a:xfrm>
            <a:off x="1656726" y="5572020"/>
            <a:ext cx="887854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b="0"/>
            </a:lvl1pPr>
          </a:lstStyle>
          <a:p>
            <a:pPr algn="ctr" defTabSz="410751" hangingPunct="0"/>
            <a:r>
              <a:rPr sz="1687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Classical dimension = 3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Integrated correlators"/>
          <p:cNvSpPr txBox="1">
            <a:spLocks noGrp="1"/>
          </p:cNvSpPr>
          <p:nvPr>
            <p:ph type="title"/>
          </p:nvPr>
        </p:nvSpPr>
        <p:spPr>
          <a:xfrm>
            <a:off x="2193727" y="2900662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rPr lang="en-US"/>
              <a:t>Multi-correlators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988267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9C18-F123-3A89-7145-80DF705C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 types of correlators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D2877-F625-C3F2-7BE6-7280BBF82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26" y="2026308"/>
            <a:ext cx="10764405" cy="639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38BB1C-D8E4-405E-E786-765F02CED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859" y="3437288"/>
            <a:ext cx="6362700" cy="2336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6" name="Ink 36">
                <a:extLst>
                  <a:ext uri="{FF2B5EF4-FFF2-40B4-BE49-F238E27FC236}">
                    <a16:creationId xmlns:a16="http://schemas.microsoft.com/office/drawing/2014/main" id="{9F501630-44B3-E228-ADCB-46169B786360}"/>
                  </a:ext>
                </a:extLst>
              </p14:cNvPr>
              <p14:cNvContentPartPr/>
              <p14:nvPr/>
            </p14:nvContentPartPr>
            <p14:xfrm>
              <a:off x="5267918" y="4294180"/>
              <a:ext cx="975240" cy="243000"/>
            </p14:xfrm>
          </p:contentPart>
        </mc:Choice>
        <mc:Fallback xmlns="">
          <p:pic>
            <p:nvPicPr>
              <p:cNvPr id="36" name="Ink 36">
                <a:extLst>
                  <a:ext uri="{FF2B5EF4-FFF2-40B4-BE49-F238E27FC236}">
                    <a16:creationId xmlns:a16="http://schemas.microsoft.com/office/drawing/2014/main" id="{9F501630-44B3-E228-ADCB-46169B7863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6958" y="4263266"/>
                <a:ext cx="1036440" cy="304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5" name="Ink 45">
                <a:extLst>
                  <a:ext uri="{FF2B5EF4-FFF2-40B4-BE49-F238E27FC236}">
                    <a16:creationId xmlns:a16="http://schemas.microsoft.com/office/drawing/2014/main" id="{39393E5A-EC52-C984-55F8-6E7C827CC6E7}"/>
                  </a:ext>
                </a:extLst>
              </p14:cNvPr>
              <p14:cNvContentPartPr/>
              <p14:nvPr/>
            </p14:nvContentPartPr>
            <p14:xfrm>
              <a:off x="5323718" y="4076380"/>
              <a:ext cx="2154600" cy="959040"/>
            </p14:xfrm>
          </p:contentPart>
        </mc:Choice>
        <mc:Fallback xmlns="">
          <p:pic>
            <p:nvPicPr>
              <p:cNvPr id="45" name="Ink 45">
                <a:extLst>
                  <a:ext uri="{FF2B5EF4-FFF2-40B4-BE49-F238E27FC236}">
                    <a16:creationId xmlns:a16="http://schemas.microsoft.com/office/drawing/2014/main" id="{39393E5A-EC52-C984-55F8-6E7C827CC6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2753" y="4045420"/>
                <a:ext cx="2215810" cy="10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9">
                <a:extLst>
                  <a:ext uri="{FF2B5EF4-FFF2-40B4-BE49-F238E27FC236}">
                    <a16:creationId xmlns:a16="http://schemas.microsoft.com/office/drawing/2014/main" id="{6DD4588E-6395-7545-F31D-8DC4D76132C5}"/>
                  </a:ext>
                </a:extLst>
              </p14:cNvPr>
              <p14:cNvContentPartPr/>
              <p14:nvPr/>
            </p14:nvContentPartPr>
            <p14:xfrm>
              <a:off x="1289918" y="2949580"/>
              <a:ext cx="1195200" cy="405000"/>
            </p14:xfrm>
          </p:contentPart>
        </mc:Choice>
        <mc:Fallback xmlns="">
          <p:pic>
            <p:nvPicPr>
              <p:cNvPr id="49" name="Ink 49">
                <a:extLst>
                  <a:ext uri="{FF2B5EF4-FFF2-40B4-BE49-F238E27FC236}">
                    <a16:creationId xmlns:a16="http://schemas.microsoft.com/office/drawing/2014/main" id="{6DD4588E-6395-7545-F31D-8DC4D76132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58967" y="2918620"/>
                <a:ext cx="1256382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6" name="Ink 56">
                <a:extLst>
                  <a:ext uri="{FF2B5EF4-FFF2-40B4-BE49-F238E27FC236}">
                    <a16:creationId xmlns:a16="http://schemas.microsoft.com/office/drawing/2014/main" id="{F9A3DEC9-23EA-724B-1208-C9C0928F8F47}"/>
                  </a:ext>
                </a:extLst>
              </p14:cNvPr>
              <p14:cNvContentPartPr/>
              <p14:nvPr/>
            </p14:nvContentPartPr>
            <p14:xfrm>
              <a:off x="2901998" y="2980540"/>
              <a:ext cx="1401480" cy="455040"/>
            </p14:xfrm>
          </p:contentPart>
        </mc:Choice>
        <mc:Fallback xmlns="">
          <p:pic>
            <p:nvPicPr>
              <p:cNvPr id="56" name="Ink 56">
                <a:extLst>
                  <a:ext uri="{FF2B5EF4-FFF2-40B4-BE49-F238E27FC236}">
                    <a16:creationId xmlns:a16="http://schemas.microsoft.com/office/drawing/2014/main" id="{F9A3DEC9-23EA-724B-1208-C9C0928F8F4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1030" y="2949555"/>
                <a:ext cx="1462696" cy="5162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4" name="Ink 65">
                <a:extLst>
                  <a:ext uri="{FF2B5EF4-FFF2-40B4-BE49-F238E27FC236}">
                    <a16:creationId xmlns:a16="http://schemas.microsoft.com/office/drawing/2014/main" id="{90B72C80-D1D4-1F91-1D9A-01789897E48E}"/>
                  </a:ext>
                </a:extLst>
              </p14:cNvPr>
              <p14:cNvContentPartPr/>
              <p14:nvPr/>
            </p14:nvContentPartPr>
            <p14:xfrm>
              <a:off x="6930038" y="3067660"/>
              <a:ext cx="317880" cy="254880"/>
            </p14:xfrm>
          </p:contentPart>
        </mc:Choice>
        <mc:Fallback xmlns="">
          <p:pic>
            <p:nvPicPr>
              <p:cNvPr id="64" name="Ink 65">
                <a:extLst>
                  <a:ext uri="{FF2B5EF4-FFF2-40B4-BE49-F238E27FC236}">
                    <a16:creationId xmlns:a16="http://schemas.microsoft.com/office/drawing/2014/main" id="{90B72C80-D1D4-1F91-1D9A-01789897E48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99078" y="3036700"/>
                <a:ext cx="37908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5" name="Ink 65">
                <a:extLst>
                  <a:ext uri="{FF2B5EF4-FFF2-40B4-BE49-F238E27FC236}">
                    <a16:creationId xmlns:a16="http://schemas.microsoft.com/office/drawing/2014/main" id="{D2E42E04-44BE-BAE2-0BE4-6A63F482AA59}"/>
                  </a:ext>
                </a:extLst>
              </p14:cNvPr>
              <p14:cNvContentPartPr/>
              <p14:nvPr/>
            </p14:nvContentPartPr>
            <p14:xfrm>
              <a:off x="4819718" y="3080260"/>
              <a:ext cx="1618920" cy="473400"/>
            </p14:xfrm>
          </p:contentPart>
        </mc:Choice>
        <mc:Fallback xmlns="">
          <p:pic>
            <p:nvPicPr>
              <p:cNvPr id="65" name="Ink 65">
                <a:extLst>
                  <a:ext uri="{FF2B5EF4-FFF2-40B4-BE49-F238E27FC236}">
                    <a16:creationId xmlns:a16="http://schemas.microsoft.com/office/drawing/2014/main" id="{D2E42E04-44BE-BAE2-0BE4-6A63F482AA5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88758" y="3049324"/>
                <a:ext cx="1680120" cy="534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4" name="Ink 74">
                <a:extLst>
                  <a:ext uri="{FF2B5EF4-FFF2-40B4-BE49-F238E27FC236}">
                    <a16:creationId xmlns:a16="http://schemas.microsoft.com/office/drawing/2014/main" id="{A2B699C1-626E-6401-360B-A080076A7C4F}"/>
                  </a:ext>
                </a:extLst>
              </p14:cNvPr>
              <p14:cNvContentPartPr/>
              <p14:nvPr/>
            </p14:nvContentPartPr>
            <p14:xfrm>
              <a:off x="7782878" y="2968300"/>
              <a:ext cx="1335240" cy="416520"/>
            </p14:xfrm>
          </p:contentPart>
        </mc:Choice>
        <mc:Fallback xmlns="">
          <p:pic>
            <p:nvPicPr>
              <p:cNvPr id="74" name="Ink 74">
                <a:extLst>
                  <a:ext uri="{FF2B5EF4-FFF2-40B4-BE49-F238E27FC236}">
                    <a16:creationId xmlns:a16="http://schemas.microsoft.com/office/drawing/2014/main" id="{A2B699C1-626E-6401-360B-A080076A7C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51918" y="2937367"/>
                <a:ext cx="1396440" cy="4776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159736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97244-7BD4-E9A7-5BA5-61AA03D56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Extra spectra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5704589-B547-6DEB-63BF-58B5FF517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3113835"/>
            <a:ext cx="3758184" cy="2611939"/>
          </a:xfrm>
          <a:prstGeom prst="rect">
            <a:avLst/>
          </a:prstGeom>
        </p:spPr>
      </p:pic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CD516DE-AAA1-DA43-B81F-A3FA7F227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3113835"/>
            <a:ext cx="3758184" cy="2611939"/>
          </a:xfrm>
          <a:prstGeom prst="rect">
            <a:avLst/>
          </a:prstGeom>
        </p:spPr>
      </p:pic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30170F8-125C-1374-1046-156A13362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08" y="3113835"/>
            <a:ext cx="3758184" cy="26119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3">
                <a:extLst>
                  <a:ext uri="{FF2B5EF4-FFF2-40B4-BE49-F238E27FC236}">
                    <a16:creationId xmlns:a16="http://schemas.microsoft.com/office/drawing/2014/main" id="{48BBD58A-83F2-4195-123B-ACD298B96DA1}"/>
                  </a:ext>
                </a:extLst>
              </p14:cNvPr>
              <p14:cNvContentPartPr/>
              <p14:nvPr/>
            </p14:nvContentPartPr>
            <p14:xfrm>
              <a:off x="1570039" y="6057721"/>
              <a:ext cx="1575000" cy="473400"/>
            </p14:xfrm>
          </p:contentPart>
        </mc:Choice>
        <mc:Fallback xmlns="">
          <p:pic>
            <p:nvPicPr>
              <p:cNvPr id="13" name="Ink 13">
                <a:extLst>
                  <a:ext uri="{FF2B5EF4-FFF2-40B4-BE49-F238E27FC236}">
                    <a16:creationId xmlns:a16="http://schemas.microsoft.com/office/drawing/2014/main" id="{48BBD58A-83F2-4195-123B-ACD298B96D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9086" y="6026761"/>
                <a:ext cx="1636186" cy="53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5">
                <a:extLst>
                  <a:ext uri="{FF2B5EF4-FFF2-40B4-BE49-F238E27FC236}">
                    <a16:creationId xmlns:a16="http://schemas.microsoft.com/office/drawing/2014/main" id="{79000EDE-4F4C-679C-130D-1AE8A756B519}"/>
                  </a:ext>
                </a:extLst>
              </p14:cNvPr>
              <p14:cNvContentPartPr/>
              <p14:nvPr/>
            </p14:nvContentPartPr>
            <p14:xfrm>
              <a:off x="5174359" y="6082561"/>
              <a:ext cx="1681200" cy="383760"/>
            </p14:xfrm>
          </p:contentPart>
        </mc:Choice>
        <mc:Fallback xmlns="">
          <p:pic>
            <p:nvPicPr>
              <p:cNvPr id="24" name="Ink 25">
                <a:extLst>
                  <a:ext uri="{FF2B5EF4-FFF2-40B4-BE49-F238E27FC236}">
                    <a16:creationId xmlns:a16="http://schemas.microsoft.com/office/drawing/2014/main" id="{79000EDE-4F4C-679C-130D-1AE8A756B5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43399" y="6051601"/>
                <a:ext cx="174240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Ink 25">
                <a:extLst>
                  <a:ext uri="{FF2B5EF4-FFF2-40B4-BE49-F238E27FC236}">
                    <a16:creationId xmlns:a16="http://schemas.microsoft.com/office/drawing/2014/main" id="{D67E1728-312C-4658-C5FA-5C0AFA4EFC5E}"/>
                  </a:ext>
                </a:extLst>
              </p14:cNvPr>
              <p14:cNvContentPartPr/>
              <p14:nvPr/>
            </p14:nvContentPartPr>
            <p14:xfrm>
              <a:off x="3748759" y="6238801"/>
              <a:ext cx="890640" cy="291600"/>
            </p14:xfrm>
          </p:contentPart>
        </mc:Choice>
        <mc:Fallback xmlns="">
          <p:pic>
            <p:nvPicPr>
              <p:cNvPr id="25" name="Ink 25">
                <a:extLst>
                  <a:ext uri="{FF2B5EF4-FFF2-40B4-BE49-F238E27FC236}">
                    <a16:creationId xmlns:a16="http://schemas.microsoft.com/office/drawing/2014/main" id="{D67E1728-312C-4658-C5FA-5C0AFA4EFC5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17799" y="6207841"/>
                <a:ext cx="95184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7" name="Ink 38">
                <a:extLst>
                  <a:ext uri="{FF2B5EF4-FFF2-40B4-BE49-F238E27FC236}">
                    <a16:creationId xmlns:a16="http://schemas.microsoft.com/office/drawing/2014/main" id="{5D7753FF-F9C5-39DF-C951-2A7F35501440}"/>
                  </a:ext>
                </a:extLst>
              </p14:cNvPr>
              <p14:cNvContentPartPr/>
              <p14:nvPr/>
            </p14:nvContentPartPr>
            <p14:xfrm>
              <a:off x="8965879" y="6057721"/>
              <a:ext cx="1176840" cy="454680"/>
            </p14:xfrm>
          </p:contentPart>
        </mc:Choice>
        <mc:Fallback xmlns="">
          <p:pic>
            <p:nvPicPr>
              <p:cNvPr id="37" name="Ink 38">
                <a:extLst>
                  <a:ext uri="{FF2B5EF4-FFF2-40B4-BE49-F238E27FC236}">
                    <a16:creationId xmlns:a16="http://schemas.microsoft.com/office/drawing/2014/main" id="{5D7753FF-F9C5-39DF-C951-2A7F3550144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34928" y="6026761"/>
                <a:ext cx="1238021" cy="51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8" name="Ink 38">
                <a:extLst>
                  <a:ext uri="{FF2B5EF4-FFF2-40B4-BE49-F238E27FC236}">
                    <a16:creationId xmlns:a16="http://schemas.microsoft.com/office/drawing/2014/main" id="{78DACBFD-757E-5EAC-505B-AF5281E5D70B}"/>
                  </a:ext>
                </a:extLst>
              </p14:cNvPr>
              <p14:cNvContentPartPr/>
              <p14:nvPr/>
            </p14:nvContentPartPr>
            <p14:xfrm>
              <a:off x="7303399" y="6039001"/>
              <a:ext cx="1270440" cy="442440"/>
            </p14:xfrm>
          </p:contentPart>
        </mc:Choice>
        <mc:Fallback xmlns="">
          <p:pic>
            <p:nvPicPr>
              <p:cNvPr id="38" name="Ink 38">
                <a:extLst>
                  <a:ext uri="{FF2B5EF4-FFF2-40B4-BE49-F238E27FC236}">
                    <a16:creationId xmlns:a16="http://schemas.microsoft.com/office/drawing/2014/main" id="{78DACBFD-757E-5EAC-505B-AF5281E5D70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72439" y="6008041"/>
                <a:ext cx="1331640" cy="50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453130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213F-A01E-FCE6-6416-DA283331D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BPS constants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02A9C-1123-F8EA-8BC6-5BA326EE7D6C}"/>
              </a:ext>
            </a:extLst>
          </p:cNvPr>
          <p:cNvSpPr txBox="1"/>
          <p:nvPr/>
        </p:nvSpPr>
        <p:spPr>
          <a:xfrm>
            <a:off x="1390956" y="1696641"/>
            <a:ext cx="910531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 fix BPS structure constants from localization/integrability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E05CC-8D5D-3374-B583-9FC8692DF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33682"/>
            <a:ext cx="7772400" cy="950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3698B9-FF45-9DCC-B0B7-0452E29A0B9B}"/>
              </a:ext>
            </a:extLst>
          </p:cNvPr>
          <p:cNvSpPr txBox="1"/>
          <p:nvPr/>
        </p:nvSpPr>
        <p:spPr>
          <a:xfrm>
            <a:off x="3501838" y="2407306"/>
            <a:ext cx="499585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Crossing equation takes the form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61" name="Ink 61">
                <a:extLst>
                  <a:ext uri="{FF2B5EF4-FFF2-40B4-BE49-F238E27FC236}">
                    <a16:creationId xmlns:a16="http://schemas.microsoft.com/office/drawing/2014/main" id="{1DF3FB89-E4E8-D80E-2D85-69E68776008C}"/>
                  </a:ext>
                </a:extLst>
              </p14:cNvPr>
              <p14:cNvContentPartPr/>
              <p14:nvPr/>
            </p14:nvContentPartPr>
            <p14:xfrm>
              <a:off x="2030736" y="4608932"/>
              <a:ext cx="709920" cy="461160"/>
            </p14:xfrm>
          </p:contentPart>
        </mc:Choice>
        <mc:Fallback xmlns="">
          <p:pic>
            <p:nvPicPr>
              <p:cNvPr id="61" name="Ink 61">
                <a:extLst>
                  <a:ext uri="{FF2B5EF4-FFF2-40B4-BE49-F238E27FC236}">
                    <a16:creationId xmlns:a16="http://schemas.microsoft.com/office/drawing/2014/main" id="{1DF3FB89-E4E8-D80E-2D85-69E6877600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9776" y="4577972"/>
                <a:ext cx="771120" cy="52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0" name="Ink 70">
                <a:extLst>
                  <a:ext uri="{FF2B5EF4-FFF2-40B4-BE49-F238E27FC236}">
                    <a16:creationId xmlns:a16="http://schemas.microsoft.com/office/drawing/2014/main" id="{0DD50ABB-E84A-895B-DE94-3BEA23930EE6}"/>
                  </a:ext>
                </a:extLst>
              </p14:cNvPr>
              <p14:cNvContentPartPr/>
              <p14:nvPr/>
            </p14:nvContentPartPr>
            <p14:xfrm>
              <a:off x="1221096" y="5132012"/>
              <a:ext cx="1805760" cy="498600"/>
            </p14:xfrm>
          </p:contentPart>
        </mc:Choice>
        <mc:Fallback xmlns="">
          <p:pic>
            <p:nvPicPr>
              <p:cNvPr id="70" name="Ink 70">
                <a:extLst>
                  <a:ext uri="{FF2B5EF4-FFF2-40B4-BE49-F238E27FC236}">
                    <a16:creationId xmlns:a16="http://schemas.microsoft.com/office/drawing/2014/main" id="{0DD50ABB-E84A-895B-DE94-3BEA23930E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0136" y="5101030"/>
                <a:ext cx="1866960" cy="5598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82" name="Ink 83">
                <a:extLst>
                  <a:ext uri="{FF2B5EF4-FFF2-40B4-BE49-F238E27FC236}">
                    <a16:creationId xmlns:a16="http://schemas.microsoft.com/office/drawing/2014/main" id="{DD5312D3-0147-7547-44F9-9C1B9CB45F86}"/>
                  </a:ext>
                </a:extLst>
              </p14:cNvPr>
              <p14:cNvContentPartPr/>
              <p14:nvPr/>
            </p14:nvContentPartPr>
            <p14:xfrm>
              <a:off x="5585376" y="5132012"/>
              <a:ext cx="1584360" cy="939600"/>
            </p14:xfrm>
          </p:contentPart>
        </mc:Choice>
        <mc:Fallback xmlns="">
          <p:pic>
            <p:nvPicPr>
              <p:cNvPr id="82" name="Ink 83">
                <a:extLst>
                  <a:ext uri="{FF2B5EF4-FFF2-40B4-BE49-F238E27FC236}">
                    <a16:creationId xmlns:a16="http://schemas.microsoft.com/office/drawing/2014/main" id="{DD5312D3-0147-7547-44F9-9C1B9CB45F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54416" y="5101052"/>
                <a:ext cx="1645560" cy="10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83" name="Ink 83">
                <a:extLst>
                  <a:ext uri="{FF2B5EF4-FFF2-40B4-BE49-F238E27FC236}">
                    <a16:creationId xmlns:a16="http://schemas.microsoft.com/office/drawing/2014/main" id="{BD66A8C6-7746-3C57-2612-062CAEDC252B}"/>
                  </a:ext>
                </a:extLst>
              </p14:cNvPr>
              <p14:cNvContentPartPr/>
              <p14:nvPr/>
            </p14:nvContentPartPr>
            <p14:xfrm>
              <a:off x="3536976" y="5256572"/>
              <a:ext cx="1650240" cy="342720"/>
            </p14:xfrm>
          </p:contentPart>
        </mc:Choice>
        <mc:Fallback xmlns="">
          <p:pic>
            <p:nvPicPr>
              <p:cNvPr id="83" name="Ink 83">
                <a:extLst>
                  <a:ext uri="{FF2B5EF4-FFF2-40B4-BE49-F238E27FC236}">
                    <a16:creationId xmlns:a16="http://schemas.microsoft.com/office/drawing/2014/main" id="{BD66A8C6-7746-3C57-2612-062CAEDC252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06016" y="5225644"/>
                <a:ext cx="1711440" cy="403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89" name="Ink 89">
                <a:extLst>
                  <a:ext uri="{FF2B5EF4-FFF2-40B4-BE49-F238E27FC236}">
                    <a16:creationId xmlns:a16="http://schemas.microsoft.com/office/drawing/2014/main" id="{7ECB866E-80AE-8304-7AF1-D6677624A76B}"/>
                  </a:ext>
                </a:extLst>
              </p14:cNvPr>
              <p14:cNvContentPartPr/>
              <p14:nvPr/>
            </p14:nvContentPartPr>
            <p14:xfrm>
              <a:off x="7876416" y="4976492"/>
              <a:ext cx="1033920" cy="547560"/>
            </p14:xfrm>
          </p:contentPart>
        </mc:Choice>
        <mc:Fallback xmlns="">
          <p:pic>
            <p:nvPicPr>
              <p:cNvPr id="89" name="Ink 89">
                <a:extLst>
                  <a:ext uri="{FF2B5EF4-FFF2-40B4-BE49-F238E27FC236}">
                    <a16:creationId xmlns:a16="http://schemas.microsoft.com/office/drawing/2014/main" id="{7ECB866E-80AE-8304-7AF1-D6677624A76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45456" y="4945532"/>
                <a:ext cx="1095120" cy="6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95" name="Ink 95">
                <a:extLst>
                  <a:ext uri="{FF2B5EF4-FFF2-40B4-BE49-F238E27FC236}">
                    <a16:creationId xmlns:a16="http://schemas.microsoft.com/office/drawing/2014/main" id="{9A95F160-00EE-1A74-D1AD-49F3A4B6F579}"/>
                  </a:ext>
                </a:extLst>
              </p14:cNvPr>
              <p14:cNvContentPartPr/>
              <p14:nvPr/>
            </p14:nvContentPartPr>
            <p14:xfrm>
              <a:off x="9084216" y="5020052"/>
              <a:ext cx="1201680" cy="610560"/>
            </p14:xfrm>
          </p:contentPart>
        </mc:Choice>
        <mc:Fallback xmlns="">
          <p:pic>
            <p:nvPicPr>
              <p:cNvPr id="95" name="Ink 95">
                <a:extLst>
                  <a:ext uri="{FF2B5EF4-FFF2-40B4-BE49-F238E27FC236}">
                    <a16:creationId xmlns:a16="http://schemas.microsoft.com/office/drawing/2014/main" id="{9A95F160-00EE-1A74-D1AD-49F3A4B6F57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53265" y="4989092"/>
                <a:ext cx="1262862" cy="6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98" name="Ink 98">
                <a:extLst>
                  <a:ext uri="{FF2B5EF4-FFF2-40B4-BE49-F238E27FC236}">
                    <a16:creationId xmlns:a16="http://schemas.microsoft.com/office/drawing/2014/main" id="{E7DA1D2C-479E-8F14-888E-D4C78A1A3075}"/>
                  </a:ext>
                </a:extLst>
              </p14:cNvPr>
              <p14:cNvContentPartPr/>
              <p14:nvPr/>
            </p14:nvContentPartPr>
            <p14:xfrm>
              <a:off x="4421198" y="3291940"/>
              <a:ext cx="585360" cy="392400"/>
            </p14:xfrm>
          </p:contentPart>
        </mc:Choice>
        <mc:Fallback xmlns="">
          <p:pic>
            <p:nvPicPr>
              <p:cNvPr id="98" name="Ink 98">
                <a:extLst>
                  <a:ext uri="{FF2B5EF4-FFF2-40B4-BE49-F238E27FC236}">
                    <a16:creationId xmlns:a16="http://schemas.microsoft.com/office/drawing/2014/main" id="{E7DA1D2C-479E-8F14-888E-D4C78A1A307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90257" y="3261008"/>
                <a:ext cx="646522" cy="453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04" name="Ink 104">
                <a:extLst>
                  <a:ext uri="{FF2B5EF4-FFF2-40B4-BE49-F238E27FC236}">
                    <a16:creationId xmlns:a16="http://schemas.microsoft.com/office/drawing/2014/main" id="{B49B11F7-303D-A1C8-152E-952A0389E0ED}"/>
                  </a:ext>
                </a:extLst>
              </p14:cNvPr>
              <p14:cNvContentPartPr/>
              <p14:nvPr/>
            </p14:nvContentPartPr>
            <p14:xfrm>
              <a:off x="5149478" y="3030220"/>
              <a:ext cx="1176120" cy="330480"/>
            </p14:xfrm>
          </p:contentPart>
        </mc:Choice>
        <mc:Fallback xmlns="">
          <p:pic>
            <p:nvPicPr>
              <p:cNvPr id="104" name="Ink 104">
                <a:extLst>
                  <a:ext uri="{FF2B5EF4-FFF2-40B4-BE49-F238E27FC236}">
                    <a16:creationId xmlns:a16="http://schemas.microsoft.com/office/drawing/2014/main" id="{B49B11F7-303D-A1C8-152E-952A0389E0E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18518" y="2999260"/>
                <a:ext cx="1237320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14" name="Ink 114">
                <a:extLst>
                  <a:ext uri="{FF2B5EF4-FFF2-40B4-BE49-F238E27FC236}">
                    <a16:creationId xmlns:a16="http://schemas.microsoft.com/office/drawing/2014/main" id="{C6C9FD70-0D8A-5151-1298-124B0A266255}"/>
                  </a:ext>
                </a:extLst>
              </p14:cNvPr>
              <p14:cNvContentPartPr/>
              <p14:nvPr/>
            </p14:nvContentPartPr>
            <p14:xfrm>
              <a:off x="6444398" y="2943100"/>
              <a:ext cx="2864160" cy="479880"/>
            </p14:xfrm>
          </p:contentPart>
        </mc:Choice>
        <mc:Fallback xmlns="">
          <p:pic>
            <p:nvPicPr>
              <p:cNvPr id="114" name="Ink 114">
                <a:extLst>
                  <a:ext uri="{FF2B5EF4-FFF2-40B4-BE49-F238E27FC236}">
                    <a16:creationId xmlns:a16="http://schemas.microsoft.com/office/drawing/2014/main" id="{C6C9FD70-0D8A-5151-1298-124B0A26625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13434" y="2912117"/>
                <a:ext cx="2925368" cy="5411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873823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7" name="Ink 57">
                <a:extLst>
                  <a:ext uri="{FF2B5EF4-FFF2-40B4-BE49-F238E27FC236}">
                    <a16:creationId xmlns:a16="http://schemas.microsoft.com/office/drawing/2014/main" id="{4E7142DE-4CFB-0650-DA00-5775E90D3488}"/>
                  </a:ext>
                </a:extLst>
              </p14:cNvPr>
              <p14:cNvContentPartPr/>
              <p14:nvPr/>
            </p14:nvContentPartPr>
            <p14:xfrm>
              <a:off x="349598" y="2364220"/>
              <a:ext cx="585720" cy="635400"/>
            </p14:xfrm>
          </p:contentPart>
        </mc:Choice>
        <mc:Fallback xmlns="">
          <p:pic>
            <p:nvPicPr>
              <p:cNvPr id="57" name="Ink 57">
                <a:extLst>
                  <a:ext uri="{FF2B5EF4-FFF2-40B4-BE49-F238E27FC236}">
                    <a16:creationId xmlns:a16="http://schemas.microsoft.com/office/drawing/2014/main" id="{4E7142DE-4CFB-0650-DA00-5775E90D34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619" y="2333260"/>
                <a:ext cx="646958" cy="6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3" name="Ink 63">
                <a:extLst>
                  <a:ext uri="{FF2B5EF4-FFF2-40B4-BE49-F238E27FC236}">
                    <a16:creationId xmlns:a16="http://schemas.microsoft.com/office/drawing/2014/main" id="{39080CA1-41C7-E9E9-295B-58E92AE0D3F4}"/>
                  </a:ext>
                </a:extLst>
              </p14:cNvPr>
              <p14:cNvContentPartPr/>
              <p14:nvPr/>
            </p14:nvContentPartPr>
            <p14:xfrm>
              <a:off x="399638" y="3117700"/>
              <a:ext cx="697320" cy="305280"/>
            </p14:xfrm>
          </p:contentPart>
        </mc:Choice>
        <mc:Fallback xmlns="">
          <p:pic>
            <p:nvPicPr>
              <p:cNvPr id="63" name="Ink 63">
                <a:extLst>
                  <a:ext uri="{FF2B5EF4-FFF2-40B4-BE49-F238E27FC236}">
                    <a16:creationId xmlns:a16="http://schemas.microsoft.com/office/drawing/2014/main" id="{39080CA1-41C7-E9E9-295B-58E92AE0D3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694" y="3086740"/>
                <a:ext cx="758488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6" name="Ink 66">
                <a:extLst>
                  <a:ext uri="{FF2B5EF4-FFF2-40B4-BE49-F238E27FC236}">
                    <a16:creationId xmlns:a16="http://schemas.microsoft.com/office/drawing/2014/main" id="{712896D0-C4CB-1C94-00FC-0A862CD38627}"/>
                  </a:ext>
                </a:extLst>
              </p14:cNvPr>
              <p14:cNvContentPartPr/>
              <p14:nvPr/>
            </p14:nvContentPartPr>
            <p14:xfrm>
              <a:off x="1557398" y="2619460"/>
              <a:ext cx="255600" cy="317880"/>
            </p14:xfrm>
          </p:contentPart>
        </mc:Choice>
        <mc:Fallback xmlns="">
          <p:pic>
            <p:nvPicPr>
              <p:cNvPr id="66" name="Ink 66">
                <a:extLst>
                  <a:ext uri="{FF2B5EF4-FFF2-40B4-BE49-F238E27FC236}">
                    <a16:creationId xmlns:a16="http://schemas.microsoft.com/office/drawing/2014/main" id="{712896D0-C4CB-1C94-00FC-0A862CD3862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6438" y="2588500"/>
                <a:ext cx="316800" cy="3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9">
                <a:extLst>
                  <a:ext uri="{FF2B5EF4-FFF2-40B4-BE49-F238E27FC236}">
                    <a16:creationId xmlns:a16="http://schemas.microsoft.com/office/drawing/2014/main" id="{1BCEA91B-9B14-C25E-1EFF-E4F0BADF92BE}"/>
                  </a:ext>
                </a:extLst>
              </p14:cNvPr>
              <p14:cNvContentPartPr/>
              <p14:nvPr/>
            </p14:nvContentPartPr>
            <p14:xfrm>
              <a:off x="2304398" y="2401660"/>
              <a:ext cx="728640" cy="542160"/>
            </p14:xfrm>
          </p:contentPart>
        </mc:Choice>
        <mc:Fallback xmlns="">
          <p:pic>
            <p:nvPicPr>
              <p:cNvPr id="69" name="Ink 69">
                <a:extLst>
                  <a:ext uri="{FF2B5EF4-FFF2-40B4-BE49-F238E27FC236}">
                    <a16:creationId xmlns:a16="http://schemas.microsoft.com/office/drawing/2014/main" id="{1BCEA91B-9B14-C25E-1EFF-E4F0BADF92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73438" y="2370700"/>
                <a:ext cx="78984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1" name="Ink 81">
                <a:extLst>
                  <a:ext uri="{FF2B5EF4-FFF2-40B4-BE49-F238E27FC236}">
                    <a16:creationId xmlns:a16="http://schemas.microsoft.com/office/drawing/2014/main" id="{9116832A-F623-CD71-7411-69EB2DCBF555}"/>
                  </a:ext>
                </a:extLst>
              </p14:cNvPr>
              <p14:cNvContentPartPr/>
              <p14:nvPr/>
            </p14:nvContentPartPr>
            <p14:xfrm>
              <a:off x="2391518" y="2961820"/>
              <a:ext cx="1301400" cy="828360"/>
            </p14:xfrm>
          </p:contentPart>
        </mc:Choice>
        <mc:Fallback xmlns="">
          <p:pic>
            <p:nvPicPr>
              <p:cNvPr id="81" name="Ink 81">
                <a:extLst>
                  <a:ext uri="{FF2B5EF4-FFF2-40B4-BE49-F238E27FC236}">
                    <a16:creationId xmlns:a16="http://schemas.microsoft.com/office/drawing/2014/main" id="{9116832A-F623-CD71-7411-69EB2DCBF55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60558" y="2930860"/>
                <a:ext cx="1362600" cy="88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6" name="Ink 86">
                <a:extLst>
                  <a:ext uri="{FF2B5EF4-FFF2-40B4-BE49-F238E27FC236}">
                    <a16:creationId xmlns:a16="http://schemas.microsoft.com/office/drawing/2014/main" id="{624A87AF-C2F5-584B-B7D5-DDF4B734CDD3}"/>
                  </a:ext>
                </a:extLst>
              </p14:cNvPr>
              <p14:cNvContentPartPr/>
              <p14:nvPr/>
            </p14:nvContentPartPr>
            <p14:xfrm>
              <a:off x="4358918" y="2333260"/>
              <a:ext cx="1114920" cy="597960"/>
            </p14:xfrm>
          </p:contentPart>
        </mc:Choice>
        <mc:Fallback xmlns="">
          <p:pic>
            <p:nvPicPr>
              <p:cNvPr id="86" name="Ink 86">
                <a:extLst>
                  <a:ext uri="{FF2B5EF4-FFF2-40B4-BE49-F238E27FC236}">
                    <a16:creationId xmlns:a16="http://schemas.microsoft.com/office/drawing/2014/main" id="{624A87AF-C2F5-584B-B7D5-DDF4B734CDD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27958" y="2302300"/>
                <a:ext cx="1176120" cy="65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5" name="Ink 95">
                <a:extLst>
                  <a:ext uri="{FF2B5EF4-FFF2-40B4-BE49-F238E27FC236}">
                    <a16:creationId xmlns:a16="http://schemas.microsoft.com/office/drawing/2014/main" id="{E1BF0975-79AC-0693-1CE0-7DD39CBEA217}"/>
                  </a:ext>
                </a:extLst>
              </p14:cNvPr>
              <p14:cNvContentPartPr/>
              <p14:nvPr/>
            </p14:nvContentPartPr>
            <p14:xfrm>
              <a:off x="4825838" y="3030220"/>
              <a:ext cx="778680" cy="268200"/>
            </p14:xfrm>
          </p:contentPart>
        </mc:Choice>
        <mc:Fallback xmlns="">
          <p:pic>
            <p:nvPicPr>
              <p:cNvPr id="95" name="Ink 95">
                <a:extLst>
                  <a:ext uri="{FF2B5EF4-FFF2-40B4-BE49-F238E27FC236}">
                    <a16:creationId xmlns:a16="http://schemas.microsoft.com/office/drawing/2014/main" id="{E1BF0975-79AC-0693-1CE0-7DD39CBEA2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94878" y="2999260"/>
                <a:ext cx="8398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0" name="Ink 101">
                <a:extLst>
                  <a:ext uri="{FF2B5EF4-FFF2-40B4-BE49-F238E27FC236}">
                    <a16:creationId xmlns:a16="http://schemas.microsoft.com/office/drawing/2014/main" id="{A2550335-F7EC-5685-3C48-ADDDD484A304}"/>
                  </a:ext>
                </a:extLst>
              </p14:cNvPr>
              <p14:cNvContentPartPr/>
              <p14:nvPr/>
            </p14:nvContentPartPr>
            <p14:xfrm>
              <a:off x="7409558" y="2208700"/>
              <a:ext cx="902880" cy="579240"/>
            </p14:xfrm>
          </p:contentPart>
        </mc:Choice>
        <mc:Fallback xmlns="">
          <p:pic>
            <p:nvPicPr>
              <p:cNvPr id="100" name="Ink 101">
                <a:extLst>
                  <a:ext uri="{FF2B5EF4-FFF2-40B4-BE49-F238E27FC236}">
                    <a16:creationId xmlns:a16="http://schemas.microsoft.com/office/drawing/2014/main" id="{A2550335-F7EC-5685-3C48-ADDDD484A30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78610" y="2177759"/>
                <a:ext cx="964056" cy="6404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1" name="Ink 101">
                <a:extLst>
                  <a:ext uri="{FF2B5EF4-FFF2-40B4-BE49-F238E27FC236}">
                    <a16:creationId xmlns:a16="http://schemas.microsoft.com/office/drawing/2014/main" id="{E59E40ED-3DD4-24DC-25B5-48E745C89C9C}"/>
                  </a:ext>
                </a:extLst>
              </p14:cNvPr>
              <p14:cNvContentPartPr/>
              <p14:nvPr/>
            </p14:nvContentPartPr>
            <p14:xfrm>
              <a:off x="6687398" y="2463940"/>
              <a:ext cx="261720" cy="268200"/>
            </p14:xfrm>
          </p:contentPart>
        </mc:Choice>
        <mc:Fallback xmlns="">
          <p:pic>
            <p:nvPicPr>
              <p:cNvPr id="101" name="Ink 101">
                <a:extLst>
                  <a:ext uri="{FF2B5EF4-FFF2-40B4-BE49-F238E27FC236}">
                    <a16:creationId xmlns:a16="http://schemas.microsoft.com/office/drawing/2014/main" id="{E59E40ED-3DD4-24DC-25B5-48E745C89C9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56438" y="2432980"/>
                <a:ext cx="32292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1" name="Ink 111">
                <a:extLst>
                  <a:ext uri="{FF2B5EF4-FFF2-40B4-BE49-F238E27FC236}">
                    <a16:creationId xmlns:a16="http://schemas.microsoft.com/office/drawing/2014/main" id="{568E70A5-229B-86D2-2377-1BA2725F2795}"/>
                  </a:ext>
                </a:extLst>
              </p14:cNvPr>
              <p14:cNvContentPartPr/>
              <p14:nvPr/>
            </p14:nvContentPartPr>
            <p14:xfrm>
              <a:off x="4527038" y="3372940"/>
              <a:ext cx="1538280" cy="324000"/>
            </p14:xfrm>
          </p:contentPart>
        </mc:Choice>
        <mc:Fallback xmlns="">
          <p:pic>
            <p:nvPicPr>
              <p:cNvPr id="111" name="Ink 111">
                <a:extLst>
                  <a:ext uri="{FF2B5EF4-FFF2-40B4-BE49-F238E27FC236}">
                    <a16:creationId xmlns:a16="http://schemas.microsoft.com/office/drawing/2014/main" id="{568E70A5-229B-86D2-2377-1BA2725F279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96078" y="3341980"/>
                <a:ext cx="159948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2" name="Ink 122">
                <a:extLst>
                  <a:ext uri="{FF2B5EF4-FFF2-40B4-BE49-F238E27FC236}">
                    <a16:creationId xmlns:a16="http://schemas.microsoft.com/office/drawing/2014/main" id="{6B1B4561-20E3-E6CC-22E7-174C0AF9BB5F}"/>
                  </a:ext>
                </a:extLst>
              </p14:cNvPr>
              <p14:cNvContentPartPr/>
              <p14:nvPr/>
            </p14:nvContentPartPr>
            <p14:xfrm>
              <a:off x="7390838" y="2974420"/>
              <a:ext cx="1226520" cy="660240"/>
            </p14:xfrm>
          </p:contentPart>
        </mc:Choice>
        <mc:Fallback xmlns="">
          <p:pic>
            <p:nvPicPr>
              <p:cNvPr id="122" name="Ink 122">
                <a:extLst>
                  <a:ext uri="{FF2B5EF4-FFF2-40B4-BE49-F238E27FC236}">
                    <a16:creationId xmlns:a16="http://schemas.microsoft.com/office/drawing/2014/main" id="{6B1B4561-20E3-E6CC-22E7-174C0AF9BB5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359887" y="2943460"/>
                <a:ext cx="1287702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7" name="Ink 127">
                <a:extLst>
                  <a:ext uri="{FF2B5EF4-FFF2-40B4-BE49-F238E27FC236}">
                    <a16:creationId xmlns:a16="http://schemas.microsoft.com/office/drawing/2014/main" id="{4FDA29F0-0DC4-5112-5684-3B9979AC1FBD}"/>
                  </a:ext>
                </a:extLst>
              </p14:cNvPr>
              <p14:cNvContentPartPr/>
              <p14:nvPr/>
            </p14:nvContentPartPr>
            <p14:xfrm>
              <a:off x="8915798" y="2196100"/>
              <a:ext cx="921960" cy="392760"/>
            </p14:xfrm>
          </p:contentPart>
        </mc:Choice>
        <mc:Fallback xmlns="">
          <p:pic>
            <p:nvPicPr>
              <p:cNvPr id="127" name="Ink 127">
                <a:extLst>
                  <a:ext uri="{FF2B5EF4-FFF2-40B4-BE49-F238E27FC236}">
                    <a16:creationId xmlns:a16="http://schemas.microsoft.com/office/drawing/2014/main" id="{4FDA29F0-0DC4-5112-5684-3B9979AC1FB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884826" y="2165112"/>
                <a:ext cx="983184" cy="454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235CE1DA-9B17-2414-7243-25279A1BCC5A}"/>
                  </a:ext>
                </a:extLst>
              </p14:cNvPr>
              <p14:cNvContentPartPr/>
              <p14:nvPr/>
            </p14:nvContentPartPr>
            <p14:xfrm>
              <a:off x="10111358" y="2233540"/>
              <a:ext cx="355320" cy="2930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235CE1DA-9B17-2414-7243-25279A1BCC5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080398" y="2202580"/>
                <a:ext cx="41652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884A2136-91C1-855D-D4D5-924ECDB7F1F3}"/>
                  </a:ext>
                </a:extLst>
              </p14:cNvPr>
              <p14:cNvContentPartPr/>
              <p14:nvPr/>
            </p14:nvContentPartPr>
            <p14:xfrm>
              <a:off x="9214958" y="2613340"/>
              <a:ext cx="155880" cy="1371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884A2136-91C1-855D-D4D5-924ECDB7F1F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183998" y="2582461"/>
                <a:ext cx="217080" cy="19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4C6CB5E4-0EF6-3406-D606-ADCB94D32D83}"/>
                  </a:ext>
                </a:extLst>
              </p14:cNvPr>
              <p14:cNvContentPartPr/>
              <p14:nvPr/>
            </p14:nvContentPartPr>
            <p14:xfrm>
              <a:off x="9824798" y="2625580"/>
              <a:ext cx="112320" cy="1310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4C6CB5E4-0EF6-3406-D606-ADCB94D32D8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793838" y="2594620"/>
                <a:ext cx="17352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3" name="Ink 133">
                <a:extLst>
                  <a:ext uri="{FF2B5EF4-FFF2-40B4-BE49-F238E27FC236}">
                    <a16:creationId xmlns:a16="http://schemas.microsoft.com/office/drawing/2014/main" id="{53BAA7F5-00CF-D045-4970-93FE44FE5406}"/>
                  </a:ext>
                </a:extLst>
              </p14:cNvPr>
              <p14:cNvContentPartPr/>
              <p14:nvPr/>
            </p14:nvContentPartPr>
            <p14:xfrm>
              <a:off x="10522118" y="2563300"/>
              <a:ext cx="149760" cy="137520"/>
            </p14:xfrm>
          </p:contentPart>
        </mc:Choice>
        <mc:Fallback xmlns="">
          <p:pic>
            <p:nvPicPr>
              <p:cNvPr id="133" name="Ink 133">
                <a:extLst>
                  <a:ext uri="{FF2B5EF4-FFF2-40B4-BE49-F238E27FC236}">
                    <a16:creationId xmlns:a16="http://schemas.microsoft.com/office/drawing/2014/main" id="{53BAA7F5-00CF-D045-4970-93FE44FE540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491158" y="2532259"/>
                <a:ext cx="210960" cy="198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6" name="Ink 136">
                <a:extLst>
                  <a:ext uri="{FF2B5EF4-FFF2-40B4-BE49-F238E27FC236}">
                    <a16:creationId xmlns:a16="http://schemas.microsoft.com/office/drawing/2014/main" id="{C5993333-1512-2E4F-6AB8-424CB1D08087}"/>
                  </a:ext>
                </a:extLst>
              </p14:cNvPr>
              <p14:cNvContentPartPr/>
              <p14:nvPr/>
            </p14:nvContentPartPr>
            <p14:xfrm>
              <a:off x="3705158" y="695980"/>
              <a:ext cx="442440" cy="578880"/>
            </p14:xfrm>
          </p:contentPart>
        </mc:Choice>
        <mc:Fallback xmlns="">
          <p:pic>
            <p:nvPicPr>
              <p:cNvPr id="136" name="Ink 136">
                <a:extLst>
                  <a:ext uri="{FF2B5EF4-FFF2-40B4-BE49-F238E27FC236}">
                    <a16:creationId xmlns:a16="http://schemas.microsoft.com/office/drawing/2014/main" id="{C5993333-1512-2E4F-6AB8-424CB1D0808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74198" y="665039"/>
                <a:ext cx="503640" cy="640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9" name="Ink 139">
                <a:extLst>
                  <a:ext uri="{FF2B5EF4-FFF2-40B4-BE49-F238E27FC236}">
                    <a16:creationId xmlns:a16="http://schemas.microsoft.com/office/drawing/2014/main" id="{61344D68-E324-295E-C19C-65EA98232154}"/>
                  </a:ext>
                </a:extLst>
              </p14:cNvPr>
              <p14:cNvContentPartPr/>
              <p14:nvPr/>
            </p14:nvContentPartPr>
            <p14:xfrm>
              <a:off x="3742598" y="1411660"/>
              <a:ext cx="236880" cy="162360"/>
            </p14:xfrm>
          </p:contentPart>
        </mc:Choice>
        <mc:Fallback xmlns="">
          <p:pic>
            <p:nvPicPr>
              <p:cNvPr id="139" name="Ink 139">
                <a:extLst>
                  <a:ext uri="{FF2B5EF4-FFF2-40B4-BE49-F238E27FC236}">
                    <a16:creationId xmlns:a16="http://schemas.microsoft.com/office/drawing/2014/main" id="{61344D68-E324-295E-C19C-65EA9823215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711685" y="1380631"/>
                <a:ext cx="297987" cy="223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5" name="Ink 145">
                <a:extLst>
                  <a:ext uri="{FF2B5EF4-FFF2-40B4-BE49-F238E27FC236}">
                    <a16:creationId xmlns:a16="http://schemas.microsoft.com/office/drawing/2014/main" id="{0401DD88-C2CF-7322-8D76-6E2A75441374}"/>
                  </a:ext>
                </a:extLst>
              </p14:cNvPr>
              <p14:cNvContentPartPr/>
              <p14:nvPr/>
            </p14:nvContentPartPr>
            <p14:xfrm>
              <a:off x="4508318" y="764380"/>
              <a:ext cx="1612800" cy="392400"/>
            </p14:xfrm>
          </p:contentPart>
        </mc:Choice>
        <mc:Fallback xmlns="">
          <p:pic>
            <p:nvPicPr>
              <p:cNvPr id="145" name="Ink 145">
                <a:extLst>
                  <a:ext uri="{FF2B5EF4-FFF2-40B4-BE49-F238E27FC236}">
                    <a16:creationId xmlns:a16="http://schemas.microsoft.com/office/drawing/2014/main" id="{0401DD88-C2CF-7322-8D76-6E2A7544137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477351" y="733448"/>
                <a:ext cx="1674014" cy="453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9" name="Ink 149">
                <a:extLst>
                  <a:ext uri="{FF2B5EF4-FFF2-40B4-BE49-F238E27FC236}">
                    <a16:creationId xmlns:a16="http://schemas.microsoft.com/office/drawing/2014/main" id="{54DF2C4A-4D96-19B7-F3CC-6AB53EA7AC52}"/>
                  </a:ext>
                </a:extLst>
              </p14:cNvPr>
              <p14:cNvContentPartPr/>
              <p14:nvPr/>
            </p14:nvContentPartPr>
            <p14:xfrm>
              <a:off x="6656078" y="876340"/>
              <a:ext cx="660240" cy="224640"/>
            </p14:xfrm>
          </p:contentPart>
        </mc:Choice>
        <mc:Fallback xmlns="">
          <p:pic>
            <p:nvPicPr>
              <p:cNvPr id="149" name="Ink 149">
                <a:extLst>
                  <a:ext uri="{FF2B5EF4-FFF2-40B4-BE49-F238E27FC236}">
                    <a16:creationId xmlns:a16="http://schemas.microsoft.com/office/drawing/2014/main" id="{54DF2C4A-4D96-19B7-F3CC-6AB53EA7AC5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625118" y="845330"/>
                <a:ext cx="721440" cy="285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E3AC46E0-59DA-4E91-A9D0-F64CBC164710}"/>
                  </a:ext>
                </a:extLst>
              </p14:cNvPr>
              <p14:cNvContentPartPr/>
              <p14:nvPr/>
            </p14:nvContentPartPr>
            <p14:xfrm>
              <a:off x="2771318" y="913780"/>
              <a:ext cx="31320" cy="500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E3AC46E0-59DA-4E91-A9D0-F64CBC16471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40358" y="883041"/>
                <a:ext cx="92520" cy="110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DF489795-58DF-B9E2-3EA6-019A5DCA0323}"/>
                  </a:ext>
                </a:extLst>
              </p14:cNvPr>
              <p14:cNvContentPartPr/>
              <p14:nvPr/>
            </p14:nvContentPartPr>
            <p14:xfrm>
              <a:off x="2740358" y="1125460"/>
              <a:ext cx="31320" cy="5004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DF489795-58DF-B9E2-3EA6-019A5DCA032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09750" y="1094721"/>
                <a:ext cx="91825" cy="110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162" name="Ink 162">
                <a:extLst>
                  <a:ext uri="{FF2B5EF4-FFF2-40B4-BE49-F238E27FC236}">
                    <a16:creationId xmlns:a16="http://schemas.microsoft.com/office/drawing/2014/main" id="{9656AB33-0BD4-CFA2-C888-617EF059CB7E}"/>
                  </a:ext>
                </a:extLst>
              </p14:cNvPr>
              <p14:cNvContentPartPr/>
              <p14:nvPr/>
            </p14:nvContentPartPr>
            <p14:xfrm>
              <a:off x="405758" y="814060"/>
              <a:ext cx="2061000" cy="735120"/>
            </p14:xfrm>
          </p:contentPart>
        </mc:Choice>
        <mc:Fallback xmlns="">
          <p:pic>
            <p:nvPicPr>
              <p:cNvPr id="162" name="Ink 162">
                <a:extLst>
                  <a:ext uri="{FF2B5EF4-FFF2-40B4-BE49-F238E27FC236}">
                    <a16:creationId xmlns:a16="http://schemas.microsoft.com/office/drawing/2014/main" id="{9656AB33-0BD4-CFA2-C888-617EF059CB7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74798" y="783085"/>
                <a:ext cx="2122200" cy="796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68" name="Ink 168">
                <a:extLst>
                  <a:ext uri="{FF2B5EF4-FFF2-40B4-BE49-F238E27FC236}">
                    <a16:creationId xmlns:a16="http://schemas.microsoft.com/office/drawing/2014/main" id="{0F28D4DB-1F0D-AA73-FD74-2094CFD27D33}"/>
                  </a:ext>
                </a:extLst>
              </p14:cNvPr>
              <p14:cNvContentPartPr/>
              <p14:nvPr/>
            </p14:nvContentPartPr>
            <p14:xfrm>
              <a:off x="797798" y="2457820"/>
              <a:ext cx="722520" cy="342360"/>
            </p14:xfrm>
          </p:contentPart>
        </mc:Choice>
        <mc:Fallback xmlns="">
          <p:pic>
            <p:nvPicPr>
              <p:cNvPr id="168" name="Ink 168">
                <a:extLst>
                  <a:ext uri="{FF2B5EF4-FFF2-40B4-BE49-F238E27FC236}">
                    <a16:creationId xmlns:a16="http://schemas.microsoft.com/office/drawing/2014/main" id="{0F28D4DB-1F0D-AA73-FD74-2094CFD27D3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66838" y="2426893"/>
                <a:ext cx="783720" cy="4034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74" name="Ink 174">
                <a:extLst>
                  <a:ext uri="{FF2B5EF4-FFF2-40B4-BE49-F238E27FC236}">
                    <a16:creationId xmlns:a16="http://schemas.microsoft.com/office/drawing/2014/main" id="{BD61AFCB-1969-7E24-5B63-F978A4771CE8}"/>
                  </a:ext>
                </a:extLst>
              </p14:cNvPr>
              <p14:cNvContentPartPr/>
              <p14:nvPr/>
            </p14:nvContentPartPr>
            <p14:xfrm>
              <a:off x="2976878" y="2395540"/>
              <a:ext cx="971640" cy="361080"/>
            </p14:xfrm>
          </p:contentPart>
        </mc:Choice>
        <mc:Fallback xmlns="">
          <p:pic>
            <p:nvPicPr>
              <p:cNvPr id="174" name="Ink 174">
                <a:extLst>
                  <a:ext uri="{FF2B5EF4-FFF2-40B4-BE49-F238E27FC236}">
                    <a16:creationId xmlns:a16="http://schemas.microsoft.com/office/drawing/2014/main" id="{BD61AFCB-1969-7E24-5B63-F978A4771CE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945918" y="2364611"/>
                <a:ext cx="1032840" cy="422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86" name="Ink 186">
                <a:extLst>
                  <a:ext uri="{FF2B5EF4-FFF2-40B4-BE49-F238E27FC236}">
                    <a16:creationId xmlns:a16="http://schemas.microsoft.com/office/drawing/2014/main" id="{3B40F8AD-3FBC-AAA3-F7AC-4BA09DE0FCFB}"/>
                  </a:ext>
                </a:extLst>
              </p14:cNvPr>
              <p14:cNvContentPartPr/>
              <p14:nvPr/>
            </p14:nvContentPartPr>
            <p14:xfrm>
              <a:off x="5342438" y="2401660"/>
              <a:ext cx="1033920" cy="479520"/>
            </p14:xfrm>
          </p:contentPart>
        </mc:Choice>
        <mc:Fallback xmlns="">
          <p:pic>
            <p:nvPicPr>
              <p:cNvPr id="186" name="Ink 186">
                <a:extLst>
                  <a:ext uri="{FF2B5EF4-FFF2-40B4-BE49-F238E27FC236}">
                    <a16:creationId xmlns:a16="http://schemas.microsoft.com/office/drawing/2014/main" id="{3B40F8AD-3FBC-AAA3-F7AC-4BA09DE0FCF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311467" y="2370723"/>
                <a:ext cx="1095141" cy="5406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24BE86B2-3236-D7DA-41A7-31962C4A2352}"/>
                  </a:ext>
                </a:extLst>
              </p14:cNvPr>
              <p14:cNvContentPartPr/>
              <p14:nvPr/>
            </p14:nvContentPartPr>
            <p14:xfrm>
              <a:off x="3948158" y="2818900"/>
              <a:ext cx="131040" cy="13716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24BE86B2-3236-D7DA-41A7-31962C4A235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17198" y="2787940"/>
                <a:ext cx="19224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92" name="Ink 193">
                <a:extLst>
                  <a:ext uri="{FF2B5EF4-FFF2-40B4-BE49-F238E27FC236}">
                    <a16:creationId xmlns:a16="http://schemas.microsoft.com/office/drawing/2014/main" id="{11FB353A-4DCE-B285-9671-06CBECB96EDC}"/>
                  </a:ext>
                </a:extLst>
              </p14:cNvPr>
              <p14:cNvContentPartPr/>
              <p14:nvPr/>
            </p14:nvContentPartPr>
            <p14:xfrm>
              <a:off x="3605798" y="2800180"/>
              <a:ext cx="105840" cy="134640"/>
            </p14:xfrm>
          </p:contentPart>
        </mc:Choice>
        <mc:Fallback xmlns="">
          <p:pic>
            <p:nvPicPr>
              <p:cNvPr id="192" name="Ink 193">
                <a:extLst>
                  <a:ext uri="{FF2B5EF4-FFF2-40B4-BE49-F238E27FC236}">
                    <a16:creationId xmlns:a16="http://schemas.microsoft.com/office/drawing/2014/main" id="{11FB353A-4DCE-B285-9671-06CBECB96ED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574943" y="2769220"/>
                <a:ext cx="166833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93" name="Ink 193">
                <a:extLst>
                  <a:ext uri="{FF2B5EF4-FFF2-40B4-BE49-F238E27FC236}">
                    <a16:creationId xmlns:a16="http://schemas.microsoft.com/office/drawing/2014/main" id="{0E1D6095-345D-94AA-EACD-15A7B0708E78}"/>
                  </a:ext>
                </a:extLst>
              </p14:cNvPr>
              <p14:cNvContentPartPr/>
              <p14:nvPr/>
            </p14:nvContentPartPr>
            <p14:xfrm>
              <a:off x="3238238" y="2781460"/>
              <a:ext cx="124920" cy="149760"/>
            </p14:xfrm>
          </p:contentPart>
        </mc:Choice>
        <mc:Fallback xmlns="">
          <p:pic>
            <p:nvPicPr>
              <p:cNvPr id="193" name="Ink 193">
                <a:extLst>
                  <a:ext uri="{FF2B5EF4-FFF2-40B4-BE49-F238E27FC236}">
                    <a16:creationId xmlns:a16="http://schemas.microsoft.com/office/drawing/2014/main" id="{0E1D6095-345D-94AA-EACD-15A7B0708E7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207278" y="2750500"/>
                <a:ext cx="1861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99" name="Ink 200">
                <a:extLst>
                  <a:ext uri="{FF2B5EF4-FFF2-40B4-BE49-F238E27FC236}">
                    <a16:creationId xmlns:a16="http://schemas.microsoft.com/office/drawing/2014/main" id="{D32ED117-2B0A-AD43-7722-727C7DF65AFC}"/>
                  </a:ext>
                </a:extLst>
              </p14:cNvPr>
              <p14:cNvContentPartPr/>
              <p14:nvPr/>
            </p14:nvContentPartPr>
            <p14:xfrm>
              <a:off x="1271198" y="2874700"/>
              <a:ext cx="305280" cy="174600"/>
            </p14:xfrm>
          </p:contentPart>
        </mc:Choice>
        <mc:Fallback xmlns="">
          <p:pic>
            <p:nvPicPr>
              <p:cNvPr id="199" name="Ink 200">
                <a:extLst>
                  <a:ext uri="{FF2B5EF4-FFF2-40B4-BE49-F238E27FC236}">
                    <a16:creationId xmlns:a16="http://schemas.microsoft.com/office/drawing/2014/main" id="{D32ED117-2B0A-AD43-7722-727C7DF65AF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240238" y="2843740"/>
                <a:ext cx="36648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00" name="Ink 200">
                <a:extLst>
                  <a:ext uri="{FF2B5EF4-FFF2-40B4-BE49-F238E27FC236}">
                    <a16:creationId xmlns:a16="http://schemas.microsoft.com/office/drawing/2014/main" id="{9E0F9146-4338-C68A-F697-2C10E5025BF6}"/>
                  </a:ext>
                </a:extLst>
              </p14:cNvPr>
              <p14:cNvContentPartPr/>
              <p14:nvPr/>
            </p14:nvContentPartPr>
            <p14:xfrm>
              <a:off x="1028198" y="2818900"/>
              <a:ext cx="100080" cy="162360"/>
            </p14:xfrm>
          </p:contentPart>
        </mc:Choice>
        <mc:Fallback xmlns="">
          <p:pic>
            <p:nvPicPr>
              <p:cNvPr id="200" name="Ink 200">
                <a:extLst>
                  <a:ext uri="{FF2B5EF4-FFF2-40B4-BE49-F238E27FC236}">
                    <a16:creationId xmlns:a16="http://schemas.microsoft.com/office/drawing/2014/main" id="{9E0F9146-4338-C68A-F697-2C10E5025BF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97126" y="2787940"/>
                <a:ext cx="161501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4" name="Ink 204">
                <a:extLst>
                  <a:ext uri="{FF2B5EF4-FFF2-40B4-BE49-F238E27FC236}">
                    <a16:creationId xmlns:a16="http://schemas.microsoft.com/office/drawing/2014/main" id="{F69DF09F-31EE-80DE-EB55-ED4366DE3E98}"/>
                  </a:ext>
                </a:extLst>
              </p14:cNvPr>
              <p14:cNvContentPartPr/>
              <p14:nvPr/>
            </p14:nvContentPartPr>
            <p14:xfrm>
              <a:off x="10820918" y="2286100"/>
              <a:ext cx="838080" cy="296280"/>
            </p14:xfrm>
          </p:contentPart>
        </mc:Choice>
        <mc:Fallback xmlns="">
          <p:pic>
            <p:nvPicPr>
              <p:cNvPr id="204" name="Ink 204">
                <a:extLst>
                  <a:ext uri="{FF2B5EF4-FFF2-40B4-BE49-F238E27FC236}">
                    <a16:creationId xmlns:a16="http://schemas.microsoft.com/office/drawing/2014/main" id="{F69DF09F-31EE-80DE-EB55-ED4366DE3E9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789958" y="2255178"/>
                <a:ext cx="899280" cy="3574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">
            <p14:nvContentPartPr>
              <p14:cNvPr id="214" name="Ink 214">
                <a:extLst>
                  <a:ext uri="{FF2B5EF4-FFF2-40B4-BE49-F238E27FC236}">
                    <a16:creationId xmlns:a16="http://schemas.microsoft.com/office/drawing/2014/main" id="{4B8E3E25-9C3D-E85E-8CBC-526F442FD5D7}"/>
                  </a:ext>
                </a:extLst>
              </p14:cNvPr>
              <p14:cNvContentPartPr/>
              <p14:nvPr/>
            </p14:nvContentPartPr>
            <p14:xfrm>
              <a:off x="281198" y="3538180"/>
              <a:ext cx="1706400" cy="787680"/>
            </p14:xfrm>
          </p:contentPart>
        </mc:Choice>
        <mc:Fallback xmlns="">
          <p:pic>
            <p:nvPicPr>
              <p:cNvPr id="214" name="Ink 214">
                <a:extLst>
                  <a:ext uri="{FF2B5EF4-FFF2-40B4-BE49-F238E27FC236}">
                    <a16:creationId xmlns:a16="http://schemas.microsoft.com/office/drawing/2014/main" id="{4B8E3E25-9C3D-E85E-8CBC-526F442FD5D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50231" y="3507220"/>
                <a:ext cx="1767613" cy="8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">
            <p14:nvContentPartPr>
              <p14:cNvPr id="221" name="Ink 221">
                <a:extLst>
                  <a:ext uri="{FF2B5EF4-FFF2-40B4-BE49-F238E27FC236}">
                    <a16:creationId xmlns:a16="http://schemas.microsoft.com/office/drawing/2014/main" id="{9B0C953D-4F30-9282-42EC-0DB9BF6384A5}"/>
                  </a:ext>
                </a:extLst>
              </p14:cNvPr>
              <p14:cNvContentPartPr/>
              <p14:nvPr/>
            </p14:nvContentPartPr>
            <p14:xfrm>
              <a:off x="2410238" y="3689740"/>
              <a:ext cx="1656360" cy="685800"/>
            </p14:xfrm>
          </p:contentPart>
        </mc:Choice>
        <mc:Fallback xmlns="">
          <p:pic>
            <p:nvPicPr>
              <p:cNvPr id="221" name="Ink 221">
                <a:extLst>
                  <a:ext uri="{FF2B5EF4-FFF2-40B4-BE49-F238E27FC236}">
                    <a16:creationId xmlns:a16="http://schemas.microsoft.com/office/drawing/2014/main" id="{9B0C953D-4F30-9282-42EC-0DB9BF6384A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379278" y="3658780"/>
                <a:ext cx="1717560" cy="7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0">
            <p14:nvContentPartPr>
              <p14:cNvPr id="225" name="Ink 225">
                <a:extLst>
                  <a:ext uri="{FF2B5EF4-FFF2-40B4-BE49-F238E27FC236}">
                    <a16:creationId xmlns:a16="http://schemas.microsoft.com/office/drawing/2014/main" id="{19EEC87B-3B39-7DB4-7F45-FCDDB70AC5AB}"/>
                  </a:ext>
                </a:extLst>
              </p14:cNvPr>
              <p14:cNvContentPartPr/>
              <p14:nvPr/>
            </p14:nvContentPartPr>
            <p14:xfrm>
              <a:off x="3922958" y="3995380"/>
              <a:ext cx="455040" cy="361440"/>
            </p14:xfrm>
          </p:contentPart>
        </mc:Choice>
        <mc:Fallback xmlns="">
          <p:pic>
            <p:nvPicPr>
              <p:cNvPr id="225" name="Ink 225">
                <a:extLst>
                  <a:ext uri="{FF2B5EF4-FFF2-40B4-BE49-F238E27FC236}">
                    <a16:creationId xmlns:a16="http://schemas.microsoft.com/office/drawing/2014/main" id="{19EEC87B-3B39-7DB4-7F45-FCDDB70AC5A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891973" y="3964420"/>
                <a:ext cx="516288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2">
            <p14:nvContentPartPr>
              <p14:cNvPr id="241" name="Ink 241">
                <a:extLst>
                  <a:ext uri="{FF2B5EF4-FFF2-40B4-BE49-F238E27FC236}">
                    <a16:creationId xmlns:a16="http://schemas.microsoft.com/office/drawing/2014/main" id="{F51CB70B-735D-5FF8-312E-D17A77C2D086}"/>
                  </a:ext>
                </a:extLst>
              </p14:cNvPr>
              <p14:cNvContentPartPr/>
              <p14:nvPr/>
            </p14:nvContentPartPr>
            <p14:xfrm>
              <a:off x="2335718" y="4430980"/>
              <a:ext cx="2091960" cy="432720"/>
            </p14:xfrm>
          </p:contentPart>
        </mc:Choice>
        <mc:Fallback xmlns="">
          <p:pic>
            <p:nvPicPr>
              <p:cNvPr id="241" name="Ink 241">
                <a:extLst>
                  <a:ext uri="{FF2B5EF4-FFF2-40B4-BE49-F238E27FC236}">
                    <a16:creationId xmlns:a16="http://schemas.microsoft.com/office/drawing/2014/main" id="{F51CB70B-735D-5FF8-312E-D17A77C2D08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304763" y="4400020"/>
                <a:ext cx="2153149" cy="49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2838EE11-C4CC-FD18-1DF9-D163A81885C6}"/>
              </a:ext>
            </a:extLst>
          </p:cNvPr>
          <p:cNvGrpSpPr/>
          <p:nvPr/>
        </p:nvGrpSpPr>
        <p:grpSpPr>
          <a:xfrm>
            <a:off x="4819718" y="3528460"/>
            <a:ext cx="5870880" cy="1202040"/>
            <a:chOff x="4819718" y="3528460"/>
            <a:chExt cx="5870880" cy="1202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4">
              <p14:nvContentPartPr>
                <p14:cNvPr id="251" name="Ink 251">
                  <a:extLst>
                    <a:ext uri="{FF2B5EF4-FFF2-40B4-BE49-F238E27FC236}">
                      <a16:creationId xmlns:a16="http://schemas.microsoft.com/office/drawing/2014/main" id="{320ABD98-4E0F-5E98-92C4-875619ABF56C}"/>
                    </a:ext>
                  </a:extLst>
                </p14:cNvPr>
                <p14:cNvContentPartPr/>
                <p14:nvPr/>
              </p14:nvContentPartPr>
              <p14:xfrm>
                <a:off x="4819718" y="3528460"/>
                <a:ext cx="5783760" cy="840960"/>
              </p14:xfrm>
            </p:contentPart>
          </mc:Choice>
          <mc:Fallback xmlns="">
            <p:pic>
              <p:nvPicPr>
                <p:cNvPr id="251" name="Ink 251">
                  <a:extLst>
                    <a:ext uri="{FF2B5EF4-FFF2-40B4-BE49-F238E27FC236}">
                      <a16:creationId xmlns:a16="http://schemas.microsoft.com/office/drawing/2014/main" id="{320ABD98-4E0F-5E98-92C4-875619ABF56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788758" y="3497500"/>
                  <a:ext cx="5844960" cy="90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6">
              <p14:nvContentPartPr>
                <p14:cNvPr id="262" name="Ink 262">
                  <a:extLst>
                    <a:ext uri="{FF2B5EF4-FFF2-40B4-BE49-F238E27FC236}">
                      <a16:creationId xmlns:a16="http://schemas.microsoft.com/office/drawing/2014/main" id="{855249B9-A690-B5BD-4730-5C9F40871E39}"/>
                    </a:ext>
                  </a:extLst>
                </p14:cNvPr>
                <p14:cNvContentPartPr/>
                <p14:nvPr/>
              </p14:nvContentPartPr>
              <p14:xfrm>
                <a:off x="8025878" y="3901780"/>
                <a:ext cx="2664720" cy="828720"/>
              </p14:xfrm>
            </p:contentPart>
          </mc:Choice>
          <mc:Fallback xmlns="">
            <p:pic>
              <p:nvPicPr>
                <p:cNvPr id="262" name="Ink 262">
                  <a:extLst>
                    <a:ext uri="{FF2B5EF4-FFF2-40B4-BE49-F238E27FC236}">
                      <a16:creationId xmlns:a16="http://schemas.microsoft.com/office/drawing/2014/main" id="{855249B9-A690-B5BD-4730-5C9F40871E3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994918" y="3870807"/>
                  <a:ext cx="2725920" cy="88994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8">
            <p14:nvContentPartPr>
              <p14:cNvPr id="269" name="Ink 269">
                <a:extLst>
                  <a:ext uri="{FF2B5EF4-FFF2-40B4-BE49-F238E27FC236}">
                    <a16:creationId xmlns:a16="http://schemas.microsoft.com/office/drawing/2014/main" id="{F3182EFA-6CF9-4380-B238-1BA5222432D5}"/>
                  </a:ext>
                </a:extLst>
              </p14:cNvPr>
              <p14:cNvContentPartPr/>
              <p14:nvPr/>
            </p14:nvContentPartPr>
            <p14:xfrm>
              <a:off x="9364358" y="-1227860"/>
              <a:ext cx="81000" cy="193320"/>
            </p14:xfrm>
          </p:contentPart>
        </mc:Choice>
        <mc:Fallback xmlns="">
          <p:pic>
            <p:nvPicPr>
              <p:cNvPr id="269" name="Ink 269">
                <a:extLst>
                  <a:ext uri="{FF2B5EF4-FFF2-40B4-BE49-F238E27FC236}">
                    <a16:creationId xmlns:a16="http://schemas.microsoft.com/office/drawing/2014/main" id="{F3182EFA-6CF9-4380-B238-1BA5222432D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355398" y="-1236860"/>
                <a:ext cx="98562" cy="21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FE7DCDE0-5A0A-98D2-ED76-9A33316DA54D}"/>
              </a:ext>
            </a:extLst>
          </p:cNvPr>
          <p:cNvGrpSpPr/>
          <p:nvPr/>
        </p:nvGrpSpPr>
        <p:grpSpPr>
          <a:xfrm>
            <a:off x="4935097" y="4747563"/>
            <a:ext cx="5964480" cy="1271520"/>
            <a:chOff x="4935097" y="4747563"/>
            <a:chExt cx="5964480" cy="1271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0">
              <p14:nvContentPartPr>
                <p14:cNvPr id="298" name="Ink 298">
                  <a:extLst>
                    <a:ext uri="{FF2B5EF4-FFF2-40B4-BE49-F238E27FC236}">
                      <a16:creationId xmlns:a16="http://schemas.microsoft.com/office/drawing/2014/main" id="{66D49F3B-5374-010D-7A1F-02B8DDACE82F}"/>
                    </a:ext>
                  </a:extLst>
                </p14:cNvPr>
                <p14:cNvContentPartPr/>
                <p14:nvPr/>
              </p14:nvContentPartPr>
              <p14:xfrm>
                <a:off x="4935097" y="4747563"/>
                <a:ext cx="5964480" cy="1094040"/>
              </p14:xfrm>
            </p:contentPart>
          </mc:Choice>
          <mc:Fallback xmlns="">
            <p:pic>
              <p:nvPicPr>
                <p:cNvPr id="298" name="Ink 298">
                  <a:extLst>
                    <a:ext uri="{FF2B5EF4-FFF2-40B4-BE49-F238E27FC236}">
                      <a16:creationId xmlns:a16="http://schemas.microsoft.com/office/drawing/2014/main" id="{66D49F3B-5374-010D-7A1F-02B8DDACE82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904137" y="4716613"/>
                  <a:ext cx="6025680" cy="11552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2">
              <p14:nvContentPartPr>
                <p14:cNvPr id="317" name="Ink 317">
                  <a:extLst>
                    <a:ext uri="{FF2B5EF4-FFF2-40B4-BE49-F238E27FC236}">
                      <a16:creationId xmlns:a16="http://schemas.microsoft.com/office/drawing/2014/main" id="{0915204C-D15A-37EF-1E37-3AE0BE3972CF}"/>
                    </a:ext>
                  </a:extLst>
                </p14:cNvPr>
                <p14:cNvContentPartPr/>
                <p14:nvPr/>
              </p14:nvContentPartPr>
              <p14:xfrm>
                <a:off x="8265457" y="6012603"/>
                <a:ext cx="6480" cy="6480"/>
              </p14:xfrm>
            </p:contentPart>
          </mc:Choice>
          <mc:Fallback xmlns="">
            <p:pic>
              <p:nvPicPr>
                <p:cNvPr id="317" name="Ink 317">
                  <a:extLst>
                    <a:ext uri="{FF2B5EF4-FFF2-40B4-BE49-F238E27FC236}">
                      <a16:creationId xmlns:a16="http://schemas.microsoft.com/office/drawing/2014/main" id="{0915204C-D15A-37EF-1E37-3AE0BE3972C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34497" y="5981643"/>
                  <a:ext cx="676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4">
              <p14:nvContentPartPr>
                <p14:cNvPr id="322" name="Ink 322">
                  <a:extLst>
                    <a:ext uri="{FF2B5EF4-FFF2-40B4-BE49-F238E27FC236}">
                      <a16:creationId xmlns:a16="http://schemas.microsoft.com/office/drawing/2014/main" id="{E8CAA982-BB71-0B4A-CBDE-02DA659FF488}"/>
                    </a:ext>
                  </a:extLst>
                </p14:cNvPr>
                <p14:cNvContentPartPr/>
                <p14:nvPr/>
              </p14:nvContentPartPr>
              <p14:xfrm>
                <a:off x="7819417" y="5425803"/>
                <a:ext cx="745920" cy="458640"/>
              </p14:xfrm>
            </p:contentPart>
          </mc:Choice>
          <mc:Fallback xmlns="">
            <p:pic>
              <p:nvPicPr>
                <p:cNvPr id="322" name="Ink 322">
                  <a:extLst>
                    <a:ext uri="{FF2B5EF4-FFF2-40B4-BE49-F238E27FC236}">
                      <a16:creationId xmlns:a16="http://schemas.microsoft.com/office/drawing/2014/main" id="{E8CAA982-BB71-0B4A-CBDE-02DA659FF48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788457" y="5394867"/>
                  <a:ext cx="807120" cy="5197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6">
              <p14:nvContentPartPr>
                <p14:cNvPr id="329" name="Ink 329">
                  <a:extLst>
                    <a:ext uri="{FF2B5EF4-FFF2-40B4-BE49-F238E27FC236}">
                      <a16:creationId xmlns:a16="http://schemas.microsoft.com/office/drawing/2014/main" id="{11978339-5729-8449-F2C6-B08398847A0C}"/>
                    </a:ext>
                  </a:extLst>
                </p14:cNvPr>
                <p14:cNvContentPartPr/>
                <p14:nvPr/>
              </p14:nvContentPartPr>
              <p14:xfrm>
                <a:off x="6640057" y="5315643"/>
                <a:ext cx="544320" cy="556560"/>
              </p14:xfrm>
            </p:contentPart>
          </mc:Choice>
          <mc:Fallback xmlns="">
            <p:pic>
              <p:nvPicPr>
                <p:cNvPr id="329" name="Ink 329">
                  <a:extLst>
                    <a:ext uri="{FF2B5EF4-FFF2-40B4-BE49-F238E27FC236}">
                      <a16:creationId xmlns:a16="http://schemas.microsoft.com/office/drawing/2014/main" id="{11978339-5729-8449-F2C6-B08398847A0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609077" y="5284683"/>
                  <a:ext cx="605561" cy="61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8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D73FA76C-2B2C-E867-0BF8-E807AE6BE929}"/>
                    </a:ext>
                  </a:extLst>
                </p14:cNvPr>
                <p14:cNvContentPartPr/>
                <p14:nvPr/>
              </p14:nvContentPartPr>
              <p14:xfrm>
                <a:off x="7550497" y="5309523"/>
                <a:ext cx="232560" cy="60264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D73FA76C-2B2C-E867-0BF8-E807AE6BE92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519537" y="5278563"/>
                  <a:ext cx="293760" cy="66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9DE556-DEE8-7BFF-6CE5-B7F6D5FA379C}"/>
              </a:ext>
            </a:extLst>
          </p:cNvPr>
          <p:cNvGrpSpPr/>
          <p:nvPr/>
        </p:nvGrpSpPr>
        <p:grpSpPr>
          <a:xfrm>
            <a:off x="225038" y="4935340"/>
            <a:ext cx="4327200" cy="1826063"/>
            <a:chOff x="225038" y="4935340"/>
            <a:chExt cx="4327200" cy="1826063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2D4F7CD7-FC40-B889-3963-70616DD630EF}"/>
                    </a:ext>
                  </a:extLst>
                </p14:cNvPr>
                <p14:cNvContentPartPr/>
                <p14:nvPr/>
              </p14:nvContentPartPr>
              <p14:xfrm>
                <a:off x="225038" y="4935340"/>
                <a:ext cx="4327200" cy="5857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2D4F7CD7-FC40-B889-3963-70616DD630E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94078" y="4904361"/>
                  <a:ext cx="4388400" cy="6469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2">
              <p14:nvContentPartPr>
                <p14:cNvPr id="273" name="Ink 273">
                  <a:extLst>
                    <a:ext uri="{FF2B5EF4-FFF2-40B4-BE49-F238E27FC236}">
                      <a16:creationId xmlns:a16="http://schemas.microsoft.com/office/drawing/2014/main" id="{A15EF682-DF79-F8A4-6E9D-03248A5BEF41}"/>
                    </a:ext>
                  </a:extLst>
                </p14:cNvPr>
                <p14:cNvContentPartPr/>
                <p14:nvPr/>
              </p14:nvContentPartPr>
              <p14:xfrm>
                <a:off x="1806518" y="5881780"/>
                <a:ext cx="261720" cy="140760"/>
              </p14:xfrm>
            </p:contentPart>
          </mc:Choice>
          <mc:Fallback xmlns="">
            <p:pic>
              <p:nvPicPr>
                <p:cNvPr id="273" name="Ink 273">
                  <a:extLst>
                    <a:ext uri="{FF2B5EF4-FFF2-40B4-BE49-F238E27FC236}">
                      <a16:creationId xmlns:a16="http://schemas.microsoft.com/office/drawing/2014/main" id="{A15EF682-DF79-F8A4-6E9D-03248A5BEF4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775601" y="5850820"/>
                  <a:ext cx="322836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4">
              <p14:nvContentPartPr>
                <p14:cNvPr id="276" name="Ink 276">
                  <a:extLst>
                    <a:ext uri="{FF2B5EF4-FFF2-40B4-BE49-F238E27FC236}">
                      <a16:creationId xmlns:a16="http://schemas.microsoft.com/office/drawing/2014/main" id="{79C3F754-B8EE-E7EC-4ABD-4F0F061F4392}"/>
                    </a:ext>
                  </a:extLst>
                </p14:cNvPr>
                <p14:cNvContentPartPr/>
                <p14:nvPr/>
              </p14:nvContentPartPr>
              <p14:xfrm>
                <a:off x="2179838" y="5788180"/>
                <a:ext cx="392400" cy="417600"/>
              </p14:xfrm>
            </p:contentPart>
          </mc:Choice>
          <mc:Fallback xmlns="">
            <p:pic>
              <p:nvPicPr>
                <p:cNvPr id="276" name="Ink 276">
                  <a:extLst>
                    <a:ext uri="{FF2B5EF4-FFF2-40B4-BE49-F238E27FC236}">
                      <a16:creationId xmlns:a16="http://schemas.microsoft.com/office/drawing/2014/main" id="{79C3F754-B8EE-E7EC-4ABD-4F0F061F439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48878" y="5757193"/>
                  <a:ext cx="453600" cy="4788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6">
              <p14:nvContentPartPr>
                <p14:cNvPr id="290" name="Ink 290">
                  <a:extLst>
                    <a:ext uri="{FF2B5EF4-FFF2-40B4-BE49-F238E27FC236}">
                      <a16:creationId xmlns:a16="http://schemas.microsoft.com/office/drawing/2014/main" id="{7CAB0D36-C7AC-E50E-A7D0-8857F3E9DE63}"/>
                    </a:ext>
                  </a:extLst>
                </p14:cNvPr>
                <p14:cNvContentPartPr/>
                <p14:nvPr/>
              </p14:nvContentPartPr>
              <p14:xfrm>
                <a:off x="934958" y="6261580"/>
                <a:ext cx="2994840" cy="454680"/>
              </p14:xfrm>
            </p:contentPart>
          </mc:Choice>
          <mc:Fallback xmlns="">
            <p:pic>
              <p:nvPicPr>
                <p:cNvPr id="290" name="Ink 290">
                  <a:extLst>
                    <a:ext uri="{FF2B5EF4-FFF2-40B4-BE49-F238E27FC236}">
                      <a16:creationId xmlns:a16="http://schemas.microsoft.com/office/drawing/2014/main" id="{7CAB0D36-C7AC-E50E-A7D0-8857F3E9DE6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3998" y="6230620"/>
                  <a:ext cx="3056040" cy="51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8">
              <p14:nvContentPartPr>
                <p14:cNvPr id="293" name="Ink 293">
                  <a:extLst>
                    <a:ext uri="{FF2B5EF4-FFF2-40B4-BE49-F238E27FC236}">
                      <a16:creationId xmlns:a16="http://schemas.microsoft.com/office/drawing/2014/main" id="{7C09DA0B-4763-B78D-A45F-6553087976BB}"/>
                    </a:ext>
                  </a:extLst>
                </p14:cNvPr>
                <p14:cNvContentPartPr/>
                <p14:nvPr/>
              </p14:nvContentPartPr>
              <p14:xfrm>
                <a:off x="3987937" y="6232563"/>
                <a:ext cx="134640" cy="528840"/>
              </p14:xfrm>
            </p:contentPart>
          </mc:Choice>
          <mc:Fallback xmlns="">
            <p:pic>
              <p:nvPicPr>
                <p:cNvPr id="293" name="Ink 293">
                  <a:extLst>
                    <a:ext uri="{FF2B5EF4-FFF2-40B4-BE49-F238E27FC236}">
                      <a16:creationId xmlns:a16="http://schemas.microsoft.com/office/drawing/2014/main" id="{7C09DA0B-4763-B78D-A45F-6553087976B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956977" y="6201624"/>
                  <a:ext cx="195840" cy="5899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0">
              <p14:nvContentPartPr>
                <p14:cNvPr id="337" name="Ink 337">
                  <a:extLst>
                    <a:ext uri="{FF2B5EF4-FFF2-40B4-BE49-F238E27FC236}">
                      <a16:creationId xmlns:a16="http://schemas.microsoft.com/office/drawing/2014/main" id="{27B3AE76-3464-AA7A-880F-2B8F4AB73A77}"/>
                    </a:ext>
                  </a:extLst>
                </p14:cNvPr>
                <p14:cNvContentPartPr/>
                <p14:nvPr/>
              </p14:nvContentPartPr>
              <p14:xfrm>
                <a:off x="437617" y="5615163"/>
                <a:ext cx="1094040" cy="587160"/>
              </p14:xfrm>
            </p:contentPart>
          </mc:Choice>
          <mc:Fallback xmlns="">
            <p:pic>
              <p:nvPicPr>
                <p:cNvPr id="337" name="Ink 337">
                  <a:extLst>
                    <a:ext uri="{FF2B5EF4-FFF2-40B4-BE49-F238E27FC236}">
                      <a16:creationId xmlns:a16="http://schemas.microsoft.com/office/drawing/2014/main" id="{27B3AE76-3464-AA7A-880F-2B8F4AB73A7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06657" y="5584184"/>
                  <a:ext cx="1155240" cy="64839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178782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6">
                <a:extLst>
                  <a:ext uri="{FF2B5EF4-FFF2-40B4-BE49-F238E27FC236}">
                    <a16:creationId xmlns:a16="http://schemas.microsoft.com/office/drawing/2014/main" id="{852AC683-492A-BFB2-74B4-39D784A128E0}"/>
                  </a:ext>
                </a:extLst>
              </p14:cNvPr>
              <p14:cNvContentPartPr/>
              <p14:nvPr/>
            </p14:nvContentPartPr>
            <p14:xfrm>
              <a:off x="480489" y="826563"/>
              <a:ext cx="367560" cy="591840"/>
            </p14:xfrm>
          </p:contentPart>
        </mc:Choice>
        <mc:Fallback xmlns="">
          <p:pic>
            <p:nvPicPr>
              <p:cNvPr id="6" name="Ink 6">
                <a:extLst>
                  <a:ext uri="{FF2B5EF4-FFF2-40B4-BE49-F238E27FC236}">
                    <a16:creationId xmlns:a16="http://schemas.microsoft.com/office/drawing/2014/main" id="{852AC683-492A-BFB2-74B4-39D784A128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559" y="795584"/>
                <a:ext cx="428700" cy="653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7">
                <a:extLst>
                  <a:ext uri="{FF2B5EF4-FFF2-40B4-BE49-F238E27FC236}">
                    <a16:creationId xmlns:a16="http://schemas.microsoft.com/office/drawing/2014/main" id="{7DC0B9C4-AE1C-7237-94D8-2EBF9F225BAF}"/>
                  </a:ext>
                </a:extLst>
              </p14:cNvPr>
              <p14:cNvContentPartPr/>
              <p14:nvPr/>
            </p14:nvContentPartPr>
            <p14:xfrm>
              <a:off x="1407849" y="739443"/>
              <a:ext cx="784800" cy="504720"/>
            </p14:xfrm>
          </p:contentPart>
        </mc:Choice>
        <mc:Fallback xmlns="">
          <p:pic>
            <p:nvPicPr>
              <p:cNvPr id="17" name="Ink 17">
                <a:extLst>
                  <a:ext uri="{FF2B5EF4-FFF2-40B4-BE49-F238E27FC236}">
                    <a16:creationId xmlns:a16="http://schemas.microsoft.com/office/drawing/2014/main" id="{7DC0B9C4-AE1C-7237-94D8-2EBF9F225B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6889" y="708483"/>
                <a:ext cx="846000" cy="56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2">
                <a:extLst>
                  <a:ext uri="{FF2B5EF4-FFF2-40B4-BE49-F238E27FC236}">
                    <a16:creationId xmlns:a16="http://schemas.microsoft.com/office/drawing/2014/main" id="{0DC074D0-AE71-8C32-00BC-B2D5681FA184}"/>
                  </a:ext>
                </a:extLst>
              </p14:cNvPr>
              <p14:cNvContentPartPr/>
              <p14:nvPr/>
            </p14:nvContentPartPr>
            <p14:xfrm>
              <a:off x="4116129" y="751683"/>
              <a:ext cx="1077480" cy="355320"/>
            </p14:xfrm>
          </p:contentPart>
        </mc:Choice>
        <mc:Fallback xmlns="">
          <p:pic>
            <p:nvPicPr>
              <p:cNvPr id="22" name="Ink 22">
                <a:extLst>
                  <a:ext uri="{FF2B5EF4-FFF2-40B4-BE49-F238E27FC236}">
                    <a16:creationId xmlns:a16="http://schemas.microsoft.com/office/drawing/2014/main" id="{0DC074D0-AE71-8C32-00BC-B2D5681FA1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85169" y="720723"/>
                <a:ext cx="113868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Ink 36">
                <a:extLst>
                  <a:ext uri="{FF2B5EF4-FFF2-40B4-BE49-F238E27FC236}">
                    <a16:creationId xmlns:a16="http://schemas.microsoft.com/office/drawing/2014/main" id="{D1853CBC-2D5C-B683-A6FA-CF7C704BE670}"/>
                  </a:ext>
                </a:extLst>
              </p14:cNvPr>
              <p14:cNvContentPartPr/>
              <p14:nvPr/>
            </p14:nvContentPartPr>
            <p14:xfrm>
              <a:off x="5647569" y="496443"/>
              <a:ext cx="5933520" cy="623160"/>
            </p14:xfrm>
          </p:contentPart>
        </mc:Choice>
        <mc:Fallback xmlns="">
          <p:pic>
            <p:nvPicPr>
              <p:cNvPr id="36" name="Ink 36">
                <a:extLst>
                  <a:ext uri="{FF2B5EF4-FFF2-40B4-BE49-F238E27FC236}">
                    <a16:creationId xmlns:a16="http://schemas.microsoft.com/office/drawing/2014/main" id="{D1853CBC-2D5C-B683-A6FA-CF7C704BE6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16607" y="465465"/>
                <a:ext cx="5994724" cy="684395"/>
              </a:xfrm>
              <a:prstGeom prst="rect">
                <a:avLst/>
              </a:prstGeom>
            </p:spPr>
          </p:pic>
        </mc:Fallback>
      </mc:AlternateContent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A83362E-98AC-1730-8A39-C8EFC9947123}"/>
              </a:ext>
            </a:extLst>
          </p:cNvPr>
          <p:cNvGrpSpPr/>
          <p:nvPr/>
        </p:nvGrpSpPr>
        <p:grpSpPr>
          <a:xfrm>
            <a:off x="536289" y="1405443"/>
            <a:ext cx="11169000" cy="1133640"/>
            <a:chOff x="536289" y="1405443"/>
            <a:chExt cx="11169000" cy="113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Ink 43">
                  <a:extLst>
                    <a:ext uri="{FF2B5EF4-FFF2-40B4-BE49-F238E27FC236}">
                      <a16:creationId xmlns:a16="http://schemas.microsoft.com/office/drawing/2014/main" id="{A9D52F1E-9030-8903-518B-05726C8BFF55}"/>
                    </a:ext>
                  </a:extLst>
                </p14:cNvPr>
                <p14:cNvContentPartPr/>
                <p14:nvPr/>
              </p14:nvContentPartPr>
              <p14:xfrm>
                <a:off x="1433049" y="1797843"/>
                <a:ext cx="952920" cy="523440"/>
              </p14:xfrm>
            </p:contentPart>
          </mc:Choice>
          <mc:Fallback xmlns="">
            <p:pic>
              <p:nvPicPr>
                <p:cNvPr id="42" name="Ink 43">
                  <a:extLst>
                    <a:ext uri="{FF2B5EF4-FFF2-40B4-BE49-F238E27FC236}">
                      <a16:creationId xmlns:a16="http://schemas.microsoft.com/office/drawing/2014/main" id="{A9D52F1E-9030-8903-518B-05726C8BFF5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02089" y="1766883"/>
                  <a:ext cx="1014120" cy="58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3" name="Ink 43">
                  <a:extLst>
                    <a:ext uri="{FF2B5EF4-FFF2-40B4-BE49-F238E27FC236}">
                      <a16:creationId xmlns:a16="http://schemas.microsoft.com/office/drawing/2014/main" id="{6F4660C5-591B-493F-C965-94A09E3BCA68}"/>
                    </a:ext>
                  </a:extLst>
                </p14:cNvPr>
                <p14:cNvContentPartPr/>
                <p14:nvPr/>
              </p14:nvContentPartPr>
              <p14:xfrm>
                <a:off x="536289" y="1884963"/>
                <a:ext cx="429840" cy="439560"/>
              </p14:xfrm>
            </p:contentPart>
          </mc:Choice>
          <mc:Fallback xmlns="">
            <p:pic>
              <p:nvPicPr>
                <p:cNvPr id="43" name="Ink 43">
                  <a:extLst>
                    <a:ext uri="{FF2B5EF4-FFF2-40B4-BE49-F238E27FC236}">
                      <a16:creationId xmlns:a16="http://schemas.microsoft.com/office/drawing/2014/main" id="{6F4660C5-591B-493F-C965-94A09E3BCA6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5329" y="1854003"/>
                  <a:ext cx="491040" cy="5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5382E7D-75BB-F5C9-BBD8-33701BA1054C}"/>
                    </a:ext>
                  </a:extLst>
                </p14:cNvPr>
                <p14:cNvContentPartPr/>
                <p14:nvPr/>
              </p14:nvContentPartPr>
              <p14:xfrm>
                <a:off x="2933169" y="1810083"/>
                <a:ext cx="299160" cy="380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5382E7D-75BB-F5C9-BBD8-33701BA1054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02209" y="1779123"/>
                  <a:ext cx="36036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2" name="Ink 53">
                  <a:extLst>
                    <a:ext uri="{FF2B5EF4-FFF2-40B4-BE49-F238E27FC236}">
                      <a16:creationId xmlns:a16="http://schemas.microsoft.com/office/drawing/2014/main" id="{9FD8A51B-89CA-3DAE-ACA4-ED3D10109487}"/>
                    </a:ext>
                  </a:extLst>
                </p14:cNvPr>
                <p14:cNvContentPartPr/>
                <p14:nvPr/>
              </p14:nvContentPartPr>
              <p14:xfrm>
                <a:off x="5112249" y="1685523"/>
                <a:ext cx="622800" cy="436320"/>
              </p14:xfrm>
            </p:contentPart>
          </mc:Choice>
          <mc:Fallback xmlns="">
            <p:pic>
              <p:nvPicPr>
                <p:cNvPr id="52" name="Ink 53">
                  <a:extLst>
                    <a:ext uri="{FF2B5EF4-FFF2-40B4-BE49-F238E27FC236}">
                      <a16:creationId xmlns:a16="http://schemas.microsoft.com/office/drawing/2014/main" id="{9FD8A51B-89CA-3DAE-ACA4-ED3D1010948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81307" y="1654537"/>
                  <a:ext cx="683965" cy="4975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3" name="Ink 53">
                  <a:extLst>
                    <a:ext uri="{FF2B5EF4-FFF2-40B4-BE49-F238E27FC236}">
                      <a16:creationId xmlns:a16="http://schemas.microsoft.com/office/drawing/2014/main" id="{F455934B-57BA-581C-955E-30AB6F954D1A}"/>
                    </a:ext>
                  </a:extLst>
                </p14:cNvPr>
                <p14:cNvContentPartPr/>
                <p14:nvPr/>
              </p14:nvContentPartPr>
              <p14:xfrm>
                <a:off x="3948009" y="1741683"/>
                <a:ext cx="740880" cy="361440"/>
              </p14:xfrm>
            </p:contentPart>
          </mc:Choice>
          <mc:Fallback xmlns="">
            <p:pic>
              <p:nvPicPr>
                <p:cNvPr id="53" name="Ink 53">
                  <a:extLst>
                    <a:ext uri="{FF2B5EF4-FFF2-40B4-BE49-F238E27FC236}">
                      <a16:creationId xmlns:a16="http://schemas.microsoft.com/office/drawing/2014/main" id="{F455934B-57BA-581C-955E-30AB6F954D1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917049" y="1710723"/>
                  <a:ext cx="80208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3" name="Ink 64">
                  <a:extLst>
                    <a:ext uri="{FF2B5EF4-FFF2-40B4-BE49-F238E27FC236}">
                      <a16:creationId xmlns:a16="http://schemas.microsoft.com/office/drawing/2014/main" id="{CE366261-9C3C-7310-BA3A-CCC9AD7EFD56}"/>
                    </a:ext>
                  </a:extLst>
                </p14:cNvPr>
                <p14:cNvContentPartPr/>
                <p14:nvPr/>
              </p14:nvContentPartPr>
              <p14:xfrm>
                <a:off x="7322289" y="1611003"/>
                <a:ext cx="230760" cy="330480"/>
              </p14:xfrm>
            </p:contentPart>
          </mc:Choice>
          <mc:Fallback xmlns="">
            <p:pic>
              <p:nvPicPr>
                <p:cNvPr id="63" name="Ink 64">
                  <a:extLst>
                    <a:ext uri="{FF2B5EF4-FFF2-40B4-BE49-F238E27FC236}">
                      <a16:creationId xmlns:a16="http://schemas.microsoft.com/office/drawing/2014/main" id="{CE366261-9C3C-7310-BA3A-CCC9AD7EFD5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291329" y="1580043"/>
                  <a:ext cx="29196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4" name="Ink 64">
                  <a:extLst>
                    <a:ext uri="{FF2B5EF4-FFF2-40B4-BE49-F238E27FC236}">
                      <a16:creationId xmlns:a16="http://schemas.microsoft.com/office/drawing/2014/main" id="{A016D5DC-9830-5D3C-0211-F42A02D20D0F}"/>
                    </a:ext>
                  </a:extLst>
                </p14:cNvPr>
                <p14:cNvContentPartPr/>
                <p14:nvPr/>
              </p14:nvContentPartPr>
              <p14:xfrm>
                <a:off x="6568809" y="1604883"/>
                <a:ext cx="516960" cy="445680"/>
              </p14:xfrm>
            </p:contentPart>
          </mc:Choice>
          <mc:Fallback xmlns="">
            <p:pic>
              <p:nvPicPr>
                <p:cNvPr id="64" name="Ink 64">
                  <a:extLst>
                    <a:ext uri="{FF2B5EF4-FFF2-40B4-BE49-F238E27FC236}">
                      <a16:creationId xmlns:a16="http://schemas.microsoft.com/office/drawing/2014/main" id="{A016D5DC-9830-5D3C-0211-F42A02D20D0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37849" y="1573948"/>
                  <a:ext cx="578160" cy="506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8" name="Ink 68">
                  <a:extLst>
                    <a:ext uri="{FF2B5EF4-FFF2-40B4-BE49-F238E27FC236}">
                      <a16:creationId xmlns:a16="http://schemas.microsoft.com/office/drawing/2014/main" id="{B9DAD4A9-56EF-F4C0-539B-265354BE2B01}"/>
                    </a:ext>
                  </a:extLst>
                </p14:cNvPr>
                <p14:cNvContentPartPr/>
                <p14:nvPr/>
              </p14:nvContentPartPr>
              <p14:xfrm>
                <a:off x="5859249" y="2009523"/>
                <a:ext cx="336600" cy="43920"/>
              </p14:xfrm>
            </p:contentPart>
          </mc:Choice>
          <mc:Fallback xmlns="">
            <p:pic>
              <p:nvPicPr>
                <p:cNvPr id="68" name="Ink 68">
                  <a:extLst>
                    <a:ext uri="{FF2B5EF4-FFF2-40B4-BE49-F238E27FC236}">
                      <a16:creationId xmlns:a16="http://schemas.microsoft.com/office/drawing/2014/main" id="{B9DAD4A9-56EF-F4C0-539B-265354BE2B0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28256" y="1978563"/>
                  <a:ext cx="397866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2" name="Ink 72">
                  <a:extLst>
                    <a:ext uri="{FF2B5EF4-FFF2-40B4-BE49-F238E27FC236}">
                      <a16:creationId xmlns:a16="http://schemas.microsoft.com/office/drawing/2014/main" id="{E798BC90-9207-2305-469C-096628192D90}"/>
                    </a:ext>
                  </a:extLst>
                </p14:cNvPr>
                <p14:cNvContentPartPr/>
                <p14:nvPr/>
              </p14:nvContentPartPr>
              <p14:xfrm>
                <a:off x="8106729" y="1486443"/>
                <a:ext cx="840960" cy="486000"/>
              </p14:xfrm>
            </p:contentPart>
          </mc:Choice>
          <mc:Fallback xmlns="">
            <p:pic>
              <p:nvPicPr>
                <p:cNvPr id="72" name="Ink 72">
                  <a:extLst>
                    <a:ext uri="{FF2B5EF4-FFF2-40B4-BE49-F238E27FC236}">
                      <a16:creationId xmlns:a16="http://schemas.microsoft.com/office/drawing/2014/main" id="{E798BC90-9207-2305-469C-096628192D9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075769" y="1455460"/>
                  <a:ext cx="902160" cy="5472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8" name="Ink 78">
                  <a:extLst>
                    <a:ext uri="{FF2B5EF4-FFF2-40B4-BE49-F238E27FC236}">
                      <a16:creationId xmlns:a16="http://schemas.microsoft.com/office/drawing/2014/main" id="{B3405963-113C-6B6A-091E-DD4DE4EA5049}"/>
                    </a:ext>
                  </a:extLst>
                </p14:cNvPr>
                <p14:cNvContentPartPr/>
                <p14:nvPr/>
              </p14:nvContentPartPr>
              <p14:xfrm>
                <a:off x="9382929" y="1405443"/>
                <a:ext cx="1195560" cy="548280"/>
              </p14:xfrm>
            </p:contentPart>
          </mc:Choice>
          <mc:Fallback xmlns="">
            <p:pic>
              <p:nvPicPr>
                <p:cNvPr id="78" name="Ink 78">
                  <a:extLst>
                    <a:ext uri="{FF2B5EF4-FFF2-40B4-BE49-F238E27FC236}">
                      <a16:creationId xmlns:a16="http://schemas.microsoft.com/office/drawing/2014/main" id="{B3405963-113C-6B6A-091E-DD4DE4EA504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351978" y="1374483"/>
                  <a:ext cx="1256742" cy="60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2" name="Ink 82">
                  <a:extLst>
                    <a:ext uri="{FF2B5EF4-FFF2-40B4-BE49-F238E27FC236}">
                      <a16:creationId xmlns:a16="http://schemas.microsoft.com/office/drawing/2014/main" id="{7C88994D-1A49-267D-1313-3A4D3CECE48C}"/>
                    </a:ext>
                  </a:extLst>
                </p14:cNvPr>
                <p14:cNvContentPartPr/>
                <p14:nvPr/>
              </p14:nvContentPartPr>
              <p14:xfrm>
                <a:off x="10640409" y="1424163"/>
                <a:ext cx="137160" cy="461160"/>
              </p14:xfrm>
            </p:contentPart>
          </mc:Choice>
          <mc:Fallback xmlns="">
            <p:pic>
              <p:nvPicPr>
                <p:cNvPr id="82" name="Ink 82">
                  <a:extLst>
                    <a:ext uri="{FF2B5EF4-FFF2-40B4-BE49-F238E27FC236}">
                      <a16:creationId xmlns:a16="http://schemas.microsoft.com/office/drawing/2014/main" id="{7C88994D-1A49-267D-1313-3A4D3CECE48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609449" y="1393179"/>
                  <a:ext cx="198360" cy="5224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6" name="Ink 86">
                  <a:extLst>
                    <a:ext uri="{FF2B5EF4-FFF2-40B4-BE49-F238E27FC236}">
                      <a16:creationId xmlns:a16="http://schemas.microsoft.com/office/drawing/2014/main" id="{616B7F4F-42E1-8614-4159-8822B1907AB4}"/>
                    </a:ext>
                  </a:extLst>
                </p14:cNvPr>
                <p14:cNvContentPartPr/>
                <p14:nvPr/>
              </p14:nvContentPartPr>
              <p14:xfrm>
                <a:off x="10870809" y="1418043"/>
                <a:ext cx="834480" cy="423720"/>
              </p14:xfrm>
            </p:contentPart>
          </mc:Choice>
          <mc:Fallback xmlns="">
            <p:pic>
              <p:nvPicPr>
                <p:cNvPr id="86" name="Ink 86">
                  <a:extLst>
                    <a:ext uri="{FF2B5EF4-FFF2-40B4-BE49-F238E27FC236}">
                      <a16:creationId xmlns:a16="http://schemas.microsoft.com/office/drawing/2014/main" id="{616B7F4F-42E1-8614-4159-8822B1907AB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839862" y="1387083"/>
                  <a:ext cx="895654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90" name="Ink 90">
                  <a:extLst>
                    <a:ext uri="{FF2B5EF4-FFF2-40B4-BE49-F238E27FC236}">
                      <a16:creationId xmlns:a16="http://schemas.microsoft.com/office/drawing/2014/main" id="{AE3428ED-19CC-6868-A1FC-7AB87F3DCC8D}"/>
                    </a:ext>
                  </a:extLst>
                </p14:cNvPr>
                <p14:cNvContentPartPr/>
                <p14:nvPr/>
              </p14:nvContentPartPr>
              <p14:xfrm>
                <a:off x="8598489" y="2177643"/>
                <a:ext cx="1164600" cy="305280"/>
              </p14:xfrm>
            </p:contentPart>
          </mc:Choice>
          <mc:Fallback xmlns="">
            <p:pic>
              <p:nvPicPr>
                <p:cNvPr id="90" name="Ink 90">
                  <a:extLst>
                    <a:ext uri="{FF2B5EF4-FFF2-40B4-BE49-F238E27FC236}">
                      <a16:creationId xmlns:a16="http://schemas.microsoft.com/office/drawing/2014/main" id="{AE3428ED-19CC-6868-A1FC-7AB87F3DCC8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67529" y="2146683"/>
                  <a:ext cx="122580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5" name="Ink 95">
                  <a:extLst>
                    <a:ext uri="{FF2B5EF4-FFF2-40B4-BE49-F238E27FC236}">
                      <a16:creationId xmlns:a16="http://schemas.microsoft.com/office/drawing/2014/main" id="{C28019D4-5B91-2827-70EB-B55FD2E76E2A}"/>
                    </a:ext>
                  </a:extLst>
                </p14:cNvPr>
                <p14:cNvContentPartPr/>
                <p14:nvPr/>
              </p14:nvContentPartPr>
              <p14:xfrm>
                <a:off x="9862089" y="2277003"/>
                <a:ext cx="871920" cy="262080"/>
              </p14:xfrm>
            </p:contentPart>
          </mc:Choice>
          <mc:Fallback xmlns="">
            <p:pic>
              <p:nvPicPr>
                <p:cNvPr id="95" name="Ink 95">
                  <a:extLst>
                    <a:ext uri="{FF2B5EF4-FFF2-40B4-BE49-F238E27FC236}">
                      <a16:creationId xmlns:a16="http://schemas.microsoft.com/office/drawing/2014/main" id="{C28019D4-5B91-2827-70EB-B55FD2E76E2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831129" y="2246000"/>
                  <a:ext cx="933120" cy="32336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83" name="Ink 183">
                <a:extLst>
                  <a:ext uri="{FF2B5EF4-FFF2-40B4-BE49-F238E27FC236}">
                    <a16:creationId xmlns:a16="http://schemas.microsoft.com/office/drawing/2014/main" id="{5D9D21BF-6BB6-49E4-5DBC-9AD9147F69E6}"/>
                  </a:ext>
                </a:extLst>
              </p14:cNvPr>
              <p14:cNvContentPartPr/>
              <p14:nvPr/>
            </p14:nvContentPartPr>
            <p14:xfrm>
              <a:off x="2596929" y="646203"/>
              <a:ext cx="1015200" cy="492120"/>
            </p14:xfrm>
          </p:contentPart>
        </mc:Choice>
        <mc:Fallback xmlns="">
          <p:pic>
            <p:nvPicPr>
              <p:cNvPr id="183" name="Ink 183">
                <a:extLst>
                  <a:ext uri="{FF2B5EF4-FFF2-40B4-BE49-F238E27FC236}">
                    <a16:creationId xmlns:a16="http://schemas.microsoft.com/office/drawing/2014/main" id="{5D9D21BF-6BB6-49E4-5DBC-9AD9147F69E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65969" y="615243"/>
                <a:ext cx="1076400" cy="55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BB157BB-01EF-20CC-B2D3-EC601EED3EBE}"/>
              </a:ext>
            </a:extLst>
          </p:cNvPr>
          <p:cNvGrpSpPr/>
          <p:nvPr/>
        </p:nvGrpSpPr>
        <p:grpSpPr>
          <a:xfrm>
            <a:off x="461769" y="3123723"/>
            <a:ext cx="9649800" cy="1233000"/>
            <a:chOff x="461769" y="3123723"/>
            <a:chExt cx="9649800" cy="123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D6ACB34-3F2D-F8FD-44BE-80909B962BE5}"/>
                    </a:ext>
                  </a:extLst>
                </p14:cNvPr>
                <p14:cNvContentPartPr/>
                <p14:nvPr/>
              </p14:nvContentPartPr>
              <p14:xfrm>
                <a:off x="1837689" y="3161163"/>
                <a:ext cx="277920" cy="3585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D6ACB34-3F2D-F8FD-44BE-80909B962BE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806729" y="3130234"/>
                  <a:ext cx="339120" cy="4196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12" name="Ink 114">
                  <a:extLst>
                    <a:ext uri="{FF2B5EF4-FFF2-40B4-BE49-F238E27FC236}">
                      <a16:creationId xmlns:a16="http://schemas.microsoft.com/office/drawing/2014/main" id="{8F60319C-EB67-291D-EE67-0CDAB7CAA55D}"/>
                    </a:ext>
                  </a:extLst>
                </p14:cNvPr>
                <p14:cNvContentPartPr/>
                <p14:nvPr/>
              </p14:nvContentPartPr>
              <p14:xfrm>
                <a:off x="2447529" y="3179883"/>
                <a:ext cx="1320120" cy="423720"/>
              </p14:xfrm>
            </p:contentPart>
          </mc:Choice>
          <mc:Fallback xmlns="">
            <p:pic>
              <p:nvPicPr>
                <p:cNvPr id="112" name="Ink 114">
                  <a:extLst>
                    <a:ext uri="{FF2B5EF4-FFF2-40B4-BE49-F238E27FC236}">
                      <a16:creationId xmlns:a16="http://schemas.microsoft.com/office/drawing/2014/main" id="{8F60319C-EB67-291D-EE67-0CDAB7CAA55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416569" y="3148923"/>
                  <a:ext cx="138132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13" name="Ink 114">
                  <a:extLst>
                    <a:ext uri="{FF2B5EF4-FFF2-40B4-BE49-F238E27FC236}">
                      <a16:creationId xmlns:a16="http://schemas.microsoft.com/office/drawing/2014/main" id="{3BE20288-1698-130A-D543-0563743F2BEC}"/>
                    </a:ext>
                  </a:extLst>
                </p14:cNvPr>
                <p14:cNvContentPartPr/>
                <p14:nvPr/>
              </p14:nvContentPartPr>
              <p14:xfrm>
                <a:off x="1090689" y="3148563"/>
                <a:ext cx="479880" cy="367560"/>
              </p14:xfrm>
            </p:contentPart>
          </mc:Choice>
          <mc:Fallback xmlns="">
            <p:pic>
              <p:nvPicPr>
                <p:cNvPr id="113" name="Ink 114">
                  <a:extLst>
                    <a:ext uri="{FF2B5EF4-FFF2-40B4-BE49-F238E27FC236}">
                      <a16:creationId xmlns:a16="http://schemas.microsoft.com/office/drawing/2014/main" id="{3BE20288-1698-130A-D543-0563743F2BE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59729" y="3117603"/>
                  <a:ext cx="54108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4" name="Ink 114">
                  <a:extLst>
                    <a:ext uri="{FF2B5EF4-FFF2-40B4-BE49-F238E27FC236}">
                      <a16:creationId xmlns:a16="http://schemas.microsoft.com/office/drawing/2014/main" id="{4F96CAD3-D9C9-C0F7-62EB-1A05FF31A315}"/>
                    </a:ext>
                  </a:extLst>
                </p14:cNvPr>
                <p14:cNvContentPartPr/>
                <p14:nvPr/>
              </p14:nvContentPartPr>
              <p14:xfrm>
                <a:off x="461769" y="3123723"/>
                <a:ext cx="367560" cy="448560"/>
              </p14:xfrm>
            </p:contentPart>
          </mc:Choice>
          <mc:Fallback xmlns="">
            <p:pic>
              <p:nvPicPr>
                <p:cNvPr id="114" name="Ink 114">
                  <a:extLst>
                    <a:ext uri="{FF2B5EF4-FFF2-40B4-BE49-F238E27FC236}">
                      <a16:creationId xmlns:a16="http://schemas.microsoft.com/office/drawing/2014/main" id="{4F96CAD3-D9C9-C0F7-62EB-1A05FF31A31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0839" y="3092763"/>
                  <a:ext cx="42870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30" name="Ink 132">
                  <a:extLst>
                    <a:ext uri="{FF2B5EF4-FFF2-40B4-BE49-F238E27FC236}">
                      <a16:creationId xmlns:a16="http://schemas.microsoft.com/office/drawing/2014/main" id="{A469F974-2A77-6783-1001-C7755B1DC67E}"/>
                    </a:ext>
                  </a:extLst>
                </p14:cNvPr>
                <p14:cNvContentPartPr/>
                <p14:nvPr/>
              </p14:nvContentPartPr>
              <p14:xfrm>
                <a:off x="8262249" y="3267003"/>
                <a:ext cx="750960" cy="243000"/>
              </p14:xfrm>
            </p:contentPart>
          </mc:Choice>
          <mc:Fallback xmlns="">
            <p:pic>
              <p:nvPicPr>
                <p:cNvPr id="130" name="Ink 132">
                  <a:extLst>
                    <a:ext uri="{FF2B5EF4-FFF2-40B4-BE49-F238E27FC236}">
                      <a16:creationId xmlns:a16="http://schemas.microsoft.com/office/drawing/2014/main" id="{A469F974-2A77-6783-1001-C7755B1DC6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31274" y="3236089"/>
                  <a:ext cx="812189" cy="3041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1" name="Ink 132">
                  <a:extLst>
                    <a:ext uri="{FF2B5EF4-FFF2-40B4-BE49-F238E27FC236}">
                      <a16:creationId xmlns:a16="http://schemas.microsoft.com/office/drawing/2014/main" id="{6CAB20F2-7474-B323-7654-5EE03B15705D}"/>
                    </a:ext>
                  </a:extLst>
                </p14:cNvPr>
                <p14:cNvContentPartPr/>
                <p14:nvPr/>
              </p14:nvContentPartPr>
              <p14:xfrm>
                <a:off x="6033489" y="3192123"/>
                <a:ext cx="1942920" cy="523440"/>
              </p14:xfrm>
            </p:contentPart>
          </mc:Choice>
          <mc:Fallback xmlns="">
            <p:pic>
              <p:nvPicPr>
                <p:cNvPr id="131" name="Ink 132">
                  <a:extLst>
                    <a:ext uri="{FF2B5EF4-FFF2-40B4-BE49-F238E27FC236}">
                      <a16:creationId xmlns:a16="http://schemas.microsoft.com/office/drawing/2014/main" id="{6CAB20F2-7474-B323-7654-5EE03B15705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002523" y="3161142"/>
                  <a:ext cx="2004131" cy="5846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32" name="Ink 132">
                  <a:extLst>
                    <a:ext uri="{FF2B5EF4-FFF2-40B4-BE49-F238E27FC236}">
                      <a16:creationId xmlns:a16="http://schemas.microsoft.com/office/drawing/2014/main" id="{BD405CBE-BB6E-CF51-50B8-DAB8849A4DB6}"/>
                    </a:ext>
                  </a:extLst>
                </p14:cNvPr>
                <p14:cNvContentPartPr/>
                <p14:nvPr/>
              </p14:nvContentPartPr>
              <p14:xfrm>
                <a:off x="5012529" y="3204723"/>
                <a:ext cx="662040" cy="429840"/>
              </p14:xfrm>
            </p:contentPart>
          </mc:Choice>
          <mc:Fallback xmlns="">
            <p:pic>
              <p:nvPicPr>
                <p:cNvPr id="132" name="Ink 132">
                  <a:extLst>
                    <a:ext uri="{FF2B5EF4-FFF2-40B4-BE49-F238E27FC236}">
                      <a16:creationId xmlns:a16="http://schemas.microsoft.com/office/drawing/2014/main" id="{BD405CBE-BB6E-CF51-50B8-DAB8849A4DB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81552" y="3173789"/>
                  <a:ext cx="723273" cy="4909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7" name="Ink 137">
                  <a:extLst>
                    <a:ext uri="{FF2B5EF4-FFF2-40B4-BE49-F238E27FC236}">
                      <a16:creationId xmlns:a16="http://schemas.microsoft.com/office/drawing/2014/main" id="{6308B631-3EAF-4795-9A23-2037814BD5C0}"/>
                    </a:ext>
                  </a:extLst>
                </p14:cNvPr>
                <p14:cNvContentPartPr/>
                <p14:nvPr/>
              </p14:nvContentPartPr>
              <p14:xfrm>
                <a:off x="9551049" y="3198603"/>
                <a:ext cx="560520" cy="392400"/>
              </p14:xfrm>
            </p:contentPart>
          </mc:Choice>
          <mc:Fallback xmlns="">
            <p:pic>
              <p:nvPicPr>
                <p:cNvPr id="137" name="Ink 137">
                  <a:extLst>
                    <a:ext uri="{FF2B5EF4-FFF2-40B4-BE49-F238E27FC236}">
                      <a16:creationId xmlns:a16="http://schemas.microsoft.com/office/drawing/2014/main" id="{6308B631-3EAF-4795-9A23-2037814BD5C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520109" y="3167671"/>
                  <a:ext cx="621681" cy="4535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4" name="Ink 174">
                  <a:extLst>
                    <a:ext uri="{FF2B5EF4-FFF2-40B4-BE49-F238E27FC236}">
                      <a16:creationId xmlns:a16="http://schemas.microsoft.com/office/drawing/2014/main" id="{DF3A5C10-E50E-D2E7-2D84-81EBBECDF1E3}"/>
                    </a:ext>
                  </a:extLst>
                </p14:cNvPr>
                <p14:cNvContentPartPr/>
                <p14:nvPr/>
              </p14:nvContentPartPr>
              <p14:xfrm>
                <a:off x="1607289" y="3733923"/>
                <a:ext cx="4407840" cy="622800"/>
              </p14:xfrm>
            </p:contentPart>
          </mc:Choice>
          <mc:Fallback xmlns="">
            <p:pic>
              <p:nvPicPr>
                <p:cNvPr id="174" name="Ink 174">
                  <a:extLst>
                    <a:ext uri="{FF2B5EF4-FFF2-40B4-BE49-F238E27FC236}">
                      <a16:creationId xmlns:a16="http://schemas.microsoft.com/office/drawing/2014/main" id="{DF3A5C10-E50E-D2E7-2D84-81EBBECDF1E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576332" y="3702981"/>
                  <a:ext cx="4469035" cy="6839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87" name="Ink 187">
                  <a:extLst>
                    <a:ext uri="{FF2B5EF4-FFF2-40B4-BE49-F238E27FC236}">
                      <a16:creationId xmlns:a16="http://schemas.microsoft.com/office/drawing/2014/main" id="{346231E5-28F8-4835-BDD5-655FE893E0CE}"/>
                    </a:ext>
                  </a:extLst>
                </p14:cNvPr>
                <p14:cNvContentPartPr/>
                <p14:nvPr/>
              </p14:nvContentPartPr>
              <p14:xfrm>
                <a:off x="6631089" y="3733923"/>
                <a:ext cx="454680" cy="554400"/>
              </p14:xfrm>
            </p:contentPart>
          </mc:Choice>
          <mc:Fallback xmlns="">
            <p:pic>
              <p:nvPicPr>
                <p:cNvPr id="187" name="Ink 187">
                  <a:extLst>
                    <a:ext uri="{FF2B5EF4-FFF2-40B4-BE49-F238E27FC236}">
                      <a16:creationId xmlns:a16="http://schemas.microsoft.com/office/drawing/2014/main" id="{346231E5-28F8-4835-BDD5-655FE893E0C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00129" y="3702963"/>
                  <a:ext cx="515880" cy="61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31" name="Ink 231">
                <a:extLst>
                  <a:ext uri="{FF2B5EF4-FFF2-40B4-BE49-F238E27FC236}">
                    <a16:creationId xmlns:a16="http://schemas.microsoft.com/office/drawing/2014/main" id="{BE0C433A-DF9B-38CB-98C1-36870BC229D8}"/>
                  </a:ext>
                </a:extLst>
              </p14:cNvPr>
              <p14:cNvContentPartPr/>
              <p14:nvPr/>
            </p14:nvContentPartPr>
            <p14:xfrm>
              <a:off x="2839929" y="1156683"/>
              <a:ext cx="174600" cy="280440"/>
            </p14:xfrm>
          </p:contentPart>
        </mc:Choice>
        <mc:Fallback xmlns="">
          <p:pic>
            <p:nvPicPr>
              <p:cNvPr id="231" name="Ink 231">
                <a:extLst>
                  <a:ext uri="{FF2B5EF4-FFF2-40B4-BE49-F238E27FC236}">
                    <a16:creationId xmlns:a16="http://schemas.microsoft.com/office/drawing/2014/main" id="{BE0C433A-DF9B-38CB-98C1-36870BC229D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809033" y="1125723"/>
                <a:ext cx="235674" cy="34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4" name="Group 293">
            <a:extLst>
              <a:ext uri="{FF2B5EF4-FFF2-40B4-BE49-F238E27FC236}">
                <a16:creationId xmlns:a16="http://schemas.microsoft.com/office/drawing/2014/main" id="{95C0D8C7-86B0-10BA-9C7B-88D94447953B}"/>
              </a:ext>
            </a:extLst>
          </p:cNvPr>
          <p:cNvGrpSpPr/>
          <p:nvPr/>
        </p:nvGrpSpPr>
        <p:grpSpPr>
          <a:xfrm>
            <a:off x="274749" y="4360783"/>
            <a:ext cx="10353600" cy="1984580"/>
            <a:chOff x="274749" y="4360783"/>
            <a:chExt cx="10353600" cy="19845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00" name="Ink 200">
                  <a:extLst>
                    <a:ext uri="{FF2B5EF4-FFF2-40B4-BE49-F238E27FC236}">
                      <a16:creationId xmlns:a16="http://schemas.microsoft.com/office/drawing/2014/main" id="{94972C6E-6CFB-2D1B-DBD5-37D13F9E2410}"/>
                    </a:ext>
                  </a:extLst>
                </p14:cNvPr>
                <p14:cNvContentPartPr/>
                <p14:nvPr/>
              </p14:nvContentPartPr>
              <p14:xfrm>
                <a:off x="274749" y="4516663"/>
                <a:ext cx="383760" cy="554400"/>
              </p14:xfrm>
            </p:contentPart>
          </mc:Choice>
          <mc:Fallback xmlns="">
            <p:pic>
              <p:nvPicPr>
                <p:cNvPr id="200" name="Ink 200">
                  <a:extLst>
                    <a:ext uri="{FF2B5EF4-FFF2-40B4-BE49-F238E27FC236}">
                      <a16:creationId xmlns:a16="http://schemas.microsoft.com/office/drawing/2014/main" id="{94972C6E-6CFB-2D1B-DBD5-37D13F9E241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43760" y="4485703"/>
                  <a:ext cx="445017" cy="6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1214267-0CEA-127C-8F04-78517AAF51ED}"/>
                    </a:ext>
                  </a:extLst>
                </p14:cNvPr>
                <p14:cNvContentPartPr/>
                <p14:nvPr/>
              </p14:nvContentPartPr>
              <p14:xfrm>
                <a:off x="835269" y="4690903"/>
                <a:ext cx="442440" cy="2307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1214267-0CEA-127C-8F04-78517AAF51E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04309" y="4659943"/>
                  <a:ext cx="5036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9BB4CE79-8A07-3BA6-343D-6411FACDE341}"/>
                    </a:ext>
                  </a:extLst>
                </p14:cNvPr>
                <p14:cNvContentPartPr/>
                <p14:nvPr/>
              </p14:nvContentPartPr>
              <p14:xfrm>
                <a:off x="1333149" y="4796743"/>
                <a:ext cx="118800" cy="129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9BB4CE79-8A07-3BA6-343D-6411FACDE34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302095" y="4765783"/>
                  <a:ext cx="180186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D12CA83-CD4D-2FA1-F2A2-FA73790CFECA}"/>
                    </a:ext>
                  </a:extLst>
                </p14:cNvPr>
                <p14:cNvContentPartPr/>
                <p14:nvPr/>
              </p14:nvContentPartPr>
              <p14:xfrm>
                <a:off x="1563549" y="4703143"/>
                <a:ext cx="230760" cy="190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D12CA83-CD4D-2FA1-F2A2-FA73790CFEC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532541" y="4672183"/>
                  <a:ext cx="292056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FA9DBE4C-DF22-FF4E-B592-1A961E9ED62F}"/>
                    </a:ext>
                  </a:extLst>
                </p14:cNvPr>
                <p14:cNvContentPartPr/>
                <p14:nvPr/>
              </p14:nvContentPartPr>
              <p14:xfrm>
                <a:off x="1781349" y="4653463"/>
                <a:ext cx="380160" cy="2930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FA9DBE4C-DF22-FF4E-B592-1A961E9ED62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750389" y="4622465"/>
                  <a:ext cx="441360" cy="3543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FE78231-716B-22D3-8EE6-A8972326964B}"/>
                    </a:ext>
                  </a:extLst>
                </p14:cNvPr>
                <p14:cNvContentPartPr/>
                <p14:nvPr/>
              </p14:nvContentPartPr>
              <p14:xfrm>
                <a:off x="2528349" y="4516663"/>
                <a:ext cx="853200" cy="4111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FE78231-716B-22D3-8EE6-A8972326964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497389" y="4485730"/>
                  <a:ext cx="914400" cy="4722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4A68B63D-D3DE-B0F8-D7BA-FCCC016FD409}"/>
                    </a:ext>
                  </a:extLst>
                </p14:cNvPr>
                <p14:cNvContentPartPr/>
                <p14:nvPr/>
              </p14:nvContentPartPr>
              <p14:xfrm>
                <a:off x="3848469" y="4516663"/>
                <a:ext cx="143640" cy="3675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4A68B63D-D3DE-B0F8-D7BA-FCCC016FD40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817509" y="4485703"/>
                  <a:ext cx="20484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182A2186-16AD-7464-1AFD-B6582EF47CB1}"/>
                    </a:ext>
                  </a:extLst>
                </p14:cNvPr>
                <p14:cNvContentPartPr/>
                <p14:nvPr/>
              </p14:nvContentPartPr>
              <p14:xfrm>
                <a:off x="3767469" y="4709623"/>
                <a:ext cx="604080" cy="1497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182A2186-16AD-7464-1AFD-B6582EF47CB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736527" y="4678663"/>
                  <a:ext cx="665244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15DDD80-E762-CE43-616B-294846D5BDFB}"/>
                    </a:ext>
                  </a:extLst>
                </p14:cNvPr>
                <p14:cNvContentPartPr/>
                <p14:nvPr/>
              </p14:nvContentPartPr>
              <p14:xfrm>
                <a:off x="4458309" y="4647343"/>
                <a:ext cx="137160" cy="2181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15DDD80-E762-CE43-616B-294846D5BDF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427349" y="4616434"/>
                  <a:ext cx="198360" cy="2792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1DA1FD3E-70C3-B5F7-7E2F-E360F328BC2A}"/>
                    </a:ext>
                  </a:extLst>
                </p14:cNvPr>
                <p14:cNvContentPartPr/>
                <p14:nvPr/>
              </p14:nvContentPartPr>
              <p14:xfrm>
                <a:off x="4657749" y="4634743"/>
                <a:ext cx="305280" cy="1994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1DA1FD3E-70C3-B5F7-7E2F-E360F328BC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626825" y="4603783"/>
                  <a:ext cx="366408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31B87AD-C59A-D3FE-E60D-9C2BBEDAC801}"/>
                    </a:ext>
                  </a:extLst>
                </p14:cNvPr>
                <p14:cNvContentPartPr/>
                <p14:nvPr/>
              </p14:nvContentPartPr>
              <p14:xfrm>
                <a:off x="4981389" y="4510183"/>
                <a:ext cx="261720" cy="3178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31B87AD-C59A-D3FE-E60D-9C2BBEDAC80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950472" y="4479223"/>
                  <a:ext cx="322836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C17CAC55-DB60-3E80-D77F-4CE6D1568E5D}"/>
                    </a:ext>
                  </a:extLst>
                </p14:cNvPr>
                <p14:cNvContentPartPr/>
                <p14:nvPr/>
              </p14:nvContentPartPr>
              <p14:xfrm>
                <a:off x="5370189" y="4541503"/>
                <a:ext cx="156600" cy="224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C17CAC55-DB60-3E80-D77F-4CE6D1568E5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339229" y="4510543"/>
                  <a:ext cx="21780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85B064D-9C6A-3A32-05CF-1CDA9771751A}"/>
                    </a:ext>
                  </a:extLst>
                </p14:cNvPr>
                <p14:cNvContentPartPr/>
                <p14:nvPr/>
              </p14:nvContentPartPr>
              <p14:xfrm>
                <a:off x="5622549" y="4560223"/>
                <a:ext cx="610560" cy="2494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85B064D-9C6A-3A32-05CF-1CDA9771751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591571" y="4529263"/>
                  <a:ext cx="671796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FABE5022-6647-639A-33B2-2AB1824B85E7}"/>
                    </a:ext>
                  </a:extLst>
                </p14:cNvPr>
                <p14:cNvContentPartPr/>
                <p14:nvPr/>
              </p14:nvContentPartPr>
              <p14:xfrm>
                <a:off x="6425709" y="4360783"/>
                <a:ext cx="19080" cy="4485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FABE5022-6647-639A-33B2-2AB1824B85E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94749" y="4329823"/>
                  <a:ext cx="8028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24" name="Ink 224">
                  <a:extLst>
                    <a:ext uri="{FF2B5EF4-FFF2-40B4-BE49-F238E27FC236}">
                      <a16:creationId xmlns:a16="http://schemas.microsoft.com/office/drawing/2014/main" id="{69845B1D-76F8-B726-11A5-D835EBBE43E8}"/>
                    </a:ext>
                  </a:extLst>
                </p14:cNvPr>
                <p14:cNvContentPartPr/>
                <p14:nvPr/>
              </p14:nvContentPartPr>
              <p14:xfrm>
                <a:off x="972069" y="5244943"/>
                <a:ext cx="1805760" cy="461160"/>
              </p14:xfrm>
            </p:contentPart>
          </mc:Choice>
          <mc:Fallback xmlns="">
            <p:pic>
              <p:nvPicPr>
                <p:cNvPr id="224" name="Ink 224">
                  <a:extLst>
                    <a:ext uri="{FF2B5EF4-FFF2-40B4-BE49-F238E27FC236}">
                      <a16:creationId xmlns:a16="http://schemas.microsoft.com/office/drawing/2014/main" id="{69845B1D-76F8-B726-11A5-D835EBBE43E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41109" y="5213983"/>
                  <a:ext cx="186696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27" name="Ink 227">
                  <a:extLst>
                    <a:ext uri="{FF2B5EF4-FFF2-40B4-BE49-F238E27FC236}">
                      <a16:creationId xmlns:a16="http://schemas.microsoft.com/office/drawing/2014/main" id="{835A4721-3F7D-1DDB-26B5-7931EB17D375}"/>
                    </a:ext>
                  </a:extLst>
                </p14:cNvPr>
                <p14:cNvContentPartPr/>
                <p14:nvPr/>
              </p14:nvContentPartPr>
              <p14:xfrm>
                <a:off x="3113709" y="5375623"/>
                <a:ext cx="212040" cy="255600"/>
              </p14:xfrm>
            </p:contentPart>
          </mc:Choice>
          <mc:Fallback xmlns="">
            <p:pic>
              <p:nvPicPr>
                <p:cNvPr id="227" name="Ink 227">
                  <a:extLst>
                    <a:ext uri="{FF2B5EF4-FFF2-40B4-BE49-F238E27FC236}">
                      <a16:creationId xmlns:a16="http://schemas.microsoft.com/office/drawing/2014/main" id="{835A4721-3F7D-1DDB-26B5-7931EB17D37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082749" y="5344663"/>
                  <a:ext cx="27324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92D3325-E1A4-9A4B-ED1B-95EC16272015}"/>
                    </a:ext>
                  </a:extLst>
                </p14:cNvPr>
                <p14:cNvContentPartPr/>
                <p14:nvPr/>
              </p14:nvContentPartPr>
              <p14:xfrm>
                <a:off x="3760989" y="5319823"/>
                <a:ext cx="268200" cy="2865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92D3325-E1A4-9A4B-ED1B-95EC1627201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730029" y="5288863"/>
                  <a:ext cx="32940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37" name="Ink 238">
                  <a:extLst>
                    <a:ext uri="{FF2B5EF4-FFF2-40B4-BE49-F238E27FC236}">
                      <a16:creationId xmlns:a16="http://schemas.microsoft.com/office/drawing/2014/main" id="{50146F31-49EC-FF17-8BE1-9AD6E11DBECE}"/>
                    </a:ext>
                  </a:extLst>
                </p14:cNvPr>
                <p14:cNvContentPartPr/>
                <p14:nvPr/>
              </p14:nvContentPartPr>
              <p14:xfrm>
                <a:off x="3736149" y="5139103"/>
                <a:ext cx="616680" cy="253080"/>
              </p14:xfrm>
            </p:contentPart>
          </mc:Choice>
          <mc:Fallback xmlns="">
            <p:pic>
              <p:nvPicPr>
                <p:cNvPr id="237" name="Ink 238">
                  <a:extLst>
                    <a:ext uri="{FF2B5EF4-FFF2-40B4-BE49-F238E27FC236}">
                      <a16:creationId xmlns:a16="http://schemas.microsoft.com/office/drawing/2014/main" id="{50146F31-49EC-FF17-8BE1-9AD6E11DBEC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705189" y="5108099"/>
                  <a:ext cx="677880" cy="3143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38" name="Ink 238">
                  <a:extLst>
                    <a:ext uri="{FF2B5EF4-FFF2-40B4-BE49-F238E27FC236}">
                      <a16:creationId xmlns:a16="http://schemas.microsoft.com/office/drawing/2014/main" id="{34C6A37E-A8FA-6BC3-C048-B6F75F4867F2}"/>
                    </a:ext>
                  </a:extLst>
                </p14:cNvPr>
                <p14:cNvContentPartPr/>
                <p14:nvPr/>
              </p14:nvContentPartPr>
              <p14:xfrm>
                <a:off x="4097229" y="5593423"/>
                <a:ext cx="106200" cy="280440"/>
              </p14:xfrm>
            </p:contentPart>
          </mc:Choice>
          <mc:Fallback xmlns="">
            <p:pic>
              <p:nvPicPr>
                <p:cNvPr id="238" name="Ink 238">
                  <a:extLst>
                    <a:ext uri="{FF2B5EF4-FFF2-40B4-BE49-F238E27FC236}">
                      <a16:creationId xmlns:a16="http://schemas.microsoft.com/office/drawing/2014/main" id="{34C6A37E-A8FA-6BC3-C048-B6F75F4867F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066269" y="5562463"/>
                  <a:ext cx="1674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42" name="Ink 242">
                  <a:extLst>
                    <a:ext uri="{FF2B5EF4-FFF2-40B4-BE49-F238E27FC236}">
                      <a16:creationId xmlns:a16="http://schemas.microsoft.com/office/drawing/2014/main" id="{897AA4FA-1B36-3CFC-7B92-257A0EB2E41D}"/>
                    </a:ext>
                  </a:extLst>
                </p14:cNvPr>
                <p14:cNvContentPartPr/>
                <p14:nvPr/>
              </p14:nvContentPartPr>
              <p14:xfrm>
                <a:off x="4495749" y="5176543"/>
                <a:ext cx="809640" cy="463680"/>
              </p14:xfrm>
            </p:contentPart>
          </mc:Choice>
          <mc:Fallback xmlns="">
            <p:pic>
              <p:nvPicPr>
                <p:cNvPr id="242" name="Ink 242">
                  <a:extLst>
                    <a:ext uri="{FF2B5EF4-FFF2-40B4-BE49-F238E27FC236}">
                      <a16:creationId xmlns:a16="http://schemas.microsoft.com/office/drawing/2014/main" id="{897AA4FA-1B36-3CFC-7B92-257A0EB2E41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464789" y="5145607"/>
                  <a:ext cx="870840" cy="5248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45" name="Ink 245">
                  <a:extLst>
                    <a:ext uri="{FF2B5EF4-FFF2-40B4-BE49-F238E27FC236}">
                      <a16:creationId xmlns:a16="http://schemas.microsoft.com/office/drawing/2014/main" id="{9D44C99E-7751-3902-662B-92AD825C44C8}"/>
                    </a:ext>
                  </a:extLst>
                </p14:cNvPr>
                <p14:cNvContentPartPr/>
                <p14:nvPr/>
              </p14:nvContentPartPr>
              <p14:xfrm>
                <a:off x="5467029" y="5151703"/>
                <a:ext cx="523080" cy="442440"/>
              </p14:xfrm>
            </p:contentPart>
          </mc:Choice>
          <mc:Fallback xmlns="">
            <p:pic>
              <p:nvPicPr>
                <p:cNvPr id="245" name="Ink 245">
                  <a:extLst>
                    <a:ext uri="{FF2B5EF4-FFF2-40B4-BE49-F238E27FC236}">
                      <a16:creationId xmlns:a16="http://schemas.microsoft.com/office/drawing/2014/main" id="{9D44C99E-7751-3902-662B-92AD825C44C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436090" y="5120743"/>
                  <a:ext cx="584238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48" name="Ink 248">
                  <a:extLst>
                    <a:ext uri="{FF2B5EF4-FFF2-40B4-BE49-F238E27FC236}">
                      <a16:creationId xmlns:a16="http://schemas.microsoft.com/office/drawing/2014/main" id="{BABEFDB1-DC25-235C-ABC5-7608EF915578}"/>
                    </a:ext>
                  </a:extLst>
                </p14:cNvPr>
                <p14:cNvContentPartPr/>
                <p14:nvPr/>
              </p14:nvContentPartPr>
              <p14:xfrm>
                <a:off x="6108189" y="5518903"/>
                <a:ext cx="193320" cy="273960"/>
              </p14:xfrm>
            </p:contentPart>
          </mc:Choice>
          <mc:Fallback xmlns="">
            <p:pic>
              <p:nvPicPr>
                <p:cNvPr id="248" name="Ink 248">
                  <a:extLst>
                    <a:ext uri="{FF2B5EF4-FFF2-40B4-BE49-F238E27FC236}">
                      <a16:creationId xmlns:a16="http://schemas.microsoft.com/office/drawing/2014/main" id="{BABEFDB1-DC25-235C-ABC5-7608EF91557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77287" y="5487984"/>
                  <a:ext cx="254406" cy="3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58" name="Ink 259">
                  <a:extLst>
                    <a:ext uri="{FF2B5EF4-FFF2-40B4-BE49-F238E27FC236}">
                      <a16:creationId xmlns:a16="http://schemas.microsoft.com/office/drawing/2014/main" id="{3F89CA20-1619-892B-F86B-80B95D010A03}"/>
                    </a:ext>
                  </a:extLst>
                </p14:cNvPr>
                <p14:cNvContentPartPr/>
                <p14:nvPr/>
              </p14:nvContentPartPr>
              <p14:xfrm>
                <a:off x="7191429" y="5089423"/>
                <a:ext cx="2266200" cy="535680"/>
              </p14:xfrm>
            </p:contentPart>
          </mc:Choice>
          <mc:Fallback xmlns="">
            <p:pic>
              <p:nvPicPr>
                <p:cNvPr id="258" name="Ink 259">
                  <a:extLst>
                    <a:ext uri="{FF2B5EF4-FFF2-40B4-BE49-F238E27FC236}">
                      <a16:creationId xmlns:a16="http://schemas.microsoft.com/office/drawing/2014/main" id="{3F89CA20-1619-892B-F86B-80B95D010A0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160474" y="5058463"/>
                  <a:ext cx="232739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59" name="Ink 259">
                  <a:extLst>
                    <a:ext uri="{FF2B5EF4-FFF2-40B4-BE49-F238E27FC236}">
                      <a16:creationId xmlns:a16="http://schemas.microsoft.com/office/drawing/2014/main" id="{101F844A-E8F0-DF46-B4A3-37E73B4BFE88}"/>
                    </a:ext>
                  </a:extLst>
                </p14:cNvPr>
                <p14:cNvContentPartPr/>
                <p14:nvPr/>
              </p14:nvContentPartPr>
              <p14:xfrm>
                <a:off x="6606069" y="5226223"/>
                <a:ext cx="199440" cy="299160"/>
              </p14:xfrm>
            </p:contentPart>
          </mc:Choice>
          <mc:Fallback xmlns="">
            <p:pic>
              <p:nvPicPr>
                <p:cNvPr id="259" name="Ink 259">
                  <a:extLst>
                    <a:ext uri="{FF2B5EF4-FFF2-40B4-BE49-F238E27FC236}">
                      <a16:creationId xmlns:a16="http://schemas.microsoft.com/office/drawing/2014/main" id="{101F844A-E8F0-DF46-B4A3-37E73B4BFE8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575109" y="5195263"/>
                  <a:ext cx="26064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63" name="Ink 263">
                  <a:extLst>
                    <a:ext uri="{FF2B5EF4-FFF2-40B4-BE49-F238E27FC236}">
                      <a16:creationId xmlns:a16="http://schemas.microsoft.com/office/drawing/2014/main" id="{779BD56D-F667-C898-F5AF-39115A52AB5D}"/>
                    </a:ext>
                  </a:extLst>
                </p14:cNvPr>
                <p14:cNvContentPartPr/>
                <p14:nvPr/>
              </p14:nvContentPartPr>
              <p14:xfrm>
                <a:off x="9799989" y="5126503"/>
                <a:ext cx="828360" cy="243000"/>
              </p14:xfrm>
            </p:contentPart>
          </mc:Choice>
          <mc:Fallback xmlns="">
            <p:pic>
              <p:nvPicPr>
                <p:cNvPr id="263" name="Ink 263">
                  <a:extLst>
                    <a:ext uri="{FF2B5EF4-FFF2-40B4-BE49-F238E27FC236}">
                      <a16:creationId xmlns:a16="http://schemas.microsoft.com/office/drawing/2014/main" id="{779BD56D-F667-C898-F5AF-39115A52AB5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769029" y="5095543"/>
                  <a:ext cx="88956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2">
              <p14:nvContentPartPr>
                <p14:cNvPr id="271" name="Ink 271">
                  <a:extLst>
                    <a:ext uri="{FF2B5EF4-FFF2-40B4-BE49-F238E27FC236}">
                      <a16:creationId xmlns:a16="http://schemas.microsoft.com/office/drawing/2014/main" id="{C58811AC-7565-DC89-7E36-52CFF79F7346}"/>
                    </a:ext>
                  </a:extLst>
                </p14:cNvPr>
                <p14:cNvContentPartPr/>
                <p14:nvPr/>
              </p14:nvContentPartPr>
              <p14:xfrm>
                <a:off x="405609" y="5887803"/>
                <a:ext cx="1407600" cy="374040"/>
              </p14:xfrm>
            </p:contentPart>
          </mc:Choice>
          <mc:Fallback xmlns="">
            <p:pic>
              <p:nvPicPr>
                <p:cNvPr id="271" name="Ink 271">
                  <a:extLst>
                    <a:ext uri="{FF2B5EF4-FFF2-40B4-BE49-F238E27FC236}">
                      <a16:creationId xmlns:a16="http://schemas.microsoft.com/office/drawing/2014/main" id="{C58811AC-7565-DC89-7E36-52CFF79F734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74641" y="5856813"/>
                  <a:ext cx="1468816" cy="4352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4">
              <p14:nvContentPartPr>
                <p14:cNvPr id="275" name="Ink 275">
                  <a:extLst>
                    <a:ext uri="{FF2B5EF4-FFF2-40B4-BE49-F238E27FC236}">
                      <a16:creationId xmlns:a16="http://schemas.microsoft.com/office/drawing/2014/main" id="{29EB7AF0-9EBF-D70A-60B5-0B7285E1C3D9}"/>
                    </a:ext>
                  </a:extLst>
                </p14:cNvPr>
                <p14:cNvContentPartPr/>
                <p14:nvPr/>
              </p14:nvContentPartPr>
              <p14:xfrm>
                <a:off x="2148729" y="5813283"/>
                <a:ext cx="479880" cy="435960"/>
              </p14:xfrm>
            </p:contentPart>
          </mc:Choice>
          <mc:Fallback xmlns="">
            <p:pic>
              <p:nvPicPr>
                <p:cNvPr id="275" name="Ink 275">
                  <a:extLst>
                    <a:ext uri="{FF2B5EF4-FFF2-40B4-BE49-F238E27FC236}">
                      <a16:creationId xmlns:a16="http://schemas.microsoft.com/office/drawing/2014/main" id="{29EB7AF0-9EBF-D70A-60B5-0B7285E1C3D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117746" y="5782349"/>
                  <a:ext cx="541126" cy="4971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C280492F-833C-A2F1-9085-859821C2C297}"/>
                    </a:ext>
                  </a:extLst>
                </p14:cNvPr>
                <p14:cNvContentPartPr/>
                <p14:nvPr/>
              </p14:nvContentPartPr>
              <p14:xfrm>
                <a:off x="3057729" y="5962683"/>
                <a:ext cx="255600" cy="2804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C280492F-833C-A2F1-9085-859821C2C29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026769" y="5931723"/>
                  <a:ext cx="3168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8">
              <p14:nvContentPartPr>
                <p14:cNvPr id="279" name="Ink 279">
                  <a:extLst>
                    <a:ext uri="{FF2B5EF4-FFF2-40B4-BE49-F238E27FC236}">
                      <a16:creationId xmlns:a16="http://schemas.microsoft.com/office/drawing/2014/main" id="{83EB90DE-2908-CF27-FFE8-037F84B7468F}"/>
                    </a:ext>
                  </a:extLst>
                </p14:cNvPr>
                <p14:cNvContentPartPr/>
                <p14:nvPr/>
              </p14:nvContentPartPr>
              <p14:xfrm>
                <a:off x="3493689" y="6113163"/>
                <a:ext cx="186840" cy="232200"/>
              </p14:xfrm>
            </p:contentPart>
          </mc:Choice>
          <mc:Fallback xmlns="">
            <p:pic>
              <p:nvPicPr>
                <p:cNvPr id="279" name="Ink 279">
                  <a:extLst>
                    <a:ext uri="{FF2B5EF4-FFF2-40B4-BE49-F238E27FC236}">
                      <a16:creationId xmlns:a16="http://schemas.microsoft.com/office/drawing/2014/main" id="{83EB90DE-2908-CF27-FFE8-037F84B7468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462789" y="6082251"/>
                  <a:ext cx="247922" cy="2933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0">
              <p14:nvContentPartPr>
                <p14:cNvPr id="283" name="Ink 283">
                  <a:extLst>
                    <a:ext uri="{FF2B5EF4-FFF2-40B4-BE49-F238E27FC236}">
                      <a16:creationId xmlns:a16="http://schemas.microsoft.com/office/drawing/2014/main" id="{A74FF046-E8EA-98D7-C637-9A4B1951FC83}"/>
                    </a:ext>
                  </a:extLst>
                </p14:cNvPr>
                <p14:cNvContentPartPr/>
                <p14:nvPr/>
              </p14:nvContentPartPr>
              <p14:xfrm>
                <a:off x="947409" y="5671083"/>
                <a:ext cx="5353560" cy="485640"/>
              </p14:xfrm>
            </p:contentPart>
          </mc:Choice>
          <mc:Fallback xmlns="">
            <p:pic>
              <p:nvPicPr>
                <p:cNvPr id="283" name="Ink 283">
                  <a:extLst>
                    <a:ext uri="{FF2B5EF4-FFF2-40B4-BE49-F238E27FC236}">
                      <a16:creationId xmlns:a16="http://schemas.microsoft.com/office/drawing/2014/main" id="{A74FF046-E8EA-98D7-C637-9A4B1951FC8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16449" y="5640146"/>
                  <a:ext cx="5414760" cy="5467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2">
              <p14:nvContentPartPr>
                <p14:cNvPr id="287" name="Ink 287">
                  <a:extLst>
                    <a:ext uri="{FF2B5EF4-FFF2-40B4-BE49-F238E27FC236}">
                      <a16:creationId xmlns:a16="http://schemas.microsoft.com/office/drawing/2014/main" id="{DEEBEBE5-EF2C-18C3-6F58-1DCBEC9B63B9}"/>
                    </a:ext>
                  </a:extLst>
                </p14:cNvPr>
                <p14:cNvContentPartPr/>
                <p14:nvPr/>
              </p14:nvContentPartPr>
              <p14:xfrm>
                <a:off x="4962849" y="6057003"/>
                <a:ext cx="709920" cy="205920"/>
              </p14:xfrm>
            </p:contentPart>
          </mc:Choice>
          <mc:Fallback xmlns="">
            <p:pic>
              <p:nvPicPr>
                <p:cNvPr id="287" name="Ink 287">
                  <a:extLst>
                    <a:ext uri="{FF2B5EF4-FFF2-40B4-BE49-F238E27FC236}">
                      <a16:creationId xmlns:a16="http://schemas.microsoft.com/office/drawing/2014/main" id="{DEEBEBE5-EF2C-18C3-6F58-1DCBEC9B63B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931905" y="6026043"/>
                  <a:ext cx="771089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4">
              <p14:nvContentPartPr>
                <p14:cNvPr id="293" name="Ink 293">
                  <a:extLst>
                    <a:ext uri="{FF2B5EF4-FFF2-40B4-BE49-F238E27FC236}">
                      <a16:creationId xmlns:a16="http://schemas.microsoft.com/office/drawing/2014/main" id="{B0EDC694-2A2A-FDF8-8271-E72749FA6291}"/>
                    </a:ext>
                  </a:extLst>
                </p14:cNvPr>
                <p14:cNvContentPartPr/>
                <p14:nvPr/>
              </p14:nvContentPartPr>
              <p14:xfrm>
                <a:off x="3941889" y="5969883"/>
                <a:ext cx="523080" cy="299160"/>
              </p14:xfrm>
            </p:contentPart>
          </mc:Choice>
          <mc:Fallback xmlns="">
            <p:pic>
              <p:nvPicPr>
                <p:cNvPr id="293" name="Ink 293">
                  <a:extLst>
                    <a:ext uri="{FF2B5EF4-FFF2-40B4-BE49-F238E27FC236}">
                      <a16:creationId xmlns:a16="http://schemas.microsoft.com/office/drawing/2014/main" id="{B0EDC694-2A2A-FDF8-8271-E72749FA629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910950" y="5938923"/>
                  <a:ext cx="584238" cy="360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5" name="TextBox 294">
            <a:extLst>
              <a:ext uri="{FF2B5EF4-FFF2-40B4-BE49-F238E27FC236}">
                <a16:creationId xmlns:a16="http://schemas.microsoft.com/office/drawing/2014/main" id="{8239DBF0-559D-BC40-4384-056A460BCE0C}"/>
              </a:ext>
            </a:extLst>
          </p:cNvPr>
          <p:cNvSpPr txBox="1"/>
          <p:nvPr/>
        </p:nvSpPr>
        <p:spPr>
          <a:xfrm>
            <a:off x="5634208" y="6541305"/>
            <a:ext cx="499559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[Chester, Landry, Liu, Poland Simons-Duffin, </a:t>
            </a:r>
            <a:r>
              <a:rPr lang="en-US" sz="1400" b="1" dirty="0" err="1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</a:t>
            </a:r>
            <a:r>
              <a:rPr lang="en-US" sz="1400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400" b="1" dirty="0" err="1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Vichi</a:t>
            </a:r>
            <a:r>
              <a:rPr lang="en-US" sz="1400" b="1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`20]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50998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24AD8-3B2C-F1B5-FD23-4457516C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5EC1D-682A-E5D0-8F93-948AAF41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93" y="576203"/>
            <a:ext cx="9687765" cy="58853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8D6080-9F8C-C584-E266-FF2D73712AF4}"/>
                  </a:ext>
                </a:extLst>
              </p14:cNvPr>
              <p14:cNvContentPartPr/>
              <p14:nvPr/>
            </p14:nvContentPartPr>
            <p14:xfrm>
              <a:off x="4032127" y="7210650"/>
              <a:ext cx="6120" cy="11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8D6080-9F8C-C584-E266-FF2D73712A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3127" y="7201650"/>
                <a:ext cx="2376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8" name="Ink 8">
                <a:extLst>
                  <a:ext uri="{FF2B5EF4-FFF2-40B4-BE49-F238E27FC236}">
                    <a16:creationId xmlns:a16="http://schemas.microsoft.com/office/drawing/2014/main" id="{FF715C3D-D1F5-C701-C4EF-1A265594695A}"/>
                  </a:ext>
                </a:extLst>
              </p14:cNvPr>
              <p14:cNvContentPartPr/>
              <p14:nvPr/>
            </p14:nvContentPartPr>
            <p14:xfrm>
              <a:off x="4095847" y="6494250"/>
              <a:ext cx="413640" cy="326160"/>
            </p14:xfrm>
          </p:contentPart>
        </mc:Choice>
        <mc:Fallback xmlns="">
          <p:pic>
            <p:nvPicPr>
              <p:cNvPr id="8" name="Ink 8">
                <a:extLst>
                  <a:ext uri="{FF2B5EF4-FFF2-40B4-BE49-F238E27FC236}">
                    <a16:creationId xmlns:a16="http://schemas.microsoft.com/office/drawing/2014/main" id="{FF715C3D-D1F5-C701-C4EF-1A26559469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86839" y="6485250"/>
                <a:ext cx="431295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2" name="Ink 12">
                <a:extLst>
                  <a:ext uri="{FF2B5EF4-FFF2-40B4-BE49-F238E27FC236}">
                    <a16:creationId xmlns:a16="http://schemas.microsoft.com/office/drawing/2014/main" id="{A1CF1723-54B4-E6AD-1696-1A97F16E5E60}"/>
                  </a:ext>
                </a:extLst>
              </p14:cNvPr>
              <p14:cNvContentPartPr/>
              <p14:nvPr/>
            </p14:nvContentPartPr>
            <p14:xfrm>
              <a:off x="651367" y="3177570"/>
              <a:ext cx="535680" cy="419400"/>
            </p14:xfrm>
          </p:contentPart>
        </mc:Choice>
        <mc:Fallback xmlns="">
          <p:pic>
            <p:nvPicPr>
              <p:cNvPr id="12" name="Ink 12">
                <a:extLst>
                  <a:ext uri="{FF2B5EF4-FFF2-40B4-BE49-F238E27FC236}">
                    <a16:creationId xmlns:a16="http://schemas.microsoft.com/office/drawing/2014/main" id="{A1CF1723-54B4-E6AD-1696-1A97F16E5E6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367" y="3168562"/>
                <a:ext cx="553320" cy="4370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525901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B08E3-4D9E-7B8C-0E0A-83EC9CFB5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Bootstrability</a:t>
            </a:r>
            <a:endParaRPr lang="en-US" sz="4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525AE-FFDB-2165-CA9A-6C2250FFDDB3}"/>
              </a:ext>
            </a:extLst>
          </p:cNvPr>
          <p:cNvSpPr txBox="1"/>
          <p:nvPr/>
        </p:nvSpPr>
        <p:spPr>
          <a:xfrm>
            <a:off x="297890" y="6402281"/>
            <a:ext cx="497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accent5"/>
                </a:solidFill>
              </a:rPr>
              <a:t>A.Cavaglià</a:t>
            </a:r>
            <a:r>
              <a:rPr lang="en-US">
                <a:solidFill>
                  <a:schemeClr val="accent5"/>
                </a:solidFill>
              </a:rPr>
              <a:t>, NG, </a:t>
            </a:r>
            <a:r>
              <a:rPr lang="en-US" err="1">
                <a:solidFill>
                  <a:schemeClr val="accent5"/>
                </a:solidFill>
              </a:rPr>
              <a:t>J.Julius</a:t>
            </a:r>
            <a:r>
              <a:rPr lang="en-US">
                <a:solidFill>
                  <a:schemeClr val="accent5"/>
                </a:solidFill>
              </a:rPr>
              <a:t>, </a:t>
            </a:r>
            <a:r>
              <a:rPr lang="en-US" err="1">
                <a:solidFill>
                  <a:schemeClr val="accent5"/>
                </a:solidFill>
              </a:rPr>
              <a:t>M.Preti</a:t>
            </a:r>
            <a:r>
              <a:rPr lang="en-US">
                <a:solidFill>
                  <a:schemeClr val="accent5"/>
                </a:solidFill>
              </a:rPr>
              <a:t>, </a:t>
            </a:r>
            <a:r>
              <a:rPr lang="en-US" err="1">
                <a:solidFill>
                  <a:schemeClr val="accent5"/>
                </a:solidFill>
              </a:rPr>
              <a:t>N.Sokolova</a:t>
            </a:r>
            <a:r>
              <a:rPr lang="en-US">
                <a:solidFill>
                  <a:schemeClr val="accent5"/>
                </a:solidFill>
              </a:rPr>
              <a:t> `21-`23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36BC7-9E5B-BBF4-73B4-B85BC2DF751A}"/>
              </a:ext>
            </a:extLst>
          </p:cNvPr>
          <p:cNvSpPr txBox="1"/>
          <p:nvPr/>
        </p:nvSpPr>
        <p:spPr>
          <a:xfrm>
            <a:off x="4239117" y="3617140"/>
            <a:ext cx="7952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Conformal bootstrap + integrability for N=4 Spectrum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A90F5-95A3-82DA-8D04-03ACF0F14FDF}"/>
              </a:ext>
            </a:extLst>
          </p:cNvPr>
          <p:cNvSpPr txBox="1"/>
          <p:nvPr/>
        </p:nvSpPr>
        <p:spPr>
          <a:xfrm>
            <a:off x="7547846" y="6125282"/>
            <a:ext cx="6097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accent1">
                    <a:lumMod val="60000"/>
                    <a:lumOff val="40000"/>
                  </a:schemeClr>
                </a:solidFill>
              </a:rPr>
              <a:t>`16 M. </a:t>
            </a:r>
            <a:r>
              <a:rPr lang="en-GB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Picco</a:t>
            </a:r>
            <a:r>
              <a:rPr lang="en-GB">
                <a:solidFill>
                  <a:schemeClr val="accent1">
                    <a:lumMod val="60000"/>
                    <a:lumOff val="40000"/>
                  </a:schemeClr>
                </a:solidFill>
              </a:rPr>
              <a:t>, S. Ribault, and R. </a:t>
            </a:r>
            <a:r>
              <a:rPr lang="en-GB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Santachiara</a:t>
            </a:r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GB">
                <a:solidFill>
                  <a:schemeClr val="accent1">
                    <a:lumMod val="60000"/>
                    <a:lumOff val="40000"/>
                  </a:schemeClr>
                </a:solidFill>
              </a:rPr>
              <a:t>`20 Y. He, J. L. Jacobsen, and H. </a:t>
            </a:r>
            <a:r>
              <a:rPr lang="en-GB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Saleur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3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urve&#10;&#10;Description automatically generated">
            <a:extLst>
              <a:ext uri="{FF2B5EF4-FFF2-40B4-BE49-F238E27FC236}">
                <a16:creationId xmlns:a16="http://schemas.microsoft.com/office/drawing/2014/main" id="{7ADEDFE0-6D50-AE58-2FF5-8B18C2304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55" y="278676"/>
            <a:ext cx="6071937" cy="60888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9" name="Ink 9">
                <a:extLst>
                  <a:ext uri="{FF2B5EF4-FFF2-40B4-BE49-F238E27FC236}">
                    <a16:creationId xmlns:a16="http://schemas.microsoft.com/office/drawing/2014/main" id="{53D5E613-3A72-6F68-E737-D74ABB8202A3}"/>
                  </a:ext>
                </a:extLst>
              </p14:cNvPr>
              <p14:cNvContentPartPr/>
              <p14:nvPr/>
            </p14:nvContentPartPr>
            <p14:xfrm>
              <a:off x="5610278" y="6553900"/>
              <a:ext cx="803520" cy="306000"/>
            </p14:xfrm>
          </p:contentPart>
        </mc:Choice>
        <mc:Fallback xmlns="">
          <p:pic>
            <p:nvPicPr>
              <p:cNvPr id="9" name="Ink 9">
                <a:extLst>
                  <a:ext uri="{FF2B5EF4-FFF2-40B4-BE49-F238E27FC236}">
                    <a16:creationId xmlns:a16="http://schemas.microsoft.com/office/drawing/2014/main" id="{53D5E613-3A72-6F68-E737-D74ABB8202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1278" y="6544900"/>
                <a:ext cx="82116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0" name="Ink 20">
                <a:extLst>
                  <a:ext uri="{FF2B5EF4-FFF2-40B4-BE49-F238E27FC236}">
                    <a16:creationId xmlns:a16="http://schemas.microsoft.com/office/drawing/2014/main" id="{F7A1FC65-6C7B-9B5C-7953-DA382026F42B}"/>
                  </a:ext>
                </a:extLst>
              </p14:cNvPr>
              <p14:cNvContentPartPr/>
              <p14:nvPr/>
            </p14:nvContentPartPr>
            <p14:xfrm>
              <a:off x="1918478" y="3187180"/>
              <a:ext cx="713520" cy="467280"/>
            </p14:xfrm>
          </p:contentPart>
        </mc:Choice>
        <mc:Fallback xmlns="">
          <p:pic>
            <p:nvPicPr>
              <p:cNvPr id="20" name="Ink 20">
                <a:extLst>
                  <a:ext uri="{FF2B5EF4-FFF2-40B4-BE49-F238E27FC236}">
                    <a16:creationId xmlns:a16="http://schemas.microsoft.com/office/drawing/2014/main" id="{F7A1FC65-6C7B-9B5C-7953-DA382026F4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9478" y="3178180"/>
                <a:ext cx="731160" cy="48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656236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E3E24-6E85-F01B-5021-7EBA63C84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92200"/>
            <a:ext cx="7772400" cy="4673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1" name="Ink 11">
                <a:extLst>
                  <a:ext uri="{FF2B5EF4-FFF2-40B4-BE49-F238E27FC236}">
                    <a16:creationId xmlns:a16="http://schemas.microsoft.com/office/drawing/2014/main" id="{5601147C-025B-9096-490E-B3930577B908}"/>
                  </a:ext>
                </a:extLst>
              </p14:cNvPr>
              <p14:cNvContentPartPr/>
              <p14:nvPr/>
            </p14:nvContentPartPr>
            <p14:xfrm>
              <a:off x="10073918" y="3098980"/>
              <a:ext cx="523800" cy="199440"/>
            </p14:xfrm>
          </p:contentPart>
        </mc:Choice>
        <mc:Fallback xmlns="">
          <p:pic>
            <p:nvPicPr>
              <p:cNvPr id="11" name="Ink 11">
                <a:extLst>
                  <a:ext uri="{FF2B5EF4-FFF2-40B4-BE49-F238E27FC236}">
                    <a16:creationId xmlns:a16="http://schemas.microsoft.com/office/drawing/2014/main" id="{5601147C-025B-9096-490E-B3930577B9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64924" y="3089996"/>
                <a:ext cx="541428" cy="217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5" name="Ink 15">
                <a:extLst>
                  <a:ext uri="{FF2B5EF4-FFF2-40B4-BE49-F238E27FC236}">
                    <a16:creationId xmlns:a16="http://schemas.microsoft.com/office/drawing/2014/main" id="{BFBD79DD-62DA-6CE0-01E8-D3CC61C856FC}"/>
                  </a:ext>
                </a:extLst>
              </p14:cNvPr>
              <p14:cNvContentPartPr/>
              <p14:nvPr/>
            </p14:nvContentPartPr>
            <p14:xfrm>
              <a:off x="10690238" y="3117700"/>
              <a:ext cx="486000" cy="420120"/>
            </p14:xfrm>
          </p:contentPart>
        </mc:Choice>
        <mc:Fallback xmlns="">
          <p:pic>
            <p:nvPicPr>
              <p:cNvPr id="15" name="Ink 15">
                <a:extLst>
                  <a:ext uri="{FF2B5EF4-FFF2-40B4-BE49-F238E27FC236}">
                    <a16:creationId xmlns:a16="http://schemas.microsoft.com/office/drawing/2014/main" id="{BFBD79DD-62DA-6CE0-01E8-D3CC61C856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81238" y="3108700"/>
                <a:ext cx="50364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1" name="Ink 21">
                <a:extLst>
                  <a:ext uri="{FF2B5EF4-FFF2-40B4-BE49-F238E27FC236}">
                    <a16:creationId xmlns:a16="http://schemas.microsoft.com/office/drawing/2014/main" id="{AF8ADBD4-A6B6-7687-891A-D9F678B0641A}"/>
                  </a:ext>
                </a:extLst>
              </p14:cNvPr>
              <p14:cNvContentPartPr/>
              <p14:nvPr/>
            </p14:nvContentPartPr>
            <p14:xfrm>
              <a:off x="11051318" y="2980540"/>
              <a:ext cx="380160" cy="218160"/>
            </p14:xfrm>
          </p:contentPart>
        </mc:Choice>
        <mc:Fallback xmlns="">
          <p:pic>
            <p:nvPicPr>
              <p:cNvPr id="21" name="Ink 21">
                <a:extLst>
                  <a:ext uri="{FF2B5EF4-FFF2-40B4-BE49-F238E27FC236}">
                    <a16:creationId xmlns:a16="http://schemas.microsoft.com/office/drawing/2014/main" id="{AF8ADBD4-A6B6-7687-891A-D9F678B0641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42318" y="2971540"/>
                <a:ext cx="39780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7" name="Ink 27">
                <a:extLst>
                  <a:ext uri="{FF2B5EF4-FFF2-40B4-BE49-F238E27FC236}">
                    <a16:creationId xmlns:a16="http://schemas.microsoft.com/office/drawing/2014/main" id="{BADED292-3D78-8402-FF65-5FBE9C9F393A}"/>
                  </a:ext>
                </a:extLst>
              </p14:cNvPr>
              <p14:cNvContentPartPr/>
              <p14:nvPr/>
            </p14:nvContentPartPr>
            <p14:xfrm>
              <a:off x="9868358" y="913780"/>
              <a:ext cx="1517040" cy="411480"/>
            </p14:xfrm>
          </p:contentPart>
        </mc:Choice>
        <mc:Fallback xmlns="">
          <p:pic>
            <p:nvPicPr>
              <p:cNvPr id="27" name="Ink 27">
                <a:extLst>
                  <a:ext uri="{FF2B5EF4-FFF2-40B4-BE49-F238E27FC236}">
                    <a16:creationId xmlns:a16="http://schemas.microsoft.com/office/drawing/2014/main" id="{BADED292-3D78-8402-FF65-5FBE9C9F393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59356" y="904780"/>
                <a:ext cx="1534684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33" name="Ink 33">
                <a:extLst>
                  <a:ext uri="{FF2B5EF4-FFF2-40B4-BE49-F238E27FC236}">
                    <a16:creationId xmlns:a16="http://schemas.microsoft.com/office/drawing/2014/main" id="{AD1C7E5D-1DA5-6124-6D94-E0F2F1136BC1}"/>
                  </a:ext>
                </a:extLst>
              </p14:cNvPr>
              <p14:cNvContentPartPr/>
              <p14:nvPr/>
            </p14:nvContentPartPr>
            <p14:xfrm>
              <a:off x="10976438" y="745660"/>
              <a:ext cx="567000" cy="212040"/>
            </p14:xfrm>
          </p:contentPart>
        </mc:Choice>
        <mc:Fallback xmlns="">
          <p:pic>
            <p:nvPicPr>
              <p:cNvPr id="33" name="Ink 33">
                <a:extLst>
                  <a:ext uri="{FF2B5EF4-FFF2-40B4-BE49-F238E27FC236}">
                    <a16:creationId xmlns:a16="http://schemas.microsoft.com/office/drawing/2014/main" id="{AD1C7E5D-1DA5-6124-6D94-E0F2F1136BC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967438" y="736660"/>
                <a:ext cx="5846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36" name="Ink 36">
                <a:extLst>
                  <a:ext uri="{FF2B5EF4-FFF2-40B4-BE49-F238E27FC236}">
                    <a16:creationId xmlns:a16="http://schemas.microsoft.com/office/drawing/2014/main" id="{7B56B7E2-7837-15B1-D95E-D82C193E8920}"/>
                  </a:ext>
                </a:extLst>
              </p14:cNvPr>
              <p14:cNvContentPartPr/>
              <p14:nvPr/>
            </p14:nvContentPartPr>
            <p14:xfrm>
              <a:off x="10067798" y="2600740"/>
              <a:ext cx="398520" cy="149760"/>
            </p14:xfrm>
          </p:contentPart>
        </mc:Choice>
        <mc:Fallback xmlns="">
          <p:pic>
            <p:nvPicPr>
              <p:cNvPr id="36" name="Ink 36">
                <a:extLst>
                  <a:ext uri="{FF2B5EF4-FFF2-40B4-BE49-F238E27FC236}">
                    <a16:creationId xmlns:a16="http://schemas.microsoft.com/office/drawing/2014/main" id="{7B56B7E2-7837-15B1-D95E-D82C193E892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58806" y="2591740"/>
                <a:ext cx="416144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40" name="Ink 40">
                <a:extLst>
                  <a:ext uri="{FF2B5EF4-FFF2-40B4-BE49-F238E27FC236}">
                    <a16:creationId xmlns:a16="http://schemas.microsoft.com/office/drawing/2014/main" id="{0F6E7230-3F87-DD41-A928-E5C74A072E90}"/>
                  </a:ext>
                </a:extLst>
              </p14:cNvPr>
              <p14:cNvContentPartPr/>
              <p14:nvPr/>
            </p14:nvContentPartPr>
            <p14:xfrm>
              <a:off x="10671518" y="2507500"/>
              <a:ext cx="405000" cy="299160"/>
            </p14:xfrm>
          </p:contentPart>
        </mc:Choice>
        <mc:Fallback xmlns="">
          <p:pic>
            <p:nvPicPr>
              <p:cNvPr id="40" name="Ink 40">
                <a:extLst>
                  <a:ext uri="{FF2B5EF4-FFF2-40B4-BE49-F238E27FC236}">
                    <a16:creationId xmlns:a16="http://schemas.microsoft.com/office/drawing/2014/main" id="{0F6E7230-3F87-DD41-A928-E5C74A072E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662518" y="2498500"/>
                <a:ext cx="42264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46" name="Ink 46">
                <a:extLst>
                  <a:ext uri="{FF2B5EF4-FFF2-40B4-BE49-F238E27FC236}">
                    <a16:creationId xmlns:a16="http://schemas.microsoft.com/office/drawing/2014/main" id="{3472AE00-4711-F793-4EB1-5ACFA17FC7B4}"/>
                  </a:ext>
                </a:extLst>
              </p14:cNvPr>
              <p14:cNvContentPartPr/>
              <p14:nvPr/>
            </p14:nvContentPartPr>
            <p14:xfrm>
              <a:off x="9887078" y="1480420"/>
              <a:ext cx="1102320" cy="398880"/>
            </p14:xfrm>
          </p:contentPart>
        </mc:Choice>
        <mc:Fallback xmlns="">
          <p:pic>
            <p:nvPicPr>
              <p:cNvPr id="46" name="Ink 46">
                <a:extLst>
                  <a:ext uri="{FF2B5EF4-FFF2-40B4-BE49-F238E27FC236}">
                    <a16:creationId xmlns:a16="http://schemas.microsoft.com/office/drawing/2014/main" id="{3472AE00-4711-F793-4EB1-5ACFA17FC7B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878078" y="1471420"/>
                <a:ext cx="111996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50" name="Ink 50">
                <a:extLst>
                  <a:ext uri="{FF2B5EF4-FFF2-40B4-BE49-F238E27FC236}">
                    <a16:creationId xmlns:a16="http://schemas.microsoft.com/office/drawing/2014/main" id="{22996C0C-1210-36AC-0731-00ED08AE269D}"/>
                  </a:ext>
                </a:extLst>
              </p14:cNvPr>
              <p14:cNvContentPartPr/>
              <p14:nvPr/>
            </p14:nvContentPartPr>
            <p14:xfrm>
              <a:off x="9986798" y="2831140"/>
              <a:ext cx="224640" cy="137160"/>
            </p14:xfrm>
          </p:contentPart>
        </mc:Choice>
        <mc:Fallback xmlns="">
          <p:pic>
            <p:nvPicPr>
              <p:cNvPr id="50" name="Ink 50">
                <a:extLst>
                  <a:ext uri="{FF2B5EF4-FFF2-40B4-BE49-F238E27FC236}">
                    <a16:creationId xmlns:a16="http://schemas.microsoft.com/office/drawing/2014/main" id="{22996C0C-1210-36AC-0731-00ED08AE269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977798" y="2822140"/>
                <a:ext cx="24228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60" name="Ink 60">
                <a:extLst>
                  <a:ext uri="{FF2B5EF4-FFF2-40B4-BE49-F238E27FC236}">
                    <a16:creationId xmlns:a16="http://schemas.microsoft.com/office/drawing/2014/main" id="{35A002E2-7F7B-D837-A816-D3D010A0D0F2}"/>
                  </a:ext>
                </a:extLst>
              </p14:cNvPr>
              <p14:cNvContentPartPr/>
              <p14:nvPr/>
            </p14:nvContentPartPr>
            <p14:xfrm>
              <a:off x="10061318" y="4375180"/>
              <a:ext cx="903240" cy="314640"/>
            </p14:xfrm>
          </p:contentPart>
        </mc:Choice>
        <mc:Fallback xmlns="">
          <p:pic>
            <p:nvPicPr>
              <p:cNvPr id="60" name="Ink 60">
                <a:extLst>
                  <a:ext uri="{FF2B5EF4-FFF2-40B4-BE49-F238E27FC236}">
                    <a16:creationId xmlns:a16="http://schemas.microsoft.com/office/drawing/2014/main" id="{35A002E2-7F7B-D837-A816-D3D010A0D0F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052314" y="4366180"/>
                <a:ext cx="920887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66" name="Ink 66">
                <a:extLst>
                  <a:ext uri="{FF2B5EF4-FFF2-40B4-BE49-F238E27FC236}">
                    <a16:creationId xmlns:a16="http://schemas.microsoft.com/office/drawing/2014/main" id="{0377860D-2BFE-4F56-E2BD-E1254DE61CEC}"/>
                  </a:ext>
                </a:extLst>
              </p14:cNvPr>
              <p14:cNvContentPartPr/>
              <p14:nvPr/>
            </p14:nvContentPartPr>
            <p14:xfrm>
              <a:off x="10895798" y="4275460"/>
              <a:ext cx="417600" cy="193320"/>
            </p14:xfrm>
          </p:contentPart>
        </mc:Choice>
        <mc:Fallback xmlns="">
          <p:pic>
            <p:nvPicPr>
              <p:cNvPr id="66" name="Ink 66">
                <a:extLst>
                  <a:ext uri="{FF2B5EF4-FFF2-40B4-BE49-F238E27FC236}">
                    <a16:creationId xmlns:a16="http://schemas.microsoft.com/office/drawing/2014/main" id="{0377860D-2BFE-4F56-E2BD-E1254DE61CE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886798" y="4266460"/>
                <a:ext cx="43524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69" name="Ink 69">
                <a:extLst>
                  <a:ext uri="{FF2B5EF4-FFF2-40B4-BE49-F238E27FC236}">
                    <a16:creationId xmlns:a16="http://schemas.microsoft.com/office/drawing/2014/main" id="{363FFA89-2232-A3F4-8F28-F683623A5591}"/>
                  </a:ext>
                </a:extLst>
              </p14:cNvPr>
              <p14:cNvContentPartPr/>
              <p14:nvPr/>
            </p14:nvContentPartPr>
            <p14:xfrm>
              <a:off x="11337518" y="4225780"/>
              <a:ext cx="112320" cy="93600"/>
            </p14:xfrm>
          </p:contentPart>
        </mc:Choice>
        <mc:Fallback xmlns="">
          <p:pic>
            <p:nvPicPr>
              <p:cNvPr id="69" name="Ink 69">
                <a:extLst>
                  <a:ext uri="{FF2B5EF4-FFF2-40B4-BE49-F238E27FC236}">
                    <a16:creationId xmlns:a16="http://schemas.microsoft.com/office/drawing/2014/main" id="{363FFA89-2232-A3F4-8F28-F683623A559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328518" y="4216814"/>
                <a:ext cx="129960" cy="111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75" name="Ink 75">
                <a:extLst>
                  <a:ext uri="{FF2B5EF4-FFF2-40B4-BE49-F238E27FC236}">
                    <a16:creationId xmlns:a16="http://schemas.microsoft.com/office/drawing/2014/main" id="{C051E793-CBCD-BF0C-58B9-8C8F54EAC545}"/>
                  </a:ext>
                </a:extLst>
              </p14:cNvPr>
              <p14:cNvContentPartPr/>
              <p14:nvPr/>
            </p14:nvContentPartPr>
            <p14:xfrm>
              <a:off x="10130078" y="5072500"/>
              <a:ext cx="585720" cy="199440"/>
            </p14:xfrm>
          </p:contentPart>
        </mc:Choice>
        <mc:Fallback xmlns="">
          <p:pic>
            <p:nvPicPr>
              <p:cNvPr id="75" name="Ink 75">
                <a:extLst>
                  <a:ext uri="{FF2B5EF4-FFF2-40B4-BE49-F238E27FC236}">
                    <a16:creationId xmlns:a16="http://schemas.microsoft.com/office/drawing/2014/main" id="{C051E793-CBCD-BF0C-58B9-8C8F54EAC54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121078" y="5063500"/>
                <a:ext cx="6033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84" name="Ink 84">
                <a:extLst>
                  <a:ext uri="{FF2B5EF4-FFF2-40B4-BE49-F238E27FC236}">
                    <a16:creationId xmlns:a16="http://schemas.microsoft.com/office/drawing/2014/main" id="{CE8AE1F3-7E78-7049-CE4F-7EA45A193CBD}"/>
                  </a:ext>
                </a:extLst>
              </p14:cNvPr>
              <p14:cNvContentPartPr/>
              <p14:nvPr/>
            </p14:nvContentPartPr>
            <p14:xfrm>
              <a:off x="10764758" y="4985020"/>
              <a:ext cx="928080" cy="423720"/>
            </p14:xfrm>
          </p:contentPart>
        </mc:Choice>
        <mc:Fallback xmlns="">
          <p:pic>
            <p:nvPicPr>
              <p:cNvPr id="84" name="Ink 84">
                <a:extLst>
                  <a:ext uri="{FF2B5EF4-FFF2-40B4-BE49-F238E27FC236}">
                    <a16:creationId xmlns:a16="http://schemas.microsoft.com/office/drawing/2014/main" id="{CE8AE1F3-7E78-7049-CE4F-7EA45A193CB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755758" y="4976020"/>
                <a:ext cx="945720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1">
            <p14:nvContentPartPr>
              <p14:cNvPr id="91" name="Ink 91">
                <a:extLst>
                  <a:ext uri="{FF2B5EF4-FFF2-40B4-BE49-F238E27FC236}">
                    <a16:creationId xmlns:a16="http://schemas.microsoft.com/office/drawing/2014/main" id="{5B5D8CA7-4F12-108C-8468-106B38C3CF0D}"/>
                  </a:ext>
                </a:extLst>
              </p14:cNvPr>
              <p14:cNvContentPartPr/>
              <p14:nvPr/>
            </p14:nvContentPartPr>
            <p14:xfrm>
              <a:off x="10011638" y="2607220"/>
              <a:ext cx="2148120" cy="398880"/>
            </p14:xfrm>
          </p:contentPart>
        </mc:Choice>
        <mc:Fallback xmlns="">
          <p:pic>
            <p:nvPicPr>
              <p:cNvPr id="91" name="Ink 91">
                <a:extLst>
                  <a:ext uri="{FF2B5EF4-FFF2-40B4-BE49-F238E27FC236}">
                    <a16:creationId xmlns:a16="http://schemas.microsoft.com/office/drawing/2014/main" id="{5B5D8CA7-4F12-108C-8468-106B38C3CF0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0002638" y="2598220"/>
                <a:ext cx="216576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3">
            <p14:nvContentPartPr>
              <p14:cNvPr id="100" name="Ink 100">
                <a:extLst>
                  <a:ext uri="{FF2B5EF4-FFF2-40B4-BE49-F238E27FC236}">
                    <a16:creationId xmlns:a16="http://schemas.microsoft.com/office/drawing/2014/main" id="{D51CA2BD-7FCE-EA06-2276-EB281199F01F}"/>
                  </a:ext>
                </a:extLst>
              </p14:cNvPr>
              <p14:cNvContentPartPr/>
              <p14:nvPr/>
            </p14:nvContentPartPr>
            <p14:xfrm>
              <a:off x="2901900" y="6104361"/>
              <a:ext cx="2086200" cy="597960"/>
            </p14:xfrm>
          </p:contentPart>
        </mc:Choice>
        <mc:Fallback xmlns="">
          <p:pic>
            <p:nvPicPr>
              <p:cNvPr id="100" name="Ink 100">
                <a:extLst>
                  <a:ext uri="{FF2B5EF4-FFF2-40B4-BE49-F238E27FC236}">
                    <a16:creationId xmlns:a16="http://schemas.microsoft.com/office/drawing/2014/main" id="{D51CA2BD-7FCE-EA06-2276-EB281199F0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92898" y="6095361"/>
                <a:ext cx="2103843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108" name="Ink 109">
                <a:extLst>
                  <a:ext uri="{FF2B5EF4-FFF2-40B4-BE49-F238E27FC236}">
                    <a16:creationId xmlns:a16="http://schemas.microsoft.com/office/drawing/2014/main" id="{0E40DB95-8D45-8D9B-427E-48952FB38432}"/>
                  </a:ext>
                </a:extLst>
              </p14:cNvPr>
              <p14:cNvContentPartPr/>
              <p14:nvPr/>
            </p14:nvContentPartPr>
            <p14:xfrm>
              <a:off x="5678580" y="6048561"/>
              <a:ext cx="834840" cy="330120"/>
            </p14:xfrm>
          </p:contentPart>
        </mc:Choice>
        <mc:Fallback xmlns="">
          <p:pic>
            <p:nvPicPr>
              <p:cNvPr id="108" name="Ink 109">
                <a:extLst>
                  <a:ext uri="{FF2B5EF4-FFF2-40B4-BE49-F238E27FC236}">
                    <a16:creationId xmlns:a16="http://schemas.microsoft.com/office/drawing/2014/main" id="{0E40DB95-8D45-8D9B-427E-48952FB3843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669580" y="6039571"/>
                <a:ext cx="852480" cy="347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109" name="Ink 109">
                <a:extLst>
                  <a:ext uri="{FF2B5EF4-FFF2-40B4-BE49-F238E27FC236}">
                    <a16:creationId xmlns:a16="http://schemas.microsoft.com/office/drawing/2014/main" id="{2763D627-026E-EAD9-0B86-627383868909}"/>
                  </a:ext>
                </a:extLst>
              </p14:cNvPr>
              <p14:cNvContentPartPr/>
              <p14:nvPr/>
            </p14:nvContentPartPr>
            <p14:xfrm>
              <a:off x="5211660" y="6210201"/>
              <a:ext cx="50040" cy="174600"/>
            </p14:xfrm>
          </p:contentPart>
        </mc:Choice>
        <mc:Fallback xmlns="">
          <p:pic>
            <p:nvPicPr>
              <p:cNvPr id="109" name="Ink 109">
                <a:extLst>
                  <a:ext uri="{FF2B5EF4-FFF2-40B4-BE49-F238E27FC236}">
                    <a16:creationId xmlns:a16="http://schemas.microsoft.com/office/drawing/2014/main" id="{2763D627-026E-EAD9-0B86-62738386890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02724" y="6201201"/>
                <a:ext cx="67554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9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B15289A1-BFBA-7AAA-0B59-B9B88241D643}"/>
                  </a:ext>
                </a:extLst>
              </p14:cNvPr>
              <p14:cNvContentPartPr/>
              <p14:nvPr/>
            </p14:nvContentPartPr>
            <p14:xfrm>
              <a:off x="6631140" y="6347361"/>
              <a:ext cx="93600" cy="1371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B15289A1-BFBA-7AAA-0B59-B9B88241D64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22174" y="6338385"/>
                <a:ext cx="111172" cy="154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">
            <p14:nvContentPartPr>
              <p14:cNvPr id="122" name="Ink 122">
                <a:extLst>
                  <a:ext uri="{FF2B5EF4-FFF2-40B4-BE49-F238E27FC236}">
                    <a16:creationId xmlns:a16="http://schemas.microsoft.com/office/drawing/2014/main" id="{0439DA65-4BF0-95AF-C89D-825F5C28B603}"/>
                  </a:ext>
                </a:extLst>
              </p14:cNvPr>
              <p14:cNvContentPartPr/>
              <p14:nvPr/>
            </p14:nvContentPartPr>
            <p14:xfrm>
              <a:off x="7153860" y="5986281"/>
              <a:ext cx="2658600" cy="336600"/>
            </p14:xfrm>
          </p:contentPart>
        </mc:Choice>
        <mc:Fallback xmlns="">
          <p:pic>
            <p:nvPicPr>
              <p:cNvPr id="122" name="Ink 122">
                <a:extLst>
                  <a:ext uri="{FF2B5EF4-FFF2-40B4-BE49-F238E27FC236}">
                    <a16:creationId xmlns:a16="http://schemas.microsoft.com/office/drawing/2014/main" id="{0439DA65-4BF0-95AF-C89D-825F5C28B60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144860" y="5977281"/>
                <a:ext cx="267624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">
            <p14:nvContentPartPr>
              <p14:cNvPr id="128" name="Ink 128">
                <a:extLst>
                  <a:ext uri="{FF2B5EF4-FFF2-40B4-BE49-F238E27FC236}">
                    <a16:creationId xmlns:a16="http://schemas.microsoft.com/office/drawing/2014/main" id="{0F91C3EA-02AF-BD2C-CE10-39E4E15DBC9F}"/>
                  </a:ext>
                </a:extLst>
              </p14:cNvPr>
              <p14:cNvContentPartPr/>
              <p14:nvPr/>
            </p14:nvContentPartPr>
            <p14:xfrm>
              <a:off x="10777718" y="1380700"/>
              <a:ext cx="573120" cy="249120"/>
            </p14:xfrm>
          </p:contentPart>
        </mc:Choice>
        <mc:Fallback xmlns="">
          <p:pic>
            <p:nvPicPr>
              <p:cNvPr id="128" name="Ink 128">
                <a:extLst>
                  <a:ext uri="{FF2B5EF4-FFF2-40B4-BE49-F238E27FC236}">
                    <a16:creationId xmlns:a16="http://schemas.microsoft.com/office/drawing/2014/main" id="{0F91C3EA-02AF-BD2C-CE10-39E4E15DBC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768718" y="1371713"/>
                <a:ext cx="590760" cy="266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">
            <p14:nvContentPartPr>
              <p14:cNvPr id="134" name="Ink 134">
                <a:extLst>
                  <a:ext uri="{FF2B5EF4-FFF2-40B4-BE49-F238E27FC236}">
                    <a16:creationId xmlns:a16="http://schemas.microsoft.com/office/drawing/2014/main" id="{F383FE34-7B03-48FC-01B0-5AD5F637ADFE}"/>
                  </a:ext>
                </a:extLst>
              </p14:cNvPr>
              <p14:cNvContentPartPr/>
              <p14:nvPr/>
            </p14:nvContentPartPr>
            <p14:xfrm>
              <a:off x="10927118" y="2382940"/>
              <a:ext cx="535680" cy="199440"/>
            </p14:xfrm>
          </p:contentPart>
        </mc:Choice>
        <mc:Fallback xmlns="">
          <p:pic>
            <p:nvPicPr>
              <p:cNvPr id="134" name="Ink 134">
                <a:extLst>
                  <a:ext uri="{FF2B5EF4-FFF2-40B4-BE49-F238E27FC236}">
                    <a16:creationId xmlns:a16="http://schemas.microsoft.com/office/drawing/2014/main" id="{F383FE34-7B03-48FC-01B0-5AD5F637ADF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918124" y="2373956"/>
                <a:ext cx="553308" cy="2170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044476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Integrated correlators"/>
          <p:cNvSpPr txBox="1">
            <a:spLocks noGrp="1"/>
          </p:cNvSpPr>
          <p:nvPr>
            <p:ph type="title"/>
          </p:nvPr>
        </p:nvSpPr>
        <p:spPr>
          <a:xfrm>
            <a:off x="2193727" y="2900662"/>
            <a:ext cx="780454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7200"/>
            </a:lvl1pPr>
          </a:lstStyle>
          <a:p>
            <a:r>
              <a:rPr lang="en-US"/>
              <a:t>Local operators?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746698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B580C-C1A6-B02B-04EC-1570EAA61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" y="1402418"/>
            <a:ext cx="6221895" cy="4059785"/>
          </a:xfrm>
          <a:prstGeom prst="rect">
            <a:avLst/>
          </a:prstGeom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7A62EC5-E638-40EF-EBA4-81615BB56718}"/>
              </a:ext>
            </a:extLst>
          </p:cNvPr>
          <p:cNvSpPr txBox="1"/>
          <p:nvPr/>
        </p:nvSpPr>
        <p:spPr>
          <a:xfrm>
            <a:off x="8153400" y="1638588"/>
            <a:ext cx="3434180" cy="47783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>
            <a:normAutofit/>
          </a:bodyPr>
          <a:lstStyle/>
          <a:p>
            <a:pPr marL="342900" marR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900" b="1" i="0" u="none" strike="noStrike" cap="none" spc="0" normalizeH="0" baseline="0">
                <a:ln>
                  <a:noFill/>
                </a:ln>
                <a:effectLst/>
                <a:uFillTx/>
                <a:sym typeface="Helvetica Neue"/>
              </a:rPr>
              <a:t>All 219 </a:t>
            </a:r>
            <a:r>
              <a:rPr lang="en-US" sz="1900" b="1">
                <a:sym typeface="Helvetica Neue"/>
              </a:rPr>
              <a:t>states</a:t>
            </a:r>
            <a:r>
              <a:rPr kumimoji="0" lang="en-US" sz="1900" b="1" i="0" u="none" strike="noStrike" cap="none" spc="0" normalizeH="0" baseline="0">
                <a:ln>
                  <a:noFill/>
                </a:ln>
                <a:effectLst/>
                <a:uFillTx/>
                <a:sym typeface="Helvetica Neue"/>
              </a:rPr>
              <a:t> with bare dimension &lt;= 6</a:t>
            </a:r>
          </a:p>
          <a:p>
            <a:pPr marL="342900" marR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900" b="1">
                <a:sym typeface="Helvetica Neue"/>
              </a:rPr>
              <a:t>Improved performance at weak coupling, </a:t>
            </a:r>
            <a:br>
              <a:rPr lang="en-US" sz="1900" b="1">
                <a:sym typeface="Helvetica Neue"/>
              </a:rPr>
            </a:br>
            <a:r>
              <a:rPr lang="en-US" sz="1900" b="1">
                <a:sym typeface="Helvetica Neue"/>
              </a:rPr>
              <a:t>allowing to start numeric </a:t>
            </a:r>
            <a:br>
              <a:rPr lang="en-US" sz="1900" b="1">
                <a:sym typeface="Helvetica Neue"/>
              </a:rPr>
            </a:br>
            <a:r>
              <a:rPr lang="en-US" sz="1900" b="1">
                <a:sym typeface="Helvetica Neue"/>
              </a:rPr>
              <a:t>from perturbation theory (1 loop could be enough)</a:t>
            </a:r>
          </a:p>
          <a:p>
            <a:pPr marL="342900" marR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900" b="1">
                <a:sym typeface="Helvetica Neue"/>
              </a:rPr>
              <a:t>C++ code to generate more if needed </a:t>
            </a:r>
            <a:br>
              <a:rPr lang="en-US" sz="1900" b="1">
                <a:sym typeface="Helvetica Neue"/>
              </a:rPr>
            </a:br>
            <a:r>
              <a:rPr lang="en-US" sz="1900" b="1">
                <a:sym typeface="Helvetica Neue"/>
              </a:rPr>
              <a:t>(</a:t>
            </a:r>
            <a:r>
              <a:rPr lang="en-US" sz="1900" b="1">
                <a:sym typeface="Helvetica Neue"/>
                <a:hlinkClick r:id="rId3"/>
              </a:rPr>
              <a:t>https://github.com/julius-julius/qsc</a:t>
            </a:r>
            <a:r>
              <a:rPr lang="en-US" sz="1900" b="1">
                <a:sym typeface="Helvetica Neue"/>
              </a:rPr>
              <a:t>)</a:t>
            </a:r>
          </a:p>
          <a:p>
            <a:pPr marL="342900" marR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900" b="1" i="0" u="none" strike="noStrike" cap="none" spc="0" normalizeH="0" baseline="0">
                <a:ln>
                  <a:noFill/>
                </a:ln>
                <a:effectLst/>
                <a:uFillTx/>
                <a:sym typeface="Helvetica Neue"/>
              </a:rPr>
              <a:t>Merges with analytic bootstrap at strong coupling giving new predictions for structure constants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7F454-8583-8E79-F233-FFDA7DFC5E6D}"/>
              </a:ext>
            </a:extLst>
          </p:cNvPr>
          <p:cNvSpPr txBox="1"/>
          <p:nvPr/>
        </p:nvSpPr>
        <p:spPr>
          <a:xfrm>
            <a:off x="10278624" y="1162539"/>
            <a:ext cx="1788952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[NG, Julius, </a:t>
            </a:r>
            <a:r>
              <a:rPr kumimoji="0" lang="en-US" sz="1000" b="1" i="0" u="none" strike="noStrike" cap="none" spc="0" normalizeH="0" baseline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N.Sokolova</a:t>
            </a:r>
            <a:r>
              <a:rPr kumimoji="0" lang="en-US" sz="10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‘23]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83D88-F18E-34C0-0CB1-872C92353FC7}"/>
              </a:ext>
            </a:extLst>
          </p:cNvPr>
          <p:cNvSpPr txBox="1"/>
          <p:nvPr/>
        </p:nvSpPr>
        <p:spPr>
          <a:xfrm>
            <a:off x="9896167" y="6170139"/>
            <a:ext cx="2130391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[LF </a:t>
            </a:r>
            <a:r>
              <a:rPr kumimoji="0" lang="en-US" sz="1000" b="1" i="0" u="none" strike="noStrike" cap="none" spc="0" normalizeH="0" baseline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Alday</a:t>
            </a:r>
            <a:r>
              <a:rPr kumimoji="0" lang="en-US" sz="10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T Hansen, JA Silva ‘23]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90494-BA70-C3C6-28E5-734630741ABA}"/>
              </a:ext>
            </a:extLst>
          </p:cNvPr>
          <p:cNvSpPr txBox="1"/>
          <p:nvPr/>
        </p:nvSpPr>
        <p:spPr>
          <a:xfrm>
            <a:off x="10464251" y="6371091"/>
            <a:ext cx="1574149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[LF </a:t>
            </a:r>
            <a:r>
              <a:rPr kumimoji="0" lang="en-US" sz="1000" b="1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Alday</a:t>
            </a:r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T Hansen ‘23]</a:t>
            </a:r>
          </a:p>
        </p:txBody>
      </p:sp>
    </p:spTree>
    <p:extLst>
      <p:ext uri="{BB962C8B-B14F-4D97-AF65-F5344CB8AC3E}">
        <p14:creationId xmlns:p14="http://schemas.microsoft.com/office/powerpoint/2010/main" val="311500682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29600-B54A-7AB1-017A-15C0C90F1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Non-protected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multi-correlators</a:t>
            </a:r>
            <a:r>
              <a:rPr lang="en-US" dirty="0"/>
              <a:t> With ~10 states, there are a lot of correlators!</a:t>
            </a:r>
          </a:p>
          <a:p>
            <a:r>
              <a:rPr lang="en-US" dirty="0"/>
              <a:t>Local operators - we gain a lot more symmetry (4D CFT) with a similar (smaller?) number of states.</a:t>
            </a:r>
          </a:p>
          <a:p>
            <a:r>
              <a:rPr lang="en-US" dirty="0"/>
              <a:t>We can also add data from deformations of N=4 (QSC known)</a:t>
            </a:r>
          </a:p>
          <a:p>
            <a:r>
              <a:rPr lang="en-US" dirty="0"/>
              <a:t>Get rid of SUSY and Unitarity – with known spectrum those are not crucial – could help to simplify the standard numerical bootstrap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0417F4-91A8-E63E-6CE7-8F3DFF183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next?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B85661-1458-CD33-2B2A-DBE72CE59ECE}"/>
              </a:ext>
            </a:extLst>
          </p:cNvPr>
          <p:cNvSpPr txBox="1"/>
          <p:nvPr/>
        </p:nvSpPr>
        <p:spPr>
          <a:xfrm>
            <a:off x="6743591" y="4964986"/>
            <a:ext cx="4150174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See [Niarchos, </a:t>
            </a:r>
            <a:r>
              <a:rPr kumimoji="0" lang="en-US" sz="1000" b="1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Papageorgakis</a:t>
            </a:r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Richmond, Stapleton, Woolley ‘23]</a:t>
            </a:r>
          </a:p>
        </p:txBody>
      </p:sp>
    </p:spTree>
    <p:extLst>
      <p:ext uri="{BB962C8B-B14F-4D97-AF65-F5344CB8AC3E}">
        <p14:creationId xmlns:p14="http://schemas.microsoft.com/office/powerpoint/2010/main" val="4237817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92594-7D1C-5838-CC0F-9156B593F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Concrete set-up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50C556-2CC9-0FC0-E1BE-F88558EE2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774" y="1888398"/>
            <a:ext cx="4635500" cy="2451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122E6-9635-2D39-7BE1-70F8259BDDAD}"/>
              </a:ext>
            </a:extLst>
          </p:cNvPr>
          <p:cNvSpPr txBox="1"/>
          <p:nvPr/>
        </p:nvSpPr>
        <p:spPr>
          <a:xfrm>
            <a:off x="6096000" y="2272475"/>
            <a:ext cx="366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Know the spectrum of the defect CFT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A9E9B1-5CFB-5D88-AE28-41C1428920B3}"/>
              </a:ext>
            </a:extLst>
          </p:cNvPr>
          <p:cNvSpPr txBox="1"/>
          <p:nvPr/>
        </p:nvSpPr>
        <p:spPr>
          <a:xfrm>
            <a:off x="6112474" y="2807936"/>
            <a:ext cx="257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All correlators are O(N^0)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59621-FCE5-DDF3-4F6E-60CD7E09DEF5}"/>
              </a:ext>
            </a:extLst>
          </p:cNvPr>
          <p:cNvSpPr txBox="1"/>
          <p:nvPr/>
        </p:nvSpPr>
        <p:spPr>
          <a:xfrm>
            <a:off x="6128948" y="3355755"/>
            <a:ext cx="281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 “double traces”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FFF14-822D-518C-D74B-F8DCA9AE0AAA}"/>
              </a:ext>
            </a:extLst>
          </p:cNvPr>
          <p:cNvSpPr txBox="1"/>
          <p:nvPr/>
        </p:nvSpPr>
        <p:spPr>
          <a:xfrm>
            <a:off x="6108351" y="3940643"/>
            <a:ext cx="533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Price to pay: less symmetry, same number of operators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E2EE1-6CDD-6ED3-C15D-889AE4A304FC}"/>
              </a:ext>
            </a:extLst>
          </p:cNvPr>
          <p:cNvSpPr txBox="1"/>
          <p:nvPr/>
        </p:nvSpPr>
        <p:spPr>
          <a:xfrm>
            <a:off x="838200" y="4535022"/>
            <a:ext cx="3405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accent5"/>
                </a:solidFill>
              </a:rPr>
              <a:t>P. </a:t>
            </a:r>
            <a:r>
              <a:rPr lang="en-US" sz="1000" err="1">
                <a:solidFill>
                  <a:schemeClr val="accent5"/>
                </a:solidFill>
              </a:rPr>
              <a:t>Liendo</a:t>
            </a:r>
            <a:r>
              <a:rPr lang="en-US" sz="1000">
                <a:solidFill>
                  <a:schemeClr val="accent5"/>
                </a:solidFill>
              </a:rPr>
              <a:t>, C. </a:t>
            </a:r>
            <a:r>
              <a:rPr lang="en-US" sz="1000" err="1">
                <a:solidFill>
                  <a:schemeClr val="accent5"/>
                </a:solidFill>
              </a:rPr>
              <a:t>Meneghelli</a:t>
            </a:r>
            <a:r>
              <a:rPr lang="en-US" sz="1000">
                <a:solidFill>
                  <a:schemeClr val="accent5"/>
                </a:solidFill>
              </a:rPr>
              <a:t>, and V. </a:t>
            </a:r>
            <a:r>
              <a:rPr lang="en-US" sz="1000" err="1">
                <a:solidFill>
                  <a:schemeClr val="accent5"/>
                </a:solidFill>
              </a:rPr>
              <a:t>Mitev</a:t>
            </a:r>
            <a:r>
              <a:rPr lang="en-US" sz="1000">
                <a:solidFill>
                  <a:schemeClr val="accent5"/>
                </a:solidFill>
              </a:rPr>
              <a:t> `18</a:t>
            </a:r>
          </a:p>
          <a:p>
            <a:r>
              <a:rPr lang="en-US" sz="1000">
                <a:solidFill>
                  <a:schemeClr val="accent5"/>
                </a:solidFill>
              </a:rPr>
              <a:t>P. Ferrero and C. </a:t>
            </a:r>
            <a:r>
              <a:rPr lang="en-US" sz="1000" err="1">
                <a:solidFill>
                  <a:schemeClr val="accent5"/>
                </a:solidFill>
              </a:rPr>
              <a:t>Meneghelli</a:t>
            </a:r>
            <a:r>
              <a:rPr lang="en-US" sz="1000">
                <a:solidFill>
                  <a:schemeClr val="accent5"/>
                </a:solidFill>
              </a:rPr>
              <a:t> `21</a:t>
            </a:r>
          </a:p>
          <a:p>
            <a:r>
              <a:rPr lang="en-GB" sz="1000">
                <a:solidFill>
                  <a:schemeClr val="accent5"/>
                </a:solidFill>
              </a:rPr>
              <a:t>P. </a:t>
            </a:r>
            <a:r>
              <a:rPr lang="en-GB" sz="1000" err="1">
                <a:solidFill>
                  <a:schemeClr val="accent5"/>
                </a:solidFill>
              </a:rPr>
              <a:t>Liendo</a:t>
            </a:r>
            <a:r>
              <a:rPr lang="en-GB" sz="1000">
                <a:solidFill>
                  <a:schemeClr val="accent5"/>
                </a:solidFill>
              </a:rPr>
              <a:t> and C. </a:t>
            </a:r>
            <a:r>
              <a:rPr lang="en-GB" sz="1000" err="1">
                <a:solidFill>
                  <a:schemeClr val="accent5"/>
                </a:solidFill>
              </a:rPr>
              <a:t>Meneghelli</a:t>
            </a:r>
            <a:r>
              <a:rPr lang="en-GB" sz="1000">
                <a:solidFill>
                  <a:schemeClr val="accent5"/>
                </a:solidFill>
              </a:rPr>
              <a:t> `16</a:t>
            </a:r>
          </a:p>
          <a:p>
            <a:r>
              <a:rPr lang="en-US" sz="1000">
                <a:solidFill>
                  <a:schemeClr val="accent5"/>
                </a:solidFill>
              </a:rPr>
              <a:t>L. Bianchi, G. </a:t>
            </a:r>
            <a:r>
              <a:rPr lang="en-US" sz="1000" err="1">
                <a:solidFill>
                  <a:schemeClr val="accent5"/>
                </a:solidFill>
              </a:rPr>
              <a:t>Bliard</a:t>
            </a:r>
            <a:r>
              <a:rPr lang="en-US" sz="1000">
                <a:solidFill>
                  <a:schemeClr val="accent5"/>
                </a:solidFill>
              </a:rPr>
              <a:t>, V. </a:t>
            </a:r>
            <a:r>
              <a:rPr lang="en-US" sz="1000" err="1">
                <a:solidFill>
                  <a:schemeClr val="accent5"/>
                </a:solidFill>
              </a:rPr>
              <a:t>Forini</a:t>
            </a:r>
            <a:r>
              <a:rPr lang="en-US" sz="1000">
                <a:solidFill>
                  <a:schemeClr val="accent5"/>
                </a:solidFill>
              </a:rPr>
              <a:t>, L. </a:t>
            </a:r>
            <a:r>
              <a:rPr lang="en-US" sz="1000" err="1">
                <a:solidFill>
                  <a:schemeClr val="accent5"/>
                </a:solidFill>
              </a:rPr>
              <a:t>Griguolo</a:t>
            </a:r>
            <a:r>
              <a:rPr lang="en-US" sz="1000">
                <a:solidFill>
                  <a:schemeClr val="accent5"/>
                </a:solidFill>
              </a:rPr>
              <a:t>, and D. </a:t>
            </a:r>
            <a:r>
              <a:rPr lang="en-US" sz="1000" err="1">
                <a:solidFill>
                  <a:schemeClr val="accent5"/>
                </a:solidFill>
              </a:rPr>
              <a:t>Seminara</a:t>
            </a:r>
            <a:r>
              <a:rPr lang="en-US" sz="1000">
                <a:solidFill>
                  <a:schemeClr val="accent5"/>
                </a:solidFill>
              </a:rPr>
              <a:t> `20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1486C-C5EC-8717-F180-F0ADFFB4DCFD}"/>
              </a:ext>
            </a:extLst>
          </p:cNvPr>
          <p:cNvSpPr txBox="1"/>
          <p:nvPr/>
        </p:nvSpPr>
        <p:spPr>
          <a:xfrm>
            <a:off x="8855801" y="1628667"/>
            <a:ext cx="2319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</a:rPr>
              <a:t>N. </a:t>
            </a:r>
            <a:r>
              <a:rPr lang="en-US" sz="1000" dirty="0" err="1">
                <a:solidFill>
                  <a:schemeClr val="accent5"/>
                </a:solidFill>
              </a:rPr>
              <a:t>Drukker</a:t>
            </a:r>
            <a:r>
              <a:rPr lang="en-US" sz="1000" dirty="0">
                <a:solidFill>
                  <a:schemeClr val="accent5"/>
                </a:solidFill>
              </a:rPr>
              <a:t> `12</a:t>
            </a:r>
          </a:p>
          <a:p>
            <a:r>
              <a:rPr lang="en-US" sz="1000" dirty="0">
                <a:solidFill>
                  <a:schemeClr val="accent5"/>
                </a:solidFill>
              </a:rPr>
              <a:t>D. Correa, J. Maldacena, and A. Sever `12</a:t>
            </a:r>
          </a:p>
          <a:p>
            <a:r>
              <a:rPr lang="en-US" sz="1000" dirty="0">
                <a:solidFill>
                  <a:schemeClr val="accent5"/>
                </a:solidFill>
              </a:rPr>
              <a:t>N. NG and F. </a:t>
            </a:r>
            <a:r>
              <a:rPr lang="en-US" sz="1000" dirty="0" err="1">
                <a:solidFill>
                  <a:schemeClr val="accent5"/>
                </a:solidFill>
              </a:rPr>
              <a:t>Levkovich-Maslyuk</a:t>
            </a:r>
            <a:r>
              <a:rPr lang="en-US" sz="1000" dirty="0">
                <a:solidFill>
                  <a:schemeClr val="accent5"/>
                </a:solidFill>
              </a:rPr>
              <a:t> `15</a:t>
            </a:r>
          </a:p>
        </p:txBody>
      </p:sp>
    </p:spTree>
    <p:extLst>
      <p:ext uri="{BB962C8B-B14F-4D97-AF65-F5344CB8AC3E}">
        <p14:creationId xmlns:p14="http://schemas.microsoft.com/office/powerpoint/2010/main" val="221132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1/2 BPS Wilson line"/>
          <p:cNvSpPr txBox="1">
            <a:spLocks noGrp="1"/>
          </p:cNvSpPr>
          <p:nvPr>
            <p:ph type="title"/>
          </p:nvPr>
        </p:nvSpPr>
        <p:spPr>
          <a:xfrm>
            <a:off x="3875380" y="-1314"/>
            <a:ext cx="7804547" cy="840089"/>
          </a:xfrm>
          <a:prstGeom prst="rect">
            <a:avLst/>
          </a:prstGeom>
        </p:spPr>
        <p:txBody>
          <a:bodyPr>
            <a:normAutofit/>
          </a:bodyPr>
          <a:lstStyle>
            <a:lvl1pPr defTabSz="525779">
              <a:defRPr sz="7200"/>
            </a:lvl1pPr>
          </a:lstStyle>
          <a:p>
            <a:r>
              <a:rPr sz="4900" b="1"/>
              <a:t>1/2 BPS Wilson line</a:t>
            </a:r>
          </a:p>
        </p:txBody>
      </p:sp>
      <p:sp>
        <p:nvSpPr>
          <p:cNvPr id="226" name="Line"/>
          <p:cNvSpPr/>
          <p:nvPr/>
        </p:nvSpPr>
        <p:spPr>
          <a:xfrm>
            <a:off x="2623562" y="1062783"/>
            <a:ext cx="6944877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Equation"/>
              <p:cNvSpPr txBox="1"/>
              <p:nvPr/>
            </p:nvSpPr>
            <p:spPr>
              <a:xfrm>
                <a:off x="4872599" y="1376790"/>
                <a:ext cx="2779094" cy="41928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sz="232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TrP</m:t>
                      </m:r>
                      <m:sSup>
                        <m:sSupPr>
                          <m:ctrlP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sz="232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d>
                            <m:dPr>
                              <m:ctrlP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sz="232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sz="232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||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sz="2320"/>
              </a:p>
            </p:txBody>
          </p:sp>
        </mc:Choice>
        <mc:Fallback xmlns="">
          <p:sp>
            <p:nvSpPr>
              <p:cNvPr id="22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599" y="1376790"/>
                <a:ext cx="2779094" cy="419282"/>
              </a:xfrm>
              <a:prstGeom prst="rect">
                <a:avLst/>
              </a:prstGeom>
              <a:blipFill>
                <a:blip r:embed="rId2"/>
                <a:stretch>
                  <a:fillRect l="-1818" t="-5882" b="-588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8" name="[Maldacena, ’98]"/>
          <p:cNvSpPr txBox="1"/>
          <p:nvPr/>
        </p:nvSpPr>
        <p:spPr>
          <a:xfrm>
            <a:off x="9317559" y="1536605"/>
            <a:ext cx="118301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r"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266"/>
              <a:t>[Maldacena, ’98]</a:t>
            </a:r>
          </a:p>
        </p:txBody>
      </p:sp>
      <p:sp>
        <p:nvSpPr>
          <p:cNvPr id="229" name="Line"/>
          <p:cNvSpPr/>
          <p:nvPr/>
        </p:nvSpPr>
        <p:spPr>
          <a:xfrm>
            <a:off x="8496903" y="1062783"/>
            <a:ext cx="1932422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p:sp>
        <p:nvSpPr>
          <p:cNvPr id="230" name="Line"/>
          <p:cNvSpPr/>
          <p:nvPr/>
        </p:nvSpPr>
        <p:spPr>
          <a:xfrm>
            <a:off x="1766852" y="1062783"/>
            <a:ext cx="1932422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p:sp>
        <p:nvSpPr>
          <p:cNvPr id="231" name="Line"/>
          <p:cNvSpPr/>
          <p:nvPr/>
        </p:nvSpPr>
        <p:spPr>
          <a:xfrm>
            <a:off x="5260574" y="1062783"/>
            <a:ext cx="844861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5C5C5C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Equation"/>
              <p:cNvSpPr txBox="1"/>
              <p:nvPr/>
            </p:nvSpPr>
            <p:spPr>
              <a:xfrm>
                <a:off x="6068246" y="1149391"/>
                <a:ext cx="139910" cy="25962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sz="1687"/>
              </a:p>
            </p:txBody>
          </p:sp>
        </mc:Choice>
        <mc:Fallback xmlns="">
          <p:sp>
            <p:nvSpPr>
              <p:cNvPr id="23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246" y="1149391"/>
                <a:ext cx="139910" cy="259623"/>
              </a:xfrm>
              <a:prstGeom prst="rect">
                <a:avLst/>
              </a:prstGeom>
              <a:blipFill>
                <a:blip r:embed="rId3"/>
                <a:stretch>
                  <a:fillRect l="-25000" r="-25000" b="-476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4" name="Group"/>
          <p:cNvGrpSpPr/>
          <p:nvPr/>
        </p:nvGrpSpPr>
        <p:grpSpPr>
          <a:xfrm>
            <a:off x="1656727" y="3359138"/>
            <a:ext cx="9090472" cy="2309017"/>
            <a:chOff x="679984" y="-4652"/>
            <a:chExt cx="12928673" cy="32839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7" name=",…"/>
                <p:cNvSpPr txBox="1"/>
                <p:nvPr/>
              </p:nvSpPr>
              <p:spPr>
                <a:xfrm>
                  <a:off x="1172973" y="2061763"/>
                  <a:ext cx="6914781" cy="121751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>
                    <a:lnSpc>
                      <a:spcPct val="150000"/>
                    </a:lnSpc>
                    <a:defRPr b="0"/>
                  </a:pPr>
                  <a:r>
                    <a:rPr sz="1266"/>
                    <a:t>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1898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sz="1898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sz="1898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sz="1898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sz="1898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sz="1898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≤5;…</m:t>
                          </m:r>
                        </m:e>
                      </m:d>
                    </m:oMath>
                  </a14:m>
                  <a:r>
                    <a:rPr sz="1266"/>
                    <a:t> ,</a:t>
                  </a:r>
                </a:p>
                <a:p>
                  <a:pPr>
                    <a:defRPr b="0"/>
                  </a:pPr>
                  <a:r>
                    <a:rPr sz="1266"/>
                    <a:t>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126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sz="126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sz="126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≤5;…</m:t>
                          </m:r>
                        </m:e>
                      </m:d>
                    </m:oMath>
                  </a14:m>
                  <a:r>
                    <a:rPr sz="1266"/>
                    <a:t>,</a:t>
                  </a:r>
                </a:p>
              </p:txBody>
            </p:sp>
          </mc:Choice>
          <mc:Fallback xmlns="">
            <p:sp>
              <p:nvSpPr>
                <p:cNvPr id="237" name=",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2973" y="2061763"/>
                  <a:ext cx="6914781" cy="121751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8" name=","/>
                <p:cNvSpPr txBox="1"/>
                <p:nvPr/>
              </p:nvSpPr>
              <p:spPr>
                <a:xfrm>
                  <a:off x="7628776" y="1756156"/>
                  <a:ext cx="5979881" cy="152274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algn="l">
                    <a:lnSpc>
                      <a:spcPct val="150000"/>
                    </a:lnSpc>
                    <a:defRPr b="0">
                      <a:solidFill>
                        <a:srgbClr val="000001"/>
                      </a:solidFill>
                    </a:defRPr>
                  </a:pPr>
                  <a:r>
                    <a:rPr sz="1266"/>
                    <a:t>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207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7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b>
                            <m:sSubPr>
                              <m:ctrlPr>
                                <a:rPr sz="207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2074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sz="2074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sz="207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207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07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07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sz="207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a14:m>
                  <a:r>
                    <a:rPr sz="1266"/>
                    <a:t>, </a:t>
                  </a:r>
                </a:p>
                <a:p>
                  <a:pPr algn="l">
                    <a:lnSpc>
                      <a:spcPct val="150000"/>
                    </a:lnSpc>
                    <a:defRPr sz="2100" b="0">
                      <a:solidFill>
                        <a:srgbClr val="000001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sz="172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sz="1723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sz="1723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sz="1723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sz="172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sz="1723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sz="1723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sz="1723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sz="172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sz="172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Span</m:t>
                        </m:r>
                        <m:d>
                          <m:dPr>
                            <m:begChr m:val="{"/>
                            <m:endChr m:val="}"/>
                            <m:ctrlPr>
                              <a:rPr sz="172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</m:sub>
                              <m:sup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sz="172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</m:e>
                              <m:sub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sz="1723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  <m:r>
                          <a:rPr sz="1723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+…</m:t>
                        </m:r>
                      </m:oMath>
                    </m:oMathPara>
                  </a14:m>
                  <a:endParaRPr sz="1477"/>
                </a:p>
              </p:txBody>
            </p:sp>
          </mc:Choice>
          <mc:Fallback xmlns="">
            <p:sp>
              <p:nvSpPr>
                <p:cNvPr id="238" name=",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8776" y="1756156"/>
                  <a:ext cx="5979881" cy="15227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9" name="Superconformal defect where local operators reorganise in representations of the preserved superalgebra."/>
            <p:cNvSpPr txBox="1"/>
            <p:nvPr/>
          </p:nvSpPr>
          <p:spPr>
            <a:xfrm>
              <a:off x="679984" y="-4652"/>
              <a:ext cx="12627268" cy="964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L="273462" indent="-273462">
                <a:buSzPct val="145000"/>
                <a:buChar char="•"/>
                <a:defRPr sz="2800" b="0"/>
              </a:pPr>
              <a:r>
                <a:rPr sz="1969"/>
                <a:t>Superconformal defect where local operators reorganise in </a:t>
              </a:r>
              <a:r>
                <a:rPr sz="1969">
                  <a:solidFill>
                    <a:srgbClr val="BD1919"/>
                  </a:solidFill>
                </a:rPr>
                <a:t>representations of the preserved </a:t>
              </a:r>
              <a:r>
                <a:rPr sz="1969"/>
                <a:t>superalgebra. </a:t>
              </a:r>
            </a:p>
          </p:txBody>
        </p:sp>
        <p:sp>
          <p:nvSpPr>
            <p:cNvPr id="240" name="Line"/>
            <p:cNvSpPr/>
            <p:nvPr/>
          </p:nvSpPr>
          <p:spPr>
            <a:xfrm flipH="1">
              <a:off x="5876891" y="882428"/>
              <a:ext cx="1194658" cy="64831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41" name="Line"/>
            <p:cNvSpPr/>
            <p:nvPr/>
          </p:nvSpPr>
          <p:spPr>
            <a:xfrm>
              <a:off x="7125340" y="883095"/>
              <a:ext cx="1389944" cy="6471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42" name="Protected 1/2 BPS multiplets"/>
            <p:cNvSpPr txBox="1"/>
            <p:nvPr/>
          </p:nvSpPr>
          <p:spPr>
            <a:xfrm>
              <a:off x="1752564" y="1653613"/>
              <a:ext cx="2787409" cy="933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b="0"/>
              </a:pPr>
              <a:r>
                <a:rPr sz="1266"/>
                <a:t>Protected 1/2 BPS </a:t>
              </a:r>
              <a:r>
                <a:rPr sz="1266" err="1"/>
                <a:t>multiplets</a:t>
              </a:r>
              <a:endParaRPr sz="1266"/>
            </a:p>
            <a:p>
              <a:pPr>
                <a:defRPr b="0"/>
              </a:pPr>
              <a:endParaRPr sz="1266"/>
            </a:p>
            <a:p>
              <a:pPr>
                <a:defRPr b="0"/>
              </a:pPr>
              <a:endParaRPr sz="1266"/>
            </a:p>
          </p:txBody>
        </p:sp>
        <p:sp>
          <p:nvSpPr>
            <p:cNvPr id="243" name="Non-protected long operators"/>
            <p:cNvSpPr txBox="1"/>
            <p:nvPr/>
          </p:nvSpPr>
          <p:spPr>
            <a:xfrm>
              <a:off x="8529312" y="1653613"/>
              <a:ext cx="2889635" cy="933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b="0"/>
              </a:pPr>
              <a:r>
                <a:rPr sz="1266"/>
                <a:t>Non-protected long operators</a:t>
              </a:r>
            </a:p>
            <a:p>
              <a:pPr>
                <a:defRPr b="0"/>
              </a:pPr>
              <a:endParaRPr sz="1266"/>
            </a:p>
            <a:p>
              <a:pPr>
                <a:defRPr b="0"/>
              </a:pPr>
              <a:endParaRPr sz="1266"/>
            </a:p>
          </p:txBody>
        </p:sp>
      </p:grpSp>
      <p:grpSp>
        <p:nvGrpSpPr>
          <p:cNvPr id="250" name="Group"/>
          <p:cNvGrpSpPr/>
          <p:nvPr/>
        </p:nvGrpSpPr>
        <p:grpSpPr>
          <a:xfrm>
            <a:off x="1656726" y="2130144"/>
            <a:ext cx="8878549" cy="829715"/>
            <a:chOff x="0" y="-6935"/>
            <a:chExt cx="12627269" cy="1180036"/>
          </a:xfrm>
        </p:grpSpPr>
        <p:sp>
          <p:nvSpPr>
            <p:cNvPr id="245" name="16 preserved supercharges…"/>
            <p:cNvSpPr txBox="1"/>
            <p:nvPr/>
          </p:nvSpPr>
          <p:spPr>
            <a:xfrm>
              <a:off x="0" y="-6935"/>
              <a:ext cx="12627269" cy="1180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L="273462" indent="-273462">
                <a:lnSpc>
                  <a:spcPct val="150000"/>
                </a:lnSpc>
                <a:buSzPct val="145000"/>
                <a:buChar char="•"/>
                <a:defRPr sz="2800" b="0"/>
              </a:pPr>
              <a:r>
                <a:rPr sz="1969" dirty="0"/>
                <a:t>16 preserved supercharges</a:t>
              </a:r>
            </a:p>
            <a:p>
              <a:pPr algn="l">
                <a:defRPr sz="2800" b="0"/>
              </a:pPr>
              <a:r>
                <a:rPr sz="1969" dirty="0"/>
                <a:t>    Bosonic subgroup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"/>
                <p:cNvSpPr txBox="1"/>
                <p:nvPr/>
              </p:nvSpPr>
              <p:spPr>
                <a:xfrm>
                  <a:off x="640668" y="605329"/>
                  <a:ext cx="10171191" cy="5488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>
                  <a:lvl1pPr>
                    <a:defRPr b="0"/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(1,2)×</m:t>
                        </m:r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(3)×</m:t>
                        </m:r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  <m:r>
                          <a:rPr sz="2039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(5)</m:t>
                        </m:r>
                      </m:oMath>
                    </m:oMathPara>
                  </a14:m>
                  <a:endParaRPr sz="1266"/>
                </a:p>
              </p:txBody>
            </p:sp>
          </mc:Choice>
          <mc:Fallback xmlns="">
            <p:sp>
              <p:nvSpPr>
                <p:cNvPr id="246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668" y="605329"/>
                  <a:ext cx="10171191" cy="548890"/>
                </a:xfrm>
                <a:prstGeom prst="rect">
                  <a:avLst/>
                </a:prstGeom>
                <a:blipFill>
                  <a:blip r:embed="rId6"/>
                  <a:stretch>
                    <a:fillRect b="-1612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7" name="Rounded Rectangle"/>
            <p:cNvSpPr/>
            <p:nvPr/>
          </p:nvSpPr>
          <p:spPr>
            <a:xfrm>
              <a:off x="9981266" y="46321"/>
              <a:ext cx="1888928" cy="908774"/>
            </a:xfrm>
            <a:prstGeom prst="roundRect">
              <a:avLst>
                <a:gd name="adj" fmla="val 15000"/>
              </a:avLst>
            </a:prstGeom>
            <a:solidFill>
              <a:srgbClr val="4AAABB">
                <a:alpha val="3029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 sz="1266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8" name="Text"/>
                <p:cNvSpPr txBox="1"/>
                <p:nvPr/>
              </p:nvSpPr>
              <p:spPr>
                <a:xfrm>
                  <a:off x="9981266" y="222433"/>
                  <a:ext cx="1888929" cy="5565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>
                  <a:lvl1pPr>
                    <a:defRPr b="0"/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207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𝑂𝑆𝑝</m:t>
                        </m:r>
                        <m:r>
                          <a:rPr sz="207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(2,2|4)</m:t>
                        </m:r>
                      </m:oMath>
                    </m:oMathPara>
                  </a14:m>
                  <a:endParaRPr sz="1266"/>
                </a:p>
              </p:txBody>
            </p:sp>
          </mc:Choice>
          <mc:Fallback xmlns="">
            <p:sp>
              <p:nvSpPr>
                <p:cNvPr id="248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1266" y="222433"/>
                  <a:ext cx="1888929" cy="556551"/>
                </a:xfrm>
                <a:prstGeom prst="rect">
                  <a:avLst/>
                </a:prstGeom>
                <a:blipFill>
                  <a:blip r:embed="rId7"/>
                  <a:stretch>
                    <a:fillRect l="-6667" r="-7619" b="-1875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9" name="Arrow 1"/>
            <p:cNvSpPr/>
            <p:nvPr/>
          </p:nvSpPr>
          <p:spPr>
            <a:xfrm>
              <a:off x="8556853" y="114374"/>
              <a:ext cx="427565" cy="93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508" extrusionOk="0">
                  <a:moveTo>
                    <a:pt x="6851" y="2"/>
                  </a:moveTo>
                  <a:cubicBezTo>
                    <a:pt x="6743" y="16"/>
                    <a:pt x="6673" y="93"/>
                    <a:pt x="6673" y="230"/>
                  </a:cubicBezTo>
                  <a:lnTo>
                    <a:pt x="6673" y="2728"/>
                  </a:lnTo>
                  <a:cubicBezTo>
                    <a:pt x="6673" y="2997"/>
                    <a:pt x="6187" y="3225"/>
                    <a:pt x="5582" y="3225"/>
                  </a:cubicBezTo>
                  <a:lnTo>
                    <a:pt x="1091" y="3225"/>
                  </a:lnTo>
                  <a:cubicBezTo>
                    <a:pt x="497" y="3225"/>
                    <a:pt x="0" y="3446"/>
                    <a:pt x="0" y="3721"/>
                  </a:cubicBezTo>
                  <a:lnTo>
                    <a:pt x="0" y="10753"/>
                  </a:lnTo>
                  <a:lnTo>
                    <a:pt x="0" y="17783"/>
                  </a:lnTo>
                  <a:cubicBezTo>
                    <a:pt x="0" y="18053"/>
                    <a:pt x="485" y="18281"/>
                    <a:pt x="1091" y="18281"/>
                  </a:cubicBezTo>
                  <a:lnTo>
                    <a:pt x="5582" y="18281"/>
                  </a:lnTo>
                  <a:cubicBezTo>
                    <a:pt x="6175" y="18281"/>
                    <a:pt x="6673" y="18501"/>
                    <a:pt x="6673" y="18777"/>
                  </a:cubicBezTo>
                  <a:lnTo>
                    <a:pt x="6673" y="21276"/>
                  </a:lnTo>
                  <a:cubicBezTo>
                    <a:pt x="6673" y="21551"/>
                    <a:pt x="6934" y="21589"/>
                    <a:pt x="7267" y="21352"/>
                  </a:cubicBezTo>
                  <a:lnTo>
                    <a:pt x="21351" y="11180"/>
                  </a:lnTo>
                  <a:cubicBezTo>
                    <a:pt x="21517" y="11061"/>
                    <a:pt x="21588" y="10909"/>
                    <a:pt x="21588" y="10753"/>
                  </a:cubicBezTo>
                  <a:cubicBezTo>
                    <a:pt x="21600" y="10602"/>
                    <a:pt x="21517" y="10445"/>
                    <a:pt x="21351" y="10326"/>
                  </a:cubicBezTo>
                  <a:lnTo>
                    <a:pt x="7267" y="154"/>
                  </a:lnTo>
                  <a:cubicBezTo>
                    <a:pt x="7106" y="38"/>
                    <a:pt x="6959" y="-11"/>
                    <a:pt x="6851" y="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720AB59-800E-F347-26DD-F69F38B8AFD9}"/>
              </a:ext>
            </a:extLst>
          </p:cNvPr>
          <p:cNvGrpSpPr/>
          <p:nvPr/>
        </p:nvGrpSpPr>
        <p:grpSpPr>
          <a:xfrm>
            <a:off x="1656531" y="6039637"/>
            <a:ext cx="8878549" cy="676686"/>
            <a:chOff x="1656531" y="6039637"/>
            <a:chExt cx="8878549" cy="676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Equation">
                  <a:extLst>
                    <a:ext uri="{FF2B5EF4-FFF2-40B4-BE49-F238E27FC236}">
                      <a16:creationId xmlns:a16="http://schemas.microsoft.com/office/drawing/2014/main" id="{98BDFB22-0109-786A-C3E2-E9E7CD6ABF76}"/>
                    </a:ext>
                  </a:extLst>
                </p:cNvPr>
                <p:cNvSpPr txBox="1"/>
                <p:nvPr/>
              </p:nvSpPr>
              <p:spPr>
                <a:xfrm>
                  <a:off x="3986021" y="6109362"/>
                  <a:ext cx="3870740" cy="6069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 hangingPunct="0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ℬ</m:t>
                            </m:r>
                          </m:e>
                          <m:sub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</m:t>
                            </m:r>
                          </m:sub>
                        </m:sSub>
                        <m:r>
                          <a:rPr sz="253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×</m:t>
                        </m:r>
                        <m:sSub>
                          <m:sSubPr>
                            <m:ctrl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ℬ</m:t>
                            </m:r>
                          </m:e>
                          <m:sub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1</m:t>
                            </m:r>
                          </m:sub>
                        </m:sSub>
                        <m:r>
                          <a:rPr sz="253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=</m:t>
                        </m:r>
                        <m:r>
                          <a:rPr sz="253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ℐ</m:t>
                        </m:r>
                        <m:r>
                          <a:rPr sz="253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sSub>
                          <m:sSubPr>
                            <m:ctrl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ℬ</m:t>
                            </m:r>
                          </m:e>
                          <m:sub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2</m:t>
                            </m:r>
                          </m:sub>
                        </m:sSub>
                        <m:r>
                          <a:rPr sz="253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Helvetica Neue"/>
                          </a:rPr>
                          <m:t>+</m:t>
                        </m:r>
                        <m:limLow>
                          <m:limLowPr>
                            <m:ctrl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limLowPr>
                          <m:e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∑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Δ</m:t>
                            </m:r>
                          </m:lim>
                        </m:limLow>
                        <m:sSubSup>
                          <m:sSubSupPr>
                            <m:ctrl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SupPr>
                          <m:e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ℒ</m:t>
                            </m:r>
                          </m:e>
                          <m:sub>
                            <m: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0,[0,0]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sz="253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Helvetica Neue"/>
                              </a:rPr>
                              <m:t>Δ</m:t>
                            </m:r>
                          </m:sup>
                        </m:sSubSup>
                      </m:oMath>
                    </m:oMathPara>
                  </a14:m>
                  <a:endParaRPr sz="2531" kern="0" dirty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2" name="Equation">
                  <a:extLst>
                    <a:ext uri="{FF2B5EF4-FFF2-40B4-BE49-F238E27FC236}">
                      <a16:creationId xmlns:a16="http://schemas.microsoft.com/office/drawing/2014/main" id="{98BDFB22-0109-786A-C3E2-E9E7CD6ABF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6021" y="6109362"/>
                  <a:ext cx="3870740" cy="606961"/>
                </a:xfrm>
                <a:prstGeom prst="rect">
                  <a:avLst/>
                </a:prstGeom>
                <a:blipFill>
                  <a:blip r:embed="rId8"/>
                  <a:stretch>
                    <a:fillRect l="-980" r="-980" b="-1224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16 preserved supercharges…">
              <a:extLst>
                <a:ext uri="{FF2B5EF4-FFF2-40B4-BE49-F238E27FC236}">
                  <a16:creationId xmlns:a16="http://schemas.microsoft.com/office/drawing/2014/main" id="{4C662281-8D8F-4A68-2CEE-3F30A308FEF5}"/>
                </a:ext>
              </a:extLst>
            </p:cNvPr>
            <p:cNvSpPr txBox="1"/>
            <p:nvPr/>
          </p:nvSpPr>
          <p:spPr>
            <a:xfrm>
              <a:off x="1656531" y="6039637"/>
              <a:ext cx="8878549" cy="479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marL="273462" indent="-273462">
                <a:lnSpc>
                  <a:spcPct val="150000"/>
                </a:lnSpc>
                <a:buSzPct val="145000"/>
                <a:buChar char="•"/>
                <a:defRPr sz="2800" b="0"/>
              </a:pPr>
              <a:r>
                <a:rPr lang="en-US" sz="1969" dirty="0"/>
                <a:t>OPE e.g.</a:t>
              </a:r>
              <a:endParaRPr sz="1969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 advAuto="0"/>
      <p:bldP spid="25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9" name="Equation"/>
              <p:cNvSpPr txBox="1"/>
              <p:nvPr/>
            </p:nvSpPr>
            <p:spPr>
              <a:xfrm>
                <a:off x="3736697" y="2507242"/>
                <a:ext cx="4427429" cy="77309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672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ar-AE" sz="2672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r-AE" sz="267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b>
                          </m:sSub>
                        </m:den>
                      </m:f>
                      <m:r>
                        <a:rPr lang="ar-AE" sz="2672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72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sSub>
                        <m:sSubPr>
                          <m:ctrlP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ar-AE" sz="267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2672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sz="267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sz="2672"/>
              </a:p>
            </p:txBody>
          </p:sp>
        </mc:Choice>
        <mc:Fallback xmlns="">
          <p:sp>
            <p:nvSpPr>
              <p:cNvPr id="27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697" y="2507242"/>
                <a:ext cx="4427429" cy="773097"/>
              </a:xfrm>
              <a:prstGeom prst="rect">
                <a:avLst/>
              </a:prstGeom>
              <a:blipFill>
                <a:blip r:embed="rId2"/>
                <a:stretch>
                  <a:fillRect l="-1146" r="-573" b="-967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0" name="Equation"/>
              <p:cNvSpPr txBox="1"/>
              <p:nvPr/>
            </p:nvSpPr>
            <p:spPr>
              <a:xfrm>
                <a:off x="2478913" y="1388681"/>
                <a:ext cx="8566384" cy="103425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⟨⟨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)⟩⟩=</m:t>
                      </m:r>
                      <m:f>
                        <m:f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164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sub>
                            <m:sup>
                              <m:r>
                                <a:rPr sz="3164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3164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3164"/>
              </a:p>
            </p:txBody>
          </p:sp>
        </mc:Choice>
        <mc:Fallback xmlns="">
          <p:sp>
            <p:nvSpPr>
              <p:cNvPr id="28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913" y="1388681"/>
                <a:ext cx="8566384" cy="1034257"/>
              </a:xfrm>
              <a:prstGeom prst="rect">
                <a:avLst/>
              </a:prstGeom>
              <a:blipFill>
                <a:blip r:embed="rId3"/>
                <a:stretch>
                  <a:fillRect l="-1037" t="-1220" r="-1037" b="-975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Equation"/>
              <p:cNvSpPr txBox="1"/>
              <p:nvPr/>
            </p:nvSpPr>
            <p:spPr>
              <a:xfrm>
                <a:off x="2718270" y="5544072"/>
                <a:ext cx="6672468" cy="12176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372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72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sub>
                            <m:sup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372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72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14</m:t>
                              </m:r>
                            </m:sub>
                            <m:sup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sz="372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372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3726"/>
              </a:p>
            </p:txBody>
          </p:sp>
        </mc:Choice>
        <mc:Fallback xmlns="">
          <p:sp>
            <p:nvSpPr>
              <p:cNvPr id="28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270" y="5544072"/>
                <a:ext cx="6672468" cy="1217641"/>
              </a:xfrm>
              <a:prstGeom prst="rect">
                <a:avLst/>
              </a:prstGeom>
              <a:blipFill>
                <a:blip r:embed="rId4"/>
                <a:stretch>
                  <a:fillRect l="-380" t="-1031" r="-1711" b="-72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2" name="With cross ratio                      and"/>
          <p:cNvSpPr txBox="1"/>
          <p:nvPr/>
        </p:nvSpPr>
        <p:spPr>
          <a:xfrm>
            <a:off x="1866533" y="2705333"/>
            <a:ext cx="5900183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800" b="0"/>
            </a:lvl1pPr>
          </a:lstStyle>
          <a:p>
            <a:r>
              <a:rPr sz="1969"/>
              <a:t>With cross ratio</a:t>
            </a:r>
            <a:r>
              <a:rPr lang="en-US" sz="1969"/>
              <a:t>     </a:t>
            </a:r>
            <a:r>
              <a:rPr sz="1969"/>
              <a:t>                      and</a:t>
            </a:r>
          </a:p>
        </p:txBody>
      </p:sp>
      <p:sp>
        <p:nvSpPr>
          <p:cNvPr id="283" name="Simplest 4-point function"/>
          <p:cNvSpPr txBox="1">
            <a:spLocks noGrp="1"/>
          </p:cNvSpPr>
          <p:nvPr>
            <p:ph type="title" idx="4294967295"/>
          </p:nvPr>
        </p:nvSpPr>
        <p:spPr>
          <a:xfrm>
            <a:off x="1207612" y="11667"/>
            <a:ext cx="10482367" cy="840089"/>
          </a:xfrm>
          <a:prstGeom prst="rect">
            <a:avLst/>
          </a:prstGeom>
        </p:spPr>
        <p:txBody>
          <a:bodyPr>
            <a:noAutofit/>
          </a:bodyPr>
          <a:lstStyle>
            <a:lvl1pPr defTabSz="525779">
              <a:defRPr sz="7200"/>
            </a:lvl1pPr>
          </a:lstStyle>
          <a:p>
            <a:r>
              <a:rPr sz="4900"/>
              <a:t>Simplest 4-point function</a:t>
            </a:r>
          </a:p>
        </p:txBody>
      </p:sp>
      <p:grpSp>
        <p:nvGrpSpPr>
          <p:cNvPr id="318" name="Group"/>
          <p:cNvGrpSpPr/>
          <p:nvPr/>
        </p:nvGrpSpPr>
        <p:grpSpPr>
          <a:xfrm>
            <a:off x="1785089" y="3488747"/>
            <a:ext cx="8629796" cy="1836908"/>
            <a:chOff x="0" y="138864"/>
            <a:chExt cx="12273486" cy="2612492"/>
          </a:xfrm>
        </p:grpSpPr>
        <p:sp>
          <p:nvSpPr>
            <p:cNvPr id="284" name="Line"/>
            <p:cNvSpPr/>
            <p:nvPr/>
          </p:nvSpPr>
          <p:spPr>
            <a:xfrm>
              <a:off x="8794432" y="1697149"/>
              <a:ext cx="152288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85" name="Line"/>
            <p:cNvSpPr/>
            <p:nvPr/>
          </p:nvSpPr>
          <p:spPr>
            <a:xfrm>
              <a:off x="0" y="1697149"/>
              <a:ext cx="4018486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86" name="Line"/>
            <p:cNvSpPr/>
            <p:nvPr/>
          </p:nvSpPr>
          <p:spPr>
            <a:xfrm>
              <a:off x="571500" y="1697149"/>
              <a:ext cx="152288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87" name="Crossing equation:"/>
            <p:cNvSpPr txBox="1"/>
            <p:nvPr/>
          </p:nvSpPr>
          <p:spPr>
            <a:xfrm>
              <a:off x="4453321" y="138864"/>
              <a:ext cx="4018487" cy="5403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r>
                <a:rPr sz="2000"/>
                <a:t>Crossing equation:</a:t>
              </a:r>
            </a:p>
          </p:txBody>
        </p:sp>
        <p:pic>
          <p:nvPicPr>
            <p:cNvPr id="288" name="Screenshot 2021-07-18 at 19.36.38.png" descr="Screenshot 2021-07-18 at 19.36.38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0116" y="1724862"/>
              <a:ext cx="381001" cy="546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9" name="Circle"/>
            <p:cNvSpPr/>
            <p:nvPr/>
          </p:nvSpPr>
          <p:spPr>
            <a:xfrm>
              <a:off x="350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90" name="Circle"/>
            <p:cNvSpPr/>
            <p:nvPr/>
          </p:nvSpPr>
          <p:spPr>
            <a:xfrm>
              <a:off x="1366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91" name="Circle"/>
            <p:cNvSpPr/>
            <p:nvPr/>
          </p:nvSpPr>
          <p:spPr>
            <a:xfrm>
              <a:off x="2382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292" name="Circle"/>
            <p:cNvSpPr/>
            <p:nvPr/>
          </p:nvSpPr>
          <p:spPr>
            <a:xfrm>
              <a:off x="3398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3" name="Equation"/>
                <p:cNvSpPr txBox="1"/>
                <p:nvPr/>
              </p:nvSpPr>
              <p:spPr>
                <a:xfrm>
                  <a:off x="325268" y="1892497"/>
                  <a:ext cx="525820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29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268" y="1892497"/>
                  <a:ext cx="525820" cy="507763"/>
                </a:xfrm>
                <a:prstGeom prst="rect">
                  <a:avLst/>
                </a:prstGeom>
                <a:blipFill>
                  <a:blip r:embed="rId6"/>
                  <a:stretch>
                    <a:fillRect l="-6667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Equation"/>
                <p:cNvSpPr txBox="1"/>
                <p:nvPr/>
              </p:nvSpPr>
              <p:spPr>
                <a:xfrm>
                  <a:off x="1341268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29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1268" y="1892497"/>
                  <a:ext cx="535578" cy="507763"/>
                </a:xfrm>
                <a:prstGeom prst="rect">
                  <a:avLst/>
                </a:prstGeom>
                <a:blipFill>
                  <a:blip r:embed="rId7"/>
                  <a:stretch>
                    <a:fillRect l="-10000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Equation"/>
                <p:cNvSpPr txBox="1"/>
                <p:nvPr/>
              </p:nvSpPr>
              <p:spPr>
                <a:xfrm>
                  <a:off x="2357268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29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7268" y="1892497"/>
                  <a:ext cx="535578" cy="507763"/>
                </a:xfrm>
                <a:prstGeom prst="rect">
                  <a:avLst/>
                </a:prstGeom>
                <a:blipFill>
                  <a:blip r:embed="rId8"/>
                  <a:stretch>
                    <a:fillRect l="-10000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Equation"/>
                <p:cNvSpPr txBox="1"/>
                <p:nvPr/>
              </p:nvSpPr>
              <p:spPr>
                <a:xfrm>
                  <a:off x="3373267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29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267" y="1892497"/>
                  <a:ext cx="535578" cy="507763"/>
                </a:xfrm>
                <a:prstGeom prst="rect">
                  <a:avLst/>
                </a:prstGeom>
                <a:blipFill>
                  <a:blip r:embed="rId9"/>
                  <a:stretch>
                    <a:fillRect l="-9677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7" name="Oval"/>
            <p:cNvSpPr/>
            <p:nvPr/>
          </p:nvSpPr>
          <p:spPr>
            <a:xfrm>
              <a:off x="4661146" y="1195855"/>
              <a:ext cx="2939856" cy="1002589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8" name="Equation"/>
                <p:cNvSpPr txBox="1"/>
                <p:nvPr/>
              </p:nvSpPr>
              <p:spPr>
                <a:xfrm>
                  <a:off x="4087085" y="1330871"/>
                  <a:ext cx="526640" cy="6154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81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sz="2812" dirty="0"/>
                </a:p>
              </p:txBody>
            </p:sp>
          </mc:Choice>
          <mc:Fallback xmlns="">
            <p:sp>
              <p:nvSpPr>
                <p:cNvPr id="29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085" y="1330871"/>
                  <a:ext cx="526640" cy="615463"/>
                </a:xfrm>
                <a:prstGeom prst="rect">
                  <a:avLst/>
                </a:prstGeom>
                <a:blipFill>
                  <a:blip r:embed="rId10"/>
                  <a:stretch>
                    <a:fillRect l="-6667" r="-666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9" name="Equation"/>
                <p:cNvSpPr txBox="1"/>
                <p:nvPr/>
              </p:nvSpPr>
              <p:spPr>
                <a:xfrm>
                  <a:off x="7696477" y="1330871"/>
                  <a:ext cx="526640" cy="6154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812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sz="2812" dirty="0"/>
                </a:p>
              </p:txBody>
            </p:sp>
          </mc:Choice>
          <mc:Fallback xmlns="">
            <p:sp>
              <p:nvSpPr>
                <p:cNvPr id="29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6477" y="1330871"/>
                  <a:ext cx="526640" cy="615463"/>
                </a:xfrm>
                <a:prstGeom prst="rect">
                  <a:avLst/>
                </a:prstGeom>
                <a:blipFill>
                  <a:blip r:embed="rId11"/>
                  <a:stretch>
                    <a:fillRect l="-6667" r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0" name="Line"/>
            <p:cNvSpPr/>
            <p:nvPr/>
          </p:nvSpPr>
          <p:spPr>
            <a:xfrm>
              <a:off x="8255000" y="1697149"/>
              <a:ext cx="4018486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01" name="Circle"/>
            <p:cNvSpPr/>
            <p:nvPr/>
          </p:nvSpPr>
          <p:spPr>
            <a:xfrm>
              <a:off x="8605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02" name="Circle"/>
            <p:cNvSpPr/>
            <p:nvPr/>
          </p:nvSpPr>
          <p:spPr>
            <a:xfrm>
              <a:off x="9621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03" name="Circle"/>
            <p:cNvSpPr/>
            <p:nvPr/>
          </p:nvSpPr>
          <p:spPr>
            <a:xfrm>
              <a:off x="10637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04" name="Circle"/>
            <p:cNvSpPr/>
            <p:nvPr/>
          </p:nvSpPr>
          <p:spPr>
            <a:xfrm>
              <a:off x="11653614" y="1613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5" name="Equation"/>
                <p:cNvSpPr txBox="1"/>
                <p:nvPr/>
              </p:nvSpPr>
              <p:spPr>
                <a:xfrm>
                  <a:off x="8580267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30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0267" y="1892497"/>
                  <a:ext cx="535578" cy="507763"/>
                </a:xfrm>
                <a:prstGeom prst="rect">
                  <a:avLst/>
                </a:prstGeom>
                <a:blipFill>
                  <a:blip r:embed="rId12"/>
                  <a:stretch>
                    <a:fillRect l="-6452" r="-3226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6" name="Equation"/>
                <p:cNvSpPr txBox="1"/>
                <p:nvPr/>
              </p:nvSpPr>
              <p:spPr>
                <a:xfrm>
                  <a:off x="9596268" y="1892497"/>
                  <a:ext cx="525820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30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6268" y="1892497"/>
                  <a:ext cx="525820" cy="507763"/>
                </a:xfrm>
                <a:prstGeom prst="rect">
                  <a:avLst/>
                </a:prstGeom>
                <a:blipFill>
                  <a:blip r:embed="rId13"/>
                  <a:stretch>
                    <a:fillRect l="-10345" r="-3448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Equation"/>
                <p:cNvSpPr txBox="1"/>
                <p:nvPr/>
              </p:nvSpPr>
              <p:spPr>
                <a:xfrm>
                  <a:off x="10612268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30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2268" y="1892497"/>
                  <a:ext cx="535578" cy="507763"/>
                </a:xfrm>
                <a:prstGeom prst="rect">
                  <a:avLst/>
                </a:prstGeom>
                <a:blipFill>
                  <a:blip r:embed="rId14"/>
                  <a:stretch>
                    <a:fillRect l="-10000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" name="Equation"/>
                <p:cNvSpPr txBox="1"/>
                <p:nvPr/>
              </p:nvSpPr>
              <p:spPr>
                <a:xfrm>
                  <a:off x="11628268" y="1892497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30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8268" y="1892497"/>
                  <a:ext cx="535578" cy="507763"/>
                </a:xfrm>
                <a:prstGeom prst="rect">
                  <a:avLst/>
                </a:prstGeom>
                <a:blipFill>
                  <a:blip r:embed="rId15"/>
                  <a:stretch>
                    <a:fillRect l="-9677" r="-3226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9" name="Circle"/>
            <p:cNvSpPr/>
            <p:nvPr/>
          </p:nvSpPr>
          <p:spPr>
            <a:xfrm>
              <a:off x="5049614" y="1232329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10" name="Circle"/>
            <p:cNvSpPr/>
            <p:nvPr/>
          </p:nvSpPr>
          <p:spPr>
            <a:xfrm>
              <a:off x="5253034" y="2029824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11" name="Circle"/>
            <p:cNvSpPr/>
            <p:nvPr/>
          </p:nvSpPr>
          <p:spPr>
            <a:xfrm>
              <a:off x="7070805" y="1953624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12" name="Circle"/>
            <p:cNvSpPr/>
            <p:nvPr/>
          </p:nvSpPr>
          <p:spPr>
            <a:xfrm>
              <a:off x="6645870" y="1164105"/>
              <a:ext cx="167641" cy="167641"/>
            </a:xfrm>
            <a:prstGeom prst="ellipse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3" name="Equation"/>
                <p:cNvSpPr txBox="1"/>
                <p:nvPr/>
              </p:nvSpPr>
              <p:spPr>
                <a:xfrm>
                  <a:off x="5186751" y="1425192"/>
                  <a:ext cx="525820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31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6751" y="1425192"/>
                  <a:ext cx="525820" cy="507763"/>
                </a:xfrm>
                <a:prstGeom prst="rect">
                  <a:avLst/>
                </a:prstGeom>
                <a:blipFill>
                  <a:blip r:embed="rId16"/>
                  <a:stretch>
                    <a:fillRect l="-6667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4" name="Equation"/>
                <p:cNvSpPr txBox="1"/>
                <p:nvPr/>
              </p:nvSpPr>
              <p:spPr>
                <a:xfrm>
                  <a:off x="5331814" y="2243593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31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814" y="2243593"/>
                  <a:ext cx="535578" cy="507763"/>
                </a:xfrm>
                <a:prstGeom prst="rect">
                  <a:avLst/>
                </a:prstGeom>
                <a:blipFill>
                  <a:blip r:embed="rId17"/>
                  <a:stretch>
                    <a:fillRect l="-6452" r="-3226" b="-1724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5" name="Equation"/>
                <p:cNvSpPr txBox="1"/>
                <p:nvPr/>
              </p:nvSpPr>
              <p:spPr>
                <a:xfrm>
                  <a:off x="7255737" y="2093613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31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5737" y="2093613"/>
                  <a:ext cx="535578" cy="507763"/>
                </a:xfrm>
                <a:prstGeom prst="rect">
                  <a:avLst/>
                </a:prstGeom>
                <a:blipFill>
                  <a:blip r:embed="rId18"/>
                  <a:stretch>
                    <a:fillRect l="-6667" r="-3333" b="-1785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6" name="Equation"/>
                <p:cNvSpPr txBox="1"/>
                <p:nvPr/>
              </p:nvSpPr>
              <p:spPr>
                <a:xfrm>
                  <a:off x="6696292" y="1399792"/>
                  <a:ext cx="535578" cy="5077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sz="232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sz="2320"/>
                </a:p>
              </p:txBody>
            </p:sp>
          </mc:Choice>
          <mc:Fallback xmlns="">
            <p:sp>
              <p:nvSpPr>
                <p:cNvPr id="31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6292" y="1399792"/>
                  <a:ext cx="535578" cy="507763"/>
                </a:xfrm>
                <a:prstGeom prst="rect">
                  <a:avLst/>
                </a:prstGeom>
                <a:blipFill>
                  <a:blip r:embed="rId19"/>
                  <a:stretch>
                    <a:fillRect l="-10000" r="-3333" b="-1724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7" name="Line"/>
            <p:cNvSpPr/>
            <p:nvPr/>
          </p:nvSpPr>
          <p:spPr>
            <a:xfrm>
              <a:off x="6254387" y="2189843"/>
              <a:ext cx="16764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Equation"/>
              <p:cNvSpPr txBox="1"/>
              <p:nvPr/>
            </p:nvSpPr>
            <p:spPr>
              <a:xfrm>
                <a:off x="5111024" y="992536"/>
                <a:ext cx="1229439" cy="34958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sz="2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sz="2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sz="2250"/>
              </a:p>
            </p:txBody>
          </p:sp>
        </mc:Choice>
        <mc:Fallback xmlns="">
          <p:sp>
            <p:nvSpPr>
              <p:cNvPr id="31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024" y="992536"/>
                <a:ext cx="1229439" cy="349583"/>
              </a:xfrm>
              <a:prstGeom prst="rect">
                <a:avLst/>
              </a:prstGeom>
              <a:blipFill>
                <a:blip r:embed="rId20"/>
                <a:stretch>
                  <a:fillRect l="-4082" t="-3571" r="-1020" b="-17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The simplest operator in  :"/>
              <p:cNvSpPr txBox="1"/>
              <p:nvPr/>
            </p:nvSpPr>
            <p:spPr>
              <a:xfrm>
                <a:off x="1647848" y="868172"/>
                <a:ext cx="3809829" cy="4577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algn="l">
                  <a:defRPr sz="2800" b="0"/>
                </a:pPr>
                <a:r>
                  <a:rPr sz="1969"/>
                  <a:t>The simplest operator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5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5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sz="256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sz="1969"/>
                  <a:t>:</a:t>
                </a:r>
              </a:p>
            </p:txBody>
          </p:sp>
        </mc:Choice>
        <mc:Fallback xmlns="">
          <p:sp>
            <p:nvSpPr>
              <p:cNvPr id="320" name="The simplest operator in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848" y="868172"/>
                <a:ext cx="3809829" cy="457754"/>
              </a:xfrm>
              <a:prstGeom prst="rect">
                <a:avLst/>
              </a:prstGeom>
              <a:blipFill>
                <a:blip r:embed="rId21"/>
                <a:stretch>
                  <a:fillRect l="-2990" b="-1891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 advAuto="0"/>
      <p:bldP spid="31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ounded Rectangle"/>
          <p:cNvSpPr/>
          <p:nvPr/>
        </p:nvSpPr>
        <p:spPr>
          <a:xfrm>
            <a:off x="3638293" y="2273411"/>
            <a:ext cx="5144007" cy="888596"/>
          </a:xfrm>
          <a:prstGeom prst="roundRect">
            <a:avLst>
              <a:gd name="adj" fmla="val 15000"/>
            </a:avLst>
          </a:prstGeom>
          <a:solidFill>
            <a:srgbClr val="4AAABB">
              <a:alpha val="30296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 sz="126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Equation"/>
              <p:cNvSpPr txBox="1"/>
              <p:nvPr/>
            </p:nvSpPr>
            <p:spPr>
              <a:xfrm>
                <a:off x="3896984" y="2436334"/>
                <a:ext cx="4652236" cy="56380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𝔽</m:t>
                      </m:r>
                      <m:sSup>
                        <m:sSupPr>
                          <m:ctrlP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sz="330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330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3305"/>
              </a:p>
            </p:txBody>
          </p:sp>
        </mc:Choice>
        <mc:Fallback xmlns="">
          <p:sp>
            <p:nvSpPr>
              <p:cNvPr id="32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984" y="2436334"/>
                <a:ext cx="4652236" cy="563809"/>
              </a:xfrm>
              <a:prstGeom prst="rect">
                <a:avLst/>
              </a:prstGeom>
              <a:blipFill>
                <a:blip r:embed="rId2"/>
                <a:stretch>
                  <a:fillRect l="-1362" r="-2725" b="-2222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4" name="[Liendo Meneghelli Mitev ‘17]"/>
          <p:cNvSpPr txBox="1"/>
          <p:nvPr/>
        </p:nvSpPr>
        <p:spPr>
          <a:xfrm>
            <a:off x="9127382" y="2583072"/>
            <a:ext cx="226023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266"/>
              <a:t>[</a:t>
            </a:r>
            <a:r>
              <a:rPr sz="1266" err="1"/>
              <a:t>Liendo</a:t>
            </a:r>
            <a:r>
              <a:rPr sz="1266"/>
              <a:t> </a:t>
            </a:r>
            <a:r>
              <a:rPr sz="1266" err="1"/>
              <a:t>Meneghelli</a:t>
            </a:r>
            <a:r>
              <a:rPr sz="1266"/>
              <a:t> </a:t>
            </a:r>
            <a:r>
              <a:rPr sz="1266" err="1"/>
              <a:t>Mitev</a:t>
            </a:r>
            <a:r>
              <a:rPr sz="1266"/>
              <a:t> ‘17]</a:t>
            </a:r>
          </a:p>
        </p:txBody>
      </p:sp>
      <p:sp>
        <p:nvSpPr>
          <p:cNvPr id="325" name="Constraints of superconformal symmetry"/>
          <p:cNvSpPr txBox="1">
            <a:spLocks noGrp="1"/>
          </p:cNvSpPr>
          <p:nvPr>
            <p:ph type="title" idx="4294967295"/>
          </p:nvPr>
        </p:nvSpPr>
        <p:spPr>
          <a:xfrm>
            <a:off x="752477" y="-95907"/>
            <a:ext cx="10814432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32993">
              <a:defRPr sz="4560"/>
            </a:lvl1pPr>
          </a:lstStyle>
          <a:p>
            <a:r>
              <a:t>Constraints of </a:t>
            </a:r>
            <a:r>
              <a:rPr err="1"/>
              <a:t>superconformal</a:t>
            </a:r>
            <a:r>
              <a:t> symmetry</a:t>
            </a:r>
          </a:p>
        </p:txBody>
      </p:sp>
      <p:grpSp>
        <p:nvGrpSpPr>
          <p:cNvPr id="329" name="Group"/>
          <p:cNvGrpSpPr/>
          <p:nvPr/>
        </p:nvGrpSpPr>
        <p:grpSpPr>
          <a:xfrm>
            <a:off x="1656726" y="3103130"/>
            <a:ext cx="8878549" cy="1265018"/>
            <a:chOff x="0" y="229495"/>
            <a:chExt cx="12627269" cy="17991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6" name="Equation"/>
                <p:cNvSpPr txBox="1"/>
                <p:nvPr/>
              </p:nvSpPr>
              <p:spPr>
                <a:xfrm>
                  <a:off x="1092794" y="1241725"/>
                  <a:ext cx="11507379" cy="7869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16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sz="316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6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316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sz="316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164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sz="3164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sz="3164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64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3164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sSubSup>
                          <m:sSubSupPr>
                            <m:ctrlPr>
                              <a:rPr sz="316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3164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sz="3164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𝐵𝑃𝑆</m:t>
                            </m:r>
                          </m:sub>
                          <m:sup>
                            <m:r>
                              <a:rPr sz="3164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sz="3164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164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sSub>
                              <m:sSubPr>
                                <m:ctrlPr>
                                  <a:rPr sz="3164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164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ℬ</m:t>
                                </m:r>
                              </m:e>
                              <m:sub>
                                <m:r>
                                  <a:rPr sz="3164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3164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sz="316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16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</m:sSub>
                        <m:sSubSup>
                          <m:sSubSupPr>
                            <m:ctrlP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1,1,</m:t>
                            </m:r>
                            <m:r>
                              <m:rPr>
                                <m:sty m:val="p"/>
                              </m:rP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  <m:sup>
                            <m: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3164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</m:sSub>
                        <m:r>
                          <a:rPr sz="3164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164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3164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3164"/>
                </a:p>
              </p:txBody>
            </p:sp>
          </mc:Choice>
          <mc:Fallback xmlns="">
            <p:sp>
              <p:nvSpPr>
                <p:cNvPr id="32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794" y="1241725"/>
                  <a:ext cx="11507379" cy="786905"/>
                </a:xfrm>
                <a:prstGeom prst="rect">
                  <a:avLst/>
                </a:prstGeom>
                <a:blipFill>
                  <a:blip r:embed="rId3"/>
                  <a:stretch>
                    <a:fillRect l="-1254" r="-1097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7" name="Operator Product Expansion"/>
            <p:cNvSpPr txBox="1"/>
            <p:nvPr/>
          </p:nvSpPr>
          <p:spPr>
            <a:xfrm>
              <a:off x="0" y="554315"/>
              <a:ext cx="12627269" cy="533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 b="0"/>
              </a:lvl1pPr>
            </a:lstStyle>
            <a:p>
              <a:r>
                <a:rPr sz="1969"/>
                <a:t>Operator Product Expansion</a:t>
              </a:r>
            </a:p>
          </p:txBody>
        </p:sp>
        <p:sp>
          <p:nvSpPr>
            <p:cNvPr id="328" name="Line"/>
            <p:cNvSpPr/>
            <p:nvPr/>
          </p:nvSpPr>
          <p:spPr>
            <a:xfrm flipH="1">
              <a:off x="6313632" y="229495"/>
              <a:ext cx="1397968" cy="1073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grpSp>
        <p:nvGrpSpPr>
          <p:cNvPr id="332" name="Group"/>
          <p:cNvGrpSpPr/>
          <p:nvPr/>
        </p:nvGrpSpPr>
        <p:grpSpPr>
          <a:xfrm>
            <a:off x="6841283" y="1138468"/>
            <a:ext cx="3289784" cy="1285118"/>
            <a:chOff x="0" y="-5063"/>
            <a:chExt cx="4678803" cy="1827721"/>
          </a:xfrm>
        </p:grpSpPr>
        <p:sp>
          <p:nvSpPr>
            <p:cNvPr id="330" name="Known differential operator"/>
            <p:cNvSpPr txBox="1"/>
            <p:nvPr/>
          </p:nvSpPr>
          <p:spPr>
            <a:xfrm>
              <a:off x="0" y="-5063"/>
              <a:ext cx="4678803" cy="533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 b="0"/>
              </a:lvl1pPr>
            </a:lstStyle>
            <a:p>
              <a:r>
                <a:rPr sz="1969"/>
                <a:t>Known differential operator</a:t>
              </a:r>
            </a:p>
          </p:txBody>
        </p:sp>
        <p:sp>
          <p:nvSpPr>
            <p:cNvPr id="331" name="Line"/>
            <p:cNvSpPr/>
            <p:nvPr/>
          </p:nvSpPr>
          <p:spPr>
            <a:xfrm flipV="1">
              <a:off x="144394" y="478199"/>
              <a:ext cx="1592109" cy="134445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grpSp>
        <p:nvGrpSpPr>
          <p:cNvPr id="338" name="Group"/>
          <p:cNvGrpSpPr/>
          <p:nvPr/>
        </p:nvGrpSpPr>
        <p:grpSpPr>
          <a:xfrm>
            <a:off x="190393" y="655425"/>
            <a:ext cx="8950260" cy="1745384"/>
            <a:chOff x="1045486" y="-6813"/>
            <a:chExt cx="12729261" cy="24823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3" name="Equation"/>
                <p:cNvSpPr txBox="1"/>
                <p:nvPr/>
              </p:nvSpPr>
              <p:spPr>
                <a:xfrm>
                  <a:off x="4246464" y="512514"/>
                  <a:ext cx="4626406" cy="9197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898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  <m:r>
                          <a:rPr sz="1898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=1+</m:t>
                        </m:r>
                        <m:sSubSup>
                          <m:sSubSupPr>
                            <m:ctrlP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𝐵𝑃𝑆</m:t>
                            </m:r>
                          </m:sub>
                          <m:sup>
                            <m: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sz="1898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circle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circle</m:t>
                                </m:r>
                              </m:sub>
                              <m:sup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num>
                          <m:den>
                            <m:r>
                              <a:rPr sz="1898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circle</m:t>
                                </m:r>
                              </m:sub>
                              <m:sup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sz="1898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sz="1898"/>
                </a:p>
              </p:txBody>
            </p:sp>
          </mc:Choice>
          <mc:Fallback xmlns="">
            <p:sp>
              <p:nvSpPr>
                <p:cNvPr id="33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6464" y="512514"/>
                  <a:ext cx="4626406" cy="919773"/>
                </a:xfrm>
                <a:prstGeom prst="rect">
                  <a:avLst/>
                </a:prstGeom>
                <a:blipFill>
                  <a:blip r:embed="rId4"/>
                  <a:stretch>
                    <a:fillRect l="-1167" b="-11538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4" name="Studying the related topological sector"/>
            <p:cNvSpPr txBox="1"/>
            <p:nvPr/>
          </p:nvSpPr>
          <p:spPr>
            <a:xfrm>
              <a:off x="1045486" y="-6813"/>
              <a:ext cx="12627268" cy="487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500" b="0"/>
              </a:lvl1pPr>
            </a:lstStyle>
            <a:p>
              <a:r>
                <a:rPr sz="1758"/>
                <a:t>Studying the related topological sector</a:t>
              </a:r>
            </a:p>
          </p:txBody>
        </p:sp>
        <p:sp>
          <p:nvSpPr>
            <p:cNvPr id="335" name="reproduced by integrability"/>
            <p:cNvSpPr txBox="1"/>
            <p:nvPr/>
          </p:nvSpPr>
          <p:spPr>
            <a:xfrm>
              <a:off x="1147479" y="1363293"/>
              <a:ext cx="12627268" cy="487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500" b="0"/>
              </a:lvl1pPr>
            </a:lstStyle>
            <a:p>
              <a:r>
                <a:rPr sz="1758"/>
                <a:t>reproduced by integrability </a:t>
              </a:r>
            </a:p>
          </p:txBody>
        </p:sp>
        <p:sp>
          <p:nvSpPr>
            <p:cNvPr id="336" name="[Cavaglià, Gromov, Julius, MP ’22]"/>
            <p:cNvSpPr txBox="1"/>
            <p:nvPr/>
          </p:nvSpPr>
          <p:spPr>
            <a:xfrm>
              <a:off x="4501407" y="1726265"/>
              <a:ext cx="3376789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1800"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 sz="1266" dirty="0"/>
                <a:t>[</a:t>
              </a:r>
              <a:r>
                <a:rPr sz="1266" dirty="0" err="1"/>
                <a:t>Cavaglià</a:t>
              </a:r>
              <a:r>
                <a:rPr sz="1266" dirty="0"/>
                <a:t>, </a:t>
              </a:r>
              <a:r>
                <a:rPr lang="en-GB" sz="1266" dirty="0"/>
                <a:t>NG</a:t>
              </a:r>
              <a:r>
                <a:rPr sz="1266" dirty="0"/>
                <a:t>, Julius, </a:t>
              </a:r>
              <a:r>
                <a:rPr lang="en-GB" sz="1266" b="1" dirty="0" err="1"/>
                <a:t>Preti</a:t>
              </a:r>
              <a:r>
                <a:rPr sz="1266" dirty="0"/>
                <a:t> ’22]</a:t>
              </a:r>
            </a:p>
          </p:txBody>
        </p:sp>
        <p:sp>
          <p:nvSpPr>
            <p:cNvPr id="337" name="Line"/>
            <p:cNvSpPr/>
            <p:nvPr/>
          </p:nvSpPr>
          <p:spPr>
            <a:xfrm flipH="1" flipV="1">
              <a:off x="8460667" y="1285095"/>
              <a:ext cx="436617" cy="11904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grpSp>
        <p:nvGrpSpPr>
          <p:cNvPr id="348" name="Group"/>
          <p:cNvGrpSpPr/>
          <p:nvPr/>
        </p:nvGrpSpPr>
        <p:grpSpPr>
          <a:xfrm>
            <a:off x="573185" y="4442272"/>
            <a:ext cx="11333036" cy="2261654"/>
            <a:chOff x="-1504471" y="112299"/>
            <a:chExt cx="16118095" cy="3216573"/>
          </a:xfrm>
        </p:grpSpPr>
        <p:sp>
          <p:nvSpPr>
            <p:cNvPr id="339" name="Line"/>
            <p:cNvSpPr/>
            <p:nvPr/>
          </p:nvSpPr>
          <p:spPr>
            <a:xfrm flipH="1" flipV="1">
              <a:off x="11016982" y="126399"/>
              <a:ext cx="173237" cy="18199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0" name="singlets of  ,…"/>
                <p:cNvSpPr txBox="1"/>
                <p:nvPr/>
              </p:nvSpPr>
              <p:spPr>
                <a:xfrm>
                  <a:off x="10595138" y="1947642"/>
                  <a:ext cx="4018486" cy="8158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>
                    <a:defRPr b="0"/>
                  </a:pPr>
                  <a:r>
                    <a:rPr sz="1266" b="1">
                      <a:solidFill>
                        <a:schemeClr val="accent5">
                          <a:hueOff val="-82419"/>
                          <a:satOff val="-9513"/>
                          <a:lumOff val="-16343"/>
                        </a:schemeClr>
                      </a:solidFill>
                    </a:rPr>
                    <a:t>singlets</a:t>
                  </a:r>
                  <a:r>
                    <a:rPr sz="1266" b="1"/>
                    <a:t> </a:t>
                  </a:r>
                  <a:r>
                    <a:rPr sz="1266"/>
                    <a:t>of</a:t>
                  </a:r>
                  <a:r>
                    <a:rPr sz="1266" b="1"/>
                    <a:t> </a:t>
                  </a:r>
                  <a14:m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𝑆𝑂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(5)×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𝑆𝑂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(3)</m:t>
                      </m:r>
                    </m:oMath>
                  </a14:m>
                  <a:r>
                    <a:rPr sz="1266"/>
                    <a:t>,</a:t>
                  </a:r>
                </a:p>
                <a:p>
                  <a:r>
                    <a:rPr sz="1266"/>
                    <a:t>nontrivial dimensions</a:t>
                  </a:r>
                </a:p>
              </p:txBody>
            </p:sp>
          </mc:Choice>
          <mc:Fallback xmlns="">
            <p:sp>
              <p:nvSpPr>
                <p:cNvPr id="340" name="singlets of  ,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5138" y="1947642"/>
                  <a:ext cx="4018486" cy="815815"/>
                </a:xfrm>
                <a:prstGeom prst="rect">
                  <a:avLst/>
                </a:prstGeom>
                <a:blipFill>
                  <a:blip r:embed="rId5"/>
                  <a:stretch>
                    <a:fillRect l="-2691" b="-1087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1" name="Equation"/>
                <p:cNvSpPr txBox="1"/>
                <p:nvPr/>
              </p:nvSpPr>
              <p:spPr>
                <a:xfrm>
                  <a:off x="-1314691" y="1074748"/>
                  <a:ext cx="1616123" cy="4462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2039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039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sz="2039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r>
                          <a:rPr sz="2039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2039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2039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sz="2039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sz="2039">
                    <a:solidFill>
                      <a:srgbClr val="5C5C5C"/>
                    </a:solidFill>
                  </a:endParaRPr>
                </a:p>
              </p:txBody>
            </p:sp>
          </mc:Choice>
          <mc:Fallback xmlns="">
            <p:sp>
              <p:nvSpPr>
                <p:cNvPr id="34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314691" y="1074748"/>
                  <a:ext cx="1616123" cy="446299"/>
                </a:xfrm>
                <a:prstGeom prst="rect">
                  <a:avLst/>
                </a:prstGeom>
                <a:blipFill>
                  <a:blip r:embed="rId6"/>
                  <a:stretch>
                    <a:fillRect l="-6667" r="-4444" b="-36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2" name="Equation"/>
                <p:cNvSpPr txBox="1"/>
                <p:nvPr/>
              </p:nvSpPr>
              <p:spPr>
                <a:xfrm>
                  <a:off x="-1384889" y="1720203"/>
                  <a:ext cx="4842806" cy="484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ℬ</m:t>
                                </m:r>
                              </m:e>
                              <m:sub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ar-AE" sz="2039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 sz="2039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ar-AE" sz="2039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ar-AE" sz="2039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d>
                          <m:dPr>
                            <m:ctrlP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ar-AE" sz="2039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(1,2,4;</m:t>
                            </m:r>
                            <m: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ar-AE" sz="2039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sz="2039">
                    <a:solidFill>
                      <a:srgbClr val="5C5C5C"/>
                    </a:solidFill>
                  </a:endParaRPr>
                </a:p>
              </p:txBody>
            </p:sp>
          </mc:Choice>
          <mc:Fallback xmlns="">
            <p:sp>
              <p:nvSpPr>
                <p:cNvPr id="342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384889" y="1720203"/>
                  <a:ext cx="4842806" cy="484783"/>
                </a:xfrm>
                <a:prstGeom prst="rect">
                  <a:avLst/>
                </a:prstGeom>
                <a:blipFill>
                  <a:blip r:embed="rId7"/>
                  <a:stretch>
                    <a:fillRect l="-1859" b="-28571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3" name="Equation"/>
                <p:cNvSpPr txBox="1"/>
                <p:nvPr/>
              </p:nvSpPr>
              <p:spPr>
                <a:xfrm>
                  <a:off x="-1307301" y="2493088"/>
                  <a:ext cx="8078704" cy="8357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sub>
                        </m:sSub>
                        <m:r>
                          <a:rPr lang="ar-AE" sz="2039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 sz="2039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ar-AE" sz="2039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m:rPr>
                                <m:sty m:val="p"/>
                              </m:rP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l-GR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l-GR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ar-AE" sz="2039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ar-AE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m:rPr>
                                <m:sty m:val="p"/>
                              </m:rP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+2,2(</m:t>
                            </m:r>
                            <m:r>
                              <m:rPr>
                                <m:sty m:val="p"/>
                              </m:rP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+2);</m:t>
                            </m:r>
                            <m: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el-GR" sz="2039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sz="2039">
                    <a:solidFill>
                      <a:srgbClr val="5C5C5C"/>
                    </a:solidFill>
                  </a:endParaRPr>
                </a:p>
              </p:txBody>
            </p:sp>
          </mc:Choice>
          <mc:Fallback xmlns="">
            <p:sp>
              <p:nvSpPr>
                <p:cNvPr id="34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307301" y="2493088"/>
                  <a:ext cx="8078704" cy="835784"/>
                </a:xfrm>
                <a:prstGeom prst="rect">
                  <a:avLst/>
                </a:prstGeom>
                <a:blipFill>
                  <a:blip r:embed="rId8"/>
                  <a:stretch>
                    <a:fillRect l="-1116" b="-1276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4" name="Superconformal blocks"/>
            <p:cNvSpPr txBox="1"/>
            <p:nvPr/>
          </p:nvSpPr>
          <p:spPr>
            <a:xfrm>
              <a:off x="252007" y="112299"/>
              <a:ext cx="3875314" cy="964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 b="0"/>
              </a:lvl1pPr>
            </a:lstStyle>
            <a:p>
              <a:r>
                <a:rPr sz="1969"/>
                <a:t>Superconformal blocks</a:t>
              </a:r>
            </a:p>
          </p:txBody>
        </p:sp>
        <p:sp>
          <p:nvSpPr>
            <p:cNvPr id="345" name="Rounded Rectangle"/>
            <p:cNvSpPr/>
            <p:nvPr/>
          </p:nvSpPr>
          <p:spPr>
            <a:xfrm>
              <a:off x="-1504471" y="146791"/>
              <a:ext cx="8325671" cy="3164878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Equation">
                <a:extLst>
                  <a:ext uri="{FF2B5EF4-FFF2-40B4-BE49-F238E27FC236}">
                    <a16:creationId xmlns:a16="http://schemas.microsoft.com/office/drawing/2014/main" id="{0C8A2463-7694-97CF-888A-9BAE95123EB7}"/>
                  </a:ext>
                </a:extLst>
              </p:cNvPr>
              <p:cNvSpPr txBox="1"/>
              <p:nvPr/>
            </p:nvSpPr>
            <p:spPr>
              <a:xfrm>
                <a:off x="4959921" y="716379"/>
                <a:ext cx="2500749" cy="381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2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circle</m:t>
                          </m:r>
                        </m:sub>
                      </m:sSub>
                      <m:r>
                        <a:rPr lang="ar-A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⟩=</m:t>
                      </m:r>
                      <m:f>
                        <m:fPr>
                          <m:ctrlP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ar-AE" sz="1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ar-AE" sz="1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ar-AE" sz="12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rad>
                      <m:r>
                        <a:rPr lang="ar-AE" sz="12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Equation">
                <a:extLst>
                  <a:ext uri="{FF2B5EF4-FFF2-40B4-BE49-F238E27FC236}">
                    <a16:creationId xmlns:a16="http://schemas.microsoft.com/office/drawing/2014/main" id="{0C8A2463-7694-97CF-888A-9BAE95123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921" y="716379"/>
                <a:ext cx="2500749" cy="381451"/>
              </a:xfrm>
              <a:prstGeom prst="rect">
                <a:avLst/>
              </a:prstGeom>
              <a:blipFill>
                <a:blip r:embed="rId9"/>
                <a:stretch>
                  <a:fillRect b="-967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 advAuto="0"/>
      <p:bldP spid="332" grpId="0" animBg="1" advAuto="0"/>
      <p:bldP spid="338" grpId="0" animBg="1" advAuto="0"/>
      <p:bldP spid="348" grpId="0" animBg="1" advAuto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onstraints of conformal bootstrap"/>
          <p:cNvSpPr txBox="1">
            <a:spLocks noGrp="1"/>
          </p:cNvSpPr>
          <p:nvPr>
            <p:ph type="title" idx="4294967295"/>
          </p:nvPr>
        </p:nvSpPr>
        <p:spPr>
          <a:xfrm>
            <a:off x="849025" y="83385"/>
            <a:ext cx="11109897" cy="84008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85572">
              <a:defRPr sz="5280"/>
            </a:lvl1pPr>
          </a:lstStyle>
          <a:p>
            <a:r>
              <a:t>Constraints of conformal </a:t>
            </a:r>
            <a:r>
              <a:rPr lang="en-US"/>
              <a:t>symmetry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Equation"/>
              <p:cNvSpPr txBox="1"/>
              <p:nvPr/>
            </p:nvSpPr>
            <p:spPr>
              <a:xfrm>
                <a:off x="3746504" y="2063716"/>
                <a:ext cx="5242589" cy="36792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𝒢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)≡(1−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sSup>
                        <m:sSupPr>
                          <m:ctrl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sz="2391"/>
              </a:p>
            </p:txBody>
          </p:sp>
        </mc:Choice>
        <mc:Fallback xmlns="">
          <p:sp>
            <p:nvSpPr>
              <p:cNvPr id="35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504" y="2063716"/>
                <a:ext cx="5242589" cy="367921"/>
              </a:xfrm>
              <a:prstGeom prst="rect">
                <a:avLst/>
              </a:prstGeom>
              <a:blipFill>
                <a:blip r:embed="rId2"/>
                <a:stretch>
                  <a:fillRect l="-1395" r="-698" b="-3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The reduced correlator   still obeys to the crossing equation"/>
              <p:cNvSpPr txBox="1"/>
              <p:nvPr/>
            </p:nvSpPr>
            <p:spPr>
              <a:xfrm>
                <a:off x="1656726" y="1403459"/>
                <a:ext cx="8878549" cy="39991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algn="l">
                  <a:defRPr sz="2800" b="0"/>
                </a:pPr>
                <a:r>
                  <a:rPr sz="1969"/>
                  <a:t>The reduced correlator </a:t>
                </a:r>
                <a14:m>
                  <m:oMath xmlns:m="http://schemas.openxmlformats.org/officeDocument/2006/math">
                    <m:r>
                      <a:rPr sz="218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sz="218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218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r>
                      <a:rPr sz="218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1969"/>
                  <a:t> still obeys to the crossing equation</a:t>
                </a:r>
              </a:p>
            </p:txBody>
          </p:sp>
        </mc:Choice>
        <mc:Fallback xmlns="">
          <p:sp>
            <p:nvSpPr>
              <p:cNvPr id="352" name="The reduced correlator   still obeys to the crossing 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726" y="1403459"/>
                <a:ext cx="8878549" cy="399918"/>
              </a:xfrm>
              <a:prstGeom prst="rect">
                <a:avLst/>
              </a:prstGeom>
              <a:blipFill>
                <a:blip r:embed="rId3"/>
                <a:stretch>
                  <a:fillRect l="-1429" t="-3030" b="-242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7" name="Group"/>
          <p:cNvGrpSpPr/>
          <p:nvPr/>
        </p:nvGrpSpPr>
        <p:grpSpPr>
          <a:xfrm>
            <a:off x="1656726" y="2602808"/>
            <a:ext cx="8878550" cy="2470413"/>
            <a:chOff x="0" y="-5064"/>
            <a:chExt cx="12627270" cy="35134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3" name="Equation"/>
                <p:cNvSpPr txBox="1"/>
                <p:nvPr/>
              </p:nvSpPr>
              <p:spPr>
                <a:xfrm>
                  <a:off x="2308899" y="2772939"/>
                  <a:ext cx="3401500" cy="7354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sz="309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09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𝒢</m:t>
                            </m:r>
                          </m:e>
                          <m:sub>
                            <m:r>
                              <a:rPr sz="3094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sz="3094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094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ℬ</m:t>
                                </m:r>
                              </m:e>
                              <m:sub>
                                <m:r>
                                  <a:rPr sz="3094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sz="309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3094"/>
                </a:p>
              </p:txBody>
            </p:sp>
          </mc:Choice>
          <mc:Fallback xmlns="">
            <p:sp>
              <p:nvSpPr>
                <p:cNvPr id="35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8899" y="2772939"/>
                  <a:ext cx="3401500" cy="735472"/>
                </a:xfrm>
                <a:prstGeom prst="rect">
                  <a:avLst/>
                </a:prstGeom>
                <a:blipFill>
                  <a:blip r:embed="rId4"/>
                  <a:stretch>
                    <a:fillRect l="-1587" r="-5291" b="-2619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6" name="Group"/>
            <p:cNvGrpSpPr/>
            <p:nvPr/>
          </p:nvGrpSpPr>
          <p:grpSpPr>
            <a:xfrm>
              <a:off x="0" y="-5064"/>
              <a:ext cx="12627270" cy="2588589"/>
              <a:chOff x="0" y="-5064"/>
              <a:chExt cx="12627269" cy="25885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4" name="Equation"/>
                  <p:cNvSpPr txBox="1"/>
                  <p:nvPr/>
                </p:nvSpPr>
                <p:spPr>
                  <a:xfrm>
                    <a:off x="1433911" y="1023575"/>
                    <a:ext cx="9730389" cy="15599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642915" latinLnBrk="1"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limLow>
                            <m:limLowPr>
                              <m:ctrlPr>
                                <a:rPr sz="2812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limLow>
                                <m:limLowPr>
                                  <m:ctrlPr>
                                    <a:rPr sz="2812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sSub>
                                    <m:sSubPr>
                                      <m:ctrlPr>
                                        <a:rPr sz="2812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2812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𝒢</m:t>
                                      </m:r>
                                    </m:e>
                                    <m:sub>
                                      <m:r>
                                        <a:rPr sz="2812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  <m:r>
                                    <a:rPr sz="2812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2812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sz="2812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)+</m:t>
                                  </m:r>
                                  <m:sSubSup>
                                    <m:sSubSupPr>
                                      <m:ctrlPr>
                                        <a:rPr sz="2812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sz="2812" i="1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sz="2812" i="1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𝐵𝑃𝑆</m:t>
                                      </m:r>
                                    </m:sub>
                                    <m:sup>
                                      <m:r>
                                        <a:rPr sz="2812" i="1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sz="2812" i="1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2812" i="1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𝒢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sz="2812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sz="2812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ℬ</m:t>
                                          </m:r>
                                        </m:e>
                                        <m:sub>
                                          <m:r>
                                            <a:rPr sz="2812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  <m:r>
                                    <a:rPr sz="2812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lim>
                                  <m:r>
                                    <a:rPr sz="2812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⏟</m:t>
                                  </m:r>
                                </m:lim>
                              </m:limLow>
                            </m:e>
                            <m:lim>
                              <m:r>
                                <m:rPr>
                                  <m:nor/>
                                </m:rPr>
                                <a:rPr sz="281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explicit</m:t>
                              </m:r>
                              <m:r>
                                <m:rPr>
                                  <m:nor/>
                                </m:rPr>
                                <a:rPr sz="281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sz="281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function</m:t>
                              </m:r>
                            </m:lim>
                          </m:limLow>
                          <m:r>
                            <a:rPr sz="2812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sz="281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12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1,1,</m:t>
                              </m:r>
                              <m:r>
                                <m:rPr>
                                  <m:sty m:val="p"/>
                                </m:rP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sub>
                            <m:sup>
                              <m: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𝒢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812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sub>
                          </m:sSub>
                          <m:r>
                            <a:rPr sz="281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81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  <m:r>
                            <a:rPr sz="2812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)=0</m:t>
                          </m:r>
                        </m:oMath>
                      </m:oMathPara>
                    </a14:m>
                    <a:endParaRPr sz="2812"/>
                  </a:p>
                </p:txBody>
              </p:sp>
            </mc:Choice>
            <mc:Fallback xmlns="">
              <p:sp>
                <p:nvSpPr>
                  <p:cNvPr id="354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3911" y="1023575"/>
                    <a:ext cx="9730389" cy="155994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11" r="-556" b="-1494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5" name="and rewriting it in terms of the OPE expansion we obtain"/>
              <p:cNvSpPr txBox="1"/>
              <p:nvPr/>
            </p:nvSpPr>
            <p:spPr>
              <a:xfrm>
                <a:off x="0" y="-5064"/>
                <a:ext cx="12627269" cy="5335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 algn="l">
                  <a:defRPr sz="2800" b="0"/>
                </a:lvl1pPr>
              </a:lstStyle>
              <a:p>
                <a:r>
                  <a:rPr sz="1969"/>
                  <a:t>and rewriting it in terms of the OPE expansion we obtain</a:t>
                </a:r>
              </a:p>
            </p:txBody>
          </p:sp>
        </p:grpSp>
      </p:grpSp>
      <p:sp>
        <p:nvSpPr>
          <p:cNvPr id="358" name="Rectangle"/>
          <p:cNvSpPr/>
          <p:nvPr/>
        </p:nvSpPr>
        <p:spPr>
          <a:xfrm>
            <a:off x="2506374" y="3953523"/>
            <a:ext cx="3645447" cy="13941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2" name="Existing results">
            <a:extLst>
              <a:ext uri="{FF2B5EF4-FFF2-40B4-BE49-F238E27FC236}">
                <a16:creationId xmlns:a16="http://schemas.microsoft.com/office/drawing/2014/main" id="{9AC49E81-41CB-C3DD-681A-C7BE0144119B}"/>
              </a:ext>
            </a:extLst>
          </p:cNvPr>
          <p:cNvSpPr txBox="1"/>
          <p:nvPr/>
        </p:nvSpPr>
        <p:spPr>
          <a:xfrm>
            <a:off x="1656726" y="5481477"/>
            <a:ext cx="8878549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 algn="l">
              <a:defRPr sz="2800" b="0"/>
            </a:lvl1pPr>
          </a:lstStyle>
          <a:p>
            <a:r>
              <a:rPr sz="1969"/>
              <a:t>Existing results</a:t>
            </a:r>
          </a:p>
        </p:txBody>
      </p:sp>
      <p:sp>
        <p:nvSpPr>
          <p:cNvPr id="3" name="Numerical bootstrap…">
            <a:extLst>
              <a:ext uri="{FF2B5EF4-FFF2-40B4-BE49-F238E27FC236}">
                <a16:creationId xmlns:a16="http://schemas.microsoft.com/office/drawing/2014/main" id="{28D6BD34-7D50-E827-8277-989E63809CB9}"/>
              </a:ext>
            </a:extLst>
          </p:cNvPr>
          <p:cNvSpPr txBox="1"/>
          <p:nvPr/>
        </p:nvSpPr>
        <p:spPr>
          <a:xfrm>
            <a:off x="3643686" y="5569454"/>
            <a:ext cx="5687359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spAutoFit/>
          </a:bodyPr>
          <a:lstStyle/>
          <a:p>
            <a:pPr marL="234396" indent="-234396">
              <a:buSzPct val="145000"/>
              <a:buChar char="•"/>
              <a:defRPr b="0"/>
            </a:pPr>
            <a:r>
              <a:rPr sz="1266"/>
              <a:t>Numerical bootstrap</a:t>
            </a:r>
          </a:p>
          <a:p>
            <a:pPr marL="234396" indent="-234396">
              <a:buSzPct val="145000"/>
              <a:buChar char="•"/>
              <a:defRPr b="0"/>
            </a:pPr>
            <a:r>
              <a:rPr sz="1266"/>
              <a:t>Functional bootstrap at strong coupling</a:t>
            </a:r>
          </a:p>
        </p:txBody>
      </p:sp>
      <p:sp>
        <p:nvSpPr>
          <p:cNvPr id="4" name="[Meneghelli Ferrero ’21]">
            <a:extLst>
              <a:ext uri="{FF2B5EF4-FFF2-40B4-BE49-F238E27FC236}">
                <a16:creationId xmlns:a16="http://schemas.microsoft.com/office/drawing/2014/main" id="{0529EAA3-464D-99BD-CCDE-130568FDC93C}"/>
              </a:ext>
            </a:extLst>
          </p:cNvPr>
          <p:cNvSpPr txBox="1"/>
          <p:nvPr/>
        </p:nvSpPr>
        <p:spPr>
          <a:xfrm>
            <a:off x="7828974" y="5808978"/>
            <a:ext cx="1832746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266"/>
              <a:t>[Meneghelli Ferrero ’21]</a:t>
            </a:r>
          </a:p>
        </p:txBody>
      </p:sp>
      <p:sp>
        <p:nvSpPr>
          <p:cNvPr id="5" name="[Liendo, Meneghelli, Mitev ’17]">
            <a:extLst>
              <a:ext uri="{FF2B5EF4-FFF2-40B4-BE49-F238E27FC236}">
                <a16:creationId xmlns:a16="http://schemas.microsoft.com/office/drawing/2014/main" id="{9C857FFB-89D1-F213-B00B-7E0B0233337B}"/>
              </a:ext>
            </a:extLst>
          </p:cNvPr>
          <p:cNvSpPr txBox="1"/>
          <p:nvPr/>
        </p:nvSpPr>
        <p:spPr>
          <a:xfrm>
            <a:off x="6022322" y="5535595"/>
            <a:ext cx="2350003" cy="266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18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rPr sz="1266"/>
              <a:t>[Liendo, Meneghelli, Mitev ’17]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2206</Words>
  <Application>Microsoft Macintosh PowerPoint</Application>
  <PresentationFormat>Widescreen</PresentationFormat>
  <Paragraphs>283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American Typewriter</vt:lpstr>
      <vt:lpstr>Arial</vt:lpstr>
      <vt:lpstr>Calibri</vt:lpstr>
      <vt:lpstr>Calibri Light</vt:lpstr>
      <vt:lpstr>Cambria Math</vt:lpstr>
      <vt:lpstr>DIN Alternate Bold</vt:lpstr>
      <vt:lpstr>Helvetica Light</vt:lpstr>
      <vt:lpstr>Helvetica Neue</vt:lpstr>
      <vt:lpstr>Helvetica Neue Light</vt:lpstr>
      <vt:lpstr>Helvetica Neue Medium</vt:lpstr>
      <vt:lpstr>Helvetica Neue Thin</vt:lpstr>
      <vt:lpstr>Iowan Old Style Roman</vt:lpstr>
      <vt:lpstr>Office Theme</vt:lpstr>
      <vt:lpstr>White</vt:lpstr>
      <vt:lpstr>Bootstrability program</vt:lpstr>
      <vt:lpstr>Tools to go beyond spectrum - basics</vt:lpstr>
      <vt:lpstr>PowerPoint Presentation</vt:lpstr>
      <vt:lpstr>Bootstrability</vt:lpstr>
      <vt:lpstr>Concrete set-up</vt:lpstr>
      <vt:lpstr>1/2 BPS Wilson line</vt:lpstr>
      <vt:lpstr>Simplest 4-point function</vt:lpstr>
      <vt:lpstr>Constraints of superconformal symmetry</vt:lpstr>
      <vt:lpstr>Constraints of conformal symmetry</vt:lpstr>
      <vt:lpstr>Integrability for the spectrum</vt:lpstr>
      <vt:lpstr>Integrability for the cusped Wilson line</vt:lpstr>
      <vt:lpstr>Crash course on QSC</vt:lpstr>
      <vt:lpstr>QSC for the straight line</vt:lpstr>
      <vt:lpstr>The spectrum</vt:lpstr>
      <vt:lpstr>Bootstrapping OPE coefficients</vt:lpstr>
      <vt:lpstr>Bootstrability setup</vt:lpstr>
      <vt:lpstr>PowerPoint Presentation</vt:lpstr>
      <vt:lpstr>OPE coefficient  C_(1,1,Δ_1)^2including only 2 states</vt:lpstr>
      <vt:lpstr>First 3 OPE coefficients including the first 10 states</vt:lpstr>
      <vt:lpstr>PowerPoint Presentation</vt:lpstr>
      <vt:lpstr>Integrated correlators</vt:lpstr>
      <vt:lpstr>Line deformations</vt:lpstr>
      <vt:lpstr>New integrated correlators</vt:lpstr>
      <vt:lpstr>New integrated correlators</vt:lpstr>
      <vt:lpstr>Super tight bounds for structure constant</vt:lpstr>
      <vt:lpstr>Super tight bounds for structure constant</vt:lpstr>
      <vt:lpstr>Super tight bounds for structure constant</vt:lpstr>
      <vt:lpstr>Super tight bounds for structure constant</vt:lpstr>
      <vt:lpstr>PowerPoint Presentation</vt:lpstr>
      <vt:lpstr>Analytic Bootstrability</vt:lpstr>
      <vt:lpstr>Strategy at weak coupling</vt:lpstr>
      <vt:lpstr>OPE coefficients at weak coupling</vt:lpstr>
      <vt:lpstr>Multi-correlators</vt:lpstr>
      <vt:lpstr>4 types of correlators</vt:lpstr>
      <vt:lpstr>Extra spectra</vt:lpstr>
      <vt:lpstr>BPS constants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 operators?</vt:lpstr>
      <vt:lpstr>PowerPoint Presentation</vt:lpstr>
      <vt:lpstr>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Bootstrability program</dc:title>
  <dc:creator>Gromov, Nikolay</dc:creator>
  <cp:lastModifiedBy>Nikolay Gromov</cp:lastModifiedBy>
  <cp:revision>4</cp:revision>
  <dcterms:created xsi:type="dcterms:W3CDTF">2022-07-13T07:59:53Z</dcterms:created>
  <dcterms:modified xsi:type="dcterms:W3CDTF">2023-09-27T05:41:19Z</dcterms:modified>
</cp:coreProperties>
</file>