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>
        <p:scale>
          <a:sx n="33" d="100"/>
          <a:sy n="33" d="100"/>
        </p:scale>
        <p:origin x="1446" y="-30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E5FB3-68CB-4183-9F00-2889D9959FAD}" type="datetimeFigureOut">
              <a:rPr lang="de-DE" smtClean="0"/>
              <a:t>06.06.2023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51744-A081-45D0-86EB-E24D067E29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2317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18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626" y="1320464"/>
            <a:ext cx="20357343" cy="49383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03BAA113-E909-4395-AFE1-0BD42F0F9EC0}"/>
              </a:ext>
            </a:extLst>
          </p:cNvPr>
          <p:cNvCxnSpPr>
            <a:cxnSpLocks/>
          </p:cNvCxnSpPr>
          <p:nvPr userDrawn="1"/>
        </p:nvCxnSpPr>
        <p:spPr>
          <a:xfrm>
            <a:off x="2080626" y="6855753"/>
            <a:ext cx="26112371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1F5FC6DE-1EBF-40FC-AE43-29B43652827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97299" y="1522001"/>
            <a:ext cx="4495699" cy="4426728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965373D3-695A-4ADD-B9E1-E815256F28D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8104" y="39955389"/>
            <a:ext cx="2255688" cy="2255688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361D8CFB-E7DB-44F5-A607-D0955FB4CB3C}"/>
              </a:ext>
            </a:extLst>
          </p:cNvPr>
          <p:cNvSpPr txBox="1"/>
          <p:nvPr userDrawn="1"/>
        </p:nvSpPr>
        <p:spPr>
          <a:xfrm>
            <a:off x="19732554" y="40532025"/>
            <a:ext cx="62055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DesySans Office Cn Bold" panose="020B0806040000020003" pitchFamily="34" charset="0"/>
              </a:rPr>
              <a:t>Deutsches Elektronen-Synchrotron DESY</a:t>
            </a:r>
          </a:p>
          <a:p>
            <a:r>
              <a:rPr lang="de-DE" sz="2800" dirty="0">
                <a:latin typeface="DesySans Office Cn Bold" panose="020B0806040000020003" pitchFamily="34" charset="0"/>
              </a:rPr>
              <a:t>Ein Forschungszentrum </a:t>
            </a:r>
          </a:p>
          <a:p>
            <a:r>
              <a:rPr lang="de-DE" sz="2800" dirty="0">
                <a:latin typeface="DesySans Office Cn Bold" panose="020B0806040000020003" pitchFamily="34" charset="0"/>
              </a:rPr>
              <a:t>der Helmholtz-Gemeinschaft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211BF68-CB09-430B-9BE1-B35FE47DFDDE}"/>
              </a:ext>
            </a:extLst>
          </p:cNvPr>
          <p:cNvSpPr txBox="1"/>
          <p:nvPr userDrawn="1"/>
        </p:nvSpPr>
        <p:spPr>
          <a:xfrm>
            <a:off x="2080626" y="40532025"/>
            <a:ext cx="1211197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>
                <a:solidFill>
                  <a:srgbClr val="00B0F0"/>
                </a:solidFill>
                <a:latin typeface="DesySans Office Cn Bold" panose="020B0806040000020003" pitchFamily="34" charset="0"/>
              </a:rPr>
              <a:t>KITE-Engineering and Innovation-Day 21.06.2023             kite.desy.de </a:t>
            </a:r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096CA8C3-BFC8-4428-A550-64A5FF8E1E51}"/>
              </a:ext>
            </a:extLst>
          </p:cNvPr>
          <p:cNvCxnSpPr>
            <a:cxnSpLocks/>
          </p:cNvCxnSpPr>
          <p:nvPr userDrawn="1"/>
        </p:nvCxnSpPr>
        <p:spPr>
          <a:xfrm>
            <a:off x="2081421" y="39645200"/>
            <a:ext cx="26112371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67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481" userDrawn="1">
          <p15:clr>
            <a:srgbClr val="F26B43"/>
          </p15:clr>
        </p15:guide>
        <p15:guide id="2" pos="953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84">
            <a:extLst>
              <a:ext uri="{FF2B5EF4-FFF2-40B4-BE49-F238E27FC236}">
                <a16:creationId xmlns:a16="http://schemas.microsoft.com/office/drawing/2014/main" id="{8FB24FED-8216-47EC-B034-99D3AD92DC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4991" y="1749157"/>
            <a:ext cx="19110049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eaLnBrk="1" hangingPunct="1"/>
            <a:r>
              <a:rPr lang="de-DE" sz="9600" b="0" dirty="0">
                <a:solidFill>
                  <a:srgbClr val="009FDF"/>
                </a:solidFill>
                <a:latin typeface="DesySans Office Cn Medium" panose="020B0506040000020003" pitchFamily="34" charset="0"/>
              </a:rPr>
              <a:t>A0 wissenschaftliches Poster, </a:t>
            </a:r>
          </a:p>
          <a:p>
            <a:pPr eaLnBrk="1" hangingPunct="1"/>
            <a:r>
              <a:rPr lang="de-DE" sz="9600" b="0" dirty="0">
                <a:solidFill>
                  <a:srgbClr val="009FDF"/>
                </a:solidFill>
                <a:latin typeface="DesySans Office Cn Medium" panose="020B0506040000020003" pitchFamily="34" charset="0"/>
              </a:rPr>
              <a:t>1. Headline </a:t>
            </a:r>
            <a:r>
              <a:rPr lang="de-DE" sz="9600" b="0" dirty="0" err="1">
                <a:solidFill>
                  <a:srgbClr val="009FDF"/>
                </a:solidFill>
                <a:latin typeface="DesySans Office Cn Medium" panose="020B0506040000020003" pitchFamily="34" charset="0"/>
              </a:rPr>
              <a:t>DesySans</a:t>
            </a:r>
            <a:r>
              <a:rPr lang="de-DE" sz="9600" b="0" dirty="0">
                <a:solidFill>
                  <a:srgbClr val="009FDF"/>
                </a:solidFill>
                <a:latin typeface="DesySans Office Cn Medium" panose="020B0506040000020003" pitchFamily="34" charset="0"/>
              </a:rPr>
              <a:t> Office</a:t>
            </a:r>
            <a:endParaRPr lang="en-US" sz="9600" b="0" dirty="0">
              <a:solidFill>
                <a:srgbClr val="009FDF"/>
              </a:solidFill>
              <a:latin typeface="DesySans Office Cn Medium" panose="020B0506040000020003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5125D34B-DC55-44A3-8A17-7DD936C53A09}"/>
              </a:ext>
            </a:extLst>
          </p:cNvPr>
          <p:cNvSpPr/>
          <p:nvPr/>
        </p:nvSpPr>
        <p:spPr>
          <a:xfrm>
            <a:off x="2164991" y="5493767"/>
            <a:ext cx="1665116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800" dirty="0">
                <a:solidFill>
                  <a:srgbClr val="F18F1F"/>
                </a:solidFill>
                <a:latin typeface="DesySans Office Cn Regular" panose="020B0506040000020003" pitchFamily="34" charset="0"/>
              </a:rPr>
              <a:t>Subheadline DesySans Office Condensed Regular 48 pt, ZAB einfach </a:t>
            </a:r>
            <a:endParaRPr lang="en-US" sz="4800" dirty="0">
              <a:solidFill>
                <a:srgbClr val="F18F1F"/>
              </a:solidFill>
              <a:latin typeface="DesySans Office Cn Regular" panose="020B0506040000020003" pitchFamily="34" charset="0"/>
            </a:endParaRPr>
          </a:p>
        </p:txBody>
      </p:sp>
      <p:sp>
        <p:nvSpPr>
          <p:cNvPr id="19" name="Text Box 224">
            <a:extLst>
              <a:ext uri="{FF2B5EF4-FFF2-40B4-BE49-F238E27FC236}">
                <a16:creationId xmlns:a16="http://schemas.microsoft.com/office/drawing/2014/main" id="{4E5222A4-46F0-48B7-974E-1F3DC080D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4991" y="9055414"/>
            <a:ext cx="17096629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en-US" sz="4000" b="0" dirty="0">
                <a:solidFill>
                  <a:srgbClr val="009FDF"/>
                </a:solidFill>
                <a:latin typeface="DesySans Office Cn Medium" panose="020B0506040000020003" pitchFamily="34" charset="0"/>
              </a:rPr>
              <a:t>2. Headline, DesySans Office Cn Medium 40 pt</a:t>
            </a:r>
          </a:p>
        </p:txBody>
      </p:sp>
      <p:sp>
        <p:nvSpPr>
          <p:cNvPr id="20" name="Text Box 224">
            <a:extLst>
              <a:ext uri="{FF2B5EF4-FFF2-40B4-BE49-F238E27FC236}">
                <a16:creationId xmlns:a16="http://schemas.microsoft.com/office/drawing/2014/main" id="{6F40621C-B502-4F15-982B-9A7E4ED25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7200" y="11291919"/>
            <a:ext cx="8343371" cy="6493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de-DE" sz="2400" dirty="0">
                <a:solidFill>
                  <a:schemeClr val="tx1"/>
                </a:solidFill>
                <a:latin typeface="DesySans Office Cn Bold" panose="020B0806040000020003" pitchFamily="34" charset="0"/>
              </a:rPr>
              <a:t>Zwischenüberschrif</a:t>
            </a:r>
            <a:r>
              <a:rPr lang="de-DE" sz="2400" b="0" dirty="0">
                <a:solidFill>
                  <a:schemeClr val="tx1"/>
                </a:solidFill>
                <a:latin typeface="DesySans Office Cn Bold" panose="020B0806040000020003" pitchFamily="34" charset="0"/>
              </a:rPr>
              <a:t>Fließtext DesySans Office Regular 24 pt</a:t>
            </a:r>
            <a:r>
              <a:rPr lang="de-DE" sz="2200" b="0" dirty="0">
                <a:solidFill>
                  <a:schemeClr val="tx1"/>
                </a:solidFill>
                <a:latin typeface="DesySans Office" panose="020B0503040000020003" pitchFamily="34" charset="0"/>
              </a:rPr>
              <a:t>, </a:t>
            </a:r>
          </a:p>
          <a:p>
            <a:pPr>
              <a:lnSpc>
                <a:spcPct val="120000"/>
              </a:lnSpc>
            </a:pPr>
            <a:endParaRPr lang="de-DE" sz="2200" b="0" dirty="0">
              <a:solidFill>
                <a:schemeClr val="tx1"/>
              </a:solidFill>
              <a:latin typeface="DesySans Office" panose="020B0503040000020003" pitchFamily="34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e-DE" sz="2200" b="0" dirty="0">
                <a:solidFill>
                  <a:schemeClr val="tx1"/>
                </a:solidFill>
                <a:latin typeface="DesySans Office" panose="020B0503040000020003" pitchFamily="34" charset="0"/>
              </a:rPr>
              <a:t>Nosdem hiliquas simporrunto inctasped quae nossinis exceribus el magnime nus everae seque aut evelic te vit volore pos magnis modi imusam occuptus.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e-DE" sz="2200" b="0" dirty="0">
                <a:solidFill>
                  <a:schemeClr val="tx1"/>
                </a:solidFill>
                <a:latin typeface="DesySans Office" panose="020B0503040000020003" pitchFamily="34" charset="0"/>
              </a:rPr>
              <a:t>Num blacea quias discide lesequation re occuptibus de dolupta spitem voluptaquae. Corestis et aut ad quuntem volore dolestium faccae.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e-DE" sz="2200" b="0" dirty="0">
                <a:solidFill>
                  <a:schemeClr val="tx1"/>
                </a:solidFill>
                <a:latin typeface="DesySans Office" panose="020B0503040000020003" pitchFamily="34" charset="0"/>
              </a:rPr>
              <a:t>Et rectiossi cum eiusda sinis dus, quat que ist, quod moluptium sitas vel moluptisint offictem.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e-DE" sz="2200" b="0" dirty="0">
                <a:solidFill>
                  <a:schemeClr val="tx1"/>
                </a:solidFill>
                <a:latin typeface="DesySans Office" panose="020B0503040000020003" pitchFamily="34" charset="0"/>
              </a:rPr>
              <a:t>Hint simporrunto inctasped quae nossinis exceribus el magnime nus everae seque aut evelic te vit volore pos magnis modi imusam occuptus.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de-DE" sz="2200" b="0" dirty="0">
                <a:solidFill>
                  <a:schemeClr val="tx1"/>
                </a:solidFill>
                <a:latin typeface="DesySans Office" panose="020B0503040000020003" pitchFamily="34" charset="0"/>
              </a:rPr>
              <a:t>Blanit discide lesequation re occuptibus de dolupta spitem voluptaquae. Corestis et aut ad quuntem volore dolestium faccae.</a:t>
            </a:r>
          </a:p>
        </p:txBody>
      </p:sp>
    </p:spTree>
    <p:extLst>
      <p:ext uri="{BB962C8B-B14F-4D97-AF65-F5344CB8AC3E}">
        <p14:creationId xmlns:p14="http://schemas.microsoft.com/office/powerpoint/2010/main" val="2451884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139</Words>
  <Application>Microsoft Office PowerPoint</Application>
  <PresentationFormat>Benutzerdefiniert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DesySans Office</vt:lpstr>
      <vt:lpstr>DesySans Office Cn Bold</vt:lpstr>
      <vt:lpstr>DesySans Office Cn Medium</vt:lpstr>
      <vt:lpstr>DesySans Office Cn Regular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Bentien, Jutta</dc:creator>
  <cp:lastModifiedBy>Leichnitz, Julia</cp:lastModifiedBy>
  <cp:revision>12</cp:revision>
  <dcterms:created xsi:type="dcterms:W3CDTF">2022-05-18T16:12:45Z</dcterms:created>
  <dcterms:modified xsi:type="dcterms:W3CDTF">2023-06-06T16:01:32Z</dcterms:modified>
</cp:coreProperties>
</file>