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71" r:id="rId4"/>
    <p:sldId id="27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 autoAdjust="0"/>
    <p:restoredTop sz="96327" autoAdjust="0"/>
  </p:normalViewPr>
  <p:slideViewPr>
    <p:cSldViewPr showGuides="1">
      <p:cViewPr varScale="1">
        <p:scale>
          <a:sx n="131" d="100"/>
          <a:sy n="131" d="100"/>
        </p:scale>
        <p:origin x="312" y="114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27.03.2023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12 / 2023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Willi Kuropka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69590"/>
            <a:ext cx="11376024" cy="451098"/>
          </a:xfrm>
        </p:spPr>
        <p:txBody>
          <a:bodyPr/>
          <a:lstStyle/>
          <a:p>
            <a:r>
              <a:rPr lang="en-US" dirty="0"/>
              <a:t>Summary of week 12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ARES Operation Meeting | 27.03.2023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89189"/>
              </p:ext>
            </p:extLst>
          </p:nvPr>
        </p:nvGraphicFramePr>
        <p:xfrm>
          <a:off x="624632" y="697036"/>
          <a:ext cx="11159380" cy="575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76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53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Mon. 21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Tue. 22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Wed. 23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Thu. 24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Fri. 25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March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88183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143831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89778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Tunnel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3760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C374A01-B131-4949-9721-B3DE8D4D54EF}"/>
              </a:ext>
            </a:extLst>
          </p:cNvPr>
          <p:cNvSpPr txBox="1"/>
          <p:nvPr/>
        </p:nvSpPr>
        <p:spPr>
          <a:xfrm rot="16200000">
            <a:off x="-477136" y="2544496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Achievements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2B7B8C-9092-E144-A340-397D67D1263C}"/>
              </a:ext>
            </a:extLst>
          </p:cNvPr>
          <p:cNvSpPr txBox="1"/>
          <p:nvPr/>
        </p:nvSpPr>
        <p:spPr>
          <a:xfrm rot="16200000">
            <a:off x="-308020" y="4729837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Difficulties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9722E93-2694-6C47-92C8-ACF8A2FADB5C}"/>
              </a:ext>
            </a:extLst>
          </p:cNvPr>
          <p:cNvSpPr txBox="1"/>
          <p:nvPr/>
        </p:nvSpPr>
        <p:spPr>
          <a:xfrm rot="16200000">
            <a:off x="-66768" y="5835185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1F5814-9AE6-4C9E-A4E3-87A1455F9E8E}"/>
              </a:ext>
            </a:extLst>
          </p:cNvPr>
          <p:cNvSpPr txBox="1"/>
          <p:nvPr/>
        </p:nvSpPr>
        <p:spPr>
          <a:xfrm rot="20300662">
            <a:off x="2645933" y="3335464"/>
            <a:ext cx="58843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ACHIP laser alignment</a:t>
            </a:r>
          </a:p>
        </p:txBody>
      </p:sp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7A57-F91E-4A9B-9DB7-D19133DB1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Successful modulation on Sunday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360B992-41DA-44DC-9BB7-0E9585F011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488476"/>
            <a:ext cx="5486400" cy="480060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F179B-F617-4113-A5A8-A10A8DF3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950938-DE34-4F77-A7B6-F350B51109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First modulation achieved on Friday night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63B7F7-B505-40B2-A606-8D349CF2FB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36" y="1954867"/>
            <a:ext cx="4987890" cy="37879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6844422-A632-471B-820A-8EBE77471652}"/>
              </a:ext>
            </a:extLst>
          </p:cNvPr>
          <p:cNvSpPr txBox="1"/>
          <p:nvPr/>
        </p:nvSpPr>
        <p:spPr>
          <a:xfrm>
            <a:off x="8184232" y="1488476"/>
            <a:ext cx="1943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Momentum spectra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1873A7-0222-4443-A6C6-608A8417DEC5}"/>
              </a:ext>
            </a:extLst>
          </p:cNvPr>
          <p:cNvSpPr txBox="1"/>
          <p:nvPr/>
        </p:nvSpPr>
        <p:spPr>
          <a:xfrm>
            <a:off x="1559496" y="1488476"/>
            <a:ext cx="2383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During laser timing scan</a:t>
            </a:r>
          </a:p>
        </p:txBody>
      </p:sp>
    </p:spTree>
    <p:extLst>
      <p:ext uri="{BB962C8B-B14F-4D97-AF65-F5344CB8AC3E}">
        <p14:creationId xmlns:p14="http://schemas.microsoft.com/office/powerpoint/2010/main" val="2768440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13508-0F5E-4E45-9490-05C2457D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week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63E176-DCA9-404B-A7C2-46BAAEDD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27.03.2023</a:t>
            </a:r>
            <a:endParaRPr lang="en-US" noProof="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AF043-5838-403C-B586-EE4D08314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X-band RF station site acceptance test</a:t>
            </a:r>
          </a:p>
        </p:txBody>
      </p:sp>
    </p:spTree>
    <p:extLst>
      <p:ext uri="{BB962C8B-B14F-4D97-AF65-F5344CB8AC3E}">
        <p14:creationId xmlns:p14="http://schemas.microsoft.com/office/powerpoint/2010/main" val="198107032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92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DESY</vt:lpstr>
      <vt:lpstr>ARES Operation Meeting</vt:lpstr>
      <vt:lpstr>Summary of week 12</vt:lpstr>
      <vt:lpstr>Successful modulation on Sunday</vt:lpstr>
      <vt:lpstr>This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Kuropka, Willi</cp:lastModifiedBy>
  <cp:revision>391</cp:revision>
  <dcterms:created xsi:type="dcterms:W3CDTF">2021-08-09T09:06:11Z</dcterms:created>
  <dcterms:modified xsi:type="dcterms:W3CDTF">2023-03-27T11:09:10Z</dcterms:modified>
</cp:coreProperties>
</file>