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7" r:id="rId2"/>
    <p:sldId id="279" r:id="rId3"/>
    <p:sldId id="278" r:id="rId4"/>
    <p:sldId id="2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55" autoAdjust="0"/>
    <p:restoredTop sz="96327" autoAdjust="0"/>
  </p:normalViewPr>
  <p:slideViewPr>
    <p:cSldViewPr showGuides="1">
      <p:cViewPr varScale="1">
        <p:scale>
          <a:sx n="131" d="100"/>
          <a:sy n="131" d="100"/>
        </p:scale>
        <p:origin x="276" y="11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03.04.2023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04.04.2023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13 /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Florian Burkart &amp; Hannes Dinter,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F6A31A-4C69-426A-BFEB-8209A0CF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last </a:t>
            </a:r>
            <a:r>
              <a:rPr lang="de-DE" dirty="0" err="1"/>
              <a:t>week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B0870C-AE8A-494E-9A4D-CF4DDF891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SAT </a:t>
            </a:r>
            <a:r>
              <a:rPr lang="de-DE" dirty="0" err="1"/>
              <a:t>of</a:t>
            </a:r>
            <a:r>
              <a:rPr lang="de-DE" dirty="0"/>
              <a:t> X Band Modulators: OK, but </a:t>
            </a:r>
            <a:r>
              <a:rPr lang="de-DE" dirty="0" err="1"/>
              <a:t>Scandinova</a:t>
            </a:r>
            <a:r>
              <a:rPr lang="de-DE" dirty="0"/>
              <a:t> will </a:t>
            </a:r>
            <a:r>
              <a:rPr lang="de-DE" dirty="0" err="1"/>
              <a:t>come</a:t>
            </a:r>
            <a:r>
              <a:rPr lang="de-DE" dirty="0"/>
              <a:t> back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solve</a:t>
            </a:r>
            <a:r>
              <a:rPr lang="de-DE" dirty="0"/>
              <a:t> a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issues</a:t>
            </a:r>
            <a:r>
              <a:rPr lang="de-DE" dirty="0"/>
              <a:t>.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34BDD2-89F7-4BA0-B709-3B4FD2D352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E3F902-8116-4661-AACE-31EFABF899A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360" y="0"/>
            <a:ext cx="2963821" cy="22228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78D5B0-9B3D-41D1-A1DD-3D4D2E2237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71" y="1807704"/>
            <a:ext cx="6204181" cy="4653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574944-7928-4F1E-9FFA-C50F0D78C8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6006" y="2600729"/>
            <a:ext cx="4572000" cy="3429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44DFECA-08C8-40E0-A791-6D1C2CD8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467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CD33F-6A44-A244-B5AA-8E15BCDD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week / next week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B9ADF2-9D00-2140-BAA7-8E2D9ABF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MON: </a:t>
            </a:r>
            <a:r>
              <a:rPr lang="de-DE" dirty="0" err="1"/>
              <a:t>Robo</a:t>
            </a:r>
            <a:r>
              <a:rPr lang="de-DE" dirty="0"/>
              <a:t> </a:t>
            </a:r>
            <a:r>
              <a:rPr lang="de-DE" dirty="0" err="1"/>
              <a:t>visit</a:t>
            </a:r>
            <a:endParaRPr lang="en-US" dirty="0"/>
          </a:p>
          <a:p>
            <a:r>
              <a:rPr lang="en-US" dirty="0"/>
              <a:t>TUE Morning: Student visit at ARES</a:t>
            </a:r>
          </a:p>
          <a:p>
            <a:r>
              <a:rPr lang="de-DE" dirty="0"/>
              <a:t>TUE lunch time: Close ARES</a:t>
            </a:r>
          </a:p>
          <a:p>
            <a:r>
              <a:rPr lang="de-DE" dirty="0"/>
              <a:t>TUE / WED / THU: </a:t>
            </a:r>
            <a:r>
              <a:rPr lang="de-DE" dirty="0" err="1"/>
              <a:t>eCT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TUE: MSK shift</a:t>
            </a:r>
          </a:p>
          <a:p>
            <a:r>
              <a:rPr lang="de-DE" dirty="0"/>
              <a:t>WED: MDI /D3 shift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B78D0A-62A0-BC47-BE13-03C2C494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757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04.04.2023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14/15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378658" y="5733256"/>
            <a:ext cx="11405353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AF2D3251-B2E0-3A4E-A4CD-AA916845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820593"/>
              </p:ext>
            </p:extLst>
          </p:nvPr>
        </p:nvGraphicFramePr>
        <p:xfrm>
          <a:off x="407987" y="1347894"/>
          <a:ext cx="4550410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09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339890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3.04.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4.04.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Willi / Frank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5.04.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0" dirty="0">
                          <a:solidFill>
                            <a:schemeClr val="tx1"/>
                          </a:solidFill>
                        </a:rPr>
                        <a:t>Frank / Hannes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6.04.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</a:t>
                      </a:r>
                      <a:r>
                        <a:rPr lang="en-US" dirty="0" err="1"/>
                        <a:t>homas</a:t>
                      </a:r>
                      <a:r>
                        <a:rPr lang="en-US" dirty="0"/>
                        <a:t> / Hannes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7.04.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C4A0F5A-E0B6-49C5-93E6-CE63AE425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436753"/>
              </p:ext>
            </p:extLst>
          </p:nvPr>
        </p:nvGraphicFramePr>
        <p:xfrm>
          <a:off x="5591944" y="1371161"/>
          <a:ext cx="4550410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09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339890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10.04.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11.04.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i="0" dirty="0"/>
                        <a:t>F</a:t>
                      </a:r>
                      <a:r>
                        <a:rPr lang="en-US" i="0" dirty="0"/>
                        <a:t>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12.04.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Willi / Frank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13.04.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14.04.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179</Words>
  <Application>Microsoft Office PowerPoint</Application>
  <PresentationFormat>Breitbild</PresentationFormat>
  <Paragraphs>44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Calibri</vt:lpstr>
      <vt:lpstr>DESY</vt:lpstr>
      <vt:lpstr>ARES Operation Meeting</vt:lpstr>
      <vt:lpstr>Summary of the last week</vt:lpstr>
      <vt:lpstr>Plan for this week / next week</vt:lpstr>
      <vt:lpstr>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Dinter, Hannes</cp:lastModifiedBy>
  <cp:revision>385</cp:revision>
  <dcterms:created xsi:type="dcterms:W3CDTF">2021-08-09T09:06:11Z</dcterms:created>
  <dcterms:modified xsi:type="dcterms:W3CDTF">2023-04-03T11:05:39Z</dcterms:modified>
</cp:coreProperties>
</file>