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301" r:id="rId2"/>
    <p:sldId id="302" r:id="rId3"/>
    <p:sldId id="303" r:id="rId4"/>
    <p:sldId id="304" r:id="rId5"/>
    <p:sldId id="305" r:id="rId6"/>
    <p:sldId id="306" r:id="rId7"/>
  </p:sldIdLst>
  <p:sldSz cx="9144000" cy="6858000" type="screen4x3"/>
  <p:notesSz cx="6794500" cy="9906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6">
          <p15:clr>
            <a:srgbClr val="A4A3A4"/>
          </p15:clr>
        </p15:guide>
        <p15:guide id="2" orient="horz" pos="167">
          <p15:clr>
            <a:srgbClr val="A4A3A4"/>
          </p15:clr>
        </p15:guide>
        <p15:guide id="3" orient="horz" pos="616">
          <p15:clr>
            <a:srgbClr val="A4A3A4"/>
          </p15:clr>
        </p15:guide>
        <p15:guide id="4" orient="horz" pos="2672">
          <p15:clr>
            <a:srgbClr val="A4A3A4"/>
          </p15:clr>
        </p15:guide>
        <p15:guide id="5" orient="horz" pos="1165">
          <p15:clr>
            <a:srgbClr val="A4A3A4"/>
          </p15:clr>
        </p15:guide>
        <p15:guide id="6" pos="5551">
          <p15:clr>
            <a:srgbClr val="A4A3A4"/>
          </p15:clr>
        </p15:guide>
        <p15:guide id="7" pos="1551">
          <p15:clr>
            <a:srgbClr val="A4A3A4"/>
          </p15:clr>
        </p15:guide>
        <p15:guide id="8" pos="4178">
          <p15:clr>
            <a:srgbClr val="A4A3A4"/>
          </p15:clr>
        </p15:guide>
        <p15:guide id="9" pos="2927">
          <p15:clr>
            <a:srgbClr val="A4A3A4"/>
          </p15:clr>
        </p15:guide>
        <p15:guide id="10" pos="2809">
          <p15:clr>
            <a:srgbClr val="A4A3A4"/>
          </p15:clr>
        </p15:guide>
        <p15:guide id="11" pos="178">
          <p15:clr>
            <a:srgbClr val="A4A3A4"/>
          </p15:clr>
        </p15:guide>
        <p15:guide id="12" pos="4299">
          <p15:clr>
            <a:srgbClr val="A4A3A4"/>
          </p15:clr>
        </p15:guide>
        <p15:guide id="13" pos="143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B4C2"/>
    <a:srgbClr val="00A5EB"/>
    <a:srgbClr val="FFFFCC"/>
    <a:srgbClr val="FFFF99"/>
    <a:srgbClr val="D3E903"/>
    <a:srgbClr val="FFFF00"/>
    <a:srgbClr val="FFFFFF"/>
    <a:srgbClr val="9C9E9F"/>
    <a:srgbClr val="DDDDDD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54" autoAdjust="0"/>
    <p:restoredTop sz="94374" autoAdjust="0"/>
  </p:normalViewPr>
  <p:slideViewPr>
    <p:cSldViewPr snapToGrid="0">
      <p:cViewPr varScale="1">
        <p:scale>
          <a:sx n="63" d="100"/>
          <a:sy n="63" d="100"/>
        </p:scale>
        <p:origin x="992" y="60"/>
      </p:cViewPr>
      <p:guideLst>
        <p:guide orient="horz" pos="3816"/>
        <p:guide orient="horz" pos="167"/>
        <p:guide orient="horz" pos="616"/>
        <p:guide orient="horz" pos="2672"/>
        <p:guide orient="horz" pos="1165"/>
        <p:guide pos="5551"/>
        <p:guide pos="1551"/>
        <p:guide pos="4178"/>
        <p:guide pos="2927"/>
        <p:guide pos="2809"/>
        <p:guide pos="178"/>
        <p:guide pos="4299"/>
        <p:guide pos="143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-1602" y="-90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Textmasterformate durch Klicken bearbeiten</a:t>
            </a:r>
          </a:p>
          <a:p>
            <a:pPr lvl="1"/>
            <a:r>
              <a:rPr lang="en-GB"/>
              <a:t>Zweite Ebene</a:t>
            </a:r>
          </a:p>
          <a:p>
            <a:pPr lvl="2"/>
            <a:r>
              <a:rPr lang="en-GB"/>
              <a:t>Dritte Ebene</a:t>
            </a:r>
          </a:p>
          <a:p>
            <a:pPr lvl="3"/>
            <a:r>
              <a:rPr lang="en-GB"/>
              <a:t>Vierte Ebene</a:t>
            </a:r>
          </a:p>
          <a:p>
            <a:pPr lvl="4"/>
            <a:r>
              <a:rPr lang="en-GB"/>
              <a:t>Fünfte Ebene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736858A-39C2-4BA9-B2EA-2EBB3C5D7C0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034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329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787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45101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20883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82951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755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ChangeArrowheads="1"/>
          </p:cNvSpPr>
          <p:nvPr/>
        </p:nvSpPr>
        <p:spPr bwMode="auto">
          <a:xfrm>
            <a:off x="0" y="0"/>
            <a:ext cx="9144000" cy="900113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8142" y="900113"/>
            <a:ext cx="8520113" cy="485775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pPr lvl="0"/>
            <a:r>
              <a:rPr lang="en-US" noProof="0" dirty="0"/>
              <a:t>Click to edit Master subtitle style</a:t>
            </a:r>
            <a:endParaRPr lang="en-GB" noProof="0" dirty="0"/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900113" y="0"/>
            <a:ext cx="8219281" cy="900113"/>
          </a:xfrm>
        </p:spPr>
        <p:txBody>
          <a:bodyPr anchor="b"/>
          <a:lstStyle>
            <a:lvl1pPr>
              <a:lnSpc>
                <a:spcPct val="80000"/>
              </a:lnSpc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/>
          </a:p>
        </p:txBody>
      </p:sp>
      <p:pic>
        <p:nvPicPr>
          <p:cNvPr id="402441" name="Picture 9" descr="DESY-Logo-cyan-RGB_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" t="-4523" r="-13409"/>
          <a:stretch>
            <a:fillRect/>
          </a:stretch>
        </p:blipFill>
        <p:spPr bwMode="auto">
          <a:xfrm>
            <a:off x="7794625" y="5684838"/>
            <a:ext cx="1149350" cy="102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2448" name="Text Box 16"/>
          <p:cNvSpPr txBox="1">
            <a:spLocks noChangeArrowheads="1"/>
          </p:cNvSpPr>
          <p:nvPr userDrawn="1"/>
        </p:nvSpPr>
        <p:spPr bwMode="auto">
          <a:xfrm>
            <a:off x="2003425" y="2481263"/>
            <a:ext cx="2855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/>
          </a:p>
        </p:txBody>
      </p:sp>
      <p:pic>
        <p:nvPicPr>
          <p:cNvPr id="402453" name="Picture 21" descr="HG_LOGO_70_ENG_K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5949950"/>
            <a:ext cx="14732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5"/>
          <p:cNvSpPr>
            <a:spLocks noChangeArrowheads="1"/>
          </p:cNvSpPr>
          <p:nvPr userDrawn="1"/>
        </p:nvSpPr>
        <p:spPr bwMode="auto">
          <a:xfrm>
            <a:off x="732094" y="6463378"/>
            <a:ext cx="706253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0" anchor="ctr"/>
          <a:lstStyle/>
          <a:p>
            <a:pPr algn="r" eaLnBrk="1" hangingPunct="1"/>
            <a:r>
              <a:rPr lang="en-GB" sz="900" b="1" dirty="0">
                <a:solidFill>
                  <a:schemeClr val="bg2"/>
                </a:solidFill>
              </a:rPr>
              <a:t>Wolfgang</a:t>
            </a:r>
            <a:r>
              <a:rPr lang="en-GB" sz="900" b="1" baseline="0" dirty="0">
                <a:solidFill>
                  <a:schemeClr val="bg2"/>
                </a:solidFill>
              </a:rPr>
              <a:t> Lohmann</a:t>
            </a:r>
            <a:r>
              <a:rPr lang="en-GB" sz="900" dirty="0">
                <a:solidFill>
                  <a:schemeClr val="bg2"/>
                </a:solidFill>
              </a:rPr>
              <a:t>  | </a:t>
            </a:r>
            <a:r>
              <a:rPr lang="en-GB" sz="900" baseline="0" dirty="0">
                <a:solidFill>
                  <a:schemeClr val="bg2"/>
                </a:solidFill>
              </a:rPr>
              <a:t> 04.04.2023 </a:t>
            </a:r>
            <a:r>
              <a:rPr lang="en-GB" sz="900" dirty="0">
                <a:solidFill>
                  <a:schemeClr val="bg2"/>
                </a:solidFill>
              </a:rPr>
              <a:t>  </a:t>
            </a:r>
            <a:r>
              <a:rPr lang="en-GB" sz="900" b="1" dirty="0">
                <a:solidFill>
                  <a:schemeClr val="bg2"/>
                </a:solidFill>
              </a:rPr>
              <a:t>Page </a:t>
            </a:r>
            <a:fld id="{ABA098E9-E6EE-44BF-9612-6777A6DF1330}" type="slidenum">
              <a:rPr lang="en-GB" sz="900" b="1">
                <a:solidFill>
                  <a:schemeClr val="bg2"/>
                </a:solidFill>
              </a:rPr>
              <a:pPr algn="r" eaLnBrk="1" hangingPunct="1"/>
              <a:t>‹#›</a:t>
            </a:fld>
            <a:endParaRPr lang="en-GB" sz="900" b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4340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180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ChangeArrowheads="1"/>
          </p:cNvSpPr>
          <p:nvPr/>
        </p:nvSpPr>
        <p:spPr bwMode="auto">
          <a:xfrm>
            <a:off x="0" y="0"/>
            <a:ext cx="9144000" cy="744538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5" y="977900"/>
            <a:ext cx="8520113" cy="479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/>
              <a:t>Textmasterformate</a:t>
            </a:r>
            <a:r>
              <a:rPr lang="en-GB" dirty="0"/>
              <a:t> </a:t>
            </a:r>
            <a:r>
              <a:rPr lang="en-GB" dirty="0" err="1"/>
              <a:t>durch</a:t>
            </a:r>
            <a:r>
              <a:rPr lang="en-GB" dirty="0"/>
              <a:t> </a:t>
            </a:r>
            <a:r>
              <a:rPr lang="en-GB" dirty="0" err="1"/>
              <a:t>Klicken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  <a:p>
            <a:pPr lvl="1"/>
            <a:r>
              <a:rPr lang="en-GB" dirty="0" err="1"/>
              <a:t>Zweite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</p:txBody>
      </p:sp>
      <p:sp>
        <p:nvSpPr>
          <p:cNvPr id="4014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103188"/>
            <a:ext cx="7912100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/>
              <a:t>Titelmasterformat</a:t>
            </a:r>
            <a:r>
              <a:rPr lang="en-GB" dirty="0"/>
              <a:t> </a:t>
            </a:r>
            <a:r>
              <a:rPr lang="en-GB" dirty="0" err="1"/>
              <a:t>durch</a:t>
            </a:r>
            <a:r>
              <a:rPr lang="en-GB" dirty="0"/>
              <a:t> </a:t>
            </a:r>
            <a:r>
              <a:rPr lang="en-GB" dirty="0" err="1"/>
              <a:t>Klicken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</p:txBody>
      </p:sp>
      <p:pic>
        <p:nvPicPr>
          <p:cNvPr id="401418" name="Picture 10" descr="DESY-Logo-cyan-RGB_ge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24" t="-7854" r="-18587" b="-12566"/>
          <a:stretch>
            <a:fillRect/>
          </a:stretch>
        </p:blipFill>
        <p:spPr bwMode="auto">
          <a:xfrm>
            <a:off x="8035925" y="6099175"/>
            <a:ext cx="776288" cy="73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5" descr="CMSLogo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7" r:id="rId3"/>
  </p:sldLayoutIdLst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65113" indent="-265113" algn="l" rtl="0" eaLnBrk="1" fontAlgn="base" hangingPunct="1">
        <a:spcBef>
          <a:spcPct val="0"/>
        </a:spcBef>
        <a:spcAft>
          <a:spcPct val="50000"/>
        </a:spcAft>
        <a:buClr>
          <a:srgbClr val="F28E00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84150" algn="l" rtl="0" eaLnBrk="1" fontAlgn="base" hangingPunct="1">
        <a:spcBef>
          <a:spcPct val="0"/>
        </a:spcBef>
        <a:spcAft>
          <a:spcPct val="5000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236663" indent="-228600" algn="l" rtl="0" eaLnBrk="1" fontAlgn="base" hangingPunct="1">
        <a:spcBef>
          <a:spcPct val="0"/>
        </a:spcBef>
        <a:spcAft>
          <a:spcPct val="0"/>
        </a:spcAft>
        <a:buClr>
          <a:srgbClr val="FF9900"/>
        </a:buClr>
        <a:buFont typeface="Arial Black" pitchFamily="34" charset="0"/>
        <a:defRPr sz="1200">
          <a:solidFill>
            <a:schemeClr val="tx1"/>
          </a:solidFill>
          <a:latin typeface="+mn-lt"/>
        </a:defRPr>
      </a:lvl3pPr>
      <a:lvl4pPr marL="1644650" indent="-228600" algn="l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/>
              <a:t>P</a:t>
            </a:r>
            <a:r>
              <a:rPr lang="de-DE" sz="2800" dirty="0" err="1"/>
              <a:t>ublication</a:t>
            </a:r>
            <a:r>
              <a:rPr lang="de-DE" sz="2800" dirty="0"/>
              <a:t> </a:t>
            </a:r>
            <a:r>
              <a:rPr lang="de-DE" sz="2800" dirty="0" err="1"/>
              <a:t>about</a:t>
            </a:r>
            <a:r>
              <a:rPr lang="de-DE" sz="2800" dirty="0"/>
              <a:t> </a:t>
            </a:r>
            <a:r>
              <a:rPr lang="de-DE" sz="2800" dirty="0" err="1"/>
              <a:t>sensor</a:t>
            </a:r>
            <a:r>
              <a:rPr lang="de-DE" sz="2800" dirty="0"/>
              <a:t> </a:t>
            </a:r>
            <a:r>
              <a:rPr lang="de-DE" sz="2800" dirty="0" err="1"/>
              <a:t>tests</a:t>
            </a:r>
            <a:endParaRPr lang="de-DE" sz="28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482659" y="2133490"/>
            <a:ext cx="8431469" cy="2308324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400" dirty="0"/>
              <a:t> 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GB" sz="2400" dirty="0"/>
              <a:t>Wolfgang Lohmann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21785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/>
              <a:t>P</a:t>
            </a:r>
            <a:r>
              <a:rPr lang="de-DE" sz="2800" dirty="0" err="1"/>
              <a:t>ublication</a:t>
            </a:r>
            <a:r>
              <a:rPr lang="de-DE" sz="2800" dirty="0"/>
              <a:t> </a:t>
            </a:r>
            <a:r>
              <a:rPr lang="de-DE" sz="2800" dirty="0" err="1"/>
              <a:t>about</a:t>
            </a:r>
            <a:r>
              <a:rPr lang="de-DE" sz="2800" dirty="0"/>
              <a:t> </a:t>
            </a:r>
            <a:r>
              <a:rPr lang="de-DE" sz="2800" dirty="0" err="1"/>
              <a:t>sensor</a:t>
            </a:r>
            <a:r>
              <a:rPr lang="de-DE" sz="2800" dirty="0"/>
              <a:t> </a:t>
            </a:r>
            <a:r>
              <a:rPr lang="de-DE" sz="2800" dirty="0" err="1"/>
              <a:t>tests</a:t>
            </a:r>
            <a:endParaRPr lang="de-DE" sz="28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356265" y="971310"/>
            <a:ext cx="8431469" cy="452431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400" dirty="0"/>
              <a:t> 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GB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BE0AD02-BDD4-4725-9480-E4BF831F78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5810" y="1008030"/>
            <a:ext cx="6866790" cy="120834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6FF5CA3-DA85-4B17-90FB-305FF8D9AAD0}"/>
              </a:ext>
            </a:extLst>
          </p:cNvPr>
          <p:cNvSpPr txBox="1"/>
          <p:nvPr/>
        </p:nvSpPr>
        <p:spPr>
          <a:xfrm>
            <a:off x="791570" y="1007813"/>
            <a:ext cx="12828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Title:</a:t>
            </a:r>
            <a:endParaRPr lang="de-DE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C605FA-1385-4F2F-B141-FEBC67BB7A46}"/>
              </a:ext>
            </a:extLst>
          </p:cNvPr>
          <p:cNvSpPr txBox="1"/>
          <p:nvPr/>
        </p:nvSpPr>
        <p:spPr>
          <a:xfrm>
            <a:off x="791570" y="2339992"/>
            <a:ext cx="73834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Finally we may subdivide into two papers, but many information is valid for both. </a:t>
            </a:r>
            <a:endParaRPr lang="de-DE" sz="20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F32D830-A2C3-4A2A-B38D-7BE1418008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5810" y="3047878"/>
            <a:ext cx="5742856" cy="3424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470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/>
              <a:t>P</a:t>
            </a:r>
            <a:r>
              <a:rPr lang="de-DE" sz="2800" dirty="0" err="1"/>
              <a:t>ublication</a:t>
            </a:r>
            <a:r>
              <a:rPr lang="de-DE" sz="2800" dirty="0"/>
              <a:t> </a:t>
            </a:r>
            <a:r>
              <a:rPr lang="de-DE" sz="2800" dirty="0" err="1"/>
              <a:t>about</a:t>
            </a:r>
            <a:r>
              <a:rPr lang="de-DE" sz="2800" dirty="0"/>
              <a:t> </a:t>
            </a:r>
            <a:r>
              <a:rPr lang="de-DE" sz="2800" dirty="0" err="1"/>
              <a:t>sensor</a:t>
            </a:r>
            <a:r>
              <a:rPr lang="de-DE" sz="2800" dirty="0"/>
              <a:t> </a:t>
            </a:r>
            <a:r>
              <a:rPr lang="de-DE" sz="2800" dirty="0" err="1"/>
              <a:t>tests</a:t>
            </a:r>
            <a:endParaRPr lang="de-DE" sz="28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513139" y="985410"/>
            <a:ext cx="8431469" cy="452431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762B2B4-6A30-41E8-BD76-D03DF95FD2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029" y="1129006"/>
            <a:ext cx="4931836" cy="143131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3D4332F-262F-4DEA-921B-BDD715BDED82}"/>
              </a:ext>
            </a:extLst>
          </p:cNvPr>
          <p:cNvSpPr txBox="1"/>
          <p:nvPr/>
        </p:nvSpPr>
        <p:spPr>
          <a:xfrm>
            <a:off x="5781040" y="2221766"/>
            <a:ext cx="1391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…………</a:t>
            </a:r>
            <a:endParaRPr lang="de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780DCDA-B928-466F-B7AB-6C0497E745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163" y="2703916"/>
            <a:ext cx="5140710" cy="96384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6B863C3-2179-49D4-B6BE-5FEBCC9F3AD0}"/>
              </a:ext>
            </a:extLst>
          </p:cNvPr>
          <p:cNvSpPr txBox="1"/>
          <p:nvPr/>
        </p:nvSpPr>
        <p:spPr>
          <a:xfrm>
            <a:off x="5506720" y="5759901"/>
            <a:ext cx="1391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…………</a:t>
            </a:r>
            <a:endParaRPr lang="de-DE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361D749-CA39-44FF-A4C4-B21C5DBD9373}"/>
              </a:ext>
            </a:extLst>
          </p:cNvPr>
          <p:cNvSpPr txBox="1"/>
          <p:nvPr/>
        </p:nvSpPr>
        <p:spPr>
          <a:xfrm>
            <a:off x="5823873" y="4506667"/>
            <a:ext cx="1391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…………</a:t>
            </a:r>
            <a:endParaRPr lang="de-DE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C1A4A7E-CB5E-4E98-9CF8-1F53B781DD56}"/>
              </a:ext>
            </a:extLst>
          </p:cNvPr>
          <p:cNvSpPr txBox="1"/>
          <p:nvPr/>
        </p:nvSpPr>
        <p:spPr>
          <a:xfrm>
            <a:off x="5993897" y="3358488"/>
            <a:ext cx="1391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…………</a:t>
            </a:r>
            <a:endParaRPr lang="de-DE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58FCBAE-CD6D-4D13-8376-029EA96D045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3163" y="3881377"/>
            <a:ext cx="5015326" cy="96384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54D9003-69F1-4ACA-9F4B-BC094CFE255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3162" y="5058838"/>
            <a:ext cx="4900225" cy="1066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039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/>
              <a:t>P</a:t>
            </a:r>
            <a:r>
              <a:rPr lang="de-DE" sz="2800" dirty="0" err="1"/>
              <a:t>ublication</a:t>
            </a:r>
            <a:r>
              <a:rPr lang="de-DE" sz="2800" dirty="0"/>
              <a:t> </a:t>
            </a:r>
            <a:r>
              <a:rPr lang="de-DE" sz="2800" dirty="0" err="1"/>
              <a:t>about</a:t>
            </a:r>
            <a:r>
              <a:rPr lang="de-DE" sz="2800" dirty="0"/>
              <a:t> </a:t>
            </a:r>
            <a:r>
              <a:rPr lang="de-DE" sz="2800" dirty="0" err="1"/>
              <a:t>sensor</a:t>
            </a:r>
            <a:r>
              <a:rPr lang="de-DE" sz="2800" dirty="0"/>
              <a:t> </a:t>
            </a:r>
            <a:r>
              <a:rPr lang="de-DE" sz="2800" dirty="0" err="1"/>
              <a:t>tests</a:t>
            </a:r>
            <a:endParaRPr lang="de-DE" sz="28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431859" y="982176"/>
            <a:ext cx="8431469" cy="4893647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400" dirty="0"/>
              <a:t> 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GB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6A934F1-1BC2-4E21-97DE-13AF81730F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0113" y="1137921"/>
            <a:ext cx="5647981" cy="257019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5204565-A013-4D25-9A7B-B144D6E037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0113" y="3863858"/>
            <a:ext cx="5708020" cy="992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906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/>
              <a:t>P</a:t>
            </a:r>
            <a:r>
              <a:rPr lang="de-DE" sz="2800" dirty="0" err="1"/>
              <a:t>ublication</a:t>
            </a:r>
            <a:r>
              <a:rPr lang="de-DE" sz="2800" dirty="0"/>
              <a:t> </a:t>
            </a:r>
            <a:r>
              <a:rPr lang="de-DE" sz="2800" dirty="0" err="1"/>
              <a:t>about</a:t>
            </a:r>
            <a:r>
              <a:rPr lang="de-DE" sz="2800" dirty="0"/>
              <a:t> </a:t>
            </a:r>
            <a:r>
              <a:rPr lang="de-DE" sz="2800" dirty="0" err="1"/>
              <a:t>sensor</a:t>
            </a:r>
            <a:r>
              <a:rPr lang="de-DE" sz="2800" dirty="0"/>
              <a:t> </a:t>
            </a:r>
            <a:r>
              <a:rPr lang="de-DE" sz="2800" dirty="0" err="1"/>
              <a:t>tests</a:t>
            </a:r>
            <a:endParaRPr lang="de-DE" sz="28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356265" y="1026050"/>
            <a:ext cx="8431469" cy="5262979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400" dirty="0"/>
              <a:t> 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GB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2171DDC-9FB2-4BBF-8F13-986E6BC2A5B8}"/>
              </a:ext>
            </a:extLst>
          </p:cNvPr>
          <p:cNvSpPr txBox="1"/>
          <p:nvPr/>
        </p:nvSpPr>
        <p:spPr>
          <a:xfrm>
            <a:off x="732393" y="1280050"/>
            <a:ext cx="790448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Still Missing:</a:t>
            </a:r>
          </a:p>
          <a:p>
            <a:endParaRPr lang="en-US" sz="2000" dirty="0"/>
          </a:p>
          <a:p>
            <a:pPr marL="342900" indent="-342900">
              <a:buFontTx/>
              <a:buChar char="-"/>
            </a:pPr>
            <a:r>
              <a:rPr lang="en-US" sz="2000" dirty="0"/>
              <a:t>Details for gluing the Kapton traces to the silicon pads</a:t>
            </a:r>
          </a:p>
          <a:p>
            <a:endParaRPr lang="en-US" sz="2000" dirty="0"/>
          </a:p>
          <a:p>
            <a:pPr marL="342900" indent="-342900">
              <a:buFontTx/>
              <a:buChar char="-"/>
            </a:pPr>
            <a:r>
              <a:rPr lang="en-US" sz="2000" dirty="0"/>
              <a:t>Scheme of the readout and trigger</a:t>
            </a:r>
          </a:p>
          <a:p>
            <a:pPr marL="342900" indent="-342900">
              <a:buFontTx/>
              <a:buChar char="-"/>
            </a:pPr>
            <a:endParaRPr lang="en-US" sz="2000" dirty="0"/>
          </a:p>
          <a:p>
            <a:pPr marL="342900" indent="-342900">
              <a:buFontTx/>
              <a:buChar char="-"/>
            </a:pPr>
            <a:r>
              <a:rPr lang="en-US" sz="2000" dirty="0"/>
              <a:t>Results, Results, Results……….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2865238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/>
              <a:t>P</a:t>
            </a:r>
            <a:r>
              <a:rPr lang="de-DE" sz="2800" dirty="0" err="1"/>
              <a:t>ublication</a:t>
            </a:r>
            <a:r>
              <a:rPr lang="de-DE" sz="2800" dirty="0"/>
              <a:t> </a:t>
            </a:r>
            <a:r>
              <a:rPr lang="de-DE" sz="2800" dirty="0" err="1"/>
              <a:t>about</a:t>
            </a:r>
            <a:r>
              <a:rPr lang="de-DE" sz="2800" dirty="0"/>
              <a:t> </a:t>
            </a:r>
            <a:r>
              <a:rPr lang="de-DE" sz="2800" dirty="0" err="1"/>
              <a:t>sensor</a:t>
            </a:r>
            <a:r>
              <a:rPr lang="de-DE" sz="2800" dirty="0"/>
              <a:t> </a:t>
            </a:r>
            <a:r>
              <a:rPr lang="de-DE" sz="2800" dirty="0" err="1"/>
              <a:t>tests</a:t>
            </a:r>
            <a:endParaRPr lang="de-DE" sz="28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482659" y="2133490"/>
            <a:ext cx="8431469" cy="2308324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400" dirty="0"/>
              <a:t> 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GB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62948628"/>
      </p:ext>
    </p:extLst>
  </p:cSld>
  <p:clrMapOvr>
    <a:masterClrMapping/>
  </p:clrMapOvr>
</p:sld>
</file>

<file path=ppt/theme/theme1.xml><?xml version="1.0" encoding="utf-8"?>
<a:theme xmlns:a="http://schemas.openxmlformats.org/drawingml/2006/main" name="PPT-Vorlage_en">
  <a:themeElements>
    <a:clrScheme name="2_DESY_Vortrag_3-1 1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A5EB"/>
      </a:accent1>
      <a:accent2>
        <a:srgbClr val="F28E00"/>
      </a:accent2>
      <a:accent3>
        <a:srgbClr val="FFFFFF"/>
      </a:accent3>
      <a:accent4>
        <a:srgbClr val="000000"/>
      </a:accent4>
      <a:accent5>
        <a:srgbClr val="AACFF3"/>
      </a:accent5>
      <a:accent6>
        <a:srgbClr val="DB8000"/>
      </a:accent6>
      <a:hlink>
        <a:srgbClr val="00A5EB"/>
      </a:hlink>
      <a:folHlink>
        <a:srgbClr val="808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PPT-Vorlage_en</Template>
  <TotalTime>0</TotalTime>
  <Words>90</Words>
  <Application>Microsoft Office PowerPoint</Application>
  <PresentationFormat>On-screen Show (4:3)</PresentationFormat>
  <Paragraphs>76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Arial Black</vt:lpstr>
      <vt:lpstr>Wingdings</vt:lpstr>
      <vt:lpstr>PPT-Vorlage_en</vt:lpstr>
      <vt:lpstr>Publication about sensor tests</vt:lpstr>
      <vt:lpstr>Publication about sensor tests</vt:lpstr>
      <vt:lpstr>Publication about sensor tests</vt:lpstr>
      <vt:lpstr>Publication about sensor tests</vt:lpstr>
      <vt:lpstr>Publication about sensor tests</vt:lpstr>
      <vt:lpstr>Publication about sensor tests</vt:lpstr>
    </vt:vector>
  </TitlesOfParts>
  <Company>DESY Zeuthen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BCM1F Workshop Report</dc:title>
  <dc:creator>DESY Mitarbeiter</dc:creator>
  <cp:lastModifiedBy>Lohmann, Wolfgang</cp:lastModifiedBy>
  <cp:revision>285</cp:revision>
  <dcterms:created xsi:type="dcterms:W3CDTF">2012-02-28T14:56:30Z</dcterms:created>
  <dcterms:modified xsi:type="dcterms:W3CDTF">2023-04-03T19:36:24Z</dcterms:modified>
</cp:coreProperties>
</file>