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2"/>
    <p:sldMasterId id="2147483670" r:id="rId3"/>
  </p:sldMasterIdLst>
  <p:notesMasterIdLst>
    <p:notesMasterId r:id="rId14"/>
  </p:notesMasterIdLst>
  <p:handoutMasterIdLst>
    <p:handoutMasterId r:id="rId15"/>
  </p:handoutMasterIdLst>
  <p:sldIdLst>
    <p:sldId id="256" r:id="rId4"/>
    <p:sldId id="257" r:id="rId5"/>
    <p:sldId id="276" r:id="rId6"/>
    <p:sldId id="264" r:id="rId7"/>
    <p:sldId id="277" r:id="rId8"/>
    <p:sldId id="278" r:id="rId9"/>
    <p:sldId id="272" r:id="rId10"/>
    <p:sldId id="259" r:id="rId11"/>
    <p:sldId id="275" r:id="rId12"/>
    <p:sldId id="265" r:id="rId13"/>
  </p:sldIdLst>
  <p:sldSz cx="12192000" cy="6858000"/>
  <p:notesSz cx="12192000" cy="6858000"/>
  <p:defaultText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schke, Detlef" initials="RD" lastIdx="6" clrIdx="0">
    <p:extLst>
      <p:ext uri="{19B8F6BF-5375-455C-9EA6-DF929625EA0E}">
        <p15:presenceInfo xmlns:p15="http://schemas.microsoft.com/office/powerpoint/2012/main" userId="S-1-5-21-3018955115-4118484798-3177128962-70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08" y="5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091"/>
          </a:xfrm>
          <a:prstGeom prst="rect">
            <a:avLst/>
          </a:prstGeom>
        </p:spPr>
        <p:txBody>
          <a:bodyPr vert="horz" lIns="91440" tIns="45720" rIns="91440" bIns="45720" rtlCol="0"/>
          <a:lstStyle>
            <a:lvl1pPr algn="l">
              <a:defRPr sz="900"/>
            </a:lvl1pPr>
          </a:lstStyle>
          <a:p>
            <a:endParaRPr lang="en-US"/>
          </a:p>
        </p:txBody>
      </p:sp>
      <p:sp>
        <p:nvSpPr>
          <p:cNvPr id="3" name="Date Placeholder 2"/>
          <p:cNvSpPr>
            <a:spLocks noGrp="1"/>
          </p:cNvSpPr>
          <p:nvPr>
            <p:ph type="dt" sz="quarter" idx="1"/>
          </p:nvPr>
        </p:nvSpPr>
        <p:spPr>
          <a:xfrm>
            <a:off x="6905979" y="0"/>
            <a:ext cx="5283200" cy="344091"/>
          </a:xfrm>
          <a:prstGeom prst="rect">
            <a:avLst/>
          </a:prstGeom>
        </p:spPr>
        <p:txBody>
          <a:bodyPr vert="horz" lIns="91440" tIns="45720" rIns="91440" bIns="45720" rtlCol="0"/>
          <a:lstStyle>
            <a:lvl1pPr algn="r">
              <a:defRPr sz="900"/>
            </a:lvl1pPr>
          </a:lstStyle>
          <a:p>
            <a:fld id="{696C064A-D61B-4B21-B757-51A9B82445B8}" type="datetimeFigureOut">
              <a:rPr lang="en-US" smtClean="0"/>
              <a:t>5/3/2023</a:t>
            </a:fld>
            <a:endParaRPr lang="en-US"/>
          </a:p>
        </p:txBody>
      </p:sp>
      <p:sp>
        <p:nvSpPr>
          <p:cNvPr id="4" name="Footer Placeholder 3"/>
          <p:cNvSpPr>
            <a:spLocks noGrp="1"/>
          </p:cNvSpPr>
          <p:nvPr>
            <p:ph type="ftr" sz="quarter" idx="2"/>
          </p:nvPr>
        </p:nvSpPr>
        <p:spPr>
          <a:xfrm>
            <a:off x="0" y="6513910"/>
            <a:ext cx="5283200" cy="344090"/>
          </a:xfrm>
          <a:prstGeom prst="rect">
            <a:avLst/>
          </a:prstGeom>
        </p:spPr>
        <p:txBody>
          <a:bodyPr vert="horz" lIns="91440" tIns="45720" rIns="91440" bIns="45720" rtlCol="0" anchor="b"/>
          <a:lstStyle>
            <a:lvl1pPr algn="l">
              <a:defRPr sz="900"/>
            </a:lvl1pPr>
          </a:lstStyle>
          <a:p>
            <a:endParaRPr lang="en-US"/>
          </a:p>
        </p:txBody>
      </p:sp>
      <p:sp>
        <p:nvSpPr>
          <p:cNvPr id="5" name="Slide Number Placeholder 4"/>
          <p:cNvSpPr>
            <a:spLocks noGrp="1"/>
          </p:cNvSpPr>
          <p:nvPr>
            <p:ph type="sldNum" sz="quarter" idx="3"/>
          </p:nvPr>
        </p:nvSpPr>
        <p:spPr>
          <a:xfrm>
            <a:off x="6905979" y="6513910"/>
            <a:ext cx="5283200" cy="344090"/>
          </a:xfrm>
          <a:prstGeom prst="rect">
            <a:avLst/>
          </a:prstGeom>
        </p:spPr>
        <p:txBody>
          <a:bodyPr vert="horz" lIns="91440" tIns="45720" rIns="91440" bIns="45720" rtlCol="0" anchor="b"/>
          <a:lstStyle>
            <a:lvl1pPr algn="r">
              <a:defRPr sz="900"/>
            </a:lvl1pPr>
          </a:lstStyle>
          <a:p>
            <a:fld id="{50305E07-67EA-4042-A3F6-853A8AD8D209}"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979" y="0"/>
            <a:ext cx="5283200" cy="344091"/>
          </a:xfrm>
          <a:prstGeom prst="rect">
            <a:avLst/>
          </a:prstGeom>
        </p:spPr>
        <p:txBody>
          <a:bodyPr vert="horz" lIns="91440" tIns="45720" rIns="91440" bIns="45720" rtlCol="0"/>
          <a:lstStyle>
            <a:lvl1pPr algn="r">
              <a:defRPr sz="1200"/>
            </a:lvl1pPr>
          </a:lstStyle>
          <a:p>
            <a:fld id="{3EFD42F7-718C-4B98-AAEC-167E6DDD60A7}" type="datetimeFigureOut">
              <a:rPr lang="en-US" smtClean="0"/>
              <a:t>5/3/2023</a:t>
            </a:fld>
            <a:endParaRPr lang="en-US"/>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300413"/>
            <a:ext cx="97536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5283200" cy="34409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979" y="6513910"/>
            <a:ext cx="5283200" cy="344090"/>
          </a:xfrm>
          <a:prstGeom prst="rect">
            <a:avLst/>
          </a:prstGeom>
        </p:spPr>
        <p:txBody>
          <a:bodyPr vert="horz" lIns="91440" tIns="45720" rIns="91440" bIns="45720" rtlCol="0" anchor="b"/>
          <a:lstStyle>
            <a:lvl1pPr algn="r">
              <a:defRPr sz="1200"/>
            </a:lvl1pPr>
          </a:lstStyle>
          <a:p>
            <a:fld id="{21B2AA4F-B828-4D7C-AFD3-893933DAFC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6.emf"/><Relationship Id="rId1" Type="http://schemas.openxmlformats.org/officeDocument/2006/relationships/slideMaster" Target="../slideMasters/slideMaster2.xml"/><Relationship Id="rId5" Type="http://schemas.openxmlformats.org/officeDocument/2006/relationships/image" Target="../media/image3.png"/><Relationship Id="rId4" Type="http://schemas.openxmlformats.org/officeDocument/2006/relationships/image" Target="../media/image8.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6.emf"/><Relationship Id="rId1" Type="http://schemas.openxmlformats.org/officeDocument/2006/relationships/slideMaster" Target="../slideMasters/slideMaster3.xml"/><Relationship Id="rId5" Type="http://schemas.openxmlformats.org/officeDocument/2006/relationships/image" Target="../media/image3.png"/><Relationship Id="rId4" Type="http://schemas.openxmlformats.org/officeDocument/2006/relationships/image" Target="../media/image8.jpe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userDrawn="1">
  <p:cSld name="Title slide">
    <p:spTree>
      <p:nvGrpSpPr>
        <p:cNvPr id="1" name=""/>
        <p:cNvGrpSpPr/>
        <p:nvPr/>
      </p:nvGrpSpPr>
      <p:grpSpPr bwMode="auto">
        <a:xfrm>
          <a:off x="0" y="0"/>
          <a:ext cx="0" cy="0"/>
          <a:chOff x="0" y="0"/>
          <a:chExt cx="0" cy="0"/>
        </a:xfrm>
      </p:grpSpPr>
      <p:pic>
        <p:nvPicPr>
          <p:cNvPr id="5" name="Picture 4">
            <a:extLst>
              <a:ext uri="{FF2B5EF4-FFF2-40B4-BE49-F238E27FC236}">
                <a16:creationId xmlns:a16="http://schemas.microsoft.com/office/drawing/2014/main" id="{73A8D262-F05F-49AE-B33C-7469F705848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13229" y="2573369"/>
            <a:ext cx="1485779" cy="1485779"/>
          </a:xfrm>
          <a:prstGeom prst="rect">
            <a:avLst/>
          </a:prstGeom>
        </p:spPr>
      </p:pic>
      <p:sp>
        <p:nvSpPr>
          <p:cNvPr id="2" name="Title 1"/>
          <p:cNvSpPr>
            <a:spLocks noGrp="1"/>
          </p:cNvSpPr>
          <p:nvPr>
            <p:ph type="ctrTitle"/>
          </p:nvPr>
        </p:nvSpPr>
        <p:spPr bwMode="auto">
          <a:xfrm>
            <a:off x="612000" y="1120776"/>
            <a:ext cx="8039624" cy="1050925"/>
          </a:xfrm>
        </p:spPr>
        <p:txBody>
          <a:bodyPr anchor="b"/>
          <a:lstStyle>
            <a:lvl1pPr algn="l">
              <a:defRPr sz="2800"/>
            </a:lvl1pPr>
          </a:lstStyle>
          <a:p>
            <a:pPr>
              <a:defRPr/>
            </a:pPr>
            <a:r>
              <a:rPr lang="en-US"/>
              <a:t>Click to edit Master title style</a:t>
            </a:r>
          </a:p>
        </p:txBody>
      </p:sp>
      <p:sp>
        <p:nvSpPr>
          <p:cNvPr id="3" name="Subtitle 2"/>
          <p:cNvSpPr>
            <a:spLocks noGrp="1"/>
          </p:cNvSpPr>
          <p:nvPr>
            <p:ph type="subTitle" idx="1"/>
          </p:nvPr>
        </p:nvSpPr>
        <p:spPr bwMode="auto">
          <a:xfrm>
            <a:off x="623889" y="2583180"/>
            <a:ext cx="8039624" cy="3330258"/>
          </a:xfrm>
        </p:spPr>
        <p:txBody>
          <a:bodyPr/>
          <a:lstStyle>
            <a:lvl1pPr marL="0" indent="0" algn="l">
              <a:spcBef>
                <a:spcPts val="0"/>
              </a:spcBef>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en-US"/>
              <a:t>Click to edit Master subtitle style</a:t>
            </a:r>
          </a:p>
        </p:txBody>
      </p:sp>
      <p:pic>
        <p:nvPicPr>
          <p:cNvPr id="7" name="Grafik 2"/>
          <p:cNvPicPr>
            <a:picLocks noChangeAspect="1"/>
          </p:cNvPicPr>
          <p:nvPr userDrawn="1"/>
        </p:nvPicPr>
        <p:blipFill>
          <a:blip r:embed="rId3"/>
          <a:stretch>
            <a:fillRect/>
          </a:stretch>
        </p:blipFill>
        <p:spPr bwMode="auto">
          <a:xfrm>
            <a:off x="10144125" y="771527"/>
            <a:ext cx="1423988" cy="1422341"/>
          </a:xfrm>
          <a:prstGeom prst="rect">
            <a:avLst/>
          </a:prstGeom>
        </p:spPr>
      </p:pic>
      <p:pic>
        <p:nvPicPr>
          <p:cNvPr id="6" name="Grafik 5"/>
          <p:cNvPicPr>
            <a:picLocks noChangeAspect="1"/>
          </p:cNvPicPr>
          <p:nvPr userDrawn="1"/>
        </p:nvPicPr>
        <p:blipFill>
          <a:blip r:embed="rId4"/>
          <a:stretch>
            <a:fillRect/>
          </a:stretch>
        </p:blipFill>
        <p:spPr bwMode="auto">
          <a:xfrm>
            <a:off x="623888" y="6413956"/>
            <a:ext cx="2275200" cy="120448"/>
          </a:xfrm>
          <a:prstGeom prst="rect">
            <a:avLst/>
          </a:prstGeom>
        </p:spPr>
      </p:pic>
      <p:pic>
        <p:nvPicPr>
          <p:cNvPr id="12" name="Picture 11" descr="Helmholtz-Logo-Blue-RGB"/>
          <p:cNvPicPr>
            <a:picLocks noChangeAspect="1"/>
          </p:cNvPicPr>
          <p:nvPr userDrawn="1"/>
        </p:nvPicPr>
        <p:blipFill>
          <a:blip r:embed="rId5"/>
          <a:stretch>
            <a:fillRect/>
          </a:stretch>
        </p:blipFill>
        <p:spPr>
          <a:xfrm>
            <a:off x="9930130" y="4438650"/>
            <a:ext cx="1852941" cy="2520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preserve="1" userDrawn="1">
  <p:cSld name="Title, Picture, Caption">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6" name="Picture Placeholder 5"/>
          <p:cNvSpPr>
            <a:spLocks noGrp="1"/>
          </p:cNvSpPr>
          <p:nvPr>
            <p:ph type="pic" sz="quarter" idx="12"/>
          </p:nvPr>
        </p:nvSpPr>
        <p:spPr bwMode="auto">
          <a:xfrm>
            <a:off x="623888" y="2024063"/>
            <a:ext cx="8101013" cy="3889375"/>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7" name="Textplatzhalter 4"/>
          <p:cNvSpPr>
            <a:spLocks noGrp="1"/>
          </p:cNvSpPr>
          <p:nvPr>
            <p:ph type="body" sz="quarter" idx="14" hasCustomPrompt="1"/>
          </p:nvPr>
        </p:nvSpPr>
        <p:spPr bwMode="auto">
          <a:xfrm>
            <a:off x="623887" y="5913438"/>
            <a:ext cx="8101013" cy="241299"/>
          </a:xfrm>
        </p:spPr>
        <p:txBody>
          <a:bodyPr tIns="36000" rIns="0"/>
          <a:lstStyle>
            <a:lvl1pPr marL="0" indent="0">
              <a:buFont typeface="Arial" panose="020B0604020202020204"/>
              <a:buNone/>
              <a:defRPr sz="900"/>
            </a:lvl1pPr>
          </a:lstStyle>
          <a:p>
            <a:pPr lvl="0">
              <a:defRPr/>
            </a:pPr>
            <a:r>
              <a:rPr lang="de-DE"/>
              <a:t>Caption</a:t>
            </a:r>
          </a:p>
        </p:txBody>
      </p:sp>
      <p:sp>
        <p:nvSpPr>
          <p:cNvPr id="4" name="Textplatzhalter 3"/>
          <p:cNvSpPr>
            <a:spLocks noGrp="1"/>
          </p:cNvSpPr>
          <p:nvPr>
            <p:ph type="body" sz="quarter" idx="15"/>
          </p:nvPr>
        </p:nvSpPr>
        <p:spPr bwMode="auto">
          <a:xfrm>
            <a:off x="8934451" y="2033590"/>
            <a:ext cx="2633662" cy="3879847"/>
          </a:xfrm>
        </p:spPr>
        <p:txBody>
          <a:bodyPr/>
          <a:lstStyle>
            <a:lvl1pPr marL="266700" indent="-266700">
              <a:defRPr sz="1400"/>
            </a:lvl1pPr>
            <a:lvl2pPr marL="542925" indent="-276225">
              <a:defRPr sz="1400"/>
            </a:lvl2pPr>
            <a:lvl3pPr marL="809625" indent="-266700">
              <a:defRPr sz="1400"/>
            </a:lvl3pPr>
            <a:lvl4pPr marL="990600" indent="-180975">
              <a:defRPr sz="1400"/>
            </a:lvl4pPr>
            <a:lvl5pPr marL="1162050" indent="-171450">
              <a:defRPr sz="1400"/>
            </a:lvl5pPr>
          </a:lstStyle>
          <a:p>
            <a:pPr lvl="0">
              <a:defRPr/>
            </a:pPr>
            <a:r>
              <a:rPr lang="en-US"/>
              <a:t>Click to edit Master text styles</a:t>
            </a:r>
          </a:p>
          <a:p>
            <a:pPr lvl="1">
              <a:defRPr/>
            </a:pPr>
            <a:r>
              <a:rPr lang="en-US"/>
              <a:t>Second level</a:t>
            </a:r>
          </a:p>
          <a:p>
            <a:pPr lvl="2">
              <a:defRPr/>
            </a:pPr>
            <a:r>
              <a:rPr lang="en-US"/>
              <a:t>Third level</a:t>
            </a:r>
          </a:p>
          <a:p>
            <a:pPr lvl="3">
              <a:defRPr/>
            </a:pPr>
            <a:r>
              <a:rPr lang="en-US"/>
              <a:t>Fourth level</a:t>
            </a:r>
          </a:p>
          <a:p>
            <a:pPr lvl="4">
              <a:defRPr/>
            </a:pPr>
            <a:r>
              <a:rPr lang="en-US"/>
              <a:t>Fifth level</a:t>
            </a:r>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showMasterPhAnim="0" type="title" preserve="1" userDrawn="1">
  <p:cSld name="Title slide">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a:xfrm>
            <a:off x="612000" y="1120776"/>
            <a:ext cx="8039624" cy="1050925"/>
          </a:xfrm>
        </p:spPr>
        <p:txBody>
          <a:bodyPr anchor="b"/>
          <a:lstStyle>
            <a:lvl1pPr algn="l">
              <a:defRPr sz="2800"/>
            </a:lvl1pPr>
          </a:lstStyle>
          <a:p>
            <a:pPr>
              <a:defRPr/>
            </a:pPr>
            <a:r>
              <a:rPr lang="en-US"/>
              <a:t>Click to edit Master title style</a:t>
            </a:r>
          </a:p>
        </p:txBody>
      </p:sp>
      <p:sp>
        <p:nvSpPr>
          <p:cNvPr id="3" name="Subtitle 2"/>
          <p:cNvSpPr>
            <a:spLocks noGrp="1"/>
          </p:cNvSpPr>
          <p:nvPr>
            <p:ph type="subTitle" idx="1"/>
          </p:nvPr>
        </p:nvSpPr>
        <p:spPr bwMode="auto">
          <a:xfrm>
            <a:off x="623889" y="2583180"/>
            <a:ext cx="8039624" cy="3330258"/>
          </a:xfrm>
        </p:spPr>
        <p:txBody>
          <a:bodyPr/>
          <a:lstStyle>
            <a:lvl1pPr marL="0" indent="0" algn="l">
              <a:spcBef>
                <a:spcPts val="0"/>
              </a:spcBef>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en-US"/>
              <a:t>Click to edit Master subtitle style</a:t>
            </a:r>
          </a:p>
        </p:txBody>
      </p:sp>
      <p:pic>
        <p:nvPicPr>
          <p:cNvPr id="7" name="Grafik 2"/>
          <p:cNvPicPr>
            <a:picLocks noChangeAspect="1"/>
          </p:cNvPicPr>
          <p:nvPr userDrawn="1"/>
        </p:nvPicPr>
        <p:blipFill>
          <a:blip r:embed="rId2"/>
          <a:stretch>
            <a:fillRect/>
          </a:stretch>
        </p:blipFill>
        <p:spPr bwMode="auto">
          <a:xfrm>
            <a:off x="10144125" y="771527"/>
            <a:ext cx="1423988" cy="1422341"/>
          </a:xfrm>
          <a:prstGeom prst="rect">
            <a:avLst/>
          </a:prstGeom>
        </p:spPr>
      </p:pic>
      <p:pic>
        <p:nvPicPr>
          <p:cNvPr id="6" name="Grafik 5"/>
          <p:cNvPicPr>
            <a:picLocks noChangeAspect="1"/>
          </p:cNvPicPr>
          <p:nvPr userDrawn="1"/>
        </p:nvPicPr>
        <p:blipFill>
          <a:blip r:embed="rId3"/>
          <a:stretch>
            <a:fillRect/>
          </a:stretch>
        </p:blipFill>
        <p:spPr bwMode="auto">
          <a:xfrm>
            <a:off x="623888" y="6413956"/>
            <a:ext cx="2275200" cy="120448"/>
          </a:xfrm>
          <a:prstGeom prst="rect">
            <a:avLst/>
          </a:prstGeom>
        </p:spPr>
      </p:pic>
      <p:pic>
        <p:nvPicPr>
          <p:cNvPr id="9" name="Picture 8"/>
          <p:cNvPicPr>
            <a:picLocks noChangeAspect="1"/>
          </p:cNvPicPr>
          <p:nvPr userDrawn="1"/>
        </p:nvPicPr>
        <p:blipFill>
          <a:blip r:embed="rId4"/>
          <a:stretch>
            <a:fillRect/>
          </a:stretch>
        </p:blipFill>
        <p:spPr bwMode="auto">
          <a:xfrm>
            <a:off x="10136119" y="2518681"/>
            <a:ext cx="1440000" cy="1440000"/>
          </a:xfrm>
          <a:prstGeom prst="rect">
            <a:avLst/>
          </a:prstGeom>
        </p:spPr>
      </p:pic>
      <p:pic>
        <p:nvPicPr>
          <p:cNvPr id="12" name="Picture 11" descr="Helmholtz-Logo-Blue-RGB"/>
          <p:cNvPicPr>
            <a:picLocks noChangeAspect="1"/>
          </p:cNvPicPr>
          <p:nvPr userDrawn="1"/>
        </p:nvPicPr>
        <p:blipFill>
          <a:blip r:embed="rId5"/>
          <a:stretch>
            <a:fillRect/>
          </a:stretch>
        </p:blipFill>
        <p:spPr>
          <a:xfrm>
            <a:off x="9930130" y="4438650"/>
            <a:ext cx="1852941" cy="252000"/>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type="obj" preserve="1" userDrawn="1">
  <p:cSld name="Title and Conten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lvl1pPr>
              <a:defRPr>
                <a:solidFill>
                  <a:schemeClr val="tx1"/>
                </a:solidFill>
              </a:defRPr>
            </a:lvl1pPr>
          </a:lstStyle>
          <a:p>
            <a:pPr>
              <a:defRPr/>
            </a:pPr>
            <a:r>
              <a:rPr lang="en-US"/>
              <a:t>Click to edit Master title style</a:t>
            </a:r>
          </a:p>
        </p:txBody>
      </p:sp>
      <p:sp>
        <p:nvSpPr>
          <p:cNvPr id="3" name="Content Placeholder 2"/>
          <p:cNvSpPr>
            <a:spLocks noGrp="1"/>
          </p:cNvSpPr>
          <p:nvPr>
            <p:ph idx="1"/>
          </p:nvPr>
        </p:nvSpPr>
        <p:spPr bwMode="auto"/>
        <p:txBody>
          <a:bodyPr/>
          <a:lstStyle>
            <a:lvl1pPr>
              <a:defRPr>
                <a:solidFill>
                  <a:schemeClr val="tx1"/>
                </a:solidFill>
              </a:defRPr>
            </a:lvl1pPr>
          </a:lstStyle>
          <a:p>
            <a:pPr lvl="0">
              <a:defRPr/>
            </a:pPr>
            <a:r>
              <a:rPr lang="en-US"/>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PhAnim="0" type="secHead" preserve="1" userDrawn="1">
  <p:cSld name="Chapter break">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06635" y="1552576"/>
            <a:ext cx="10961477" cy="3814764"/>
          </a:xfrm>
        </p:spPr>
        <p:txBody>
          <a:bodyPr anchor="ctr"/>
          <a:lstStyle>
            <a:lvl1pPr>
              <a:defRPr sz="6300">
                <a:solidFill>
                  <a:schemeClr val="tx1"/>
                </a:solidFill>
              </a:defRPr>
            </a:lvl1pPr>
          </a:lstStyle>
          <a:p>
            <a:pPr>
              <a:defRPr/>
            </a:pPr>
            <a:r>
              <a:rPr lang="en-US"/>
              <a:t>Click to edit Master title style</a:t>
            </a:r>
          </a:p>
        </p:txBody>
      </p:sp>
      <p:sp>
        <p:nvSpPr>
          <p:cNvPr id="3" name="Text Placeholder 2"/>
          <p:cNvSpPr>
            <a:spLocks noGrp="1"/>
          </p:cNvSpPr>
          <p:nvPr>
            <p:ph type="body" idx="1"/>
          </p:nvPr>
        </p:nvSpPr>
        <p:spPr bwMode="auto">
          <a:xfrm>
            <a:off x="623887" y="5448300"/>
            <a:ext cx="10944225" cy="574676"/>
          </a:xfrm>
        </p:spPr>
        <p:txBody>
          <a:bodyPr anchor="b"/>
          <a:lstStyle>
            <a:lvl1pPr marL="0" indent="0">
              <a:buNone/>
              <a:defRPr sz="22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en-US"/>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PhAnim="0" type="titleOnly" preserve="1" userDrawn="1">
  <p:cSld name="Title only">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PhAnim="0" type="blank" preserve="1" userDrawn="1">
  <p:cSld name="Blank">
    <p:spTree>
      <p:nvGrpSpPr>
        <p:cNvPr id="1" name=""/>
        <p:cNvGrpSpPr/>
        <p:nvPr/>
      </p:nvGrpSpPr>
      <p:grpSpPr bwMode="auto">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PhAnim="0" preserve="1" userDrawn="1">
  <p:cSld name="Title and Big Pictur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5" name="Picture Placeholder 5"/>
          <p:cNvSpPr>
            <a:spLocks noGrp="1"/>
          </p:cNvSpPr>
          <p:nvPr>
            <p:ph type="pic" sz="quarter" idx="12"/>
          </p:nvPr>
        </p:nvSpPr>
        <p:spPr bwMode="auto">
          <a:xfrm>
            <a:off x="623888" y="2024063"/>
            <a:ext cx="10944224" cy="3889375"/>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PhAnim="0" preserve="1" userDrawn="1">
  <p:cSld name="Big Picture">
    <p:spTree>
      <p:nvGrpSpPr>
        <p:cNvPr id="1" name=""/>
        <p:cNvGrpSpPr/>
        <p:nvPr/>
      </p:nvGrpSpPr>
      <p:grpSpPr bwMode="auto">
        <a:xfrm>
          <a:off x="0" y="0"/>
          <a:ext cx="0" cy="0"/>
          <a:chOff x="0" y="0"/>
          <a:chExt cx="0" cy="0"/>
        </a:xfrm>
      </p:grpSpPr>
      <p:sp>
        <p:nvSpPr>
          <p:cNvPr id="6" name="Picture Placeholder 5"/>
          <p:cNvSpPr>
            <a:spLocks noGrp="1"/>
          </p:cNvSpPr>
          <p:nvPr>
            <p:ph type="pic" sz="quarter" idx="12"/>
          </p:nvPr>
        </p:nvSpPr>
        <p:spPr bwMode="auto">
          <a:xfrm>
            <a:off x="623888" y="828675"/>
            <a:ext cx="10944224" cy="5084763"/>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5" name="Textplatzhalter 4"/>
          <p:cNvSpPr>
            <a:spLocks noGrp="1"/>
          </p:cNvSpPr>
          <p:nvPr>
            <p:ph type="body" sz="quarter" idx="13" hasCustomPrompt="1"/>
          </p:nvPr>
        </p:nvSpPr>
        <p:spPr bwMode="auto">
          <a:xfrm>
            <a:off x="623887" y="5913438"/>
            <a:ext cx="10944225" cy="241299"/>
          </a:xfrm>
        </p:spPr>
        <p:txBody>
          <a:bodyPr tIns="36000" rIns="0"/>
          <a:lstStyle>
            <a:lvl1pPr marL="0" indent="0">
              <a:buFont typeface="Arial" panose="020B0604020202020204"/>
              <a:buNone/>
              <a:defRPr sz="900"/>
            </a:lvl1pPr>
          </a:lstStyle>
          <a:p>
            <a:pPr lvl="0">
              <a:defRPr/>
            </a:pPr>
            <a:r>
              <a:rPr lang="de-DE"/>
              <a:t>Caption</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PhAnim="0" preserve="1" userDrawn="1">
  <p:cSld name="2 Pictures">
    <p:spTree>
      <p:nvGrpSpPr>
        <p:cNvPr id="1" name=""/>
        <p:cNvGrpSpPr/>
        <p:nvPr/>
      </p:nvGrpSpPr>
      <p:grpSpPr bwMode="auto">
        <a:xfrm>
          <a:off x="0" y="0"/>
          <a:ext cx="0" cy="0"/>
          <a:chOff x="0" y="0"/>
          <a:chExt cx="0" cy="0"/>
        </a:xfrm>
      </p:grpSpPr>
      <p:sp>
        <p:nvSpPr>
          <p:cNvPr id="6" name="Picture Placeholder 5"/>
          <p:cNvSpPr>
            <a:spLocks noGrp="1"/>
          </p:cNvSpPr>
          <p:nvPr>
            <p:ph type="pic" sz="quarter" idx="12"/>
          </p:nvPr>
        </p:nvSpPr>
        <p:spPr bwMode="auto">
          <a:xfrm>
            <a:off x="623889" y="1196976"/>
            <a:ext cx="5292723" cy="4716463"/>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7" name="Picture Placeholder 5"/>
          <p:cNvSpPr>
            <a:spLocks noGrp="1"/>
          </p:cNvSpPr>
          <p:nvPr>
            <p:ph type="pic" sz="quarter" idx="13"/>
          </p:nvPr>
        </p:nvSpPr>
        <p:spPr bwMode="auto">
          <a:xfrm>
            <a:off x="6275388" y="1196976"/>
            <a:ext cx="5292725" cy="4716463"/>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8" name="Textplatzhalter 4"/>
          <p:cNvSpPr>
            <a:spLocks noGrp="1"/>
          </p:cNvSpPr>
          <p:nvPr>
            <p:ph type="body" sz="quarter" idx="14" hasCustomPrompt="1"/>
          </p:nvPr>
        </p:nvSpPr>
        <p:spPr bwMode="auto">
          <a:xfrm>
            <a:off x="623888" y="5913438"/>
            <a:ext cx="5292726" cy="241299"/>
          </a:xfrm>
        </p:spPr>
        <p:txBody>
          <a:bodyPr tIns="36000" rIns="0"/>
          <a:lstStyle>
            <a:lvl1pPr marL="0" indent="0">
              <a:buFont typeface="Arial" panose="020B0604020202020204"/>
              <a:buNone/>
              <a:defRPr sz="900"/>
            </a:lvl1pPr>
          </a:lstStyle>
          <a:p>
            <a:pPr lvl="0">
              <a:defRPr/>
            </a:pPr>
            <a:r>
              <a:rPr lang="de-DE"/>
              <a:t>Caption</a:t>
            </a:r>
          </a:p>
        </p:txBody>
      </p:sp>
      <p:sp>
        <p:nvSpPr>
          <p:cNvPr id="9" name="Textplatzhalter 4"/>
          <p:cNvSpPr>
            <a:spLocks noGrp="1"/>
          </p:cNvSpPr>
          <p:nvPr>
            <p:ph type="body" sz="quarter" idx="15" hasCustomPrompt="1"/>
          </p:nvPr>
        </p:nvSpPr>
        <p:spPr bwMode="auto">
          <a:xfrm>
            <a:off x="6275385" y="5913438"/>
            <a:ext cx="5292727" cy="241299"/>
          </a:xfrm>
        </p:spPr>
        <p:txBody>
          <a:bodyPr tIns="36000" rIns="0"/>
          <a:lstStyle>
            <a:lvl1pPr marL="0" indent="0">
              <a:buFont typeface="Arial" panose="020B0604020202020204"/>
              <a:buNone/>
              <a:defRPr sz="900"/>
            </a:lvl1pPr>
          </a:lstStyle>
          <a:p>
            <a:pPr lvl="0">
              <a:defRPr/>
            </a:pPr>
            <a:r>
              <a:rPr lang="de-DE"/>
              <a:t>Caption</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PhAnim="0" preserve="1" userDrawn="1">
  <p:cSld name="Title and 2 Pictures">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6" name="Picture Placeholder 5"/>
          <p:cNvSpPr>
            <a:spLocks noGrp="1"/>
          </p:cNvSpPr>
          <p:nvPr>
            <p:ph type="pic" sz="quarter" idx="12"/>
          </p:nvPr>
        </p:nvSpPr>
        <p:spPr bwMode="auto">
          <a:xfrm>
            <a:off x="623887" y="2024063"/>
            <a:ext cx="5292725" cy="3062288"/>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7" name="Picture Placeholder 5"/>
          <p:cNvSpPr>
            <a:spLocks noGrp="1"/>
          </p:cNvSpPr>
          <p:nvPr>
            <p:ph type="pic" sz="quarter" idx="13"/>
          </p:nvPr>
        </p:nvSpPr>
        <p:spPr bwMode="auto">
          <a:xfrm>
            <a:off x="6275389" y="2024063"/>
            <a:ext cx="5292724" cy="3062288"/>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8" name="Textplatzhalter 4"/>
          <p:cNvSpPr>
            <a:spLocks noGrp="1"/>
          </p:cNvSpPr>
          <p:nvPr>
            <p:ph type="body" sz="quarter" idx="14" hasCustomPrompt="1"/>
          </p:nvPr>
        </p:nvSpPr>
        <p:spPr bwMode="auto">
          <a:xfrm>
            <a:off x="623888" y="5086351"/>
            <a:ext cx="5292726" cy="241299"/>
          </a:xfrm>
        </p:spPr>
        <p:txBody>
          <a:bodyPr tIns="36000" rIns="0"/>
          <a:lstStyle>
            <a:lvl1pPr marL="0" indent="0">
              <a:buFont typeface="Arial" panose="020B0604020202020204"/>
              <a:buNone/>
              <a:defRPr sz="900"/>
            </a:lvl1pPr>
          </a:lstStyle>
          <a:p>
            <a:pPr lvl="0">
              <a:defRPr/>
            </a:pPr>
            <a:r>
              <a:rPr lang="de-DE"/>
              <a:t>Caption</a:t>
            </a:r>
          </a:p>
        </p:txBody>
      </p:sp>
      <p:sp>
        <p:nvSpPr>
          <p:cNvPr id="9" name="Textplatzhalter 4"/>
          <p:cNvSpPr>
            <a:spLocks noGrp="1"/>
          </p:cNvSpPr>
          <p:nvPr>
            <p:ph type="body" sz="quarter" idx="15" hasCustomPrompt="1"/>
          </p:nvPr>
        </p:nvSpPr>
        <p:spPr bwMode="auto">
          <a:xfrm>
            <a:off x="6275385" y="5086351"/>
            <a:ext cx="5292727" cy="241299"/>
          </a:xfrm>
        </p:spPr>
        <p:txBody>
          <a:bodyPr tIns="36000" rIns="0"/>
          <a:lstStyle>
            <a:lvl1pPr marL="0" indent="0">
              <a:buFont typeface="Arial" panose="020B0604020202020204"/>
              <a:buNone/>
              <a:defRPr sz="900"/>
            </a:lvl1pPr>
          </a:lstStyle>
          <a:p>
            <a:pPr lvl="0">
              <a:defRPr/>
            </a:pPr>
            <a:r>
              <a:rPr lang="de-DE"/>
              <a:t>Caption</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Title and Conten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lvl1pPr>
              <a:defRPr>
                <a:solidFill>
                  <a:schemeClr val="tx1"/>
                </a:solidFill>
              </a:defRPr>
            </a:lvl1pPr>
          </a:lstStyle>
          <a:p>
            <a:pPr>
              <a:defRPr/>
            </a:pPr>
            <a:r>
              <a:rPr lang="en-US"/>
              <a:t>Click to edit Master title style</a:t>
            </a:r>
          </a:p>
        </p:txBody>
      </p:sp>
      <p:sp>
        <p:nvSpPr>
          <p:cNvPr id="3" name="Content Placeholder 2"/>
          <p:cNvSpPr>
            <a:spLocks noGrp="1"/>
          </p:cNvSpPr>
          <p:nvPr>
            <p:ph idx="1"/>
          </p:nvPr>
        </p:nvSpPr>
        <p:spPr bwMode="auto"/>
        <p:txBody>
          <a:bodyPr/>
          <a:lstStyle>
            <a:lvl1pPr>
              <a:defRPr>
                <a:solidFill>
                  <a:schemeClr val="tx1"/>
                </a:solidFill>
              </a:defRPr>
            </a:lvl1pPr>
          </a:lstStyle>
          <a:p>
            <a:pPr lvl="0">
              <a:defRPr/>
            </a:pPr>
            <a:r>
              <a:rPr lang="en-US"/>
              <a:t>Click to edit Master text styles</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PhAnim="0" preserve="1" userDrawn="1">
  <p:cSld name="Title, Picture, Caption">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6" name="Picture Placeholder 5"/>
          <p:cNvSpPr>
            <a:spLocks noGrp="1"/>
          </p:cNvSpPr>
          <p:nvPr>
            <p:ph type="pic" sz="quarter" idx="12"/>
          </p:nvPr>
        </p:nvSpPr>
        <p:spPr bwMode="auto">
          <a:xfrm>
            <a:off x="623888" y="2024063"/>
            <a:ext cx="8101013" cy="3889375"/>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7" name="Textplatzhalter 4"/>
          <p:cNvSpPr>
            <a:spLocks noGrp="1"/>
          </p:cNvSpPr>
          <p:nvPr>
            <p:ph type="body" sz="quarter" idx="14" hasCustomPrompt="1"/>
          </p:nvPr>
        </p:nvSpPr>
        <p:spPr bwMode="auto">
          <a:xfrm>
            <a:off x="623887" y="5913438"/>
            <a:ext cx="8101013" cy="241299"/>
          </a:xfrm>
        </p:spPr>
        <p:txBody>
          <a:bodyPr tIns="36000" rIns="0"/>
          <a:lstStyle>
            <a:lvl1pPr marL="0" indent="0">
              <a:buFont typeface="Arial" panose="020B0604020202020204"/>
              <a:buNone/>
              <a:defRPr sz="900"/>
            </a:lvl1pPr>
          </a:lstStyle>
          <a:p>
            <a:pPr lvl="0">
              <a:defRPr/>
            </a:pPr>
            <a:r>
              <a:rPr lang="de-DE"/>
              <a:t>Caption</a:t>
            </a:r>
          </a:p>
        </p:txBody>
      </p:sp>
      <p:sp>
        <p:nvSpPr>
          <p:cNvPr id="4" name="Textplatzhalter 3"/>
          <p:cNvSpPr>
            <a:spLocks noGrp="1"/>
          </p:cNvSpPr>
          <p:nvPr>
            <p:ph type="body" sz="quarter" idx="15"/>
          </p:nvPr>
        </p:nvSpPr>
        <p:spPr bwMode="auto">
          <a:xfrm>
            <a:off x="8934451" y="2033590"/>
            <a:ext cx="2633662" cy="3879847"/>
          </a:xfrm>
        </p:spPr>
        <p:txBody>
          <a:bodyPr/>
          <a:lstStyle>
            <a:lvl1pPr marL="266700" indent="-266700">
              <a:defRPr sz="1400"/>
            </a:lvl1pPr>
            <a:lvl2pPr marL="542925" indent="-276225">
              <a:defRPr sz="1400"/>
            </a:lvl2pPr>
            <a:lvl3pPr marL="809625" indent="-266700">
              <a:defRPr sz="1400"/>
            </a:lvl3pPr>
            <a:lvl4pPr marL="990600" indent="-180975">
              <a:defRPr sz="1400"/>
            </a:lvl4pPr>
            <a:lvl5pPr marL="1162050" indent="-171450">
              <a:defRPr sz="1400"/>
            </a:lvl5pPr>
          </a:lstStyle>
          <a:p>
            <a:pPr lvl="0">
              <a:defRPr/>
            </a:pPr>
            <a:r>
              <a:rPr lang="en-US"/>
              <a:t>Click to edit Master text styles</a:t>
            </a:r>
          </a:p>
          <a:p>
            <a:pPr lvl="1">
              <a:defRPr/>
            </a:pPr>
            <a:r>
              <a:rPr lang="en-US"/>
              <a:t>Second level</a:t>
            </a:r>
          </a:p>
          <a:p>
            <a:pPr lvl="2">
              <a:defRPr/>
            </a:pPr>
            <a:r>
              <a:rPr lang="en-US"/>
              <a:t>Third level</a:t>
            </a:r>
          </a:p>
          <a:p>
            <a:pPr lvl="3">
              <a:defRPr/>
            </a:pPr>
            <a:r>
              <a:rPr lang="en-US"/>
              <a:t>Fourth level</a:t>
            </a:r>
          </a:p>
          <a:p>
            <a:pPr lvl="4">
              <a:defRPr/>
            </a:pPr>
            <a:r>
              <a:rPr lang="en-US"/>
              <a:t>Fifth level</a:t>
            </a:r>
            <a:endParaRPr lang="de-D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showMasterPhAnim="0" type="title" preserve="1" userDrawn="1">
  <p:cSld name="Title slide">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a:xfrm>
            <a:off x="612000" y="1120776"/>
            <a:ext cx="8039624" cy="1050925"/>
          </a:xfrm>
        </p:spPr>
        <p:txBody>
          <a:bodyPr anchor="b"/>
          <a:lstStyle>
            <a:lvl1pPr algn="l">
              <a:defRPr sz="2800"/>
            </a:lvl1pPr>
          </a:lstStyle>
          <a:p>
            <a:pPr>
              <a:defRPr/>
            </a:pPr>
            <a:r>
              <a:rPr lang="en-US"/>
              <a:t>Click to edit Master title style</a:t>
            </a:r>
          </a:p>
        </p:txBody>
      </p:sp>
      <p:sp>
        <p:nvSpPr>
          <p:cNvPr id="3" name="Subtitle 2"/>
          <p:cNvSpPr>
            <a:spLocks noGrp="1"/>
          </p:cNvSpPr>
          <p:nvPr>
            <p:ph type="subTitle" idx="1"/>
          </p:nvPr>
        </p:nvSpPr>
        <p:spPr bwMode="auto">
          <a:xfrm>
            <a:off x="623889" y="2583180"/>
            <a:ext cx="8039624" cy="3330258"/>
          </a:xfrm>
        </p:spPr>
        <p:txBody>
          <a:bodyPr/>
          <a:lstStyle>
            <a:lvl1pPr marL="0" indent="0" algn="l">
              <a:spcBef>
                <a:spcPts val="0"/>
              </a:spcBef>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en-US"/>
              <a:t>Click to edit Master subtitle style</a:t>
            </a:r>
          </a:p>
        </p:txBody>
      </p:sp>
      <p:pic>
        <p:nvPicPr>
          <p:cNvPr id="7" name="Grafik 2"/>
          <p:cNvPicPr>
            <a:picLocks noChangeAspect="1"/>
          </p:cNvPicPr>
          <p:nvPr userDrawn="1"/>
        </p:nvPicPr>
        <p:blipFill>
          <a:blip r:embed="rId2"/>
          <a:stretch>
            <a:fillRect/>
          </a:stretch>
        </p:blipFill>
        <p:spPr bwMode="auto">
          <a:xfrm>
            <a:off x="10144125" y="771527"/>
            <a:ext cx="1423988" cy="1422341"/>
          </a:xfrm>
          <a:prstGeom prst="rect">
            <a:avLst/>
          </a:prstGeom>
        </p:spPr>
      </p:pic>
      <p:pic>
        <p:nvPicPr>
          <p:cNvPr id="6" name="Grafik 5"/>
          <p:cNvPicPr>
            <a:picLocks noChangeAspect="1"/>
          </p:cNvPicPr>
          <p:nvPr userDrawn="1"/>
        </p:nvPicPr>
        <p:blipFill>
          <a:blip r:embed="rId3"/>
          <a:stretch>
            <a:fillRect/>
          </a:stretch>
        </p:blipFill>
        <p:spPr bwMode="auto">
          <a:xfrm>
            <a:off x="623888" y="6413956"/>
            <a:ext cx="2275200" cy="120448"/>
          </a:xfrm>
          <a:prstGeom prst="rect">
            <a:avLst/>
          </a:prstGeom>
        </p:spPr>
      </p:pic>
      <p:pic>
        <p:nvPicPr>
          <p:cNvPr id="9" name="Picture 8"/>
          <p:cNvPicPr>
            <a:picLocks noChangeAspect="1"/>
          </p:cNvPicPr>
          <p:nvPr userDrawn="1"/>
        </p:nvPicPr>
        <p:blipFill>
          <a:blip r:embed="rId4"/>
          <a:stretch>
            <a:fillRect/>
          </a:stretch>
        </p:blipFill>
        <p:spPr bwMode="auto">
          <a:xfrm>
            <a:off x="10136119" y="2518681"/>
            <a:ext cx="1440000" cy="1440000"/>
          </a:xfrm>
          <a:prstGeom prst="rect">
            <a:avLst/>
          </a:prstGeom>
        </p:spPr>
      </p:pic>
      <p:pic>
        <p:nvPicPr>
          <p:cNvPr id="12" name="Picture 11" descr="Helmholtz-Logo-Blue-RGB"/>
          <p:cNvPicPr>
            <a:picLocks noChangeAspect="1"/>
          </p:cNvPicPr>
          <p:nvPr userDrawn="1"/>
        </p:nvPicPr>
        <p:blipFill>
          <a:blip r:embed="rId5"/>
          <a:stretch>
            <a:fillRect/>
          </a:stretch>
        </p:blipFill>
        <p:spPr>
          <a:xfrm>
            <a:off x="9930130" y="4438650"/>
            <a:ext cx="1852941" cy="252000"/>
          </a:xfrm>
          <a:prstGeom prst="rect">
            <a:avLst/>
          </a:prstGeom>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PhAnim="0" type="obj" preserve="1" userDrawn="1">
  <p:cSld name="Title and Conten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lvl1pPr>
              <a:defRPr>
                <a:solidFill>
                  <a:schemeClr val="tx1"/>
                </a:solidFill>
              </a:defRPr>
            </a:lvl1pPr>
          </a:lstStyle>
          <a:p>
            <a:pPr>
              <a:defRPr/>
            </a:pPr>
            <a:r>
              <a:rPr lang="en-US"/>
              <a:t>Click to edit Master title style</a:t>
            </a:r>
          </a:p>
        </p:txBody>
      </p:sp>
      <p:sp>
        <p:nvSpPr>
          <p:cNvPr id="3" name="Content Placeholder 2"/>
          <p:cNvSpPr>
            <a:spLocks noGrp="1"/>
          </p:cNvSpPr>
          <p:nvPr>
            <p:ph idx="1"/>
          </p:nvPr>
        </p:nvSpPr>
        <p:spPr bwMode="auto"/>
        <p:txBody>
          <a:bodyPr/>
          <a:lstStyle>
            <a:lvl1pPr>
              <a:defRPr>
                <a:solidFill>
                  <a:schemeClr val="tx1"/>
                </a:solidFill>
              </a:defRPr>
            </a:lvl1pPr>
          </a:lstStyle>
          <a:p>
            <a:pPr lvl="0">
              <a:defRPr/>
            </a:pPr>
            <a:r>
              <a:rPr lang="en-US"/>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PhAnim="0" type="secHead" preserve="1" userDrawn="1">
  <p:cSld name="Chapter break">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06635" y="1552576"/>
            <a:ext cx="10961477" cy="3814764"/>
          </a:xfrm>
        </p:spPr>
        <p:txBody>
          <a:bodyPr anchor="ctr"/>
          <a:lstStyle>
            <a:lvl1pPr>
              <a:defRPr sz="6300">
                <a:solidFill>
                  <a:schemeClr val="tx1"/>
                </a:solidFill>
              </a:defRPr>
            </a:lvl1pPr>
          </a:lstStyle>
          <a:p>
            <a:pPr>
              <a:defRPr/>
            </a:pPr>
            <a:r>
              <a:rPr lang="en-US"/>
              <a:t>Click to edit Master title style</a:t>
            </a:r>
          </a:p>
        </p:txBody>
      </p:sp>
      <p:sp>
        <p:nvSpPr>
          <p:cNvPr id="3" name="Text Placeholder 2"/>
          <p:cNvSpPr>
            <a:spLocks noGrp="1"/>
          </p:cNvSpPr>
          <p:nvPr>
            <p:ph type="body" idx="1"/>
          </p:nvPr>
        </p:nvSpPr>
        <p:spPr bwMode="auto">
          <a:xfrm>
            <a:off x="623887" y="5448300"/>
            <a:ext cx="10944225" cy="574676"/>
          </a:xfrm>
        </p:spPr>
        <p:txBody>
          <a:bodyPr anchor="b"/>
          <a:lstStyle>
            <a:lvl1pPr marL="0" indent="0">
              <a:buNone/>
              <a:defRPr sz="22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en-US"/>
              <a:t>Click to edit Master text styles</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PhAnim="0" type="titleOnly" preserve="1" userDrawn="1">
  <p:cSld name="Title only">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PhAnim="0" type="blank" preserve="1" userDrawn="1">
  <p:cSld name="Blank">
    <p:spTree>
      <p:nvGrpSpPr>
        <p:cNvPr id="1" name=""/>
        <p:cNvGrpSpPr/>
        <p:nvPr/>
      </p:nvGrpSpPr>
      <p:grpSpPr bwMode="auto">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PhAnim="0" preserve="1" userDrawn="1">
  <p:cSld name="Title and Big Pictur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5" name="Picture Placeholder 5"/>
          <p:cNvSpPr>
            <a:spLocks noGrp="1"/>
          </p:cNvSpPr>
          <p:nvPr>
            <p:ph type="pic" sz="quarter" idx="12"/>
          </p:nvPr>
        </p:nvSpPr>
        <p:spPr bwMode="auto">
          <a:xfrm>
            <a:off x="623888" y="2024063"/>
            <a:ext cx="10944224" cy="3889375"/>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PhAnim="0" preserve="1" userDrawn="1">
  <p:cSld name="Big Picture">
    <p:spTree>
      <p:nvGrpSpPr>
        <p:cNvPr id="1" name=""/>
        <p:cNvGrpSpPr/>
        <p:nvPr/>
      </p:nvGrpSpPr>
      <p:grpSpPr bwMode="auto">
        <a:xfrm>
          <a:off x="0" y="0"/>
          <a:ext cx="0" cy="0"/>
          <a:chOff x="0" y="0"/>
          <a:chExt cx="0" cy="0"/>
        </a:xfrm>
      </p:grpSpPr>
      <p:sp>
        <p:nvSpPr>
          <p:cNvPr id="6" name="Picture Placeholder 5"/>
          <p:cNvSpPr>
            <a:spLocks noGrp="1"/>
          </p:cNvSpPr>
          <p:nvPr>
            <p:ph type="pic" sz="quarter" idx="12"/>
          </p:nvPr>
        </p:nvSpPr>
        <p:spPr bwMode="auto">
          <a:xfrm>
            <a:off x="623888" y="828675"/>
            <a:ext cx="10944224" cy="5084763"/>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5" name="Textplatzhalter 4"/>
          <p:cNvSpPr>
            <a:spLocks noGrp="1"/>
          </p:cNvSpPr>
          <p:nvPr>
            <p:ph type="body" sz="quarter" idx="13" hasCustomPrompt="1"/>
          </p:nvPr>
        </p:nvSpPr>
        <p:spPr bwMode="auto">
          <a:xfrm>
            <a:off x="623887" y="5913438"/>
            <a:ext cx="10944225" cy="241299"/>
          </a:xfrm>
        </p:spPr>
        <p:txBody>
          <a:bodyPr tIns="36000" rIns="0"/>
          <a:lstStyle>
            <a:lvl1pPr marL="0" indent="0">
              <a:buFont typeface="Arial" panose="020B0604020202020204"/>
              <a:buNone/>
              <a:defRPr sz="900"/>
            </a:lvl1pPr>
          </a:lstStyle>
          <a:p>
            <a:pPr lvl="0">
              <a:defRPr/>
            </a:pPr>
            <a:r>
              <a:rPr lang="de-DE"/>
              <a:t>Caption</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PhAnim="0" preserve="1" userDrawn="1">
  <p:cSld name="2 Pictures">
    <p:spTree>
      <p:nvGrpSpPr>
        <p:cNvPr id="1" name=""/>
        <p:cNvGrpSpPr/>
        <p:nvPr/>
      </p:nvGrpSpPr>
      <p:grpSpPr bwMode="auto">
        <a:xfrm>
          <a:off x="0" y="0"/>
          <a:ext cx="0" cy="0"/>
          <a:chOff x="0" y="0"/>
          <a:chExt cx="0" cy="0"/>
        </a:xfrm>
      </p:grpSpPr>
      <p:sp>
        <p:nvSpPr>
          <p:cNvPr id="6" name="Picture Placeholder 5"/>
          <p:cNvSpPr>
            <a:spLocks noGrp="1"/>
          </p:cNvSpPr>
          <p:nvPr>
            <p:ph type="pic" sz="quarter" idx="12"/>
          </p:nvPr>
        </p:nvSpPr>
        <p:spPr bwMode="auto">
          <a:xfrm>
            <a:off x="623889" y="1196976"/>
            <a:ext cx="5292723" cy="4716463"/>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7" name="Picture Placeholder 5"/>
          <p:cNvSpPr>
            <a:spLocks noGrp="1"/>
          </p:cNvSpPr>
          <p:nvPr>
            <p:ph type="pic" sz="quarter" idx="13"/>
          </p:nvPr>
        </p:nvSpPr>
        <p:spPr bwMode="auto">
          <a:xfrm>
            <a:off x="6275388" y="1196976"/>
            <a:ext cx="5292725" cy="4716463"/>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8" name="Textplatzhalter 4"/>
          <p:cNvSpPr>
            <a:spLocks noGrp="1"/>
          </p:cNvSpPr>
          <p:nvPr>
            <p:ph type="body" sz="quarter" idx="14" hasCustomPrompt="1"/>
          </p:nvPr>
        </p:nvSpPr>
        <p:spPr bwMode="auto">
          <a:xfrm>
            <a:off x="623888" y="5913438"/>
            <a:ext cx="5292726" cy="241299"/>
          </a:xfrm>
        </p:spPr>
        <p:txBody>
          <a:bodyPr tIns="36000" rIns="0"/>
          <a:lstStyle>
            <a:lvl1pPr marL="0" indent="0">
              <a:buFont typeface="Arial" panose="020B0604020202020204"/>
              <a:buNone/>
              <a:defRPr sz="900"/>
            </a:lvl1pPr>
          </a:lstStyle>
          <a:p>
            <a:pPr lvl="0">
              <a:defRPr/>
            </a:pPr>
            <a:r>
              <a:rPr lang="de-DE"/>
              <a:t>Caption</a:t>
            </a:r>
          </a:p>
        </p:txBody>
      </p:sp>
      <p:sp>
        <p:nvSpPr>
          <p:cNvPr id="9" name="Textplatzhalter 4"/>
          <p:cNvSpPr>
            <a:spLocks noGrp="1"/>
          </p:cNvSpPr>
          <p:nvPr>
            <p:ph type="body" sz="quarter" idx="15" hasCustomPrompt="1"/>
          </p:nvPr>
        </p:nvSpPr>
        <p:spPr bwMode="auto">
          <a:xfrm>
            <a:off x="6275385" y="5913438"/>
            <a:ext cx="5292727" cy="241299"/>
          </a:xfrm>
        </p:spPr>
        <p:txBody>
          <a:bodyPr tIns="36000" rIns="0"/>
          <a:lstStyle>
            <a:lvl1pPr marL="0" indent="0">
              <a:buFont typeface="Arial" panose="020B0604020202020204"/>
              <a:buNone/>
              <a:defRPr sz="900"/>
            </a:lvl1pPr>
          </a:lstStyle>
          <a:p>
            <a:pPr lvl="0">
              <a:defRPr/>
            </a:pPr>
            <a:r>
              <a:rPr lang="de-DE"/>
              <a:t>Caption</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PhAnim="0" preserve="1" userDrawn="1">
  <p:cSld name="Title and 2 Pictures">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6" name="Picture Placeholder 5"/>
          <p:cNvSpPr>
            <a:spLocks noGrp="1"/>
          </p:cNvSpPr>
          <p:nvPr>
            <p:ph type="pic" sz="quarter" idx="12"/>
          </p:nvPr>
        </p:nvSpPr>
        <p:spPr bwMode="auto">
          <a:xfrm>
            <a:off x="623887" y="2024063"/>
            <a:ext cx="5292725" cy="3062288"/>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7" name="Picture Placeholder 5"/>
          <p:cNvSpPr>
            <a:spLocks noGrp="1"/>
          </p:cNvSpPr>
          <p:nvPr>
            <p:ph type="pic" sz="quarter" idx="13"/>
          </p:nvPr>
        </p:nvSpPr>
        <p:spPr bwMode="auto">
          <a:xfrm>
            <a:off x="6275389" y="2024063"/>
            <a:ext cx="5292724" cy="3062288"/>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8" name="Textplatzhalter 4"/>
          <p:cNvSpPr>
            <a:spLocks noGrp="1"/>
          </p:cNvSpPr>
          <p:nvPr>
            <p:ph type="body" sz="quarter" idx="14" hasCustomPrompt="1"/>
          </p:nvPr>
        </p:nvSpPr>
        <p:spPr bwMode="auto">
          <a:xfrm>
            <a:off x="623888" y="5086351"/>
            <a:ext cx="5292726" cy="241299"/>
          </a:xfrm>
        </p:spPr>
        <p:txBody>
          <a:bodyPr tIns="36000" rIns="0"/>
          <a:lstStyle>
            <a:lvl1pPr marL="0" indent="0">
              <a:buFont typeface="Arial" panose="020B0604020202020204"/>
              <a:buNone/>
              <a:defRPr sz="900"/>
            </a:lvl1pPr>
          </a:lstStyle>
          <a:p>
            <a:pPr lvl="0">
              <a:defRPr/>
            </a:pPr>
            <a:r>
              <a:rPr lang="de-DE"/>
              <a:t>Caption</a:t>
            </a:r>
          </a:p>
        </p:txBody>
      </p:sp>
      <p:sp>
        <p:nvSpPr>
          <p:cNvPr id="9" name="Textplatzhalter 4"/>
          <p:cNvSpPr>
            <a:spLocks noGrp="1"/>
          </p:cNvSpPr>
          <p:nvPr>
            <p:ph type="body" sz="quarter" idx="15" hasCustomPrompt="1"/>
          </p:nvPr>
        </p:nvSpPr>
        <p:spPr bwMode="auto">
          <a:xfrm>
            <a:off x="6275385" y="5086351"/>
            <a:ext cx="5292727" cy="241299"/>
          </a:xfrm>
        </p:spPr>
        <p:txBody>
          <a:bodyPr tIns="36000" rIns="0"/>
          <a:lstStyle>
            <a:lvl1pPr marL="0" indent="0">
              <a:buFont typeface="Arial" panose="020B0604020202020204"/>
              <a:buNone/>
              <a:defRPr sz="900"/>
            </a:lvl1pPr>
          </a:lstStyle>
          <a:p>
            <a:pPr lvl="0">
              <a:defRPr/>
            </a:pPr>
            <a:r>
              <a:rPr lang="de-DE"/>
              <a:t>Caption</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Chapter break">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06635" y="1552576"/>
            <a:ext cx="10961477" cy="3814764"/>
          </a:xfrm>
        </p:spPr>
        <p:txBody>
          <a:bodyPr anchor="ctr"/>
          <a:lstStyle>
            <a:lvl1pPr>
              <a:defRPr sz="6300">
                <a:solidFill>
                  <a:schemeClr val="tx1"/>
                </a:solidFill>
              </a:defRPr>
            </a:lvl1pPr>
          </a:lstStyle>
          <a:p>
            <a:pPr>
              <a:defRPr/>
            </a:pPr>
            <a:r>
              <a:rPr lang="en-US"/>
              <a:t>Click to edit Master title style</a:t>
            </a:r>
          </a:p>
        </p:txBody>
      </p:sp>
      <p:sp>
        <p:nvSpPr>
          <p:cNvPr id="3" name="Text Placeholder 2"/>
          <p:cNvSpPr>
            <a:spLocks noGrp="1"/>
          </p:cNvSpPr>
          <p:nvPr>
            <p:ph type="body" idx="1"/>
          </p:nvPr>
        </p:nvSpPr>
        <p:spPr bwMode="auto">
          <a:xfrm>
            <a:off x="623887" y="5448300"/>
            <a:ext cx="10944225" cy="574676"/>
          </a:xfrm>
        </p:spPr>
        <p:txBody>
          <a:bodyPr anchor="b"/>
          <a:lstStyle>
            <a:lvl1pPr marL="0" indent="0">
              <a:buNone/>
              <a:defRPr sz="22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en-US"/>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PhAnim="0" preserve="1" userDrawn="1">
  <p:cSld name="Title, Picture, Caption">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6" name="Picture Placeholder 5"/>
          <p:cNvSpPr>
            <a:spLocks noGrp="1"/>
          </p:cNvSpPr>
          <p:nvPr>
            <p:ph type="pic" sz="quarter" idx="12"/>
          </p:nvPr>
        </p:nvSpPr>
        <p:spPr bwMode="auto">
          <a:xfrm>
            <a:off x="623888" y="2024063"/>
            <a:ext cx="8101013" cy="3889375"/>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7" name="Textplatzhalter 4"/>
          <p:cNvSpPr>
            <a:spLocks noGrp="1"/>
          </p:cNvSpPr>
          <p:nvPr>
            <p:ph type="body" sz="quarter" idx="14" hasCustomPrompt="1"/>
          </p:nvPr>
        </p:nvSpPr>
        <p:spPr bwMode="auto">
          <a:xfrm>
            <a:off x="623887" y="5913438"/>
            <a:ext cx="8101013" cy="241299"/>
          </a:xfrm>
        </p:spPr>
        <p:txBody>
          <a:bodyPr tIns="36000" rIns="0"/>
          <a:lstStyle>
            <a:lvl1pPr marL="0" indent="0">
              <a:buFont typeface="Arial" panose="020B0604020202020204"/>
              <a:buNone/>
              <a:defRPr sz="900"/>
            </a:lvl1pPr>
          </a:lstStyle>
          <a:p>
            <a:pPr lvl="0">
              <a:defRPr/>
            </a:pPr>
            <a:r>
              <a:rPr lang="de-DE"/>
              <a:t>Caption</a:t>
            </a:r>
          </a:p>
        </p:txBody>
      </p:sp>
      <p:sp>
        <p:nvSpPr>
          <p:cNvPr id="4" name="Textplatzhalter 3"/>
          <p:cNvSpPr>
            <a:spLocks noGrp="1"/>
          </p:cNvSpPr>
          <p:nvPr>
            <p:ph type="body" sz="quarter" idx="15"/>
          </p:nvPr>
        </p:nvSpPr>
        <p:spPr bwMode="auto">
          <a:xfrm>
            <a:off x="8934451" y="2033590"/>
            <a:ext cx="2633662" cy="3879847"/>
          </a:xfrm>
        </p:spPr>
        <p:txBody>
          <a:bodyPr/>
          <a:lstStyle>
            <a:lvl1pPr marL="266700" indent="-266700">
              <a:defRPr sz="1400"/>
            </a:lvl1pPr>
            <a:lvl2pPr marL="542925" indent="-276225">
              <a:defRPr sz="1400"/>
            </a:lvl2pPr>
            <a:lvl3pPr marL="809625" indent="-266700">
              <a:defRPr sz="1400"/>
            </a:lvl3pPr>
            <a:lvl4pPr marL="990600" indent="-180975">
              <a:defRPr sz="1400"/>
            </a:lvl4pPr>
            <a:lvl5pPr marL="1162050" indent="-171450">
              <a:defRPr sz="1400"/>
            </a:lvl5pPr>
          </a:lstStyle>
          <a:p>
            <a:pPr lvl="0">
              <a:defRPr/>
            </a:pPr>
            <a:r>
              <a:rPr lang="en-US"/>
              <a:t>Click to edit Master text styles</a:t>
            </a:r>
          </a:p>
          <a:p>
            <a:pPr lvl="1">
              <a:defRPr/>
            </a:pPr>
            <a:r>
              <a:rPr lang="en-US"/>
              <a:t>Second level</a:t>
            </a:r>
          </a:p>
          <a:p>
            <a:pPr lvl="2">
              <a:defRPr/>
            </a:pPr>
            <a:r>
              <a:rPr lang="en-US"/>
              <a:t>Third level</a:t>
            </a:r>
          </a:p>
          <a:p>
            <a:pPr lvl="3">
              <a:defRPr/>
            </a:pPr>
            <a:r>
              <a:rPr lang="en-US"/>
              <a:t>Fourth level</a:t>
            </a:r>
          </a:p>
          <a:p>
            <a:pPr lvl="4">
              <a:defRPr/>
            </a:pPr>
            <a:r>
              <a:rPr lang="en-US"/>
              <a:t>Fifth level</a:t>
            </a:r>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itleOnly" preserve="1" userDrawn="1">
  <p:cSld name="Title only">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blank" preserve="1" userDrawn="1">
  <p:cSld name="Blank">
    <p:spTree>
      <p:nvGrpSpPr>
        <p:cNvPr id="1" name=""/>
        <p:cNvGrpSpPr/>
        <p:nvPr/>
      </p:nvGrpSpPr>
      <p:grpSpPr bwMode="auto">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preserve="1" userDrawn="1">
  <p:cSld name="Title and Big Pictur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5" name="Picture Placeholder 5"/>
          <p:cNvSpPr>
            <a:spLocks noGrp="1"/>
          </p:cNvSpPr>
          <p:nvPr>
            <p:ph type="pic" sz="quarter" idx="12"/>
          </p:nvPr>
        </p:nvSpPr>
        <p:spPr bwMode="auto">
          <a:xfrm>
            <a:off x="623888" y="2024063"/>
            <a:ext cx="10944224" cy="3889375"/>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preserve="1" userDrawn="1">
  <p:cSld name="Big Picture">
    <p:spTree>
      <p:nvGrpSpPr>
        <p:cNvPr id="1" name=""/>
        <p:cNvGrpSpPr/>
        <p:nvPr/>
      </p:nvGrpSpPr>
      <p:grpSpPr bwMode="auto">
        <a:xfrm>
          <a:off x="0" y="0"/>
          <a:ext cx="0" cy="0"/>
          <a:chOff x="0" y="0"/>
          <a:chExt cx="0" cy="0"/>
        </a:xfrm>
      </p:grpSpPr>
      <p:sp>
        <p:nvSpPr>
          <p:cNvPr id="6" name="Picture Placeholder 5"/>
          <p:cNvSpPr>
            <a:spLocks noGrp="1"/>
          </p:cNvSpPr>
          <p:nvPr>
            <p:ph type="pic" sz="quarter" idx="12"/>
          </p:nvPr>
        </p:nvSpPr>
        <p:spPr bwMode="auto">
          <a:xfrm>
            <a:off x="623888" y="828675"/>
            <a:ext cx="10944224" cy="5084763"/>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5" name="Textplatzhalter 4"/>
          <p:cNvSpPr>
            <a:spLocks noGrp="1"/>
          </p:cNvSpPr>
          <p:nvPr>
            <p:ph type="body" sz="quarter" idx="13" hasCustomPrompt="1"/>
          </p:nvPr>
        </p:nvSpPr>
        <p:spPr bwMode="auto">
          <a:xfrm>
            <a:off x="623887" y="5913438"/>
            <a:ext cx="10944225" cy="241299"/>
          </a:xfrm>
        </p:spPr>
        <p:txBody>
          <a:bodyPr tIns="36000" rIns="0"/>
          <a:lstStyle>
            <a:lvl1pPr marL="0" indent="0">
              <a:buFont typeface="Arial" panose="020B0604020202020204"/>
              <a:buNone/>
              <a:defRPr sz="900"/>
            </a:lvl1pPr>
          </a:lstStyle>
          <a:p>
            <a:pPr lvl="0">
              <a:defRPr/>
            </a:pPr>
            <a:r>
              <a:rPr lang="de-DE"/>
              <a:t>Caption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preserve="1" userDrawn="1">
  <p:cSld name="2 Pictures">
    <p:spTree>
      <p:nvGrpSpPr>
        <p:cNvPr id="1" name=""/>
        <p:cNvGrpSpPr/>
        <p:nvPr/>
      </p:nvGrpSpPr>
      <p:grpSpPr bwMode="auto">
        <a:xfrm>
          <a:off x="0" y="0"/>
          <a:ext cx="0" cy="0"/>
          <a:chOff x="0" y="0"/>
          <a:chExt cx="0" cy="0"/>
        </a:xfrm>
      </p:grpSpPr>
      <p:sp>
        <p:nvSpPr>
          <p:cNvPr id="6" name="Picture Placeholder 5"/>
          <p:cNvSpPr>
            <a:spLocks noGrp="1"/>
          </p:cNvSpPr>
          <p:nvPr>
            <p:ph type="pic" sz="quarter" idx="12"/>
          </p:nvPr>
        </p:nvSpPr>
        <p:spPr bwMode="auto">
          <a:xfrm>
            <a:off x="623889" y="1196976"/>
            <a:ext cx="5292723" cy="4716463"/>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7" name="Picture Placeholder 5"/>
          <p:cNvSpPr>
            <a:spLocks noGrp="1"/>
          </p:cNvSpPr>
          <p:nvPr>
            <p:ph type="pic" sz="quarter" idx="13"/>
          </p:nvPr>
        </p:nvSpPr>
        <p:spPr bwMode="auto">
          <a:xfrm>
            <a:off x="6275388" y="1196976"/>
            <a:ext cx="5292725" cy="4716463"/>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8" name="Textplatzhalter 4"/>
          <p:cNvSpPr>
            <a:spLocks noGrp="1"/>
          </p:cNvSpPr>
          <p:nvPr>
            <p:ph type="body" sz="quarter" idx="14" hasCustomPrompt="1"/>
          </p:nvPr>
        </p:nvSpPr>
        <p:spPr bwMode="auto">
          <a:xfrm>
            <a:off x="623888" y="5913438"/>
            <a:ext cx="5292726" cy="241299"/>
          </a:xfrm>
        </p:spPr>
        <p:txBody>
          <a:bodyPr tIns="36000" rIns="0"/>
          <a:lstStyle>
            <a:lvl1pPr marL="0" indent="0">
              <a:buFont typeface="Arial" panose="020B0604020202020204"/>
              <a:buNone/>
              <a:defRPr sz="900"/>
            </a:lvl1pPr>
          </a:lstStyle>
          <a:p>
            <a:pPr lvl="0">
              <a:defRPr/>
            </a:pPr>
            <a:r>
              <a:rPr lang="de-DE"/>
              <a:t>Caption</a:t>
            </a:r>
          </a:p>
        </p:txBody>
      </p:sp>
      <p:sp>
        <p:nvSpPr>
          <p:cNvPr id="9" name="Textplatzhalter 4"/>
          <p:cNvSpPr>
            <a:spLocks noGrp="1"/>
          </p:cNvSpPr>
          <p:nvPr>
            <p:ph type="body" sz="quarter" idx="15" hasCustomPrompt="1"/>
          </p:nvPr>
        </p:nvSpPr>
        <p:spPr bwMode="auto">
          <a:xfrm>
            <a:off x="6275385" y="5913438"/>
            <a:ext cx="5292727" cy="241299"/>
          </a:xfrm>
        </p:spPr>
        <p:txBody>
          <a:bodyPr tIns="36000" rIns="0"/>
          <a:lstStyle>
            <a:lvl1pPr marL="0" indent="0">
              <a:buFont typeface="Arial" panose="020B0604020202020204"/>
              <a:buNone/>
              <a:defRPr sz="900"/>
            </a:lvl1pPr>
          </a:lstStyle>
          <a:p>
            <a:pPr lvl="0">
              <a:defRPr/>
            </a:pPr>
            <a:r>
              <a:rPr lang="de-DE"/>
              <a:t>Caption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preserve="1" userDrawn="1">
  <p:cSld name="Title and 2 Pictures">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6" name="Picture Placeholder 5"/>
          <p:cNvSpPr>
            <a:spLocks noGrp="1"/>
          </p:cNvSpPr>
          <p:nvPr>
            <p:ph type="pic" sz="quarter" idx="12"/>
          </p:nvPr>
        </p:nvSpPr>
        <p:spPr bwMode="auto">
          <a:xfrm>
            <a:off x="623887" y="2024063"/>
            <a:ext cx="5292725" cy="3062288"/>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7" name="Picture Placeholder 5"/>
          <p:cNvSpPr>
            <a:spLocks noGrp="1"/>
          </p:cNvSpPr>
          <p:nvPr>
            <p:ph type="pic" sz="quarter" idx="13"/>
          </p:nvPr>
        </p:nvSpPr>
        <p:spPr bwMode="auto">
          <a:xfrm>
            <a:off x="6275389" y="2024063"/>
            <a:ext cx="5292724" cy="3062288"/>
          </a:xfrm>
          <a:prstGeom prst="rect">
            <a:avLst/>
          </a:prstGeom>
          <a:noFill/>
        </p:spPr>
        <p:txBody>
          <a:bodyPr anchor="ctr"/>
          <a:lstStyle>
            <a:lvl1pPr marL="0" indent="0" algn="ctr">
              <a:buFont typeface="Arial" panose="020B0604020202020204"/>
              <a:buNone/>
              <a:defRPr/>
            </a:lvl1pPr>
          </a:lstStyle>
          <a:p>
            <a:pPr>
              <a:defRPr/>
            </a:pPr>
            <a:r>
              <a:rPr lang="en-US"/>
              <a:t>Click icon to add picture</a:t>
            </a:r>
            <a:endParaRPr lang="en-GB"/>
          </a:p>
        </p:txBody>
      </p:sp>
      <p:sp>
        <p:nvSpPr>
          <p:cNvPr id="8" name="Textplatzhalter 4"/>
          <p:cNvSpPr>
            <a:spLocks noGrp="1"/>
          </p:cNvSpPr>
          <p:nvPr>
            <p:ph type="body" sz="quarter" idx="14" hasCustomPrompt="1"/>
          </p:nvPr>
        </p:nvSpPr>
        <p:spPr bwMode="auto">
          <a:xfrm>
            <a:off x="623888" y="5086351"/>
            <a:ext cx="5292726" cy="241299"/>
          </a:xfrm>
        </p:spPr>
        <p:txBody>
          <a:bodyPr tIns="36000" rIns="0"/>
          <a:lstStyle>
            <a:lvl1pPr marL="0" indent="0">
              <a:buFont typeface="Arial" panose="020B0604020202020204"/>
              <a:buNone/>
              <a:defRPr sz="900"/>
            </a:lvl1pPr>
          </a:lstStyle>
          <a:p>
            <a:pPr lvl="0">
              <a:defRPr/>
            </a:pPr>
            <a:r>
              <a:rPr lang="de-DE"/>
              <a:t>Caption</a:t>
            </a:r>
          </a:p>
        </p:txBody>
      </p:sp>
      <p:sp>
        <p:nvSpPr>
          <p:cNvPr id="9" name="Textplatzhalter 4"/>
          <p:cNvSpPr>
            <a:spLocks noGrp="1"/>
          </p:cNvSpPr>
          <p:nvPr>
            <p:ph type="body" sz="quarter" idx="15" hasCustomPrompt="1"/>
          </p:nvPr>
        </p:nvSpPr>
        <p:spPr bwMode="auto">
          <a:xfrm>
            <a:off x="6275385" y="5086351"/>
            <a:ext cx="5292727" cy="241299"/>
          </a:xfrm>
        </p:spPr>
        <p:txBody>
          <a:bodyPr tIns="36000" rIns="0"/>
          <a:lstStyle>
            <a:lvl1pPr marL="0" indent="0">
              <a:buFont typeface="Arial" panose="020B0604020202020204"/>
              <a:buNone/>
              <a:defRPr sz="900"/>
            </a:lvl1pPr>
          </a:lstStyle>
          <a:p>
            <a:pPr lvl="0">
              <a:defRPr/>
            </a:pPr>
            <a:r>
              <a:rPr lang="de-DE"/>
              <a:t>Caption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4.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7.jpeg"/><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2.emf"/><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5" Type="http://schemas.openxmlformats.org/officeDocument/2006/relationships/image" Target="../media/image4.emf"/><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image" Target="../media/image7.jpeg"/><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image" Target="../media/image2.emf"/><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theme" Target="../theme/theme3.xml"/><Relationship Id="rId5" Type="http://schemas.openxmlformats.org/officeDocument/2006/relationships/slideLayout" Target="../slideLayouts/slideLayout25.xml"/><Relationship Id="rId15" Type="http://schemas.openxmlformats.org/officeDocument/2006/relationships/image" Target="../media/image4.emf"/><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pic>
        <p:nvPicPr>
          <p:cNvPr id="5" name="Picture 4">
            <a:extLst>
              <a:ext uri="{FF2B5EF4-FFF2-40B4-BE49-F238E27FC236}">
                <a16:creationId xmlns:a16="http://schemas.microsoft.com/office/drawing/2014/main" id="{AA678C49-B048-4555-B943-C4BBE6E8AF92}"/>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0848111" y="5995701"/>
            <a:ext cx="720001" cy="720001"/>
          </a:xfrm>
          <a:prstGeom prst="rect">
            <a:avLst/>
          </a:prstGeom>
        </p:spPr>
      </p:pic>
      <p:sp>
        <p:nvSpPr>
          <p:cNvPr id="2" name="Title Placeholder 1"/>
          <p:cNvSpPr>
            <a:spLocks noGrp="1"/>
          </p:cNvSpPr>
          <p:nvPr>
            <p:ph type="title"/>
          </p:nvPr>
        </p:nvSpPr>
        <p:spPr bwMode="auto">
          <a:xfrm>
            <a:off x="611189" y="712232"/>
            <a:ext cx="10956924" cy="780540"/>
          </a:xfrm>
          <a:prstGeom prst="rect">
            <a:avLst/>
          </a:prstGeom>
        </p:spPr>
        <p:txBody>
          <a:bodyPr vert="horz" lIns="0" tIns="0" rIns="0" bIns="0" rtlCol="0" anchor="b" anchorCtr="0">
            <a:noAutofit/>
          </a:bodyPr>
          <a:lstStyle/>
          <a:p>
            <a:pPr>
              <a:defRPr/>
            </a:pPr>
            <a:endParaRPr lang="en-US" dirty="0"/>
          </a:p>
        </p:txBody>
      </p:sp>
      <p:sp>
        <p:nvSpPr>
          <p:cNvPr id="3" name="Text Placeholder 2"/>
          <p:cNvSpPr>
            <a:spLocks noGrp="1"/>
          </p:cNvSpPr>
          <p:nvPr>
            <p:ph type="body" idx="1"/>
          </p:nvPr>
        </p:nvSpPr>
        <p:spPr bwMode="auto">
          <a:xfrm>
            <a:off x="623889" y="2024063"/>
            <a:ext cx="10944224" cy="3889375"/>
          </a:xfrm>
          <a:prstGeom prst="rect">
            <a:avLst/>
          </a:prstGeom>
        </p:spPr>
        <p:txBody>
          <a:bodyPr vert="horz" lIns="0" tIns="0" rIns="0" bIns="0" rtlCol="0" anchor="t" anchorCtr="0">
            <a:noAutofit/>
          </a:bodyPr>
          <a:lstStyle/>
          <a:p>
            <a:pPr lvl="0">
              <a:defRPr/>
            </a:pPr>
            <a:r>
              <a:rPr lang="en-US"/>
              <a:t>Level 1</a:t>
            </a:r>
          </a:p>
          <a:p>
            <a:pPr lvl="1">
              <a:defRPr/>
            </a:pPr>
            <a:r>
              <a:rPr lang="en-US"/>
              <a:t>Level 2</a:t>
            </a:r>
          </a:p>
          <a:p>
            <a:pPr lvl="2">
              <a:defRPr/>
            </a:pPr>
            <a:r>
              <a:rPr lang="en-US"/>
              <a:t>Level 3</a:t>
            </a:r>
          </a:p>
          <a:p>
            <a:pPr lvl="3">
              <a:defRPr/>
            </a:pPr>
            <a:r>
              <a:rPr lang="en-US"/>
              <a:t>Level 4</a:t>
            </a:r>
          </a:p>
          <a:p>
            <a:pPr lvl="4">
              <a:defRPr/>
            </a:pPr>
            <a:r>
              <a:rPr lang="en-US"/>
              <a:t>Level 5</a:t>
            </a:r>
          </a:p>
        </p:txBody>
      </p:sp>
      <p:sp>
        <p:nvSpPr>
          <p:cNvPr id="9" name="Textfeld 8"/>
          <p:cNvSpPr txBox="1"/>
          <p:nvPr/>
        </p:nvSpPr>
        <p:spPr bwMode="auto">
          <a:xfrm>
            <a:off x="11377083" y="293577"/>
            <a:ext cx="514351" cy="293798"/>
          </a:xfrm>
          <a:prstGeom prst="rect">
            <a:avLst/>
          </a:prstGeom>
          <a:noFill/>
        </p:spPr>
        <p:txBody>
          <a:bodyPr wrap="none" lIns="0" tIns="0" rIns="0" bIns="0" rtlCol="0">
            <a:noAutofit/>
          </a:bodyPr>
          <a:lstStyle/>
          <a:p>
            <a:pPr algn="r">
              <a:defRPr/>
            </a:pPr>
            <a:fld id="{A5DEC3FA-4FB7-4309-A077-6BB31CA8E81A}" type="slidenum">
              <a:rPr lang="en-US" sz="1600"/>
              <a:t>‹#›</a:t>
            </a:fld>
            <a:endParaRPr lang="en-US" sz="1600"/>
          </a:p>
        </p:txBody>
      </p:sp>
      <p:cxnSp>
        <p:nvCxnSpPr>
          <p:cNvPr id="11" name="Gerader Verbinder 10"/>
          <p:cNvCxnSpPr/>
          <p:nvPr/>
        </p:nvCxnSpPr>
        <p:spPr bwMode="auto">
          <a:xfrm>
            <a:off x="623889" y="339297"/>
            <a:ext cx="5292724"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3" name="Gerader Verbinder 12"/>
          <p:cNvCxnSpPr/>
          <p:nvPr/>
        </p:nvCxnSpPr>
        <p:spPr bwMode="auto">
          <a:xfrm>
            <a:off x="6275389" y="339297"/>
            <a:ext cx="5292726" cy="0"/>
          </a:xfrm>
          <a:prstGeom prst="line">
            <a:avLst/>
          </a:prstGeom>
          <a:ln w="6350"/>
        </p:spPr>
        <p:style>
          <a:lnRef idx="1">
            <a:schemeClr val="accent1"/>
          </a:lnRef>
          <a:fillRef idx="0">
            <a:schemeClr val="accent1"/>
          </a:fillRef>
          <a:effectRef idx="0">
            <a:schemeClr val="accent1"/>
          </a:effectRef>
          <a:fontRef idx="minor">
            <a:schemeClr val="tx1"/>
          </a:fontRef>
        </p:style>
      </p:cxnSp>
      <p:pic>
        <p:nvPicPr>
          <p:cNvPr id="10" name="Grafik 9"/>
          <p:cNvPicPr>
            <a:picLocks noChangeAspect="1"/>
          </p:cNvPicPr>
          <p:nvPr/>
        </p:nvPicPr>
        <p:blipFill>
          <a:blip r:embed="rId13"/>
          <a:stretch>
            <a:fillRect/>
          </a:stretch>
        </p:blipFill>
        <p:spPr bwMode="auto">
          <a:xfrm>
            <a:off x="623888" y="6413956"/>
            <a:ext cx="2275200" cy="120448"/>
          </a:xfrm>
          <a:prstGeom prst="rect">
            <a:avLst/>
          </a:prstGeom>
        </p:spPr>
      </p:pic>
      <p:sp>
        <p:nvSpPr>
          <p:cNvPr id="7" name="Rechteck 6"/>
          <p:cNvSpPr/>
          <p:nvPr/>
        </p:nvSpPr>
        <p:spPr bwMode="auto">
          <a:xfrm>
            <a:off x="623888" y="381001"/>
            <a:ext cx="5292725" cy="216000"/>
          </a:xfrm>
          <a:prstGeom prst="rect">
            <a:avLst/>
          </a:prstGeom>
        </p:spPr>
        <p:txBody>
          <a:bodyPr vert="horz" lIns="0" tIns="0" rIns="0" bIns="0" rtlCol="0" anchor="t" anchorCtr="0">
            <a:noAutofit/>
          </a:bodyPr>
          <a:lstStyle/>
          <a:p>
            <a:pPr lvl="0">
              <a:defRPr/>
            </a:pPr>
            <a:r>
              <a:rPr lang="de-DE" sz="900" dirty="0">
                <a:latin typeface="Calibri" panose="020F0502020204030204"/>
              </a:rPr>
              <a:t>XFEL </a:t>
            </a:r>
            <a:r>
              <a:rPr lang="de-DE" sz="900" dirty="0" err="1">
                <a:latin typeface="Calibri" panose="020F0502020204030204"/>
              </a:rPr>
              <a:t>Accelerator</a:t>
            </a:r>
            <a:r>
              <a:rPr lang="de-DE" sz="900" dirty="0">
                <a:latin typeface="Calibri" panose="020F0502020204030204"/>
              </a:rPr>
              <a:t> R&amp;D Status - </a:t>
            </a:r>
            <a:r>
              <a:rPr lang="en-US" sz="900" dirty="0">
                <a:latin typeface="Calibri" panose="020F0502020204030204"/>
              </a:rPr>
              <a:t>RP-211: CW Accelerator Modules</a:t>
            </a:r>
            <a:endParaRPr lang="de-DE" sz="900" dirty="0">
              <a:latin typeface="Calibri" panose="020F0502020204030204"/>
            </a:endParaRPr>
          </a:p>
        </p:txBody>
      </p:sp>
      <p:sp>
        <p:nvSpPr>
          <p:cNvPr id="8" name="Rechteck 7"/>
          <p:cNvSpPr/>
          <p:nvPr/>
        </p:nvSpPr>
        <p:spPr bwMode="auto">
          <a:xfrm>
            <a:off x="6275389" y="381001"/>
            <a:ext cx="5292724" cy="216000"/>
          </a:xfrm>
          <a:prstGeom prst="rect">
            <a:avLst/>
          </a:prstGeom>
        </p:spPr>
        <p:txBody>
          <a:bodyPr vert="horz" lIns="0" tIns="0" rIns="0" bIns="0" rtlCol="0" anchor="t" anchorCtr="0">
            <a:noAutofit/>
          </a:bodyPr>
          <a:lstStyle/>
          <a:p>
            <a:pPr lvl="0">
              <a:defRPr/>
            </a:pPr>
            <a:r>
              <a:rPr lang="en-US" sz="900" dirty="0"/>
              <a:t>Hans Weise / Detlef Reschke / MSL , May 3rd, 2023</a:t>
            </a:r>
          </a:p>
        </p:txBody>
      </p:sp>
      <p:pic>
        <p:nvPicPr>
          <p:cNvPr id="12" name="Picture 11" descr="Helmholtz-Logo-Blue-RGB"/>
          <p:cNvPicPr>
            <a:picLocks noChangeAspect="1"/>
          </p:cNvPicPr>
          <p:nvPr userDrawn="1"/>
        </p:nvPicPr>
        <p:blipFill>
          <a:blip r:embed="rId14"/>
          <a:stretch>
            <a:fillRect/>
          </a:stretch>
        </p:blipFill>
        <p:spPr>
          <a:xfrm>
            <a:off x="8688705" y="6207125"/>
            <a:ext cx="1852941" cy="252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lvl1pPr algn="l" defTabSz="914400">
        <a:lnSpc>
          <a:spcPct val="100000"/>
        </a:lnSpc>
        <a:spcBef>
          <a:spcPts val="0"/>
        </a:spcBef>
        <a:buNone/>
        <a:defRPr sz="2200" b="1">
          <a:solidFill>
            <a:schemeClr val="tx1"/>
          </a:solidFill>
          <a:latin typeface="+mj-lt"/>
          <a:ea typeface="+mj-ea"/>
          <a:cs typeface="+mj-cs"/>
        </a:defRPr>
      </a:lvl1pPr>
    </p:titleStyle>
    <p:bodyStyle>
      <a:lvl1pPr marL="357505" indent="-357505" algn="l" defTabSz="914400">
        <a:lnSpc>
          <a:spcPct val="114000"/>
        </a:lnSpc>
        <a:spcBef>
          <a:spcPts val="1800"/>
        </a:spcBef>
        <a:buClr>
          <a:schemeClr val="bg2"/>
        </a:buClr>
        <a:buSzPct val="80000"/>
        <a:buFontTx/>
        <a:buBlip>
          <a:blip r:embed="rId15"/>
        </a:buBlip>
        <a:defRPr sz="1800">
          <a:solidFill>
            <a:schemeClr val="tx1"/>
          </a:solidFill>
          <a:latin typeface="+mn-lt"/>
          <a:ea typeface="+mn-ea"/>
          <a:cs typeface="+mn-cs"/>
        </a:defRPr>
      </a:lvl1pPr>
      <a:lvl2pPr marL="714375" indent="-357505" algn="l" defTabSz="914400">
        <a:lnSpc>
          <a:spcPct val="114000"/>
        </a:lnSpc>
        <a:spcBef>
          <a:spcPts val="0"/>
        </a:spcBef>
        <a:buClr>
          <a:schemeClr val="accent2"/>
        </a:buClr>
        <a:buFont typeface="Wingdings" panose="05000000000000000000" charset="0"/>
        <a:buChar char=""/>
        <a:defRPr sz="1800">
          <a:solidFill>
            <a:schemeClr val="tx1"/>
          </a:solidFill>
          <a:latin typeface="+mn-lt"/>
          <a:ea typeface="+mn-ea"/>
          <a:cs typeface="+mn-cs"/>
        </a:defRPr>
      </a:lvl2pPr>
      <a:lvl3pPr marL="982980" indent="-268605" algn="l" defTabSz="914400">
        <a:lnSpc>
          <a:spcPct val="114000"/>
        </a:lnSpc>
        <a:spcBef>
          <a:spcPts val="0"/>
        </a:spcBef>
        <a:buSzPct val="60000"/>
        <a:buFont typeface="Arial" panose="020B0604020202020204"/>
        <a:buChar char="►"/>
        <a:defRPr sz="1800">
          <a:solidFill>
            <a:schemeClr val="tx1"/>
          </a:solidFill>
          <a:latin typeface="+mn-lt"/>
          <a:ea typeface="+mn-ea"/>
          <a:cs typeface="+mn-cs"/>
        </a:defRPr>
      </a:lvl3pPr>
      <a:lvl4pPr marL="1162050" indent="-173355" algn="l" defTabSz="914400">
        <a:lnSpc>
          <a:spcPct val="114000"/>
        </a:lnSpc>
        <a:spcBef>
          <a:spcPts val="0"/>
        </a:spcBef>
        <a:buFont typeface="Arial" panose="020B0604020202020204"/>
        <a:buChar char="•"/>
        <a:defRPr sz="1800">
          <a:solidFill>
            <a:schemeClr val="tx1"/>
          </a:solidFill>
          <a:latin typeface="+mn-lt"/>
          <a:ea typeface="+mn-ea"/>
          <a:cs typeface="+mn-cs"/>
        </a:defRPr>
      </a:lvl4pPr>
      <a:lvl5pPr marL="1348105" indent="-180975" algn="l" defTabSz="914400">
        <a:lnSpc>
          <a:spcPct val="114000"/>
        </a:lnSpc>
        <a:spcBef>
          <a:spcPts val="0"/>
        </a:spcBef>
        <a:buFont typeface="Arial" panose="020B0604020202020204"/>
        <a:buChar char="•"/>
        <a:defRPr sz="1800">
          <a:solidFill>
            <a:schemeClr val="tx1"/>
          </a:solidFill>
          <a:latin typeface="+mn-lt"/>
          <a:ea typeface="+mn-ea"/>
          <a:cs typeface="+mn-cs"/>
        </a:defRPr>
      </a:lvl5pPr>
      <a:lvl6pPr marL="25146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6pPr>
      <a:lvl7pPr marL="29718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7pPr>
      <a:lvl8pPr marL="34290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8pPr>
      <a:lvl9pPr marL="38862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9pPr>
    </p:bodyStyle>
    <p:other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tle Placeholder 1"/>
          <p:cNvSpPr>
            <a:spLocks noGrp="1"/>
          </p:cNvSpPr>
          <p:nvPr>
            <p:ph type="title"/>
          </p:nvPr>
        </p:nvSpPr>
        <p:spPr bwMode="auto">
          <a:xfrm>
            <a:off x="611189" y="712232"/>
            <a:ext cx="10956924" cy="780540"/>
          </a:xfrm>
          <a:prstGeom prst="rect">
            <a:avLst/>
          </a:prstGeom>
        </p:spPr>
        <p:txBody>
          <a:bodyPr vert="horz" lIns="0" tIns="0" rIns="0" bIns="0" rtlCol="0" anchor="b" anchorCtr="0">
            <a:noAutofit/>
          </a:bodyPr>
          <a:lstStyle/>
          <a:p>
            <a:pPr>
              <a:defRPr/>
            </a:pPr>
            <a:endParaRPr lang="en-US"/>
          </a:p>
        </p:txBody>
      </p:sp>
      <p:sp>
        <p:nvSpPr>
          <p:cNvPr id="3" name="Text Placeholder 2"/>
          <p:cNvSpPr>
            <a:spLocks noGrp="1"/>
          </p:cNvSpPr>
          <p:nvPr>
            <p:ph type="body" idx="1"/>
          </p:nvPr>
        </p:nvSpPr>
        <p:spPr bwMode="auto">
          <a:xfrm>
            <a:off x="623889" y="2024063"/>
            <a:ext cx="10944224" cy="3889375"/>
          </a:xfrm>
          <a:prstGeom prst="rect">
            <a:avLst/>
          </a:prstGeom>
        </p:spPr>
        <p:txBody>
          <a:bodyPr vert="horz" lIns="0" tIns="0" rIns="0" bIns="0" rtlCol="0" anchor="t" anchorCtr="0">
            <a:noAutofit/>
          </a:bodyPr>
          <a:lstStyle/>
          <a:p>
            <a:pPr lvl="0">
              <a:defRPr/>
            </a:pPr>
            <a:r>
              <a:rPr lang="en-US"/>
              <a:t>Level 1</a:t>
            </a:r>
          </a:p>
          <a:p>
            <a:pPr lvl="1">
              <a:defRPr/>
            </a:pPr>
            <a:r>
              <a:rPr lang="en-US"/>
              <a:t>Level 2</a:t>
            </a:r>
          </a:p>
          <a:p>
            <a:pPr lvl="2">
              <a:defRPr/>
            </a:pPr>
            <a:r>
              <a:rPr lang="en-US"/>
              <a:t>Level 3</a:t>
            </a:r>
          </a:p>
          <a:p>
            <a:pPr lvl="3">
              <a:defRPr/>
            </a:pPr>
            <a:r>
              <a:rPr lang="en-US"/>
              <a:t>Level 4</a:t>
            </a:r>
          </a:p>
          <a:p>
            <a:pPr lvl="4">
              <a:defRPr/>
            </a:pPr>
            <a:r>
              <a:rPr lang="en-US"/>
              <a:t>Level 5</a:t>
            </a:r>
          </a:p>
        </p:txBody>
      </p:sp>
      <p:sp>
        <p:nvSpPr>
          <p:cNvPr id="9" name="Textfeld 8"/>
          <p:cNvSpPr txBox="1"/>
          <p:nvPr/>
        </p:nvSpPr>
        <p:spPr bwMode="auto">
          <a:xfrm>
            <a:off x="11377083" y="293577"/>
            <a:ext cx="514351" cy="293798"/>
          </a:xfrm>
          <a:prstGeom prst="rect">
            <a:avLst/>
          </a:prstGeom>
          <a:noFill/>
        </p:spPr>
        <p:txBody>
          <a:bodyPr wrap="none" lIns="0" tIns="0" rIns="0" bIns="0" rtlCol="0">
            <a:noAutofit/>
          </a:bodyPr>
          <a:lstStyle/>
          <a:p>
            <a:pPr algn="r">
              <a:defRPr/>
            </a:pPr>
            <a:fld id="{A5DEC3FA-4FB7-4309-A077-6BB31CA8E81A}" type="slidenum">
              <a:rPr lang="en-US" sz="1600"/>
              <a:t>‹#›</a:t>
            </a:fld>
            <a:endParaRPr lang="en-US" sz="1600"/>
          </a:p>
        </p:txBody>
      </p:sp>
      <p:cxnSp>
        <p:nvCxnSpPr>
          <p:cNvPr id="11" name="Gerader Verbinder 10"/>
          <p:cNvCxnSpPr/>
          <p:nvPr/>
        </p:nvCxnSpPr>
        <p:spPr bwMode="auto">
          <a:xfrm>
            <a:off x="623889" y="339297"/>
            <a:ext cx="5292724"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3" name="Gerader Verbinder 12"/>
          <p:cNvCxnSpPr/>
          <p:nvPr/>
        </p:nvCxnSpPr>
        <p:spPr bwMode="auto">
          <a:xfrm>
            <a:off x="6275389" y="339297"/>
            <a:ext cx="5292726" cy="0"/>
          </a:xfrm>
          <a:prstGeom prst="line">
            <a:avLst/>
          </a:prstGeom>
          <a:ln w="6350"/>
        </p:spPr>
        <p:style>
          <a:lnRef idx="1">
            <a:schemeClr val="accent1"/>
          </a:lnRef>
          <a:fillRef idx="0">
            <a:schemeClr val="accent1"/>
          </a:fillRef>
          <a:effectRef idx="0">
            <a:schemeClr val="accent1"/>
          </a:effectRef>
          <a:fontRef idx="minor">
            <a:schemeClr val="tx1"/>
          </a:fontRef>
        </p:style>
      </p:cxnSp>
      <p:pic>
        <p:nvPicPr>
          <p:cNvPr id="10" name="Grafik 9"/>
          <p:cNvPicPr>
            <a:picLocks noChangeAspect="1"/>
          </p:cNvPicPr>
          <p:nvPr/>
        </p:nvPicPr>
        <p:blipFill>
          <a:blip r:embed="rId12"/>
          <a:stretch>
            <a:fillRect/>
          </a:stretch>
        </p:blipFill>
        <p:spPr bwMode="auto">
          <a:xfrm>
            <a:off x="623888" y="6413956"/>
            <a:ext cx="2275200" cy="120448"/>
          </a:xfrm>
          <a:prstGeom prst="rect">
            <a:avLst/>
          </a:prstGeom>
        </p:spPr>
      </p:pic>
      <p:sp>
        <p:nvSpPr>
          <p:cNvPr id="7" name="Rechteck 6"/>
          <p:cNvSpPr/>
          <p:nvPr/>
        </p:nvSpPr>
        <p:spPr bwMode="auto">
          <a:xfrm>
            <a:off x="623888" y="381001"/>
            <a:ext cx="5292725" cy="216000"/>
          </a:xfrm>
          <a:prstGeom prst="rect">
            <a:avLst/>
          </a:prstGeom>
        </p:spPr>
        <p:txBody>
          <a:bodyPr vert="horz" lIns="0" tIns="0" rIns="0" bIns="0" rtlCol="0" anchor="t" anchorCtr="0">
            <a:noAutofit/>
          </a:bodyPr>
          <a:lstStyle/>
          <a:p>
            <a:pPr lvl="0">
              <a:defRPr/>
            </a:pPr>
            <a:r>
              <a:rPr lang="de-DE" sz="900">
                <a:latin typeface="Calibri" panose="020F0502020204030204"/>
              </a:rPr>
              <a:t>XFEL Accelerator R&amp;D Status</a:t>
            </a:r>
          </a:p>
        </p:txBody>
      </p:sp>
      <p:sp>
        <p:nvSpPr>
          <p:cNvPr id="8" name="Rechteck 7"/>
          <p:cNvSpPr/>
          <p:nvPr/>
        </p:nvSpPr>
        <p:spPr bwMode="auto">
          <a:xfrm>
            <a:off x="6275389" y="381001"/>
            <a:ext cx="5292724" cy="216000"/>
          </a:xfrm>
          <a:prstGeom prst="rect">
            <a:avLst/>
          </a:prstGeom>
        </p:spPr>
        <p:txBody>
          <a:bodyPr vert="horz" lIns="0" tIns="0" rIns="0" bIns="0" rtlCol="0" anchor="t" anchorCtr="0">
            <a:noAutofit/>
          </a:bodyPr>
          <a:lstStyle/>
          <a:p>
            <a:pPr lvl="0">
              <a:defRPr/>
            </a:pPr>
            <a:r>
              <a:rPr lang="en-US" sz="900"/>
              <a:t>Your name, position / group , date</a:t>
            </a:r>
          </a:p>
        </p:txBody>
      </p:sp>
      <p:pic>
        <p:nvPicPr>
          <p:cNvPr id="6" name="Picture 5"/>
          <p:cNvPicPr>
            <a:picLocks noChangeAspect="1"/>
          </p:cNvPicPr>
          <p:nvPr/>
        </p:nvPicPr>
        <p:blipFill>
          <a:blip r:embed="rId13"/>
          <a:stretch>
            <a:fillRect/>
          </a:stretch>
        </p:blipFill>
        <p:spPr bwMode="auto">
          <a:xfrm>
            <a:off x="10848113" y="5973115"/>
            <a:ext cx="720000" cy="720000"/>
          </a:xfrm>
          <a:prstGeom prst="rect">
            <a:avLst/>
          </a:prstGeom>
        </p:spPr>
      </p:pic>
      <p:pic>
        <p:nvPicPr>
          <p:cNvPr id="12" name="Picture 11" descr="Helmholtz-Logo-Blue-RGB"/>
          <p:cNvPicPr>
            <a:picLocks noChangeAspect="1"/>
          </p:cNvPicPr>
          <p:nvPr userDrawn="1"/>
        </p:nvPicPr>
        <p:blipFill>
          <a:blip r:embed="rId14"/>
          <a:stretch>
            <a:fillRect/>
          </a:stretch>
        </p:blipFill>
        <p:spPr>
          <a:xfrm>
            <a:off x="8688705" y="6207125"/>
            <a:ext cx="1852941" cy="252000"/>
          </a:xfrm>
          <a:prstGeom prst="rect">
            <a:avLst/>
          </a:prstGeom>
        </p:spPr>
      </p:pic>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dt="0"/>
  <p:txStyles>
    <p:titleStyle>
      <a:lvl1pPr algn="l" defTabSz="914400">
        <a:lnSpc>
          <a:spcPct val="100000"/>
        </a:lnSpc>
        <a:spcBef>
          <a:spcPts val="0"/>
        </a:spcBef>
        <a:buNone/>
        <a:defRPr sz="2200" b="1">
          <a:solidFill>
            <a:schemeClr val="tx1"/>
          </a:solidFill>
          <a:latin typeface="+mj-lt"/>
          <a:ea typeface="+mj-ea"/>
          <a:cs typeface="+mj-cs"/>
        </a:defRPr>
      </a:lvl1pPr>
    </p:titleStyle>
    <p:bodyStyle>
      <a:lvl1pPr marL="357505" indent="-357505" algn="l" defTabSz="914400">
        <a:lnSpc>
          <a:spcPct val="114000"/>
        </a:lnSpc>
        <a:spcBef>
          <a:spcPts val="1800"/>
        </a:spcBef>
        <a:buClr>
          <a:schemeClr val="bg2"/>
        </a:buClr>
        <a:buSzPct val="80000"/>
        <a:buFontTx/>
        <a:buBlip>
          <a:blip r:embed="rId15"/>
        </a:buBlip>
        <a:defRPr sz="1800">
          <a:solidFill>
            <a:schemeClr val="tx1"/>
          </a:solidFill>
          <a:latin typeface="+mn-lt"/>
          <a:ea typeface="+mn-ea"/>
          <a:cs typeface="+mn-cs"/>
        </a:defRPr>
      </a:lvl1pPr>
      <a:lvl2pPr marL="714375" indent="-357505" algn="l" defTabSz="914400">
        <a:lnSpc>
          <a:spcPct val="114000"/>
        </a:lnSpc>
        <a:spcBef>
          <a:spcPts val="0"/>
        </a:spcBef>
        <a:buClr>
          <a:schemeClr val="accent2"/>
        </a:buClr>
        <a:buFont typeface="Wingdings" panose="05000000000000000000" charset="0"/>
        <a:buChar char=""/>
        <a:defRPr sz="1800">
          <a:solidFill>
            <a:schemeClr val="tx1"/>
          </a:solidFill>
          <a:latin typeface="+mn-lt"/>
          <a:ea typeface="+mn-ea"/>
          <a:cs typeface="+mn-cs"/>
        </a:defRPr>
      </a:lvl2pPr>
      <a:lvl3pPr marL="982980" indent="-268605" algn="l" defTabSz="914400">
        <a:lnSpc>
          <a:spcPct val="114000"/>
        </a:lnSpc>
        <a:spcBef>
          <a:spcPts val="0"/>
        </a:spcBef>
        <a:buSzPct val="60000"/>
        <a:buFont typeface="Arial" panose="020B0604020202020204"/>
        <a:buChar char="►"/>
        <a:defRPr sz="1800">
          <a:solidFill>
            <a:schemeClr val="tx1"/>
          </a:solidFill>
          <a:latin typeface="+mn-lt"/>
          <a:ea typeface="+mn-ea"/>
          <a:cs typeface="+mn-cs"/>
        </a:defRPr>
      </a:lvl3pPr>
      <a:lvl4pPr marL="1162050" indent="-173355" algn="l" defTabSz="914400">
        <a:lnSpc>
          <a:spcPct val="114000"/>
        </a:lnSpc>
        <a:spcBef>
          <a:spcPts val="0"/>
        </a:spcBef>
        <a:buFont typeface="Arial" panose="020B0604020202020204"/>
        <a:buChar char="•"/>
        <a:defRPr sz="1800">
          <a:solidFill>
            <a:schemeClr val="tx1"/>
          </a:solidFill>
          <a:latin typeface="+mn-lt"/>
          <a:ea typeface="+mn-ea"/>
          <a:cs typeface="+mn-cs"/>
        </a:defRPr>
      </a:lvl4pPr>
      <a:lvl5pPr marL="1348105" indent="-180975" algn="l" defTabSz="914400">
        <a:lnSpc>
          <a:spcPct val="114000"/>
        </a:lnSpc>
        <a:spcBef>
          <a:spcPts val="0"/>
        </a:spcBef>
        <a:buFont typeface="Arial" panose="020B0604020202020204"/>
        <a:buChar char="•"/>
        <a:defRPr sz="1800">
          <a:solidFill>
            <a:schemeClr val="tx1"/>
          </a:solidFill>
          <a:latin typeface="+mn-lt"/>
          <a:ea typeface="+mn-ea"/>
          <a:cs typeface="+mn-cs"/>
        </a:defRPr>
      </a:lvl5pPr>
      <a:lvl6pPr marL="25146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6pPr>
      <a:lvl7pPr marL="29718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7pPr>
      <a:lvl8pPr marL="34290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8pPr>
      <a:lvl9pPr marL="38862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9pPr>
    </p:bodyStyle>
    <p:other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tle Placeholder 1"/>
          <p:cNvSpPr>
            <a:spLocks noGrp="1"/>
          </p:cNvSpPr>
          <p:nvPr>
            <p:ph type="title"/>
          </p:nvPr>
        </p:nvSpPr>
        <p:spPr bwMode="auto">
          <a:xfrm>
            <a:off x="611189" y="712232"/>
            <a:ext cx="10956924" cy="780540"/>
          </a:xfrm>
          <a:prstGeom prst="rect">
            <a:avLst/>
          </a:prstGeom>
        </p:spPr>
        <p:txBody>
          <a:bodyPr vert="horz" lIns="0" tIns="0" rIns="0" bIns="0" rtlCol="0" anchor="b" anchorCtr="0">
            <a:noAutofit/>
          </a:bodyPr>
          <a:lstStyle/>
          <a:p>
            <a:pPr>
              <a:defRPr/>
            </a:pPr>
            <a:endParaRPr lang="en-US"/>
          </a:p>
        </p:txBody>
      </p:sp>
      <p:sp>
        <p:nvSpPr>
          <p:cNvPr id="3" name="Text Placeholder 2"/>
          <p:cNvSpPr>
            <a:spLocks noGrp="1"/>
          </p:cNvSpPr>
          <p:nvPr>
            <p:ph type="body" idx="1"/>
          </p:nvPr>
        </p:nvSpPr>
        <p:spPr bwMode="auto">
          <a:xfrm>
            <a:off x="623889" y="2024063"/>
            <a:ext cx="10944224" cy="3889375"/>
          </a:xfrm>
          <a:prstGeom prst="rect">
            <a:avLst/>
          </a:prstGeom>
        </p:spPr>
        <p:txBody>
          <a:bodyPr vert="horz" lIns="0" tIns="0" rIns="0" bIns="0" rtlCol="0" anchor="t" anchorCtr="0">
            <a:noAutofit/>
          </a:bodyPr>
          <a:lstStyle/>
          <a:p>
            <a:pPr lvl="0">
              <a:defRPr/>
            </a:pPr>
            <a:r>
              <a:rPr lang="en-US"/>
              <a:t>Level 1</a:t>
            </a:r>
          </a:p>
          <a:p>
            <a:pPr lvl="1">
              <a:defRPr/>
            </a:pPr>
            <a:r>
              <a:rPr lang="en-US"/>
              <a:t>Level 2</a:t>
            </a:r>
          </a:p>
          <a:p>
            <a:pPr lvl="2">
              <a:defRPr/>
            </a:pPr>
            <a:r>
              <a:rPr lang="en-US"/>
              <a:t>Level 3</a:t>
            </a:r>
          </a:p>
          <a:p>
            <a:pPr lvl="3">
              <a:defRPr/>
            </a:pPr>
            <a:r>
              <a:rPr lang="en-US"/>
              <a:t>Level 4</a:t>
            </a:r>
          </a:p>
          <a:p>
            <a:pPr lvl="4">
              <a:defRPr/>
            </a:pPr>
            <a:r>
              <a:rPr lang="en-US"/>
              <a:t>Level 5</a:t>
            </a:r>
          </a:p>
        </p:txBody>
      </p:sp>
      <p:sp>
        <p:nvSpPr>
          <p:cNvPr id="9" name="Textfeld 8"/>
          <p:cNvSpPr txBox="1"/>
          <p:nvPr/>
        </p:nvSpPr>
        <p:spPr bwMode="auto">
          <a:xfrm>
            <a:off x="11377083" y="293577"/>
            <a:ext cx="514351" cy="293798"/>
          </a:xfrm>
          <a:prstGeom prst="rect">
            <a:avLst/>
          </a:prstGeom>
          <a:noFill/>
        </p:spPr>
        <p:txBody>
          <a:bodyPr wrap="none" lIns="0" tIns="0" rIns="0" bIns="0" rtlCol="0">
            <a:noAutofit/>
          </a:bodyPr>
          <a:lstStyle/>
          <a:p>
            <a:pPr algn="r">
              <a:defRPr/>
            </a:pPr>
            <a:fld id="{A5DEC3FA-4FB7-4309-A077-6BB31CA8E81A}" type="slidenum">
              <a:rPr lang="en-US" sz="1600"/>
              <a:t>‹#›</a:t>
            </a:fld>
            <a:endParaRPr lang="en-US" sz="1600"/>
          </a:p>
        </p:txBody>
      </p:sp>
      <p:cxnSp>
        <p:nvCxnSpPr>
          <p:cNvPr id="11" name="Gerader Verbinder 10"/>
          <p:cNvCxnSpPr/>
          <p:nvPr/>
        </p:nvCxnSpPr>
        <p:spPr bwMode="auto">
          <a:xfrm>
            <a:off x="623889" y="339297"/>
            <a:ext cx="5292724"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3" name="Gerader Verbinder 12"/>
          <p:cNvCxnSpPr/>
          <p:nvPr/>
        </p:nvCxnSpPr>
        <p:spPr bwMode="auto">
          <a:xfrm>
            <a:off x="6275389" y="339297"/>
            <a:ext cx="5292726" cy="0"/>
          </a:xfrm>
          <a:prstGeom prst="line">
            <a:avLst/>
          </a:prstGeom>
          <a:ln w="6350"/>
        </p:spPr>
        <p:style>
          <a:lnRef idx="1">
            <a:schemeClr val="accent1"/>
          </a:lnRef>
          <a:fillRef idx="0">
            <a:schemeClr val="accent1"/>
          </a:fillRef>
          <a:effectRef idx="0">
            <a:schemeClr val="accent1"/>
          </a:effectRef>
          <a:fontRef idx="minor">
            <a:schemeClr val="tx1"/>
          </a:fontRef>
        </p:style>
      </p:cxnSp>
      <p:pic>
        <p:nvPicPr>
          <p:cNvPr id="10" name="Grafik 9"/>
          <p:cNvPicPr>
            <a:picLocks noChangeAspect="1"/>
          </p:cNvPicPr>
          <p:nvPr/>
        </p:nvPicPr>
        <p:blipFill>
          <a:blip r:embed="rId12"/>
          <a:stretch>
            <a:fillRect/>
          </a:stretch>
        </p:blipFill>
        <p:spPr bwMode="auto">
          <a:xfrm>
            <a:off x="623888" y="6413956"/>
            <a:ext cx="2275200" cy="120448"/>
          </a:xfrm>
          <a:prstGeom prst="rect">
            <a:avLst/>
          </a:prstGeom>
        </p:spPr>
      </p:pic>
      <p:sp>
        <p:nvSpPr>
          <p:cNvPr id="7" name="Rechteck 6"/>
          <p:cNvSpPr/>
          <p:nvPr/>
        </p:nvSpPr>
        <p:spPr bwMode="auto">
          <a:xfrm>
            <a:off x="623888" y="381001"/>
            <a:ext cx="5292725" cy="216000"/>
          </a:xfrm>
          <a:prstGeom prst="rect">
            <a:avLst/>
          </a:prstGeom>
        </p:spPr>
        <p:txBody>
          <a:bodyPr vert="horz" lIns="0" tIns="0" rIns="0" bIns="0" rtlCol="0" anchor="t" anchorCtr="0">
            <a:noAutofit/>
          </a:bodyPr>
          <a:lstStyle/>
          <a:p>
            <a:pPr lvl="0">
              <a:defRPr/>
            </a:pPr>
            <a:r>
              <a:rPr lang="de-DE" sz="900">
                <a:latin typeface="Calibri" panose="020F0502020204030204"/>
              </a:rPr>
              <a:t>XFEL Accelerator R&amp;D Status</a:t>
            </a:r>
          </a:p>
        </p:txBody>
      </p:sp>
      <p:sp>
        <p:nvSpPr>
          <p:cNvPr id="8" name="Rechteck 7"/>
          <p:cNvSpPr/>
          <p:nvPr/>
        </p:nvSpPr>
        <p:spPr bwMode="auto">
          <a:xfrm>
            <a:off x="6275389" y="381001"/>
            <a:ext cx="5292724" cy="216000"/>
          </a:xfrm>
          <a:prstGeom prst="rect">
            <a:avLst/>
          </a:prstGeom>
        </p:spPr>
        <p:txBody>
          <a:bodyPr vert="horz" lIns="0" tIns="0" rIns="0" bIns="0" rtlCol="0" anchor="t" anchorCtr="0">
            <a:noAutofit/>
          </a:bodyPr>
          <a:lstStyle/>
          <a:p>
            <a:pPr lvl="0">
              <a:defRPr/>
            </a:pPr>
            <a:r>
              <a:rPr lang="en-US" sz="900"/>
              <a:t>Your name, position / group , date</a:t>
            </a:r>
          </a:p>
        </p:txBody>
      </p:sp>
      <p:pic>
        <p:nvPicPr>
          <p:cNvPr id="6" name="Picture 5"/>
          <p:cNvPicPr>
            <a:picLocks noChangeAspect="1"/>
          </p:cNvPicPr>
          <p:nvPr/>
        </p:nvPicPr>
        <p:blipFill>
          <a:blip r:embed="rId13"/>
          <a:stretch>
            <a:fillRect/>
          </a:stretch>
        </p:blipFill>
        <p:spPr bwMode="auto">
          <a:xfrm>
            <a:off x="10848113" y="5973115"/>
            <a:ext cx="720000" cy="720000"/>
          </a:xfrm>
          <a:prstGeom prst="rect">
            <a:avLst/>
          </a:prstGeom>
        </p:spPr>
      </p:pic>
      <p:pic>
        <p:nvPicPr>
          <p:cNvPr id="12" name="Picture 11" descr="Helmholtz-Logo-Blue-RGB"/>
          <p:cNvPicPr>
            <a:picLocks noChangeAspect="1"/>
          </p:cNvPicPr>
          <p:nvPr userDrawn="1"/>
        </p:nvPicPr>
        <p:blipFill>
          <a:blip r:embed="rId14"/>
          <a:stretch>
            <a:fillRect/>
          </a:stretch>
        </p:blipFill>
        <p:spPr>
          <a:xfrm>
            <a:off x="8688705" y="6207125"/>
            <a:ext cx="1852941" cy="252000"/>
          </a:xfrm>
          <a:prstGeom prst="rect">
            <a:avLst/>
          </a:prstGeom>
        </p:spPr>
      </p:pic>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Lst>
  <p:hf sldNum="0" hdr="0" ftr="0" dt="0"/>
  <p:txStyles>
    <p:titleStyle>
      <a:lvl1pPr algn="l" defTabSz="914400">
        <a:lnSpc>
          <a:spcPct val="100000"/>
        </a:lnSpc>
        <a:spcBef>
          <a:spcPts val="0"/>
        </a:spcBef>
        <a:buNone/>
        <a:defRPr sz="2200" b="1">
          <a:solidFill>
            <a:schemeClr val="tx1"/>
          </a:solidFill>
          <a:latin typeface="+mj-lt"/>
          <a:ea typeface="+mj-ea"/>
          <a:cs typeface="+mj-cs"/>
        </a:defRPr>
      </a:lvl1pPr>
    </p:titleStyle>
    <p:bodyStyle>
      <a:lvl1pPr marL="357505" indent="-357505" algn="l" defTabSz="914400">
        <a:lnSpc>
          <a:spcPct val="114000"/>
        </a:lnSpc>
        <a:spcBef>
          <a:spcPts val="1800"/>
        </a:spcBef>
        <a:buClr>
          <a:schemeClr val="bg2"/>
        </a:buClr>
        <a:buSzPct val="80000"/>
        <a:buFontTx/>
        <a:buBlip>
          <a:blip r:embed="rId15"/>
        </a:buBlip>
        <a:defRPr sz="1800">
          <a:solidFill>
            <a:schemeClr val="tx1"/>
          </a:solidFill>
          <a:latin typeface="+mn-lt"/>
          <a:ea typeface="+mn-ea"/>
          <a:cs typeface="+mn-cs"/>
        </a:defRPr>
      </a:lvl1pPr>
      <a:lvl2pPr marL="714375" indent="-357505" algn="l" defTabSz="914400">
        <a:lnSpc>
          <a:spcPct val="114000"/>
        </a:lnSpc>
        <a:spcBef>
          <a:spcPts val="0"/>
        </a:spcBef>
        <a:buClr>
          <a:schemeClr val="accent2"/>
        </a:buClr>
        <a:buFont typeface="Wingdings" panose="05000000000000000000" charset="0"/>
        <a:buChar char=""/>
        <a:defRPr sz="1800">
          <a:solidFill>
            <a:schemeClr val="tx1"/>
          </a:solidFill>
          <a:latin typeface="+mn-lt"/>
          <a:ea typeface="+mn-ea"/>
          <a:cs typeface="+mn-cs"/>
        </a:defRPr>
      </a:lvl2pPr>
      <a:lvl3pPr marL="982980" indent="-268605" algn="l" defTabSz="914400">
        <a:lnSpc>
          <a:spcPct val="114000"/>
        </a:lnSpc>
        <a:spcBef>
          <a:spcPts val="0"/>
        </a:spcBef>
        <a:buSzPct val="60000"/>
        <a:buFont typeface="Arial" panose="020B0604020202020204"/>
        <a:buChar char="►"/>
        <a:defRPr sz="1800">
          <a:solidFill>
            <a:schemeClr val="tx1"/>
          </a:solidFill>
          <a:latin typeface="+mn-lt"/>
          <a:ea typeface="+mn-ea"/>
          <a:cs typeface="+mn-cs"/>
        </a:defRPr>
      </a:lvl3pPr>
      <a:lvl4pPr marL="1162050" indent="-173355" algn="l" defTabSz="914400">
        <a:lnSpc>
          <a:spcPct val="114000"/>
        </a:lnSpc>
        <a:spcBef>
          <a:spcPts val="0"/>
        </a:spcBef>
        <a:buFont typeface="Arial" panose="020B0604020202020204"/>
        <a:buChar char="•"/>
        <a:defRPr sz="1800">
          <a:solidFill>
            <a:schemeClr val="tx1"/>
          </a:solidFill>
          <a:latin typeface="+mn-lt"/>
          <a:ea typeface="+mn-ea"/>
          <a:cs typeface="+mn-cs"/>
        </a:defRPr>
      </a:lvl4pPr>
      <a:lvl5pPr marL="1348105" indent="-180975" algn="l" defTabSz="914400">
        <a:lnSpc>
          <a:spcPct val="114000"/>
        </a:lnSpc>
        <a:spcBef>
          <a:spcPts val="0"/>
        </a:spcBef>
        <a:buFont typeface="Arial" panose="020B0604020202020204"/>
        <a:buChar char="•"/>
        <a:defRPr sz="1800">
          <a:solidFill>
            <a:schemeClr val="tx1"/>
          </a:solidFill>
          <a:latin typeface="+mn-lt"/>
          <a:ea typeface="+mn-ea"/>
          <a:cs typeface="+mn-cs"/>
        </a:defRPr>
      </a:lvl5pPr>
      <a:lvl6pPr marL="25146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6pPr>
      <a:lvl7pPr marL="29718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7pPr>
      <a:lvl8pPr marL="34290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8pPr>
      <a:lvl9pPr marL="38862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9pPr>
    </p:bodyStyle>
    <p:other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p:txBody>
          <a:bodyPr/>
          <a:lstStyle/>
          <a:p>
            <a:pPr>
              <a:defRPr/>
            </a:pPr>
            <a:r>
              <a:rPr lang="en-US" dirty="0">
                <a:latin typeface="Calibri" panose="020F0502020204030204"/>
              </a:rPr>
              <a:t>XFEL Accelerator R&amp;D </a:t>
            </a:r>
            <a:r>
              <a:rPr lang="de-DE" altLang="en-US" dirty="0">
                <a:latin typeface="Calibri" panose="020F0502020204030204" charset="0"/>
              </a:rPr>
              <a:t>Status / Final Report</a:t>
            </a:r>
            <a:br>
              <a:rPr lang="en-US" dirty="0"/>
            </a:br>
            <a:r>
              <a:rPr lang="en-US" dirty="0">
                <a:latin typeface="Calibri" panose="020F0502020204030204"/>
              </a:rPr>
              <a:t>RP-211: CW Accelerator Modules</a:t>
            </a:r>
          </a:p>
        </p:txBody>
      </p:sp>
      <p:sp>
        <p:nvSpPr>
          <p:cNvPr id="3" name="Subtitle 2"/>
          <p:cNvSpPr>
            <a:spLocks noGrp="1"/>
          </p:cNvSpPr>
          <p:nvPr>
            <p:ph type="subTitle" idx="1"/>
          </p:nvPr>
        </p:nvSpPr>
        <p:spPr bwMode="auto"/>
        <p:txBody>
          <a:bodyPr/>
          <a:lstStyle/>
          <a:p>
            <a:pPr>
              <a:defRPr/>
            </a:pPr>
            <a:r>
              <a:rPr lang="en-US" dirty="0">
                <a:latin typeface="Calibri" panose="020F0502020204030204"/>
              </a:rPr>
              <a:t>Hans Weise / Detlef Reschke</a:t>
            </a:r>
            <a:endParaRPr lang="en-US" dirty="0"/>
          </a:p>
          <a:p>
            <a:pPr>
              <a:defRPr/>
            </a:pPr>
            <a:r>
              <a:rPr lang="en-US" dirty="0">
                <a:latin typeface="Calibri" panose="020F0502020204030204"/>
                <a:cs typeface="Calibri" panose="020F0502020204030204"/>
              </a:rPr>
              <a:t>03.05.2023</a:t>
            </a:r>
          </a:p>
        </p:txBody>
      </p:sp>
      <p:sp>
        <p:nvSpPr>
          <p:cNvPr id="4" name="Text Box 3"/>
          <p:cNvSpPr txBox="1"/>
          <p:nvPr/>
        </p:nvSpPr>
        <p:spPr bwMode="auto">
          <a:xfrm>
            <a:off x="687705" y="4078605"/>
            <a:ext cx="8432800" cy="1438275"/>
          </a:xfrm>
          <a:prstGeom prst="rect">
            <a:avLst/>
          </a:prstGeom>
          <a:noFill/>
        </p:spPr>
        <p:txBody>
          <a:bodyPr/>
          <a:lstStyle/>
          <a:p>
            <a:pPr>
              <a:defRPr/>
            </a:pPr>
            <a:endParaRPr lang="en-US" i="1" dirty="0">
              <a:latin typeface="Calibri" panose="020F0502020204030204"/>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11504" y="712470"/>
            <a:ext cx="10956925" cy="360045"/>
          </a:xfrm>
        </p:spPr>
        <p:txBody>
          <a:bodyPr/>
          <a:lstStyle/>
          <a:p>
            <a:pPr>
              <a:defRPr/>
            </a:pPr>
            <a:r>
              <a:rPr lang="de-DE" altLang="en-US" dirty="0">
                <a:latin typeface="Calibri" panose="020F0502020204030204" charset="0"/>
              </a:rPr>
              <a:t>Outlook / Summary</a:t>
            </a:r>
          </a:p>
        </p:txBody>
      </p:sp>
      <p:sp>
        <p:nvSpPr>
          <p:cNvPr id="3" name="Content Placeholder 2"/>
          <p:cNvSpPr>
            <a:spLocks noGrp="1"/>
          </p:cNvSpPr>
          <p:nvPr>
            <p:ph idx="1"/>
          </p:nvPr>
        </p:nvSpPr>
        <p:spPr bwMode="auto">
          <a:xfrm>
            <a:off x="624204" y="1344295"/>
            <a:ext cx="10944225" cy="4526280"/>
          </a:xfrm>
        </p:spPr>
        <p:txBody>
          <a:bodyPr/>
          <a:lstStyle/>
          <a:p>
            <a:pPr>
              <a:defRPr/>
            </a:pPr>
            <a:r>
              <a:rPr lang="en-US" altLang="en-US" dirty="0">
                <a:latin typeface="Calibri" panose="020F0502020204030204" charset="0"/>
              </a:rPr>
              <a:t>More N-infusion and mid-T heating treatments to find optimum parameters</a:t>
            </a:r>
          </a:p>
          <a:p>
            <a:pPr>
              <a:defRPr/>
            </a:pPr>
            <a:r>
              <a:rPr lang="en-US" altLang="en-US" dirty="0">
                <a:latin typeface="Calibri" panose="020F0502020204030204" charset="0"/>
              </a:rPr>
              <a:t>Start procurement of 9-cell cavities (OP-220 &amp; OP-211) (incl. PED related issues)</a:t>
            </a:r>
          </a:p>
          <a:p>
            <a:pPr>
              <a:defRPr/>
            </a:pPr>
            <a:r>
              <a:rPr lang="en-US" altLang="en-US" dirty="0">
                <a:latin typeface="Calibri" panose="020F0502020204030204" charset="0"/>
              </a:rPr>
              <a:t>Joined accelerator module activities (incl. Coupler </a:t>
            </a:r>
            <a:r>
              <a:rPr lang="en-US" altLang="en-US" dirty="0" err="1">
                <a:latin typeface="Calibri" panose="020F0502020204030204" charset="0"/>
              </a:rPr>
              <a:t>therm.connection</a:t>
            </a:r>
            <a:r>
              <a:rPr lang="en-US" altLang="en-US" dirty="0">
                <a:latin typeface="Calibri" panose="020F0502020204030204" charset="0"/>
              </a:rPr>
              <a:t> &amp; He-vessel design)</a:t>
            </a:r>
          </a:p>
          <a:p>
            <a:pPr>
              <a:defRPr/>
            </a:pPr>
            <a:endParaRPr lang="en-US" altLang="en-US" dirty="0">
              <a:latin typeface="Calibri" panose="020F0502020204030204" charset="0"/>
            </a:endParaRPr>
          </a:p>
          <a:p>
            <a:pPr>
              <a:defRPr/>
            </a:pPr>
            <a:r>
              <a:rPr lang="en-US" altLang="en-US" dirty="0">
                <a:latin typeface="Calibri" panose="020F0502020204030204" charset="0"/>
                <a:sym typeface="+mn-ea"/>
              </a:rPr>
              <a:t>Risk of too high expectations (own &amp; others) creating overload</a:t>
            </a:r>
            <a:endParaRPr lang="en-US" altLang="en-US" dirty="0">
              <a:latin typeface="Calibri" panose="020F0502020204030204" charset="0"/>
            </a:endParaRPr>
          </a:p>
          <a:p>
            <a:pPr>
              <a:defRPr/>
            </a:pPr>
            <a:r>
              <a:rPr lang="en-US" altLang="en-US" dirty="0">
                <a:latin typeface="Calibri" panose="020F0502020204030204" charset="0"/>
              </a:rPr>
              <a:t>Activities need to lead over into a </a:t>
            </a:r>
            <a:r>
              <a:rPr lang="en-US" altLang="en-US" b="1" dirty="0">
                <a:latin typeface="Calibri" panose="020F0502020204030204" charset="0"/>
              </a:rPr>
              <a:t>follow-up proposal</a:t>
            </a:r>
            <a:endParaRPr lang="en-US" altLang="en-US" dirty="0">
              <a:latin typeface="Calibri" panose="020F0502020204030204" charset="0"/>
            </a:endParaRPr>
          </a:p>
          <a:p>
            <a:pPr lvl="1">
              <a:defRPr/>
            </a:pPr>
            <a:r>
              <a:rPr lang="en-US" altLang="en-US" dirty="0">
                <a:latin typeface="Calibri" panose="020F0502020204030204" charset="0"/>
                <a:sym typeface="+mn-ea"/>
              </a:rPr>
              <a:t>We can stop only after defining / building a pre-series </a:t>
            </a:r>
            <a:r>
              <a:rPr lang="en-US" altLang="en-US" dirty="0" err="1">
                <a:latin typeface="Calibri" panose="020F0502020204030204" charset="0"/>
                <a:sym typeface="+mn-ea"/>
              </a:rPr>
              <a:t>cw</a:t>
            </a:r>
            <a:r>
              <a:rPr lang="en-US" altLang="en-US" dirty="0">
                <a:latin typeface="Calibri" panose="020F0502020204030204" charset="0"/>
                <a:sym typeface="+mn-ea"/>
              </a:rPr>
              <a:t> accelerator module</a:t>
            </a:r>
          </a:p>
          <a:p>
            <a:pPr lvl="0">
              <a:defRPr/>
            </a:pPr>
            <a:r>
              <a:rPr lang="en-US" altLang="en-US" dirty="0">
                <a:latin typeface="Calibri" panose="020F0502020204030204" charset="0"/>
                <a:sym typeface="+mn-ea"/>
              </a:rPr>
              <a:t>Several LINAC2022 and SRF2023 </a:t>
            </a:r>
            <a:r>
              <a:rPr lang="en-US" altLang="en-US" b="1" dirty="0">
                <a:latin typeface="Calibri" panose="020F0502020204030204" charset="0"/>
                <a:sym typeface="+mn-ea"/>
              </a:rPr>
              <a:t>conference papers; </a:t>
            </a:r>
            <a:r>
              <a:rPr lang="en-US" altLang="en-US" dirty="0">
                <a:latin typeface="Calibri" panose="020F0502020204030204" charset="0"/>
                <a:sym typeface="+mn-ea"/>
              </a:rPr>
              <a:t>others if time allows…</a:t>
            </a:r>
            <a:endParaRPr lang="en-US" altLang="en-US" dirty="0">
              <a:latin typeface="Calibri" panose="020F0502020204030204" charset="0"/>
            </a:endParaRPr>
          </a:p>
          <a:p>
            <a:pPr lvl="1">
              <a:defRPr/>
            </a:pPr>
            <a:endParaRPr lang="en-US" dirty="0">
              <a:latin typeface="Calibri" panose="020F0502020204030204"/>
            </a:endParaRPr>
          </a:p>
          <a:p>
            <a:pPr>
              <a:defRPr/>
            </a:pPr>
            <a:endParaRPr lang="en-US" altLang="en-US" dirty="0">
              <a:latin typeface="Calibri" panose="020F050202020403020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11504" y="712470"/>
            <a:ext cx="10956925" cy="360045"/>
          </a:xfrm>
        </p:spPr>
        <p:txBody>
          <a:bodyPr/>
          <a:lstStyle/>
          <a:p>
            <a:pPr>
              <a:defRPr/>
            </a:pPr>
            <a:r>
              <a:rPr lang="en-US" dirty="0">
                <a:latin typeface="Calibri" panose="020F0502020204030204"/>
              </a:rPr>
              <a:t>Scope of the R&amp;D </a:t>
            </a:r>
            <a:r>
              <a:rPr lang="de-DE" altLang="en-US" dirty="0">
                <a:latin typeface="Calibri" panose="020F0502020204030204" charset="0"/>
              </a:rPr>
              <a:t>a</a:t>
            </a:r>
            <a:r>
              <a:rPr lang="en-US" dirty="0">
                <a:latin typeface="Calibri" panose="020F0502020204030204"/>
              </a:rPr>
              <a:t>ctivity</a:t>
            </a:r>
          </a:p>
        </p:txBody>
      </p:sp>
      <p:sp>
        <p:nvSpPr>
          <p:cNvPr id="3" name="Content Placeholder 2"/>
          <p:cNvSpPr>
            <a:spLocks noGrp="1"/>
          </p:cNvSpPr>
          <p:nvPr>
            <p:ph idx="1"/>
          </p:nvPr>
        </p:nvSpPr>
        <p:spPr bwMode="auto">
          <a:xfrm>
            <a:off x="624204" y="1344295"/>
            <a:ext cx="10944225" cy="4526280"/>
          </a:xfrm>
        </p:spPr>
        <p:txBody>
          <a:bodyPr/>
          <a:lstStyle/>
          <a:p>
            <a:pPr>
              <a:defRPr/>
            </a:pPr>
            <a:r>
              <a:rPr lang="en-US" dirty="0">
                <a:latin typeface="Calibri" panose="020F0502020204030204"/>
              </a:rPr>
              <a:t>Improve XFEL standard cavities for lower cryogenic losses (as needed for HDC and/or </a:t>
            </a:r>
            <a:r>
              <a:rPr lang="en-US" dirty="0" err="1">
                <a:latin typeface="Calibri" panose="020F0502020204030204"/>
              </a:rPr>
              <a:t>cw</a:t>
            </a:r>
            <a:r>
              <a:rPr lang="en-US" dirty="0">
                <a:latin typeface="Calibri" panose="020F0502020204030204"/>
              </a:rPr>
              <a:t> operation)</a:t>
            </a:r>
          </a:p>
          <a:p>
            <a:pPr lvl="1">
              <a:defRPr/>
            </a:pPr>
            <a:r>
              <a:rPr lang="en-US" dirty="0">
                <a:latin typeface="Calibri" panose="020F0502020204030204"/>
              </a:rPr>
              <a:t>Study cavity end groups</a:t>
            </a:r>
          </a:p>
          <a:p>
            <a:pPr lvl="1">
              <a:defRPr/>
            </a:pPr>
            <a:r>
              <a:rPr lang="en-US" dirty="0">
                <a:latin typeface="Calibri" panose="020F0502020204030204"/>
              </a:rPr>
              <a:t>Understand / improve Niobium surface treatment incl. UHV furnace baking</a:t>
            </a:r>
          </a:p>
          <a:p>
            <a:pPr lvl="1">
              <a:defRPr/>
            </a:pPr>
            <a:r>
              <a:rPr lang="en-US" dirty="0">
                <a:latin typeface="Calibri" panose="020F0502020204030204"/>
              </a:rPr>
              <a:t>Discuss Niobium specs.</a:t>
            </a:r>
          </a:p>
          <a:p>
            <a:pPr lvl="1">
              <a:defRPr/>
            </a:pPr>
            <a:r>
              <a:rPr lang="en-US" dirty="0">
                <a:latin typeface="Calibri" panose="020F0502020204030204"/>
              </a:rPr>
              <a:t>Build and test single and multi-cell cavities</a:t>
            </a:r>
          </a:p>
          <a:p>
            <a:pPr>
              <a:defRPr/>
            </a:pPr>
            <a:r>
              <a:rPr lang="en-US" dirty="0">
                <a:latin typeface="Calibri" panose="020F0502020204030204"/>
              </a:rPr>
              <a:t>Operate spare XFEL modules in </a:t>
            </a:r>
            <a:r>
              <a:rPr lang="en-US" dirty="0" err="1">
                <a:latin typeface="Calibri" panose="020F0502020204030204"/>
              </a:rPr>
              <a:t>cw</a:t>
            </a:r>
            <a:r>
              <a:rPr lang="en-US" dirty="0">
                <a:latin typeface="Calibri" panose="020F0502020204030204"/>
              </a:rPr>
              <a:t> or long pulse mode</a:t>
            </a:r>
          </a:p>
          <a:p>
            <a:pPr>
              <a:defRPr/>
            </a:pPr>
            <a:r>
              <a:rPr lang="en-US" dirty="0">
                <a:latin typeface="Calibri" panose="020F0502020204030204"/>
              </a:rPr>
              <a:t>Discuss LCLS-II lessons learned </a:t>
            </a:r>
            <a:r>
              <a:rPr lang="en-US" dirty="0" err="1">
                <a:latin typeface="Calibri" panose="020F0502020204030204"/>
              </a:rPr>
              <a:t>wrt</a:t>
            </a:r>
            <a:r>
              <a:rPr lang="en-US" dirty="0">
                <a:latin typeface="Calibri" panose="020F0502020204030204"/>
              </a:rPr>
              <a:t>. cryogenic module design</a:t>
            </a:r>
          </a:p>
          <a:p>
            <a:pPr>
              <a:defRPr/>
            </a:pPr>
            <a:r>
              <a:rPr lang="en-US" dirty="0">
                <a:latin typeface="Calibri" panose="020F0502020204030204"/>
              </a:rPr>
              <a:t>All activities interface with </a:t>
            </a:r>
          </a:p>
          <a:p>
            <a:pPr lvl="1">
              <a:defRPr/>
            </a:pPr>
            <a:r>
              <a:rPr lang="en-US" dirty="0">
                <a:latin typeface="Calibri" panose="020F0502020204030204"/>
              </a:rPr>
              <a:t>OP-220 which includes maintaining SRF knowledge (sustainability of technology)</a:t>
            </a:r>
          </a:p>
          <a:p>
            <a:pPr lvl="1">
              <a:defRPr/>
            </a:pPr>
            <a:r>
              <a:rPr lang="en-US" dirty="0">
                <a:latin typeface="Calibri" panose="020F0502020204030204"/>
              </a:rPr>
              <a:t>RP-212 SRF Gun, due to common resources and knowledge</a:t>
            </a:r>
          </a:p>
          <a:p>
            <a:pPr lvl="1">
              <a:defRPr/>
            </a:pPr>
            <a:r>
              <a:rPr lang="en-US" dirty="0">
                <a:latin typeface="Calibri" panose="020F0502020204030204"/>
              </a:rPr>
              <a:t>DESY ARD activities in subtopics ST1 and ST4</a:t>
            </a:r>
          </a:p>
          <a:p>
            <a:pPr lvl="1">
              <a:defRPr/>
            </a:pPr>
            <a:r>
              <a:rPr lang="en-US" dirty="0">
                <a:latin typeface="Calibri" panose="020F0502020204030204"/>
              </a:rPr>
              <a:t>DESY technology held by many groups (MSL, MKS, MVS, MSK, MHF,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11504" y="712470"/>
            <a:ext cx="10956925" cy="360045"/>
          </a:xfrm>
        </p:spPr>
        <p:txBody>
          <a:bodyPr/>
          <a:lstStyle/>
          <a:p>
            <a:pPr>
              <a:defRPr/>
            </a:pPr>
            <a:r>
              <a:rPr lang="en-US">
                <a:latin typeface="Calibri" panose="020F0502020204030204"/>
              </a:rPr>
              <a:t>Promised deliverables</a:t>
            </a:r>
          </a:p>
        </p:txBody>
      </p:sp>
      <p:sp>
        <p:nvSpPr>
          <p:cNvPr id="3" name="Content Placeholder 2"/>
          <p:cNvSpPr>
            <a:spLocks noGrp="1"/>
          </p:cNvSpPr>
          <p:nvPr>
            <p:ph idx="1"/>
          </p:nvPr>
        </p:nvSpPr>
        <p:spPr bwMode="auto">
          <a:xfrm>
            <a:off x="624204" y="1344295"/>
            <a:ext cx="10944225" cy="4526280"/>
          </a:xfrm>
        </p:spPr>
        <p:txBody>
          <a:bodyPr/>
          <a:lstStyle/>
          <a:p>
            <a:pPr>
              <a:defRPr/>
            </a:pPr>
            <a:r>
              <a:rPr lang="en-US" altLang="en-US" b="1" dirty="0">
                <a:latin typeface="Calibri" panose="020F0502020204030204" charset="0"/>
              </a:rPr>
              <a:t>Cavity end group design; </a:t>
            </a:r>
            <a:r>
              <a:rPr lang="en-US" altLang="en-US" sz="1400" dirty="0">
                <a:latin typeface="Calibri" panose="020F0502020204030204" charset="0"/>
              </a:rPr>
              <a:t>verification of electromagnetic design of end-groups &amp; investigate 3-D printing of HOM coupler antennas</a:t>
            </a:r>
          </a:p>
          <a:p>
            <a:pPr>
              <a:defRPr/>
            </a:pPr>
            <a:r>
              <a:rPr lang="en-US" altLang="en-US" b="1" dirty="0">
                <a:latin typeface="Calibri" panose="020F0502020204030204" charset="0"/>
              </a:rPr>
              <a:t>Nitrogen infusion of cavities; </a:t>
            </a:r>
            <a:r>
              <a:rPr lang="en-US" altLang="en-US" sz="1400" dirty="0">
                <a:latin typeface="Calibri" panose="020F0502020204030204" charset="0"/>
              </a:rPr>
              <a:t>study, use/adopt the new recipe</a:t>
            </a:r>
          </a:p>
          <a:p>
            <a:pPr>
              <a:defRPr/>
            </a:pPr>
            <a:r>
              <a:rPr lang="en-US" altLang="en-US" b="1" dirty="0">
                <a:latin typeface="Calibri" panose="020F0502020204030204" charset="0"/>
              </a:rPr>
              <a:t>Large grain Niobium; </a:t>
            </a:r>
            <a:r>
              <a:rPr lang="en-US" altLang="en-US" sz="1400" dirty="0">
                <a:latin typeface="Calibri" panose="020F0502020204030204" charset="0"/>
              </a:rPr>
              <a:t>reduced total grain boundary length looks attractive </a:t>
            </a:r>
            <a:r>
              <a:rPr lang="en-US" altLang="en-US" sz="1400" dirty="0" err="1">
                <a:latin typeface="Calibri" panose="020F0502020204030204" charset="0"/>
              </a:rPr>
              <a:t>wrt</a:t>
            </a:r>
            <a:r>
              <a:rPr lang="en-US" altLang="en-US" sz="1400" dirty="0">
                <a:latin typeface="Calibri" panose="020F0502020204030204" charset="0"/>
              </a:rPr>
              <a:t>. to reducing </a:t>
            </a:r>
            <a:r>
              <a:rPr lang="en-US" altLang="en-US" sz="1400" dirty="0" err="1">
                <a:latin typeface="Calibri" panose="020F0502020204030204" charset="0"/>
              </a:rPr>
              <a:t>cryo</a:t>
            </a:r>
            <a:r>
              <a:rPr lang="en-US" altLang="en-US" sz="1400" dirty="0">
                <a:latin typeface="Calibri" panose="020F0502020204030204" charset="0"/>
              </a:rPr>
              <a:t> losses; but LG </a:t>
            </a:r>
            <a:r>
              <a:rPr lang="en-US" altLang="en-US" sz="1400" dirty="0" err="1">
                <a:latin typeface="Calibri" panose="020F0502020204030204" charset="0"/>
              </a:rPr>
              <a:t>Nb</a:t>
            </a:r>
            <a:r>
              <a:rPr lang="en-US" altLang="en-US" sz="1400" dirty="0">
                <a:latin typeface="Calibri" panose="020F0502020204030204" charset="0"/>
              </a:rPr>
              <a:t> is challenging (PED)</a:t>
            </a:r>
          </a:p>
          <a:p>
            <a:pPr>
              <a:defRPr/>
            </a:pPr>
            <a:r>
              <a:rPr lang="en-US" altLang="en-US" b="1" dirty="0">
                <a:latin typeface="Calibri" panose="020F0502020204030204" charset="0"/>
              </a:rPr>
              <a:t>RF power coupler; </a:t>
            </a:r>
            <a:r>
              <a:rPr lang="en-US" altLang="en-US" sz="1400" dirty="0">
                <a:latin typeface="Calibri" panose="020F0502020204030204" charset="0"/>
              </a:rPr>
              <a:t>better thermal conductivity / cooling by increased Cu thickness; test and operate </a:t>
            </a:r>
            <a:r>
              <a:rPr lang="en-US" altLang="en-US" sz="1400" dirty="0" err="1">
                <a:latin typeface="Calibri" panose="020F0502020204030204" charset="0"/>
              </a:rPr>
              <a:t>cw</a:t>
            </a:r>
            <a:endParaRPr lang="en-US" altLang="en-US" dirty="0">
              <a:latin typeface="Calibri" panose="020F0502020204030204" charset="0"/>
            </a:endParaRPr>
          </a:p>
          <a:p>
            <a:pPr>
              <a:defRPr/>
            </a:pPr>
            <a:r>
              <a:rPr lang="en-US" altLang="en-US" b="1" dirty="0">
                <a:latin typeface="Calibri" panose="020F0502020204030204" charset="0"/>
              </a:rPr>
              <a:t>RF coupler test stand; </a:t>
            </a:r>
            <a:r>
              <a:rPr lang="en-US" altLang="en-US" sz="1400" dirty="0">
                <a:latin typeface="Calibri" panose="020F0502020204030204" charset="0"/>
              </a:rPr>
              <a:t>set-up new conditioning and test stand; become </a:t>
            </a:r>
            <a:r>
              <a:rPr lang="en-US" altLang="en-US" sz="1400" dirty="0" err="1">
                <a:latin typeface="Calibri" panose="020F0502020204030204" charset="0"/>
              </a:rPr>
              <a:t>independant</a:t>
            </a:r>
            <a:r>
              <a:rPr lang="en-US" altLang="en-US" sz="1400" dirty="0">
                <a:latin typeface="Calibri" panose="020F0502020204030204" charset="0"/>
              </a:rPr>
              <a:t> of external partners</a:t>
            </a:r>
            <a:endParaRPr lang="en-US" altLang="en-US" b="1" dirty="0">
              <a:latin typeface="Calibri" panose="020F0502020204030204" charset="0"/>
            </a:endParaRPr>
          </a:p>
          <a:p>
            <a:pPr>
              <a:defRPr/>
            </a:pPr>
            <a:r>
              <a:rPr lang="en-US" altLang="en-US" b="1" dirty="0">
                <a:latin typeface="Calibri" panose="020F0502020204030204" charset="0"/>
              </a:rPr>
              <a:t>Accelerator module; </a:t>
            </a:r>
            <a:r>
              <a:rPr lang="en-US" altLang="en-US" sz="1400" dirty="0">
                <a:latin typeface="Calibri" panose="020F0502020204030204" charset="0"/>
              </a:rPr>
              <a:t>understand / digest LCLS-II modifications; what do we need for an E-XFEL HDC or </a:t>
            </a:r>
            <a:r>
              <a:rPr lang="en-US" altLang="en-US" sz="1400" dirty="0" err="1">
                <a:latin typeface="Calibri" panose="020F0502020204030204" charset="0"/>
              </a:rPr>
              <a:t>cw</a:t>
            </a:r>
            <a:r>
              <a:rPr lang="en-US" altLang="en-US" sz="1400" dirty="0">
                <a:latin typeface="Calibri" panose="020F0502020204030204" charset="0"/>
              </a:rPr>
              <a:t> upgrade?</a:t>
            </a:r>
            <a:endParaRPr lang="en-US" altLang="en-US" dirty="0">
              <a:latin typeface="Calibri" panose="020F0502020204030204" charset="0"/>
            </a:endParaRPr>
          </a:p>
          <a:p>
            <a:pPr>
              <a:defRPr/>
            </a:pPr>
            <a:r>
              <a:rPr lang="en-US" altLang="en-US" b="1" dirty="0">
                <a:latin typeface="Calibri" panose="020F0502020204030204" charset="0"/>
              </a:rPr>
              <a:t>3.9 GHz module; </a:t>
            </a:r>
            <a:r>
              <a:rPr lang="en-US" altLang="en-US" sz="1400" dirty="0">
                <a:latin typeface="Calibri" panose="020F0502020204030204" charset="0"/>
              </a:rPr>
              <a:t>OP230 activity; RF test of spare 3.9 GHz module (pulsed and </a:t>
            </a:r>
            <a:r>
              <a:rPr lang="en-US" altLang="en-US" sz="1400" dirty="0" err="1">
                <a:latin typeface="Calibri" panose="020F0502020204030204" charset="0"/>
              </a:rPr>
              <a:t>cw</a:t>
            </a:r>
            <a:r>
              <a:rPr lang="en-US" altLang="en-US" sz="1400" dirty="0">
                <a:latin typeface="Calibri" panose="020F0502020204030204" charset="0"/>
              </a:rPr>
              <a:t>)</a:t>
            </a:r>
          </a:p>
        </p:txBody>
      </p:sp>
    </p:spTree>
    <p:extLst>
      <p:ext uri="{BB962C8B-B14F-4D97-AF65-F5344CB8AC3E}">
        <p14:creationId xmlns:p14="http://schemas.microsoft.com/office/powerpoint/2010/main" val="3718370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11504" y="712470"/>
            <a:ext cx="10956925" cy="360045"/>
          </a:xfrm>
        </p:spPr>
        <p:txBody>
          <a:bodyPr/>
          <a:lstStyle/>
          <a:p>
            <a:pPr>
              <a:defRPr/>
            </a:pPr>
            <a:r>
              <a:rPr lang="en-US" altLang="en-US">
                <a:latin typeface="Calibri" panose="020F0502020204030204" charset="0"/>
              </a:rPr>
              <a:t>Achievements in the past year(s)</a:t>
            </a:r>
          </a:p>
        </p:txBody>
      </p:sp>
      <p:sp>
        <p:nvSpPr>
          <p:cNvPr id="3" name="Content Placeholder 2"/>
          <p:cNvSpPr>
            <a:spLocks noGrp="1"/>
          </p:cNvSpPr>
          <p:nvPr>
            <p:ph idx="1"/>
          </p:nvPr>
        </p:nvSpPr>
        <p:spPr bwMode="auto">
          <a:xfrm>
            <a:off x="624204" y="1344295"/>
            <a:ext cx="10944225" cy="4526280"/>
          </a:xfrm>
        </p:spPr>
        <p:txBody>
          <a:bodyPr/>
          <a:lstStyle/>
          <a:p>
            <a:pPr>
              <a:defRPr/>
            </a:pPr>
            <a:r>
              <a:rPr lang="en-US" altLang="en-US" b="1" dirty="0">
                <a:latin typeface="Calibri" panose="020F0502020204030204" charset="0"/>
              </a:rPr>
              <a:t>Cavity end group design</a:t>
            </a:r>
          </a:p>
          <a:p>
            <a:pPr marL="0" indent="0">
              <a:spcBef>
                <a:spcPts val="600"/>
              </a:spcBef>
              <a:buNone/>
              <a:defRPr/>
            </a:pPr>
            <a:r>
              <a:rPr lang="en-US" altLang="en-US" dirty="0">
                <a:latin typeface="Calibri" panose="020F0502020204030204" charset="0"/>
              </a:rPr>
              <a:t>	The work on cavity end group design was discontinued after the end of the DESY – HERAEUS cooperation in 	May 2021. No new industrial partner was found regarding 3D printing of Niobium. The development is still 	of interest but now has low priority. There is no risk for the sustainability of the overall SRF technology, and 	here for the cavity end group. Replacement of seamless end tubes is under study. </a:t>
            </a:r>
          </a:p>
          <a:p>
            <a:pPr>
              <a:defRPr/>
            </a:pPr>
            <a:r>
              <a:rPr lang="en-US" altLang="en-US" b="1" dirty="0">
                <a:latin typeface="Calibri" panose="020F0502020204030204" charset="0"/>
              </a:rPr>
              <a:t>Large grain Niobium </a:t>
            </a:r>
          </a:p>
          <a:p>
            <a:pPr marL="0" indent="0">
              <a:spcBef>
                <a:spcPts val="600"/>
              </a:spcBef>
              <a:buNone/>
              <a:defRPr/>
            </a:pPr>
            <a:r>
              <a:rPr lang="en-US" altLang="en-US" dirty="0">
                <a:latin typeface="Calibri" panose="020F0502020204030204" charset="0"/>
              </a:rPr>
              <a:t>	In parallel to the study of standard fine grain Niobium cavities we are still investigating large grain material. 	Sheets from </a:t>
            </a:r>
            <a:r>
              <a:rPr lang="en-US" altLang="en-US" b="1" dirty="0">
                <a:latin typeface="Calibri" panose="020F0502020204030204" charset="0"/>
              </a:rPr>
              <a:t>three different suppliers </a:t>
            </a:r>
            <a:r>
              <a:rPr lang="en-US" altLang="en-US" dirty="0">
                <a:latin typeface="Calibri" panose="020F0502020204030204" charset="0"/>
              </a:rPr>
              <a:t>were procured and </a:t>
            </a:r>
            <a:r>
              <a:rPr lang="en-US" altLang="en-US" b="1" dirty="0">
                <a:latin typeface="Calibri" panose="020F0502020204030204" charset="0"/>
              </a:rPr>
              <a:t>tensile tests (cold and warm), hardness and RRR 	measurements </a:t>
            </a:r>
            <a:r>
              <a:rPr lang="en-US" altLang="en-US" dirty="0">
                <a:latin typeface="Calibri" panose="020F0502020204030204" charset="0"/>
              </a:rPr>
              <a:t>were performed considering the orientation of grain boundaries. Emphasis was on the </a:t>
            </a:r>
            <a:r>
              <a:rPr lang="en-US" altLang="en-US" b="1" dirty="0">
                <a:latin typeface="Calibri" panose="020F0502020204030204" charset="0"/>
              </a:rPr>
              <a:t>weld 	connection</a:t>
            </a:r>
            <a:r>
              <a:rPr lang="en-US" altLang="en-US" dirty="0">
                <a:latin typeface="Calibri" panose="020F0502020204030204" charset="0"/>
              </a:rPr>
              <a:t> between half-cell and stiffening ring. </a:t>
            </a:r>
          </a:p>
          <a:p>
            <a:pPr marL="0" indent="0">
              <a:spcBef>
                <a:spcPts val="0"/>
              </a:spcBef>
              <a:buNone/>
              <a:defRPr/>
            </a:pPr>
            <a:r>
              <a:rPr lang="en-US" altLang="en-US" dirty="0">
                <a:latin typeface="Calibri" panose="020F0502020204030204" charset="0"/>
              </a:rPr>
              <a:t>	Evaluation and discussion with TÜV experts unfortunately didn’t come to an end. </a:t>
            </a:r>
          </a:p>
          <a:p>
            <a:pPr marL="0" indent="0">
              <a:spcBef>
                <a:spcPts val="0"/>
              </a:spcBef>
              <a:buNone/>
              <a:defRPr/>
            </a:pPr>
            <a:r>
              <a:rPr lang="en-US" altLang="en-US" dirty="0">
                <a:latin typeface="Calibri" panose="020F0502020204030204" charset="0"/>
              </a:rPr>
              <a:t>	So far, </a:t>
            </a:r>
            <a:r>
              <a:rPr lang="en-US" altLang="en-US" b="1" dirty="0">
                <a:latin typeface="Calibri" panose="020F0502020204030204" charset="0"/>
              </a:rPr>
              <a:t>we are not ready </a:t>
            </a:r>
            <a:r>
              <a:rPr lang="en-US" altLang="en-US" dirty="0">
                <a:latin typeface="Calibri" panose="020F0502020204030204" charset="0"/>
              </a:rPr>
              <a:t>to seriously consider the procurement of large grain material </a:t>
            </a:r>
            <a:r>
              <a:rPr lang="en-US" altLang="en-US" b="1" dirty="0">
                <a:latin typeface="Calibri" panose="020F0502020204030204" charset="0"/>
              </a:rPr>
              <a:t>for a complete batch 	of cavities.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11504" y="712470"/>
            <a:ext cx="10956925" cy="360045"/>
          </a:xfrm>
        </p:spPr>
        <p:txBody>
          <a:bodyPr/>
          <a:lstStyle/>
          <a:p>
            <a:pPr>
              <a:defRPr/>
            </a:pPr>
            <a:r>
              <a:rPr lang="en-US" altLang="en-US">
                <a:latin typeface="Calibri" panose="020F0502020204030204" charset="0"/>
              </a:rPr>
              <a:t>Achievements in the past year(s)</a:t>
            </a:r>
          </a:p>
        </p:txBody>
      </p:sp>
      <p:sp>
        <p:nvSpPr>
          <p:cNvPr id="3" name="Content Placeholder 2"/>
          <p:cNvSpPr>
            <a:spLocks noGrp="1"/>
          </p:cNvSpPr>
          <p:nvPr>
            <p:ph idx="1"/>
          </p:nvPr>
        </p:nvSpPr>
        <p:spPr bwMode="auto">
          <a:xfrm>
            <a:off x="624204" y="1344295"/>
            <a:ext cx="10944225" cy="4526280"/>
          </a:xfrm>
        </p:spPr>
        <p:txBody>
          <a:bodyPr/>
          <a:lstStyle/>
          <a:p>
            <a:pPr>
              <a:defRPr/>
            </a:pPr>
            <a:r>
              <a:rPr lang="en-US" altLang="en-US" b="1" dirty="0">
                <a:latin typeface="Calibri" panose="020F0502020204030204" charset="0"/>
              </a:rPr>
              <a:t>Nitrogen infusion and other treatment (mid-T bake) of cavities</a:t>
            </a:r>
          </a:p>
          <a:p>
            <a:pPr marL="0" indent="0">
              <a:spcBef>
                <a:spcPts val="600"/>
              </a:spcBef>
              <a:buNone/>
              <a:defRPr/>
            </a:pPr>
            <a:r>
              <a:rPr lang="en-US" altLang="en-US" b="1" dirty="0">
                <a:latin typeface="Calibri" panose="020F0502020204030204" charset="0"/>
              </a:rPr>
              <a:t>	</a:t>
            </a:r>
            <a:r>
              <a:rPr lang="en-US" altLang="en-US" dirty="0">
                <a:latin typeface="Calibri" panose="020F0502020204030204" charset="0"/>
              </a:rPr>
              <a:t>During the last years, DESY studied and tried to reproduce existing N-infusion recipes but also to investigate 	in detail the so-called mid-T heating process. </a:t>
            </a:r>
          </a:p>
          <a:p>
            <a:pPr lvl="3">
              <a:buFont typeface="Arial" panose="020B0604020202020204" pitchFamily="34" charset="0"/>
              <a:buChar char="•"/>
              <a:defRPr/>
            </a:pPr>
            <a:r>
              <a:rPr lang="en-US" altLang="en-US" dirty="0">
                <a:latin typeface="Calibri" panose="020F0502020204030204" charset="0"/>
              </a:rPr>
              <a:t>The goal is to improve the cavities’ Q-factor i.e. reduce the cryogenic losses at the envisaged </a:t>
            </a:r>
            <a:r>
              <a:rPr lang="en-US" altLang="en-US" dirty="0" err="1">
                <a:latin typeface="Calibri" panose="020F0502020204030204" charset="0"/>
              </a:rPr>
              <a:t>cw</a:t>
            </a:r>
            <a:r>
              <a:rPr lang="en-US" altLang="en-US" dirty="0">
                <a:latin typeface="Calibri" panose="020F0502020204030204" charset="0"/>
              </a:rPr>
              <a:t> or long pulse / high duty cycle acceleration gradients.</a:t>
            </a:r>
          </a:p>
          <a:p>
            <a:pPr lvl="3">
              <a:buFont typeface="Arial" panose="020B0604020202020204" pitchFamily="34" charset="0"/>
              <a:buChar char="•"/>
              <a:defRPr/>
            </a:pPr>
            <a:r>
              <a:rPr lang="en-US" altLang="en-US" dirty="0">
                <a:latin typeface="Calibri" panose="020F0502020204030204" charset="0"/>
              </a:rPr>
              <a:t>The infusion as well as the mid-T heating process requires dedicated vacuum furnaces. </a:t>
            </a:r>
          </a:p>
          <a:p>
            <a:pPr lvl="3">
              <a:buFont typeface="Arial" panose="020B0604020202020204" pitchFamily="34" charset="0"/>
              <a:buChar char="•"/>
              <a:defRPr/>
            </a:pPr>
            <a:r>
              <a:rPr lang="en-US" altLang="en-US" dirty="0">
                <a:latin typeface="Calibri" panose="020F0502020204030204" charset="0"/>
              </a:rPr>
              <a:t>Meanwhile the quite fundamental refurbishment of the ultra-high vacuum furnace with it’s all Niobium chamber shows clear success.</a:t>
            </a:r>
          </a:p>
          <a:p>
            <a:pPr lvl="3">
              <a:buFont typeface="Arial" panose="020B0604020202020204" pitchFamily="34" charset="0"/>
              <a:buChar char="•"/>
              <a:defRPr/>
            </a:pPr>
            <a:r>
              <a:rPr lang="en-US" altLang="en-US" dirty="0">
                <a:latin typeface="Calibri" panose="020F0502020204030204" charset="0"/>
              </a:rPr>
              <a:t>As of today, a group of single cell cavities was treated successfully, and the overall process is stable enough to concentrate on a larger series with well-defined parameter variations, e.g. temperature gradients.</a:t>
            </a:r>
          </a:p>
          <a:p>
            <a:pPr lvl="3">
              <a:buFont typeface="Arial" panose="020B0604020202020204" pitchFamily="34" charset="0"/>
              <a:buChar char="•"/>
              <a:defRPr/>
            </a:pPr>
            <a:r>
              <a:rPr lang="en-US" altLang="en-US" dirty="0">
                <a:latin typeface="Calibri" panose="020F0502020204030204" charset="0"/>
              </a:rPr>
              <a:t>The actual goal is a first 9-cell cavity heating (mid-T) in Q4/2023.</a:t>
            </a:r>
          </a:p>
          <a:p>
            <a:pPr lvl="3">
              <a:buFont typeface="Arial" panose="020B0604020202020204" pitchFamily="34" charset="0"/>
              <a:buChar char="•"/>
              <a:defRPr/>
            </a:pPr>
            <a:r>
              <a:rPr lang="en-US" altLang="en-US" dirty="0">
                <a:latin typeface="Calibri" panose="020F0502020204030204" charset="0"/>
              </a:rPr>
              <a:t>We are going to procure a set of ten 9-cell cavities (OP-220) and study its performance depending on treatment parameters (OP-211).</a:t>
            </a:r>
          </a:p>
        </p:txBody>
      </p:sp>
    </p:spTree>
    <p:extLst>
      <p:ext uri="{BB962C8B-B14F-4D97-AF65-F5344CB8AC3E}">
        <p14:creationId xmlns:p14="http://schemas.microsoft.com/office/powerpoint/2010/main" val="3114615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11504" y="712470"/>
            <a:ext cx="10956925" cy="360045"/>
          </a:xfrm>
        </p:spPr>
        <p:txBody>
          <a:bodyPr/>
          <a:lstStyle/>
          <a:p>
            <a:pPr>
              <a:defRPr/>
            </a:pPr>
            <a:r>
              <a:rPr lang="en-US" altLang="en-US">
                <a:latin typeface="Calibri" panose="020F0502020204030204" charset="0"/>
              </a:rPr>
              <a:t>Achievements in the past year(s)</a:t>
            </a:r>
          </a:p>
        </p:txBody>
      </p:sp>
      <p:sp>
        <p:nvSpPr>
          <p:cNvPr id="3" name="Content Placeholder 2"/>
          <p:cNvSpPr>
            <a:spLocks noGrp="1"/>
          </p:cNvSpPr>
          <p:nvPr>
            <p:ph idx="1"/>
          </p:nvPr>
        </p:nvSpPr>
        <p:spPr bwMode="auto">
          <a:xfrm>
            <a:off x="624204" y="1344295"/>
            <a:ext cx="10944225" cy="4526280"/>
          </a:xfrm>
        </p:spPr>
        <p:txBody>
          <a:bodyPr/>
          <a:lstStyle/>
          <a:p>
            <a:pPr>
              <a:defRPr/>
            </a:pPr>
            <a:r>
              <a:rPr lang="en-US" altLang="en-US" b="1" dirty="0">
                <a:latin typeface="Calibri" panose="020F0502020204030204" charset="0"/>
              </a:rPr>
              <a:t>RF power coupler LLRF testing of XM46.1</a:t>
            </a:r>
          </a:p>
          <a:p>
            <a:pPr marL="0" indent="0">
              <a:spcBef>
                <a:spcPts val="600"/>
              </a:spcBef>
              <a:buNone/>
              <a:defRPr/>
            </a:pPr>
            <a:r>
              <a:rPr lang="en-US" altLang="en-US" b="1" dirty="0">
                <a:latin typeface="Calibri" panose="020F0502020204030204" charset="0"/>
              </a:rPr>
              <a:t>	</a:t>
            </a:r>
            <a:r>
              <a:rPr lang="en-US" altLang="en-US" dirty="0">
                <a:latin typeface="Calibri" panose="020F0502020204030204" charset="0"/>
              </a:rPr>
              <a:t>Done. We are quite happy with the thicker Cu plating. The thermal connection at the cold window needs 	further studies connected with the module design improvements.</a:t>
            </a:r>
          </a:p>
          <a:p>
            <a:pPr>
              <a:defRPr/>
            </a:pPr>
            <a:r>
              <a:rPr lang="en-US" altLang="en-US" b="1" dirty="0">
                <a:latin typeface="Calibri" panose="020F0502020204030204" charset="0"/>
              </a:rPr>
              <a:t>RF coupler test stand</a:t>
            </a:r>
          </a:p>
          <a:p>
            <a:pPr marL="0" indent="0">
              <a:spcBef>
                <a:spcPts val="600"/>
              </a:spcBef>
              <a:buNone/>
              <a:defRPr/>
            </a:pPr>
            <a:r>
              <a:rPr lang="en-US" altLang="en-US" b="1" dirty="0">
                <a:latin typeface="Calibri" panose="020F0502020204030204" charset="0"/>
              </a:rPr>
              <a:t>	</a:t>
            </a:r>
            <a:r>
              <a:rPr lang="en-US" altLang="en-US" dirty="0">
                <a:latin typeface="Calibri" panose="020F0502020204030204" charset="0"/>
              </a:rPr>
              <a:t>Commissioned and in operation.</a:t>
            </a:r>
          </a:p>
          <a:p>
            <a:pPr>
              <a:defRPr/>
            </a:pPr>
            <a:r>
              <a:rPr lang="en-US" altLang="en-US" b="1" dirty="0">
                <a:latin typeface="Calibri" panose="020F0502020204030204" charset="0"/>
              </a:rPr>
              <a:t>Accelerator module</a:t>
            </a:r>
          </a:p>
          <a:p>
            <a:pPr marL="0" indent="0">
              <a:spcBef>
                <a:spcPts val="600"/>
              </a:spcBef>
              <a:buNone/>
              <a:defRPr/>
            </a:pPr>
            <a:r>
              <a:rPr lang="en-US" altLang="en-US" b="1" dirty="0">
                <a:latin typeface="Calibri" panose="020F0502020204030204" charset="0"/>
              </a:rPr>
              <a:t>	</a:t>
            </a:r>
            <a:r>
              <a:rPr lang="en-US" altLang="en-US" dirty="0">
                <a:latin typeface="Calibri" panose="020F0502020204030204" charset="0"/>
              </a:rPr>
              <a:t>Cryogenic design modifications will be done based on LCSL-II lessons learned, on simulations, and on 	measurements. The spare (scavenger) module XM99 will be used to study heat flow, the necessity of the </a:t>
            </a:r>
          </a:p>
          <a:p>
            <a:pPr marL="0" indent="0">
              <a:spcBef>
                <a:spcPts val="0"/>
              </a:spcBef>
              <a:buNone/>
              <a:defRPr/>
            </a:pPr>
            <a:r>
              <a:rPr lang="en-US" altLang="en-US" dirty="0">
                <a:latin typeface="Calibri" panose="020F0502020204030204" charset="0"/>
              </a:rPr>
              <a:t>	5 K shield, and the detailed design of the 2K  2-phase line together with the cavity’s He-vessel. </a:t>
            </a:r>
          </a:p>
          <a:p>
            <a:pPr marL="0" indent="0">
              <a:spcBef>
                <a:spcPts val="600"/>
              </a:spcBef>
              <a:buNone/>
              <a:defRPr/>
            </a:pPr>
            <a:endParaRPr lang="en-US" altLang="en-US" dirty="0">
              <a:latin typeface="Calibri" panose="020F0502020204030204" charset="0"/>
            </a:endParaRPr>
          </a:p>
        </p:txBody>
      </p:sp>
    </p:spTree>
    <p:extLst>
      <p:ext uri="{BB962C8B-B14F-4D97-AF65-F5344CB8AC3E}">
        <p14:creationId xmlns:p14="http://schemas.microsoft.com/office/powerpoint/2010/main" val="1356979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11504" y="712470"/>
            <a:ext cx="10956925" cy="360045"/>
          </a:xfrm>
        </p:spPr>
        <p:txBody>
          <a:bodyPr/>
          <a:lstStyle/>
          <a:p>
            <a:pPr>
              <a:defRPr/>
            </a:pPr>
            <a:r>
              <a:rPr lang="de-DE" altLang="en-US" dirty="0">
                <a:latin typeface="Calibri" panose="020F0502020204030204" charset="0"/>
                <a:sym typeface="+mn-ea"/>
              </a:rPr>
              <a:t>Deviations from plan</a:t>
            </a:r>
            <a:endParaRPr lang="de-DE" altLang="en-US" dirty="0">
              <a:latin typeface="Calibri" panose="020F0502020204030204" charset="0"/>
            </a:endParaRPr>
          </a:p>
        </p:txBody>
      </p:sp>
      <p:sp>
        <p:nvSpPr>
          <p:cNvPr id="5" name="Content Placeholder 4"/>
          <p:cNvSpPr>
            <a:spLocks noGrp="1"/>
          </p:cNvSpPr>
          <p:nvPr>
            <p:ph idx="1"/>
          </p:nvPr>
        </p:nvSpPr>
        <p:spPr bwMode="auto">
          <a:xfrm>
            <a:off x="624204" y="1344295"/>
            <a:ext cx="10944225" cy="4526280"/>
          </a:xfrm>
        </p:spPr>
        <p:txBody>
          <a:bodyPr/>
          <a:lstStyle/>
          <a:p>
            <a:pPr>
              <a:defRPr/>
            </a:pPr>
            <a:r>
              <a:rPr lang="en-US" dirty="0">
                <a:latin typeface="Calibri" panose="020F0502020204030204" charset="0"/>
              </a:rPr>
              <a:t>Commissioning of the refurbished UHV furnace took longer; thus experiments came later</a:t>
            </a:r>
          </a:p>
          <a:p>
            <a:pPr lvl="1">
              <a:defRPr/>
            </a:pPr>
            <a:r>
              <a:rPr lang="en-US" dirty="0">
                <a:latin typeface="Calibri" panose="020F0502020204030204" charset="0"/>
              </a:rPr>
              <a:t>The overall effort was larger since we aimed for an optimum / perfect performance</a:t>
            </a:r>
          </a:p>
          <a:p>
            <a:pPr lvl="1">
              <a:defRPr/>
            </a:pPr>
            <a:r>
              <a:rPr lang="en-US" dirty="0">
                <a:latin typeface="Calibri" panose="020F0502020204030204" charset="0"/>
              </a:rPr>
              <a:t>Attempts to also use the ZM UHV furnace failed (carbo-hydride contamination) </a:t>
            </a:r>
          </a:p>
          <a:p>
            <a:pPr>
              <a:defRPr/>
            </a:pPr>
            <a:r>
              <a:rPr lang="en-US" dirty="0">
                <a:latin typeface="Calibri" panose="020F0502020204030204" charset="0"/>
              </a:rPr>
              <a:t>LG material causes real challenges regarding Pressure Equipment Directives</a:t>
            </a:r>
          </a:p>
          <a:p>
            <a:pPr lvl="1">
              <a:defRPr/>
            </a:pPr>
            <a:r>
              <a:rPr lang="en-US" dirty="0">
                <a:latin typeface="Calibri" panose="020F0502020204030204" charset="0"/>
              </a:rPr>
              <a:t>Even if the principle ideas is tempting, we may have to give up.</a:t>
            </a:r>
          </a:p>
          <a:p>
            <a:pPr>
              <a:defRPr/>
            </a:pPr>
            <a:r>
              <a:rPr lang="en-US" dirty="0">
                <a:latin typeface="Calibri" panose="020F0502020204030204" charset="0"/>
              </a:rPr>
              <a:t>HOM antenna 3-D printing</a:t>
            </a:r>
          </a:p>
          <a:p>
            <a:pPr lvl="1">
              <a:defRPr/>
            </a:pPr>
            <a:r>
              <a:rPr lang="en-US" dirty="0">
                <a:latin typeface="Calibri" panose="020F0502020204030204" charset="0"/>
              </a:rPr>
              <a:t>We lost our industrial partner</a:t>
            </a:r>
          </a:p>
          <a:p>
            <a:pPr>
              <a:defRPr/>
            </a:pPr>
            <a:r>
              <a:rPr lang="en-US" dirty="0">
                <a:latin typeface="Calibri" panose="020F0502020204030204" charset="0"/>
              </a:rPr>
              <a:t>Cavity heating</a:t>
            </a:r>
          </a:p>
          <a:p>
            <a:pPr lvl="1">
              <a:defRPr/>
            </a:pPr>
            <a:r>
              <a:rPr lang="en-US" dirty="0">
                <a:latin typeface="Calibri" panose="020F0502020204030204" charset="0"/>
              </a:rPr>
              <a:t>We have the two principal recipes </a:t>
            </a:r>
            <a:r>
              <a:rPr lang="en-US" b="1" i="1" dirty="0">
                <a:latin typeface="Calibri" panose="020F0502020204030204" charset="0"/>
              </a:rPr>
              <a:t>N-infusion</a:t>
            </a:r>
            <a:r>
              <a:rPr lang="en-US" dirty="0">
                <a:latin typeface="Calibri" panose="020F0502020204030204" charset="0"/>
              </a:rPr>
              <a:t> and </a:t>
            </a:r>
            <a:r>
              <a:rPr lang="en-US" b="1" i="1" dirty="0">
                <a:latin typeface="Calibri" panose="020F0502020204030204" charset="0"/>
              </a:rPr>
              <a:t>mid-T heating</a:t>
            </a:r>
            <a:endParaRPr lang="en-US" dirty="0">
              <a:latin typeface="Calibri" panose="020F0502020204030204" charset="0"/>
            </a:endParaRPr>
          </a:p>
          <a:p>
            <a:pPr lvl="1">
              <a:defRPr/>
            </a:pPr>
            <a:r>
              <a:rPr lang="en-US" dirty="0">
                <a:latin typeface="Calibri" panose="020F0502020204030204" charset="0"/>
              </a:rPr>
              <a:t>Decision can be made after getting more statistics</a:t>
            </a:r>
          </a:p>
          <a:p>
            <a:pPr lvl="1">
              <a:defRPr/>
            </a:pPr>
            <a:r>
              <a:rPr lang="en-US" dirty="0">
                <a:latin typeface="Calibri" panose="020F0502020204030204" charset="0"/>
              </a:rPr>
              <a:t>10 more fine-grain single-cells in production; 10 nine-cell cavities will follow</a:t>
            </a:r>
          </a:p>
          <a:p>
            <a:pPr lvl="1">
              <a:defRPr/>
            </a:pPr>
            <a:r>
              <a:rPr lang="en-US" dirty="0">
                <a:latin typeface="Calibri" panose="020F0502020204030204" charset="0"/>
              </a:rPr>
              <a:t>Some large grain single-cell also.</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11504" y="712470"/>
            <a:ext cx="10956925" cy="360045"/>
          </a:xfrm>
        </p:spPr>
        <p:txBody>
          <a:bodyPr/>
          <a:lstStyle/>
          <a:p>
            <a:pPr>
              <a:defRPr/>
            </a:pPr>
            <a:r>
              <a:rPr lang="en-US">
                <a:latin typeface="Calibri" panose="020F0502020204030204"/>
              </a:rPr>
              <a:t>Timeline of this R&amp;D </a:t>
            </a:r>
            <a:r>
              <a:rPr lang="de-DE" altLang="en-US">
                <a:latin typeface="Calibri" panose="020F0502020204030204" charset="0"/>
              </a:rPr>
              <a:t>a</a:t>
            </a:r>
            <a:r>
              <a:rPr lang="en-US">
                <a:latin typeface="Calibri" panose="020F0502020204030204"/>
              </a:rPr>
              <a:t>ctivity </a:t>
            </a:r>
          </a:p>
        </p:txBody>
      </p:sp>
      <p:graphicFrame>
        <p:nvGraphicFramePr>
          <p:cNvPr id="5" name="Table 4"/>
          <p:cNvGraphicFramePr/>
          <p:nvPr>
            <p:extLst>
              <p:ext uri="{D42A27DB-BD31-4B8C-83A1-F6EECF244321}">
                <p14:modId xmlns:p14="http://schemas.microsoft.com/office/powerpoint/2010/main" val="3467143174"/>
              </p:ext>
            </p:extLst>
          </p:nvPr>
        </p:nvGraphicFramePr>
        <p:xfrm>
          <a:off x="942340" y="1268760"/>
          <a:ext cx="10294620" cy="3200400"/>
        </p:xfrm>
        <a:graphic>
          <a:graphicData uri="http://schemas.openxmlformats.org/drawingml/2006/table">
            <a:tbl>
              <a:tblPr firstRow="1" firstCol="1">
                <a:tableStyleId>{5C22544A-7EE6-4342-B048-85BDC9FD1C3A}</a:tableStyleId>
              </a:tblPr>
              <a:tblGrid>
                <a:gridCol w="988060">
                  <a:extLst>
                    <a:ext uri="{9D8B030D-6E8A-4147-A177-3AD203B41FA5}">
                      <a16:colId xmlns:a16="http://schemas.microsoft.com/office/drawing/2014/main" val="20000"/>
                    </a:ext>
                  </a:extLst>
                </a:gridCol>
                <a:gridCol w="7189936">
                  <a:extLst>
                    <a:ext uri="{9D8B030D-6E8A-4147-A177-3AD203B41FA5}">
                      <a16:colId xmlns:a16="http://schemas.microsoft.com/office/drawing/2014/main" val="20001"/>
                    </a:ext>
                  </a:extLst>
                </a:gridCol>
                <a:gridCol w="2116624">
                  <a:extLst>
                    <a:ext uri="{9D8B030D-6E8A-4147-A177-3AD203B41FA5}">
                      <a16:colId xmlns:a16="http://schemas.microsoft.com/office/drawing/2014/main" val="20002"/>
                    </a:ext>
                  </a:extLst>
                </a:gridCol>
              </a:tblGrid>
              <a:tr h="426720">
                <a:tc>
                  <a:txBody>
                    <a:bodyPr/>
                    <a:lstStyle/>
                    <a:p>
                      <a:pPr indent="0">
                        <a:buNone/>
                      </a:pPr>
                      <a:r>
                        <a:rPr lang="de-DE" altLang="en-US" sz="1400"/>
                        <a:t>Proposed Date</a:t>
                      </a:r>
                    </a:p>
                  </a:txBody>
                  <a:tcPr marL="68580" marR="68580" marT="0" marB="0"/>
                </a:tc>
                <a:tc>
                  <a:txBody>
                    <a:bodyPr/>
                    <a:lstStyle/>
                    <a:p>
                      <a:pPr indent="0">
                        <a:buNone/>
                      </a:pPr>
                      <a:r>
                        <a:rPr lang="en-US" sz="1400" dirty="0"/>
                        <a:t>Milestone Description</a:t>
                      </a:r>
                    </a:p>
                  </a:txBody>
                  <a:tcPr marL="68580" marR="68580" marT="0" marB="0"/>
                </a:tc>
                <a:tc>
                  <a:txBody>
                    <a:bodyPr/>
                    <a:lstStyle/>
                    <a:p>
                      <a:pPr indent="0">
                        <a:buNone/>
                      </a:pPr>
                      <a:r>
                        <a:rPr lang="de-DE" altLang="en-US" sz="1400"/>
                        <a:t>Updated Date</a:t>
                      </a:r>
                    </a:p>
                  </a:txBody>
                  <a:tcPr marL="68580" marR="68580" marT="0" marB="0"/>
                </a:tc>
                <a:extLst>
                  <a:ext uri="{0D108BD9-81ED-4DB2-BD59-A6C34878D82A}">
                    <a16:rowId xmlns:a16="http://schemas.microsoft.com/office/drawing/2014/main" val="10000"/>
                  </a:ext>
                </a:extLst>
              </a:tr>
              <a:tr h="213360">
                <a:tc>
                  <a:txBody>
                    <a:bodyPr/>
                    <a:lstStyle/>
                    <a:p>
                      <a:pPr algn="l">
                        <a:buClrTx/>
                        <a:buSzTx/>
                        <a:buFontTx/>
                        <a:buNone/>
                      </a:pPr>
                      <a:r>
                        <a:rPr lang="en-US" sz="1400" b="0">
                          <a:solidFill>
                            <a:schemeClr val="dk1"/>
                          </a:solidFill>
                        </a:rPr>
                        <a:t> </a:t>
                      </a:r>
                    </a:p>
                  </a:txBody>
                  <a:tcPr marL="68580" marR="68580" marT="0" marB="0">
                    <a:solidFill>
                      <a:schemeClr val="bg1">
                        <a:lumMod val="95000"/>
                      </a:schemeClr>
                    </a:solidFill>
                  </a:tcPr>
                </a:tc>
                <a:tc>
                  <a:txBody>
                    <a:bodyPr/>
                    <a:lstStyle/>
                    <a:p>
                      <a:pPr indent="0">
                        <a:buNone/>
                      </a:pPr>
                      <a:r>
                        <a:rPr lang="en-US" sz="1400" dirty="0"/>
                        <a:t> </a:t>
                      </a:r>
                      <a:r>
                        <a:rPr lang="en-US" sz="1400" b="1" dirty="0"/>
                        <a:t>Large grain Niobium </a:t>
                      </a:r>
                    </a:p>
                  </a:txBody>
                  <a:tcPr marL="68580" marR="68580" marT="0" marB="0">
                    <a:solidFill>
                      <a:schemeClr val="bg1">
                        <a:lumMod val="95000"/>
                      </a:schemeClr>
                    </a:solidFill>
                  </a:tcPr>
                </a:tc>
                <a:tc>
                  <a:txBody>
                    <a:bodyPr/>
                    <a:lstStyle/>
                    <a:p>
                      <a:pPr indent="0">
                        <a:buNone/>
                      </a:pPr>
                      <a:r>
                        <a:rPr lang="en-US" sz="1400"/>
                        <a:t> </a:t>
                      </a:r>
                    </a:p>
                  </a:txBody>
                  <a:tcPr marL="68580" marR="68580" marT="0" marB="0">
                    <a:solidFill>
                      <a:schemeClr val="bg1">
                        <a:lumMod val="95000"/>
                      </a:schemeClr>
                    </a:solidFill>
                  </a:tcPr>
                </a:tc>
                <a:extLst>
                  <a:ext uri="{0D108BD9-81ED-4DB2-BD59-A6C34878D82A}">
                    <a16:rowId xmlns:a16="http://schemas.microsoft.com/office/drawing/2014/main" val="10001"/>
                  </a:ext>
                </a:extLst>
              </a:tr>
              <a:tr h="213360">
                <a:tc>
                  <a:txBody>
                    <a:bodyPr/>
                    <a:lstStyle/>
                    <a:p>
                      <a:pPr algn="l">
                        <a:buClrTx/>
                        <a:buSzTx/>
                        <a:buFontTx/>
                        <a:buNone/>
                      </a:pPr>
                      <a:r>
                        <a:rPr lang="en-US" sz="1400" b="0" dirty="0">
                          <a:solidFill>
                            <a:schemeClr val="dk1"/>
                          </a:solidFill>
                        </a:rPr>
                        <a:t> Q4/2022</a:t>
                      </a:r>
                    </a:p>
                  </a:txBody>
                  <a:tcPr marL="68580" marR="68580" marT="0" marB="0">
                    <a:solidFill>
                      <a:schemeClr val="bg1">
                        <a:lumMod val="95000"/>
                      </a:schemeClr>
                    </a:solidFill>
                  </a:tcPr>
                </a:tc>
                <a:tc>
                  <a:txBody>
                    <a:bodyPr/>
                    <a:lstStyle/>
                    <a:p>
                      <a:pPr indent="0">
                        <a:buNone/>
                      </a:pPr>
                      <a:r>
                        <a:rPr lang="en-US" sz="1400" dirty="0"/>
                        <a:t> Investigation of mechanical properties incl. welding studies</a:t>
                      </a:r>
                    </a:p>
                  </a:txBody>
                  <a:tcPr marL="68580" marR="68580" marT="0" marB="0">
                    <a:solidFill>
                      <a:schemeClr val="bg1">
                        <a:lumMod val="95000"/>
                      </a:schemeClr>
                    </a:solidFill>
                  </a:tcPr>
                </a:tc>
                <a:tc>
                  <a:txBody>
                    <a:bodyPr/>
                    <a:lstStyle/>
                    <a:p>
                      <a:pPr indent="0">
                        <a:buNone/>
                      </a:pPr>
                      <a:r>
                        <a:rPr lang="en-US" sz="1400" dirty="0"/>
                        <a:t> still ongoing</a:t>
                      </a:r>
                    </a:p>
                  </a:txBody>
                  <a:tcPr marL="68580" marR="68580" marT="0" marB="0">
                    <a:solidFill>
                      <a:schemeClr val="bg1">
                        <a:lumMod val="95000"/>
                      </a:schemeClr>
                    </a:solidFill>
                  </a:tcPr>
                </a:tc>
                <a:extLst>
                  <a:ext uri="{0D108BD9-81ED-4DB2-BD59-A6C34878D82A}">
                    <a16:rowId xmlns:a16="http://schemas.microsoft.com/office/drawing/2014/main" val="10002"/>
                  </a:ext>
                </a:extLst>
              </a:tr>
              <a:tr h="213360">
                <a:tc>
                  <a:txBody>
                    <a:bodyPr/>
                    <a:lstStyle/>
                    <a:p>
                      <a:pPr algn="l">
                        <a:buClrTx/>
                        <a:buSzTx/>
                        <a:buFontTx/>
                        <a:buNone/>
                      </a:pPr>
                      <a:r>
                        <a:rPr lang="en-US" sz="1400" b="0" dirty="0">
                          <a:solidFill>
                            <a:schemeClr val="dk1"/>
                          </a:solidFill>
                        </a:rPr>
                        <a:t> Q1/2023</a:t>
                      </a:r>
                    </a:p>
                  </a:txBody>
                  <a:tcPr marL="68580" marR="68580" marT="0" marB="0">
                    <a:solidFill>
                      <a:schemeClr val="bg1">
                        <a:lumMod val="95000"/>
                      </a:schemeClr>
                    </a:solidFill>
                  </a:tcPr>
                </a:tc>
                <a:tc>
                  <a:txBody>
                    <a:bodyPr/>
                    <a:lstStyle/>
                    <a:p>
                      <a:pPr indent="0">
                        <a:buNone/>
                      </a:pPr>
                      <a:r>
                        <a:rPr lang="en-US" sz="1400" dirty="0"/>
                        <a:t> Finish modified </a:t>
                      </a:r>
                      <a:r>
                        <a:rPr lang="en-US" sz="1400" dirty="0" err="1"/>
                        <a:t>Nb</a:t>
                      </a:r>
                      <a:r>
                        <a:rPr lang="en-US" sz="1400" dirty="0"/>
                        <a:t> material specifications </a:t>
                      </a:r>
                      <a:r>
                        <a:rPr lang="en-US" sz="1400" dirty="0" err="1"/>
                        <a:t>wrt</a:t>
                      </a:r>
                      <a:r>
                        <a:rPr lang="en-US" sz="1400" dirty="0"/>
                        <a:t>. Pressure Equipment Directives</a:t>
                      </a:r>
                    </a:p>
                  </a:txBody>
                  <a:tcPr marL="68580" marR="68580" marT="0" marB="0">
                    <a:solidFill>
                      <a:schemeClr val="bg1">
                        <a:lumMod val="95000"/>
                      </a:schemeClr>
                    </a:solidFill>
                  </a:tcPr>
                </a:tc>
                <a:tc>
                  <a:txBody>
                    <a:bodyPr/>
                    <a:lstStyle/>
                    <a:p>
                      <a:pPr indent="0">
                        <a:buNone/>
                      </a:pPr>
                      <a:r>
                        <a:rPr lang="en-US" sz="1400" dirty="0"/>
                        <a:t> still ongoing</a:t>
                      </a:r>
                    </a:p>
                  </a:txBody>
                  <a:tcPr marL="68580" marR="68580" marT="0" marB="0">
                    <a:solidFill>
                      <a:schemeClr val="bg1">
                        <a:lumMod val="95000"/>
                      </a:schemeClr>
                    </a:solidFill>
                  </a:tcPr>
                </a:tc>
                <a:extLst>
                  <a:ext uri="{0D108BD9-81ED-4DB2-BD59-A6C34878D82A}">
                    <a16:rowId xmlns:a16="http://schemas.microsoft.com/office/drawing/2014/main" val="10003"/>
                  </a:ext>
                </a:extLst>
              </a:tr>
              <a:tr h="213360">
                <a:tc>
                  <a:txBody>
                    <a:bodyPr/>
                    <a:lstStyle/>
                    <a:p>
                      <a:pPr algn="l">
                        <a:buClrTx/>
                        <a:buSzTx/>
                        <a:buFontTx/>
                        <a:buNone/>
                      </a:pPr>
                      <a:r>
                        <a:rPr lang="en-US" sz="1400" b="0" dirty="0">
                          <a:solidFill>
                            <a:schemeClr val="dk1"/>
                          </a:solidFill>
                        </a:rPr>
                        <a:t> Q2/2023</a:t>
                      </a:r>
                    </a:p>
                  </a:txBody>
                  <a:tcPr marL="68580" marR="68580" marT="0" marB="0">
                    <a:solidFill>
                      <a:schemeClr val="bg1">
                        <a:lumMod val="95000"/>
                      </a:schemeClr>
                    </a:solidFill>
                  </a:tcPr>
                </a:tc>
                <a:tc>
                  <a:txBody>
                    <a:bodyPr/>
                    <a:lstStyle/>
                    <a:p>
                      <a:pPr indent="0">
                        <a:buNone/>
                      </a:pPr>
                      <a:r>
                        <a:rPr lang="en-US" sz="1400" dirty="0"/>
                        <a:t> Order LG material for 6 cavities</a:t>
                      </a:r>
                    </a:p>
                  </a:txBody>
                  <a:tcPr marL="68580" marR="68580" marT="0" marB="0">
                    <a:solidFill>
                      <a:schemeClr val="bg1">
                        <a:lumMod val="95000"/>
                      </a:schemeClr>
                    </a:solidFill>
                  </a:tcPr>
                </a:tc>
                <a:tc>
                  <a:txBody>
                    <a:bodyPr/>
                    <a:lstStyle/>
                    <a:p>
                      <a:pPr indent="0">
                        <a:buNone/>
                      </a:pPr>
                      <a:r>
                        <a:rPr lang="en-US" sz="1400" dirty="0"/>
                        <a:t> Q3/2023 ???</a:t>
                      </a:r>
                    </a:p>
                  </a:txBody>
                  <a:tcPr marL="68580" marR="68580" marT="0" marB="0">
                    <a:solidFill>
                      <a:schemeClr val="bg1">
                        <a:lumMod val="95000"/>
                      </a:schemeClr>
                    </a:solidFill>
                  </a:tcPr>
                </a:tc>
                <a:extLst>
                  <a:ext uri="{0D108BD9-81ED-4DB2-BD59-A6C34878D82A}">
                    <a16:rowId xmlns:a16="http://schemas.microsoft.com/office/drawing/2014/main" val="10004"/>
                  </a:ext>
                </a:extLst>
              </a:tr>
              <a:tr h="213360">
                <a:tc>
                  <a:txBody>
                    <a:bodyPr/>
                    <a:lstStyle/>
                    <a:p>
                      <a:pPr algn="l">
                        <a:buClrTx/>
                        <a:buSzTx/>
                        <a:buFontTx/>
                        <a:buNone/>
                      </a:pPr>
                      <a:endParaRPr lang="en-US" sz="1400" b="0" dirty="0">
                        <a:solidFill>
                          <a:schemeClr val="dk1"/>
                        </a:solidFill>
                      </a:endParaRPr>
                    </a:p>
                  </a:txBody>
                  <a:tcPr marL="68580" marR="68580" marT="0" marB="0">
                    <a:solidFill>
                      <a:schemeClr val="bg1">
                        <a:lumMod val="95000"/>
                      </a:schemeClr>
                    </a:solidFill>
                  </a:tcPr>
                </a:tc>
                <a:tc>
                  <a:txBody>
                    <a:bodyPr/>
                    <a:lstStyle/>
                    <a:p>
                      <a:pPr indent="0">
                        <a:buNone/>
                      </a:pPr>
                      <a:r>
                        <a:rPr lang="en-US" sz="1400" b="1" dirty="0"/>
                        <a:t> Nitrogen infusion of cavities / mid-T heating</a:t>
                      </a:r>
                    </a:p>
                  </a:txBody>
                  <a:tcPr marL="68580" marR="68580" marT="0" marB="0">
                    <a:solidFill>
                      <a:schemeClr val="bg1">
                        <a:lumMod val="95000"/>
                      </a:schemeClr>
                    </a:solidFill>
                  </a:tcPr>
                </a:tc>
                <a:tc>
                  <a:txBody>
                    <a:bodyPr/>
                    <a:lstStyle/>
                    <a:p>
                      <a:pPr indent="0">
                        <a:buNone/>
                      </a:pPr>
                      <a:endParaRPr lang="en-US" sz="1400" dirty="0"/>
                    </a:p>
                  </a:txBody>
                  <a:tcPr marL="68580" marR="68580" marT="0" marB="0">
                    <a:solidFill>
                      <a:schemeClr val="bg1">
                        <a:lumMod val="95000"/>
                      </a:schemeClr>
                    </a:solidFill>
                  </a:tcPr>
                </a:tc>
                <a:extLst>
                  <a:ext uri="{0D108BD9-81ED-4DB2-BD59-A6C34878D82A}">
                    <a16:rowId xmlns:a16="http://schemas.microsoft.com/office/drawing/2014/main" val="676087019"/>
                  </a:ext>
                </a:extLst>
              </a:tr>
              <a:tr h="213360">
                <a:tc>
                  <a:txBody>
                    <a:bodyPr/>
                    <a:lstStyle/>
                    <a:p>
                      <a:pPr algn="l">
                        <a:buClrTx/>
                        <a:buSzTx/>
                        <a:buFontTx/>
                        <a:buNone/>
                      </a:pPr>
                      <a:r>
                        <a:rPr lang="en-US" sz="1400" b="0" dirty="0">
                          <a:solidFill>
                            <a:schemeClr val="dk1"/>
                          </a:solidFill>
                        </a:rPr>
                        <a:t> Q3/2021</a:t>
                      </a:r>
                    </a:p>
                  </a:txBody>
                  <a:tcPr marL="68580" marR="68580" marT="0" marB="0">
                    <a:solidFill>
                      <a:schemeClr val="bg1">
                        <a:lumMod val="95000"/>
                      </a:schemeClr>
                    </a:solidFill>
                  </a:tcPr>
                </a:tc>
                <a:tc>
                  <a:txBody>
                    <a:bodyPr/>
                    <a:lstStyle/>
                    <a:p>
                      <a:pPr indent="0">
                        <a:buNone/>
                      </a:pPr>
                      <a:r>
                        <a:rPr lang="en-US" sz="1400" dirty="0"/>
                        <a:t> Establish stable N-infusion recipe </a:t>
                      </a:r>
                    </a:p>
                  </a:txBody>
                  <a:tcPr marL="68580" marR="68580" marT="0" marB="0">
                    <a:solidFill>
                      <a:schemeClr val="bg1">
                        <a:lumMod val="95000"/>
                      </a:schemeClr>
                    </a:solidFill>
                  </a:tcPr>
                </a:tc>
                <a:tc>
                  <a:txBody>
                    <a:bodyPr/>
                    <a:lstStyle/>
                    <a:p>
                      <a:pPr indent="0">
                        <a:buNone/>
                      </a:pPr>
                      <a:r>
                        <a:rPr lang="en-US" sz="1400" dirty="0"/>
                        <a:t> first success</a:t>
                      </a:r>
                    </a:p>
                  </a:txBody>
                  <a:tcPr marL="68580" marR="68580" marT="0" marB="0">
                    <a:solidFill>
                      <a:schemeClr val="bg1">
                        <a:lumMod val="95000"/>
                      </a:schemeClr>
                    </a:solidFill>
                  </a:tcPr>
                </a:tc>
                <a:extLst>
                  <a:ext uri="{0D108BD9-81ED-4DB2-BD59-A6C34878D82A}">
                    <a16:rowId xmlns:a16="http://schemas.microsoft.com/office/drawing/2014/main" val="857829002"/>
                  </a:ext>
                </a:extLst>
              </a:tr>
              <a:tr h="213360">
                <a:tc>
                  <a:txBody>
                    <a:bodyPr/>
                    <a:lstStyle/>
                    <a:p>
                      <a:pPr algn="l">
                        <a:buClrTx/>
                        <a:buSzTx/>
                        <a:buFontTx/>
                        <a:buNone/>
                      </a:pPr>
                      <a:r>
                        <a:rPr lang="en-US" sz="1400" b="0" dirty="0">
                          <a:solidFill>
                            <a:schemeClr val="dk1"/>
                          </a:solidFill>
                        </a:rPr>
                        <a:t> Q4/2021</a:t>
                      </a:r>
                    </a:p>
                  </a:txBody>
                  <a:tcPr marL="68580" marR="68580" marT="0" marB="0">
                    <a:solidFill>
                      <a:schemeClr val="bg1">
                        <a:lumMod val="95000"/>
                      </a:schemeClr>
                    </a:solidFill>
                  </a:tcPr>
                </a:tc>
                <a:tc>
                  <a:txBody>
                    <a:bodyPr/>
                    <a:lstStyle/>
                    <a:p>
                      <a:pPr indent="0">
                        <a:buNone/>
                      </a:pPr>
                      <a:r>
                        <a:rPr lang="en-US" sz="1400" dirty="0"/>
                        <a:t> Establish stable N-infusion at cavity vendor</a:t>
                      </a:r>
                    </a:p>
                  </a:txBody>
                  <a:tcPr marL="68580" marR="68580" marT="0" marB="0">
                    <a:solidFill>
                      <a:schemeClr val="bg1">
                        <a:lumMod val="95000"/>
                      </a:schemeClr>
                    </a:solidFill>
                  </a:tcPr>
                </a:tc>
                <a:tc>
                  <a:txBody>
                    <a:bodyPr/>
                    <a:lstStyle/>
                    <a:p>
                      <a:pPr indent="0">
                        <a:buNone/>
                      </a:pPr>
                      <a:r>
                        <a:rPr lang="en-US" sz="1400" dirty="0"/>
                        <a:t> open</a:t>
                      </a:r>
                    </a:p>
                  </a:txBody>
                  <a:tcPr marL="68580" marR="68580" marT="0" marB="0">
                    <a:solidFill>
                      <a:schemeClr val="bg1">
                        <a:lumMod val="95000"/>
                      </a:schemeClr>
                    </a:solidFill>
                  </a:tcPr>
                </a:tc>
                <a:extLst>
                  <a:ext uri="{0D108BD9-81ED-4DB2-BD59-A6C34878D82A}">
                    <a16:rowId xmlns:a16="http://schemas.microsoft.com/office/drawing/2014/main" val="4165484858"/>
                  </a:ext>
                </a:extLst>
              </a:tr>
              <a:tr h="213360">
                <a:tc>
                  <a:txBody>
                    <a:bodyPr/>
                    <a:lstStyle/>
                    <a:p>
                      <a:pPr algn="l">
                        <a:buClrTx/>
                        <a:buSzTx/>
                        <a:buFontTx/>
                        <a:buNone/>
                      </a:pPr>
                      <a:r>
                        <a:rPr lang="en-US" sz="1400" b="0">
                          <a:solidFill>
                            <a:schemeClr val="dk1"/>
                          </a:solidFill>
                        </a:rPr>
                        <a:t> </a:t>
                      </a:r>
                    </a:p>
                  </a:txBody>
                  <a:tcPr marL="68580" marR="68580" marT="0" marB="0">
                    <a:solidFill>
                      <a:schemeClr val="bg1">
                        <a:lumMod val="95000"/>
                      </a:schemeClr>
                    </a:solidFill>
                  </a:tcPr>
                </a:tc>
                <a:tc>
                  <a:txBody>
                    <a:bodyPr/>
                    <a:lstStyle/>
                    <a:p>
                      <a:pPr indent="0">
                        <a:buNone/>
                      </a:pPr>
                      <a:r>
                        <a:rPr lang="en-US" sz="1400" dirty="0"/>
                        <a:t> </a:t>
                      </a:r>
                      <a:r>
                        <a:rPr lang="en-US" sz="1400" b="1" dirty="0"/>
                        <a:t>RF coupler test stand</a:t>
                      </a:r>
                    </a:p>
                  </a:txBody>
                  <a:tcPr marL="68580" marR="68580" marT="0" marB="0">
                    <a:solidFill>
                      <a:schemeClr val="bg1">
                        <a:lumMod val="95000"/>
                      </a:schemeClr>
                    </a:solidFill>
                  </a:tcPr>
                </a:tc>
                <a:tc>
                  <a:txBody>
                    <a:bodyPr/>
                    <a:lstStyle/>
                    <a:p>
                      <a:pPr indent="0">
                        <a:buNone/>
                      </a:pPr>
                      <a:r>
                        <a:rPr lang="en-US" sz="1400"/>
                        <a:t> </a:t>
                      </a:r>
                    </a:p>
                  </a:txBody>
                  <a:tcPr marL="68580" marR="68580" marT="0" marB="0">
                    <a:solidFill>
                      <a:schemeClr val="bg1">
                        <a:lumMod val="95000"/>
                      </a:schemeClr>
                    </a:solidFill>
                  </a:tcPr>
                </a:tc>
                <a:extLst>
                  <a:ext uri="{0D108BD9-81ED-4DB2-BD59-A6C34878D82A}">
                    <a16:rowId xmlns:a16="http://schemas.microsoft.com/office/drawing/2014/main" val="10005"/>
                  </a:ext>
                </a:extLst>
              </a:tr>
              <a:tr h="213360">
                <a:tc>
                  <a:txBody>
                    <a:bodyPr/>
                    <a:lstStyle/>
                    <a:p>
                      <a:pPr algn="l">
                        <a:buClrTx/>
                        <a:buSzTx/>
                        <a:buFontTx/>
                        <a:buNone/>
                      </a:pPr>
                      <a:r>
                        <a:rPr lang="en-US" sz="1400" b="0" dirty="0">
                          <a:solidFill>
                            <a:schemeClr val="dk1"/>
                          </a:solidFill>
                        </a:rPr>
                        <a:t> Q2/2022</a:t>
                      </a:r>
                    </a:p>
                  </a:txBody>
                  <a:tcPr marL="68580" marR="68580" marT="0" marB="0">
                    <a:solidFill>
                      <a:schemeClr val="bg1">
                        <a:lumMod val="95000"/>
                      </a:schemeClr>
                    </a:solidFill>
                  </a:tcPr>
                </a:tc>
                <a:tc>
                  <a:txBody>
                    <a:bodyPr/>
                    <a:lstStyle/>
                    <a:p>
                      <a:pPr indent="0">
                        <a:buNone/>
                      </a:pPr>
                      <a:r>
                        <a:rPr lang="en-US" sz="1400" dirty="0"/>
                        <a:t> Start regular operation</a:t>
                      </a:r>
                    </a:p>
                  </a:txBody>
                  <a:tcPr marL="68580" marR="68580" marT="0" marB="0">
                    <a:solidFill>
                      <a:schemeClr val="bg1">
                        <a:lumMod val="95000"/>
                      </a:schemeClr>
                    </a:solidFill>
                  </a:tcPr>
                </a:tc>
                <a:tc>
                  <a:txBody>
                    <a:bodyPr/>
                    <a:lstStyle/>
                    <a:p>
                      <a:pPr indent="0">
                        <a:buNone/>
                      </a:pPr>
                      <a:r>
                        <a:rPr lang="en-US" sz="1400" dirty="0"/>
                        <a:t> finished</a:t>
                      </a:r>
                    </a:p>
                  </a:txBody>
                  <a:tcPr marL="68580" marR="68580" marT="0" marB="0">
                    <a:solidFill>
                      <a:schemeClr val="bg1">
                        <a:lumMod val="95000"/>
                      </a:schemeClr>
                    </a:solidFill>
                  </a:tcPr>
                </a:tc>
                <a:extLst>
                  <a:ext uri="{0D108BD9-81ED-4DB2-BD59-A6C34878D82A}">
                    <a16:rowId xmlns:a16="http://schemas.microsoft.com/office/drawing/2014/main" val="10006"/>
                  </a:ext>
                </a:extLst>
              </a:tr>
              <a:tr h="213360">
                <a:tc>
                  <a:txBody>
                    <a:bodyPr/>
                    <a:lstStyle/>
                    <a:p>
                      <a:pPr algn="l">
                        <a:buClrTx/>
                        <a:buSzTx/>
                        <a:buFontTx/>
                        <a:buNone/>
                      </a:pPr>
                      <a:r>
                        <a:rPr lang="en-US" sz="1400" b="0">
                          <a:solidFill>
                            <a:schemeClr val="dk1"/>
                          </a:solidFill>
                        </a:rPr>
                        <a:t> </a:t>
                      </a:r>
                    </a:p>
                  </a:txBody>
                  <a:tcPr marL="68580" marR="68580" marT="0" marB="0">
                    <a:solidFill>
                      <a:schemeClr val="bg1">
                        <a:lumMod val="95000"/>
                      </a:schemeClr>
                    </a:solidFill>
                  </a:tcPr>
                </a:tc>
                <a:tc>
                  <a:txBody>
                    <a:bodyPr/>
                    <a:lstStyle/>
                    <a:p>
                      <a:pPr indent="0">
                        <a:buNone/>
                      </a:pPr>
                      <a:r>
                        <a:rPr lang="en-US" sz="1400" dirty="0"/>
                        <a:t> </a:t>
                      </a:r>
                      <a:r>
                        <a:rPr lang="en-US" sz="1400" b="1" dirty="0"/>
                        <a:t>Accelerator module </a:t>
                      </a:r>
                    </a:p>
                  </a:txBody>
                  <a:tcPr marL="68580" marR="68580" marT="0" marB="0">
                    <a:solidFill>
                      <a:schemeClr val="bg1">
                        <a:lumMod val="95000"/>
                      </a:schemeClr>
                    </a:solidFill>
                  </a:tcPr>
                </a:tc>
                <a:tc>
                  <a:txBody>
                    <a:bodyPr/>
                    <a:lstStyle/>
                    <a:p>
                      <a:pPr indent="0">
                        <a:buNone/>
                      </a:pPr>
                      <a:endParaRPr lang="en-US" sz="1400" dirty="0"/>
                    </a:p>
                  </a:txBody>
                  <a:tcPr marL="68580" marR="68580" marT="0" marB="0">
                    <a:solidFill>
                      <a:schemeClr val="bg1">
                        <a:lumMod val="95000"/>
                      </a:schemeClr>
                    </a:solidFill>
                  </a:tcPr>
                </a:tc>
                <a:extLst>
                  <a:ext uri="{0D108BD9-81ED-4DB2-BD59-A6C34878D82A}">
                    <a16:rowId xmlns:a16="http://schemas.microsoft.com/office/drawing/2014/main" val="10007"/>
                  </a:ext>
                </a:extLst>
              </a:tr>
              <a:tr h="213360">
                <a:tc>
                  <a:txBody>
                    <a:bodyPr/>
                    <a:lstStyle/>
                    <a:p>
                      <a:pPr algn="l">
                        <a:buClrTx/>
                        <a:buSzTx/>
                        <a:buFontTx/>
                        <a:buNone/>
                      </a:pPr>
                      <a:r>
                        <a:rPr lang="en-US" sz="1400" b="0" dirty="0">
                          <a:solidFill>
                            <a:schemeClr val="dk1"/>
                          </a:solidFill>
                        </a:rPr>
                        <a:t> 2024</a:t>
                      </a:r>
                    </a:p>
                  </a:txBody>
                  <a:tcPr marL="68580" marR="68580" marT="0" marB="0">
                    <a:solidFill>
                      <a:schemeClr val="bg1">
                        <a:lumMod val="95000"/>
                      </a:schemeClr>
                    </a:solidFill>
                  </a:tcPr>
                </a:tc>
                <a:tc>
                  <a:txBody>
                    <a:bodyPr/>
                    <a:lstStyle/>
                    <a:p>
                      <a:pPr indent="0">
                        <a:buNone/>
                      </a:pPr>
                      <a:r>
                        <a:rPr lang="en-US" sz="1400" dirty="0"/>
                        <a:t> Finish cryogenic design</a:t>
                      </a:r>
                    </a:p>
                  </a:txBody>
                  <a:tcPr marL="68580" marR="68580" marT="0" marB="0">
                    <a:solidFill>
                      <a:schemeClr val="bg1">
                        <a:lumMod val="95000"/>
                      </a:schemeClr>
                    </a:solidFill>
                  </a:tcPr>
                </a:tc>
                <a:tc>
                  <a:txBody>
                    <a:bodyPr/>
                    <a:lstStyle/>
                    <a:p>
                      <a:pPr indent="0">
                        <a:buNone/>
                      </a:pPr>
                      <a:r>
                        <a:rPr lang="en-US" sz="1400" dirty="0"/>
                        <a:t> 2024</a:t>
                      </a:r>
                    </a:p>
                  </a:txBody>
                  <a:tcPr marL="68580" marR="68580" marT="0" marB="0">
                    <a:solidFill>
                      <a:schemeClr val="bg1">
                        <a:lumMod val="95000"/>
                      </a:schemeClr>
                    </a:solidFill>
                  </a:tcPr>
                </a:tc>
                <a:extLst>
                  <a:ext uri="{0D108BD9-81ED-4DB2-BD59-A6C34878D82A}">
                    <a16:rowId xmlns:a16="http://schemas.microsoft.com/office/drawing/2014/main" val="2596952971"/>
                  </a:ext>
                </a:extLst>
              </a:tr>
              <a:tr h="213360">
                <a:tc>
                  <a:txBody>
                    <a:bodyPr/>
                    <a:lstStyle/>
                    <a:p>
                      <a:pPr algn="l">
                        <a:buClrTx/>
                        <a:buSzTx/>
                        <a:buFontTx/>
                        <a:buNone/>
                      </a:pPr>
                      <a:r>
                        <a:rPr lang="en-US" sz="1400" b="0" dirty="0">
                          <a:solidFill>
                            <a:schemeClr val="dk1"/>
                          </a:solidFill>
                        </a:rPr>
                        <a:t> 2025</a:t>
                      </a:r>
                    </a:p>
                  </a:txBody>
                  <a:tcPr marL="68580" marR="68580" marT="0" marB="0">
                    <a:solidFill>
                      <a:schemeClr val="bg1">
                        <a:lumMod val="95000"/>
                      </a:schemeClr>
                    </a:solidFill>
                  </a:tcPr>
                </a:tc>
                <a:tc>
                  <a:txBody>
                    <a:bodyPr/>
                    <a:lstStyle/>
                    <a:p>
                      <a:pPr indent="0">
                        <a:buNone/>
                      </a:pPr>
                      <a:r>
                        <a:rPr lang="en-US" sz="1400" dirty="0"/>
                        <a:t> Finish TDR European XFEL CW accelerator module</a:t>
                      </a:r>
                    </a:p>
                  </a:txBody>
                  <a:tcPr marL="68580" marR="68580" marT="0" marB="0">
                    <a:solidFill>
                      <a:schemeClr val="bg1">
                        <a:lumMod val="95000"/>
                      </a:schemeClr>
                    </a:solidFill>
                  </a:tcPr>
                </a:tc>
                <a:tc>
                  <a:txBody>
                    <a:bodyPr/>
                    <a:lstStyle/>
                    <a:p>
                      <a:pPr indent="0">
                        <a:buNone/>
                      </a:pPr>
                      <a:r>
                        <a:rPr lang="en-US" sz="1400" dirty="0"/>
                        <a:t> 2025</a:t>
                      </a:r>
                    </a:p>
                  </a:txBody>
                  <a:tcPr marL="68580" marR="68580" marT="0" marB="0">
                    <a:solidFill>
                      <a:schemeClr val="bg1">
                        <a:lumMod val="95000"/>
                      </a:schemeClr>
                    </a:solidFill>
                  </a:tcPr>
                </a:tc>
                <a:extLst>
                  <a:ext uri="{0D108BD9-81ED-4DB2-BD59-A6C34878D82A}">
                    <a16:rowId xmlns:a16="http://schemas.microsoft.com/office/drawing/2014/main" val="4086835405"/>
                  </a:ext>
                </a:extLst>
              </a:tr>
              <a:tr h="213360">
                <a:tc>
                  <a:txBody>
                    <a:bodyPr/>
                    <a:lstStyle/>
                    <a:p>
                      <a:pPr algn="l">
                        <a:buClrTx/>
                        <a:buSzTx/>
                        <a:buFontTx/>
                        <a:buNone/>
                      </a:pPr>
                      <a:endParaRPr lang="en-US" sz="1400" b="0">
                        <a:solidFill>
                          <a:schemeClr val="dk1"/>
                        </a:solidFill>
                      </a:endParaRPr>
                    </a:p>
                  </a:txBody>
                  <a:tcPr marL="68580" marR="68580" marT="0" marB="0">
                    <a:solidFill>
                      <a:schemeClr val="bg1">
                        <a:lumMod val="95000"/>
                      </a:schemeClr>
                    </a:solidFill>
                  </a:tcPr>
                </a:tc>
                <a:tc>
                  <a:txBody>
                    <a:bodyPr/>
                    <a:lstStyle/>
                    <a:p>
                      <a:pPr indent="0">
                        <a:buNone/>
                      </a:pPr>
                      <a:endParaRPr lang="en-US" sz="1400" dirty="0"/>
                    </a:p>
                  </a:txBody>
                  <a:tcPr marL="68580" marR="68580" marT="0" marB="0">
                    <a:solidFill>
                      <a:schemeClr val="bg1">
                        <a:lumMod val="95000"/>
                      </a:schemeClr>
                    </a:solidFill>
                  </a:tcPr>
                </a:tc>
                <a:tc>
                  <a:txBody>
                    <a:bodyPr/>
                    <a:lstStyle/>
                    <a:p>
                      <a:pPr indent="0">
                        <a:buNone/>
                      </a:pPr>
                      <a:endParaRPr lang="en-US" sz="1400" dirty="0"/>
                    </a:p>
                  </a:txBody>
                  <a:tcPr marL="68580" marR="68580" marT="0" marB="0">
                    <a:solidFill>
                      <a:schemeClr val="bg1">
                        <a:lumMod val="95000"/>
                      </a:schemeClr>
                    </a:solidFill>
                  </a:tcPr>
                </a:tc>
                <a:extLst>
                  <a:ext uri="{0D108BD9-81ED-4DB2-BD59-A6C34878D82A}">
                    <a16:rowId xmlns:a16="http://schemas.microsoft.com/office/drawing/2014/main" val="3199893807"/>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11504" y="712470"/>
            <a:ext cx="10956925" cy="360045"/>
          </a:xfrm>
        </p:spPr>
        <p:txBody>
          <a:bodyPr/>
          <a:lstStyle/>
          <a:p>
            <a:pPr>
              <a:defRPr/>
            </a:pPr>
            <a:r>
              <a:rPr lang="de-DE" altLang="en-US" dirty="0">
                <a:latin typeface="Calibri" panose="020F0502020204030204" charset="0"/>
                <a:sym typeface="+mn-ea"/>
              </a:rPr>
              <a:t>Risks to R&amp;D Project</a:t>
            </a:r>
            <a:endParaRPr lang="de-DE" altLang="en-US" dirty="0">
              <a:latin typeface="Calibri" panose="020F0502020204030204" charset="0"/>
            </a:endParaRPr>
          </a:p>
        </p:txBody>
      </p:sp>
      <p:sp>
        <p:nvSpPr>
          <p:cNvPr id="5" name="Content Placeholder 4"/>
          <p:cNvSpPr>
            <a:spLocks noGrp="1"/>
          </p:cNvSpPr>
          <p:nvPr>
            <p:ph idx="1"/>
          </p:nvPr>
        </p:nvSpPr>
        <p:spPr bwMode="auto">
          <a:xfrm>
            <a:off x="624204" y="1344295"/>
            <a:ext cx="10944225" cy="4526280"/>
          </a:xfrm>
        </p:spPr>
        <p:txBody>
          <a:bodyPr/>
          <a:lstStyle/>
          <a:p>
            <a:pPr>
              <a:defRPr/>
            </a:pPr>
            <a:r>
              <a:rPr lang="en-US" dirty="0">
                <a:latin typeface="Calibri" panose="020F0502020204030204" charset="0"/>
              </a:rPr>
              <a:t>schedule</a:t>
            </a:r>
          </a:p>
          <a:p>
            <a:pPr lvl="1">
              <a:defRPr/>
            </a:pPr>
            <a:r>
              <a:rPr lang="en-US" dirty="0">
                <a:latin typeface="Calibri" panose="020F0502020204030204" charset="0"/>
              </a:rPr>
              <a:t>All activities rely on sufficient resources</a:t>
            </a:r>
          </a:p>
          <a:p>
            <a:pPr lvl="1">
              <a:defRPr/>
            </a:pPr>
            <a:r>
              <a:rPr lang="en-US" dirty="0">
                <a:latin typeface="Calibri" panose="020F0502020204030204" charset="0"/>
              </a:rPr>
              <a:t>Personal ‚affiliation‘ is shared between XFEL and DESY; therefore renewal is challenging</a:t>
            </a:r>
          </a:p>
          <a:p>
            <a:pPr lvl="1">
              <a:defRPr/>
            </a:pPr>
            <a:r>
              <a:rPr lang="en-US" dirty="0">
                <a:latin typeface="Calibri" panose="020F0502020204030204" charset="0"/>
              </a:rPr>
              <a:t>Success cannot be guaranteed in all areas; some scientific </a:t>
            </a:r>
            <a:r>
              <a:rPr lang="en-US" dirty="0">
                <a:solidFill>
                  <a:srgbClr val="FF0000"/>
                </a:solidFill>
                <a:latin typeface="Calibri" panose="020F0502020204030204" charset="0"/>
              </a:rPr>
              <a:t>and technological </a:t>
            </a:r>
            <a:r>
              <a:rPr lang="en-US" dirty="0">
                <a:latin typeface="Calibri" panose="020F0502020204030204" charset="0"/>
              </a:rPr>
              <a:t>risk</a:t>
            </a:r>
          </a:p>
        </p:txBody>
      </p:sp>
    </p:spTree>
  </p:cSld>
  <p:clrMapOvr>
    <a:masterClrMapping/>
  </p:clrMapOvr>
</p:sld>
</file>

<file path=ppt/theme/theme1.xml><?xml version="1.0" encoding="utf-8"?>
<a:theme xmlns:a="http://schemas.openxmlformats.org/drawingml/2006/main" name="2_XFEL_PowerPoint_16x9_v3_RW">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Arial"/>
        <a:cs typeface="Arial"/>
      </a:majorFont>
      <a:minorFont>
        <a:latin typeface="Arial"/>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solidFill>
          <a:schemeClr val="accent6"/>
        </a:solidFill>
      </a:spPr>
      <a:bodyPr/>
      <a:lstStyle/>
    </a:spDef>
    <a:lnDef>
      <a:spPr bwMode="auto">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bwMode="auto">
        <a:noFill/>
      </a:spPr>
      <a:body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XFEL_PowerPoint_16x9_v3_RW">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Arial"/>
        <a:cs typeface="Arial"/>
      </a:majorFont>
      <a:minorFont>
        <a:latin typeface="Arial"/>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solidFill>
          <a:schemeClr val="accent6"/>
        </a:solidFill>
      </a:spPr>
      <a:bodyPr/>
      <a:lstStyle/>
    </a:spDef>
    <a:lnDef>
      <a:spPr bwMode="auto">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bwMode="auto">
        <a:noFill/>
      </a:spPr>
      <a:body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XFEL_PowerPoint_16x9_v3_RW">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Arial"/>
        <a:cs typeface="Arial"/>
      </a:majorFont>
      <a:minorFont>
        <a:latin typeface="Arial"/>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solidFill>
          <a:schemeClr val="accent6"/>
        </a:solidFill>
      </a:spPr>
      <a:bodyPr/>
      <a:lstStyle/>
    </a:spDef>
    <a:lnDef>
      <a:spPr bwMode="auto">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bwMode="auto">
        <a:noFill/>
      </a:spPr>
      <a:body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XFEL_PowerPoint_16x9_v3_RW</Template>
  <TotalTime>0</TotalTime>
  <Words>1160</Words>
  <Application>Microsoft Office PowerPoint</Application>
  <PresentationFormat>Widescreen</PresentationFormat>
  <Paragraphs>112</Paragraphs>
  <Slides>10</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10</vt:i4>
      </vt:variant>
    </vt:vector>
  </HeadingPairs>
  <TitlesOfParts>
    <vt:vector size="16" baseType="lpstr">
      <vt:lpstr>Arial</vt:lpstr>
      <vt:lpstr>Calibri</vt:lpstr>
      <vt:lpstr>Wingdings</vt:lpstr>
      <vt:lpstr>2_XFEL_PowerPoint_16x9_v3_RW</vt:lpstr>
      <vt:lpstr>3_XFEL_PowerPoint_16x9_v3_RW</vt:lpstr>
      <vt:lpstr>1_XFEL_PowerPoint_16x9_v3_RW</vt:lpstr>
      <vt:lpstr>XFEL Accelerator R&amp;D Status / Final Report RP-211: CW Accelerator Modules</vt:lpstr>
      <vt:lpstr>Scope of the R&amp;D activity</vt:lpstr>
      <vt:lpstr>Promised deliverables</vt:lpstr>
      <vt:lpstr>Achievements in the past year(s)</vt:lpstr>
      <vt:lpstr>Achievements in the past year(s)</vt:lpstr>
      <vt:lpstr>Achievements in the past year(s)</vt:lpstr>
      <vt:lpstr>Deviations from plan</vt:lpstr>
      <vt:lpstr>Timeline of this R&amp;D activity </vt:lpstr>
      <vt:lpstr>Risks to R&amp;D Project</vt:lpstr>
      <vt:lpstr>Outlook /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in one line (or two lines)</dc:title>
  <dc:creator>Riko Wichmann</dc:creator>
  <cp:lastModifiedBy>Weise, Hans</cp:lastModifiedBy>
  <cp:revision>41</cp:revision>
  <dcterms:created xsi:type="dcterms:W3CDTF">2023-04-06T12:12:36Z</dcterms:created>
  <dcterms:modified xsi:type="dcterms:W3CDTF">2023-05-03T10:47:35Z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
  </property>
  <property fmtid="{D5CDD505-2E9C-101B-9397-08002B2CF9AE}" pid="3" name="KSOProductBuildVer">
    <vt:lpwstr>1033-11.1.0.11691</vt:lpwstr>
  </property>
</Properties>
</file>