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325" r:id="rId5"/>
    <p:sldId id="326" r:id="rId6"/>
    <p:sldId id="327" r:id="rId7"/>
    <p:sldId id="329" r:id="rId8"/>
    <p:sldId id="330" r:id="rId9"/>
    <p:sldId id="331" r:id="rId10"/>
    <p:sldId id="334" r:id="rId11"/>
    <p:sldId id="332" r:id="rId12"/>
    <p:sldId id="333" r:id="rId13"/>
    <p:sldId id="324" r:id="rId14"/>
  </p:sldIdLst>
  <p:sldSz cx="9144000" cy="5143500" type="screen16x9"/>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p15:clr>
            <a:srgbClr val="A4A3A4"/>
          </p15:clr>
        </p15:guide>
        <p15:guide id="3" orient="horz" pos="17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as Siegl" initials="JS" lastIdx="1" clrIdx="0">
    <p:extLst>
      <p:ext uri="{19B8F6BF-5375-455C-9EA6-DF929625EA0E}">
        <p15:presenceInfo xmlns:p15="http://schemas.microsoft.com/office/powerpoint/2012/main" userId="S::jonas.siegl@uni-hamburg.de::21c51bdf-3ebf-42c8-8f61-417d5426eb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00"/>
    <a:srgbClr val="0085B3"/>
    <a:srgbClr val="E20019"/>
    <a:srgbClr val="F8D70E"/>
    <a:srgbClr val="009FDF"/>
    <a:srgbClr val="E10218"/>
    <a:srgbClr val="009CD1"/>
    <a:srgbClr val="3B515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6"/>
  </p:normalViewPr>
  <p:slideViewPr>
    <p:cSldViewPr snapToGrid="0">
      <p:cViewPr varScale="1">
        <p:scale>
          <a:sx n="123" d="100"/>
          <a:sy n="123" d="100"/>
        </p:scale>
        <p:origin x="96" y="252"/>
      </p:cViewPr>
      <p:guideLst>
        <p:guide pos="2880"/>
        <p:guide orient="horz" pos="172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6ECE7-AC26-4852-B11E-08111269906F}" type="datetimeFigureOut">
              <a:rPr lang="en-US" smtClean="0"/>
              <a:t>5/5/2023</a:t>
            </a:fld>
            <a:endParaRPr lang="en-U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3B4385-2613-4FDA-AF72-B24703772628}" type="slidenum">
              <a:rPr lang="en-US" smtClean="0"/>
              <a:t>‹Nr.›</a:t>
            </a:fld>
            <a:endParaRPr lang="en-US"/>
          </a:p>
        </p:txBody>
      </p:sp>
    </p:spTree>
    <p:extLst>
      <p:ext uri="{BB962C8B-B14F-4D97-AF65-F5344CB8AC3E}">
        <p14:creationId xmlns:p14="http://schemas.microsoft.com/office/powerpoint/2010/main" val="642825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ild_vollflächig">
    <p:spTree>
      <p:nvGrpSpPr>
        <p:cNvPr id="1" name=""/>
        <p:cNvGrpSpPr/>
        <p:nvPr/>
      </p:nvGrpSpPr>
      <p:grpSpPr>
        <a:xfrm>
          <a:off x="0" y="0"/>
          <a:ext cx="0" cy="0"/>
          <a:chOff x="0" y="0"/>
          <a:chExt cx="0" cy="0"/>
        </a:xfrm>
      </p:grpSpPr>
      <p:sp>
        <p:nvSpPr>
          <p:cNvPr id="7" name="Bildplatzhalter 6"/>
          <p:cNvSpPr>
            <a:spLocks noGrp="1"/>
          </p:cNvSpPr>
          <p:nvPr>
            <p:ph type="pic" sz="quarter" idx="10" hasCustomPrompt="1"/>
          </p:nvPr>
        </p:nvSpPr>
        <p:spPr>
          <a:xfrm>
            <a:off x="0" y="1052007"/>
            <a:ext cx="9144000" cy="3643980"/>
          </a:xfrm>
        </p:spPr>
        <p:txBody>
          <a:bodyPr>
            <a:normAutofit/>
          </a:bodyPr>
          <a:lstStyle>
            <a:lvl1pPr marL="0" indent="0">
              <a:buNone/>
              <a:defRPr sz="1400">
                <a:solidFill>
                  <a:srgbClr val="FFFFFF"/>
                </a:solidFill>
                <a:latin typeface="TheSans UHH"/>
              </a:defRPr>
            </a:lvl1pPr>
          </a:lstStyle>
          <a:p>
            <a:r>
              <a:rPr lang="de-DE"/>
              <a:t>Bild einfügen</a:t>
            </a:r>
          </a:p>
        </p:txBody>
      </p:sp>
      <p:sp>
        <p:nvSpPr>
          <p:cNvPr id="13" name="Title 12">
            <a:extLst>
              <a:ext uri="{FF2B5EF4-FFF2-40B4-BE49-F238E27FC236}">
                <a16:creationId xmlns:a16="http://schemas.microsoft.com/office/drawing/2014/main" id="{48FB85F0-F331-4841-A9B5-4E6DF0CDB2C9}"/>
              </a:ext>
            </a:extLst>
          </p:cNvPr>
          <p:cNvSpPr>
            <a:spLocks noGrp="1"/>
          </p:cNvSpPr>
          <p:nvPr>
            <p:ph type="title"/>
          </p:nvPr>
        </p:nvSpPr>
        <p:spPr/>
        <p:txBody>
          <a:bodyPr/>
          <a:lstStyle/>
          <a:p>
            <a:r>
              <a:rPr lang="en-US"/>
              <a:t>Click to edit Master title style</a:t>
            </a:r>
          </a:p>
        </p:txBody>
      </p:sp>
      <p:sp>
        <p:nvSpPr>
          <p:cNvPr id="23" name="Date Placeholder 22">
            <a:extLst>
              <a:ext uri="{FF2B5EF4-FFF2-40B4-BE49-F238E27FC236}">
                <a16:creationId xmlns:a16="http://schemas.microsoft.com/office/drawing/2014/main" id="{58518806-BA1A-4038-BB14-0D70CDCF3D89}"/>
              </a:ext>
            </a:extLst>
          </p:cNvPr>
          <p:cNvSpPr>
            <a:spLocks noGrp="1"/>
          </p:cNvSpPr>
          <p:nvPr>
            <p:ph type="dt" sz="half" idx="11"/>
          </p:nvPr>
        </p:nvSpPr>
        <p:spPr/>
        <p:txBody>
          <a:bodyPr/>
          <a:lstStyle/>
          <a:p>
            <a:fld id="{D4F6A11B-55B1-5D4B-9350-0E6D16AFC94B}" type="datetime1">
              <a:rPr lang="de-DE" smtClean="0"/>
              <a:t>05.05.2023</a:t>
            </a:fld>
            <a:endParaRPr lang="de-DE"/>
          </a:p>
        </p:txBody>
      </p:sp>
      <p:sp>
        <p:nvSpPr>
          <p:cNvPr id="24" name="Footer Placeholder 23">
            <a:extLst>
              <a:ext uri="{FF2B5EF4-FFF2-40B4-BE49-F238E27FC236}">
                <a16:creationId xmlns:a16="http://schemas.microsoft.com/office/drawing/2014/main" id="{5CF11A08-5DB1-43D9-88E3-9B83489E5251}"/>
              </a:ext>
            </a:extLst>
          </p:cNvPr>
          <p:cNvSpPr>
            <a:spLocks noGrp="1"/>
          </p:cNvSpPr>
          <p:nvPr>
            <p:ph type="ftr" sz="quarter" idx="12"/>
          </p:nvPr>
        </p:nvSpPr>
        <p:spPr/>
        <p:txBody>
          <a:bodyPr/>
          <a:lstStyle/>
          <a:p>
            <a:r>
              <a:rPr lang="de-DE"/>
              <a:t>Titel</a:t>
            </a:r>
          </a:p>
        </p:txBody>
      </p:sp>
      <p:sp>
        <p:nvSpPr>
          <p:cNvPr id="25" name="Slide Number Placeholder 24">
            <a:extLst>
              <a:ext uri="{FF2B5EF4-FFF2-40B4-BE49-F238E27FC236}">
                <a16:creationId xmlns:a16="http://schemas.microsoft.com/office/drawing/2014/main" id="{7DDD1C81-A9CA-480B-B768-0720E770AA0B}"/>
              </a:ext>
            </a:extLst>
          </p:cNvPr>
          <p:cNvSpPr>
            <a:spLocks noGrp="1"/>
          </p:cNvSpPr>
          <p:nvPr>
            <p:ph type="sldNum" sz="quarter" idx="13"/>
          </p:nvPr>
        </p:nvSpPr>
        <p:spPr/>
        <p:txBody>
          <a:bodyPr/>
          <a:lstStyle/>
          <a:p>
            <a:fld id="{3E01A2B2-10AD-754B-9B4C-E5B6FED423D0}" type="slidenum">
              <a:rPr lang="de-DE" smtClean="0"/>
              <a:pPr/>
              <a:t>‹Nr.›</a:t>
            </a:fld>
            <a:endParaRPr lang="de-DE"/>
          </a:p>
        </p:txBody>
      </p:sp>
    </p:spTree>
    <p:extLst>
      <p:ext uri="{BB962C8B-B14F-4D97-AF65-F5344CB8AC3E}">
        <p14:creationId xmlns:p14="http://schemas.microsoft.com/office/powerpoint/2010/main" val="1227353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Leerseite">
    <p:spTree>
      <p:nvGrpSpPr>
        <p:cNvPr id="1" name=""/>
        <p:cNvGrpSpPr/>
        <p:nvPr/>
      </p:nvGrpSpPr>
      <p:grpSpPr>
        <a:xfrm>
          <a:off x="0" y="0"/>
          <a:ext cx="0" cy="0"/>
          <a:chOff x="0" y="0"/>
          <a:chExt cx="0" cy="0"/>
        </a:xfrm>
      </p:grpSpPr>
      <p:cxnSp>
        <p:nvCxnSpPr>
          <p:cNvPr id="6" name="Gerade Verbindung 5"/>
          <p:cNvCxnSpPr/>
          <p:nvPr userDrawn="1"/>
        </p:nvCxnSpPr>
        <p:spPr>
          <a:xfrm>
            <a:off x="0" y="1059582"/>
            <a:ext cx="9144000" cy="0"/>
          </a:xfrm>
          <a:prstGeom prst="line">
            <a:avLst/>
          </a:prstGeom>
          <a:ln w="25400">
            <a:solidFill>
              <a:srgbClr val="009CD1"/>
            </a:solidFill>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69F82323-780D-4E8E-AEA2-0D9976BC1E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260E44-83CF-4625-AA00-53DBF363D462}"/>
              </a:ext>
            </a:extLst>
          </p:cNvPr>
          <p:cNvSpPr>
            <a:spLocks noGrp="1"/>
          </p:cNvSpPr>
          <p:nvPr>
            <p:ph type="dt" sz="half" idx="10"/>
          </p:nvPr>
        </p:nvSpPr>
        <p:spPr/>
        <p:txBody>
          <a:bodyPr/>
          <a:lstStyle/>
          <a:p>
            <a:fld id="{BBAA96DD-6AC0-5146-850C-6B4BAB2E0292}" type="datetime1">
              <a:rPr lang="de-DE" smtClean="0"/>
              <a:t>05.05.2023</a:t>
            </a:fld>
            <a:endParaRPr lang="de-DE"/>
          </a:p>
        </p:txBody>
      </p:sp>
      <p:sp>
        <p:nvSpPr>
          <p:cNvPr id="4" name="Footer Placeholder 3">
            <a:extLst>
              <a:ext uri="{FF2B5EF4-FFF2-40B4-BE49-F238E27FC236}">
                <a16:creationId xmlns:a16="http://schemas.microsoft.com/office/drawing/2014/main" id="{FD1689ED-9455-48A9-81F9-8EA746A0AA3D}"/>
              </a:ext>
            </a:extLst>
          </p:cNvPr>
          <p:cNvSpPr>
            <a:spLocks noGrp="1"/>
          </p:cNvSpPr>
          <p:nvPr>
            <p:ph type="ftr" sz="quarter" idx="11"/>
          </p:nvPr>
        </p:nvSpPr>
        <p:spPr/>
        <p:txBody>
          <a:bodyPr/>
          <a:lstStyle/>
          <a:p>
            <a:r>
              <a:rPr lang="de-DE"/>
              <a:t>Titel</a:t>
            </a:r>
          </a:p>
        </p:txBody>
      </p:sp>
      <p:sp>
        <p:nvSpPr>
          <p:cNvPr id="5" name="Slide Number Placeholder 4">
            <a:extLst>
              <a:ext uri="{FF2B5EF4-FFF2-40B4-BE49-F238E27FC236}">
                <a16:creationId xmlns:a16="http://schemas.microsoft.com/office/drawing/2014/main" id="{A2900AB6-2D92-4838-B899-BC191E3D030F}"/>
              </a:ext>
            </a:extLst>
          </p:cNvPr>
          <p:cNvSpPr>
            <a:spLocks noGrp="1"/>
          </p:cNvSpPr>
          <p:nvPr>
            <p:ph type="sldNum" sz="quarter" idx="12"/>
          </p:nvPr>
        </p:nvSpPr>
        <p:spPr/>
        <p:txBody>
          <a:bodyPr/>
          <a:lstStyle/>
          <a:p>
            <a:fld id="{3E01A2B2-10AD-754B-9B4C-E5B6FED423D0}" type="slidenum">
              <a:rPr lang="de-DE" smtClean="0"/>
              <a:pPr/>
              <a:t>‹Nr.›</a:t>
            </a:fld>
            <a:endParaRPr lang="de-DE"/>
          </a:p>
        </p:txBody>
      </p:sp>
    </p:spTree>
    <p:extLst>
      <p:ext uri="{BB962C8B-B14F-4D97-AF65-F5344CB8AC3E}">
        <p14:creationId xmlns:p14="http://schemas.microsoft.com/office/powerpoint/2010/main" val="1965069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Zwei_Bilder">
    <p:spTree>
      <p:nvGrpSpPr>
        <p:cNvPr id="1" name=""/>
        <p:cNvGrpSpPr/>
        <p:nvPr/>
      </p:nvGrpSpPr>
      <p:grpSpPr>
        <a:xfrm>
          <a:off x="0" y="0"/>
          <a:ext cx="0" cy="0"/>
          <a:chOff x="0" y="0"/>
          <a:chExt cx="0" cy="0"/>
        </a:xfrm>
      </p:grpSpPr>
      <p:sp>
        <p:nvSpPr>
          <p:cNvPr id="16" name="Bildplatzhalter 15"/>
          <p:cNvSpPr>
            <a:spLocks noGrp="1"/>
          </p:cNvSpPr>
          <p:nvPr>
            <p:ph type="pic" sz="quarter" idx="10" hasCustomPrompt="1"/>
          </p:nvPr>
        </p:nvSpPr>
        <p:spPr>
          <a:xfrm>
            <a:off x="0" y="1052514"/>
            <a:ext cx="4572000" cy="3649661"/>
          </a:xfrm>
        </p:spPr>
        <p:txBody>
          <a:bodyPr>
            <a:normAutofit/>
          </a:bodyPr>
          <a:lstStyle>
            <a:lvl1pPr marL="0" indent="0">
              <a:buNone/>
              <a:defRPr sz="1400">
                <a:solidFill>
                  <a:srgbClr val="FFFFFF"/>
                </a:solidFill>
                <a:latin typeface="TheSans UHH"/>
              </a:defRPr>
            </a:lvl1pPr>
          </a:lstStyle>
          <a:p>
            <a:r>
              <a:rPr lang="de-DE"/>
              <a:t>Bild einfügen</a:t>
            </a:r>
          </a:p>
        </p:txBody>
      </p:sp>
      <p:sp>
        <p:nvSpPr>
          <p:cNvPr id="18" name="Bildplatzhalter 17"/>
          <p:cNvSpPr>
            <a:spLocks noGrp="1"/>
          </p:cNvSpPr>
          <p:nvPr>
            <p:ph type="pic" sz="quarter" idx="11" hasCustomPrompt="1"/>
          </p:nvPr>
        </p:nvSpPr>
        <p:spPr>
          <a:xfrm>
            <a:off x="4572001" y="1052514"/>
            <a:ext cx="4572000" cy="3649661"/>
          </a:xfrm>
        </p:spPr>
        <p:txBody>
          <a:bodyPr>
            <a:normAutofit/>
          </a:bodyPr>
          <a:lstStyle>
            <a:lvl1pPr marL="0" indent="0">
              <a:buNone/>
              <a:defRPr sz="1400">
                <a:solidFill>
                  <a:srgbClr val="FFFFFF"/>
                </a:solidFill>
                <a:latin typeface="TheSans UHH"/>
              </a:defRPr>
            </a:lvl1pPr>
          </a:lstStyle>
          <a:p>
            <a:r>
              <a:rPr lang="de-DE"/>
              <a:t>Bild einfügen</a:t>
            </a:r>
          </a:p>
        </p:txBody>
      </p:sp>
      <p:sp>
        <p:nvSpPr>
          <p:cNvPr id="2" name="Title 1">
            <a:extLst>
              <a:ext uri="{FF2B5EF4-FFF2-40B4-BE49-F238E27FC236}">
                <a16:creationId xmlns:a16="http://schemas.microsoft.com/office/drawing/2014/main" id="{ABC97DA4-D298-431B-9E34-0E958DAB4F1C}"/>
              </a:ext>
            </a:extLst>
          </p:cNvPr>
          <p:cNvSpPr>
            <a:spLocks noGrp="1"/>
          </p:cNvSpPr>
          <p:nvPr>
            <p:ph type="title"/>
          </p:nvPr>
        </p:nvSpPr>
        <p:spPr/>
        <p:txBody>
          <a:bodyPr/>
          <a:lstStyle/>
          <a:p>
            <a:r>
              <a:rPr lang="en-US"/>
              <a:t>Click to edit Master title style</a:t>
            </a:r>
          </a:p>
        </p:txBody>
      </p:sp>
      <p:sp>
        <p:nvSpPr>
          <p:cNvPr id="22" name="Date Placeholder 21">
            <a:extLst>
              <a:ext uri="{FF2B5EF4-FFF2-40B4-BE49-F238E27FC236}">
                <a16:creationId xmlns:a16="http://schemas.microsoft.com/office/drawing/2014/main" id="{6094C2A0-F71A-491D-BC74-4D1EF5E1521E}"/>
              </a:ext>
            </a:extLst>
          </p:cNvPr>
          <p:cNvSpPr>
            <a:spLocks noGrp="1"/>
          </p:cNvSpPr>
          <p:nvPr>
            <p:ph type="dt" sz="half" idx="12"/>
          </p:nvPr>
        </p:nvSpPr>
        <p:spPr/>
        <p:txBody>
          <a:bodyPr/>
          <a:lstStyle/>
          <a:p>
            <a:fld id="{6678C48D-6805-7040-9455-73342D0D90A1}" type="datetime1">
              <a:rPr lang="de-DE" smtClean="0"/>
              <a:t>05.05.2023</a:t>
            </a:fld>
            <a:endParaRPr lang="de-DE"/>
          </a:p>
        </p:txBody>
      </p:sp>
      <p:sp>
        <p:nvSpPr>
          <p:cNvPr id="23" name="Footer Placeholder 22">
            <a:extLst>
              <a:ext uri="{FF2B5EF4-FFF2-40B4-BE49-F238E27FC236}">
                <a16:creationId xmlns:a16="http://schemas.microsoft.com/office/drawing/2014/main" id="{B9528050-5257-497E-979D-03CD86616BFB}"/>
              </a:ext>
            </a:extLst>
          </p:cNvPr>
          <p:cNvSpPr>
            <a:spLocks noGrp="1"/>
          </p:cNvSpPr>
          <p:nvPr>
            <p:ph type="ftr" sz="quarter" idx="13"/>
          </p:nvPr>
        </p:nvSpPr>
        <p:spPr/>
        <p:txBody>
          <a:bodyPr/>
          <a:lstStyle/>
          <a:p>
            <a:r>
              <a:rPr lang="de-DE"/>
              <a:t>Titel</a:t>
            </a:r>
          </a:p>
        </p:txBody>
      </p:sp>
      <p:sp>
        <p:nvSpPr>
          <p:cNvPr id="24" name="Slide Number Placeholder 23">
            <a:extLst>
              <a:ext uri="{FF2B5EF4-FFF2-40B4-BE49-F238E27FC236}">
                <a16:creationId xmlns:a16="http://schemas.microsoft.com/office/drawing/2014/main" id="{0099EDDF-1E71-471F-8E70-25F2FA9C1906}"/>
              </a:ext>
            </a:extLst>
          </p:cNvPr>
          <p:cNvSpPr>
            <a:spLocks noGrp="1"/>
          </p:cNvSpPr>
          <p:nvPr>
            <p:ph type="sldNum" sz="quarter" idx="14"/>
          </p:nvPr>
        </p:nvSpPr>
        <p:spPr/>
        <p:txBody>
          <a:bodyPr/>
          <a:lstStyle/>
          <a:p>
            <a:fld id="{3E01A2B2-10AD-754B-9B4C-E5B6FED423D0}" type="slidenum">
              <a:rPr lang="de-DE" smtClean="0"/>
              <a:pPr/>
              <a:t>‹Nr.›</a:t>
            </a:fld>
            <a:endParaRPr lang="de-DE"/>
          </a:p>
        </p:txBody>
      </p:sp>
    </p:spTree>
    <p:extLst>
      <p:ext uri="{BB962C8B-B14F-4D97-AF65-F5344CB8AC3E}">
        <p14:creationId xmlns:p14="http://schemas.microsoft.com/office/powerpoint/2010/main" val="3738113053"/>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a_einfarbiger_HG_Steingrau">
    <p:spTree>
      <p:nvGrpSpPr>
        <p:cNvPr id="1" name=""/>
        <p:cNvGrpSpPr/>
        <p:nvPr/>
      </p:nvGrpSpPr>
      <p:grpSpPr>
        <a:xfrm>
          <a:off x="0" y="0"/>
          <a:ext cx="0" cy="0"/>
          <a:chOff x="0" y="0"/>
          <a:chExt cx="0" cy="0"/>
        </a:xfrm>
      </p:grpSpPr>
      <p:sp>
        <p:nvSpPr>
          <p:cNvPr id="2" name="Rechteck 1"/>
          <p:cNvSpPr/>
          <p:nvPr userDrawn="1"/>
        </p:nvSpPr>
        <p:spPr>
          <a:xfrm>
            <a:off x="0" y="1052007"/>
            <a:ext cx="9144000" cy="3656518"/>
          </a:xfrm>
          <a:prstGeom prst="rect">
            <a:avLst/>
          </a:prstGeom>
          <a:gradFill>
            <a:gsLst>
              <a:gs pos="0">
                <a:schemeClr val="accent1">
                  <a:tint val="100000"/>
                  <a:shade val="100000"/>
                  <a:satMod val="130000"/>
                </a:schemeClr>
              </a:gs>
              <a:gs pos="0">
                <a:srgbClr val="3B515B"/>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itle 5">
            <a:extLst>
              <a:ext uri="{FF2B5EF4-FFF2-40B4-BE49-F238E27FC236}">
                <a16:creationId xmlns:a16="http://schemas.microsoft.com/office/drawing/2014/main" id="{234E827E-0D9B-4574-84E3-1F329B6A161D}"/>
              </a:ext>
            </a:extLst>
          </p:cNvPr>
          <p:cNvSpPr>
            <a:spLocks noGrp="1"/>
          </p:cNvSpPr>
          <p:nvPr>
            <p:ph type="title"/>
          </p:nvPr>
        </p:nvSpPr>
        <p:spPr/>
        <p:txBody>
          <a:bodyPr/>
          <a:lstStyle/>
          <a:p>
            <a:r>
              <a:rPr lang="en-US"/>
              <a:t>Click to edit Master title style</a:t>
            </a:r>
          </a:p>
        </p:txBody>
      </p:sp>
      <p:sp>
        <p:nvSpPr>
          <p:cNvPr id="7" name="Date Placeholder 6">
            <a:extLst>
              <a:ext uri="{FF2B5EF4-FFF2-40B4-BE49-F238E27FC236}">
                <a16:creationId xmlns:a16="http://schemas.microsoft.com/office/drawing/2014/main" id="{2D310AEF-E5A3-400F-951C-081343D8037A}"/>
              </a:ext>
            </a:extLst>
          </p:cNvPr>
          <p:cNvSpPr>
            <a:spLocks noGrp="1"/>
          </p:cNvSpPr>
          <p:nvPr>
            <p:ph type="dt" sz="half" idx="10"/>
          </p:nvPr>
        </p:nvSpPr>
        <p:spPr/>
        <p:txBody>
          <a:bodyPr/>
          <a:lstStyle/>
          <a:p>
            <a:fld id="{F69F0872-A37F-A240-B7C8-16AAE0284530}" type="datetime1">
              <a:rPr lang="de-DE" smtClean="0"/>
              <a:t>05.05.2023</a:t>
            </a:fld>
            <a:endParaRPr lang="de-DE"/>
          </a:p>
        </p:txBody>
      </p:sp>
      <p:sp>
        <p:nvSpPr>
          <p:cNvPr id="8" name="Footer Placeholder 7">
            <a:extLst>
              <a:ext uri="{FF2B5EF4-FFF2-40B4-BE49-F238E27FC236}">
                <a16:creationId xmlns:a16="http://schemas.microsoft.com/office/drawing/2014/main" id="{F767BB46-01BF-4A57-A10A-A0F85A2B15DA}"/>
              </a:ext>
            </a:extLst>
          </p:cNvPr>
          <p:cNvSpPr>
            <a:spLocks noGrp="1"/>
          </p:cNvSpPr>
          <p:nvPr>
            <p:ph type="ftr" sz="quarter" idx="11"/>
          </p:nvPr>
        </p:nvSpPr>
        <p:spPr/>
        <p:txBody>
          <a:bodyPr/>
          <a:lstStyle/>
          <a:p>
            <a:r>
              <a:rPr lang="de-DE"/>
              <a:t>Titel</a:t>
            </a:r>
          </a:p>
        </p:txBody>
      </p:sp>
      <p:sp>
        <p:nvSpPr>
          <p:cNvPr id="9" name="Slide Number Placeholder 8">
            <a:extLst>
              <a:ext uri="{FF2B5EF4-FFF2-40B4-BE49-F238E27FC236}">
                <a16:creationId xmlns:a16="http://schemas.microsoft.com/office/drawing/2014/main" id="{90BF2715-16F7-4726-802C-D6A33091DCB3}"/>
              </a:ext>
            </a:extLst>
          </p:cNvPr>
          <p:cNvSpPr>
            <a:spLocks noGrp="1"/>
          </p:cNvSpPr>
          <p:nvPr>
            <p:ph type="sldNum" sz="quarter" idx="12"/>
          </p:nvPr>
        </p:nvSpPr>
        <p:spPr/>
        <p:txBody>
          <a:bodyPr/>
          <a:lstStyle/>
          <a:p>
            <a:fld id="{3E01A2B2-10AD-754B-9B4C-E5B6FED423D0}" type="slidenum">
              <a:rPr lang="de-DE" smtClean="0"/>
              <a:pPr/>
              <a:t>‹Nr.›</a:t>
            </a:fld>
            <a:endParaRPr lang="de-DE"/>
          </a:p>
        </p:txBody>
      </p:sp>
    </p:spTree>
    <p:extLst>
      <p:ext uri="{BB962C8B-B14F-4D97-AF65-F5344CB8AC3E}">
        <p14:creationId xmlns:p14="http://schemas.microsoft.com/office/powerpoint/2010/main" val="2995622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b_einfarbiger_HG_Blau">
    <p:spTree>
      <p:nvGrpSpPr>
        <p:cNvPr id="1" name=""/>
        <p:cNvGrpSpPr/>
        <p:nvPr/>
      </p:nvGrpSpPr>
      <p:grpSpPr>
        <a:xfrm>
          <a:off x="0" y="0"/>
          <a:ext cx="0" cy="0"/>
          <a:chOff x="0" y="0"/>
          <a:chExt cx="0" cy="0"/>
        </a:xfrm>
      </p:grpSpPr>
      <p:sp>
        <p:nvSpPr>
          <p:cNvPr id="2" name="Rechteck 1"/>
          <p:cNvSpPr/>
          <p:nvPr userDrawn="1"/>
        </p:nvSpPr>
        <p:spPr>
          <a:xfrm>
            <a:off x="0" y="1052007"/>
            <a:ext cx="9144000" cy="3656518"/>
          </a:xfrm>
          <a:prstGeom prst="rect">
            <a:avLst/>
          </a:prstGeom>
          <a:solidFill>
            <a:srgbClr val="009C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Date Placeholder 2">
            <a:extLst>
              <a:ext uri="{FF2B5EF4-FFF2-40B4-BE49-F238E27FC236}">
                <a16:creationId xmlns:a16="http://schemas.microsoft.com/office/drawing/2014/main" id="{B36B22B9-B906-40E4-A497-A3D86DACE8B6}"/>
              </a:ext>
            </a:extLst>
          </p:cNvPr>
          <p:cNvSpPr>
            <a:spLocks noGrp="1"/>
          </p:cNvSpPr>
          <p:nvPr>
            <p:ph type="dt" sz="half" idx="10"/>
          </p:nvPr>
        </p:nvSpPr>
        <p:spPr/>
        <p:txBody>
          <a:bodyPr/>
          <a:lstStyle/>
          <a:p>
            <a:fld id="{E5B0B5E1-B1A0-A942-8BD9-0739FE0146F6}" type="datetime1">
              <a:rPr lang="de-DE" smtClean="0"/>
              <a:t>05.05.2023</a:t>
            </a:fld>
            <a:endParaRPr lang="de-DE"/>
          </a:p>
        </p:txBody>
      </p:sp>
      <p:sp>
        <p:nvSpPr>
          <p:cNvPr id="4" name="Footer Placeholder 3">
            <a:extLst>
              <a:ext uri="{FF2B5EF4-FFF2-40B4-BE49-F238E27FC236}">
                <a16:creationId xmlns:a16="http://schemas.microsoft.com/office/drawing/2014/main" id="{76654884-CD5C-4B10-A9FD-4FA47E390E31}"/>
              </a:ext>
            </a:extLst>
          </p:cNvPr>
          <p:cNvSpPr>
            <a:spLocks noGrp="1"/>
          </p:cNvSpPr>
          <p:nvPr>
            <p:ph type="ftr" sz="quarter" idx="11"/>
          </p:nvPr>
        </p:nvSpPr>
        <p:spPr/>
        <p:txBody>
          <a:bodyPr/>
          <a:lstStyle/>
          <a:p>
            <a:r>
              <a:rPr lang="de-DE"/>
              <a:t>Titel</a:t>
            </a:r>
          </a:p>
        </p:txBody>
      </p:sp>
      <p:sp>
        <p:nvSpPr>
          <p:cNvPr id="5" name="Slide Number Placeholder 4">
            <a:extLst>
              <a:ext uri="{FF2B5EF4-FFF2-40B4-BE49-F238E27FC236}">
                <a16:creationId xmlns:a16="http://schemas.microsoft.com/office/drawing/2014/main" id="{9682FBF1-E6CC-4626-BB4F-EA9FA8E0CDC7}"/>
              </a:ext>
            </a:extLst>
          </p:cNvPr>
          <p:cNvSpPr>
            <a:spLocks noGrp="1"/>
          </p:cNvSpPr>
          <p:nvPr>
            <p:ph type="sldNum" sz="quarter" idx="12"/>
          </p:nvPr>
        </p:nvSpPr>
        <p:spPr/>
        <p:txBody>
          <a:bodyPr/>
          <a:lstStyle/>
          <a:p>
            <a:fld id="{3E01A2B2-10AD-754B-9B4C-E5B6FED423D0}" type="slidenum">
              <a:rPr lang="de-DE" smtClean="0"/>
              <a:pPr/>
              <a:t>‹Nr.›</a:t>
            </a:fld>
            <a:endParaRPr lang="de-DE"/>
          </a:p>
        </p:txBody>
      </p:sp>
      <p:sp>
        <p:nvSpPr>
          <p:cNvPr id="6" name="Title 5">
            <a:extLst>
              <a:ext uri="{FF2B5EF4-FFF2-40B4-BE49-F238E27FC236}">
                <a16:creationId xmlns:a16="http://schemas.microsoft.com/office/drawing/2014/main" id="{973A8C0A-2450-4B61-A01F-E8314706211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73842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a_Headline_und_Text">
    <p:spTree>
      <p:nvGrpSpPr>
        <p:cNvPr id="1" name=""/>
        <p:cNvGrpSpPr/>
        <p:nvPr/>
      </p:nvGrpSpPr>
      <p:grpSpPr>
        <a:xfrm>
          <a:off x="0" y="0"/>
          <a:ext cx="0" cy="0"/>
          <a:chOff x="0" y="0"/>
          <a:chExt cx="0" cy="0"/>
        </a:xfrm>
      </p:grpSpPr>
      <p:cxnSp>
        <p:nvCxnSpPr>
          <p:cNvPr id="6" name="Gerade Verbindung 5"/>
          <p:cNvCxnSpPr/>
          <p:nvPr userDrawn="1"/>
        </p:nvCxnSpPr>
        <p:spPr>
          <a:xfrm>
            <a:off x="0" y="1059582"/>
            <a:ext cx="9144000" cy="0"/>
          </a:xfrm>
          <a:prstGeom prst="line">
            <a:avLst/>
          </a:prstGeom>
          <a:ln w="25400">
            <a:solidFill>
              <a:srgbClr val="009CD1"/>
            </a:solidFill>
          </a:ln>
          <a:effectLst/>
        </p:spPr>
        <p:style>
          <a:lnRef idx="2">
            <a:schemeClr val="accent1"/>
          </a:lnRef>
          <a:fillRef idx="0">
            <a:schemeClr val="accent1"/>
          </a:fillRef>
          <a:effectRef idx="1">
            <a:schemeClr val="accent1"/>
          </a:effectRef>
          <a:fontRef idx="minor">
            <a:schemeClr val="tx1"/>
          </a:fontRef>
        </p:style>
      </p:cxnSp>
      <p:sp>
        <p:nvSpPr>
          <p:cNvPr id="10" name="Textplatzhalter 9"/>
          <p:cNvSpPr>
            <a:spLocks noGrp="1"/>
          </p:cNvSpPr>
          <p:nvPr>
            <p:ph type="body" sz="quarter" idx="13"/>
          </p:nvPr>
        </p:nvSpPr>
        <p:spPr>
          <a:xfrm>
            <a:off x="214769" y="1203598"/>
            <a:ext cx="8533695" cy="503882"/>
          </a:xfrm>
        </p:spPr>
        <p:txBody>
          <a:bodyPr>
            <a:normAutofit/>
          </a:bodyPr>
          <a:lstStyle>
            <a:lvl1pPr marL="0" indent="0">
              <a:buNone/>
              <a:defRPr sz="2600">
                <a:latin typeface="TheSans UHH Bold Caps"/>
              </a:defRPr>
            </a:lvl1pPr>
            <a:lvl2pPr>
              <a:defRPr sz="2600">
                <a:latin typeface="TheSans UHH Bold Caps"/>
              </a:defRPr>
            </a:lvl2pPr>
            <a:lvl3pPr>
              <a:defRPr sz="2600">
                <a:latin typeface="TheSans UHH Bold Caps"/>
              </a:defRPr>
            </a:lvl3pPr>
            <a:lvl4pPr>
              <a:defRPr sz="2600">
                <a:latin typeface="TheSans UHH Bold Caps"/>
              </a:defRPr>
            </a:lvl4pPr>
            <a:lvl5pPr>
              <a:defRPr sz="2600">
                <a:latin typeface="TheSans UHH Bold Caps"/>
              </a:defRPr>
            </a:lvl5pPr>
          </a:lstStyle>
          <a:p>
            <a:pPr lvl="0"/>
            <a:r>
              <a:rPr lang="de-DE"/>
              <a:t>Mastertextformat bearbeiten</a:t>
            </a:r>
          </a:p>
        </p:txBody>
      </p:sp>
      <p:sp>
        <p:nvSpPr>
          <p:cNvPr id="11" name="Textplatzhalter 9"/>
          <p:cNvSpPr>
            <a:spLocks noGrp="1"/>
          </p:cNvSpPr>
          <p:nvPr>
            <p:ph type="body" sz="quarter" idx="14"/>
          </p:nvPr>
        </p:nvSpPr>
        <p:spPr>
          <a:xfrm>
            <a:off x="214769" y="1779662"/>
            <a:ext cx="8533695" cy="2880320"/>
          </a:xfrm>
        </p:spPr>
        <p:txBody>
          <a:bodyPr>
            <a:normAutofit/>
          </a:bodyPr>
          <a:lstStyle>
            <a:lvl1pPr marL="0" indent="0">
              <a:buNone/>
              <a:defRPr sz="2000">
                <a:latin typeface="TheSans UHH"/>
              </a:defRPr>
            </a:lvl1pPr>
            <a:lvl2pPr>
              <a:defRPr sz="2600">
                <a:latin typeface="TheSans UHH Bold Caps"/>
              </a:defRPr>
            </a:lvl2pPr>
            <a:lvl3pPr>
              <a:defRPr sz="2600">
                <a:latin typeface="TheSans UHH Bold Caps"/>
              </a:defRPr>
            </a:lvl3pPr>
            <a:lvl4pPr>
              <a:defRPr sz="2600">
                <a:latin typeface="TheSans UHH Bold Caps"/>
              </a:defRPr>
            </a:lvl4pPr>
            <a:lvl5pPr>
              <a:defRPr sz="2600">
                <a:latin typeface="TheSans UHH Bold Caps"/>
              </a:defRPr>
            </a:lvl5pPr>
          </a:lstStyle>
          <a:p>
            <a:pPr lvl="0"/>
            <a:r>
              <a:rPr lang="de-DE"/>
              <a:t>Mastertextformat bearbeiten</a:t>
            </a:r>
          </a:p>
        </p:txBody>
      </p:sp>
      <p:sp>
        <p:nvSpPr>
          <p:cNvPr id="2" name="Title 1">
            <a:extLst>
              <a:ext uri="{FF2B5EF4-FFF2-40B4-BE49-F238E27FC236}">
                <a16:creationId xmlns:a16="http://schemas.microsoft.com/office/drawing/2014/main" id="{AE65EC9C-B84C-4D9B-9714-1F521F0435C2}"/>
              </a:ext>
            </a:extLst>
          </p:cNvPr>
          <p:cNvSpPr>
            <a:spLocks noGrp="1"/>
          </p:cNvSpPr>
          <p:nvPr>
            <p:ph type="title"/>
          </p:nvPr>
        </p:nvSpPr>
        <p:spPr/>
        <p:txBody>
          <a:bodyPr/>
          <a:lstStyle/>
          <a:p>
            <a:r>
              <a:rPr lang="en-US"/>
              <a:t>Click to edit Master title style</a:t>
            </a:r>
          </a:p>
        </p:txBody>
      </p:sp>
      <p:sp>
        <p:nvSpPr>
          <p:cNvPr id="12" name="Date Placeholder 11">
            <a:extLst>
              <a:ext uri="{FF2B5EF4-FFF2-40B4-BE49-F238E27FC236}">
                <a16:creationId xmlns:a16="http://schemas.microsoft.com/office/drawing/2014/main" id="{ECE5B285-BBC5-4AA5-869F-91F07AEA61DB}"/>
              </a:ext>
            </a:extLst>
          </p:cNvPr>
          <p:cNvSpPr>
            <a:spLocks noGrp="1"/>
          </p:cNvSpPr>
          <p:nvPr>
            <p:ph type="dt" sz="half" idx="15"/>
          </p:nvPr>
        </p:nvSpPr>
        <p:spPr/>
        <p:txBody>
          <a:bodyPr/>
          <a:lstStyle/>
          <a:p>
            <a:fld id="{D8EDA4E5-68CE-6D49-A98A-FEC4DAAD0ADB}" type="datetime1">
              <a:rPr lang="de-DE" smtClean="0"/>
              <a:t>05.05.2023</a:t>
            </a:fld>
            <a:endParaRPr lang="de-DE"/>
          </a:p>
        </p:txBody>
      </p:sp>
      <p:sp>
        <p:nvSpPr>
          <p:cNvPr id="13" name="Footer Placeholder 12">
            <a:extLst>
              <a:ext uri="{FF2B5EF4-FFF2-40B4-BE49-F238E27FC236}">
                <a16:creationId xmlns:a16="http://schemas.microsoft.com/office/drawing/2014/main" id="{4F839E60-97FA-46BF-B6CB-CBB9E9C641CF}"/>
              </a:ext>
            </a:extLst>
          </p:cNvPr>
          <p:cNvSpPr>
            <a:spLocks noGrp="1"/>
          </p:cNvSpPr>
          <p:nvPr>
            <p:ph type="ftr" sz="quarter" idx="16"/>
          </p:nvPr>
        </p:nvSpPr>
        <p:spPr/>
        <p:txBody>
          <a:bodyPr/>
          <a:lstStyle/>
          <a:p>
            <a:r>
              <a:rPr lang="de-DE"/>
              <a:t>Titel</a:t>
            </a:r>
          </a:p>
        </p:txBody>
      </p:sp>
      <p:sp>
        <p:nvSpPr>
          <p:cNvPr id="14" name="Slide Number Placeholder 13">
            <a:extLst>
              <a:ext uri="{FF2B5EF4-FFF2-40B4-BE49-F238E27FC236}">
                <a16:creationId xmlns:a16="http://schemas.microsoft.com/office/drawing/2014/main" id="{F9AA9460-6711-4A3B-B4D5-747DCA0736E6}"/>
              </a:ext>
            </a:extLst>
          </p:cNvPr>
          <p:cNvSpPr>
            <a:spLocks noGrp="1"/>
          </p:cNvSpPr>
          <p:nvPr>
            <p:ph type="sldNum" sz="quarter" idx="17"/>
          </p:nvPr>
        </p:nvSpPr>
        <p:spPr/>
        <p:txBody>
          <a:bodyPr/>
          <a:lstStyle/>
          <a:p>
            <a:fld id="{3E01A2B2-10AD-754B-9B4C-E5B6FED423D0}" type="slidenum">
              <a:rPr lang="de-DE" smtClean="0"/>
              <a:pPr/>
              <a:t>‹Nr.›</a:t>
            </a:fld>
            <a:endParaRPr lang="de-DE"/>
          </a:p>
        </p:txBody>
      </p:sp>
    </p:spTree>
    <p:extLst>
      <p:ext uri="{BB962C8B-B14F-4D97-AF65-F5344CB8AC3E}">
        <p14:creationId xmlns:p14="http://schemas.microsoft.com/office/powerpoint/2010/main" val="2552089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b_Headline_und_Text_zweispaltig">
    <p:spTree>
      <p:nvGrpSpPr>
        <p:cNvPr id="1" name=""/>
        <p:cNvGrpSpPr/>
        <p:nvPr/>
      </p:nvGrpSpPr>
      <p:grpSpPr>
        <a:xfrm>
          <a:off x="0" y="0"/>
          <a:ext cx="0" cy="0"/>
          <a:chOff x="0" y="0"/>
          <a:chExt cx="0" cy="0"/>
        </a:xfrm>
      </p:grpSpPr>
      <p:cxnSp>
        <p:nvCxnSpPr>
          <p:cNvPr id="6" name="Gerade Verbindung 5"/>
          <p:cNvCxnSpPr/>
          <p:nvPr userDrawn="1"/>
        </p:nvCxnSpPr>
        <p:spPr>
          <a:xfrm>
            <a:off x="0" y="1059582"/>
            <a:ext cx="9144000" cy="0"/>
          </a:xfrm>
          <a:prstGeom prst="line">
            <a:avLst/>
          </a:prstGeom>
          <a:ln w="25400">
            <a:solidFill>
              <a:srgbClr val="009CD1"/>
            </a:solidFill>
          </a:ln>
          <a:effectLst/>
        </p:spPr>
        <p:style>
          <a:lnRef idx="2">
            <a:schemeClr val="accent1"/>
          </a:lnRef>
          <a:fillRef idx="0">
            <a:schemeClr val="accent1"/>
          </a:fillRef>
          <a:effectRef idx="1">
            <a:schemeClr val="accent1"/>
          </a:effectRef>
          <a:fontRef idx="minor">
            <a:schemeClr val="tx1"/>
          </a:fontRef>
        </p:style>
      </p:cxnSp>
      <p:sp>
        <p:nvSpPr>
          <p:cNvPr id="10" name="Textplatzhalter 9"/>
          <p:cNvSpPr>
            <a:spLocks noGrp="1"/>
          </p:cNvSpPr>
          <p:nvPr>
            <p:ph type="body" sz="quarter" idx="13"/>
          </p:nvPr>
        </p:nvSpPr>
        <p:spPr>
          <a:xfrm>
            <a:off x="214769" y="1203598"/>
            <a:ext cx="8353425" cy="503882"/>
          </a:xfrm>
        </p:spPr>
        <p:txBody>
          <a:bodyPr>
            <a:normAutofit/>
          </a:bodyPr>
          <a:lstStyle>
            <a:lvl1pPr marL="0" indent="0">
              <a:buNone/>
              <a:defRPr sz="2600">
                <a:latin typeface="TheSans UHH Bold Caps"/>
              </a:defRPr>
            </a:lvl1pPr>
            <a:lvl2pPr>
              <a:defRPr sz="2600">
                <a:latin typeface="TheSans UHH Bold Caps"/>
              </a:defRPr>
            </a:lvl2pPr>
            <a:lvl3pPr>
              <a:defRPr sz="2600">
                <a:latin typeface="TheSans UHH Bold Caps"/>
              </a:defRPr>
            </a:lvl3pPr>
            <a:lvl4pPr>
              <a:defRPr sz="2600">
                <a:latin typeface="TheSans UHH Bold Caps"/>
              </a:defRPr>
            </a:lvl4pPr>
            <a:lvl5pPr>
              <a:defRPr sz="2600">
                <a:latin typeface="TheSans UHH Bold Caps"/>
              </a:defRPr>
            </a:lvl5pPr>
          </a:lstStyle>
          <a:p>
            <a:pPr lvl="0"/>
            <a:r>
              <a:rPr lang="de-DE"/>
              <a:t>Mastertextformat bearbeiten</a:t>
            </a:r>
          </a:p>
        </p:txBody>
      </p:sp>
      <p:sp>
        <p:nvSpPr>
          <p:cNvPr id="12" name="Textplatzhalter 9"/>
          <p:cNvSpPr>
            <a:spLocks noGrp="1"/>
          </p:cNvSpPr>
          <p:nvPr>
            <p:ph type="body" sz="quarter" idx="14"/>
          </p:nvPr>
        </p:nvSpPr>
        <p:spPr>
          <a:xfrm>
            <a:off x="214770" y="1779662"/>
            <a:ext cx="4171028" cy="2880320"/>
          </a:xfrm>
        </p:spPr>
        <p:txBody>
          <a:bodyPr>
            <a:normAutofit/>
          </a:bodyPr>
          <a:lstStyle>
            <a:lvl1pPr marL="0" indent="0">
              <a:buNone/>
              <a:defRPr sz="2000">
                <a:latin typeface="TheSans UHH"/>
              </a:defRPr>
            </a:lvl1pPr>
            <a:lvl2pPr>
              <a:defRPr sz="2600">
                <a:latin typeface="TheSans UHH Bold Caps"/>
              </a:defRPr>
            </a:lvl2pPr>
            <a:lvl3pPr>
              <a:defRPr sz="2600">
                <a:latin typeface="TheSans UHH Bold Caps"/>
              </a:defRPr>
            </a:lvl3pPr>
            <a:lvl4pPr>
              <a:defRPr sz="2600">
                <a:latin typeface="TheSans UHH Bold Caps"/>
              </a:defRPr>
            </a:lvl4pPr>
            <a:lvl5pPr>
              <a:defRPr sz="2600">
                <a:latin typeface="TheSans UHH Bold Caps"/>
              </a:defRPr>
            </a:lvl5pPr>
          </a:lstStyle>
          <a:p>
            <a:pPr lvl="0"/>
            <a:r>
              <a:rPr lang="de-DE"/>
              <a:t>Mastertextformat bearbeiten</a:t>
            </a:r>
          </a:p>
        </p:txBody>
      </p:sp>
      <p:sp>
        <p:nvSpPr>
          <p:cNvPr id="14" name="Textplatzhalter 9"/>
          <p:cNvSpPr>
            <a:spLocks noGrp="1"/>
          </p:cNvSpPr>
          <p:nvPr>
            <p:ph type="body" sz="quarter" idx="15"/>
          </p:nvPr>
        </p:nvSpPr>
        <p:spPr>
          <a:xfrm>
            <a:off x="4572000" y="1779662"/>
            <a:ext cx="4171028" cy="2880320"/>
          </a:xfrm>
        </p:spPr>
        <p:txBody>
          <a:bodyPr>
            <a:normAutofit/>
          </a:bodyPr>
          <a:lstStyle>
            <a:lvl1pPr marL="0" indent="0">
              <a:buNone/>
              <a:defRPr sz="2000">
                <a:latin typeface="TheSans UHH"/>
              </a:defRPr>
            </a:lvl1pPr>
            <a:lvl2pPr>
              <a:defRPr sz="2600">
                <a:latin typeface="TheSans UHH Bold Caps"/>
              </a:defRPr>
            </a:lvl2pPr>
            <a:lvl3pPr>
              <a:defRPr sz="2600">
                <a:latin typeface="TheSans UHH Bold Caps"/>
              </a:defRPr>
            </a:lvl3pPr>
            <a:lvl4pPr>
              <a:defRPr sz="2600">
                <a:latin typeface="TheSans UHH Bold Caps"/>
              </a:defRPr>
            </a:lvl4pPr>
            <a:lvl5pPr>
              <a:defRPr sz="2600">
                <a:latin typeface="TheSans UHH Bold Caps"/>
              </a:defRPr>
            </a:lvl5pPr>
          </a:lstStyle>
          <a:p>
            <a:pPr lvl="0"/>
            <a:r>
              <a:rPr lang="de-DE"/>
              <a:t>Mastertextformat bearbeiten</a:t>
            </a:r>
          </a:p>
        </p:txBody>
      </p:sp>
      <p:sp>
        <p:nvSpPr>
          <p:cNvPr id="2" name="Title 1">
            <a:extLst>
              <a:ext uri="{FF2B5EF4-FFF2-40B4-BE49-F238E27FC236}">
                <a16:creationId xmlns:a16="http://schemas.microsoft.com/office/drawing/2014/main" id="{836BC797-A688-4156-8FCA-A9A1CE1DA7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E3D2A8-3771-4C1A-B8EF-CE97C20B20C4}"/>
              </a:ext>
            </a:extLst>
          </p:cNvPr>
          <p:cNvSpPr>
            <a:spLocks noGrp="1"/>
          </p:cNvSpPr>
          <p:nvPr>
            <p:ph type="dt" sz="half" idx="16"/>
          </p:nvPr>
        </p:nvSpPr>
        <p:spPr/>
        <p:txBody>
          <a:bodyPr/>
          <a:lstStyle/>
          <a:p>
            <a:fld id="{CEB41881-46E1-3243-85FC-E9F89959061D}" type="datetime1">
              <a:rPr lang="de-DE" smtClean="0"/>
              <a:t>05.05.2023</a:t>
            </a:fld>
            <a:endParaRPr lang="de-DE"/>
          </a:p>
        </p:txBody>
      </p:sp>
      <p:sp>
        <p:nvSpPr>
          <p:cNvPr id="4" name="Footer Placeholder 3">
            <a:extLst>
              <a:ext uri="{FF2B5EF4-FFF2-40B4-BE49-F238E27FC236}">
                <a16:creationId xmlns:a16="http://schemas.microsoft.com/office/drawing/2014/main" id="{0F32A4E5-15DB-41A0-8282-4FC0464DFF40}"/>
              </a:ext>
            </a:extLst>
          </p:cNvPr>
          <p:cNvSpPr>
            <a:spLocks noGrp="1"/>
          </p:cNvSpPr>
          <p:nvPr>
            <p:ph type="ftr" sz="quarter" idx="17"/>
          </p:nvPr>
        </p:nvSpPr>
        <p:spPr/>
        <p:txBody>
          <a:bodyPr/>
          <a:lstStyle/>
          <a:p>
            <a:r>
              <a:rPr lang="de-DE"/>
              <a:t>Titel</a:t>
            </a:r>
          </a:p>
        </p:txBody>
      </p:sp>
      <p:sp>
        <p:nvSpPr>
          <p:cNvPr id="5" name="Slide Number Placeholder 4">
            <a:extLst>
              <a:ext uri="{FF2B5EF4-FFF2-40B4-BE49-F238E27FC236}">
                <a16:creationId xmlns:a16="http://schemas.microsoft.com/office/drawing/2014/main" id="{DB9AFBFA-5EC8-4668-9BD0-328DAF66F1D0}"/>
              </a:ext>
            </a:extLst>
          </p:cNvPr>
          <p:cNvSpPr>
            <a:spLocks noGrp="1"/>
          </p:cNvSpPr>
          <p:nvPr>
            <p:ph type="sldNum" sz="quarter" idx="18"/>
          </p:nvPr>
        </p:nvSpPr>
        <p:spPr/>
        <p:txBody>
          <a:bodyPr/>
          <a:lstStyle/>
          <a:p>
            <a:fld id="{3E01A2B2-10AD-754B-9B4C-E5B6FED423D0}" type="slidenum">
              <a:rPr lang="de-DE" smtClean="0"/>
              <a:pPr/>
              <a:t>‹Nr.›</a:t>
            </a:fld>
            <a:endParaRPr lang="de-DE"/>
          </a:p>
        </p:txBody>
      </p:sp>
    </p:spTree>
    <p:extLst>
      <p:ext uri="{BB962C8B-B14F-4D97-AF65-F5344CB8AC3E}">
        <p14:creationId xmlns:p14="http://schemas.microsoft.com/office/powerpoint/2010/main" val="3193518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c_Headline_Text_und_Bild">
    <p:spTree>
      <p:nvGrpSpPr>
        <p:cNvPr id="1" name=""/>
        <p:cNvGrpSpPr/>
        <p:nvPr/>
      </p:nvGrpSpPr>
      <p:grpSpPr>
        <a:xfrm>
          <a:off x="0" y="0"/>
          <a:ext cx="0" cy="0"/>
          <a:chOff x="0" y="0"/>
          <a:chExt cx="0" cy="0"/>
        </a:xfrm>
      </p:grpSpPr>
      <p:cxnSp>
        <p:nvCxnSpPr>
          <p:cNvPr id="6" name="Gerade Verbindung 5"/>
          <p:cNvCxnSpPr/>
          <p:nvPr userDrawn="1"/>
        </p:nvCxnSpPr>
        <p:spPr>
          <a:xfrm>
            <a:off x="0" y="1059582"/>
            <a:ext cx="9144000" cy="0"/>
          </a:xfrm>
          <a:prstGeom prst="line">
            <a:avLst/>
          </a:prstGeom>
          <a:ln w="25400">
            <a:solidFill>
              <a:srgbClr val="009CD1"/>
            </a:solidFill>
          </a:ln>
          <a:effectLst/>
        </p:spPr>
        <p:style>
          <a:lnRef idx="2">
            <a:schemeClr val="accent1"/>
          </a:lnRef>
          <a:fillRef idx="0">
            <a:schemeClr val="accent1"/>
          </a:fillRef>
          <a:effectRef idx="1">
            <a:schemeClr val="accent1"/>
          </a:effectRef>
          <a:fontRef idx="minor">
            <a:schemeClr val="tx1"/>
          </a:fontRef>
        </p:style>
      </p:cxnSp>
      <p:sp>
        <p:nvSpPr>
          <p:cNvPr id="10" name="Textplatzhalter 9"/>
          <p:cNvSpPr>
            <a:spLocks noGrp="1"/>
          </p:cNvSpPr>
          <p:nvPr>
            <p:ph type="body" sz="quarter" idx="13"/>
          </p:nvPr>
        </p:nvSpPr>
        <p:spPr>
          <a:xfrm>
            <a:off x="214769" y="1203598"/>
            <a:ext cx="8353425" cy="503882"/>
          </a:xfrm>
        </p:spPr>
        <p:txBody>
          <a:bodyPr>
            <a:normAutofit/>
          </a:bodyPr>
          <a:lstStyle>
            <a:lvl1pPr marL="0" indent="0">
              <a:buNone/>
              <a:defRPr sz="2600">
                <a:latin typeface="TheSans UHH Bold Caps"/>
              </a:defRPr>
            </a:lvl1pPr>
            <a:lvl2pPr>
              <a:defRPr sz="2600">
                <a:latin typeface="TheSans UHH Bold Caps"/>
              </a:defRPr>
            </a:lvl2pPr>
            <a:lvl3pPr>
              <a:defRPr sz="2600">
                <a:latin typeface="TheSans UHH Bold Caps"/>
              </a:defRPr>
            </a:lvl3pPr>
            <a:lvl4pPr>
              <a:defRPr sz="2600">
                <a:latin typeface="TheSans UHH Bold Caps"/>
              </a:defRPr>
            </a:lvl4pPr>
            <a:lvl5pPr>
              <a:defRPr sz="2600">
                <a:latin typeface="TheSans UHH Bold Caps"/>
              </a:defRPr>
            </a:lvl5pPr>
          </a:lstStyle>
          <a:p>
            <a:pPr lvl="0"/>
            <a:r>
              <a:rPr lang="de-DE"/>
              <a:t>Mastertextformat bearbeiten</a:t>
            </a:r>
          </a:p>
        </p:txBody>
      </p:sp>
      <p:sp>
        <p:nvSpPr>
          <p:cNvPr id="11" name="Textplatzhalter 9"/>
          <p:cNvSpPr>
            <a:spLocks noGrp="1"/>
          </p:cNvSpPr>
          <p:nvPr>
            <p:ph type="body" sz="quarter" idx="14"/>
          </p:nvPr>
        </p:nvSpPr>
        <p:spPr>
          <a:xfrm>
            <a:off x="214770" y="1779662"/>
            <a:ext cx="4171028" cy="2880320"/>
          </a:xfrm>
        </p:spPr>
        <p:txBody>
          <a:bodyPr>
            <a:normAutofit/>
          </a:bodyPr>
          <a:lstStyle>
            <a:lvl1pPr marL="0" indent="0">
              <a:buNone/>
              <a:defRPr sz="2000">
                <a:latin typeface="TheSans UHH"/>
              </a:defRPr>
            </a:lvl1pPr>
            <a:lvl2pPr>
              <a:defRPr sz="2600">
                <a:latin typeface="TheSans UHH Bold Caps"/>
              </a:defRPr>
            </a:lvl2pPr>
            <a:lvl3pPr>
              <a:defRPr sz="2600">
                <a:latin typeface="TheSans UHH Bold Caps"/>
              </a:defRPr>
            </a:lvl3pPr>
            <a:lvl4pPr>
              <a:defRPr sz="2600">
                <a:latin typeface="TheSans UHH Bold Caps"/>
              </a:defRPr>
            </a:lvl4pPr>
            <a:lvl5pPr>
              <a:defRPr sz="2600">
                <a:latin typeface="TheSans UHH Bold Caps"/>
              </a:defRPr>
            </a:lvl5pPr>
          </a:lstStyle>
          <a:p>
            <a:pPr lvl="0"/>
            <a:r>
              <a:rPr lang="de-DE"/>
              <a:t>Mastertextformat bearbeiten</a:t>
            </a:r>
          </a:p>
        </p:txBody>
      </p:sp>
      <p:sp>
        <p:nvSpPr>
          <p:cNvPr id="7" name="Bildplatzhalter 6"/>
          <p:cNvSpPr>
            <a:spLocks noGrp="1"/>
          </p:cNvSpPr>
          <p:nvPr>
            <p:ph type="pic" sz="quarter" idx="15" hasCustomPrompt="1"/>
          </p:nvPr>
        </p:nvSpPr>
        <p:spPr>
          <a:xfrm>
            <a:off x="4572000" y="1928627"/>
            <a:ext cx="4572000" cy="2730686"/>
          </a:xfrm>
        </p:spPr>
        <p:txBody>
          <a:bodyPr>
            <a:normAutofit/>
          </a:bodyPr>
          <a:lstStyle>
            <a:lvl1pPr marL="0" indent="0">
              <a:buNone/>
              <a:defRPr sz="1400"/>
            </a:lvl1pPr>
          </a:lstStyle>
          <a:p>
            <a:r>
              <a:rPr lang="de-DE"/>
              <a:t>Bild einfügen</a:t>
            </a:r>
          </a:p>
        </p:txBody>
      </p:sp>
      <p:sp>
        <p:nvSpPr>
          <p:cNvPr id="2" name="Title 1">
            <a:extLst>
              <a:ext uri="{FF2B5EF4-FFF2-40B4-BE49-F238E27FC236}">
                <a16:creationId xmlns:a16="http://schemas.microsoft.com/office/drawing/2014/main" id="{F90EB902-9FC9-4FF1-852E-3071FA0628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2B201D-1BEA-4B68-B2BE-0564153BB61B}"/>
              </a:ext>
            </a:extLst>
          </p:cNvPr>
          <p:cNvSpPr>
            <a:spLocks noGrp="1"/>
          </p:cNvSpPr>
          <p:nvPr>
            <p:ph type="dt" sz="half" idx="16"/>
          </p:nvPr>
        </p:nvSpPr>
        <p:spPr/>
        <p:txBody>
          <a:bodyPr/>
          <a:lstStyle/>
          <a:p>
            <a:fld id="{6DD3DB01-F83A-8D45-8671-9FD0B7E8CE01}" type="datetime1">
              <a:rPr lang="de-DE" smtClean="0"/>
              <a:t>05.05.2023</a:t>
            </a:fld>
            <a:endParaRPr lang="de-DE"/>
          </a:p>
        </p:txBody>
      </p:sp>
      <p:sp>
        <p:nvSpPr>
          <p:cNvPr id="4" name="Footer Placeholder 3">
            <a:extLst>
              <a:ext uri="{FF2B5EF4-FFF2-40B4-BE49-F238E27FC236}">
                <a16:creationId xmlns:a16="http://schemas.microsoft.com/office/drawing/2014/main" id="{B2220F5A-67F4-443C-A536-3B4BA1B08A31}"/>
              </a:ext>
            </a:extLst>
          </p:cNvPr>
          <p:cNvSpPr>
            <a:spLocks noGrp="1"/>
          </p:cNvSpPr>
          <p:nvPr>
            <p:ph type="ftr" sz="quarter" idx="17"/>
          </p:nvPr>
        </p:nvSpPr>
        <p:spPr/>
        <p:txBody>
          <a:bodyPr/>
          <a:lstStyle/>
          <a:p>
            <a:r>
              <a:rPr lang="de-DE"/>
              <a:t>Titel</a:t>
            </a:r>
          </a:p>
        </p:txBody>
      </p:sp>
      <p:sp>
        <p:nvSpPr>
          <p:cNvPr id="5" name="Slide Number Placeholder 4">
            <a:extLst>
              <a:ext uri="{FF2B5EF4-FFF2-40B4-BE49-F238E27FC236}">
                <a16:creationId xmlns:a16="http://schemas.microsoft.com/office/drawing/2014/main" id="{C24E763D-2F64-4DF6-A6F7-D5EFE439AC21}"/>
              </a:ext>
            </a:extLst>
          </p:cNvPr>
          <p:cNvSpPr>
            <a:spLocks noGrp="1"/>
          </p:cNvSpPr>
          <p:nvPr>
            <p:ph type="sldNum" sz="quarter" idx="18"/>
          </p:nvPr>
        </p:nvSpPr>
        <p:spPr/>
        <p:txBody>
          <a:bodyPr/>
          <a:lstStyle/>
          <a:p>
            <a:fld id="{3E01A2B2-10AD-754B-9B4C-E5B6FED423D0}" type="slidenum">
              <a:rPr lang="de-DE" smtClean="0"/>
              <a:pPr/>
              <a:t>‹Nr.›</a:t>
            </a:fld>
            <a:endParaRPr lang="de-DE"/>
          </a:p>
        </p:txBody>
      </p:sp>
    </p:spTree>
    <p:extLst>
      <p:ext uri="{BB962C8B-B14F-4D97-AF65-F5344CB8AC3E}">
        <p14:creationId xmlns:p14="http://schemas.microsoft.com/office/powerpoint/2010/main" val="3715238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d_Headline_Text_und_Tabelle">
    <p:spTree>
      <p:nvGrpSpPr>
        <p:cNvPr id="1" name=""/>
        <p:cNvGrpSpPr/>
        <p:nvPr/>
      </p:nvGrpSpPr>
      <p:grpSpPr>
        <a:xfrm>
          <a:off x="0" y="0"/>
          <a:ext cx="0" cy="0"/>
          <a:chOff x="0" y="0"/>
          <a:chExt cx="0" cy="0"/>
        </a:xfrm>
      </p:grpSpPr>
      <p:cxnSp>
        <p:nvCxnSpPr>
          <p:cNvPr id="6" name="Gerade Verbindung 5"/>
          <p:cNvCxnSpPr/>
          <p:nvPr userDrawn="1"/>
        </p:nvCxnSpPr>
        <p:spPr>
          <a:xfrm>
            <a:off x="0" y="1059582"/>
            <a:ext cx="9144000" cy="0"/>
          </a:xfrm>
          <a:prstGeom prst="line">
            <a:avLst/>
          </a:prstGeom>
          <a:ln w="25400">
            <a:solidFill>
              <a:srgbClr val="009CD1"/>
            </a:solidFill>
          </a:ln>
          <a:effectLst/>
        </p:spPr>
        <p:style>
          <a:lnRef idx="2">
            <a:schemeClr val="accent1"/>
          </a:lnRef>
          <a:fillRef idx="0">
            <a:schemeClr val="accent1"/>
          </a:fillRef>
          <a:effectRef idx="1">
            <a:schemeClr val="accent1"/>
          </a:effectRef>
          <a:fontRef idx="minor">
            <a:schemeClr val="tx1"/>
          </a:fontRef>
        </p:style>
      </p:cxnSp>
      <p:sp>
        <p:nvSpPr>
          <p:cNvPr id="10" name="Textplatzhalter 9"/>
          <p:cNvSpPr>
            <a:spLocks noGrp="1"/>
          </p:cNvSpPr>
          <p:nvPr>
            <p:ph type="body" sz="quarter" idx="13"/>
          </p:nvPr>
        </p:nvSpPr>
        <p:spPr>
          <a:xfrm>
            <a:off x="214769" y="1203598"/>
            <a:ext cx="8353425" cy="503882"/>
          </a:xfrm>
        </p:spPr>
        <p:txBody>
          <a:bodyPr>
            <a:normAutofit/>
          </a:bodyPr>
          <a:lstStyle>
            <a:lvl1pPr marL="0" indent="0">
              <a:buNone/>
              <a:defRPr sz="2600">
                <a:latin typeface="TheSans UHH Bold Caps"/>
              </a:defRPr>
            </a:lvl1pPr>
            <a:lvl2pPr>
              <a:defRPr sz="2600">
                <a:latin typeface="TheSans UHH Bold Caps"/>
              </a:defRPr>
            </a:lvl2pPr>
            <a:lvl3pPr>
              <a:defRPr sz="2600">
                <a:latin typeface="TheSans UHH Bold Caps"/>
              </a:defRPr>
            </a:lvl3pPr>
            <a:lvl4pPr>
              <a:defRPr sz="2600">
                <a:latin typeface="TheSans UHH Bold Caps"/>
              </a:defRPr>
            </a:lvl4pPr>
            <a:lvl5pPr>
              <a:defRPr sz="2600">
                <a:latin typeface="TheSans UHH Bold Caps"/>
              </a:defRPr>
            </a:lvl5pPr>
          </a:lstStyle>
          <a:p>
            <a:pPr lvl="0"/>
            <a:r>
              <a:rPr lang="de-DE"/>
              <a:t>Mastertextformat bearbeiten</a:t>
            </a:r>
          </a:p>
        </p:txBody>
      </p:sp>
      <p:sp>
        <p:nvSpPr>
          <p:cNvPr id="11" name="Textplatzhalter 9"/>
          <p:cNvSpPr>
            <a:spLocks noGrp="1"/>
          </p:cNvSpPr>
          <p:nvPr>
            <p:ph type="body" sz="quarter" idx="14"/>
          </p:nvPr>
        </p:nvSpPr>
        <p:spPr>
          <a:xfrm>
            <a:off x="214770" y="1779662"/>
            <a:ext cx="4171028" cy="2880320"/>
          </a:xfrm>
        </p:spPr>
        <p:txBody>
          <a:bodyPr>
            <a:normAutofit/>
          </a:bodyPr>
          <a:lstStyle>
            <a:lvl1pPr marL="0" indent="0">
              <a:buNone/>
              <a:defRPr sz="2000">
                <a:latin typeface="TheSans UHH"/>
              </a:defRPr>
            </a:lvl1pPr>
            <a:lvl2pPr>
              <a:defRPr sz="2600">
                <a:latin typeface="TheSans UHH Bold Caps"/>
              </a:defRPr>
            </a:lvl2pPr>
            <a:lvl3pPr>
              <a:defRPr sz="2600">
                <a:latin typeface="TheSans UHH Bold Caps"/>
              </a:defRPr>
            </a:lvl3pPr>
            <a:lvl4pPr>
              <a:defRPr sz="2600">
                <a:latin typeface="TheSans UHH Bold Caps"/>
              </a:defRPr>
            </a:lvl4pPr>
            <a:lvl5pPr>
              <a:defRPr sz="2600">
                <a:latin typeface="TheSans UHH Bold Caps"/>
              </a:defRPr>
            </a:lvl5pPr>
          </a:lstStyle>
          <a:p>
            <a:pPr lvl="0"/>
            <a:r>
              <a:rPr lang="de-DE"/>
              <a:t>Mastertextformat bearbeiten</a:t>
            </a:r>
          </a:p>
        </p:txBody>
      </p:sp>
      <p:sp>
        <p:nvSpPr>
          <p:cNvPr id="12" name="Tabellenplatzhalter 11"/>
          <p:cNvSpPr>
            <a:spLocks noGrp="1"/>
          </p:cNvSpPr>
          <p:nvPr>
            <p:ph type="tbl" sz="quarter" idx="16"/>
          </p:nvPr>
        </p:nvSpPr>
        <p:spPr>
          <a:xfrm>
            <a:off x="4572000" y="1779662"/>
            <a:ext cx="4248472" cy="2879651"/>
          </a:xfrm>
        </p:spPr>
        <p:txBody>
          <a:bodyPr>
            <a:normAutofit/>
          </a:bodyPr>
          <a:lstStyle>
            <a:lvl1pPr marL="0" indent="0">
              <a:buNone/>
              <a:defRPr sz="1400"/>
            </a:lvl1pPr>
          </a:lstStyle>
          <a:p>
            <a:r>
              <a:rPr lang="de-DE"/>
              <a:t>Tabelle</a:t>
            </a:r>
          </a:p>
        </p:txBody>
      </p:sp>
      <p:sp>
        <p:nvSpPr>
          <p:cNvPr id="2" name="Title 1">
            <a:extLst>
              <a:ext uri="{FF2B5EF4-FFF2-40B4-BE49-F238E27FC236}">
                <a16:creationId xmlns:a16="http://schemas.microsoft.com/office/drawing/2014/main" id="{91FCA1F8-8A2F-449F-884D-BB7D1BB9A0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BAA08D-5C98-4C8D-B5A1-DBA32139A536}"/>
              </a:ext>
            </a:extLst>
          </p:cNvPr>
          <p:cNvSpPr>
            <a:spLocks noGrp="1"/>
          </p:cNvSpPr>
          <p:nvPr>
            <p:ph type="dt" sz="half" idx="17"/>
          </p:nvPr>
        </p:nvSpPr>
        <p:spPr/>
        <p:txBody>
          <a:bodyPr/>
          <a:lstStyle/>
          <a:p>
            <a:fld id="{501B42AE-3CFB-BC4D-BF9C-972877D82087}" type="datetime1">
              <a:rPr lang="de-DE" smtClean="0"/>
              <a:t>05.05.2023</a:t>
            </a:fld>
            <a:endParaRPr lang="de-DE"/>
          </a:p>
        </p:txBody>
      </p:sp>
      <p:sp>
        <p:nvSpPr>
          <p:cNvPr id="4" name="Footer Placeholder 3">
            <a:extLst>
              <a:ext uri="{FF2B5EF4-FFF2-40B4-BE49-F238E27FC236}">
                <a16:creationId xmlns:a16="http://schemas.microsoft.com/office/drawing/2014/main" id="{B4492C20-D1A2-4A97-A760-F1007DB809BE}"/>
              </a:ext>
            </a:extLst>
          </p:cNvPr>
          <p:cNvSpPr>
            <a:spLocks noGrp="1"/>
          </p:cNvSpPr>
          <p:nvPr>
            <p:ph type="ftr" sz="quarter" idx="18"/>
          </p:nvPr>
        </p:nvSpPr>
        <p:spPr/>
        <p:txBody>
          <a:bodyPr/>
          <a:lstStyle/>
          <a:p>
            <a:r>
              <a:rPr lang="de-DE"/>
              <a:t>Titel</a:t>
            </a:r>
          </a:p>
        </p:txBody>
      </p:sp>
      <p:sp>
        <p:nvSpPr>
          <p:cNvPr id="5" name="Slide Number Placeholder 4">
            <a:extLst>
              <a:ext uri="{FF2B5EF4-FFF2-40B4-BE49-F238E27FC236}">
                <a16:creationId xmlns:a16="http://schemas.microsoft.com/office/drawing/2014/main" id="{EA7E2F52-A6A2-4572-B3D5-CC93195BEF3C}"/>
              </a:ext>
            </a:extLst>
          </p:cNvPr>
          <p:cNvSpPr>
            <a:spLocks noGrp="1"/>
          </p:cNvSpPr>
          <p:nvPr>
            <p:ph type="sldNum" sz="quarter" idx="19"/>
          </p:nvPr>
        </p:nvSpPr>
        <p:spPr/>
        <p:txBody>
          <a:bodyPr/>
          <a:lstStyle/>
          <a:p>
            <a:fld id="{3E01A2B2-10AD-754B-9B4C-E5B6FED423D0}" type="slidenum">
              <a:rPr lang="de-DE" smtClean="0"/>
              <a:pPr/>
              <a:t>‹Nr.›</a:t>
            </a:fld>
            <a:endParaRPr lang="de-DE"/>
          </a:p>
        </p:txBody>
      </p:sp>
    </p:spTree>
    <p:extLst>
      <p:ext uri="{BB962C8B-B14F-4D97-AF65-F5344CB8AC3E}">
        <p14:creationId xmlns:p14="http://schemas.microsoft.com/office/powerpoint/2010/main" val="3406152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Grafiken_Tabellen_Bilder">
    <p:spTree>
      <p:nvGrpSpPr>
        <p:cNvPr id="1" name=""/>
        <p:cNvGrpSpPr/>
        <p:nvPr/>
      </p:nvGrpSpPr>
      <p:grpSpPr>
        <a:xfrm>
          <a:off x="0" y="0"/>
          <a:ext cx="0" cy="0"/>
          <a:chOff x="0" y="0"/>
          <a:chExt cx="0" cy="0"/>
        </a:xfrm>
      </p:grpSpPr>
      <p:cxnSp>
        <p:nvCxnSpPr>
          <p:cNvPr id="8" name="Gerade Verbindung 7"/>
          <p:cNvCxnSpPr/>
          <p:nvPr userDrawn="1"/>
        </p:nvCxnSpPr>
        <p:spPr>
          <a:xfrm>
            <a:off x="0" y="1059582"/>
            <a:ext cx="9144000" cy="0"/>
          </a:xfrm>
          <a:prstGeom prst="line">
            <a:avLst/>
          </a:prstGeom>
          <a:ln w="25400">
            <a:solidFill>
              <a:srgbClr val="009CD1"/>
            </a:solidFill>
          </a:ln>
          <a:effectLst/>
        </p:spPr>
        <p:style>
          <a:lnRef idx="2">
            <a:schemeClr val="accent1"/>
          </a:lnRef>
          <a:fillRef idx="0">
            <a:schemeClr val="accent1"/>
          </a:fillRef>
          <a:effectRef idx="1">
            <a:schemeClr val="accent1"/>
          </a:effectRef>
          <a:fontRef idx="minor">
            <a:schemeClr val="tx1"/>
          </a:fontRef>
        </p:style>
      </p:cxnSp>
      <p:sp>
        <p:nvSpPr>
          <p:cNvPr id="22" name="Inhaltsplatzhalter 21"/>
          <p:cNvSpPr>
            <a:spLocks noGrp="1"/>
          </p:cNvSpPr>
          <p:nvPr>
            <p:ph sz="quarter" idx="13" hasCustomPrompt="1"/>
          </p:nvPr>
        </p:nvSpPr>
        <p:spPr>
          <a:xfrm>
            <a:off x="323528" y="1347614"/>
            <a:ext cx="8496944" cy="3312368"/>
          </a:xfrm>
        </p:spPr>
        <p:txBody>
          <a:bodyPr>
            <a:noAutofit/>
          </a:bodyPr>
          <a:lstStyle>
            <a:lvl1pPr marL="0" indent="0">
              <a:buNone/>
              <a:defRPr sz="2000">
                <a:latin typeface="TheSans UHH"/>
              </a:defRPr>
            </a:lvl1pPr>
            <a:lvl2pPr>
              <a:defRPr sz="2600">
                <a:latin typeface="TheSans UHH"/>
              </a:defRPr>
            </a:lvl2pPr>
            <a:lvl3pPr>
              <a:defRPr sz="2600">
                <a:latin typeface="TheSans UHH"/>
              </a:defRPr>
            </a:lvl3pPr>
            <a:lvl4pPr>
              <a:defRPr sz="2600">
                <a:latin typeface="TheSans UHH"/>
              </a:defRPr>
            </a:lvl4pPr>
            <a:lvl5pPr>
              <a:defRPr sz="2600">
                <a:latin typeface="TheSans UHH"/>
              </a:defRPr>
            </a:lvl5pPr>
          </a:lstStyle>
          <a:p>
            <a:pPr lvl="0"/>
            <a:r>
              <a:rPr lang="de-DE"/>
              <a:t>Grafiken, Tabellen, Bilder, etc.</a:t>
            </a:r>
          </a:p>
        </p:txBody>
      </p:sp>
      <p:sp>
        <p:nvSpPr>
          <p:cNvPr id="2" name="Title 1">
            <a:extLst>
              <a:ext uri="{FF2B5EF4-FFF2-40B4-BE49-F238E27FC236}">
                <a16:creationId xmlns:a16="http://schemas.microsoft.com/office/drawing/2014/main" id="{05683396-8A24-4591-B53B-E52064A4F4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0E6D31-A75C-419C-8982-349E729F9E33}"/>
              </a:ext>
            </a:extLst>
          </p:cNvPr>
          <p:cNvSpPr>
            <a:spLocks noGrp="1"/>
          </p:cNvSpPr>
          <p:nvPr>
            <p:ph type="dt" sz="half" idx="14"/>
          </p:nvPr>
        </p:nvSpPr>
        <p:spPr/>
        <p:txBody>
          <a:bodyPr/>
          <a:lstStyle/>
          <a:p>
            <a:fld id="{81D7DBD6-4F94-AA46-AFC3-B8C833709FF4}" type="datetime1">
              <a:rPr lang="de-DE" smtClean="0"/>
              <a:t>05.05.2023</a:t>
            </a:fld>
            <a:endParaRPr lang="de-DE"/>
          </a:p>
        </p:txBody>
      </p:sp>
      <p:sp>
        <p:nvSpPr>
          <p:cNvPr id="7" name="Footer Placeholder 6">
            <a:extLst>
              <a:ext uri="{FF2B5EF4-FFF2-40B4-BE49-F238E27FC236}">
                <a16:creationId xmlns:a16="http://schemas.microsoft.com/office/drawing/2014/main" id="{7659666C-1DC5-4507-A6E0-681432C3F322}"/>
              </a:ext>
            </a:extLst>
          </p:cNvPr>
          <p:cNvSpPr>
            <a:spLocks noGrp="1"/>
          </p:cNvSpPr>
          <p:nvPr>
            <p:ph type="ftr" sz="quarter" idx="15"/>
          </p:nvPr>
        </p:nvSpPr>
        <p:spPr/>
        <p:txBody>
          <a:bodyPr/>
          <a:lstStyle/>
          <a:p>
            <a:r>
              <a:rPr lang="de-DE"/>
              <a:t>Titel</a:t>
            </a:r>
          </a:p>
        </p:txBody>
      </p:sp>
      <p:sp>
        <p:nvSpPr>
          <p:cNvPr id="9" name="Slide Number Placeholder 8">
            <a:extLst>
              <a:ext uri="{FF2B5EF4-FFF2-40B4-BE49-F238E27FC236}">
                <a16:creationId xmlns:a16="http://schemas.microsoft.com/office/drawing/2014/main" id="{6E9DC67A-5BD2-4E5F-B7B7-B02773AAF5C6}"/>
              </a:ext>
            </a:extLst>
          </p:cNvPr>
          <p:cNvSpPr>
            <a:spLocks noGrp="1"/>
          </p:cNvSpPr>
          <p:nvPr>
            <p:ph type="sldNum" sz="quarter" idx="16"/>
          </p:nvPr>
        </p:nvSpPr>
        <p:spPr/>
        <p:txBody>
          <a:bodyPr/>
          <a:lstStyle/>
          <a:p>
            <a:fld id="{3E01A2B2-10AD-754B-9B4C-E5B6FED423D0}" type="slidenum">
              <a:rPr lang="de-DE" smtClean="0"/>
              <a:pPr/>
              <a:t>‹Nr.›</a:t>
            </a:fld>
            <a:endParaRPr lang="de-DE"/>
          </a:p>
        </p:txBody>
      </p:sp>
    </p:spTree>
    <p:extLst>
      <p:ext uri="{BB962C8B-B14F-4D97-AF65-F5344CB8AC3E}">
        <p14:creationId xmlns:p14="http://schemas.microsoft.com/office/powerpoint/2010/main" val="345465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file://localhost/Users/grafiker/Desktop/UHH_Logo_2010/UHH_Logo_2010_HiRes/UHH-Logo_2010_Farbe_RGB.pn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330002" y="4803998"/>
            <a:ext cx="946448" cy="273844"/>
          </a:xfrm>
          <a:prstGeom prst="rect">
            <a:avLst/>
          </a:prstGeom>
        </p:spPr>
        <p:txBody>
          <a:bodyPr vert="horz" lIns="0" tIns="45720" rIns="91440" bIns="0" rtlCol="0" anchor="ctr"/>
          <a:lstStyle>
            <a:lvl1pPr algn="l">
              <a:defRPr sz="800">
                <a:solidFill>
                  <a:schemeClr val="tx1">
                    <a:tint val="75000"/>
                  </a:schemeClr>
                </a:solidFill>
                <a:latin typeface="TheSans UHH" panose="020B0502050302020203" pitchFamily="34" charset="0"/>
              </a:defRPr>
            </a:lvl1pPr>
          </a:lstStyle>
          <a:p>
            <a:fld id="{0C203AC6-3E3D-5A4B-A110-125B847803E9}" type="datetime1">
              <a:rPr lang="de-DE" smtClean="0"/>
              <a:t>05.05.2023</a:t>
            </a:fld>
            <a:endParaRPr lang="de-DE"/>
          </a:p>
        </p:txBody>
      </p:sp>
      <p:sp>
        <p:nvSpPr>
          <p:cNvPr id="5" name="Fußzeilenplatzhalter 4"/>
          <p:cNvSpPr>
            <a:spLocks noGrp="1"/>
          </p:cNvSpPr>
          <p:nvPr>
            <p:ph type="ftr" sz="quarter" idx="3"/>
          </p:nvPr>
        </p:nvSpPr>
        <p:spPr>
          <a:xfrm>
            <a:off x="1669172" y="4803998"/>
            <a:ext cx="4523008" cy="273844"/>
          </a:xfrm>
          <a:prstGeom prst="rect">
            <a:avLst/>
          </a:prstGeom>
        </p:spPr>
        <p:txBody>
          <a:bodyPr vert="horz" lIns="91440" tIns="45720" rIns="91440" bIns="0" rtlCol="0" anchor="ctr"/>
          <a:lstStyle>
            <a:lvl1pPr algn="l">
              <a:defRPr sz="800">
                <a:solidFill>
                  <a:schemeClr val="tx1">
                    <a:tint val="75000"/>
                  </a:schemeClr>
                </a:solidFill>
                <a:latin typeface="TheSans UHH" panose="020B0502050302020203" pitchFamily="34" charset="0"/>
              </a:defRPr>
            </a:lvl1pPr>
          </a:lstStyle>
          <a:p>
            <a:r>
              <a:rPr lang="de-DE" dirty="0"/>
              <a:t>Light &amp; Schools</a:t>
            </a:r>
          </a:p>
        </p:txBody>
      </p:sp>
      <p:sp>
        <p:nvSpPr>
          <p:cNvPr id="6" name="Foliennummernplatzhalter 5"/>
          <p:cNvSpPr>
            <a:spLocks noGrp="1"/>
          </p:cNvSpPr>
          <p:nvPr>
            <p:ph type="sldNum" sz="quarter" idx="4"/>
          </p:nvPr>
        </p:nvSpPr>
        <p:spPr>
          <a:xfrm>
            <a:off x="8299276" y="4803998"/>
            <a:ext cx="514722" cy="273844"/>
          </a:xfrm>
          <a:prstGeom prst="rect">
            <a:avLst/>
          </a:prstGeom>
        </p:spPr>
        <p:txBody>
          <a:bodyPr vert="horz" lIns="91440" tIns="45720" rIns="0" bIns="0" rtlCol="0" anchor="ctr"/>
          <a:lstStyle>
            <a:lvl1pPr algn="r">
              <a:defRPr sz="800">
                <a:solidFill>
                  <a:schemeClr val="tx1">
                    <a:tint val="75000"/>
                  </a:schemeClr>
                </a:solidFill>
                <a:latin typeface="TheSans UHH" panose="020B0502050302020203" pitchFamily="34" charset="0"/>
              </a:defRPr>
            </a:lvl1pPr>
          </a:lstStyle>
          <a:p>
            <a:fld id="{3E01A2B2-10AD-754B-9B4C-E5B6FED423D0}" type="slidenum">
              <a:rPr lang="de-DE" smtClean="0"/>
              <a:pPr/>
              <a:t>‹Nr.›</a:t>
            </a:fld>
            <a:endParaRPr lang="de-DE"/>
          </a:p>
        </p:txBody>
      </p:sp>
      <p:pic>
        <p:nvPicPr>
          <p:cNvPr id="7" name="UHH-Logo_2010_Farbe_RGB.png" descr="/Users/grafiker/Desktop/UHH_Logo_2010/UHH_Logo_2010_HiRes/UHH-Logo_2010_Farbe_RGB.png"/>
          <p:cNvPicPr>
            <a:picLocks noChangeAspect="1"/>
          </p:cNvPicPr>
          <p:nvPr userDrawn="1"/>
        </p:nvPicPr>
        <p:blipFill>
          <a:blip r:embed="rId12" r:link="rId13">
            <a:extLst>
              <a:ext uri="{28A0092B-C50C-407E-A947-70E740481C1C}">
                <a14:useLocalDpi xmlns:a14="http://schemas.microsoft.com/office/drawing/2010/main" val="0"/>
              </a:ext>
            </a:extLst>
          </a:blip>
          <a:stretch>
            <a:fillRect/>
          </a:stretch>
        </p:blipFill>
        <p:spPr>
          <a:xfrm>
            <a:off x="6346" y="832"/>
            <a:ext cx="1957550" cy="907591"/>
          </a:xfrm>
          <a:prstGeom prst="rect">
            <a:avLst/>
          </a:prstGeom>
        </p:spPr>
      </p:pic>
      <p:sp>
        <p:nvSpPr>
          <p:cNvPr id="12" name="Title Placeholder 11">
            <a:extLst>
              <a:ext uri="{FF2B5EF4-FFF2-40B4-BE49-F238E27FC236}">
                <a16:creationId xmlns:a16="http://schemas.microsoft.com/office/drawing/2014/main" id="{16ADBE5F-2E8A-4727-B9CE-C1EEE9073A02}"/>
              </a:ext>
            </a:extLst>
          </p:cNvPr>
          <p:cNvSpPr>
            <a:spLocks noGrp="1"/>
          </p:cNvSpPr>
          <p:nvPr>
            <p:ph type="title"/>
          </p:nvPr>
        </p:nvSpPr>
        <p:spPr>
          <a:xfrm>
            <a:off x="1680426" y="555625"/>
            <a:ext cx="5783148" cy="187325"/>
          </a:xfrm>
          <a:prstGeom prst="rect">
            <a:avLst/>
          </a:prstGeom>
        </p:spPr>
        <p:txBody>
          <a:bodyPr vert="horz" lIns="91440" tIns="45720" rIns="91440" bIns="45720" rtlCol="0" anchor="ctr">
            <a:noAutofit/>
          </a:bodyPr>
          <a:lstStyle/>
          <a:p>
            <a:r>
              <a:rPr lang="en-US"/>
              <a:t>Click to edit Master title style</a:t>
            </a:r>
          </a:p>
        </p:txBody>
      </p:sp>
      <p:sp>
        <p:nvSpPr>
          <p:cNvPr id="2" name="TextBox 1">
            <a:extLst>
              <a:ext uri="{FF2B5EF4-FFF2-40B4-BE49-F238E27FC236}">
                <a16:creationId xmlns:a16="http://schemas.microsoft.com/office/drawing/2014/main" id="{AF9F5618-D90D-A342-9F84-78F70901DAE5}"/>
              </a:ext>
            </a:extLst>
          </p:cNvPr>
          <p:cNvSpPr txBox="1"/>
          <p:nvPr userDrawn="1"/>
        </p:nvSpPr>
        <p:spPr>
          <a:xfrm>
            <a:off x="2059259" y="4980878"/>
            <a:ext cx="184731" cy="369332"/>
          </a:xfrm>
          <a:prstGeom prst="rect">
            <a:avLst/>
          </a:prstGeom>
          <a:noFill/>
        </p:spPr>
        <p:txBody>
          <a:bodyPr wrap="none" rtlCol="0">
            <a:spAutoFit/>
          </a:bodyPr>
          <a:lstStyle/>
          <a:p>
            <a:endParaRPr lang="en-DE"/>
          </a:p>
        </p:txBody>
      </p:sp>
    </p:spTree>
    <p:extLst>
      <p:ext uri="{BB962C8B-B14F-4D97-AF65-F5344CB8AC3E}">
        <p14:creationId xmlns:p14="http://schemas.microsoft.com/office/powerpoint/2010/main" val="2165145530"/>
      </p:ext>
    </p:extLst>
  </p:cSld>
  <p:clrMap bg1="lt1" tx1="dk1" bg2="lt2" tx2="dk2" accent1="accent1" accent2="accent2" accent3="accent3" accent4="accent4" accent5="accent5" accent6="accent6" hlink="hlink" folHlink="folHlink"/>
  <p:sldLayoutIdLst>
    <p:sldLayoutId id="2147483652" r:id="rId1"/>
    <p:sldLayoutId id="2147483651" r:id="rId2"/>
    <p:sldLayoutId id="2147483653" r:id="rId3"/>
    <p:sldLayoutId id="2147483654" r:id="rId4"/>
    <p:sldLayoutId id="2147483650" r:id="rId5"/>
    <p:sldLayoutId id="2147483656" r:id="rId6"/>
    <p:sldLayoutId id="2147483657" r:id="rId7"/>
    <p:sldLayoutId id="2147483659" r:id="rId8"/>
    <p:sldLayoutId id="2147483649" r:id="rId9"/>
    <p:sldLayoutId id="2147483658" r:id="rId10"/>
  </p:sldLayoutIdLst>
  <p:hf sldNum="0" hdr="0" dt="0"/>
  <p:txStyles>
    <p:titleStyle>
      <a:lvl1pPr algn="ctr" defTabSz="457200" rtl="0" eaLnBrk="1" latinLnBrk="0" hangingPunct="1">
        <a:spcBef>
          <a:spcPct val="0"/>
        </a:spcBef>
        <a:buNone/>
        <a:defRPr sz="2000" kern="1200">
          <a:solidFill>
            <a:schemeClr val="tx1"/>
          </a:solidFill>
          <a:latin typeface="TheSans UHH SemiLight Caps" panose="020B0402050302020203" pitchFamily="34" charset="0"/>
          <a:ea typeface="+mj-ea"/>
          <a:cs typeface="+mj-cs"/>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TheSans UHH" panose="020B0502050302020203" pitchFamily="34" charset="0"/>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TheSans UHH" panose="020B0502050302020203" pitchFamily="34" charset="0"/>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TheSans UHH" panose="020B0502050302020203" pitchFamily="34" charset="0"/>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TheSans UHH" panose="020B0502050302020203" pitchFamily="34" charset="0"/>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TheSans UHH" panose="020B0502050302020203"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68" userDrawn="1">
          <p15:clr>
            <a:srgbClr val="F26B43"/>
          </p15:clr>
        </p15:guide>
        <p15:guide id="2" pos="204" userDrawn="1">
          <p15:clr>
            <a:srgbClr val="F26B43"/>
          </p15:clr>
        </p15:guide>
        <p15:guide id="3" orient="horz" pos="269" userDrawn="1">
          <p15:clr>
            <a:srgbClr val="F26B43"/>
          </p15:clr>
        </p15:guide>
        <p15:guide id="4" pos="5556" userDrawn="1">
          <p15:clr>
            <a:srgbClr val="F26B43"/>
          </p15:clr>
        </p15:guide>
        <p15:guide id="5" orient="horz" pos="350" userDrawn="1">
          <p15:clr>
            <a:srgbClr val="F26B43"/>
          </p15:clr>
        </p15:guide>
        <p15:guide id="6" orient="horz" pos="296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image" Target="../media/image6.png"/><Relationship Id="rId1" Type="http://schemas.openxmlformats.org/officeDocument/2006/relationships/slideLayout" Target="../slideLayouts/slideLayout10.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42170A8E-EA55-4865-92CD-3BFA85F4D471}"/>
              </a:ext>
            </a:extLst>
          </p:cNvPr>
          <p:cNvPicPr>
            <a:picLocks noChangeAspect="1"/>
          </p:cNvPicPr>
          <p:nvPr/>
        </p:nvPicPr>
        <p:blipFill>
          <a:blip r:embed="rId2"/>
          <a:stretch>
            <a:fillRect/>
          </a:stretch>
        </p:blipFill>
        <p:spPr>
          <a:xfrm>
            <a:off x="1990343" y="1144833"/>
            <a:ext cx="4455886" cy="2605669"/>
          </a:xfrm>
          <a:prstGeom prst="rect">
            <a:avLst/>
          </a:prstGeom>
        </p:spPr>
      </p:pic>
      <p:sp>
        <p:nvSpPr>
          <p:cNvPr id="2" name="Title 1">
            <a:extLst>
              <a:ext uri="{FF2B5EF4-FFF2-40B4-BE49-F238E27FC236}">
                <a16:creationId xmlns:a16="http://schemas.microsoft.com/office/drawing/2014/main" id="{9FB4A681-1428-7811-FAE1-5C678F85EAC5}"/>
              </a:ext>
            </a:extLst>
          </p:cNvPr>
          <p:cNvSpPr>
            <a:spLocks noGrp="1"/>
          </p:cNvSpPr>
          <p:nvPr>
            <p:ph type="title"/>
          </p:nvPr>
        </p:nvSpPr>
        <p:spPr>
          <a:xfrm>
            <a:off x="2094083" y="296832"/>
            <a:ext cx="5783148" cy="535560"/>
          </a:xfrm>
        </p:spPr>
        <p:txBody>
          <a:bodyPr/>
          <a:lstStyle/>
          <a:p>
            <a:r>
              <a:rPr lang="en-US" dirty="0"/>
              <a:t>F-</a:t>
            </a:r>
            <a:r>
              <a:rPr lang="en-US" dirty="0" err="1"/>
              <a:t>Praktikum</a:t>
            </a:r>
            <a:r>
              <a:rPr lang="en-US" dirty="0"/>
              <a:t> </a:t>
            </a:r>
            <a:r>
              <a:rPr lang="en-US" dirty="0" err="1"/>
              <a:t>INF13</a:t>
            </a:r>
            <a:r>
              <a:rPr lang="en-US" dirty="0"/>
              <a:t>: </a:t>
            </a:r>
            <a:r>
              <a:rPr lang="en-US" dirty="0" err="1"/>
              <a:t>MFM</a:t>
            </a:r>
            <a:r>
              <a:rPr lang="en-US" dirty="0"/>
              <a:t> magnetic force microscopy</a:t>
            </a:r>
          </a:p>
        </p:txBody>
      </p:sp>
      <p:sp>
        <p:nvSpPr>
          <p:cNvPr id="3" name="Footer Placeholder 2">
            <a:extLst>
              <a:ext uri="{FF2B5EF4-FFF2-40B4-BE49-F238E27FC236}">
                <a16:creationId xmlns:a16="http://schemas.microsoft.com/office/drawing/2014/main" id="{28A7C53A-C000-C48C-F459-3723D91C4ECF}"/>
              </a:ext>
            </a:extLst>
          </p:cNvPr>
          <p:cNvSpPr>
            <a:spLocks noGrp="1"/>
          </p:cNvSpPr>
          <p:nvPr>
            <p:ph type="ftr" sz="quarter" idx="11"/>
          </p:nvPr>
        </p:nvSpPr>
        <p:spPr/>
        <p:txBody>
          <a:bodyPr/>
          <a:lstStyle/>
          <a:p>
            <a:r>
              <a:rPr lang="de-DE"/>
              <a:t>Titel</a:t>
            </a:r>
          </a:p>
        </p:txBody>
      </p:sp>
      <p:pic>
        <p:nvPicPr>
          <p:cNvPr id="4" name="Grafik 3">
            <a:extLst>
              <a:ext uri="{FF2B5EF4-FFF2-40B4-BE49-F238E27FC236}">
                <a16:creationId xmlns:a16="http://schemas.microsoft.com/office/drawing/2014/main" id="{0BC22FD4-01E7-421D-91DE-209F56DFF8D7}"/>
              </a:ext>
            </a:extLst>
          </p:cNvPr>
          <p:cNvPicPr>
            <a:picLocks noChangeAspect="1"/>
          </p:cNvPicPr>
          <p:nvPr/>
        </p:nvPicPr>
        <p:blipFill>
          <a:blip r:embed="rId3"/>
          <a:stretch>
            <a:fillRect/>
          </a:stretch>
        </p:blipFill>
        <p:spPr>
          <a:xfrm>
            <a:off x="96821" y="2913214"/>
            <a:ext cx="2647855" cy="2132648"/>
          </a:xfrm>
          <a:prstGeom prst="rect">
            <a:avLst/>
          </a:prstGeom>
        </p:spPr>
      </p:pic>
      <p:pic>
        <p:nvPicPr>
          <p:cNvPr id="8" name="Grafik 7">
            <a:extLst>
              <a:ext uri="{FF2B5EF4-FFF2-40B4-BE49-F238E27FC236}">
                <a16:creationId xmlns:a16="http://schemas.microsoft.com/office/drawing/2014/main" id="{306B5D10-FE46-4CAE-8235-D043389F6FC4}"/>
              </a:ext>
            </a:extLst>
          </p:cNvPr>
          <p:cNvPicPr>
            <a:picLocks noChangeAspect="1"/>
          </p:cNvPicPr>
          <p:nvPr/>
        </p:nvPicPr>
        <p:blipFill>
          <a:blip r:embed="rId4"/>
          <a:stretch>
            <a:fillRect/>
          </a:stretch>
        </p:blipFill>
        <p:spPr>
          <a:xfrm>
            <a:off x="5964994" y="2799503"/>
            <a:ext cx="3019667" cy="2187947"/>
          </a:xfrm>
          <a:prstGeom prst="rect">
            <a:avLst/>
          </a:prstGeom>
        </p:spPr>
      </p:pic>
    </p:spTree>
    <p:extLst>
      <p:ext uri="{BB962C8B-B14F-4D97-AF65-F5344CB8AC3E}">
        <p14:creationId xmlns:p14="http://schemas.microsoft.com/office/powerpoint/2010/main" val="3197733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platzhalter 3">
            <a:extLst>
              <a:ext uri="{FF2B5EF4-FFF2-40B4-BE49-F238E27FC236}">
                <a16:creationId xmlns:a16="http://schemas.microsoft.com/office/drawing/2014/main" id="{79C925A0-68C1-1349-83BD-27B3564227C1}"/>
              </a:ext>
            </a:extLst>
          </p:cNvPr>
          <p:cNvSpPr txBox="1">
            <a:spLocks/>
          </p:cNvSpPr>
          <p:nvPr/>
        </p:nvSpPr>
        <p:spPr>
          <a:xfrm>
            <a:off x="149069" y="1220675"/>
            <a:ext cx="6399014" cy="284439"/>
          </a:xfrm>
          <a:prstGeom prst="rect">
            <a:avLst/>
          </a:prstGeom>
        </p:spPr>
        <p:txBody>
          <a:bodyPr vert="horz" lIns="91440" tIns="45720" rIns="91440" bIns="45720" rtlCol="0">
            <a:normAutofit fontScale="55000" lnSpcReduction="20000"/>
          </a:bodyPr>
          <a:lstStyle>
            <a:lvl1pPr marL="0" indent="0" algn="l" defTabSz="457200" rtl="0" eaLnBrk="1" latinLnBrk="0" hangingPunct="1">
              <a:spcBef>
                <a:spcPct val="20000"/>
              </a:spcBef>
              <a:buFont typeface="Arial"/>
              <a:buNone/>
              <a:defRPr sz="2600" kern="1200">
                <a:solidFill>
                  <a:schemeClr val="tx1"/>
                </a:solidFill>
                <a:latin typeface="TheSans UHH Bold Caps"/>
                <a:ea typeface="+mn-ea"/>
                <a:cs typeface="+mn-cs"/>
              </a:defRPr>
            </a:lvl1pPr>
            <a:lvl2pPr marL="742950" indent="-285750" algn="l" defTabSz="457200" rtl="0" eaLnBrk="1" latinLnBrk="0" hangingPunct="1">
              <a:spcBef>
                <a:spcPct val="20000"/>
              </a:spcBef>
              <a:buFont typeface="Arial"/>
              <a:buChar char="–"/>
              <a:defRPr sz="2600" kern="1200">
                <a:solidFill>
                  <a:schemeClr val="tx1"/>
                </a:solidFill>
                <a:latin typeface="TheSans UHH Bold Caps"/>
                <a:ea typeface="+mn-ea"/>
                <a:cs typeface="+mn-cs"/>
              </a:defRPr>
            </a:lvl2pPr>
            <a:lvl3pPr marL="1143000" indent="-228600" algn="l" defTabSz="457200" rtl="0" eaLnBrk="1" latinLnBrk="0" hangingPunct="1">
              <a:spcBef>
                <a:spcPct val="20000"/>
              </a:spcBef>
              <a:buFont typeface="Arial"/>
              <a:buChar char="•"/>
              <a:defRPr sz="2600" kern="1200">
                <a:solidFill>
                  <a:schemeClr val="tx1"/>
                </a:solidFill>
                <a:latin typeface="TheSans UHH Bold Caps"/>
                <a:ea typeface="+mn-ea"/>
                <a:cs typeface="+mn-cs"/>
              </a:defRPr>
            </a:lvl3pPr>
            <a:lvl4pPr marL="1600200" indent="-228600" algn="l" defTabSz="457200" rtl="0" eaLnBrk="1" latinLnBrk="0" hangingPunct="1">
              <a:spcBef>
                <a:spcPct val="20000"/>
              </a:spcBef>
              <a:buFont typeface="Arial"/>
              <a:buChar char="–"/>
              <a:defRPr sz="2600" kern="1200">
                <a:solidFill>
                  <a:schemeClr val="tx1"/>
                </a:solidFill>
                <a:latin typeface="TheSans UHH Bold Caps"/>
                <a:ea typeface="+mn-ea"/>
                <a:cs typeface="+mn-cs"/>
              </a:defRPr>
            </a:lvl4pPr>
            <a:lvl5pPr marL="2057400" indent="-228600" algn="l" defTabSz="457200" rtl="0" eaLnBrk="1" latinLnBrk="0" hangingPunct="1">
              <a:spcBef>
                <a:spcPct val="20000"/>
              </a:spcBef>
              <a:buFont typeface="Arial"/>
              <a:buChar char="»"/>
              <a:defRPr sz="2600" kern="1200">
                <a:solidFill>
                  <a:schemeClr val="tx1"/>
                </a:solidFill>
                <a:latin typeface="TheSans UHH Bold Cap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de-DE">
              <a:latin typeface="TheSans UHH Bold Caps" panose="020B0502050302020203" pitchFamily="34" charset="77"/>
            </a:endParaRPr>
          </a:p>
        </p:txBody>
      </p:sp>
      <p:sp>
        <p:nvSpPr>
          <p:cNvPr id="10" name="Foliennummernplatzhalter 5">
            <a:extLst>
              <a:ext uri="{FF2B5EF4-FFF2-40B4-BE49-F238E27FC236}">
                <a16:creationId xmlns:a16="http://schemas.microsoft.com/office/drawing/2014/main" id="{C951163F-92E9-454F-802D-2EB18BFE1AD8}"/>
              </a:ext>
            </a:extLst>
          </p:cNvPr>
          <p:cNvSpPr txBox="1">
            <a:spLocks/>
          </p:cNvSpPr>
          <p:nvPr/>
        </p:nvSpPr>
        <p:spPr>
          <a:xfrm>
            <a:off x="8299276" y="4803998"/>
            <a:ext cx="514722" cy="273844"/>
          </a:xfrm>
          <a:prstGeom prst="rect">
            <a:avLst/>
          </a:prstGeom>
        </p:spPr>
        <p:txBody>
          <a:bodyPr vert="horz" lIns="91440" tIns="45720" rIns="0" bIns="0" rtlCol="0" anchor="ctr"/>
          <a:lstStyle>
            <a:defPPr>
              <a:defRPr lang="de-DE"/>
            </a:defPPr>
            <a:lvl1pPr marL="0" algn="r" defTabSz="457200" rtl="0" eaLnBrk="1" latinLnBrk="0" hangingPunct="1">
              <a:defRPr sz="800" kern="1200">
                <a:solidFill>
                  <a:schemeClr val="tx1">
                    <a:tint val="75000"/>
                  </a:schemeClr>
                </a:solidFill>
                <a:latin typeface="TheSans UHH" panose="020B0502050302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E01A2B2-10AD-754B-9B4C-E5B6FED423D0}" type="slidenum">
              <a:rPr lang="de-DE" smtClean="0"/>
              <a:pPr/>
              <a:t>10</a:t>
            </a:fld>
            <a:endParaRPr lang="de-DE"/>
          </a:p>
        </p:txBody>
      </p:sp>
      <p:sp>
        <p:nvSpPr>
          <p:cNvPr id="8" name="Title 1">
            <a:extLst>
              <a:ext uri="{FF2B5EF4-FFF2-40B4-BE49-F238E27FC236}">
                <a16:creationId xmlns:a16="http://schemas.microsoft.com/office/drawing/2014/main" id="{6329727D-4E4A-45CD-81B2-37114370587E}"/>
              </a:ext>
            </a:extLst>
          </p:cNvPr>
          <p:cNvSpPr txBox="1">
            <a:spLocks/>
          </p:cNvSpPr>
          <p:nvPr/>
        </p:nvSpPr>
        <p:spPr>
          <a:xfrm>
            <a:off x="1997714" y="369624"/>
            <a:ext cx="5897150" cy="370062"/>
          </a:xfrm>
          <a:prstGeom prst="rect">
            <a:avLst/>
          </a:prstGeom>
        </p:spPr>
        <p:txBody>
          <a:bodyPr/>
          <a:lstStyle>
            <a:lvl1pPr algn="ctr" defTabSz="457200" rtl="0" eaLnBrk="1" latinLnBrk="0" hangingPunct="1">
              <a:spcBef>
                <a:spcPct val="0"/>
              </a:spcBef>
              <a:buNone/>
              <a:defRPr sz="2000" kern="1200">
                <a:solidFill>
                  <a:schemeClr val="tx1"/>
                </a:solidFill>
                <a:latin typeface="TheSans UHH SemiLight Caps" panose="020B0402050302020203" pitchFamily="34" charset="0"/>
                <a:ea typeface="+mj-ea"/>
                <a:cs typeface="+mj-cs"/>
              </a:defRPr>
            </a:lvl1pPr>
          </a:lstStyle>
          <a:p>
            <a:r>
              <a:rPr lang="de-DE" sz="2000" dirty="0">
                <a:latin typeface="TheSans UHH Bold Caps" panose="020B0702050302020203" pitchFamily="34" charset="0"/>
              </a:rPr>
              <a:t>Fortgeschrittene Praktikum</a:t>
            </a:r>
            <a:endParaRPr lang="en-US" sz="2000" dirty="0"/>
          </a:p>
        </p:txBody>
      </p:sp>
      <p:sp>
        <p:nvSpPr>
          <p:cNvPr id="12" name="Rechteck 7">
            <a:extLst>
              <a:ext uri="{FF2B5EF4-FFF2-40B4-BE49-F238E27FC236}">
                <a16:creationId xmlns:a16="http://schemas.microsoft.com/office/drawing/2014/main" id="{64E63866-3A35-45C7-88F8-2FB04A54C9FB}"/>
              </a:ext>
            </a:extLst>
          </p:cNvPr>
          <p:cNvSpPr/>
          <p:nvPr/>
        </p:nvSpPr>
        <p:spPr>
          <a:xfrm>
            <a:off x="149069" y="1856710"/>
            <a:ext cx="4767397" cy="712382"/>
          </a:xfrm>
          <a:prstGeom prst="roundRect">
            <a:avLst>
              <a:gd name="adj" fmla="val 9541"/>
            </a:avLst>
          </a:prstGeom>
          <a:solidFill>
            <a:srgbClr val="92D050"/>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AU">
                <a:solidFill>
                  <a:schemeClr val="tx1"/>
                </a:solidFill>
                <a:latin typeface="TheSans UHH" panose="020B0502050302020203" pitchFamily="34" charset="0"/>
              </a:rPr>
              <a:t>Statistik &amp; Computer (2 LP)</a:t>
            </a:r>
          </a:p>
          <a:p>
            <a:pPr marL="285750" indent="-285750">
              <a:buFont typeface="Arial" panose="020B0604020202020204" pitchFamily="34" charset="0"/>
              <a:buChar char="•"/>
            </a:pPr>
            <a:r>
              <a:rPr lang="en-AU" sz="1400">
                <a:solidFill>
                  <a:schemeClr val="tx1"/>
                </a:solidFill>
                <a:latin typeface="TheSans UHH" panose="020B0502050302020203" pitchFamily="34" charset="0"/>
              </a:rPr>
              <a:t>Lectures 5 days [3 h/ day]</a:t>
            </a:r>
          </a:p>
          <a:p>
            <a:pPr marL="285750" indent="-285750">
              <a:buFont typeface="Arial" panose="020B0604020202020204" pitchFamily="34" charset="0"/>
              <a:buChar char="•"/>
            </a:pPr>
            <a:r>
              <a:rPr lang="en-AU" sz="1400">
                <a:solidFill>
                  <a:schemeClr val="tx1"/>
                </a:solidFill>
                <a:latin typeface="TheSans UHH" panose="020B0502050302020203" pitchFamily="34" charset="0"/>
              </a:rPr>
              <a:t>Exercise 5 days [3 h/ day]</a:t>
            </a:r>
          </a:p>
        </p:txBody>
      </p:sp>
      <p:sp>
        <p:nvSpPr>
          <p:cNvPr id="15" name="Rechteck 7">
            <a:extLst>
              <a:ext uri="{FF2B5EF4-FFF2-40B4-BE49-F238E27FC236}">
                <a16:creationId xmlns:a16="http://schemas.microsoft.com/office/drawing/2014/main" id="{23831CDA-ACB3-4E2B-A5AB-71DAB9612DB2}"/>
              </a:ext>
            </a:extLst>
          </p:cNvPr>
          <p:cNvSpPr/>
          <p:nvPr/>
        </p:nvSpPr>
        <p:spPr>
          <a:xfrm>
            <a:off x="2453255" y="1220675"/>
            <a:ext cx="4986067" cy="482377"/>
          </a:xfrm>
          <a:prstGeom prst="roundRect">
            <a:avLst>
              <a:gd name="adj" fmla="val 9541"/>
            </a:avLst>
          </a:prstGeom>
          <a:solidFill>
            <a:schemeClr val="bg1"/>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b="1">
                <a:solidFill>
                  <a:schemeClr val="tx1"/>
                </a:solidFill>
                <a:latin typeface="TheSans UHH" panose="020B0502050302020203" pitchFamily="34" charset="0"/>
              </a:rPr>
              <a:t>Leistungs Punkte (12 LP)</a:t>
            </a:r>
          </a:p>
        </p:txBody>
      </p:sp>
      <p:sp>
        <p:nvSpPr>
          <p:cNvPr id="9" name="Rechteck 7">
            <a:extLst>
              <a:ext uri="{FF2B5EF4-FFF2-40B4-BE49-F238E27FC236}">
                <a16:creationId xmlns:a16="http://schemas.microsoft.com/office/drawing/2014/main" id="{3B18D630-79FF-442B-96FB-B14A66E58A63}"/>
              </a:ext>
            </a:extLst>
          </p:cNvPr>
          <p:cNvSpPr/>
          <p:nvPr/>
        </p:nvSpPr>
        <p:spPr>
          <a:xfrm>
            <a:off x="132581" y="2646945"/>
            <a:ext cx="4800372" cy="865388"/>
          </a:xfrm>
          <a:prstGeom prst="roundRect">
            <a:avLst>
              <a:gd name="adj" fmla="val 9541"/>
            </a:avLst>
          </a:prstGeom>
          <a:gradFill>
            <a:gsLst>
              <a:gs pos="0">
                <a:srgbClr val="92D050"/>
              </a:gs>
              <a:gs pos="74000">
                <a:schemeClr val="accent1">
                  <a:lumMod val="45000"/>
                  <a:lumOff val="55000"/>
                </a:schemeClr>
              </a:gs>
              <a:gs pos="83000">
                <a:schemeClr val="accent1">
                  <a:lumMod val="45000"/>
                  <a:lumOff val="55000"/>
                </a:schemeClr>
              </a:gs>
              <a:gs pos="100000">
                <a:schemeClr val="accent5">
                  <a:lumMod val="60000"/>
                  <a:lumOff val="40000"/>
                </a:schemeClr>
              </a:gs>
            </a:gsLst>
            <a:lin ang="5400000" scaled="1"/>
          </a:gra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AU" sz="1800">
                <a:solidFill>
                  <a:schemeClr val="tx1"/>
                </a:solidFill>
                <a:latin typeface="TheSans UHH" panose="020B0502050302020203" pitchFamily="34" charset="0"/>
              </a:rPr>
              <a:t>KV </a:t>
            </a:r>
            <a:r>
              <a:rPr lang="en-AU">
                <a:solidFill>
                  <a:schemeClr val="tx1"/>
                </a:solidFill>
                <a:latin typeface="TheSans UHH" panose="020B0502050302020203" pitchFamily="34" charset="0"/>
              </a:rPr>
              <a:t>(1.5 LP)</a:t>
            </a:r>
            <a:endParaRPr lang="en-AU" sz="1800">
              <a:solidFill>
                <a:schemeClr val="tx1"/>
              </a:solidFill>
              <a:latin typeface="TheSans UHH" panose="020B0502050302020203" pitchFamily="34" charset="0"/>
            </a:endParaRPr>
          </a:p>
          <a:p>
            <a:pPr marL="285750" indent="-285750">
              <a:buFont typeface="Arial" panose="020B0604020202020204" pitchFamily="34" charset="0"/>
              <a:buChar char="•"/>
            </a:pPr>
            <a:r>
              <a:rPr lang="en-AU" sz="1400">
                <a:solidFill>
                  <a:schemeClr val="tx1"/>
                </a:solidFill>
                <a:latin typeface="TheSans UHH" panose="020B0502050302020203" pitchFamily="34" charset="0"/>
              </a:rPr>
              <a:t>1 day Lab in presence: data taking &amp; analysis [8 h]</a:t>
            </a:r>
          </a:p>
          <a:p>
            <a:pPr marL="285750" indent="-285750">
              <a:buFont typeface="Arial" panose="020B0604020202020204" pitchFamily="34" charset="0"/>
              <a:buChar char="•"/>
            </a:pPr>
            <a:r>
              <a:rPr lang="en-AU" sz="1400">
                <a:solidFill>
                  <a:schemeClr val="tx1"/>
                </a:solidFill>
                <a:latin typeface="TheSans UHH" panose="020B0502050302020203" pitchFamily="34" charset="0"/>
              </a:rPr>
              <a:t>Short protocol (&lt;10 pages)			  [6 h]</a:t>
            </a:r>
          </a:p>
        </p:txBody>
      </p:sp>
      <p:sp>
        <p:nvSpPr>
          <p:cNvPr id="13" name="Rechteck 7">
            <a:extLst>
              <a:ext uri="{FF2B5EF4-FFF2-40B4-BE49-F238E27FC236}">
                <a16:creationId xmlns:a16="http://schemas.microsoft.com/office/drawing/2014/main" id="{C032ACA4-457F-4B2D-939A-F2DB5A151A01}"/>
              </a:ext>
            </a:extLst>
          </p:cNvPr>
          <p:cNvSpPr/>
          <p:nvPr/>
        </p:nvSpPr>
        <p:spPr>
          <a:xfrm>
            <a:off x="5000464" y="1856710"/>
            <a:ext cx="4010955" cy="2547553"/>
          </a:xfrm>
          <a:prstGeom prst="roundRect">
            <a:avLst>
              <a:gd name="adj" fmla="val 9541"/>
            </a:avLst>
          </a:prstGeom>
          <a:solidFill>
            <a:schemeClr val="accent5">
              <a:lumMod val="60000"/>
              <a:lumOff val="40000"/>
            </a:schemeClr>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AU" sz="1800" dirty="0">
                <a:solidFill>
                  <a:schemeClr val="tx1"/>
                </a:solidFill>
                <a:latin typeface="TheSans UHH" panose="020B0502050302020203" pitchFamily="34" charset="0"/>
              </a:rPr>
              <a:t>3x </a:t>
            </a:r>
            <a:r>
              <a:rPr lang="en-AU" sz="1800" dirty="0" err="1">
                <a:solidFill>
                  <a:schemeClr val="tx1"/>
                </a:solidFill>
                <a:latin typeface="TheSans UHH" panose="020B0502050302020203" pitchFamily="34" charset="0"/>
              </a:rPr>
              <a:t>Versuche</a:t>
            </a:r>
            <a:r>
              <a:rPr lang="en-AU" sz="1800" dirty="0">
                <a:solidFill>
                  <a:schemeClr val="tx1"/>
                </a:solidFill>
                <a:latin typeface="TheSans UHH" panose="020B0502050302020203" pitchFamily="34" charset="0"/>
              </a:rPr>
              <a:t> </a:t>
            </a:r>
            <a:r>
              <a:rPr lang="en-AU" dirty="0">
                <a:solidFill>
                  <a:schemeClr val="tx1"/>
                </a:solidFill>
                <a:latin typeface="TheSans UHH" panose="020B0502050302020203" pitchFamily="34" charset="0"/>
              </a:rPr>
              <a:t>(2.5 LP)</a:t>
            </a:r>
            <a:endParaRPr lang="en-AU" sz="1800" dirty="0">
              <a:solidFill>
                <a:schemeClr val="tx1"/>
              </a:solidFill>
              <a:latin typeface="TheSans UHH" panose="020B0502050302020203" pitchFamily="34" charset="0"/>
            </a:endParaRPr>
          </a:p>
          <a:p>
            <a:r>
              <a:rPr lang="en-AU" sz="1600" dirty="0" err="1">
                <a:solidFill>
                  <a:schemeClr val="tx1"/>
                </a:solidFill>
                <a:latin typeface="TheSans UHH" panose="020B0502050302020203" pitchFamily="34" charset="0"/>
              </a:rPr>
              <a:t>Festkörper</a:t>
            </a:r>
            <a:r>
              <a:rPr lang="en-AU" sz="1600" dirty="0">
                <a:solidFill>
                  <a:schemeClr val="tx1"/>
                </a:solidFill>
                <a:latin typeface="TheSans UHH" panose="020B0502050302020203" pitchFamily="34" charset="0"/>
              </a:rPr>
              <a:t>- </a:t>
            </a:r>
            <a:r>
              <a:rPr lang="en-AU" sz="1600" dirty="0" err="1">
                <a:solidFill>
                  <a:schemeClr val="tx1"/>
                </a:solidFill>
                <a:latin typeface="TheSans UHH" panose="020B0502050302020203" pitchFamily="34" charset="0"/>
              </a:rPr>
              <a:t>Teilchen</a:t>
            </a:r>
            <a:r>
              <a:rPr lang="en-AU" sz="1600" dirty="0">
                <a:solidFill>
                  <a:schemeClr val="tx1"/>
                </a:solidFill>
                <a:latin typeface="TheSans UHH" panose="020B0502050302020203" pitchFamily="34" charset="0"/>
              </a:rPr>
              <a:t>- und </a:t>
            </a:r>
            <a:r>
              <a:rPr lang="en-AU" sz="1600" dirty="0" err="1">
                <a:solidFill>
                  <a:schemeClr val="tx1"/>
                </a:solidFill>
                <a:latin typeface="TheSans UHH" panose="020B0502050302020203" pitchFamily="34" charset="0"/>
              </a:rPr>
              <a:t>Laserphysik</a:t>
            </a:r>
            <a:endParaRPr lang="en-AU" sz="1600" dirty="0">
              <a:solidFill>
                <a:schemeClr val="tx1"/>
              </a:solidFill>
              <a:latin typeface="TheSans UHH" panose="020B0502050302020203" pitchFamily="34" charset="0"/>
            </a:endParaRPr>
          </a:p>
          <a:p>
            <a:pPr marL="285750" indent="-285750">
              <a:buFont typeface="Arial" panose="020B0604020202020204" pitchFamily="34" charset="0"/>
              <a:buChar char="•"/>
            </a:pPr>
            <a:r>
              <a:rPr lang="en-AU" sz="1400" dirty="0">
                <a:solidFill>
                  <a:schemeClr val="tx1"/>
                </a:solidFill>
                <a:latin typeface="TheSans UHH" panose="020B0502050302020203" pitchFamily="34" charset="0"/>
              </a:rPr>
              <a:t>3 days Lab in presence: data taking &amp; fast analysis [24 h]</a:t>
            </a:r>
          </a:p>
          <a:p>
            <a:pPr marL="285750" indent="-285750">
              <a:buFont typeface="Arial" panose="020B0604020202020204" pitchFamily="34" charset="0"/>
              <a:buChar char="•"/>
            </a:pPr>
            <a:r>
              <a:rPr lang="en-AU" sz="1400" dirty="0">
                <a:solidFill>
                  <a:schemeClr val="tx1"/>
                </a:solidFill>
                <a:latin typeface="TheSans UHH" panose="020B0502050302020203" pitchFamily="34" charset="0"/>
              </a:rPr>
              <a:t>Analysis and Long Protocol (&lt;20 page) [14 h]</a:t>
            </a:r>
          </a:p>
          <a:p>
            <a:pPr marL="285750" indent="-285750">
              <a:buFont typeface="Arial" panose="020B0604020202020204" pitchFamily="34" charset="0"/>
              <a:buChar char="•"/>
            </a:pPr>
            <a:endParaRPr lang="en-AU" sz="1600" dirty="0">
              <a:solidFill>
                <a:schemeClr val="tx1"/>
              </a:solidFill>
              <a:latin typeface="TheSans UHH" panose="020B0502050302020203" pitchFamily="34" charset="0"/>
            </a:endParaRPr>
          </a:p>
          <a:p>
            <a:pPr marL="285750" indent="-285750">
              <a:buFont typeface="Arial" panose="020B0604020202020204" pitchFamily="34" charset="0"/>
              <a:buChar char="•"/>
            </a:pPr>
            <a:endParaRPr lang="en-AU" sz="1400" dirty="0">
              <a:solidFill>
                <a:schemeClr val="tx1"/>
              </a:solidFill>
              <a:latin typeface="TheSans UHH" panose="020B0502050302020203" pitchFamily="34" charset="0"/>
            </a:endParaRPr>
          </a:p>
        </p:txBody>
      </p:sp>
      <p:sp>
        <p:nvSpPr>
          <p:cNvPr id="17" name="Rechteck 7">
            <a:extLst>
              <a:ext uri="{FF2B5EF4-FFF2-40B4-BE49-F238E27FC236}">
                <a16:creationId xmlns:a16="http://schemas.microsoft.com/office/drawing/2014/main" id="{C5668577-C3EF-4510-AF46-BDB25AB537E2}"/>
              </a:ext>
            </a:extLst>
          </p:cNvPr>
          <p:cNvSpPr/>
          <p:nvPr/>
        </p:nvSpPr>
        <p:spPr>
          <a:xfrm>
            <a:off x="132580" y="3581042"/>
            <a:ext cx="4800371" cy="823221"/>
          </a:xfrm>
          <a:prstGeom prst="roundRect">
            <a:avLst>
              <a:gd name="adj" fmla="val 9541"/>
            </a:avLst>
          </a:prstGeom>
          <a:solidFill>
            <a:schemeClr val="accent5">
              <a:lumMod val="60000"/>
              <a:lumOff val="40000"/>
            </a:schemeClr>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AU" sz="1800">
                <a:solidFill>
                  <a:schemeClr val="tx1"/>
                </a:solidFill>
                <a:latin typeface="TheSans UHH" panose="020B0502050302020203" pitchFamily="34" charset="0"/>
              </a:rPr>
              <a:t>Seminarvortrag (1 LP)</a:t>
            </a:r>
          </a:p>
          <a:p>
            <a:pPr marL="285750" indent="-285750">
              <a:buFont typeface="Arial" panose="020B0604020202020204" pitchFamily="34" charset="0"/>
              <a:buChar char="•"/>
            </a:pPr>
            <a:r>
              <a:rPr lang="en-AU" sz="1400">
                <a:solidFill>
                  <a:schemeClr val="tx1"/>
                </a:solidFill>
                <a:latin typeface="TheSans UHH" panose="020B0502050302020203" pitchFamily="34" charset="0"/>
              </a:rPr>
              <a:t>15 min talk + rehearsal 			              [12 h]</a:t>
            </a:r>
          </a:p>
        </p:txBody>
      </p:sp>
      <p:sp>
        <p:nvSpPr>
          <p:cNvPr id="2" name="Rechteck 7">
            <a:extLst>
              <a:ext uri="{FF2B5EF4-FFF2-40B4-BE49-F238E27FC236}">
                <a16:creationId xmlns:a16="http://schemas.microsoft.com/office/drawing/2014/main" id="{783709A4-A358-15CA-C38F-CFF0726AA4C6}"/>
              </a:ext>
            </a:extLst>
          </p:cNvPr>
          <p:cNvSpPr/>
          <p:nvPr/>
        </p:nvSpPr>
        <p:spPr>
          <a:xfrm>
            <a:off x="2423432" y="4562809"/>
            <a:ext cx="4986067" cy="482377"/>
          </a:xfrm>
          <a:prstGeom prst="roundRect">
            <a:avLst>
              <a:gd name="adj" fmla="val 9541"/>
            </a:avLst>
          </a:prstGeom>
          <a:solidFill>
            <a:schemeClr val="bg1"/>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b="1" dirty="0">
                <a:solidFill>
                  <a:schemeClr val="tx1"/>
                </a:solidFill>
                <a:latin typeface="TheSans UHH" panose="020B0502050302020203" pitchFamily="34" charset="0"/>
              </a:rPr>
              <a:t>1 LP = 14 h </a:t>
            </a:r>
            <a:r>
              <a:rPr lang="de-DE" b="1" dirty="0" err="1">
                <a:solidFill>
                  <a:schemeClr val="tx1"/>
                </a:solidFill>
                <a:latin typeface="TheSans UHH" panose="020B0502050302020203" pitchFamily="34" charset="0"/>
              </a:rPr>
              <a:t>work</a:t>
            </a:r>
            <a:endParaRPr lang="de-DE" b="1" dirty="0">
              <a:solidFill>
                <a:schemeClr val="tx1"/>
              </a:solidFill>
              <a:latin typeface="TheSans UHH" panose="020B0502050302020203" pitchFamily="34" charset="0"/>
            </a:endParaRPr>
          </a:p>
        </p:txBody>
      </p:sp>
    </p:spTree>
    <p:extLst>
      <p:ext uri="{BB962C8B-B14F-4D97-AF65-F5344CB8AC3E}">
        <p14:creationId xmlns:p14="http://schemas.microsoft.com/office/powerpoint/2010/main" val="77238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4A681-1428-7811-FAE1-5C678F85EAC5}"/>
              </a:ext>
            </a:extLst>
          </p:cNvPr>
          <p:cNvSpPr>
            <a:spLocks noGrp="1"/>
          </p:cNvSpPr>
          <p:nvPr>
            <p:ph type="title"/>
          </p:nvPr>
        </p:nvSpPr>
        <p:spPr>
          <a:xfrm>
            <a:off x="1680426" y="207391"/>
            <a:ext cx="5783148" cy="535560"/>
          </a:xfrm>
        </p:spPr>
        <p:txBody>
          <a:bodyPr/>
          <a:lstStyle/>
          <a:p>
            <a:r>
              <a:rPr lang="en-US" dirty="0"/>
              <a:t>Specific points of reflection</a:t>
            </a:r>
          </a:p>
        </p:txBody>
      </p:sp>
      <p:sp>
        <p:nvSpPr>
          <p:cNvPr id="3" name="Footer Placeholder 2">
            <a:extLst>
              <a:ext uri="{FF2B5EF4-FFF2-40B4-BE49-F238E27FC236}">
                <a16:creationId xmlns:a16="http://schemas.microsoft.com/office/drawing/2014/main" id="{28A7C53A-C000-C48C-F459-3723D91C4ECF}"/>
              </a:ext>
            </a:extLst>
          </p:cNvPr>
          <p:cNvSpPr>
            <a:spLocks noGrp="1"/>
          </p:cNvSpPr>
          <p:nvPr>
            <p:ph type="ftr" sz="quarter" idx="11"/>
          </p:nvPr>
        </p:nvSpPr>
        <p:spPr/>
        <p:txBody>
          <a:bodyPr/>
          <a:lstStyle/>
          <a:p>
            <a:r>
              <a:rPr lang="de-DE"/>
              <a:t>Titel</a:t>
            </a:r>
          </a:p>
        </p:txBody>
      </p:sp>
      <p:sp>
        <p:nvSpPr>
          <p:cNvPr id="5" name="TextBox 4">
            <a:extLst>
              <a:ext uri="{FF2B5EF4-FFF2-40B4-BE49-F238E27FC236}">
                <a16:creationId xmlns:a16="http://schemas.microsoft.com/office/drawing/2014/main" id="{203EF57A-4804-D606-EF05-4AE73E667FE3}"/>
              </a:ext>
            </a:extLst>
          </p:cNvPr>
          <p:cNvSpPr txBox="1"/>
          <p:nvPr/>
        </p:nvSpPr>
        <p:spPr>
          <a:xfrm>
            <a:off x="367645" y="1286661"/>
            <a:ext cx="8163613" cy="830997"/>
          </a:xfrm>
          <a:prstGeom prst="rect">
            <a:avLst/>
          </a:prstGeom>
          <a:noFill/>
        </p:spPr>
        <p:txBody>
          <a:bodyPr wrap="square">
            <a:spAutoFit/>
          </a:bodyPr>
          <a:lstStyle/>
          <a:p>
            <a:r>
              <a:rPr lang="en-GB" b="1" dirty="0"/>
              <a:t>Scientific contest </a:t>
            </a:r>
          </a:p>
          <a:p>
            <a:pPr marL="285750" indent="-285750">
              <a:buFont typeface="Arial" panose="020B0604020202020204" pitchFamily="34" charset="0"/>
              <a:buChar char="•"/>
            </a:pPr>
            <a:r>
              <a:rPr lang="en-GB" sz="1200" dirty="0"/>
              <a:t>How is the experiment linked to the scientific bachelor program?</a:t>
            </a:r>
          </a:p>
          <a:p>
            <a:pPr marL="285750" indent="-285750">
              <a:buFont typeface="Arial" panose="020B0604020202020204" pitchFamily="34" charset="0"/>
              <a:buChar char="•"/>
            </a:pPr>
            <a:r>
              <a:rPr lang="en-GB" sz="1200" dirty="0"/>
              <a:t>Added value to the experiment to the lectures</a:t>
            </a:r>
            <a:r>
              <a:rPr lang="en-GB" dirty="0"/>
              <a:t> </a:t>
            </a:r>
          </a:p>
        </p:txBody>
      </p:sp>
      <p:sp>
        <p:nvSpPr>
          <p:cNvPr id="4" name="Textfeld 3">
            <a:extLst>
              <a:ext uri="{FF2B5EF4-FFF2-40B4-BE49-F238E27FC236}">
                <a16:creationId xmlns:a16="http://schemas.microsoft.com/office/drawing/2014/main" id="{C2A26A20-256E-49ED-8C93-454DBDCC5B5B}"/>
              </a:ext>
            </a:extLst>
          </p:cNvPr>
          <p:cNvSpPr txBox="1"/>
          <p:nvPr/>
        </p:nvSpPr>
        <p:spPr>
          <a:xfrm>
            <a:off x="367645" y="2875293"/>
            <a:ext cx="5602111" cy="1754326"/>
          </a:xfrm>
          <a:prstGeom prst="rect">
            <a:avLst/>
          </a:prstGeom>
          <a:noFill/>
        </p:spPr>
        <p:txBody>
          <a:bodyPr wrap="none" rtlCol="0">
            <a:spAutoFit/>
          </a:bodyPr>
          <a:lstStyle/>
          <a:p>
            <a:pPr marL="285750" indent="-285750">
              <a:buFont typeface="Arial" panose="020B0604020202020204" pitchFamily="34" charset="0"/>
              <a:buChar char="•"/>
            </a:pPr>
            <a:r>
              <a:rPr lang="de-DE" dirty="0"/>
              <a:t>Scanning Probe Methods </a:t>
            </a:r>
          </a:p>
          <a:p>
            <a:r>
              <a:rPr lang="de-DE" dirty="0"/>
              <a:t>	</a:t>
            </a:r>
            <a:r>
              <a:rPr lang="de-DE" dirty="0" err="1"/>
              <a:t>specifically</a:t>
            </a:r>
            <a:r>
              <a:rPr lang="de-DE" dirty="0"/>
              <a:t> </a:t>
            </a:r>
            <a:r>
              <a:rPr lang="de-DE" dirty="0" err="1"/>
              <a:t>AFM</a:t>
            </a:r>
            <a:r>
              <a:rPr lang="de-DE" dirty="0"/>
              <a:t> (</a:t>
            </a:r>
            <a:r>
              <a:rPr lang="de-DE" dirty="0" err="1"/>
              <a:t>atomic</a:t>
            </a:r>
            <a:r>
              <a:rPr lang="de-DE" dirty="0"/>
              <a:t> </a:t>
            </a:r>
            <a:r>
              <a:rPr lang="de-DE" dirty="0" err="1"/>
              <a:t>force</a:t>
            </a:r>
            <a:r>
              <a:rPr lang="de-DE" dirty="0"/>
              <a:t> </a:t>
            </a:r>
            <a:r>
              <a:rPr lang="de-DE" dirty="0" err="1"/>
              <a:t>microscopy</a:t>
            </a:r>
            <a:r>
              <a:rPr lang="de-DE" dirty="0"/>
              <a:t>) and </a:t>
            </a:r>
            <a:r>
              <a:rPr lang="de-DE" dirty="0" err="1"/>
              <a:t>even</a:t>
            </a:r>
            <a:r>
              <a:rPr lang="de-DE" dirty="0"/>
              <a:t> </a:t>
            </a:r>
          </a:p>
          <a:p>
            <a:r>
              <a:rPr lang="de-DE" dirty="0"/>
              <a:t>	</a:t>
            </a:r>
            <a:r>
              <a:rPr lang="de-DE" dirty="0" err="1"/>
              <a:t>more</a:t>
            </a:r>
            <a:r>
              <a:rPr lang="de-DE" dirty="0"/>
              <a:t> </a:t>
            </a:r>
            <a:r>
              <a:rPr lang="de-DE" dirty="0" err="1"/>
              <a:t>specifically</a:t>
            </a:r>
            <a:r>
              <a:rPr lang="de-DE" dirty="0"/>
              <a:t> </a:t>
            </a:r>
            <a:r>
              <a:rPr lang="de-DE" dirty="0" err="1"/>
              <a:t>MFM</a:t>
            </a:r>
            <a:r>
              <a:rPr lang="de-DE" dirty="0"/>
              <a:t> (</a:t>
            </a:r>
            <a:r>
              <a:rPr lang="de-DE" dirty="0" err="1"/>
              <a:t>magnetic</a:t>
            </a:r>
            <a:r>
              <a:rPr lang="de-DE" dirty="0"/>
              <a:t> </a:t>
            </a:r>
            <a:r>
              <a:rPr lang="de-DE" dirty="0" err="1"/>
              <a:t>force</a:t>
            </a:r>
            <a:r>
              <a:rPr lang="de-DE" dirty="0"/>
              <a:t> </a:t>
            </a:r>
            <a:r>
              <a:rPr lang="de-DE" dirty="0" err="1"/>
              <a:t>microscopy</a:t>
            </a:r>
            <a:r>
              <a:rPr lang="de-DE" dirty="0"/>
              <a:t>)</a:t>
            </a:r>
          </a:p>
          <a:p>
            <a:pPr marL="285750" indent="-285750">
              <a:buFont typeface="Arial" panose="020B0604020202020204" pitchFamily="34" charset="0"/>
              <a:buChar char="•"/>
            </a:pPr>
            <a:r>
              <a:rPr lang="de-DE" dirty="0" err="1"/>
              <a:t>Magnetism</a:t>
            </a:r>
            <a:endParaRPr lang="de-DE" dirty="0"/>
          </a:p>
          <a:p>
            <a:r>
              <a:rPr lang="de-DE" dirty="0"/>
              <a:t>	</a:t>
            </a:r>
            <a:r>
              <a:rPr lang="de-DE" dirty="0" err="1"/>
              <a:t>specifically</a:t>
            </a:r>
            <a:r>
              <a:rPr lang="de-DE" dirty="0"/>
              <a:t> </a:t>
            </a:r>
            <a:r>
              <a:rPr lang="de-DE" dirty="0" err="1"/>
              <a:t>micromagnetism</a:t>
            </a:r>
            <a:endParaRPr lang="de-DE" dirty="0"/>
          </a:p>
          <a:p>
            <a:endParaRPr lang="en-US" dirty="0"/>
          </a:p>
        </p:txBody>
      </p:sp>
    </p:spTree>
    <p:extLst>
      <p:ext uri="{BB962C8B-B14F-4D97-AF65-F5344CB8AC3E}">
        <p14:creationId xmlns:p14="http://schemas.microsoft.com/office/powerpoint/2010/main" val="3769633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4A681-1428-7811-FAE1-5C678F85EAC5}"/>
              </a:ext>
            </a:extLst>
          </p:cNvPr>
          <p:cNvSpPr>
            <a:spLocks noGrp="1"/>
          </p:cNvSpPr>
          <p:nvPr>
            <p:ph type="title"/>
          </p:nvPr>
        </p:nvSpPr>
        <p:spPr>
          <a:xfrm>
            <a:off x="1680426" y="207391"/>
            <a:ext cx="5783148" cy="535560"/>
          </a:xfrm>
        </p:spPr>
        <p:txBody>
          <a:bodyPr/>
          <a:lstStyle/>
          <a:p>
            <a:r>
              <a:rPr lang="en-US" dirty="0"/>
              <a:t>Specific points of reflection</a:t>
            </a:r>
          </a:p>
        </p:txBody>
      </p:sp>
      <p:sp>
        <p:nvSpPr>
          <p:cNvPr id="3" name="Footer Placeholder 2">
            <a:extLst>
              <a:ext uri="{FF2B5EF4-FFF2-40B4-BE49-F238E27FC236}">
                <a16:creationId xmlns:a16="http://schemas.microsoft.com/office/drawing/2014/main" id="{28A7C53A-C000-C48C-F459-3723D91C4ECF}"/>
              </a:ext>
            </a:extLst>
          </p:cNvPr>
          <p:cNvSpPr>
            <a:spLocks noGrp="1"/>
          </p:cNvSpPr>
          <p:nvPr>
            <p:ph type="ftr" sz="quarter" idx="11"/>
          </p:nvPr>
        </p:nvSpPr>
        <p:spPr/>
        <p:txBody>
          <a:bodyPr/>
          <a:lstStyle/>
          <a:p>
            <a:r>
              <a:rPr lang="de-DE"/>
              <a:t>Titel</a:t>
            </a:r>
          </a:p>
        </p:txBody>
      </p:sp>
      <p:sp>
        <p:nvSpPr>
          <p:cNvPr id="5" name="TextBox 4">
            <a:extLst>
              <a:ext uri="{FF2B5EF4-FFF2-40B4-BE49-F238E27FC236}">
                <a16:creationId xmlns:a16="http://schemas.microsoft.com/office/drawing/2014/main" id="{203EF57A-4804-D606-EF05-4AE73E667FE3}"/>
              </a:ext>
            </a:extLst>
          </p:cNvPr>
          <p:cNvSpPr txBox="1"/>
          <p:nvPr/>
        </p:nvSpPr>
        <p:spPr>
          <a:xfrm>
            <a:off x="348791" y="1288429"/>
            <a:ext cx="8163613" cy="1107996"/>
          </a:xfrm>
          <a:prstGeom prst="rect">
            <a:avLst/>
          </a:prstGeom>
          <a:noFill/>
        </p:spPr>
        <p:txBody>
          <a:bodyPr wrap="square">
            <a:spAutoFit/>
          </a:bodyPr>
          <a:lstStyle/>
          <a:p>
            <a:r>
              <a:rPr lang="en-GB" b="1" dirty="0"/>
              <a:t>Aim of the experiment </a:t>
            </a:r>
          </a:p>
          <a:p>
            <a:pPr marL="285750" indent="-285750">
              <a:buFont typeface="Arial" panose="020B0604020202020204" pitchFamily="34" charset="0"/>
              <a:buChar char="•"/>
            </a:pPr>
            <a:r>
              <a:rPr lang="en-GB" sz="1200" dirty="0"/>
              <a:t>What is the emphasis of the experiment? (data analysis, experimental method, systematic study, precision measurement, discovery…) </a:t>
            </a:r>
          </a:p>
          <a:p>
            <a:pPr marL="285750" indent="-285750">
              <a:buFont typeface="Arial" panose="020B0604020202020204" pitchFamily="34" charset="0"/>
              <a:buChar char="•"/>
            </a:pPr>
            <a:r>
              <a:rPr lang="en-GB" sz="1200" dirty="0"/>
              <a:t>Which aspects of the experimental method are particularly important? </a:t>
            </a:r>
          </a:p>
          <a:p>
            <a:pPr marL="285750" indent="-285750">
              <a:buFont typeface="Arial" panose="020B0604020202020204" pitchFamily="34" charset="0"/>
              <a:buChar char="•"/>
            </a:pPr>
            <a:r>
              <a:rPr lang="en-GB" sz="1200" dirty="0"/>
              <a:t>How does it compare to state of the art experiments in the research field? </a:t>
            </a:r>
            <a:endParaRPr lang="en-US" sz="1200" dirty="0"/>
          </a:p>
        </p:txBody>
      </p:sp>
      <p:sp>
        <p:nvSpPr>
          <p:cNvPr id="6" name="Textfeld 5">
            <a:extLst>
              <a:ext uri="{FF2B5EF4-FFF2-40B4-BE49-F238E27FC236}">
                <a16:creationId xmlns:a16="http://schemas.microsoft.com/office/drawing/2014/main" id="{E390119B-41CE-4972-A555-04C230A70B4A}"/>
              </a:ext>
            </a:extLst>
          </p:cNvPr>
          <p:cNvSpPr txBox="1"/>
          <p:nvPr/>
        </p:nvSpPr>
        <p:spPr>
          <a:xfrm>
            <a:off x="348791" y="2584549"/>
            <a:ext cx="8400056" cy="2031325"/>
          </a:xfrm>
          <a:prstGeom prst="rect">
            <a:avLst/>
          </a:prstGeom>
          <a:noFill/>
        </p:spPr>
        <p:txBody>
          <a:bodyPr wrap="none" rtlCol="0">
            <a:spAutoFit/>
          </a:bodyPr>
          <a:lstStyle/>
          <a:p>
            <a:pPr marL="285750" indent="-285750">
              <a:buFont typeface="Arial" panose="020B0604020202020204" pitchFamily="34" charset="0"/>
              <a:buChar char="•"/>
            </a:pPr>
            <a:r>
              <a:rPr lang="de-DE" dirty="0" err="1"/>
              <a:t>Understand</a:t>
            </a:r>
            <a:r>
              <a:rPr lang="de-DE" dirty="0"/>
              <a:t> </a:t>
            </a:r>
            <a:r>
              <a:rPr lang="de-DE" dirty="0" err="1"/>
              <a:t>concept</a:t>
            </a:r>
            <a:r>
              <a:rPr lang="de-DE" dirty="0"/>
              <a:t> </a:t>
            </a:r>
            <a:r>
              <a:rPr lang="de-DE" dirty="0" err="1"/>
              <a:t>of</a:t>
            </a:r>
            <a:r>
              <a:rPr lang="de-DE" dirty="0"/>
              <a:t> </a:t>
            </a:r>
            <a:r>
              <a:rPr lang="de-DE" dirty="0" err="1"/>
              <a:t>scanning</a:t>
            </a:r>
            <a:r>
              <a:rPr lang="de-DE" dirty="0"/>
              <a:t> probe </a:t>
            </a:r>
            <a:r>
              <a:rPr lang="de-DE" dirty="0" err="1"/>
              <a:t>methods</a:t>
            </a:r>
            <a:r>
              <a:rPr lang="de-DE" dirty="0"/>
              <a:t> </a:t>
            </a:r>
          </a:p>
          <a:p>
            <a:r>
              <a:rPr lang="de-DE" dirty="0"/>
              <a:t>	</a:t>
            </a:r>
            <a:r>
              <a:rPr lang="de-DE" dirty="0" err="1"/>
              <a:t>including</a:t>
            </a:r>
            <a:r>
              <a:rPr lang="de-DE" dirty="0"/>
              <a:t> experimental </a:t>
            </a:r>
            <a:r>
              <a:rPr lang="de-DE" dirty="0" err="1"/>
              <a:t>setup</a:t>
            </a:r>
            <a:r>
              <a:rPr lang="de-DE" dirty="0"/>
              <a:t>, different </a:t>
            </a:r>
            <a:r>
              <a:rPr lang="de-DE" dirty="0" err="1"/>
              <a:t>measurement</a:t>
            </a:r>
            <a:r>
              <a:rPr lang="de-DE" dirty="0"/>
              <a:t> </a:t>
            </a:r>
            <a:r>
              <a:rPr lang="de-DE" dirty="0" err="1"/>
              <a:t>modes</a:t>
            </a:r>
            <a:r>
              <a:rPr lang="de-DE" dirty="0"/>
              <a:t>, </a:t>
            </a:r>
            <a:r>
              <a:rPr lang="de-DE" dirty="0" err="1"/>
              <a:t>use</a:t>
            </a:r>
            <a:r>
              <a:rPr lang="de-DE" dirty="0"/>
              <a:t> </a:t>
            </a:r>
            <a:r>
              <a:rPr lang="de-DE" dirty="0" err="1"/>
              <a:t>of</a:t>
            </a:r>
            <a:r>
              <a:rPr lang="de-DE" dirty="0"/>
              <a:t> </a:t>
            </a:r>
            <a:r>
              <a:rPr lang="de-DE" dirty="0" err="1"/>
              <a:t>feedback</a:t>
            </a:r>
            <a:r>
              <a:rPr lang="de-DE" dirty="0"/>
              <a:t> loop</a:t>
            </a:r>
          </a:p>
          <a:p>
            <a:pPr marL="285750" indent="-285750">
              <a:buFont typeface="Arial" panose="020B0604020202020204" pitchFamily="34" charset="0"/>
              <a:buChar char="•"/>
            </a:pPr>
            <a:r>
              <a:rPr lang="de-DE" dirty="0"/>
              <a:t>Basic </a:t>
            </a:r>
            <a:r>
              <a:rPr lang="de-DE" dirty="0" err="1"/>
              <a:t>understanding</a:t>
            </a:r>
            <a:r>
              <a:rPr lang="de-DE" dirty="0"/>
              <a:t> </a:t>
            </a:r>
            <a:r>
              <a:rPr lang="de-DE" dirty="0" err="1"/>
              <a:t>of</a:t>
            </a:r>
            <a:r>
              <a:rPr lang="de-DE" dirty="0"/>
              <a:t> </a:t>
            </a:r>
            <a:r>
              <a:rPr lang="de-DE" dirty="0" err="1"/>
              <a:t>magnetism</a:t>
            </a:r>
            <a:endParaRPr lang="de-DE" dirty="0"/>
          </a:p>
          <a:p>
            <a:r>
              <a:rPr lang="de-DE" dirty="0"/>
              <a:t>	</a:t>
            </a:r>
            <a:r>
              <a:rPr lang="de-DE" dirty="0" err="1"/>
              <a:t>including</a:t>
            </a:r>
            <a:r>
              <a:rPr lang="de-DE" dirty="0"/>
              <a:t> </a:t>
            </a:r>
            <a:r>
              <a:rPr lang="de-DE" dirty="0" err="1"/>
              <a:t>types</a:t>
            </a:r>
            <a:r>
              <a:rPr lang="de-DE" dirty="0"/>
              <a:t> </a:t>
            </a:r>
            <a:r>
              <a:rPr lang="de-DE" dirty="0" err="1"/>
              <a:t>of</a:t>
            </a:r>
            <a:r>
              <a:rPr lang="de-DE" dirty="0"/>
              <a:t> </a:t>
            </a:r>
            <a:r>
              <a:rPr lang="de-DE" dirty="0" err="1"/>
              <a:t>magnetism</a:t>
            </a:r>
            <a:r>
              <a:rPr lang="de-DE" dirty="0"/>
              <a:t>, in </a:t>
            </a:r>
            <a:r>
              <a:rPr lang="de-DE" dirty="0" err="1"/>
              <a:t>particular</a:t>
            </a:r>
            <a:r>
              <a:rPr lang="de-DE" dirty="0"/>
              <a:t> </a:t>
            </a:r>
            <a:r>
              <a:rPr lang="de-DE" dirty="0" err="1"/>
              <a:t>ferromagnetism</a:t>
            </a:r>
            <a:r>
              <a:rPr lang="de-DE" dirty="0"/>
              <a:t>,</a:t>
            </a:r>
          </a:p>
          <a:p>
            <a:r>
              <a:rPr lang="de-DE" dirty="0"/>
              <a:t>	</a:t>
            </a:r>
            <a:r>
              <a:rPr lang="de-DE" dirty="0" err="1"/>
              <a:t>specifically</a:t>
            </a:r>
            <a:r>
              <a:rPr lang="de-DE" dirty="0"/>
              <a:t> </a:t>
            </a:r>
            <a:r>
              <a:rPr lang="de-DE" dirty="0" err="1"/>
              <a:t>the</a:t>
            </a:r>
            <a:r>
              <a:rPr lang="de-DE" dirty="0"/>
              <a:t> </a:t>
            </a:r>
            <a:r>
              <a:rPr lang="de-DE" dirty="0" err="1"/>
              <a:t>interplay</a:t>
            </a:r>
            <a:r>
              <a:rPr lang="de-DE" dirty="0"/>
              <a:t> </a:t>
            </a:r>
            <a:r>
              <a:rPr lang="de-DE" dirty="0" err="1"/>
              <a:t>of</a:t>
            </a:r>
            <a:r>
              <a:rPr lang="de-DE" dirty="0"/>
              <a:t> different </a:t>
            </a:r>
            <a:r>
              <a:rPr lang="de-DE" dirty="0" err="1"/>
              <a:t>energies</a:t>
            </a:r>
            <a:endParaRPr lang="de-DE" dirty="0"/>
          </a:p>
          <a:p>
            <a:r>
              <a:rPr lang="de-DE" dirty="0"/>
              <a:t>	(</a:t>
            </a:r>
            <a:r>
              <a:rPr lang="de-DE" dirty="0" err="1"/>
              <a:t>exchange</a:t>
            </a:r>
            <a:r>
              <a:rPr lang="de-DE" dirty="0"/>
              <a:t>, </a:t>
            </a:r>
            <a:r>
              <a:rPr lang="de-DE" dirty="0" err="1"/>
              <a:t>stray</a:t>
            </a:r>
            <a:r>
              <a:rPr lang="de-DE" dirty="0"/>
              <a:t> </a:t>
            </a:r>
            <a:r>
              <a:rPr lang="de-DE" dirty="0" err="1"/>
              <a:t>field</a:t>
            </a:r>
            <a:r>
              <a:rPr lang="de-DE" dirty="0"/>
              <a:t>, </a:t>
            </a:r>
            <a:r>
              <a:rPr lang="de-DE" dirty="0" err="1"/>
              <a:t>magnetocrystalline</a:t>
            </a:r>
            <a:r>
              <a:rPr lang="de-DE" dirty="0"/>
              <a:t> </a:t>
            </a:r>
            <a:r>
              <a:rPr lang="de-DE" dirty="0" err="1"/>
              <a:t>anisotropy</a:t>
            </a:r>
            <a:r>
              <a:rPr lang="de-DE" dirty="0"/>
              <a:t>, Zeeman </a:t>
            </a:r>
            <a:r>
              <a:rPr lang="de-DE" dirty="0" err="1"/>
              <a:t>energy</a:t>
            </a:r>
            <a:r>
              <a:rPr lang="de-DE" dirty="0"/>
              <a:t>)</a:t>
            </a:r>
          </a:p>
          <a:p>
            <a:pPr marL="285750" indent="-285750">
              <a:buFont typeface="Arial" panose="020B0604020202020204" pitchFamily="34" charset="0"/>
              <a:buChar char="•"/>
            </a:pPr>
            <a:r>
              <a:rPr lang="de-DE" dirty="0"/>
              <a:t>Data </a:t>
            </a:r>
            <a:r>
              <a:rPr lang="de-DE" dirty="0" err="1"/>
              <a:t>storage</a:t>
            </a:r>
            <a:r>
              <a:rPr lang="de-DE" dirty="0"/>
              <a:t> in </a:t>
            </a:r>
            <a:r>
              <a:rPr lang="de-DE" dirty="0" err="1"/>
              <a:t>magnetic</a:t>
            </a:r>
            <a:r>
              <a:rPr lang="de-DE" dirty="0"/>
              <a:t> </a:t>
            </a:r>
            <a:r>
              <a:rPr lang="de-DE" dirty="0" err="1"/>
              <a:t>bits</a:t>
            </a:r>
            <a:endParaRPr lang="de-DE" dirty="0"/>
          </a:p>
        </p:txBody>
      </p:sp>
      <p:pic>
        <p:nvPicPr>
          <p:cNvPr id="4" name="Grafik 3">
            <a:extLst>
              <a:ext uri="{FF2B5EF4-FFF2-40B4-BE49-F238E27FC236}">
                <a16:creationId xmlns:a16="http://schemas.microsoft.com/office/drawing/2014/main" id="{EF3959FF-8CA4-4D62-B1CF-21B2757729F7}"/>
              </a:ext>
            </a:extLst>
          </p:cNvPr>
          <p:cNvPicPr>
            <a:picLocks noChangeAspect="1"/>
          </p:cNvPicPr>
          <p:nvPr/>
        </p:nvPicPr>
        <p:blipFill>
          <a:blip r:embed="rId2"/>
          <a:stretch>
            <a:fillRect/>
          </a:stretch>
        </p:blipFill>
        <p:spPr>
          <a:xfrm rot="5400000">
            <a:off x="7452374" y="3585071"/>
            <a:ext cx="1554311" cy="883543"/>
          </a:xfrm>
          <a:prstGeom prst="rect">
            <a:avLst/>
          </a:prstGeom>
        </p:spPr>
      </p:pic>
    </p:spTree>
    <p:extLst>
      <p:ext uri="{BB962C8B-B14F-4D97-AF65-F5344CB8AC3E}">
        <p14:creationId xmlns:p14="http://schemas.microsoft.com/office/powerpoint/2010/main" val="2295283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4A681-1428-7811-FAE1-5C678F85EAC5}"/>
              </a:ext>
            </a:extLst>
          </p:cNvPr>
          <p:cNvSpPr>
            <a:spLocks noGrp="1"/>
          </p:cNvSpPr>
          <p:nvPr>
            <p:ph type="title"/>
          </p:nvPr>
        </p:nvSpPr>
        <p:spPr>
          <a:xfrm>
            <a:off x="1680426" y="207391"/>
            <a:ext cx="5783148" cy="535560"/>
          </a:xfrm>
        </p:spPr>
        <p:txBody>
          <a:bodyPr/>
          <a:lstStyle/>
          <a:p>
            <a:r>
              <a:rPr lang="en-US" dirty="0"/>
              <a:t>Specific points of reflection</a:t>
            </a:r>
          </a:p>
        </p:txBody>
      </p:sp>
      <p:sp>
        <p:nvSpPr>
          <p:cNvPr id="3" name="Footer Placeholder 2">
            <a:extLst>
              <a:ext uri="{FF2B5EF4-FFF2-40B4-BE49-F238E27FC236}">
                <a16:creationId xmlns:a16="http://schemas.microsoft.com/office/drawing/2014/main" id="{28A7C53A-C000-C48C-F459-3723D91C4ECF}"/>
              </a:ext>
            </a:extLst>
          </p:cNvPr>
          <p:cNvSpPr>
            <a:spLocks noGrp="1"/>
          </p:cNvSpPr>
          <p:nvPr>
            <p:ph type="ftr" sz="quarter" idx="11"/>
          </p:nvPr>
        </p:nvSpPr>
        <p:spPr/>
        <p:txBody>
          <a:bodyPr/>
          <a:lstStyle/>
          <a:p>
            <a:r>
              <a:rPr lang="de-DE" dirty="0"/>
              <a:t>Titel</a:t>
            </a:r>
          </a:p>
        </p:txBody>
      </p:sp>
      <p:sp>
        <p:nvSpPr>
          <p:cNvPr id="5" name="TextBox 4">
            <a:extLst>
              <a:ext uri="{FF2B5EF4-FFF2-40B4-BE49-F238E27FC236}">
                <a16:creationId xmlns:a16="http://schemas.microsoft.com/office/drawing/2014/main" id="{203EF57A-4804-D606-EF05-4AE73E667FE3}"/>
              </a:ext>
            </a:extLst>
          </p:cNvPr>
          <p:cNvSpPr txBox="1"/>
          <p:nvPr/>
        </p:nvSpPr>
        <p:spPr>
          <a:xfrm>
            <a:off x="348791" y="1288429"/>
            <a:ext cx="8163613" cy="1477328"/>
          </a:xfrm>
          <a:prstGeom prst="rect">
            <a:avLst/>
          </a:prstGeom>
          <a:noFill/>
        </p:spPr>
        <p:txBody>
          <a:bodyPr wrap="square">
            <a:spAutoFit/>
          </a:bodyPr>
          <a:lstStyle/>
          <a:p>
            <a:r>
              <a:rPr lang="en-GB" b="1" dirty="0"/>
              <a:t>Experimental setup	(The black box) </a:t>
            </a:r>
          </a:p>
          <a:p>
            <a:pPr marL="285750" indent="-285750">
              <a:buFont typeface="Arial" panose="020B0604020202020204" pitchFamily="34" charset="0"/>
              <a:buChar char="•"/>
            </a:pPr>
            <a:r>
              <a:rPr lang="en-GB" sz="1200" dirty="0"/>
              <a:t>Do students have the possibility to assemble the setup?</a:t>
            </a:r>
          </a:p>
          <a:p>
            <a:pPr marL="285750" indent="-285750">
              <a:buFont typeface="Arial" panose="020B0604020202020204" pitchFamily="34" charset="0"/>
              <a:buChar char="•"/>
            </a:pPr>
            <a:r>
              <a:rPr lang="en-GB" sz="1200" dirty="0"/>
              <a:t>Can they modify parameter? What is the largest systematic effect?</a:t>
            </a:r>
          </a:p>
          <a:p>
            <a:pPr marL="285750" indent="-285750">
              <a:buFont typeface="Arial" panose="020B0604020202020204" pitchFamily="34" charset="0"/>
              <a:buChar char="•"/>
            </a:pPr>
            <a:r>
              <a:rPr lang="en-GB" sz="1200" dirty="0"/>
              <a:t>Do they learn how is the measurable “signal” obtained? </a:t>
            </a:r>
          </a:p>
          <a:p>
            <a:endParaRPr lang="en-GB" sz="1200" dirty="0"/>
          </a:p>
          <a:p>
            <a:r>
              <a:rPr lang="en-GB" sz="1200" dirty="0"/>
              <a:t>Note: also for experiments based on already available data it is essential that the students gain understanding of the setup that generated their data, difference between raw data and calibrated data, systematic effects </a:t>
            </a:r>
          </a:p>
        </p:txBody>
      </p:sp>
      <p:sp>
        <p:nvSpPr>
          <p:cNvPr id="4" name="Textfeld 3">
            <a:extLst>
              <a:ext uri="{FF2B5EF4-FFF2-40B4-BE49-F238E27FC236}">
                <a16:creationId xmlns:a16="http://schemas.microsoft.com/office/drawing/2014/main" id="{60F3504D-ACFF-4CE0-912D-50F81CA6F16C}"/>
              </a:ext>
            </a:extLst>
          </p:cNvPr>
          <p:cNvSpPr txBox="1"/>
          <p:nvPr/>
        </p:nvSpPr>
        <p:spPr>
          <a:xfrm>
            <a:off x="348791" y="3109598"/>
            <a:ext cx="8760412" cy="1477328"/>
          </a:xfrm>
          <a:prstGeom prst="rect">
            <a:avLst/>
          </a:prstGeom>
          <a:noFill/>
        </p:spPr>
        <p:txBody>
          <a:bodyPr wrap="none" rtlCol="0">
            <a:spAutoFit/>
          </a:bodyPr>
          <a:lstStyle/>
          <a:p>
            <a:pPr marL="285750" indent="-285750">
              <a:buFont typeface="Arial" panose="020B0604020202020204" pitchFamily="34" charset="0"/>
              <a:buChar char="•"/>
            </a:pPr>
            <a:r>
              <a:rPr lang="de-DE" dirty="0" err="1"/>
              <a:t>Students</a:t>
            </a:r>
            <a:r>
              <a:rPr lang="de-DE" dirty="0"/>
              <a:t> </a:t>
            </a:r>
            <a:r>
              <a:rPr lang="de-DE" dirty="0" err="1"/>
              <a:t>need</a:t>
            </a:r>
            <a:r>
              <a:rPr lang="de-DE" dirty="0"/>
              <a:t> </a:t>
            </a:r>
            <a:r>
              <a:rPr lang="de-DE" dirty="0" err="1"/>
              <a:t>to</a:t>
            </a:r>
            <a:r>
              <a:rPr lang="de-DE" dirty="0"/>
              <a:t> </a:t>
            </a:r>
            <a:r>
              <a:rPr lang="de-DE" dirty="0" err="1"/>
              <a:t>insert</a:t>
            </a:r>
            <a:r>
              <a:rPr lang="de-DE" dirty="0"/>
              <a:t> </a:t>
            </a:r>
            <a:r>
              <a:rPr lang="de-DE" dirty="0" err="1"/>
              <a:t>samples</a:t>
            </a:r>
            <a:r>
              <a:rPr lang="de-DE" dirty="0"/>
              <a:t> and </a:t>
            </a:r>
            <a:r>
              <a:rPr lang="de-DE" dirty="0" err="1"/>
              <a:t>cantilevers</a:t>
            </a:r>
            <a:r>
              <a:rPr lang="de-DE" dirty="0"/>
              <a:t> </a:t>
            </a:r>
            <a:r>
              <a:rPr lang="de-DE" dirty="0" err="1"/>
              <a:t>into</a:t>
            </a:r>
            <a:r>
              <a:rPr lang="de-DE" dirty="0"/>
              <a:t> </a:t>
            </a:r>
            <a:r>
              <a:rPr lang="de-DE" dirty="0" err="1"/>
              <a:t>the</a:t>
            </a:r>
            <a:r>
              <a:rPr lang="de-DE" dirty="0"/>
              <a:t> </a:t>
            </a:r>
            <a:r>
              <a:rPr lang="de-DE" dirty="0" err="1"/>
              <a:t>microscope</a:t>
            </a:r>
            <a:r>
              <a:rPr lang="de-DE" dirty="0"/>
              <a:t> </a:t>
            </a:r>
          </a:p>
          <a:p>
            <a:r>
              <a:rPr lang="de-DE" dirty="0"/>
              <a:t>	and </a:t>
            </a:r>
            <a:r>
              <a:rPr lang="de-DE" dirty="0" err="1"/>
              <a:t>adjust</a:t>
            </a:r>
            <a:r>
              <a:rPr lang="de-DE" dirty="0"/>
              <a:t> </a:t>
            </a:r>
            <a:r>
              <a:rPr lang="de-DE" dirty="0" err="1"/>
              <a:t>the</a:t>
            </a:r>
            <a:r>
              <a:rPr lang="de-DE" dirty="0"/>
              <a:t> </a:t>
            </a:r>
            <a:r>
              <a:rPr lang="de-DE" dirty="0" err="1"/>
              <a:t>laser</a:t>
            </a:r>
            <a:r>
              <a:rPr lang="de-DE" dirty="0"/>
              <a:t> and </a:t>
            </a:r>
            <a:r>
              <a:rPr lang="de-DE" dirty="0" err="1"/>
              <a:t>detector</a:t>
            </a:r>
            <a:endParaRPr lang="de-DE" dirty="0"/>
          </a:p>
          <a:p>
            <a:pPr marL="285750" indent="-285750">
              <a:buFont typeface="Arial" panose="020B0604020202020204" pitchFamily="34" charset="0"/>
              <a:buChar char="•"/>
            </a:pPr>
            <a:r>
              <a:rPr lang="de-DE" dirty="0" err="1"/>
              <a:t>choice</a:t>
            </a:r>
            <a:r>
              <a:rPr lang="de-DE" dirty="0"/>
              <a:t> </a:t>
            </a:r>
            <a:r>
              <a:rPr lang="de-DE" dirty="0" err="1"/>
              <a:t>of</a:t>
            </a:r>
            <a:r>
              <a:rPr lang="de-DE" dirty="0"/>
              <a:t> </a:t>
            </a:r>
            <a:r>
              <a:rPr lang="de-DE" dirty="0" err="1"/>
              <a:t>parameters</a:t>
            </a:r>
            <a:r>
              <a:rPr lang="de-DE" dirty="0"/>
              <a:t> </a:t>
            </a:r>
            <a:r>
              <a:rPr lang="de-DE" dirty="0" err="1"/>
              <a:t>during</a:t>
            </a:r>
            <a:r>
              <a:rPr lang="de-DE" dirty="0"/>
              <a:t> </a:t>
            </a:r>
            <a:r>
              <a:rPr lang="de-DE" dirty="0" err="1"/>
              <a:t>measuremnts</a:t>
            </a:r>
            <a:r>
              <a:rPr lang="de-DE" dirty="0"/>
              <a:t> </a:t>
            </a:r>
            <a:r>
              <a:rPr lang="de-DE" dirty="0" err="1"/>
              <a:t>is</a:t>
            </a:r>
            <a:r>
              <a:rPr lang="de-DE" dirty="0"/>
              <a:t> </a:t>
            </a:r>
            <a:r>
              <a:rPr lang="de-DE" dirty="0" err="1"/>
              <a:t>crucial</a:t>
            </a:r>
            <a:r>
              <a:rPr lang="de-DE" dirty="0"/>
              <a:t> </a:t>
            </a:r>
            <a:r>
              <a:rPr lang="de-DE" dirty="0" err="1"/>
              <a:t>for</a:t>
            </a:r>
            <a:r>
              <a:rPr lang="de-DE" dirty="0"/>
              <a:t> </a:t>
            </a:r>
            <a:r>
              <a:rPr lang="de-DE" dirty="0" err="1"/>
              <a:t>the</a:t>
            </a:r>
            <a:r>
              <a:rPr lang="de-DE" dirty="0"/>
              <a:t> </a:t>
            </a:r>
            <a:r>
              <a:rPr lang="de-DE" dirty="0" err="1"/>
              <a:t>quality</a:t>
            </a:r>
            <a:r>
              <a:rPr lang="de-DE" dirty="0"/>
              <a:t> </a:t>
            </a:r>
            <a:r>
              <a:rPr lang="de-DE" dirty="0" err="1"/>
              <a:t>of</a:t>
            </a:r>
            <a:r>
              <a:rPr lang="de-DE" dirty="0"/>
              <a:t> </a:t>
            </a:r>
            <a:r>
              <a:rPr lang="de-DE" dirty="0" err="1"/>
              <a:t>the</a:t>
            </a:r>
            <a:r>
              <a:rPr lang="de-DE" dirty="0"/>
              <a:t> </a:t>
            </a:r>
            <a:r>
              <a:rPr lang="de-DE" dirty="0" err="1"/>
              <a:t>measurements</a:t>
            </a:r>
            <a:endParaRPr lang="de-DE" dirty="0"/>
          </a:p>
          <a:p>
            <a:r>
              <a:rPr lang="de-DE" dirty="0"/>
              <a:t>	</a:t>
            </a:r>
            <a:r>
              <a:rPr lang="de-DE" dirty="0" err="1"/>
              <a:t>students</a:t>
            </a:r>
            <a:r>
              <a:rPr lang="de-DE" dirty="0"/>
              <a:t> </a:t>
            </a:r>
            <a:r>
              <a:rPr lang="de-DE" dirty="0" err="1"/>
              <a:t>get</a:t>
            </a:r>
            <a:r>
              <a:rPr lang="de-DE" dirty="0"/>
              <a:t> an </a:t>
            </a:r>
            <a:r>
              <a:rPr lang="de-DE" dirty="0" err="1"/>
              <a:t>introduction</a:t>
            </a:r>
            <a:r>
              <a:rPr lang="de-DE" dirty="0"/>
              <a:t> on all </a:t>
            </a:r>
            <a:r>
              <a:rPr lang="de-DE" dirty="0" err="1"/>
              <a:t>of</a:t>
            </a:r>
            <a:r>
              <a:rPr lang="de-DE" dirty="0"/>
              <a:t> </a:t>
            </a:r>
            <a:r>
              <a:rPr lang="de-DE" dirty="0" err="1"/>
              <a:t>them</a:t>
            </a:r>
            <a:r>
              <a:rPr lang="de-DE" dirty="0"/>
              <a:t> and </a:t>
            </a:r>
            <a:r>
              <a:rPr lang="de-DE" dirty="0" err="1"/>
              <a:t>are</a:t>
            </a:r>
            <a:r>
              <a:rPr lang="de-DE" dirty="0"/>
              <a:t> </a:t>
            </a:r>
            <a:r>
              <a:rPr lang="de-DE" dirty="0" err="1"/>
              <a:t>encouraged</a:t>
            </a:r>
            <a:r>
              <a:rPr lang="de-DE" dirty="0"/>
              <a:t> </a:t>
            </a:r>
            <a:r>
              <a:rPr lang="de-DE" dirty="0" err="1"/>
              <a:t>to</a:t>
            </a:r>
            <a:r>
              <a:rPr lang="de-DE" dirty="0"/>
              <a:t> play </a:t>
            </a:r>
            <a:r>
              <a:rPr lang="de-DE" dirty="0" err="1"/>
              <a:t>around</a:t>
            </a:r>
            <a:endParaRPr lang="de-DE" dirty="0"/>
          </a:p>
          <a:p>
            <a:endParaRPr lang="en-US" dirty="0"/>
          </a:p>
        </p:txBody>
      </p:sp>
    </p:spTree>
    <p:extLst>
      <p:ext uri="{BB962C8B-B14F-4D97-AF65-F5344CB8AC3E}">
        <p14:creationId xmlns:p14="http://schemas.microsoft.com/office/powerpoint/2010/main" val="4268475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4A681-1428-7811-FAE1-5C678F85EAC5}"/>
              </a:ext>
            </a:extLst>
          </p:cNvPr>
          <p:cNvSpPr>
            <a:spLocks noGrp="1"/>
          </p:cNvSpPr>
          <p:nvPr>
            <p:ph type="title"/>
          </p:nvPr>
        </p:nvSpPr>
        <p:spPr>
          <a:xfrm>
            <a:off x="1680426" y="207391"/>
            <a:ext cx="5783148" cy="535560"/>
          </a:xfrm>
        </p:spPr>
        <p:txBody>
          <a:bodyPr/>
          <a:lstStyle/>
          <a:p>
            <a:r>
              <a:rPr lang="en-US" dirty="0"/>
              <a:t>Specific points of reflection</a:t>
            </a:r>
          </a:p>
        </p:txBody>
      </p:sp>
      <p:sp>
        <p:nvSpPr>
          <p:cNvPr id="3" name="Footer Placeholder 2">
            <a:extLst>
              <a:ext uri="{FF2B5EF4-FFF2-40B4-BE49-F238E27FC236}">
                <a16:creationId xmlns:a16="http://schemas.microsoft.com/office/drawing/2014/main" id="{28A7C53A-C000-C48C-F459-3723D91C4ECF}"/>
              </a:ext>
            </a:extLst>
          </p:cNvPr>
          <p:cNvSpPr>
            <a:spLocks noGrp="1"/>
          </p:cNvSpPr>
          <p:nvPr>
            <p:ph type="ftr" sz="quarter" idx="11"/>
          </p:nvPr>
        </p:nvSpPr>
        <p:spPr/>
        <p:txBody>
          <a:bodyPr/>
          <a:lstStyle/>
          <a:p>
            <a:r>
              <a:rPr lang="de-DE"/>
              <a:t>Titel</a:t>
            </a:r>
          </a:p>
        </p:txBody>
      </p:sp>
      <p:sp>
        <p:nvSpPr>
          <p:cNvPr id="5" name="TextBox 4">
            <a:extLst>
              <a:ext uri="{FF2B5EF4-FFF2-40B4-BE49-F238E27FC236}">
                <a16:creationId xmlns:a16="http://schemas.microsoft.com/office/drawing/2014/main" id="{203EF57A-4804-D606-EF05-4AE73E667FE3}"/>
              </a:ext>
            </a:extLst>
          </p:cNvPr>
          <p:cNvSpPr txBox="1"/>
          <p:nvPr/>
        </p:nvSpPr>
        <p:spPr>
          <a:xfrm>
            <a:off x="348791" y="1288429"/>
            <a:ext cx="8163613" cy="1569660"/>
          </a:xfrm>
          <a:prstGeom prst="rect">
            <a:avLst/>
          </a:prstGeom>
          <a:noFill/>
        </p:spPr>
        <p:txBody>
          <a:bodyPr wrap="square">
            <a:spAutoFit/>
          </a:bodyPr>
          <a:lstStyle/>
          <a:p>
            <a:r>
              <a:rPr lang="en-GB" b="1" dirty="0"/>
              <a:t>Data analysis method	(The other black box) </a:t>
            </a:r>
          </a:p>
          <a:p>
            <a:pPr marL="285750" indent="-285750">
              <a:buFont typeface="Arial" panose="020B0604020202020204" pitchFamily="34" charset="0"/>
              <a:buChar char="•"/>
            </a:pPr>
            <a:r>
              <a:rPr lang="en-GB" sz="1200" dirty="0"/>
              <a:t>Is data analysis a key aspect of this experiment? </a:t>
            </a:r>
          </a:p>
          <a:p>
            <a:pPr marL="285750" indent="-285750">
              <a:buFont typeface="Arial" panose="020B0604020202020204" pitchFamily="34" charset="0"/>
              <a:buChar char="•"/>
            </a:pPr>
            <a:r>
              <a:rPr lang="en-GB" sz="1200" dirty="0"/>
              <a:t>What are the challenges? </a:t>
            </a:r>
          </a:p>
          <a:p>
            <a:pPr marL="285750" indent="-285750">
              <a:buFont typeface="Arial" panose="020B0604020202020204" pitchFamily="34" charset="0"/>
              <a:buChar char="•"/>
            </a:pPr>
            <a:r>
              <a:rPr lang="en-GB" sz="1200" dirty="0"/>
              <a:t>Ideally students should analyse the data with own written code</a:t>
            </a:r>
          </a:p>
          <a:p>
            <a:pPr marL="285750" indent="-285750">
              <a:buFont typeface="Arial" panose="020B0604020202020204" pitchFamily="34" charset="0"/>
              <a:buChar char="•"/>
            </a:pPr>
            <a:r>
              <a:rPr lang="en-GB" sz="1200" dirty="0"/>
              <a:t>If this is not the case, they still should gain understanding of what the provided code does. </a:t>
            </a:r>
          </a:p>
          <a:p>
            <a:pPr marL="285750" indent="-285750">
              <a:buFont typeface="Arial" panose="020B0604020202020204" pitchFamily="34" charset="0"/>
              <a:buChar char="•"/>
            </a:pPr>
            <a:r>
              <a:rPr lang="en-GB" sz="1200" dirty="0"/>
              <a:t>Particular attention to statistical treatment of data: error treatment, binning, fit quality, …</a:t>
            </a:r>
          </a:p>
          <a:p>
            <a:endParaRPr lang="en-GB" dirty="0"/>
          </a:p>
        </p:txBody>
      </p:sp>
      <p:sp>
        <p:nvSpPr>
          <p:cNvPr id="4" name="Textfeld 3">
            <a:extLst>
              <a:ext uri="{FF2B5EF4-FFF2-40B4-BE49-F238E27FC236}">
                <a16:creationId xmlns:a16="http://schemas.microsoft.com/office/drawing/2014/main" id="{703DD1BF-4437-43F8-B18F-7DA234E27394}"/>
              </a:ext>
            </a:extLst>
          </p:cNvPr>
          <p:cNvSpPr txBox="1"/>
          <p:nvPr/>
        </p:nvSpPr>
        <p:spPr>
          <a:xfrm>
            <a:off x="348791" y="2772673"/>
            <a:ext cx="7075078" cy="2031325"/>
          </a:xfrm>
          <a:prstGeom prst="rect">
            <a:avLst/>
          </a:prstGeom>
          <a:noFill/>
        </p:spPr>
        <p:txBody>
          <a:bodyPr wrap="none" rtlCol="0">
            <a:spAutoFit/>
          </a:bodyPr>
          <a:lstStyle/>
          <a:p>
            <a:pPr marL="285750" indent="-285750">
              <a:buFont typeface="Arial" panose="020B0604020202020204" pitchFamily="34" charset="0"/>
              <a:buChar char="•"/>
            </a:pPr>
            <a:r>
              <a:rPr lang="de-DE" dirty="0"/>
              <a:t>Images </a:t>
            </a:r>
            <a:r>
              <a:rPr lang="de-DE" dirty="0" err="1"/>
              <a:t>are</a:t>
            </a:r>
            <a:r>
              <a:rPr lang="de-DE" dirty="0"/>
              <a:t> </a:t>
            </a:r>
            <a:r>
              <a:rPr lang="de-DE" dirty="0" err="1"/>
              <a:t>analyzed</a:t>
            </a:r>
            <a:r>
              <a:rPr lang="de-DE" dirty="0"/>
              <a:t> </a:t>
            </a:r>
            <a:r>
              <a:rPr lang="de-DE" dirty="0" err="1"/>
              <a:t>with</a:t>
            </a:r>
            <a:r>
              <a:rPr lang="de-DE" dirty="0"/>
              <a:t> </a:t>
            </a:r>
            <a:r>
              <a:rPr lang="de-DE" dirty="0" err="1"/>
              <a:t>SPM</a:t>
            </a:r>
            <a:r>
              <a:rPr lang="de-DE" dirty="0"/>
              <a:t> </a:t>
            </a:r>
            <a:r>
              <a:rPr lang="de-DE" dirty="0" err="1"/>
              <a:t>software</a:t>
            </a:r>
            <a:r>
              <a:rPr lang="de-DE" dirty="0"/>
              <a:t> such </a:t>
            </a:r>
            <a:r>
              <a:rPr lang="de-DE" dirty="0" err="1"/>
              <a:t>as</a:t>
            </a:r>
            <a:r>
              <a:rPr lang="de-DE" dirty="0"/>
              <a:t> </a:t>
            </a:r>
            <a:r>
              <a:rPr lang="de-DE" dirty="0" err="1"/>
              <a:t>WSxM</a:t>
            </a:r>
            <a:r>
              <a:rPr lang="de-DE" dirty="0"/>
              <a:t> </a:t>
            </a:r>
            <a:r>
              <a:rPr lang="de-DE" dirty="0" err="1"/>
              <a:t>or</a:t>
            </a:r>
            <a:r>
              <a:rPr lang="de-DE" dirty="0"/>
              <a:t> </a:t>
            </a:r>
            <a:r>
              <a:rPr lang="de-DE" dirty="0" err="1"/>
              <a:t>Gwyddion</a:t>
            </a:r>
            <a:endParaRPr lang="de-DE" dirty="0"/>
          </a:p>
          <a:p>
            <a:pPr marL="285750" indent="-285750">
              <a:buFont typeface="Arial" panose="020B0604020202020204" pitchFamily="34" charset="0"/>
              <a:buChar char="•"/>
            </a:pPr>
            <a:r>
              <a:rPr lang="de-DE" dirty="0"/>
              <a:t>Different </a:t>
            </a:r>
            <a:r>
              <a:rPr lang="de-DE" dirty="0" err="1"/>
              <a:t>data</a:t>
            </a:r>
            <a:r>
              <a:rPr lang="de-DE" dirty="0"/>
              <a:t> </a:t>
            </a:r>
            <a:r>
              <a:rPr lang="de-DE" dirty="0" err="1"/>
              <a:t>channels</a:t>
            </a:r>
            <a:r>
              <a:rPr lang="de-DE" dirty="0"/>
              <a:t> must </a:t>
            </a:r>
            <a:r>
              <a:rPr lang="de-DE" dirty="0" err="1"/>
              <a:t>be</a:t>
            </a:r>
            <a:r>
              <a:rPr lang="de-DE" dirty="0"/>
              <a:t> </a:t>
            </a:r>
            <a:r>
              <a:rPr lang="de-DE" dirty="0" err="1"/>
              <a:t>treated</a:t>
            </a:r>
            <a:r>
              <a:rPr lang="de-DE" dirty="0"/>
              <a:t> </a:t>
            </a:r>
            <a:r>
              <a:rPr lang="de-DE" dirty="0" err="1"/>
              <a:t>differently</a:t>
            </a:r>
            <a:endParaRPr lang="de-DE" dirty="0"/>
          </a:p>
          <a:p>
            <a:r>
              <a:rPr lang="de-DE" dirty="0"/>
              <a:t>	(e.g. </a:t>
            </a:r>
            <a:r>
              <a:rPr lang="de-DE" dirty="0" err="1"/>
              <a:t>no</a:t>
            </a:r>
            <a:r>
              <a:rPr lang="de-DE" dirty="0"/>
              <a:t> </a:t>
            </a:r>
            <a:r>
              <a:rPr lang="de-DE" dirty="0" err="1"/>
              <a:t>planefit</a:t>
            </a:r>
            <a:r>
              <a:rPr lang="de-DE" dirty="0"/>
              <a:t> </a:t>
            </a:r>
            <a:r>
              <a:rPr lang="de-DE" dirty="0" err="1"/>
              <a:t>or</a:t>
            </a:r>
            <a:r>
              <a:rPr lang="de-DE" dirty="0"/>
              <a:t> </a:t>
            </a:r>
            <a:r>
              <a:rPr lang="de-DE" dirty="0" err="1"/>
              <a:t>offset</a:t>
            </a:r>
            <a:r>
              <a:rPr lang="de-DE" dirty="0"/>
              <a:t> </a:t>
            </a:r>
            <a:r>
              <a:rPr lang="de-DE" dirty="0" err="1"/>
              <a:t>for</a:t>
            </a:r>
            <a:r>
              <a:rPr lang="de-DE" dirty="0"/>
              <a:t> absolute </a:t>
            </a:r>
            <a:r>
              <a:rPr lang="de-DE" dirty="0" err="1"/>
              <a:t>data</a:t>
            </a:r>
            <a:r>
              <a:rPr lang="de-DE" dirty="0"/>
              <a:t>)</a:t>
            </a:r>
          </a:p>
          <a:p>
            <a:pPr marL="285750" indent="-285750">
              <a:buFont typeface="Arial" panose="020B0604020202020204" pitchFamily="34" charset="0"/>
              <a:buChar char="•"/>
            </a:pPr>
            <a:r>
              <a:rPr lang="de-DE" dirty="0" err="1"/>
              <a:t>Taking</a:t>
            </a:r>
            <a:r>
              <a:rPr lang="de-DE" dirty="0"/>
              <a:t> </a:t>
            </a:r>
            <a:r>
              <a:rPr lang="de-DE" dirty="0" err="1"/>
              <a:t>line</a:t>
            </a:r>
            <a:r>
              <a:rPr lang="de-DE" dirty="0"/>
              <a:t> </a:t>
            </a:r>
            <a:r>
              <a:rPr lang="de-DE" dirty="0" err="1"/>
              <a:t>profiles</a:t>
            </a:r>
            <a:r>
              <a:rPr lang="de-DE" dirty="0"/>
              <a:t> </a:t>
            </a:r>
            <a:r>
              <a:rPr lang="de-DE" dirty="0" err="1"/>
              <a:t>to</a:t>
            </a:r>
            <a:r>
              <a:rPr lang="de-DE" dirty="0"/>
              <a:t> </a:t>
            </a:r>
            <a:r>
              <a:rPr lang="de-DE" dirty="0" err="1"/>
              <a:t>measure</a:t>
            </a:r>
            <a:r>
              <a:rPr lang="de-DE" dirty="0"/>
              <a:t> </a:t>
            </a:r>
            <a:r>
              <a:rPr lang="de-DE" dirty="0" err="1"/>
              <a:t>distances</a:t>
            </a:r>
            <a:r>
              <a:rPr lang="de-DE" dirty="0"/>
              <a:t> and </a:t>
            </a:r>
            <a:r>
              <a:rPr lang="de-DE" dirty="0" err="1"/>
              <a:t>height</a:t>
            </a:r>
            <a:r>
              <a:rPr lang="de-DE" dirty="0"/>
              <a:t> </a:t>
            </a:r>
            <a:r>
              <a:rPr lang="de-DE" dirty="0" err="1"/>
              <a:t>differences</a:t>
            </a:r>
            <a:r>
              <a:rPr lang="de-DE" dirty="0"/>
              <a:t> </a:t>
            </a:r>
          </a:p>
          <a:p>
            <a:r>
              <a:rPr lang="de-DE" dirty="0"/>
              <a:t>	(different </a:t>
            </a:r>
            <a:r>
              <a:rPr lang="de-DE" dirty="0" err="1"/>
              <a:t>reliability</a:t>
            </a:r>
            <a:r>
              <a:rPr lang="de-DE" dirty="0"/>
              <a:t> </a:t>
            </a:r>
            <a:r>
              <a:rPr lang="de-DE" dirty="0" err="1"/>
              <a:t>with</a:t>
            </a:r>
            <a:r>
              <a:rPr lang="de-DE" dirty="0"/>
              <a:t> </a:t>
            </a:r>
            <a:r>
              <a:rPr lang="de-DE" dirty="0" err="1"/>
              <a:t>respect</a:t>
            </a:r>
            <a:r>
              <a:rPr lang="de-DE" dirty="0"/>
              <a:t> </a:t>
            </a:r>
            <a:r>
              <a:rPr lang="de-DE" dirty="0" err="1"/>
              <a:t>to</a:t>
            </a:r>
            <a:r>
              <a:rPr lang="de-DE" dirty="0"/>
              <a:t> </a:t>
            </a:r>
            <a:r>
              <a:rPr lang="de-DE" dirty="0" err="1"/>
              <a:t>direction</a:t>
            </a:r>
            <a:r>
              <a:rPr lang="de-DE" dirty="0"/>
              <a:t> due </a:t>
            </a:r>
            <a:r>
              <a:rPr lang="de-DE" dirty="0" err="1"/>
              <a:t>to</a:t>
            </a:r>
            <a:r>
              <a:rPr lang="de-DE" dirty="0"/>
              <a:t> thermal </a:t>
            </a:r>
            <a:r>
              <a:rPr lang="de-DE" dirty="0" err="1"/>
              <a:t>drift</a:t>
            </a:r>
            <a:r>
              <a:rPr lang="de-DE" dirty="0"/>
              <a:t>)</a:t>
            </a:r>
          </a:p>
          <a:p>
            <a:pPr marL="285750" indent="-285750">
              <a:buFont typeface="Arial" panose="020B0604020202020204" pitchFamily="34" charset="0"/>
              <a:buChar char="•"/>
            </a:pPr>
            <a:r>
              <a:rPr lang="de-DE" dirty="0" err="1"/>
              <a:t>Evaluating</a:t>
            </a:r>
            <a:r>
              <a:rPr lang="de-DE" dirty="0"/>
              <a:t> </a:t>
            </a:r>
            <a:r>
              <a:rPr lang="de-DE" dirty="0" err="1"/>
              <a:t>the</a:t>
            </a:r>
            <a:r>
              <a:rPr lang="de-DE" dirty="0"/>
              <a:t> </a:t>
            </a:r>
            <a:r>
              <a:rPr lang="de-DE" dirty="0" err="1"/>
              <a:t>storage</a:t>
            </a:r>
            <a:r>
              <a:rPr lang="de-DE" dirty="0"/>
              <a:t> </a:t>
            </a:r>
            <a:r>
              <a:rPr lang="de-DE" dirty="0" err="1"/>
              <a:t>density</a:t>
            </a:r>
            <a:r>
              <a:rPr lang="de-DE" dirty="0"/>
              <a:t> </a:t>
            </a:r>
            <a:r>
              <a:rPr lang="de-DE" dirty="0" err="1"/>
              <a:t>of</a:t>
            </a:r>
            <a:r>
              <a:rPr lang="de-DE" dirty="0"/>
              <a:t> a </a:t>
            </a:r>
            <a:r>
              <a:rPr lang="de-DE" dirty="0" err="1"/>
              <a:t>magnetic</a:t>
            </a:r>
            <a:r>
              <a:rPr lang="de-DE" dirty="0"/>
              <a:t> </a:t>
            </a:r>
            <a:r>
              <a:rPr lang="de-DE" dirty="0" err="1"/>
              <a:t>tape</a:t>
            </a:r>
            <a:r>
              <a:rPr lang="de-DE" dirty="0"/>
              <a:t> (and </a:t>
            </a:r>
            <a:r>
              <a:rPr lang="de-DE" dirty="0" err="1"/>
              <a:t>hard</a:t>
            </a:r>
            <a:r>
              <a:rPr lang="de-DE" dirty="0"/>
              <a:t> disk </a:t>
            </a:r>
            <a:r>
              <a:rPr lang="de-DE" dirty="0" err="1"/>
              <a:t>drive</a:t>
            </a:r>
            <a:r>
              <a:rPr lang="de-DE" dirty="0"/>
              <a:t>)</a:t>
            </a:r>
          </a:p>
          <a:p>
            <a:pPr marL="285750" indent="-285750">
              <a:buFont typeface="Arial" panose="020B0604020202020204" pitchFamily="34" charset="0"/>
              <a:buChar char="•"/>
            </a:pPr>
            <a:r>
              <a:rPr lang="de-DE" dirty="0"/>
              <a:t>Evaluation </a:t>
            </a:r>
            <a:r>
              <a:rPr lang="de-DE" dirty="0" err="1"/>
              <a:t>of</a:t>
            </a:r>
            <a:r>
              <a:rPr lang="de-DE" dirty="0"/>
              <a:t> </a:t>
            </a:r>
            <a:r>
              <a:rPr lang="de-DE" dirty="0" err="1"/>
              <a:t>the</a:t>
            </a:r>
            <a:r>
              <a:rPr lang="de-DE" dirty="0"/>
              <a:t> </a:t>
            </a:r>
            <a:r>
              <a:rPr lang="de-DE" dirty="0" err="1"/>
              <a:t>distance</a:t>
            </a:r>
            <a:r>
              <a:rPr lang="de-DE" dirty="0"/>
              <a:t> </a:t>
            </a:r>
            <a:r>
              <a:rPr lang="de-DE" dirty="0" err="1"/>
              <a:t>dependence</a:t>
            </a:r>
            <a:r>
              <a:rPr lang="de-DE" dirty="0"/>
              <a:t> </a:t>
            </a:r>
            <a:r>
              <a:rPr lang="de-DE" dirty="0" err="1"/>
              <a:t>of</a:t>
            </a:r>
            <a:r>
              <a:rPr lang="de-DE" dirty="0"/>
              <a:t> </a:t>
            </a:r>
            <a:r>
              <a:rPr lang="de-DE" dirty="0" err="1"/>
              <a:t>the</a:t>
            </a:r>
            <a:r>
              <a:rPr lang="de-DE" dirty="0"/>
              <a:t> </a:t>
            </a:r>
            <a:r>
              <a:rPr lang="de-DE" dirty="0" err="1"/>
              <a:t>magnetic</a:t>
            </a:r>
            <a:r>
              <a:rPr lang="de-DE" dirty="0"/>
              <a:t> </a:t>
            </a:r>
            <a:r>
              <a:rPr lang="de-DE" dirty="0" err="1"/>
              <a:t>signal</a:t>
            </a:r>
            <a:r>
              <a:rPr lang="de-DE" dirty="0"/>
              <a:t> </a:t>
            </a:r>
            <a:r>
              <a:rPr lang="de-DE" dirty="0" err="1"/>
              <a:t>strength</a:t>
            </a:r>
            <a:endParaRPr lang="de-DE" dirty="0"/>
          </a:p>
        </p:txBody>
      </p:sp>
    </p:spTree>
    <p:extLst>
      <p:ext uri="{BB962C8B-B14F-4D97-AF65-F5344CB8AC3E}">
        <p14:creationId xmlns:p14="http://schemas.microsoft.com/office/powerpoint/2010/main" val="2192406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4A681-1428-7811-FAE1-5C678F85EAC5}"/>
              </a:ext>
            </a:extLst>
          </p:cNvPr>
          <p:cNvSpPr>
            <a:spLocks noGrp="1"/>
          </p:cNvSpPr>
          <p:nvPr>
            <p:ph type="title"/>
          </p:nvPr>
        </p:nvSpPr>
        <p:spPr>
          <a:xfrm>
            <a:off x="1680426" y="207391"/>
            <a:ext cx="5783148" cy="535560"/>
          </a:xfrm>
        </p:spPr>
        <p:txBody>
          <a:bodyPr/>
          <a:lstStyle/>
          <a:p>
            <a:r>
              <a:rPr lang="en-US" dirty="0"/>
              <a:t>Specific points of reflection</a:t>
            </a:r>
          </a:p>
        </p:txBody>
      </p:sp>
      <p:sp>
        <p:nvSpPr>
          <p:cNvPr id="3" name="Footer Placeholder 2">
            <a:extLst>
              <a:ext uri="{FF2B5EF4-FFF2-40B4-BE49-F238E27FC236}">
                <a16:creationId xmlns:a16="http://schemas.microsoft.com/office/drawing/2014/main" id="{28A7C53A-C000-C48C-F459-3723D91C4ECF}"/>
              </a:ext>
            </a:extLst>
          </p:cNvPr>
          <p:cNvSpPr>
            <a:spLocks noGrp="1"/>
          </p:cNvSpPr>
          <p:nvPr>
            <p:ph type="ftr" sz="quarter" idx="11"/>
          </p:nvPr>
        </p:nvSpPr>
        <p:spPr/>
        <p:txBody>
          <a:bodyPr/>
          <a:lstStyle/>
          <a:p>
            <a:r>
              <a:rPr lang="de-DE"/>
              <a:t>Titel</a:t>
            </a:r>
          </a:p>
        </p:txBody>
      </p:sp>
      <p:sp>
        <p:nvSpPr>
          <p:cNvPr id="5" name="TextBox 4">
            <a:extLst>
              <a:ext uri="{FF2B5EF4-FFF2-40B4-BE49-F238E27FC236}">
                <a16:creationId xmlns:a16="http://schemas.microsoft.com/office/drawing/2014/main" id="{203EF57A-4804-D606-EF05-4AE73E667FE3}"/>
              </a:ext>
            </a:extLst>
          </p:cNvPr>
          <p:cNvSpPr txBox="1"/>
          <p:nvPr/>
        </p:nvSpPr>
        <p:spPr>
          <a:xfrm>
            <a:off x="348791" y="1288429"/>
            <a:ext cx="8163613" cy="1384995"/>
          </a:xfrm>
          <a:prstGeom prst="rect">
            <a:avLst/>
          </a:prstGeom>
          <a:noFill/>
        </p:spPr>
        <p:txBody>
          <a:bodyPr wrap="square">
            <a:spAutoFit/>
          </a:bodyPr>
          <a:lstStyle/>
          <a:p>
            <a:r>
              <a:rPr lang="en-GB" b="1" dirty="0"/>
              <a:t>Key scientific results 	</a:t>
            </a:r>
          </a:p>
          <a:p>
            <a:pPr marL="285750" indent="-285750">
              <a:buFont typeface="Arial" panose="020B0604020202020204" pitchFamily="34" charset="0"/>
              <a:buChar char="•"/>
            </a:pPr>
            <a:r>
              <a:rPr lang="en-GB" sz="1200" dirty="0"/>
              <a:t>What do students learn from this experiment? </a:t>
            </a:r>
          </a:p>
          <a:p>
            <a:pPr marL="285750" indent="-285750">
              <a:buFont typeface="Arial" panose="020B0604020202020204" pitchFamily="34" charset="0"/>
              <a:buChar char="•"/>
            </a:pPr>
            <a:r>
              <a:rPr lang="en-GB" sz="1200" dirty="0"/>
              <a:t>What is the precision achieved ? How does it compare to literature / state of the art? </a:t>
            </a:r>
          </a:p>
          <a:p>
            <a:pPr marL="285750" indent="-285750">
              <a:buFont typeface="Arial" panose="020B0604020202020204" pitchFamily="34" charset="0"/>
              <a:buChar char="•"/>
            </a:pPr>
            <a:r>
              <a:rPr lang="en-GB" sz="1200" dirty="0"/>
              <a:t>What is the emphasis of the experiment? </a:t>
            </a:r>
          </a:p>
          <a:p>
            <a:pPr marL="285750" indent="-285750">
              <a:buFont typeface="Arial" panose="020B0604020202020204" pitchFamily="34" charset="0"/>
              <a:buChar char="•"/>
            </a:pPr>
            <a:r>
              <a:rPr lang="en-GB" sz="1200" dirty="0"/>
              <a:t>Which skills do students learn?  </a:t>
            </a:r>
          </a:p>
          <a:p>
            <a:endParaRPr lang="en-GB" dirty="0"/>
          </a:p>
        </p:txBody>
      </p:sp>
      <p:sp>
        <p:nvSpPr>
          <p:cNvPr id="4" name="Textfeld 3">
            <a:extLst>
              <a:ext uri="{FF2B5EF4-FFF2-40B4-BE49-F238E27FC236}">
                <a16:creationId xmlns:a16="http://schemas.microsoft.com/office/drawing/2014/main" id="{E3C59C5F-6307-4FE8-8785-E05E6FDF2908}"/>
              </a:ext>
            </a:extLst>
          </p:cNvPr>
          <p:cNvSpPr txBox="1"/>
          <p:nvPr/>
        </p:nvSpPr>
        <p:spPr>
          <a:xfrm>
            <a:off x="348791" y="2932215"/>
            <a:ext cx="8579913" cy="923330"/>
          </a:xfrm>
          <a:prstGeom prst="rect">
            <a:avLst/>
          </a:prstGeom>
          <a:noFill/>
        </p:spPr>
        <p:txBody>
          <a:bodyPr wrap="none" rtlCol="0">
            <a:spAutoFit/>
          </a:bodyPr>
          <a:lstStyle/>
          <a:p>
            <a:pPr marL="285750" indent="-285750">
              <a:buFont typeface="Arial" panose="020B0604020202020204" pitchFamily="34" charset="0"/>
              <a:buChar char="•"/>
            </a:pPr>
            <a:r>
              <a:rPr lang="de-DE" dirty="0" err="1"/>
              <a:t>measurement</a:t>
            </a:r>
            <a:r>
              <a:rPr lang="de-DE" dirty="0"/>
              <a:t> and </a:t>
            </a:r>
            <a:r>
              <a:rPr lang="de-DE" dirty="0" err="1"/>
              <a:t>description</a:t>
            </a:r>
            <a:r>
              <a:rPr lang="de-DE" dirty="0"/>
              <a:t> </a:t>
            </a:r>
            <a:r>
              <a:rPr lang="de-DE" dirty="0" err="1"/>
              <a:t>of</a:t>
            </a:r>
            <a:r>
              <a:rPr lang="de-DE" dirty="0"/>
              <a:t> a </a:t>
            </a:r>
            <a:r>
              <a:rPr lang="de-DE" dirty="0" err="1"/>
              <a:t>grid</a:t>
            </a:r>
            <a:endParaRPr lang="de-DE" dirty="0"/>
          </a:p>
          <a:p>
            <a:pPr marL="285750" indent="-285750">
              <a:buFont typeface="Arial" panose="020B0604020202020204" pitchFamily="34" charset="0"/>
              <a:buChar char="•"/>
            </a:pPr>
            <a:r>
              <a:rPr lang="de-DE" dirty="0" err="1"/>
              <a:t>characterization</a:t>
            </a:r>
            <a:r>
              <a:rPr lang="de-DE" dirty="0"/>
              <a:t> </a:t>
            </a:r>
            <a:r>
              <a:rPr lang="de-DE" dirty="0" err="1"/>
              <a:t>of</a:t>
            </a:r>
            <a:r>
              <a:rPr lang="de-DE" dirty="0"/>
              <a:t> a </a:t>
            </a:r>
            <a:r>
              <a:rPr lang="de-DE" dirty="0" err="1"/>
              <a:t>magnetic</a:t>
            </a:r>
            <a:r>
              <a:rPr lang="de-DE" dirty="0"/>
              <a:t> </a:t>
            </a:r>
            <a:r>
              <a:rPr lang="de-DE" dirty="0" err="1"/>
              <a:t>tape</a:t>
            </a:r>
            <a:r>
              <a:rPr lang="de-DE" dirty="0"/>
              <a:t> (and </a:t>
            </a:r>
            <a:r>
              <a:rPr lang="de-DE" dirty="0" err="1"/>
              <a:t>hard</a:t>
            </a:r>
            <a:r>
              <a:rPr lang="de-DE" dirty="0"/>
              <a:t> disk </a:t>
            </a:r>
            <a:r>
              <a:rPr lang="de-DE" dirty="0" err="1"/>
              <a:t>drive</a:t>
            </a:r>
            <a:r>
              <a:rPr lang="de-DE" dirty="0"/>
              <a:t>) </a:t>
            </a:r>
            <a:r>
              <a:rPr lang="de-DE" dirty="0" err="1"/>
              <a:t>regarding</a:t>
            </a:r>
            <a:r>
              <a:rPr lang="de-DE" dirty="0"/>
              <a:t> </a:t>
            </a:r>
            <a:r>
              <a:rPr lang="de-DE" dirty="0" err="1"/>
              <a:t>the</a:t>
            </a:r>
            <a:r>
              <a:rPr lang="de-DE" dirty="0"/>
              <a:t> </a:t>
            </a:r>
            <a:r>
              <a:rPr lang="de-DE" dirty="0" err="1"/>
              <a:t>storage</a:t>
            </a:r>
            <a:r>
              <a:rPr lang="de-DE" dirty="0"/>
              <a:t> </a:t>
            </a:r>
            <a:r>
              <a:rPr lang="de-DE" dirty="0" err="1"/>
              <a:t>density</a:t>
            </a:r>
            <a:endParaRPr lang="de-DE" dirty="0"/>
          </a:p>
          <a:p>
            <a:pPr marL="285750" indent="-285750">
              <a:buFont typeface="Arial" panose="020B0604020202020204" pitchFamily="34" charset="0"/>
              <a:buChar char="•"/>
            </a:pPr>
            <a:r>
              <a:rPr lang="de-DE" dirty="0" err="1"/>
              <a:t>evaluation</a:t>
            </a:r>
            <a:r>
              <a:rPr lang="de-DE" dirty="0"/>
              <a:t> </a:t>
            </a:r>
            <a:r>
              <a:rPr lang="de-DE" dirty="0" err="1"/>
              <a:t>of</a:t>
            </a:r>
            <a:r>
              <a:rPr lang="de-DE" dirty="0"/>
              <a:t> </a:t>
            </a:r>
            <a:r>
              <a:rPr lang="de-DE" dirty="0" err="1"/>
              <a:t>the</a:t>
            </a:r>
            <a:r>
              <a:rPr lang="de-DE" dirty="0"/>
              <a:t> </a:t>
            </a:r>
            <a:r>
              <a:rPr lang="de-DE" dirty="0" err="1"/>
              <a:t>distance</a:t>
            </a:r>
            <a:r>
              <a:rPr lang="de-DE" dirty="0"/>
              <a:t> </a:t>
            </a:r>
            <a:r>
              <a:rPr lang="de-DE" dirty="0" err="1"/>
              <a:t>dependence</a:t>
            </a:r>
            <a:r>
              <a:rPr lang="de-DE" dirty="0"/>
              <a:t> </a:t>
            </a:r>
            <a:r>
              <a:rPr lang="de-DE" dirty="0" err="1"/>
              <a:t>of</a:t>
            </a:r>
            <a:r>
              <a:rPr lang="de-DE" dirty="0"/>
              <a:t> </a:t>
            </a:r>
            <a:r>
              <a:rPr lang="de-DE" dirty="0" err="1"/>
              <a:t>the</a:t>
            </a:r>
            <a:r>
              <a:rPr lang="de-DE" dirty="0"/>
              <a:t> </a:t>
            </a:r>
            <a:r>
              <a:rPr lang="de-DE" dirty="0" err="1"/>
              <a:t>magnetic</a:t>
            </a:r>
            <a:r>
              <a:rPr lang="de-DE" dirty="0"/>
              <a:t> </a:t>
            </a:r>
            <a:r>
              <a:rPr lang="de-DE" dirty="0" err="1"/>
              <a:t>signal</a:t>
            </a:r>
            <a:r>
              <a:rPr lang="de-DE" dirty="0"/>
              <a:t> </a:t>
            </a:r>
            <a:r>
              <a:rPr lang="de-DE" dirty="0" err="1"/>
              <a:t>strength</a:t>
            </a:r>
            <a:endParaRPr lang="de-DE" dirty="0"/>
          </a:p>
        </p:txBody>
      </p:sp>
    </p:spTree>
    <p:extLst>
      <p:ext uri="{BB962C8B-B14F-4D97-AF65-F5344CB8AC3E}">
        <p14:creationId xmlns:p14="http://schemas.microsoft.com/office/powerpoint/2010/main" val="926522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C96960-9F07-45C7-B7C7-26FC0EAF8F16}"/>
              </a:ext>
            </a:extLst>
          </p:cNvPr>
          <p:cNvSpPr>
            <a:spLocks noGrp="1"/>
          </p:cNvSpPr>
          <p:nvPr>
            <p:ph type="title"/>
          </p:nvPr>
        </p:nvSpPr>
        <p:spPr/>
        <p:txBody>
          <a:bodyPr/>
          <a:lstStyle/>
          <a:p>
            <a:r>
              <a:rPr lang="de-DE" dirty="0"/>
              <a:t>(</a:t>
            </a:r>
            <a:r>
              <a:rPr lang="de-DE" dirty="0" err="1"/>
              <a:t>very</a:t>
            </a:r>
            <a:r>
              <a:rPr lang="de-DE" dirty="0"/>
              <a:t> </a:t>
            </a:r>
            <a:r>
              <a:rPr lang="de-DE" dirty="0" err="1"/>
              <a:t>good</a:t>
            </a:r>
            <a:r>
              <a:rPr lang="de-DE" dirty="0"/>
              <a:t>) </a:t>
            </a:r>
            <a:r>
              <a:rPr lang="de-DE" dirty="0" err="1"/>
              <a:t>data</a:t>
            </a:r>
            <a:r>
              <a:rPr lang="de-DE" dirty="0"/>
              <a:t> … (</a:t>
            </a:r>
            <a:r>
              <a:rPr lang="de-DE" dirty="0" err="1"/>
              <a:t>from</a:t>
            </a:r>
            <a:r>
              <a:rPr lang="de-DE" dirty="0"/>
              <a:t> </a:t>
            </a:r>
            <a:r>
              <a:rPr lang="de-DE" dirty="0" err="1"/>
              <a:t>recent</a:t>
            </a:r>
            <a:r>
              <a:rPr lang="de-DE" dirty="0"/>
              <a:t> </a:t>
            </a:r>
            <a:r>
              <a:rPr lang="de-DE" dirty="0" err="1"/>
              <a:t>reports</a:t>
            </a:r>
            <a:r>
              <a:rPr lang="de-DE" dirty="0"/>
              <a:t>)</a:t>
            </a:r>
            <a:endParaRPr lang="en-US" dirty="0"/>
          </a:p>
        </p:txBody>
      </p:sp>
      <p:sp>
        <p:nvSpPr>
          <p:cNvPr id="3" name="Fußzeilenplatzhalter 2">
            <a:extLst>
              <a:ext uri="{FF2B5EF4-FFF2-40B4-BE49-F238E27FC236}">
                <a16:creationId xmlns:a16="http://schemas.microsoft.com/office/drawing/2014/main" id="{05A82938-0FD2-4279-95B1-5F36C959F83E}"/>
              </a:ext>
            </a:extLst>
          </p:cNvPr>
          <p:cNvSpPr>
            <a:spLocks noGrp="1"/>
          </p:cNvSpPr>
          <p:nvPr>
            <p:ph type="ftr" sz="quarter" idx="11"/>
          </p:nvPr>
        </p:nvSpPr>
        <p:spPr/>
        <p:txBody>
          <a:bodyPr/>
          <a:lstStyle/>
          <a:p>
            <a:r>
              <a:rPr lang="de-DE"/>
              <a:t>Titel</a:t>
            </a:r>
          </a:p>
        </p:txBody>
      </p:sp>
      <p:pic>
        <p:nvPicPr>
          <p:cNvPr id="4" name="Grafik 3">
            <a:extLst>
              <a:ext uri="{FF2B5EF4-FFF2-40B4-BE49-F238E27FC236}">
                <a16:creationId xmlns:a16="http://schemas.microsoft.com/office/drawing/2014/main" id="{7600F62D-DBFA-4B87-BFC9-850D36FA6E94}"/>
              </a:ext>
            </a:extLst>
          </p:cNvPr>
          <p:cNvPicPr>
            <a:picLocks noChangeAspect="1"/>
          </p:cNvPicPr>
          <p:nvPr/>
        </p:nvPicPr>
        <p:blipFill>
          <a:blip r:embed="rId2"/>
          <a:stretch>
            <a:fillRect/>
          </a:stretch>
        </p:blipFill>
        <p:spPr>
          <a:xfrm>
            <a:off x="458084" y="1146237"/>
            <a:ext cx="3857696" cy="1780734"/>
          </a:xfrm>
          <a:prstGeom prst="rect">
            <a:avLst/>
          </a:prstGeom>
        </p:spPr>
      </p:pic>
      <p:pic>
        <p:nvPicPr>
          <p:cNvPr id="5" name="Grafik 4">
            <a:extLst>
              <a:ext uri="{FF2B5EF4-FFF2-40B4-BE49-F238E27FC236}">
                <a16:creationId xmlns:a16="http://schemas.microsoft.com/office/drawing/2014/main" id="{FCA6078D-770A-454C-9F32-001E4D4E87D6}"/>
              </a:ext>
            </a:extLst>
          </p:cNvPr>
          <p:cNvPicPr>
            <a:picLocks noChangeAspect="1"/>
          </p:cNvPicPr>
          <p:nvPr/>
        </p:nvPicPr>
        <p:blipFill>
          <a:blip r:embed="rId3"/>
          <a:stretch>
            <a:fillRect/>
          </a:stretch>
        </p:blipFill>
        <p:spPr>
          <a:xfrm>
            <a:off x="4601739" y="1115834"/>
            <a:ext cx="1769150" cy="1769150"/>
          </a:xfrm>
          <a:prstGeom prst="rect">
            <a:avLst/>
          </a:prstGeom>
        </p:spPr>
      </p:pic>
      <p:sp>
        <p:nvSpPr>
          <p:cNvPr id="6" name="Textfeld 5">
            <a:extLst>
              <a:ext uri="{FF2B5EF4-FFF2-40B4-BE49-F238E27FC236}">
                <a16:creationId xmlns:a16="http://schemas.microsoft.com/office/drawing/2014/main" id="{C1D139C5-2941-45A2-9972-F3EEECA5B5D7}"/>
              </a:ext>
            </a:extLst>
          </p:cNvPr>
          <p:cNvSpPr txBox="1"/>
          <p:nvPr/>
        </p:nvSpPr>
        <p:spPr>
          <a:xfrm>
            <a:off x="6277176" y="1123246"/>
            <a:ext cx="2517420" cy="1754326"/>
          </a:xfrm>
          <a:prstGeom prst="rect">
            <a:avLst/>
          </a:prstGeom>
          <a:noFill/>
        </p:spPr>
        <p:txBody>
          <a:bodyPr wrap="none" rtlCol="0">
            <a:spAutoFit/>
          </a:bodyPr>
          <a:lstStyle/>
          <a:p>
            <a:r>
              <a:rPr lang="de-DE" sz="1200" dirty="0"/>
              <a:t>2 </a:t>
            </a:r>
            <a:r>
              <a:rPr lang="de-DE" sz="1200" dirty="0" err="1"/>
              <a:t>measurements</a:t>
            </a:r>
            <a:r>
              <a:rPr lang="de-DE" sz="1200" dirty="0"/>
              <a:t> </a:t>
            </a:r>
            <a:r>
              <a:rPr lang="de-DE" sz="1200" dirty="0" err="1"/>
              <a:t>of</a:t>
            </a:r>
            <a:r>
              <a:rPr lang="de-DE" sz="1200" dirty="0"/>
              <a:t> </a:t>
            </a:r>
            <a:r>
              <a:rPr lang="de-DE" sz="1200" dirty="0" err="1"/>
              <a:t>the</a:t>
            </a:r>
            <a:r>
              <a:rPr lang="de-DE" sz="1200" dirty="0"/>
              <a:t> same </a:t>
            </a:r>
            <a:r>
              <a:rPr lang="de-DE" sz="1200" dirty="0" err="1"/>
              <a:t>pit</a:t>
            </a:r>
            <a:r>
              <a:rPr lang="de-DE" sz="1200" dirty="0"/>
              <a:t>,</a:t>
            </a:r>
          </a:p>
          <a:p>
            <a:r>
              <a:rPr lang="de-DE" sz="1200" dirty="0" err="1"/>
              <a:t>with</a:t>
            </a:r>
            <a:r>
              <a:rPr lang="de-DE" sz="1200" dirty="0"/>
              <a:t> </a:t>
            </a:r>
            <a:r>
              <a:rPr lang="de-DE" sz="1200" dirty="0" err="1"/>
              <a:t>the</a:t>
            </a:r>
            <a:r>
              <a:rPr lang="de-DE" sz="1200" dirty="0"/>
              <a:t> fast </a:t>
            </a:r>
            <a:r>
              <a:rPr lang="de-DE" sz="1200" dirty="0" err="1"/>
              <a:t>scan</a:t>
            </a:r>
            <a:r>
              <a:rPr lang="de-DE" sz="1200" dirty="0"/>
              <a:t> </a:t>
            </a:r>
            <a:r>
              <a:rPr lang="de-DE" sz="1200" dirty="0" err="1"/>
              <a:t>axis</a:t>
            </a:r>
            <a:r>
              <a:rPr lang="de-DE" sz="1200" dirty="0"/>
              <a:t> </a:t>
            </a:r>
            <a:r>
              <a:rPr lang="de-DE" sz="1200" dirty="0" err="1"/>
              <a:t>rotated</a:t>
            </a:r>
            <a:r>
              <a:rPr lang="de-DE" sz="1200" dirty="0"/>
              <a:t> </a:t>
            </a:r>
            <a:r>
              <a:rPr lang="de-DE" sz="1200" dirty="0" err="1"/>
              <a:t>by</a:t>
            </a:r>
            <a:r>
              <a:rPr lang="de-DE" sz="1200" dirty="0"/>
              <a:t> 90°.</a:t>
            </a:r>
          </a:p>
          <a:p>
            <a:endParaRPr lang="de-DE" sz="1200" dirty="0"/>
          </a:p>
          <a:p>
            <a:r>
              <a:rPr lang="de-DE" sz="1200" dirty="0"/>
              <a:t>Due </a:t>
            </a:r>
            <a:r>
              <a:rPr lang="de-DE" sz="1200" dirty="0" err="1"/>
              <a:t>to</a:t>
            </a:r>
            <a:r>
              <a:rPr lang="de-DE" sz="1200" dirty="0"/>
              <a:t> thermal </a:t>
            </a:r>
            <a:r>
              <a:rPr lang="de-DE" sz="1200" dirty="0" err="1"/>
              <a:t>drift</a:t>
            </a:r>
            <a:r>
              <a:rPr lang="de-DE" sz="1200" dirty="0"/>
              <a:t> </a:t>
            </a:r>
            <a:r>
              <a:rPr lang="de-DE" sz="1200" dirty="0" err="1"/>
              <a:t>the</a:t>
            </a:r>
            <a:r>
              <a:rPr lang="de-DE" sz="1200" dirty="0"/>
              <a:t> </a:t>
            </a:r>
            <a:r>
              <a:rPr lang="de-DE" sz="1200" dirty="0" err="1"/>
              <a:t>images</a:t>
            </a:r>
            <a:r>
              <a:rPr lang="de-DE" sz="1200" dirty="0"/>
              <a:t> </a:t>
            </a:r>
          </a:p>
          <a:p>
            <a:r>
              <a:rPr lang="de-DE" sz="1200" dirty="0" err="1"/>
              <a:t>are</a:t>
            </a:r>
            <a:r>
              <a:rPr lang="de-DE" sz="1200" dirty="0"/>
              <a:t> </a:t>
            </a:r>
            <a:r>
              <a:rPr lang="de-DE" sz="1200" dirty="0" err="1"/>
              <a:t>distorted</a:t>
            </a:r>
            <a:r>
              <a:rPr lang="de-DE" sz="1200" dirty="0"/>
              <a:t>.</a:t>
            </a:r>
          </a:p>
          <a:p>
            <a:endParaRPr lang="de-DE" sz="1200" dirty="0"/>
          </a:p>
          <a:p>
            <a:r>
              <a:rPr lang="de-DE" sz="1200" dirty="0" err="1"/>
              <a:t>Consider</a:t>
            </a:r>
            <a:r>
              <a:rPr lang="de-DE" sz="1200" dirty="0"/>
              <a:t> </a:t>
            </a:r>
            <a:r>
              <a:rPr lang="de-DE" sz="1200" dirty="0" err="1"/>
              <a:t>this</a:t>
            </a:r>
            <a:r>
              <a:rPr lang="de-DE" sz="1200" dirty="0"/>
              <a:t> </a:t>
            </a:r>
            <a:r>
              <a:rPr lang="de-DE" sz="1200" dirty="0" err="1"/>
              <a:t>during</a:t>
            </a:r>
            <a:r>
              <a:rPr lang="de-DE" sz="1200" dirty="0"/>
              <a:t> </a:t>
            </a:r>
            <a:r>
              <a:rPr lang="de-DE" sz="1200" dirty="0" err="1"/>
              <a:t>the</a:t>
            </a:r>
            <a:r>
              <a:rPr lang="de-DE" sz="1200" dirty="0"/>
              <a:t> </a:t>
            </a:r>
            <a:r>
              <a:rPr lang="de-DE" sz="1200" dirty="0" err="1"/>
              <a:t>analysis</a:t>
            </a:r>
            <a:endParaRPr lang="de-DE" sz="1200" dirty="0"/>
          </a:p>
          <a:p>
            <a:r>
              <a:rPr lang="de-DE" sz="1200" dirty="0" err="1"/>
              <a:t>or</a:t>
            </a:r>
            <a:r>
              <a:rPr lang="de-DE" sz="1200" dirty="0"/>
              <a:t> </a:t>
            </a:r>
            <a:r>
              <a:rPr lang="de-DE" sz="1200" dirty="0" err="1"/>
              <a:t>the</a:t>
            </a:r>
            <a:r>
              <a:rPr lang="de-DE" sz="1200" dirty="0"/>
              <a:t> </a:t>
            </a:r>
            <a:r>
              <a:rPr lang="de-DE" sz="1200" dirty="0" err="1"/>
              <a:t>data</a:t>
            </a:r>
            <a:r>
              <a:rPr lang="de-DE" sz="1200" dirty="0"/>
              <a:t> </a:t>
            </a:r>
            <a:r>
              <a:rPr lang="de-DE" sz="1200" dirty="0" err="1"/>
              <a:t>regarding</a:t>
            </a:r>
            <a:r>
              <a:rPr lang="de-DE" sz="1200" dirty="0"/>
              <a:t> </a:t>
            </a:r>
            <a:r>
              <a:rPr lang="de-DE" sz="1200" dirty="0" err="1"/>
              <a:t>the</a:t>
            </a:r>
            <a:r>
              <a:rPr lang="de-DE" sz="1200" dirty="0"/>
              <a:t> </a:t>
            </a:r>
            <a:r>
              <a:rPr lang="de-DE" sz="1200" dirty="0" err="1"/>
              <a:t>reliability</a:t>
            </a:r>
            <a:r>
              <a:rPr lang="de-DE" sz="1200" dirty="0"/>
              <a:t> </a:t>
            </a:r>
          </a:p>
          <a:p>
            <a:r>
              <a:rPr lang="de-DE" sz="1200" dirty="0" err="1"/>
              <a:t>of</a:t>
            </a:r>
            <a:r>
              <a:rPr lang="de-DE" sz="1200" dirty="0"/>
              <a:t> </a:t>
            </a:r>
            <a:r>
              <a:rPr lang="de-DE" sz="1200" dirty="0" err="1"/>
              <a:t>your</a:t>
            </a:r>
            <a:r>
              <a:rPr lang="de-DE" sz="1200" dirty="0"/>
              <a:t> </a:t>
            </a:r>
            <a:r>
              <a:rPr lang="de-DE" sz="1200" dirty="0" err="1"/>
              <a:t>measured</a:t>
            </a:r>
            <a:r>
              <a:rPr lang="de-DE" sz="1200" dirty="0"/>
              <a:t> </a:t>
            </a:r>
            <a:r>
              <a:rPr lang="de-DE" sz="1200" dirty="0" err="1"/>
              <a:t>distances</a:t>
            </a:r>
            <a:r>
              <a:rPr lang="de-DE" sz="1200" dirty="0"/>
              <a:t>!</a:t>
            </a:r>
            <a:endParaRPr lang="en-US" sz="1200" dirty="0"/>
          </a:p>
        </p:txBody>
      </p:sp>
      <p:pic>
        <p:nvPicPr>
          <p:cNvPr id="8" name="Grafik 7">
            <a:extLst>
              <a:ext uri="{FF2B5EF4-FFF2-40B4-BE49-F238E27FC236}">
                <a16:creationId xmlns:a16="http://schemas.microsoft.com/office/drawing/2014/main" id="{441E9061-ED80-40B9-BB93-6FE591EC489C}"/>
              </a:ext>
            </a:extLst>
          </p:cNvPr>
          <p:cNvPicPr>
            <a:picLocks noChangeAspect="1"/>
          </p:cNvPicPr>
          <p:nvPr/>
        </p:nvPicPr>
        <p:blipFill>
          <a:blip r:embed="rId4"/>
          <a:stretch>
            <a:fillRect/>
          </a:stretch>
        </p:blipFill>
        <p:spPr>
          <a:xfrm>
            <a:off x="3831793" y="3085464"/>
            <a:ext cx="2942340" cy="1642638"/>
          </a:xfrm>
          <a:prstGeom prst="rect">
            <a:avLst/>
          </a:prstGeom>
        </p:spPr>
      </p:pic>
      <p:pic>
        <p:nvPicPr>
          <p:cNvPr id="9" name="Grafik 8">
            <a:extLst>
              <a:ext uri="{FF2B5EF4-FFF2-40B4-BE49-F238E27FC236}">
                <a16:creationId xmlns:a16="http://schemas.microsoft.com/office/drawing/2014/main" id="{9A68BBB7-59D6-4968-9B92-71A690ADA056}"/>
              </a:ext>
            </a:extLst>
          </p:cNvPr>
          <p:cNvPicPr>
            <a:picLocks noChangeAspect="1"/>
          </p:cNvPicPr>
          <p:nvPr/>
        </p:nvPicPr>
        <p:blipFill>
          <a:blip r:embed="rId5"/>
          <a:stretch>
            <a:fillRect/>
          </a:stretch>
        </p:blipFill>
        <p:spPr>
          <a:xfrm>
            <a:off x="6450873" y="3800402"/>
            <a:ext cx="2691161" cy="1343098"/>
          </a:xfrm>
          <a:prstGeom prst="rect">
            <a:avLst/>
          </a:prstGeom>
        </p:spPr>
      </p:pic>
      <p:pic>
        <p:nvPicPr>
          <p:cNvPr id="10" name="Grafik 9">
            <a:extLst>
              <a:ext uri="{FF2B5EF4-FFF2-40B4-BE49-F238E27FC236}">
                <a16:creationId xmlns:a16="http://schemas.microsoft.com/office/drawing/2014/main" id="{1BDC48F7-1FD2-4F59-8D38-25EA4FBAB68E}"/>
              </a:ext>
            </a:extLst>
          </p:cNvPr>
          <p:cNvPicPr>
            <a:picLocks noChangeAspect="1"/>
          </p:cNvPicPr>
          <p:nvPr/>
        </p:nvPicPr>
        <p:blipFill>
          <a:blip r:embed="rId6"/>
          <a:stretch>
            <a:fillRect/>
          </a:stretch>
        </p:blipFill>
        <p:spPr>
          <a:xfrm>
            <a:off x="47317" y="3057224"/>
            <a:ext cx="1892238" cy="2096514"/>
          </a:xfrm>
          <a:prstGeom prst="rect">
            <a:avLst/>
          </a:prstGeom>
        </p:spPr>
      </p:pic>
      <p:pic>
        <p:nvPicPr>
          <p:cNvPr id="11" name="Grafik 10">
            <a:extLst>
              <a:ext uri="{FF2B5EF4-FFF2-40B4-BE49-F238E27FC236}">
                <a16:creationId xmlns:a16="http://schemas.microsoft.com/office/drawing/2014/main" id="{700BC604-8C3C-46DB-9AAD-E4B0522332D7}"/>
              </a:ext>
            </a:extLst>
          </p:cNvPr>
          <p:cNvPicPr>
            <a:picLocks noChangeAspect="1"/>
          </p:cNvPicPr>
          <p:nvPr/>
        </p:nvPicPr>
        <p:blipFill>
          <a:blip r:embed="rId7"/>
          <a:stretch>
            <a:fillRect/>
          </a:stretch>
        </p:blipFill>
        <p:spPr>
          <a:xfrm>
            <a:off x="1939555" y="3057224"/>
            <a:ext cx="1913741" cy="2096514"/>
          </a:xfrm>
          <a:prstGeom prst="rect">
            <a:avLst/>
          </a:prstGeom>
        </p:spPr>
      </p:pic>
    </p:spTree>
    <p:extLst>
      <p:ext uri="{BB962C8B-B14F-4D97-AF65-F5344CB8AC3E}">
        <p14:creationId xmlns:p14="http://schemas.microsoft.com/office/powerpoint/2010/main" val="131782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4A681-1428-7811-FAE1-5C678F85EAC5}"/>
              </a:ext>
            </a:extLst>
          </p:cNvPr>
          <p:cNvSpPr>
            <a:spLocks noGrp="1"/>
          </p:cNvSpPr>
          <p:nvPr>
            <p:ph type="title"/>
          </p:nvPr>
        </p:nvSpPr>
        <p:spPr>
          <a:xfrm>
            <a:off x="1680426" y="207391"/>
            <a:ext cx="5783148" cy="535560"/>
          </a:xfrm>
        </p:spPr>
        <p:txBody>
          <a:bodyPr/>
          <a:lstStyle/>
          <a:p>
            <a:r>
              <a:rPr lang="en-US" dirty="0"/>
              <a:t>Specific points of reflection</a:t>
            </a:r>
          </a:p>
        </p:txBody>
      </p:sp>
      <p:sp>
        <p:nvSpPr>
          <p:cNvPr id="3" name="Footer Placeholder 2">
            <a:extLst>
              <a:ext uri="{FF2B5EF4-FFF2-40B4-BE49-F238E27FC236}">
                <a16:creationId xmlns:a16="http://schemas.microsoft.com/office/drawing/2014/main" id="{28A7C53A-C000-C48C-F459-3723D91C4ECF}"/>
              </a:ext>
            </a:extLst>
          </p:cNvPr>
          <p:cNvSpPr>
            <a:spLocks noGrp="1"/>
          </p:cNvSpPr>
          <p:nvPr>
            <p:ph type="ftr" sz="quarter" idx="11"/>
          </p:nvPr>
        </p:nvSpPr>
        <p:spPr/>
        <p:txBody>
          <a:bodyPr/>
          <a:lstStyle/>
          <a:p>
            <a:r>
              <a:rPr lang="de-DE"/>
              <a:t>Titel</a:t>
            </a:r>
          </a:p>
        </p:txBody>
      </p:sp>
      <p:sp>
        <p:nvSpPr>
          <p:cNvPr id="5" name="TextBox 4">
            <a:extLst>
              <a:ext uri="{FF2B5EF4-FFF2-40B4-BE49-F238E27FC236}">
                <a16:creationId xmlns:a16="http://schemas.microsoft.com/office/drawing/2014/main" id="{203EF57A-4804-D606-EF05-4AE73E667FE3}"/>
              </a:ext>
            </a:extLst>
          </p:cNvPr>
          <p:cNvSpPr txBox="1"/>
          <p:nvPr/>
        </p:nvSpPr>
        <p:spPr>
          <a:xfrm>
            <a:off x="348791" y="1288429"/>
            <a:ext cx="8163613" cy="1292662"/>
          </a:xfrm>
          <a:prstGeom prst="rect">
            <a:avLst/>
          </a:prstGeom>
          <a:noFill/>
        </p:spPr>
        <p:txBody>
          <a:bodyPr wrap="square">
            <a:spAutoFit/>
          </a:bodyPr>
          <a:lstStyle/>
          <a:p>
            <a:r>
              <a:rPr lang="en-GB" b="1" dirty="0"/>
              <a:t>Link to modern research in the physics department </a:t>
            </a:r>
          </a:p>
          <a:p>
            <a:r>
              <a:rPr lang="en-GB" sz="1200" dirty="0"/>
              <a:t>(if applicable links to clusters of excellence) </a:t>
            </a:r>
            <a:r>
              <a:rPr lang="en-GB" sz="1200" b="1" dirty="0"/>
              <a:t>	</a:t>
            </a:r>
          </a:p>
          <a:p>
            <a:pPr marL="285750" indent="-285750">
              <a:buFont typeface="Arial" panose="020B0604020202020204" pitchFamily="34" charset="0"/>
              <a:buChar char="•"/>
            </a:pPr>
            <a:r>
              <a:rPr lang="en-GB" sz="1200" dirty="0"/>
              <a:t>What is the modern application of this technologies / experimental methods</a:t>
            </a:r>
          </a:p>
          <a:p>
            <a:pPr marL="285750" indent="-285750">
              <a:buFont typeface="Arial" panose="020B0604020202020204" pitchFamily="34" charset="0"/>
              <a:buChar char="•"/>
            </a:pPr>
            <a:r>
              <a:rPr lang="en-GB" sz="1200" dirty="0"/>
              <a:t>In which group are these technologies / experimental methods applied</a:t>
            </a:r>
          </a:p>
          <a:p>
            <a:pPr marL="285750" indent="-285750">
              <a:buFont typeface="Arial" panose="020B0604020202020204" pitchFamily="34" charset="0"/>
              <a:buChar char="•"/>
            </a:pPr>
            <a:r>
              <a:rPr lang="en-GB" sz="1200" dirty="0"/>
              <a:t>What skills do the students gain which can be used in the research group?  </a:t>
            </a:r>
          </a:p>
          <a:p>
            <a:pPr marL="285750" indent="-285750">
              <a:buFont typeface="Arial" panose="020B0604020202020204" pitchFamily="34" charset="0"/>
              <a:buChar char="•"/>
            </a:pPr>
            <a:r>
              <a:rPr lang="en-GB" sz="1200" dirty="0"/>
              <a:t>What is the difference between state of the art equipment and the F-</a:t>
            </a:r>
            <a:r>
              <a:rPr lang="en-GB" sz="1200" dirty="0" err="1"/>
              <a:t>praktikum</a:t>
            </a:r>
            <a:r>
              <a:rPr lang="en-GB" sz="1200" dirty="0"/>
              <a:t> setup? </a:t>
            </a:r>
          </a:p>
        </p:txBody>
      </p:sp>
      <p:sp>
        <p:nvSpPr>
          <p:cNvPr id="4" name="Textfeld 3">
            <a:extLst>
              <a:ext uri="{FF2B5EF4-FFF2-40B4-BE49-F238E27FC236}">
                <a16:creationId xmlns:a16="http://schemas.microsoft.com/office/drawing/2014/main" id="{9A9C163D-2544-4FFD-94C6-4B0ADC71A081}"/>
              </a:ext>
            </a:extLst>
          </p:cNvPr>
          <p:cNvSpPr txBox="1"/>
          <p:nvPr/>
        </p:nvSpPr>
        <p:spPr>
          <a:xfrm>
            <a:off x="348791" y="2866669"/>
            <a:ext cx="8068491" cy="923330"/>
          </a:xfrm>
          <a:prstGeom prst="rect">
            <a:avLst/>
          </a:prstGeom>
          <a:noFill/>
        </p:spPr>
        <p:txBody>
          <a:bodyPr wrap="none" rtlCol="0">
            <a:spAutoFit/>
          </a:bodyPr>
          <a:lstStyle/>
          <a:p>
            <a:pPr marL="285750" indent="-285750">
              <a:buFont typeface="Arial" panose="020B0604020202020204" pitchFamily="34" charset="0"/>
              <a:buChar char="•"/>
            </a:pPr>
            <a:r>
              <a:rPr lang="de-DE" dirty="0" err="1"/>
              <a:t>Magnetic</a:t>
            </a:r>
            <a:r>
              <a:rPr lang="de-DE" dirty="0"/>
              <a:t> </a:t>
            </a:r>
            <a:r>
              <a:rPr lang="de-DE" dirty="0" err="1"/>
              <a:t>Skyrmions</a:t>
            </a:r>
            <a:r>
              <a:rPr lang="de-DE" dirty="0"/>
              <a:t> </a:t>
            </a:r>
            <a:r>
              <a:rPr lang="de-DE" dirty="0" err="1"/>
              <a:t>as</a:t>
            </a:r>
            <a:r>
              <a:rPr lang="de-DE" dirty="0"/>
              <a:t> </a:t>
            </a:r>
            <a:r>
              <a:rPr lang="de-DE" dirty="0" err="1"/>
              <a:t>data</a:t>
            </a:r>
            <a:r>
              <a:rPr lang="de-DE" dirty="0"/>
              <a:t> </a:t>
            </a:r>
            <a:r>
              <a:rPr lang="de-DE" dirty="0" err="1"/>
              <a:t>storage</a:t>
            </a:r>
            <a:r>
              <a:rPr lang="de-DE" dirty="0"/>
              <a:t> </a:t>
            </a:r>
            <a:r>
              <a:rPr lang="de-DE" dirty="0" err="1"/>
              <a:t>entities</a:t>
            </a:r>
            <a:endParaRPr lang="de-DE" dirty="0"/>
          </a:p>
          <a:p>
            <a:pPr marL="285750" indent="-285750">
              <a:buFont typeface="Arial" panose="020B0604020202020204" pitchFamily="34" charset="0"/>
              <a:buChar char="•"/>
            </a:pPr>
            <a:r>
              <a:rPr lang="de-DE" dirty="0" err="1"/>
              <a:t>interplay</a:t>
            </a:r>
            <a:r>
              <a:rPr lang="de-DE" dirty="0"/>
              <a:t> </a:t>
            </a:r>
            <a:r>
              <a:rPr lang="de-DE" dirty="0" err="1"/>
              <a:t>of</a:t>
            </a:r>
            <a:r>
              <a:rPr lang="de-DE" dirty="0"/>
              <a:t> different </a:t>
            </a:r>
            <a:r>
              <a:rPr lang="de-DE" dirty="0" err="1"/>
              <a:t>magnetic</a:t>
            </a:r>
            <a:r>
              <a:rPr lang="de-DE" dirty="0"/>
              <a:t> </a:t>
            </a:r>
            <a:r>
              <a:rPr lang="de-DE" dirty="0" err="1"/>
              <a:t>interactions</a:t>
            </a:r>
            <a:r>
              <a:rPr lang="de-DE" dirty="0"/>
              <a:t> </a:t>
            </a:r>
            <a:r>
              <a:rPr lang="de-DE" dirty="0" err="1"/>
              <a:t>giving</a:t>
            </a:r>
            <a:r>
              <a:rPr lang="de-DE" dirty="0"/>
              <a:t> </a:t>
            </a:r>
            <a:r>
              <a:rPr lang="de-DE" dirty="0" err="1"/>
              <a:t>rise</a:t>
            </a:r>
            <a:r>
              <a:rPr lang="de-DE" dirty="0"/>
              <a:t> </a:t>
            </a:r>
            <a:r>
              <a:rPr lang="de-DE" dirty="0" err="1"/>
              <a:t>to</a:t>
            </a:r>
            <a:r>
              <a:rPr lang="de-DE" dirty="0"/>
              <a:t> </a:t>
            </a:r>
            <a:r>
              <a:rPr lang="de-DE" dirty="0" err="1"/>
              <a:t>complex</a:t>
            </a:r>
            <a:r>
              <a:rPr lang="de-DE" dirty="0"/>
              <a:t> </a:t>
            </a:r>
            <a:r>
              <a:rPr lang="de-DE" dirty="0" err="1"/>
              <a:t>magnetic</a:t>
            </a:r>
            <a:r>
              <a:rPr lang="de-DE" dirty="0"/>
              <a:t> </a:t>
            </a:r>
            <a:r>
              <a:rPr lang="de-DE" dirty="0" err="1"/>
              <a:t>order</a:t>
            </a:r>
            <a:endParaRPr lang="de-DE" dirty="0"/>
          </a:p>
          <a:p>
            <a:pPr marL="285750" indent="-285750">
              <a:buFont typeface="Arial" panose="020B0604020202020204" pitchFamily="34" charset="0"/>
              <a:buChar char="•"/>
            </a:pPr>
            <a:r>
              <a:rPr lang="de-DE" dirty="0" err="1"/>
              <a:t>scanning</a:t>
            </a:r>
            <a:r>
              <a:rPr lang="de-DE" dirty="0"/>
              <a:t> probe </a:t>
            </a:r>
            <a:r>
              <a:rPr lang="de-DE" dirty="0" err="1"/>
              <a:t>methods</a:t>
            </a:r>
            <a:r>
              <a:rPr lang="de-DE" dirty="0"/>
              <a:t> (in </a:t>
            </a:r>
            <a:r>
              <a:rPr lang="de-DE" dirty="0" err="1"/>
              <a:t>UHV</a:t>
            </a:r>
            <a:r>
              <a:rPr lang="de-DE" dirty="0"/>
              <a:t> at </a:t>
            </a:r>
            <a:r>
              <a:rPr lang="de-DE" dirty="0" err="1"/>
              <a:t>low</a:t>
            </a:r>
            <a:r>
              <a:rPr lang="de-DE" dirty="0"/>
              <a:t> T and in high B)</a:t>
            </a:r>
          </a:p>
        </p:txBody>
      </p:sp>
      <p:pic>
        <p:nvPicPr>
          <p:cNvPr id="7" name="Grafik 6">
            <a:extLst>
              <a:ext uri="{FF2B5EF4-FFF2-40B4-BE49-F238E27FC236}">
                <a16:creationId xmlns:a16="http://schemas.microsoft.com/office/drawing/2014/main" id="{33C5E742-C805-460D-B052-FDA8269EA79F}"/>
              </a:ext>
            </a:extLst>
          </p:cNvPr>
          <p:cNvPicPr>
            <a:picLocks noChangeAspect="1"/>
          </p:cNvPicPr>
          <p:nvPr/>
        </p:nvPicPr>
        <p:blipFill>
          <a:blip r:embed="rId2"/>
          <a:stretch>
            <a:fillRect/>
          </a:stretch>
        </p:blipFill>
        <p:spPr>
          <a:xfrm>
            <a:off x="1016106" y="3804354"/>
            <a:ext cx="1728344" cy="1296258"/>
          </a:xfrm>
          <a:prstGeom prst="rect">
            <a:avLst/>
          </a:prstGeom>
        </p:spPr>
      </p:pic>
      <p:pic>
        <p:nvPicPr>
          <p:cNvPr id="9" name="Grafik 8">
            <a:extLst>
              <a:ext uri="{FF2B5EF4-FFF2-40B4-BE49-F238E27FC236}">
                <a16:creationId xmlns:a16="http://schemas.microsoft.com/office/drawing/2014/main" id="{F8716D81-0347-4638-AC69-01949B09E349}"/>
              </a:ext>
            </a:extLst>
          </p:cNvPr>
          <p:cNvPicPr>
            <a:picLocks noChangeAspect="1"/>
          </p:cNvPicPr>
          <p:nvPr/>
        </p:nvPicPr>
        <p:blipFill>
          <a:blip r:embed="rId3"/>
          <a:stretch>
            <a:fillRect/>
          </a:stretch>
        </p:blipFill>
        <p:spPr>
          <a:xfrm>
            <a:off x="3037589" y="3804354"/>
            <a:ext cx="1937367" cy="1299551"/>
          </a:xfrm>
          <a:prstGeom prst="rect">
            <a:avLst/>
          </a:prstGeom>
        </p:spPr>
      </p:pic>
      <p:pic>
        <p:nvPicPr>
          <p:cNvPr id="10" name="Picture 5" descr="E:\Dropbox\Uni\Bachelor\Vortrag\Grafik\IMG365.jpg">
            <a:extLst>
              <a:ext uri="{FF2B5EF4-FFF2-40B4-BE49-F238E27FC236}">
                <a16:creationId xmlns:a16="http://schemas.microsoft.com/office/drawing/2014/main" id="{C4383321-CBEF-4D99-9E39-ED534E3C1A0A}"/>
              </a:ext>
            </a:extLst>
          </p:cNvPr>
          <p:cNvPicPr>
            <a:picLocks noChangeAspect="1" noChangeArrowheads="1"/>
          </p:cNvPicPr>
          <p:nvPr/>
        </p:nvPicPr>
        <p:blipFill rotWithShape="1">
          <a:blip r:embed="rId4"/>
          <a:srcRect l="13155" t="5387" r="9412" b="3069"/>
          <a:stretch/>
        </p:blipFill>
        <p:spPr bwMode="auto">
          <a:xfrm>
            <a:off x="6579029" y="1175178"/>
            <a:ext cx="2402191" cy="1843658"/>
          </a:xfrm>
          <a:prstGeom prst="rect">
            <a:avLst/>
          </a:prstGeom>
          <a:noFill/>
          <a:ln>
            <a:noFill/>
          </a:ln>
          <a:effectLst>
            <a:outerShdw blurRad="50800" dist="38100" dir="13500000" algn="br" rotWithShape="0">
              <a:prstClr val="black">
                <a:alpha val="40000"/>
              </a:prstClr>
            </a:outerShdw>
          </a:effectLst>
          <a:extLst/>
        </p:spPr>
      </p:pic>
      <p:pic>
        <p:nvPicPr>
          <p:cNvPr id="11" name="Picture 4">
            <a:extLst>
              <a:ext uri="{FF2B5EF4-FFF2-40B4-BE49-F238E27FC236}">
                <a16:creationId xmlns:a16="http://schemas.microsoft.com/office/drawing/2014/main" id="{3574E619-0240-49A8-8765-9B45559B68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8095" y="3804354"/>
            <a:ext cx="1728344" cy="1297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3302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C6072-FF36-06D1-0685-9778EB93F4EB}"/>
              </a:ext>
            </a:extLst>
          </p:cNvPr>
          <p:cNvSpPr>
            <a:spLocks noGrp="1"/>
          </p:cNvSpPr>
          <p:nvPr>
            <p:ph type="title"/>
          </p:nvPr>
        </p:nvSpPr>
        <p:spPr>
          <a:xfrm>
            <a:off x="1680426" y="150829"/>
            <a:ext cx="5783148" cy="592121"/>
          </a:xfrm>
        </p:spPr>
        <p:txBody>
          <a:bodyPr/>
          <a:lstStyle/>
          <a:p>
            <a:r>
              <a:rPr lang="en-US" dirty="0"/>
              <a:t>Grade your experiment</a:t>
            </a:r>
          </a:p>
        </p:txBody>
      </p:sp>
      <p:sp>
        <p:nvSpPr>
          <p:cNvPr id="3" name="Footer Placeholder 2">
            <a:extLst>
              <a:ext uri="{FF2B5EF4-FFF2-40B4-BE49-F238E27FC236}">
                <a16:creationId xmlns:a16="http://schemas.microsoft.com/office/drawing/2014/main" id="{0CB4F78C-6016-52AD-65A3-15DC91BFA125}"/>
              </a:ext>
            </a:extLst>
          </p:cNvPr>
          <p:cNvSpPr>
            <a:spLocks noGrp="1"/>
          </p:cNvSpPr>
          <p:nvPr>
            <p:ph type="ftr" sz="quarter" idx="11"/>
          </p:nvPr>
        </p:nvSpPr>
        <p:spPr/>
        <p:txBody>
          <a:bodyPr/>
          <a:lstStyle/>
          <a:p>
            <a:r>
              <a:rPr lang="de-DE" dirty="0"/>
              <a:t>Titel</a:t>
            </a:r>
          </a:p>
        </p:txBody>
      </p:sp>
      <p:sp>
        <p:nvSpPr>
          <p:cNvPr id="5" name="TextBox 4">
            <a:extLst>
              <a:ext uri="{FF2B5EF4-FFF2-40B4-BE49-F238E27FC236}">
                <a16:creationId xmlns:a16="http://schemas.microsoft.com/office/drawing/2014/main" id="{55E40280-7012-4EA0-A169-AA9A4083F538}"/>
              </a:ext>
            </a:extLst>
          </p:cNvPr>
          <p:cNvSpPr txBox="1"/>
          <p:nvPr/>
        </p:nvSpPr>
        <p:spPr>
          <a:xfrm>
            <a:off x="329939" y="1266343"/>
            <a:ext cx="8380428" cy="3139321"/>
          </a:xfrm>
          <a:prstGeom prst="rect">
            <a:avLst/>
          </a:prstGeom>
          <a:noFill/>
        </p:spPr>
        <p:txBody>
          <a:bodyPr wrap="square">
            <a:spAutoFit/>
          </a:bodyPr>
          <a:lstStyle/>
          <a:p>
            <a:r>
              <a:rPr lang="en-AU" sz="1800" dirty="0">
                <a:solidFill>
                  <a:schemeClr val="tx1"/>
                </a:solidFill>
                <a:latin typeface="TheSans UHH" panose="020B0502050302020203" pitchFamily="34" charset="0"/>
              </a:rPr>
              <a:t>Each F-</a:t>
            </a:r>
            <a:r>
              <a:rPr lang="en-AU" sz="1800" dirty="0" err="1">
                <a:solidFill>
                  <a:schemeClr val="tx1"/>
                </a:solidFill>
                <a:latin typeface="TheSans UHH" panose="020B0502050302020203" pitchFamily="34" charset="0"/>
              </a:rPr>
              <a:t>praktikum</a:t>
            </a:r>
            <a:r>
              <a:rPr lang="en-AU" sz="1800" dirty="0">
                <a:solidFill>
                  <a:schemeClr val="tx1"/>
                </a:solidFill>
                <a:latin typeface="TheSans UHH" panose="020B0502050302020203" pitchFamily="34" charset="0"/>
              </a:rPr>
              <a:t> experiment accounts for 2.5 LP (= 2.5 Semester </a:t>
            </a:r>
            <a:r>
              <a:rPr lang="en-AU" sz="1800" dirty="0" err="1">
                <a:solidFill>
                  <a:schemeClr val="tx1"/>
                </a:solidFill>
                <a:latin typeface="TheSans UHH" panose="020B0502050302020203" pitchFamily="34" charset="0"/>
              </a:rPr>
              <a:t>Wochen</a:t>
            </a:r>
            <a:r>
              <a:rPr lang="en-AU" sz="1800" dirty="0">
                <a:solidFill>
                  <a:schemeClr val="tx1"/>
                </a:solidFill>
                <a:latin typeface="TheSans UHH" panose="020B0502050302020203" pitchFamily="34" charset="0"/>
              </a:rPr>
              <a:t> </a:t>
            </a:r>
            <a:r>
              <a:rPr lang="en-AU" sz="1800" dirty="0" err="1">
                <a:solidFill>
                  <a:schemeClr val="tx1"/>
                </a:solidFill>
                <a:latin typeface="TheSans UHH" panose="020B0502050302020203" pitchFamily="34" charset="0"/>
              </a:rPr>
              <a:t>Stunden</a:t>
            </a:r>
            <a:r>
              <a:rPr lang="en-AU" sz="1800" dirty="0">
                <a:solidFill>
                  <a:schemeClr val="tx1"/>
                </a:solidFill>
                <a:latin typeface="TheSans UHH" panose="020B0502050302020203" pitchFamily="34" charset="0"/>
              </a:rPr>
              <a:t>)</a:t>
            </a:r>
          </a:p>
          <a:p>
            <a:endParaRPr lang="en-AU" sz="1800" dirty="0">
              <a:solidFill>
                <a:schemeClr val="tx1"/>
              </a:solidFill>
              <a:latin typeface="TheSans UHH" panose="020B0502050302020203" pitchFamily="34" charset="0"/>
            </a:endParaRPr>
          </a:p>
          <a:p>
            <a:r>
              <a:rPr lang="en-AU" sz="1800" dirty="0">
                <a:solidFill>
                  <a:schemeClr val="tx1"/>
                </a:solidFill>
                <a:latin typeface="TheSans UHH" panose="020B0502050302020203" pitchFamily="34" charset="0"/>
              </a:rPr>
              <a:t>This should correspond to:</a:t>
            </a:r>
          </a:p>
          <a:p>
            <a:pPr marL="285750" indent="-285750">
              <a:buFont typeface="Arial" panose="020B0604020202020204" pitchFamily="34" charset="0"/>
              <a:buChar char="•"/>
            </a:pPr>
            <a:r>
              <a:rPr lang="en-AU" sz="1800" dirty="0">
                <a:solidFill>
                  <a:schemeClr val="tx1"/>
                </a:solidFill>
                <a:latin typeface="TheSans UHH" panose="020B0502050302020203" pitchFamily="34" charset="0"/>
              </a:rPr>
              <a:t>3 full days Lab in presence [</a:t>
            </a:r>
            <a:r>
              <a:rPr lang="en-AU" sz="1800" dirty="0" err="1">
                <a:solidFill>
                  <a:schemeClr val="tx1"/>
                </a:solidFill>
                <a:latin typeface="TheSans UHH" panose="020B0502050302020203" pitchFamily="34" charset="0"/>
              </a:rPr>
              <a:t>à</a:t>
            </a:r>
            <a:r>
              <a:rPr lang="en-AU" sz="1800" dirty="0">
                <a:solidFill>
                  <a:schemeClr val="tx1"/>
                </a:solidFill>
                <a:latin typeface="TheSans UHH" panose="020B0502050302020203" pitchFamily="34" charset="0"/>
              </a:rPr>
              <a:t> 8h] for data taking &amp; fast analysis 		[24 h]</a:t>
            </a:r>
          </a:p>
          <a:p>
            <a:pPr marL="285750" indent="-285750">
              <a:buFont typeface="Arial" panose="020B0604020202020204" pitchFamily="34" charset="0"/>
              <a:buChar char="•"/>
            </a:pPr>
            <a:r>
              <a:rPr lang="en-AU" sz="1800" dirty="0">
                <a:solidFill>
                  <a:schemeClr val="tx1"/>
                </a:solidFill>
                <a:latin typeface="TheSans UHH" panose="020B0502050302020203" pitchFamily="34" charset="0"/>
              </a:rPr>
              <a:t>Analysis and Protocol (&lt;20 page) 									[14 h]</a:t>
            </a:r>
          </a:p>
          <a:p>
            <a:pPr marL="285750" indent="-285750">
              <a:buFont typeface="Arial" panose="020B0604020202020204" pitchFamily="34" charset="0"/>
              <a:buChar char="•"/>
            </a:pPr>
            <a:endParaRPr lang="en-AU" dirty="0">
              <a:latin typeface="TheSans UHH" panose="020B0502050302020203" pitchFamily="34" charset="0"/>
            </a:endParaRPr>
          </a:p>
          <a:p>
            <a:r>
              <a:rPr lang="en-AU" sz="1800" dirty="0">
                <a:solidFill>
                  <a:schemeClr val="tx1"/>
                </a:solidFill>
                <a:latin typeface="TheSans UHH" panose="020B0502050302020203" pitchFamily="34" charset="0"/>
              </a:rPr>
              <a:t>Grade the complexity of the various aspects of your experiment in a scale from 1-5 where 1 is high and 5 low </a:t>
            </a:r>
          </a:p>
          <a:p>
            <a:endParaRPr lang="en-AU" sz="1800" dirty="0">
              <a:solidFill>
                <a:schemeClr val="tx1"/>
              </a:solidFill>
              <a:latin typeface="TheSans UHH" panose="020B0502050302020203" pitchFamily="34" charset="0"/>
            </a:endParaRPr>
          </a:p>
          <a:p>
            <a:endParaRPr lang="en-AU" sz="1800" dirty="0">
              <a:solidFill>
                <a:schemeClr val="tx1"/>
              </a:solidFill>
              <a:latin typeface="TheSans UHH" panose="020B0502050302020203" pitchFamily="34" charset="0"/>
            </a:endParaRPr>
          </a:p>
          <a:p>
            <a:endParaRPr lang="en-US" dirty="0"/>
          </a:p>
        </p:txBody>
      </p:sp>
      <p:graphicFrame>
        <p:nvGraphicFramePr>
          <p:cNvPr id="6" name="Table 6">
            <a:extLst>
              <a:ext uri="{FF2B5EF4-FFF2-40B4-BE49-F238E27FC236}">
                <a16:creationId xmlns:a16="http://schemas.microsoft.com/office/drawing/2014/main" id="{0AD08A3D-6BCA-9B2C-E2B9-B96121BD8146}"/>
              </a:ext>
            </a:extLst>
          </p:cNvPr>
          <p:cNvGraphicFramePr>
            <a:graphicFrameLocks noGrp="1"/>
          </p:cNvGraphicFramePr>
          <p:nvPr>
            <p:extLst>
              <p:ext uri="{D42A27DB-BD31-4B8C-83A1-F6EECF244321}">
                <p14:modId xmlns:p14="http://schemas.microsoft.com/office/powerpoint/2010/main" val="3253567431"/>
              </p:ext>
            </p:extLst>
          </p:nvPr>
        </p:nvGraphicFramePr>
        <p:xfrm>
          <a:off x="433633" y="3663984"/>
          <a:ext cx="6685947" cy="1010920"/>
        </p:xfrm>
        <a:graphic>
          <a:graphicData uri="http://schemas.openxmlformats.org/drawingml/2006/table">
            <a:tbl>
              <a:tblPr firstRow="1" bandRow="1">
                <a:tableStyleId>{5C22544A-7EE6-4342-B048-85BDC9FD1C3A}</a:tableStyleId>
              </a:tblPr>
              <a:tblGrid>
                <a:gridCol w="1300099">
                  <a:extLst>
                    <a:ext uri="{9D8B030D-6E8A-4147-A177-3AD203B41FA5}">
                      <a16:colId xmlns:a16="http://schemas.microsoft.com/office/drawing/2014/main" val="2944755881"/>
                    </a:ext>
                  </a:extLst>
                </a:gridCol>
                <a:gridCol w="1593930">
                  <a:extLst>
                    <a:ext uri="{9D8B030D-6E8A-4147-A177-3AD203B41FA5}">
                      <a16:colId xmlns:a16="http://schemas.microsoft.com/office/drawing/2014/main" val="2505008834"/>
                    </a:ext>
                  </a:extLst>
                </a:gridCol>
                <a:gridCol w="1329179">
                  <a:extLst>
                    <a:ext uri="{9D8B030D-6E8A-4147-A177-3AD203B41FA5}">
                      <a16:colId xmlns:a16="http://schemas.microsoft.com/office/drawing/2014/main" val="4198882405"/>
                    </a:ext>
                  </a:extLst>
                </a:gridCol>
                <a:gridCol w="1272619">
                  <a:extLst>
                    <a:ext uri="{9D8B030D-6E8A-4147-A177-3AD203B41FA5}">
                      <a16:colId xmlns:a16="http://schemas.microsoft.com/office/drawing/2014/main" val="598727198"/>
                    </a:ext>
                  </a:extLst>
                </a:gridCol>
                <a:gridCol w="1190120">
                  <a:extLst>
                    <a:ext uri="{9D8B030D-6E8A-4147-A177-3AD203B41FA5}">
                      <a16:colId xmlns:a16="http://schemas.microsoft.com/office/drawing/2014/main" val="463183000"/>
                    </a:ext>
                  </a:extLst>
                </a:gridCol>
              </a:tblGrid>
              <a:tr h="370840">
                <a:tc>
                  <a:txBody>
                    <a:bodyPr/>
                    <a:lstStyle/>
                    <a:p>
                      <a:r>
                        <a:rPr lang="en-US" dirty="0"/>
                        <a:t>Theory / preparation</a:t>
                      </a:r>
                    </a:p>
                  </a:txBody>
                  <a:tcPr/>
                </a:tc>
                <a:tc>
                  <a:txBody>
                    <a:bodyPr/>
                    <a:lstStyle/>
                    <a:p>
                      <a:r>
                        <a:rPr lang="en-US" dirty="0"/>
                        <a:t>Setup / experimental</a:t>
                      </a:r>
                    </a:p>
                  </a:txBody>
                  <a:tcPr/>
                </a:tc>
                <a:tc>
                  <a:txBody>
                    <a:bodyPr/>
                    <a:lstStyle/>
                    <a:p>
                      <a:r>
                        <a:rPr lang="en-US" dirty="0"/>
                        <a:t> Data taking</a:t>
                      </a:r>
                    </a:p>
                  </a:txBody>
                  <a:tcPr/>
                </a:tc>
                <a:tc>
                  <a:txBody>
                    <a:bodyPr/>
                    <a:lstStyle/>
                    <a:p>
                      <a:r>
                        <a:rPr lang="en-US" dirty="0"/>
                        <a:t>Analysis</a:t>
                      </a:r>
                    </a:p>
                  </a:txBody>
                  <a:tcPr/>
                </a:tc>
                <a:tc>
                  <a:txBody>
                    <a:bodyPr/>
                    <a:lstStyle/>
                    <a:p>
                      <a:r>
                        <a:rPr lang="en-US" dirty="0" err="1"/>
                        <a:t>Protokol</a:t>
                      </a:r>
                      <a:endParaRPr lang="en-US" dirty="0"/>
                    </a:p>
                  </a:txBody>
                  <a:tcPr/>
                </a:tc>
                <a:extLst>
                  <a:ext uri="{0D108BD9-81ED-4DB2-BD59-A6C34878D82A}">
                    <a16:rowId xmlns:a16="http://schemas.microsoft.com/office/drawing/2014/main" val="4014264104"/>
                  </a:ext>
                </a:extLst>
              </a:tr>
              <a:tr h="370840">
                <a:tc>
                  <a:txBody>
                    <a:bodyPr/>
                    <a:lstStyle/>
                    <a:p>
                      <a:r>
                        <a:rPr lang="de-DE" dirty="0"/>
                        <a:t>3?</a:t>
                      </a:r>
                      <a:endParaRPr lang="en-US" dirty="0"/>
                    </a:p>
                  </a:txBody>
                  <a:tcPr/>
                </a:tc>
                <a:tc>
                  <a:txBody>
                    <a:bodyPr/>
                    <a:lstStyle/>
                    <a:p>
                      <a:r>
                        <a:rPr lang="de-DE" dirty="0"/>
                        <a:t>2?</a:t>
                      </a:r>
                      <a:endParaRPr lang="en-US" dirty="0"/>
                    </a:p>
                  </a:txBody>
                  <a:tcPr/>
                </a:tc>
                <a:tc>
                  <a:txBody>
                    <a:bodyPr/>
                    <a:lstStyle/>
                    <a:p>
                      <a:r>
                        <a:rPr lang="de-DE" dirty="0"/>
                        <a:t>3?</a:t>
                      </a:r>
                      <a:endParaRPr lang="en-US" dirty="0"/>
                    </a:p>
                  </a:txBody>
                  <a:tcPr/>
                </a:tc>
                <a:tc>
                  <a:txBody>
                    <a:bodyPr/>
                    <a:lstStyle/>
                    <a:p>
                      <a:r>
                        <a:rPr lang="de-DE" dirty="0"/>
                        <a:t>2?</a:t>
                      </a:r>
                      <a:endParaRPr lang="en-US" dirty="0"/>
                    </a:p>
                  </a:txBody>
                  <a:tcPr/>
                </a:tc>
                <a:tc>
                  <a:txBody>
                    <a:bodyPr/>
                    <a:lstStyle/>
                    <a:p>
                      <a:r>
                        <a:rPr lang="de-DE" dirty="0"/>
                        <a:t>3?</a:t>
                      </a:r>
                      <a:endParaRPr lang="en-US" dirty="0"/>
                    </a:p>
                  </a:txBody>
                  <a:tcPr/>
                </a:tc>
                <a:extLst>
                  <a:ext uri="{0D108BD9-81ED-4DB2-BD59-A6C34878D82A}">
                    <a16:rowId xmlns:a16="http://schemas.microsoft.com/office/drawing/2014/main" val="1680257455"/>
                  </a:ext>
                </a:extLst>
              </a:tr>
            </a:tbl>
          </a:graphicData>
        </a:graphic>
      </p:graphicFrame>
    </p:spTree>
    <p:extLst>
      <p:ext uri="{BB962C8B-B14F-4D97-AF65-F5344CB8AC3E}">
        <p14:creationId xmlns:p14="http://schemas.microsoft.com/office/powerpoint/2010/main" val="3647573125"/>
      </p:ext>
    </p:extLst>
  </p:cSld>
  <p:clrMapOvr>
    <a:masterClrMapping/>
  </p:clrMapOvr>
</p:sld>
</file>

<file path=ppt/theme/theme1.xml><?xml version="1.0" encoding="utf-8"?>
<a:theme xmlns:a="http://schemas.openxmlformats.org/drawingml/2006/main" name="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BB9CFC6FD13B34492135B9F3D6D1C3E" ma:contentTypeVersion="4" ma:contentTypeDescription="Ein neues Dokument erstellen." ma:contentTypeScope="" ma:versionID="d4ad4cf7eee5d99c9b8218d470ae6958">
  <xsd:schema xmlns:xsd="http://www.w3.org/2001/XMLSchema" xmlns:xs="http://www.w3.org/2001/XMLSchema" xmlns:p="http://schemas.microsoft.com/office/2006/metadata/properties" xmlns:ns2="d3855cab-08fb-42b8-ae15-410cbed072ae" targetNamespace="http://schemas.microsoft.com/office/2006/metadata/properties" ma:root="true" ma:fieldsID="ee2f850ae60263834968bbd48c165e67" ns2:_="">
    <xsd:import namespace="d3855cab-08fb-42b8-ae15-410cbed072a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855cab-08fb-42b8-ae15-410cbed072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7C88561-D705-4ADF-9422-5D1E9084EB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855cab-08fb-42b8-ae15-410cbed072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FBCE6A-857E-4412-9D42-6195027DD9CE}">
  <ds:schemaRefs>
    <ds:schemaRef ds:uri="http://schemas.microsoft.com/sharepoint/v3/contenttype/forms"/>
  </ds:schemaRefs>
</ds:datastoreItem>
</file>

<file path=customXml/itemProps3.xml><?xml version="1.0" encoding="utf-8"?>
<ds:datastoreItem xmlns:ds="http://schemas.openxmlformats.org/officeDocument/2006/customXml" ds:itemID="{32BBD9FB-282A-403B-BDFF-3A9BADCD3586}">
  <ds:schemaRefs>
    <ds:schemaRef ds:uri="http://schemas.microsoft.com/office/2006/documentManagement/types"/>
    <ds:schemaRef ds:uri="http://purl.org/dc/elements/1.1/"/>
    <ds:schemaRef ds:uri="http://schemas.openxmlformats.org/package/2006/metadata/core-properties"/>
    <ds:schemaRef ds:uri="http://purl.org/dc/dcmitype/"/>
    <ds:schemaRef ds:uri="d3855cab-08fb-42b8-ae15-410cbed072ae"/>
    <ds:schemaRef ds:uri="http://schemas.microsoft.com/office/2006/metadata/properties"/>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14304</TotalTime>
  <Words>930</Words>
  <Application>Microsoft Office PowerPoint</Application>
  <PresentationFormat>Bildschirmpräsentation (16:9)</PresentationFormat>
  <Paragraphs>120</Paragraphs>
  <Slides>10</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10</vt:i4>
      </vt:variant>
    </vt:vector>
  </HeadingPairs>
  <TitlesOfParts>
    <vt:vector size="16" baseType="lpstr">
      <vt:lpstr>Arial</vt:lpstr>
      <vt:lpstr>Calibri</vt:lpstr>
      <vt:lpstr>TheSans UHH</vt:lpstr>
      <vt:lpstr>TheSans UHH Bold Caps</vt:lpstr>
      <vt:lpstr>TheSans UHH SemiLight Caps</vt:lpstr>
      <vt:lpstr>MASTER</vt:lpstr>
      <vt:lpstr>F-Praktikum INF13: MFM magnetic force microscopy</vt:lpstr>
      <vt:lpstr>Specific points of reflection</vt:lpstr>
      <vt:lpstr>Specific points of reflection</vt:lpstr>
      <vt:lpstr>Specific points of reflection</vt:lpstr>
      <vt:lpstr>Specific points of reflection</vt:lpstr>
      <vt:lpstr>Specific points of reflection</vt:lpstr>
      <vt:lpstr>(very good) data … (from recent reports)</vt:lpstr>
      <vt:lpstr>Specific points of reflection</vt:lpstr>
      <vt:lpstr>Grade your experiment</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bbesner@physnet.uni-hamburg.de</dc:creator>
  <cp:lastModifiedBy>Kirsten von Bergmann</cp:lastModifiedBy>
  <cp:revision>36</cp:revision>
  <dcterms:created xsi:type="dcterms:W3CDTF">2017-11-14T09:58:03Z</dcterms:created>
  <dcterms:modified xsi:type="dcterms:W3CDTF">2023-05-09T08:19:23Z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0x010100BBB9CFC6FD13B34492135B9F3D6D1C3E</vt:lpwstr>
  </property>
</Properties>
</file>