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media/image9.png" ContentType="image/png"/>
  <Override PartName="/ppt/media/image13.png" ContentType="image/png"/>
  <Override PartName="/ppt/media/image8.png" ContentType="image/png"/>
  <Override PartName="/ppt/media/image12.png" ContentType="image/png"/>
  <Override PartName="/ppt/media/image7.png" ContentType="image/png"/>
  <Override PartName="/ppt/media/image11.png" ContentType="image/png"/>
  <Override PartName="/ppt/media/image6.png" ContentType="image/png"/>
  <Override PartName="/ppt/media/image10.png" ContentType="image/png"/>
  <Override PartName="/ppt/media/image5.png" ContentType="image/png"/>
  <Override PartName="/ppt/media/image22.png" ContentType="image/png"/>
  <Override PartName="/ppt/media/image4.png" ContentType="image/png"/>
  <Override PartName="/ppt/media/image21.png" ContentType="image/png"/>
  <Override PartName="/ppt/media/image19.png" ContentType="image/png"/>
  <Override PartName="/ppt/media/image1.png" ContentType="image/png"/>
  <Override PartName="/ppt/media/image3.png" ContentType="image/png"/>
  <Override PartName="/ppt/media/image20.png" ContentType="image/png"/>
  <Override PartName="/ppt/media/image18.png" ContentType="image/png"/>
  <Override PartName="/ppt/media/image17.png" ContentType="image/png"/>
  <Override PartName="/ppt/media/image16.png" ContentType="image/png"/>
  <Override PartName="/ppt/media/image15.png" ContentType="image/png"/>
  <Override PartName="/ppt/media/image14.png" ContentType="image/png"/>
  <Override PartName="/ppt/media/image2.png" ContentType="image/png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0691812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30981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787560" y="1768680"/>
            <a:ext cx="30981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7041240" y="1768680"/>
            <a:ext cx="30981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34240" y="4058640"/>
            <a:ext cx="30981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787560" y="4058640"/>
            <a:ext cx="30981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7041240" y="4058640"/>
            <a:ext cx="30981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34240" y="301320"/>
            <a:ext cx="962208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30981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787560" y="1768680"/>
            <a:ext cx="30981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7041240" y="1768680"/>
            <a:ext cx="30981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34240" y="4058640"/>
            <a:ext cx="30981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787560" y="4058640"/>
            <a:ext cx="30981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7041240" y="4058640"/>
            <a:ext cx="309816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34240" y="301320"/>
            <a:ext cx="962208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image" Target="../media/image19.png"/><Relationship Id="rId3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0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1.png"/><Relationship Id="rId2" Type="http://schemas.openxmlformats.org/officeDocument/2006/relationships/image" Target="../media/image22.pn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le 1"/>
          <p:cNvSpPr/>
          <p:nvPr/>
        </p:nvSpPr>
        <p:spPr>
          <a:xfrm>
            <a:off x="1463760" y="2201400"/>
            <a:ext cx="7473960" cy="1021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 fontScale="61000"/>
          </a:bodyPr>
          <a:p>
            <a:pPr algn="ctr">
              <a:lnSpc>
                <a:spcPct val="9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Calibri Light"/>
                <a:ea typeface="DejaVu Sans"/>
              </a:rPr>
              <a:t>TB22 data analysis</a:t>
            </a:r>
            <a:br/>
            <a:r>
              <a:rPr b="1" lang="en-GB" sz="3200" spc="-1" strike="noStrike">
                <a:solidFill>
                  <a:srgbClr val="000000"/>
                </a:solidFill>
                <a:latin typeface="Calibri Light"/>
                <a:ea typeface="DejaVu Sans"/>
              </a:rPr>
              <a:t>MPV distribution for Si and GaAs sensors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77" name="Subtitle 2"/>
          <p:cNvSpPr/>
          <p:nvPr/>
        </p:nvSpPr>
        <p:spPr>
          <a:xfrm>
            <a:off x="1603800" y="3952800"/>
            <a:ext cx="7473960" cy="1642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GB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Veta Ghenescu, Alina Neagu, Mihai Potlog</a:t>
            </a:r>
            <a:endParaRPr b="0" lang="en-US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GB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0" lang="en-GB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Institute of Space Science, Bucharest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78" name=""/>
          <p:cNvSpPr/>
          <p:nvPr/>
        </p:nvSpPr>
        <p:spPr>
          <a:xfrm>
            <a:off x="7463520" y="7086600"/>
            <a:ext cx="3045240" cy="33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ECAL meeting - 12/04/2023 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"/>
          <p:cNvSpPr/>
          <p:nvPr/>
        </p:nvSpPr>
        <p:spPr>
          <a:xfrm>
            <a:off x="1029240" y="685800"/>
            <a:ext cx="2105280" cy="425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  <a:ea typeface="DejaVu Sans"/>
              </a:rPr>
              <a:t>Conclusion: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18" name=""/>
          <p:cNvSpPr/>
          <p:nvPr/>
        </p:nvSpPr>
        <p:spPr>
          <a:xfrm>
            <a:off x="685800" y="1371600"/>
            <a:ext cx="9367920" cy="3665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6720" indent="-21168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For silicon sensors:</a:t>
            </a:r>
            <a:endParaRPr b="0" lang="en-US" sz="2200" spc="-1" strike="noStrike">
              <a:latin typeface="Arial"/>
            </a:endParaRPr>
          </a:p>
          <a:p>
            <a:pPr lvl="4" marL="1080000" indent="-21168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Ratio between C74 signal and C75 signal on each channel is less than 10% after removed bad channels ;</a:t>
            </a:r>
            <a:endParaRPr b="0" lang="en-US" sz="1800" spc="-1" strike="noStrike">
              <a:latin typeface="Arial"/>
            </a:endParaRPr>
          </a:p>
          <a:p>
            <a:pPr lvl="4" marL="1080000" indent="-21168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Signal from C75 sensor is bigger than signal from C74 sensor;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endParaRPr b="0" lang="en-US" sz="1800" spc="-1" strike="noStrike">
              <a:latin typeface="Arial"/>
            </a:endParaRPr>
          </a:p>
          <a:p>
            <a:pPr marL="36720" indent="-21168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DejaVu Sans"/>
              </a:rPr>
              <a:t>For GaAs sensors: </a:t>
            </a:r>
            <a:endParaRPr b="0" lang="en-US" sz="2000" spc="-1" strike="noStrike">
              <a:latin typeface="Arial"/>
            </a:endParaRPr>
          </a:p>
          <a:p>
            <a:pPr lvl="4" marL="1080000" indent="-21168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Anton1 signal is bigger than Yan1 signal on each channel;</a:t>
            </a:r>
            <a:endParaRPr b="0" lang="en-US" sz="1800" spc="-1" strike="noStrike">
              <a:latin typeface="Arial"/>
            </a:endParaRPr>
          </a:p>
          <a:p>
            <a:pPr lvl="4" marL="1080000" indent="-21168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The ration between them is about 5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Arial"/>
              </a:rPr>
              <a:t>÷ 15 percents. </a:t>
            </a:r>
            <a:endParaRPr b="0" lang="en-US" sz="1800" spc="-1" strike="noStrike">
              <a:latin typeface="Arial"/>
            </a:endParaRPr>
          </a:p>
          <a:p>
            <a:pPr marL="18360">
              <a:lnSpc>
                <a:spcPct val="150000"/>
              </a:lnSpc>
            </a:pP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" descr=""/>
          <p:cNvPicPr/>
          <p:nvPr/>
        </p:nvPicPr>
        <p:blipFill>
          <a:blip r:embed="rId1"/>
          <a:srcRect l="23675" t="16835" r="15786" b="24227"/>
          <a:stretch/>
        </p:blipFill>
        <p:spPr>
          <a:xfrm>
            <a:off x="171360" y="914400"/>
            <a:ext cx="10437840" cy="5715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" descr=""/>
          <p:cNvPicPr/>
          <p:nvPr/>
        </p:nvPicPr>
        <p:blipFill>
          <a:blip r:embed="rId1"/>
          <a:stretch/>
        </p:blipFill>
        <p:spPr>
          <a:xfrm>
            <a:off x="228600" y="552600"/>
            <a:ext cx="5027760" cy="3427920"/>
          </a:xfrm>
          <a:prstGeom prst="rect">
            <a:avLst/>
          </a:prstGeom>
          <a:ln w="0">
            <a:noFill/>
          </a:ln>
        </p:spPr>
      </p:pic>
      <p:pic>
        <p:nvPicPr>
          <p:cNvPr id="81" name="" descr=""/>
          <p:cNvPicPr/>
          <p:nvPr/>
        </p:nvPicPr>
        <p:blipFill>
          <a:blip r:embed="rId2"/>
          <a:stretch/>
        </p:blipFill>
        <p:spPr>
          <a:xfrm>
            <a:off x="101880" y="3958200"/>
            <a:ext cx="5275080" cy="3596760"/>
          </a:xfrm>
          <a:prstGeom prst="rect">
            <a:avLst/>
          </a:prstGeom>
          <a:ln w="0">
            <a:noFill/>
          </a:ln>
        </p:spPr>
      </p:pic>
      <p:pic>
        <p:nvPicPr>
          <p:cNvPr id="82" name="" descr=""/>
          <p:cNvPicPr/>
          <p:nvPr/>
        </p:nvPicPr>
        <p:blipFill>
          <a:blip r:embed="rId3"/>
          <a:stretch/>
        </p:blipFill>
        <p:spPr>
          <a:xfrm>
            <a:off x="5453640" y="3886200"/>
            <a:ext cx="5096520" cy="3475080"/>
          </a:xfrm>
          <a:prstGeom prst="rect">
            <a:avLst/>
          </a:prstGeom>
          <a:ln w="0">
            <a:noFill/>
          </a:ln>
        </p:spPr>
      </p:pic>
      <p:sp>
        <p:nvSpPr>
          <p:cNvPr id="83" name=""/>
          <p:cNvSpPr/>
          <p:nvPr/>
        </p:nvSpPr>
        <p:spPr>
          <a:xfrm>
            <a:off x="1143000" y="111240"/>
            <a:ext cx="3930840" cy="34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Fit windows [ADC]: 0 – 100; 14 – 80; 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84" name=""/>
          <p:cNvSpPr/>
          <p:nvPr/>
        </p:nvSpPr>
        <p:spPr>
          <a:xfrm>
            <a:off x="3174480" y="2512440"/>
            <a:ext cx="1873800" cy="34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chisqr/ndf = 2.66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85" name="" descr=""/>
          <p:cNvPicPr/>
          <p:nvPr/>
        </p:nvPicPr>
        <p:blipFill>
          <a:blip r:embed="rId4"/>
          <a:stretch/>
        </p:blipFill>
        <p:spPr>
          <a:xfrm>
            <a:off x="5281200" y="457200"/>
            <a:ext cx="5327640" cy="3632400"/>
          </a:xfrm>
          <a:prstGeom prst="rect">
            <a:avLst/>
          </a:prstGeom>
          <a:ln w="0">
            <a:noFill/>
          </a:ln>
        </p:spPr>
      </p:pic>
      <p:sp>
        <p:nvSpPr>
          <p:cNvPr id="86" name=""/>
          <p:cNvSpPr/>
          <p:nvPr/>
        </p:nvSpPr>
        <p:spPr>
          <a:xfrm>
            <a:off x="8286840" y="2512440"/>
            <a:ext cx="1873800" cy="34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chisqr/ndf = 1.99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" descr=""/>
          <p:cNvPicPr/>
          <p:nvPr/>
        </p:nvPicPr>
        <p:blipFill>
          <a:blip r:embed="rId1"/>
          <a:stretch/>
        </p:blipFill>
        <p:spPr>
          <a:xfrm>
            <a:off x="228600" y="552600"/>
            <a:ext cx="5027760" cy="3427920"/>
          </a:xfrm>
          <a:prstGeom prst="rect">
            <a:avLst/>
          </a:prstGeom>
          <a:ln w="0">
            <a:noFill/>
          </a:ln>
        </p:spPr>
      </p:pic>
      <p:pic>
        <p:nvPicPr>
          <p:cNvPr id="88" name="" descr=""/>
          <p:cNvPicPr/>
          <p:nvPr/>
        </p:nvPicPr>
        <p:blipFill>
          <a:blip r:embed="rId2"/>
          <a:stretch/>
        </p:blipFill>
        <p:spPr>
          <a:xfrm>
            <a:off x="101880" y="3958200"/>
            <a:ext cx="5275080" cy="3596760"/>
          </a:xfrm>
          <a:prstGeom prst="rect">
            <a:avLst/>
          </a:prstGeom>
          <a:ln w="0">
            <a:noFill/>
          </a:ln>
        </p:spPr>
      </p:pic>
      <p:sp>
        <p:nvSpPr>
          <p:cNvPr id="89" name=""/>
          <p:cNvSpPr/>
          <p:nvPr/>
        </p:nvSpPr>
        <p:spPr>
          <a:xfrm>
            <a:off x="1097280" y="110880"/>
            <a:ext cx="3930840" cy="34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Fit window [ADC]: 1 – 100; 14 – 45; 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90" name="" descr=""/>
          <p:cNvPicPr/>
          <p:nvPr/>
        </p:nvPicPr>
        <p:blipFill>
          <a:blip r:embed="rId3"/>
          <a:stretch/>
        </p:blipFill>
        <p:spPr>
          <a:xfrm>
            <a:off x="5378400" y="499680"/>
            <a:ext cx="5135760" cy="3501720"/>
          </a:xfrm>
          <a:prstGeom prst="rect">
            <a:avLst/>
          </a:prstGeom>
          <a:ln w="0">
            <a:noFill/>
          </a:ln>
        </p:spPr>
      </p:pic>
      <p:pic>
        <p:nvPicPr>
          <p:cNvPr id="91" name="" descr=""/>
          <p:cNvPicPr/>
          <p:nvPr/>
        </p:nvPicPr>
        <p:blipFill>
          <a:blip r:embed="rId4"/>
          <a:stretch/>
        </p:blipFill>
        <p:spPr>
          <a:xfrm>
            <a:off x="5302080" y="3909600"/>
            <a:ext cx="5362200" cy="3656160"/>
          </a:xfrm>
          <a:prstGeom prst="rect">
            <a:avLst/>
          </a:prstGeom>
          <a:ln w="0">
            <a:noFill/>
          </a:ln>
        </p:spPr>
      </p:pic>
      <p:sp>
        <p:nvSpPr>
          <p:cNvPr id="92" name=""/>
          <p:cNvSpPr/>
          <p:nvPr/>
        </p:nvSpPr>
        <p:spPr>
          <a:xfrm>
            <a:off x="8142840" y="2332440"/>
            <a:ext cx="1873800" cy="34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chisqr/ndf = 2.97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93" name=""/>
          <p:cNvSpPr/>
          <p:nvPr/>
        </p:nvSpPr>
        <p:spPr>
          <a:xfrm>
            <a:off x="2598840" y="2548440"/>
            <a:ext cx="1873800" cy="34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chisqr/ndf = 2.66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" descr=""/>
          <p:cNvPicPr/>
          <p:nvPr/>
        </p:nvPicPr>
        <p:blipFill>
          <a:blip r:embed="rId1"/>
          <a:stretch/>
        </p:blipFill>
        <p:spPr>
          <a:xfrm>
            <a:off x="5321880" y="459000"/>
            <a:ext cx="5360040" cy="3654720"/>
          </a:xfrm>
          <a:prstGeom prst="rect">
            <a:avLst/>
          </a:prstGeom>
          <a:ln w="0">
            <a:noFill/>
          </a:ln>
        </p:spPr>
      </p:pic>
      <p:sp>
        <p:nvSpPr>
          <p:cNvPr id="95" name=""/>
          <p:cNvSpPr/>
          <p:nvPr/>
        </p:nvSpPr>
        <p:spPr>
          <a:xfrm>
            <a:off x="1143000" y="111240"/>
            <a:ext cx="3930840" cy="34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Fit windows [ADC]: 0 – 100; 14 – 80; 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96" name="" descr=""/>
          <p:cNvPicPr/>
          <p:nvPr/>
        </p:nvPicPr>
        <p:blipFill>
          <a:blip r:embed="rId2"/>
          <a:stretch/>
        </p:blipFill>
        <p:spPr>
          <a:xfrm>
            <a:off x="29880" y="508320"/>
            <a:ext cx="5306040" cy="3618000"/>
          </a:xfrm>
          <a:prstGeom prst="rect">
            <a:avLst/>
          </a:prstGeom>
          <a:ln w="0">
            <a:noFill/>
          </a:ln>
        </p:spPr>
      </p:pic>
      <p:sp>
        <p:nvSpPr>
          <p:cNvPr id="97" name=""/>
          <p:cNvSpPr/>
          <p:nvPr/>
        </p:nvSpPr>
        <p:spPr>
          <a:xfrm>
            <a:off x="2670480" y="2512440"/>
            <a:ext cx="1873800" cy="34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chisqr/ndf = 7.54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98" name=""/>
          <p:cNvSpPr/>
          <p:nvPr/>
        </p:nvSpPr>
        <p:spPr>
          <a:xfrm>
            <a:off x="8286840" y="2512440"/>
            <a:ext cx="1873800" cy="34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chisqr/ndf = 6.4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99" name="" descr=""/>
          <p:cNvPicPr/>
          <p:nvPr/>
        </p:nvPicPr>
        <p:blipFill>
          <a:blip r:embed="rId3"/>
          <a:stretch/>
        </p:blipFill>
        <p:spPr>
          <a:xfrm>
            <a:off x="126360" y="3981600"/>
            <a:ext cx="5204160" cy="3548520"/>
          </a:xfrm>
          <a:prstGeom prst="rect">
            <a:avLst/>
          </a:prstGeom>
          <a:ln w="0">
            <a:noFill/>
          </a:ln>
        </p:spPr>
      </p:pic>
      <p:pic>
        <p:nvPicPr>
          <p:cNvPr id="100" name="" descr=""/>
          <p:cNvPicPr/>
          <p:nvPr/>
        </p:nvPicPr>
        <p:blipFill>
          <a:blip r:embed="rId4"/>
          <a:stretch/>
        </p:blipFill>
        <p:spPr>
          <a:xfrm>
            <a:off x="5349960" y="3910320"/>
            <a:ext cx="5308560" cy="3619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" descr=""/>
          <p:cNvPicPr/>
          <p:nvPr/>
        </p:nvPicPr>
        <p:blipFill>
          <a:blip r:embed="rId1"/>
          <a:stretch/>
        </p:blipFill>
        <p:spPr>
          <a:xfrm>
            <a:off x="5352480" y="459720"/>
            <a:ext cx="5306040" cy="3618000"/>
          </a:xfrm>
          <a:prstGeom prst="rect">
            <a:avLst/>
          </a:prstGeom>
          <a:ln w="0">
            <a:noFill/>
          </a:ln>
        </p:spPr>
      </p:pic>
      <p:sp>
        <p:nvSpPr>
          <p:cNvPr id="102" name=""/>
          <p:cNvSpPr/>
          <p:nvPr/>
        </p:nvSpPr>
        <p:spPr>
          <a:xfrm>
            <a:off x="1143000" y="111240"/>
            <a:ext cx="3930840" cy="34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Fit windows [ADC]: 0 – 100; 14 – 45; 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103" name="" descr=""/>
          <p:cNvPicPr/>
          <p:nvPr/>
        </p:nvPicPr>
        <p:blipFill>
          <a:blip r:embed="rId2"/>
          <a:stretch/>
        </p:blipFill>
        <p:spPr>
          <a:xfrm>
            <a:off x="29880" y="508320"/>
            <a:ext cx="5306040" cy="3618000"/>
          </a:xfrm>
          <a:prstGeom prst="rect">
            <a:avLst/>
          </a:prstGeom>
          <a:ln w="0">
            <a:noFill/>
          </a:ln>
        </p:spPr>
      </p:pic>
      <p:sp>
        <p:nvSpPr>
          <p:cNvPr id="104" name=""/>
          <p:cNvSpPr/>
          <p:nvPr/>
        </p:nvSpPr>
        <p:spPr>
          <a:xfrm>
            <a:off x="2670480" y="2512440"/>
            <a:ext cx="1873800" cy="34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chisqr/ndf = 7.54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05" name=""/>
          <p:cNvSpPr/>
          <p:nvPr/>
        </p:nvSpPr>
        <p:spPr>
          <a:xfrm>
            <a:off x="8286840" y="2512440"/>
            <a:ext cx="1873800" cy="34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chisqr/ndf = 9.58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106" name="" descr=""/>
          <p:cNvPicPr/>
          <p:nvPr/>
        </p:nvPicPr>
        <p:blipFill>
          <a:blip r:embed="rId3"/>
          <a:stretch/>
        </p:blipFill>
        <p:spPr>
          <a:xfrm>
            <a:off x="126360" y="3981600"/>
            <a:ext cx="5204160" cy="3548520"/>
          </a:xfrm>
          <a:prstGeom prst="rect">
            <a:avLst/>
          </a:prstGeom>
          <a:ln w="0">
            <a:noFill/>
          </a:ln>
        </p:spPr>
      </p:pic>
      <p:pic>
        <p:nvPicPr>
          <p:cNvPr id="107" name="" descr=""/>
          <p:cNvPicPr/>
          <p:nvPr/>
        </p:nvPicPr>
        <p:blipFill>
          <a:blip r:embed="rId4"/>
          <a:stretch/>
        </p:blipFill>
        <p:spPr>
          <a:xfrm>
            <a:off x="5340960" y="3886200"/>
            <a:ext cx="5328360" cy="3633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Box 5_2"/>
          <p:cNvSpPr/>
          <p:nvPr/>
        </p:nvSpPr>
        <p:spPr>
          <a:xfrm>
            <a:off x="914400" y="228600"/>
            <a:ext cx="891432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MPV of signal distribution for C74 and C75 Si sensors at 5 GeV electron beam. 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Bad channels have been removed. 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109" name="" descr=""/>
          <p:cNvPicPr/>
          <p:nvPr/>
        </p:nvPicPr>
        <p:blipFill>
          <a:blip r:embed="rId1"/>
          <a:stretch/>
        </p:blipFill>
        <p:spPr>
          <a:xfrm>
            <a:off x="55080" y="1276560"/>
            <a:ext cx="10527480" cy="5392800"/>
          </a:xfrm>
          <a:prstGeom prst="rect">
            <a:avLst/>
          </a:prstGeom>
          <a:ln w="0">
            <a:noFill/>
          </a:ln>
        </p:spPr>
      </p:pic>
      <p:pic>
        <p:nvPicPr>
          <p:cNvPr id="110" name="" descr=""/>
          <p:cNvPicPr/>
          <p:nvPr/>
        </p:nvPicPr>
        <p:blipFill>
          <a:blip r:embed="rId2"/>
          <a:stretch/>
        </p:blipFill>
        <p:spPr>
          <a:xfrm>
            <a:off x="3240" y="1042920"/>
            <a:ext cx="10690200" cy="5478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Box 5_0"/>
          <p:cNvSpPr/>
          <p:nvPr/>
        </p:nvSpPr>
        <p:spPr>
          <a:xfrm>
            <a:off x="686160" y="504720"/>
            <a:ext cx="91386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MPV of signal distribution for Anton1 and Yan1 GaAs sensors at 5 GeV electron beam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112" name="" descr=""/>
          <p:cNvPicPr/>
          <p:nvPr/>
        </p:nvPicPr>
        <p:blipFill>
          <a:blip r:embed="rId1"/>
          <a:stretch/>
        </p:blipFill>
        <p:spPr>
          <a:xfrm>
            <a:off x="91080" y="1096560"/>
            <a:ext cx="10455480" cy="5355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" descr=""/>
          <p:cNvPicPr/>
          <p:nvPr/>
        </p:nvPicPr>
        <p:blipFill>
          <a:blip r:embed="rId1"/>
          <a:stretch/>
        </p:blipFill>
        <p:spPr>
          <a:xfrm>
            <a:off x="2514600" y="140760"/>
            <a:ext cx="8176320" cy="3138840"/>
          </a:xfrm>
          <a:prstGeom prst="rect">
            <a:avLst/>
          </a:prstGeom>
          <a:ln w="0">
            <a:noFill/>
          </a:ln>
        </p:spPr>
      </p:pic>
      <p:sp>
        <p:nvSpPr>
          <p:cNvPr id="114" name="TextBox 5_1"/>
          <p:cNvSpPr/>
          <p:nvPr/>
        </p:nvSpPr>
        <p:spPr>
          <a:xfrm>
            <a:off x="228600" y="1143000"/>
            <a:ext cx="2285280" cy="91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Signal to noise ration for C74 silicon sensor, 5GeV electron beam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15" name=""/>
          <p:cNvSpPr/>
          <p:nvPr/>
        </p:nvSpPr>
        <p:spPr>
          <a:xfrm>
            <a:off x="228600" y="2396520"/>
            <a:ext cx="2403360" cy="34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S/N = MPV</a:t>
            </a:r>
            <a:r>
              <a:rPr b="0" lang="en-US" sz="1800" spc="-1" strike="noStrike" baseline="-8000">
                <a:solidFill>
                  <a:srgbClr val="000000"/>
                </a:solidFill>
                <a:latin typeface="Arial"/>
                <a:ea typeface="DejaVu Sans"/>
              </a:rPr>
              <a:t>signal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/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b="0" lang="en-US" sz="1800" spc="-1" strike="noStrike" baseline="-8000">
                <a:solidFill>
                  <a:srgbClr val="000000"/>
                </a:solidFill>
                <a:latin typeface="Arial"/>
                <a:ea typeface="Arial"/>
              </a:rPr>
              <a:t>pedestal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116" name="" descr=""/>
          <p:cNvPicPr/>
          <p:nvPr/>
        </p:nvPicPr>
        <p:blipFill>
          <a:blip r:embed="rId2"/>
          <a:stretch/>
        </p:blipFill>
        <p:spPr>
          <a:xfrm>
            <a:off x="2286000" y="3429000"/>
            <a:ext cx="8404920" cy="4093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2411</TotalTime>
  <Application>LibreOffice/7.1.8.1$Linux_X86_64 LibreOffice_project/10$Build-1</Application>
  <AppVersion>15.0000</AppVersion>
  <Words>659</Words>
  <Paragraphs>517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2022-02-28T10:20:28Z</dcterms:created>
  <dc:creator>Oana</dc:creator>
  <dc:description/>
  <dc:language>en-US</dc:language>
  <cp:lastModifiedBy/>
  <cp:lastPrinted>2023-02-28T12:04:37Z</cp:lastPrinted>
  <dcterms:modified xsi:type="dcterms:W3CDTF">2023-04-13T14:12:56Z</dcterms:modified>
  <cp:revision>83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5</vt:i4>
  </property>
</Properties>
</file>