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7"/>
  </p:notesMasterIdLst>
  <p:sldIdLst>
    <p:sldId id="319" r:id="rId2"/>
    <p:sldId id="327" r:id="rId3"/>
    <p:sldId id="326" r:id="rId4"/>
    <p:sldId id="325" r:id="rId5"/>
    <p:sldId id="324" r:id="rId6"/>
  </p:sldIdLst>
  <p:sldSz cx="9144000" cy="6858000" type="screen4x3"/>
  <p:notesSz cx="6858000" cy="9144000"/>
  <p:defaultTextStyle>
    <a:defPPr>
      <a:defRPr lang="de-DE"/>
    </a:defPPr>
    <a:lvl1pPr algn="l" rtl="0" fontAlgn="base">
      <a:lnSpc>
        <a:spcPct val="120000"/>
      </a:lnSpc>
      <a:spcBef>
        <a:spcPct val="0"/>
      </a:spcBef>
      <a:spcAft>
        <a:spcPct val="0"/>
      </a:spcAft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lnSpc>
        <a:spcPct val="120000"/>
      </a:lnSpc>
      <a:spcBef>
        <a:spcPct val="0"/>
      </a:spcBef>
      <a:spcAft>
        <a:spcPct val="0"/>
      </a:spcAft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lnSpc>
        <a:spcPct val="120000"/>
      </a:lnSpc>
      <a:spcBef>
        <a:spcPct val="0"/>
      </a:spcBef>
      <a:spcAft>
        <a:spcPct val="0"/>
      </a:spcAft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lnSpc>
        <a:spcPct val="120000"/>
      </a:lnSpc>
      <a:spcBef>
        <a:spcPct val="0"/>
      </a:spcBef>
      <a:spcAft>
        <a:spcPct val="0"/>
      </a:spcAft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lnSpc>
        <a:spcPct val="120000"/>
      </a:lnSpc>
      <a:spcBef>
        <a:spcPct val="0"/>
      </a:spcBef>
      <a:spcAft>
        <a:spcPct val="0"/>
      </a:spcAft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  <a:srgbClr val="3A5B91"/>
    <a:srgbClr val="5A5A5A"/>
    <a:srgbClr val="007DBE"/>
    <a:srgbClr val="3E3E3E"/>
    <a:srgbClr val="E1E1E1"/>
    <a:srgbClr val="009682"/>
    <a:srgbClr val="1B97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>
        <p:scale>
          <a:sx n="86" d="100"/>
          <a:sy n="86" d="100"/>
        </p:scale>
        <p:origin x="-6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E5B2F60-E865-4790-8BAB-14ED5342007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6020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oleObject" Target="../embeddings/oleObject2.bin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3.jpeg"/><Relationship Id="rId2" Type="http://schemas.openxmlformats.org/officeDocument/2006/relationships/tags" Target="../tags/tag2.xml"/><Relationship Id="rId16" Type="http://schemas.openxmlformats.org/officeDocument/2006/relationships/image" Target="../media/image5.jpeg"/><Relationship Id="rId1" Type="http://schemas.openxmlformats.org/officeDocument/2006/relationships/vmlDrawing" Target="../drawings/vmlDrawing2.vml"/><Relationship Id="rId6" Type="http://schemas.openxmlformats.org/officeDocument/2006/relationships/tags" Target="../tags/tag6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15" Type="http://schemas.openxmlformats.org/officeDocument/2006/relationships/image" Target="../media/image1.jpe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3E3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Freeform 3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120650" y="92075"/>
            <a:ext cx="8907463" cy="34210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155"/>
              </a:cxn>
              <a:cxn ang="0">
                <a:pos x="6079" y="2155"/>
              </a:cxn>
              <a:cxn ang="0">
                <a:pos x="6079" y="40"/>
              </a:cxn>
              <a:cxn ang="0">
                <a:pos x="6031" y="6"/>
              </a:cxn>
              <a:cxn ang="0">
                <a:pos x="0" y="0"/>
              </a:cxn>
            </a:cxnLst>
            <a:rect l="0" t="0" r="r" b="b"/>
            <a:pathLst>
              <a:path w="6079" h="2155">
                <a:moveTo>
                  <a:pt x="0" y="0"/>
                </a:moveTo>
                <a:lnTo>
                  <a:pt x="0" y="2155"/>
                </a:lnTo>
                <a:lnTo>
                  <a:pt x="6079" y="2155"/>
                </a:lnTo>
                <a:lnTo>
                  <a:pt x="6079" y="40"/>
                </a:lnTo>
                <a:cubicBezTo>
                  <a:pt x="6071" y="13"/>
                  <a:pt x="6031" y="6"/>
                  <a:pt x="6031" y="6"/>
                </a:cubicBezTo>
                <a:cubicBezTo>
                  <a:pt x="3015" y="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175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6" name="Picture 4" descr="II_PPT_KIT_titel_uni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65100"/>
            <a:ext cx="1852612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Rectangle 8" hidden="1"/>
          <p:cNvGraphicFramePr>
            <a:graphicFrameLocks/>
          </p:cNvGraphicFramePr>
          <p:nvPr>
            <p:custDataLst>
              <p:tags r:id="rId5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r:id="rId13" imgW="0" imgH="0" progId="TCLayout.ActiveDocument.1">
                  <p:embed/>
                </p:oleObj>
              </mc:Choice>
              <mc:Fallback>
                <p:oleObj r:id="rId13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9" descr="PPT_KIT_template_fzk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47" t="92435" r="1683" b="635"/>
          <a:stretch>
            <a:fillRect/>
          </a:stretch>
        </p:blipFill>
        <p:spPr bwMode="auto">
          <a:xfrm>
            <a:off x="4932363" y="6353175"/>
            <a:ext cx="19177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II_PPT_KIT_template_uni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5" t="92432" r="764" b="348"/>
          <a:stretch>
            <a:fillRect/>
          </a:stretch>
        </p:blipFill>
        <p:spPr bwMode="auto">
          <a:xfrm>
            <a:off x="4905375" y="6342063"/>
            <a:ext cx="41656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PPT_KIT_template_fzk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47" t="92435" r="1683" b="635"/>
          <a:stretch>
            <a:fillRect/>
          </a:stretch>
        </p:blipFill>
        <p:spPr bwMode="auto">
          <a:xfrm>
            <a:off x="5248275" y="6353175"/>
            <a:ext cx="17716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61950" y="6359525"/>
            <a:ext cx="488315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588" algn="r">
              <a:defRPr/>
            </a:pPr>
            <a:r>
              <a:rPr lang="de-DE" sz="800" b="1">
                <a:solidFill>
                  <a:srgbClr val="808080"/>
                </a:solidFill>
                <a:latin typeface="Arial" charset="0"/>
              </a:rPr>
              <a:t> Die Kooperation von Forschungszentrum Karlsruhe GmbH </a:t>
            </a:r>
            <a:br>
              <a:rPr lang="de-DE" sz="800" b="1">
                <a:solidFill>
                  <a:srgbClr val="808080"/>
                </a:solidFill>
                <a:latin typeface="Arial" charset="0"/>
              </a:rPr>
            </a:br>
            <a:r>
              <a:rPr lang="de-DE" sz="800" b="1">
                <a:solidFill>
                  <a:srgbClr val="808080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808080"/>
              </a:solidFill>
            </a:endParaRPr>
          </a:p>
        </p:txBody>
      </p:sp>
      <p:pic>
        <p:nvPicPr>
          <p:cNvPr id="12" name="Picture 15" descr="II_PPT_KIT_template_uni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95" t="2249" r="2510" b="87373"/>
          <a:stretch>
            <a:fillRect/>
          </a:stretch>
        </p:blipFill>
        <p:spPr bwMode="auto">
          <a:xfrm>
            <a:off x="1484313" y="6361113"/>
            <a:ext cx="8048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476375" y="6351588"/>
            <a:ext cx="827088" cy="506412"/>
          </a:xfrm>
          <a:prstGeom prst="rect">
            <a:avLst/>
          </a:prstGeom>
          <a:solidFill>
            <a:srgbClr val="E3E3E3">
              <a:alpha val="5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14" name="Picture 18" descr="head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500438"/>
            <a:ext cx="8924925" cy="198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1925" y="2397125"/>
            <a:ext cx="7902575" cy="600075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Presentation headline – 32pt</a:t>
            </a:r>
            <a:br>
              <a:rPr lang="de-DE"/>
            </a:br>
            <a:endParaRPr lang="de-DE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1925" y="2886075"/>
            <a:ext cx="7902575" cy="533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1"/>
            </a:lvl1pPr>
          </a:lstStyle>
          <a:p>
            <a:r>
              <a:rPr lang="de-DE"/>
              <a:t>Subheadline – 20pt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452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6" r:id="rId4" imgW="0" imgH="0" progId="TCLayout.ActiveDocument.1">
                  <p:embed/>
                </p:oleObj>
              </mc:Choice>
              <mc:Fallback>
                <p:oleObj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5" descr="II_PPT_KIT_template_u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6948488" y="6350000"/>
            <a:ext cx="2173287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  <a:defRPr/>
            </a:pPr>
            <a:r>
              <a:rPr lang="de-DE" sz="800">
                <a:solidFill>
                  <a:srgbClr val="3E3E3E"/>
                </a:solidFill>
                <a:latin typeface="Arial" charset="0"/>
              </a:rPr>
              <a:t>KIT - Die Kooperation von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Forschungszentrum Karlsruhe GmbH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3E3E3E"/>
              </a:solidFill>
            </a:endParaRPr>
          </a:p>
        </p:txBody>
      </p:sp>
      <p:pic>
        <p:nvPicPr>
          <p:cNvPr id="7" name="Picture 29" descr="SCC_Steinbuch_Centre_for_Computi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6308725"/>
            <a:ext cx="6365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6A4FFC-BDAE-4EA7-A5A8-2C50C1675A51}" type="slidenum">
              <a:rPr lang="de-DE"/>
              <a:pPr>
                <a:defRPr/>
              </a:pPr>
              <a:t>‹Nr.›</a:t>
            </a:fld>
            <a:r>
              <a:rPr lang="de-DE" sz="1000"/>
              <a:t>  | </a:t>
            </a:r>
            <a:r>
              <a:rPr lang="de-DE" sz="1000" b="0"/>
              <a:t>Autor  |  Steinbuch Centre for Computing  |  24.07.2007  </a:t>
            </a:r>
          </a:p>
        </p:txBody>
      </p:sp>
    </p:spTree>
    <p:extLst>
      <p:ext uri="{BB962C8B-B14F-4D97-AF65-F5344CB8AC3E}">
        <p14:creationId xmlns:p14="http://schemas.microsoft.com/office/powerpoint/2010/main" val="57731823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r:id="rId4" imgW="0" imgH="0" progId="TCLayout.ActiveDocument.1">
                  <p:embed/>
                </p:oleObj>
              </mc:Choice>
              <mc:Fallback>
                <p:oleObj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5" descr="II_PPT_KIT_template_u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6948488" y="6350000"/>
            <a:ext cx="2173287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  <a:defRPr/>
            </a:pPr>
            <a:r>
              <a:rPr lang="de-DE" sz="800">
                <a:solidFill>
                  <a:srgbClr val="3E3E3E"/>
                </a:solidFill>
                <a:latin typeface="Arial" charset="0"/>
              </a:rPr>
              <a:t>KIT - Die Kooperation von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Forschungszentrum Karlsruhe GmbH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3E3E3E"/>
              </a:solidFill>
            </a:endParaRPr>
          </a:p>
        </p:txBody>
      </p:sp>
      <p:pic>
        <p:nvPicPr>
          <p:cNvPr id="7" name="Picture 29" descr="SCC_Steinbuch_Centre_for_Computi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6308725"/>
            <a:ext cx="6365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247650"/>
            <a:ext cx="2160587" cy="5918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247650"/>
            <a:ext cx="6329363" cy="5918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597A43-C34A-421E-9F04-41D773486CBD}" type="slidenum">
              <a:rPr lang="de-DE"/>
              <a:pPr>
                <a:defRPr/>
              </a:pPr>
              <a:t>‹Nr.›</a:t>
            </a:fld>
            <a:r>
              <a:rPr lang="de-DE" sz="1000"/>
              <a:t>  | </a:t>
            </a:r>
            <a:r>
              <a:rPr lang="de-DE" sz="1000" b="0"/>
              <a:t>Autor  |  Steinbuch Centre for Computing  |  24.07.2007  </a:t>
            </a:r>
          </a:p>
        </p:txBody>
      </p:sp>
    </p:spTree>
    <p:extLst>
      <p:ext uri="{BB962C8B-B14F-4D97-AF65-F5344CB8AC3E}">
        <p14:creationId xmlns:p14="http://schemas.microsoft.com/office/powerpoint/2010/main" val="10653243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r:id="rId4" imgW="0" imgH="0" progId="TCLayout.ActiveDocument.1">
                  <p:embed/>
                </p:oleObj>
              </mc:Choice>
              <mc:Fallback>
                <p:oleObj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5" descr="II_PPT_KIT_template_u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6948488" y="6350000"/>
            <a:ext cx="2173287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  <a:defRPr/>
            </a:pPr>
            <a:r>
              <a:rPr lang="de-DE" sz="800">
                <a:solidFill>
                  <a:srgbClr val="3E3E3E"/>
                </a:solidFill>
                <a:latin typeface="Arial" charset="0"/>
              </a:rPr>
              <a:t>KIT - Die Kooperation von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Forschungszentrum Karlsruhe GmbH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3E3E3E"/>
              </a:solidFill>
            </a:endParaRPr>
          </a:p>
        </p:txBody>
      </p:sp>
      <p:pic>
        <p:nvPicPr>
          <p:cNvPr id="7" name="Picture 29" descr="SCC_Steinbuch_Centre_for_Computi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6308725"/>
            <a:ext cx="6365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D9301F-96A4-4764-A196-C77638014FD4}" type="slidenum">
              <a:rPr lang="de-DE" smtClean="0"/>
              <a:pPr>
                <a:defRPr/>
              </a:pPr>
              <a:t>‹Nr.›</a:t>
            </a:fld>
            <a:r>
              <a:rPr lang="de-DE" sz="1000" dirty="0" smtClean="0"/>
              <a:t>  | </a:t>
            </a:r>
            <a:r>
              <a:rPr lang="de-DE" sz="1000" b="0" dirty="0" smtClean="0"/>
              <a:t>Doris Ressmann  |  Steinbuch </a:t>
            </a:r>
            <a:r>
              <a:rPr lang="de-DE" sz="1000" b="0" dirty="0" err="1" smtClean="0"/>
              <a:t>Centre</a:t>
            </a:r>
            <a:r>
              <a:rPr lang="de-DE" sz="1000" b="0" dirty="0" smtClean="0"/>
              <a:t> </a:t>
            </a:r>
            <a:r>
              <a:rPr lang="de-DE" sz="1000" b="0" dirty="0" err="1" smtClean="0"/>
              <a:t>for</a:t>
            </a:r>
            <a:r>
              <a:rPr lang="de-DE" sz="1000" b="0" dirty="0" smtClean="0"/>
              <a:t> Computing  |  17.01.2011  </a:t>
            </a:r>
            <a:endParaRPr lang="de-DE" sz="1000" b="0" dirty="0"/>
          </a:p>
        </p:txBody>
      </p:sp>
    </p:spTree>
    <p:extLst>
      <p:ext uri="{BB962C8B-B14F-4D97-AF65-F5344CB8AC3E}">
        <p14:creationId xmlns:p14="http://schemas.microsoft.com/office/powerpoint/2010/main" val="36721329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r:id="rId4" imgW="0" imgH="0" progId="TCLayout.ActiveDocument.1">
                  <p:embed/>
                </p:oleObj>
              </mc:Choice>
              <mc:Fallback>
                <p:oleObj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5" descr="II_PPT_KIT_template_u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6948488" y="6350000"/>
            <a:ext cx="2173287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  <a:defRPr/>
            </a:pPr>
            <a:r>
              <a:rPr lang="de-DE" sz="800">
                <a:solidFill>
                  <a:srgbClr val="3E3E3E"/>
                </a:solidFill>
                <a:latin typeface="Arial" charset="0"/>
              </a:rPr>
              <a:t>KIT - Die Kooperation von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Forschungszentrum Karlsruhe GmbH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3E3E3E"/>
              </a:solidFill>
            </a:endParaRPr>
          </a:p>
        </p:txBody>
      </p:sp>
      <p:pic>
        <p:nvPicPr>
          <p:cNvPr id="7" name="Picture 29" descr="SCC_Steinbuch_Centre_for_Computi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6308725"/>
            <a:ext cx="6365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F608A1-1621-4EAD-9ACF-3426349228DC}" type="slidenum">
              <a:rPr lang="de-DE"/>
              <a:pPr>
                <a:defRPr/>
              </a:pPr>
              <a:t>‹Nr.›</a:t>
            </a:fld>
            <a:r>
              <a:rPr lang="de-DE" sz="1000"/>
              <a:t>  | </a:t>
            </a:r>
            <a:r>
              <a:rPr lang="de-DE" sz="1000" b="0"/>
              <a:t>Autor  |  Steinbuch Centre for Computing  |  24.07.2007  </a:t>
            </a:r>
          </a:p>
        </p:txBody>
      </p:sp>
    </p:spTree>
    <p:extLst>
      <p:ext uri="{BB962C8B-B14F-4D97-AF65-F5344CB8AC3E}">
        <p14:creationId xmlns:p14="http://schemas.microsoft.com/office/powerpoint/2010/main" val="999844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r:id="rId4" imgW="0" imgH="0" progId="TCLayout.ActiveDocument.1">
                  <p:embed/>
                </p:oleObj>
              </mc:Choice>
              <mc:Fallback>
                <p:oleObj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5" descr="II_PPT_KIT_template_u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6948488" y="6350000"/>
            <a:ext cx="2173287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  <a:defRPr/>
            </a:pPr>
            <a:r>
              <a:rPr lang="de-DE" sz="800">
                <a:solidFill>
                  <a:srgbClr val="3E3E3E"/>
                </a:solidFill>
                <a:latin typeface="Arial" charset="0"/>
              </a:rPr>
              <a:t>KIT - Die Kooperation von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Forschungszentrum Karlsruhe GmbH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3E3E3E"/>
              </a:solidFill>
            </a:endParaRPr>
          </a:p>
        </p:txBody>
      </p:sp>
      <p:pic>
        <p:nvPicPr>
          <p:cNvPr id="8" name="Picture 29" descr="SCC_Steinbuch_Centre_for_Computi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6308725"/>
            <a:ext cx="6365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196975"/>
            <a:ext cx="4244975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244975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840077-15D6-45E0-88E6-95A87CD4D656}" type="slidenum">
              <a:rPr lang="de-DE"/>
              <a:pPr>
                <a:defRPr/>
              </a:pPr>
              <a:t>‹Nr.›</a:t>
            </a:fld>
            <a:r>
              <a:rPr lang="de-DE" sz="1000"/>
              <a:t>  | </a:t>
            </a:r>
            <a:r>
              <a:rPr lang="de-DE" sz="1000" b="0"/>
              <a:t>Autor  |  Steinbuch Centre for Computing  |  24.07.2007  </a:t>
            </a:r>
          </a:p>
        </p:txBody>
      </p:sp>
    </p:spTree>
    <p:extLst>
      <p:ext uri="{BB962C8B-B14F-4D97-AF65-F5344CB8AC3E}">
        <p14:creationId xmlns:p14="http://schemas.microsoft.com/office/powerpoint/2010/main" val="427867011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Rectangle 1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r:id="rId4" imgW="0" imgH="0" progId="TCLayout.ActiveDocument.1">
                  <p:embed/>
                </p:oleObj>
              </mc:Choice>
              <mc:Fallback>
                <p:oleObj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5" descr="II_PPT_KIT_template_u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6948488" y="6350000"/>
            <a:ext cx="2173287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  <a:defRPr/>
            </a:pPr>
            <a:r>
              <a:rPr lang="de-DE" sz="800">
                <a:solidFill>
                  <a:srgbClr val="3E3E3E"/>
                </a:solidFill>
                <a:latin typeface="Arial" charset="0"/>
              </a:rPr>
              <a:t>KIT - Die Kooperation von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Forschungszentrum Karlsruhe GmbH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3E3E3E"/>
              </a:solidFill>
            </a:endParaRPr>
          </a:p>
        </p:txBody>
      </p:sp>
      <p:pic>
        <p:nvPicPr>
          <p:cNvPr id="10" name="Picture 29" descr="SCC_Steinbuch_Centre_for_Computi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6308725"/>
            <a:ext cx="6365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1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6CC58B-E31D-4AD4-A7B1-097FC65DB789}" type="slidenum">
              <a:rPr lang="de-DE"/>
              <a:pPr>
                <a:defRPr/>
              </a:pPr>
              <a:t>‹Nr.›</a:t>
            </a:fld>
            <a:r>
              <a:rPr lang="de-DE" sz="1000"/>
              <a:t>  | </a:t>
            </a:r>
            <a:r>
              <a:rPr lang="de-DE" sz="1000" b="0"/>
              <a:t>Autor  |  Steinbuch Centre for Computing  |  24.07.2007  </a:t>
            </a:r>
          </a:p>
        </p:txBody>
      </p:sp>
    </p:spTree>
    <p:extLst>
      <p:ext uri="{BB962C8B-B14F-4D97-AF65-F5344CB8AC3E}">
        <p14:creationId xmlns:p14="http://schemas.microsoft.com/office/powerpoint/2010/main" val="37550976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1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0" r:id="rId4" imgW="0" imgH="0" progId="TCLayout.ActiveDocument.1">
                  <p:embed/>
                </p:oleObj>
              </mc:Choice>
              <mc:Fallback>
                <p:oleObj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25" descr="II_PPT_KIT_template_u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6948488" y="6350000"/>
            <a:ext cx="2173287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  <a:defRPr/>
            </a:pPr>
            <a:r>
              <a:rPr lang="de-DE" sz="800">
                <a:solidFill>
                  <a:srgbClr val="3E3E3E"/>
                </a:solidFill>
                <a:latin typeface="Arial" charset="0"/>
              </a:rPr>
              <a:t>KIT - Die Kooperation von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Forschungszentrum Karlsruhe GmbH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3E3E3E"/>
              </a:solidFill>
            </a:endParaRPr>
          </a:p>
        </p:txBody>
      </p:sp>
      <p:pic>
        <p:nvPicPr>
          <p:cNvPr id="6" name="Picture 29" descr="SCC_Steinbuch_Centre_for_Computi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6308725"/>
            <a:ext cx="6365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1848D7-2214-4EDF-B41F-3FFF468A8D28}" type="slidenum">
              <a:rPr lang="de-DE"/>
              <a:pPr>
                <a:defRPr/>
              </a:pPr>
              <a:t>‹Nr.›</a:t>
            </a:fld>
            <a:r>
              <a:rPr lang="de-DE" sz="1000"/>
              <a:t>  | </a:t>
            </a:r>
            <a:r>
              <a:rPr lang="de-DE" sz="1000" b="0"/>
              <a:t>Autor  |  Steinbuch Centre for Computing  |  24.07.2007  </a:t>
            </a:r>
          </a:p>
        </p:txBody>
      </p:sp>
    </p:spTree>
    <p:extLst>
      <p:ext uri="{BB962C8B-B14F-4D97-AF65-F5344CB8AC3E}">
        <p14:creationId xmlns:p14="http://schemas.microsoft.com/office/powerpoint/2010/main" val="29619000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r:id="rId4" imgW="0" imgH="0" progId="TCLayout.ActiveDocument.1">
                  <p:embed/>
                </p:oleObj>
              </mc:Choice>
              <mc:Fallback>
                <p:oleObj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5" descr="II_PPT_KIT_template_u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6948488" y="6350000"/>
            <a:ext cx="2173287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  <a:defRPr/>
            </a:pPr>
            <a:r>
              <a:rPr lang="de-DE" sz="800">
                <a:solidFill>
                  <a:srgbClr val="3E3E3E"/>
                </a:solidFill>
                <a:latin typeface="Arial" charset="0"/>
              </a:rPr>
              <a:t>KIT - Die Kooperation von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Forschungszentrum Karlsruhe GmbH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3E3E3E"/>
              </a:solidFill>
            </a:endParaRPr>
          </a:p>
        </p:txBody>
      </p:sp>
      <p:pic>
        <p:nvPicPr>
          <p:cNvPr id="5" name="Picture 29" descr="SCC_Steinbuch_Centre_for_Computi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6308725"/>
            <a:ext cx="6365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6C8F59-1B30-4A83-B975-43CA362F29BF}" type="slidenum">
              <a:rPr lang="de-DE"/>
              <a:pPr>
                <a:defRPr/>
              </a:pPr>
              <a:t>‹Nr.›</a:t>
            </a:fld>
            <a:r>
              <a:rPr lang="de-DE" sz="1000"/>
              <a:t>  | </a:t>
            </a:r>
            <a:r>
              <a:rPr lang="de-DE" sz="1000" b="0"/>
              <a:t>Autor  |  Steinbuch Centre for Computing  |  24.07.2007  </a:t>
            </a:r>
          </a:p>
        </p:txBody>
      </p:sp>
    </p:spTree>
    <p:extLst>
      <p:ext uri="{BB962C8B-B14F-4D97-AF65-F5344CB8AC3E}">
        <p14:creationId xmlns:p14="http://schemas.microsoft.com/office/powerpoint/2010/main" val="424732977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r:id="rId4" imgW="0" imgH="0" progId="TCLayout.ActiveDocument.1">
                  <p:embed/>
                </p:oleObj>
              </mc:Choice>
              <mc:Fallback>
                <p:oleObj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5" descr="II_PPT_KIT_template_u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6948488" y="6350000"/>
            <a:ext cx="2173287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  <a:defRPr/>
            </a:pPr>
            <a:r>
              <a:rPr lang="de-DE" sz="800">
                <a:solidFill>
                  <a:srgbClr val="3E3E3E"/>
                </a:solidFill>
                <a:latin typeface="Arial" charset="0"/>
              </a:rPr>
              <a:t>KIT - Die Kooperation von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Forschungszentrum Karlsruhe GmbH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3E3E3E"/>
              </a:solidFill>
            </a:endParaRPr>
          </a:p>
        </p:txBody>
      </p:sp>
      <p:pic>
        <p:nvPicPr>
          <p:cNvPr id="8" name="Picture 29" descr="SCC_Steinbuch_Centre_for_Computi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6308725"/>
            <a:ext cx="6365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C30B0E-7E6F-49F7-B3AB-368346383379}" type="slidenum">
              <a:rPr lang="de-DE"/>
              <a:pPr>
                <a:defRPr/>
              </a:pPr>
              <a:t>‹Nr.›</a:t>
            </a:fld>
            <a:r>
              <a:rPr lang="de-DE" sz="1000"/>
              <a:t>  | </a:t>
            </a:r>
            <a:r>
              <a:rPr lang="de-DE" sz="1000" b="0"/>
              <a:t>Autor  |  Steinbuch Centre for Computing  |  24.07.2007  </a:t>
            </a:r>
          </a:p>
        </p:txBody>
      </p:sp>
    </p:spTree>
    <p:extLst>
      <p:ext uri="{BB962C8B-B14F-4D97-AF65-F5344CB8AC3E}">
        <p14:creationId xmlns:p14="http://schemas.microsoft.com/office/powerpoint/2010/main" val="61928860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r:id="rId4" imgW="0" imgH="0" progId="TCLayout.ActiveDocument.1">
                  <p:embed/>
                </p:oleObj>
              </mc:Choice>
              <mc:Fallback>
                <p:oleObj r:id="rId4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5" descr="II_PPT_KIT_template_u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6948488" y="6350000"/>
            <a:ext cx="2173287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  <a:defRPr/>
            </a:pPr>
            <a:r>
              <a:rPr lang="de-DE" sz="800">
                <a:solidFill>
                  <a:srgbClr val="3E3E3E"/>
                </a:solidFill>
                <a:latin typeface="Arial" charset="0"/>
              </a:rPr>
              <a:t>KIT - Die Kooperation von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Forschungszentrum Karlsruhe GmbH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3E3E3E"/>
              </a:solidFill>
            </a:endParaRPr>
          </a:p>
        </p:txBody>
      </p:sp>
      <p:pic>
        <p:nvPicPr>
          <p:cNvPr id="8" name="Picture 29" descr="SCC_Steinbuch_Centre_for_Computi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6308725"/>
            <a:ext cx="6365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02F554-F1B5-42EC-8E24-676D17724B95}" type="slidenum">
              <a:rPr lang="de-DE"/>
              <a:pPr>
                <a:defRPr/>
              </a:pPr>
              <a:t>‹Nr.›</a:t>
            </a:fld>
            <a:r>
              <a:rPr lang="de-DE" sz="1000"/>
              <a:t>  | </a:t>
            </a:r>
            <a:r>
              <a:rPr lang="de-DE" sz="1000" b="0"/>
              <a:t>Autor  |  Steinbuch Centre for Computing  |  24.07.2007  </a:t>
            </a:r>
          </a:p>
        </p:txBody>
      </p:sp>
    </p:spTree>
    <p:extLst>
      <p:ext uri="{BB962C8B-B14F-4D97-AF65-F5344CB8AC3E}">
        <p14:creationId xmlns:p14="http://schemas.microsoft.com/office/powerpoint/2010/main" val="421975016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12" hidden="1"/>
          <p:cNvGraphicFramePr>
            <a:graphicFrameLocks/>
          </p:cNvGraphicFramePr>
          <p:nvPr>
            <p:custDataLst>
              <p:tags r:id="rId14"/>
            </p:custDataLst>
          </p:nvPr>
        </p:nvGraphicFramePr>
        <p:xfrm>
          <a:off x="-635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15" imgW="0" imgH="0" progId="TCLayout.ActiveDocument.1">
                  <p:embed/>
                </p:oleObj>
              </mc:Choice>
              <mc:Fallback>
                <p:oleObj r:id="rId15" imgW="0" imgH="0" progId="TCLayout.ActiveDocument.1">
                  <p:embed/>
                  <p:pic>
                    <p:nvPicPr>
                      <p:cNvPr id="0" name="Rectangle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25" descr="II_PPT_KIT_template_uni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247650"/>
            <a:ext cx="72929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Slide-Headline </a:t>
            </a:r>
          </a:p>
        </p:txBody>
      </p:sp>
      <p:sp>
        <p:nvSpPr>
          <p:cNvPr id="1030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96975"/>
            <a:ext cx="864235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Normaler Text</a:t>
            </a:r>
          </a:p>
          <a:p>
            <a:pPr lvl="1"/>
            <a:r>
              <a:rPr lang="de-DE" smtClean="0"/>
              <a:t>First Level</a:t>
            </a:r>
          </a:p>
          <a:p>
            <a:pPr lvl="2"/>
            <a:r>
              <a:rPr lang="de-DE" smtClean="0"/>
              <a:t>Second Level</a:t>
            </a:r>
          </a:p>
          <a:p>
            <a:pPr lvl="3"/>
            <a:r>
              <a:rPr lang="de-DE" smtClean="0"/>
              <a:t>Third Level</a:t>
            </a:r>
          </a:p>
        </p:txBody>
      </p:sp>
      <p:sp>
        <p:nvSpPr>
          <p:cNvPr id="9526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7175" y="6515100"/>
            <a:ext cx="60785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1" smtClean="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fld id="{4CF45F01-3AB5-4820-B5B8-639DA427C2CC}" type="slidenum">
              <a:rPr lang="de-DE" smtClean="0"/>
              <a:pPr>
                <a:defRPr/>
              </a:pPr>
              <a:t>‹Nr.›</a:t>
            </a:fld>
            <a:r>
              <a:rPr lang="de-DE" sz="1000" dirty="0" smtClean="0"/>
              <a:t>  | Doris Ressmann  |  Steinbuch </a:t>
            </a:r>
            <a:r>
              <a:rPr lang="de-DE" sz="1000" dirty="0" err="1" smtClean="0"/>
              <a:t>Centre</a:t>
            </a:r>
            <a:r>
              <a:rPr lang="de-DE" sz="1000" dirty="0" smtClean="0"/>
              <a:t> </a:t>
            </a:r>
            <a:r>
              <a:rPr lang="de-DE" sz="1000" dirty="0" err="1" smtClean="0"/>
              <a:t>for</a:t>
            </a:r>
            <a:r>
              <a:rPr lang="de-DE" sz="1000" dirty="0" smtClean="0"/>
              <a:t> Computing  |  17.01.2011  </a:t>
            </a:r>
            <a:endParaRPr lang="de-DE" sz="1000" dirty="0"/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6948488" y="6350000"/>
            <a:ext cx="2173287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  <a:defRPr/>
            </a:pPr>
            <a:r>
              <a:rPr lang="de-DE" sz="800">
                <a:solidFill>
                  <a:srgbClr val="3E3E3E"/>
                </a:solidFill>
                <a:latin typeface="Arial" charset="0"/>
              </a:rPr>
              <a:t>KIT - Die Kooperation von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Forschungszentrum Karlsruhe GmbH </a:t>
            </a:r>
            <a:br>
              <a:rPr lang="de-DE" sz="800">
                <a:solidFill>
                  <a:srgbClr val="3E3E3E"/>
                </a:solidFill>
                <a:latin typeface="Arial" charset="0"/>
              </a:rPr>
            </a:br>
            <a:r>
              <a:rPr lang="de-DE" sz="800">
                <a:solidFill>
                  <a:srgbClr val="3E3E3E"/>
                </a:solidFill>
                <a:latin typeface="Arial" charset="0"/>
              </a:rPr>
              <a:t>und Universität Karlsruhe (TH)</a:t>
            </a:r>
            <a:endParaRPr lang="de-DE" sz="800">
              <a:solidFill>
                <a:srgbClr val="3E3E3E"/>
              </a:solidFill>
            </a:endParaRPr>
          </a:p>
        </p:txBody>
      </p:sp>
      <p:pic>
        <p:nvPicPr>
          <p:cNvPr id="1033" name="Picture 29" descr="SCC_Steinbuch_Centre_for_Computing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6308725"/>
            <a:ext cx="6365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269875" indent="-269875" algn="l" rtl="0" eaLnBrk="0" fontAlgn="base" hangingPunct="0">
        <a:spcBef>
          <a:spcPct val="4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987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1B9783"/>
        </a:buClr>
        <a:buSzPct val="65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55700" indent="-2571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1B9783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519238" indent="-1841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1B9783"/>
        </a:buClr>
        <a:buSzPct val="55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337185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Verdana" pitchFamily="34" charset="0"/>
        </a:defRPr>
      </a:lvl5pPr>
      <a:lvl6pPr marL="382905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Verdana" pitchFamily="34" charset="0"/>
        </a:defRPr>
      </a:lvl6pPr>
      <a:lvl7pPr marL="428625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Verdana" pitchFamily="34" charset="0"/>
        </a:defRPr>
      </a:lvl7pPr>
      <a:lvl8pPr marL="474345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Verdana" pitchFamily="34" charset="0"/>
        </a:defRPr>
      </a:lvl8pPr>
      <a:lvl9pPr marL="520065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Verdan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" y="2360613"/>
            <a:ext cx="7902575" cy="6000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dCache-workshop preparation meeting</a:t>
            </a:r>
            <a:br>
              <a:rPr lang="en-US" dirty="0" smtClean="0"/>
            </a:br>
            <a:r>
              <a:rPr lang="en-US" dirty="0" smtClean="0"/>
              <a:t>Welcome and Introduction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this workshop</a:t>
            </a:r>
            <a:r>
              <a:rPr lang="de-DE" dirty="0" smtClean="0"/>
              <a:t>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our targets for the workshop in </a:t>
            </a:r>
            <a:r>
              <a:rPr lang="en-US" dirty="0" err="1" smtClean="0"/>
              <a:t>Göttingen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What is our purpose?</a:t>
            </a:r>
          </a:p>
          <a:p>
            <a:r>
              <a:rPr lang="en-US" dirty="0" smtClean="0"/>
              <a:t>Finalizing the agenda for </a:t>
            </a:r>
            <a:r>
              <a:rPr lang="en-US" dirty="0" err="1" smtClean="0"/>
              <a:t>Göttingen</a:t>
            </a:r>
            <a:endParaRPr lang="en-US" dirty="0" smtClean="0"/>
          </a:p>
          <a:p>
            <a:r>
              <a:rPr lang="en-US" dirty="0" smtClean="0"/>
              <a:t>Distributing work, who is preparing and presenting which topic</a:t>
            </a:r>
          </a:p>
          <a:p>
            <a:r>
              <a:rPr lang="en-US" dirty="0" smtClean="0"/>
              <a:t>Other topics</a:t>
            </a:r>
          </a:p>
          <a:p>
            <a:pPr lvl="1"/>
            <a:r>
              <a:rPr lang="en-US" dirty="0" smtClean="0"/>
              <a:t>Billing DB schema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D9301F-96A4-4764-A196-C77638014FD4}" type="slidenum">
              <a:rPr lang="de-DE" smtClean="0"/>
              <a:pPr>
                <a:defRPr/>
              </a:pPr>
              <a:t>2</a:t>
            </a:fld>
            <a:r>
              <a:rPr lang="de-DE" sz="1000" smtClean="0"/>
              <a:t>  | </a:t>
            </a:r>
            <a:r>
              <a:rPr lang="de-DE" sz="1000" b="0" smtClean="0"/>
              <a:t>Doris Ressmann  |  Steinbuch Centre for Computing  |  17.01.2011  </a:t>
            </a:r>
            <a:endParaRPr lang="de-DE" sz="1000" b="0" dirty="0"/>
          </a:p>
        </p:txBody>
      </p:sp>
    </p:spTree>
    <p:extLst>
      <p:ext uri="{BB962C8B-B14F-4D97-AF65-F5344CB8AC3E}">
        <p14:creationId xmlns:p14="http://schemas.microsoft.com/office/powerpoint/2010/main" val="4082884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Rough </a:t>
            </a:r>
            <a:r>
              <a:rPr lang="en-US" dirty="0"/>
              <a:t>W</a:t>
            </a:r>
            <a:r>
              <a:rPr lang="en-US" dirty="0" smtClean="0"/>
              <a:t>orkshop Agenda Points </a:t>
            </a:r>
            <a:r>
              <a:rPr lang="en-US" dirty="0"/>
              <a:t>so far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day (Wednesday)</a:t>
            </a:r>
            <a:br>
              <a:rPr lang="en-US" dirty="0" smtClean="0"/>
            </a:br>
            <a:r>
              <a:rPr lang="en-US" dirty="0" smtClean="0"/>
              <a:t>        - talk: configuration schema</a:t>
            </a:r>
            <a:br>
              <a:rPr lang="en-US" dirty="0" smtClean="0"/>
            </a:br>
            <a:r>
              <a:rPr lang="en-US" dirty="0" smtClean="0"/>
              <a:t>        - talk: </a:t>
            </a:r>
            <a:r>
              <a:rPr lang="en-US" dirty="0" err="1" smtClean="0"/>
              <a:t>Webdav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  - talk: NFS 4.1</a:t>
            </a:r>
            <a:br>
              <a:rPr lang="en-US" dirty="0" smtClean="0"/>
            </a:br>
            <a:r>
              <a:rPr lang="en-US" dirty="0" smtClean="0"/>
              <a:t>2. day (Thursday)</a:t>
            </a:r>
            <a:br>
              <a:rPr lang="en-US" dirty="0" smtClean="0"/>
            </a:br>
            <a:r>
              <a:rPr lang="en-US" dirty="0" smtClean="0"/>
              <a:t>        - hands-on: Migrate 1.9.5 to most recent version</a:t>
            </a:r>
            <a:br>
              <a:rPr lang="en-US" dirty="0" smtClean="0"/>
            </a:br>
            <a:r>
              <a:rPr lang="en-US" dirty="0" smtClean="0"/>
              <a:t>        - hands-on: experimenting with new dCache features</a:t>
            </a:r>
            <a:br>
              <a:rPr lang="en-US" dirty="0" smtClean="0"/>
            </a:br>
            <a:r>
              <a:rPr lang="en-US" dirty="0" smtClean="0"/>
              <a:t>3. day (Friday)</a:t>
            </a:r>
            <a:br>
              <a:rPr lang="en-US" dirty="0" smtClean="0"/>
            </a:br>
            <a:r>
              <a:rPr lang="en-US" dirty="0" smtClean="0"/>
              <a:t>        - other talks about different topics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D9301F-96A4-4764-A196-C77638014FD4}" type="slidenum">
              <a:rPr lang="de-DE" smtClean="0"/>
              <a:pPr>
                <a:defRPr/>
              </a:pPr>
              <a:t>3</a:t>
            </a:fld>
            <a:r>
              <a:rPr lang="de-DE" sz="1000" smtClean="0"/>
              <a:t>  | </a:t>
            </a:r>
            <a:r>
              <a:rPr lang="de-DE" sz="1000" b="0" smtClean="0"/>
              <a:t>Doris Ressmann  |  Steinbuch Centre for Computing  |  17.01.2011  </a:t>
            </a:r>
            <a:endParaRPr lang="de-DE" sz="1000" b="0" dirty="0"/>
          </a:p>
        </p:txBody>
      </p:sp>
    </p:spTree>
    <p:extLst>
      <p:ext uri="{BB962C8B-B14F-4D97-AF65-F5344CB8AC3E}">
        <p14:creationId xmlns:p14="http://schemas.microsoft.com/office/powerpoint/2010/main" val="2696081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Points: Do we include any of these topics?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explanation regarding hardware</a:t>
            </a:r>
            <a:br>
              <a:rPr lang="en-US" dirty="0" smtClean="0"/>
            </a:br>
            <a:r>
              <a:rPr lang="en-US" dirty="0" smtClean="0"/>
              <a:t>requirements of dCache</a:t>
            </a:r>
          </a:p>
          <a:p>
            <a:r>
              <a:rPr lang="en-US" dirty="0" smtClean="0"/>
              <a:t>yet uncovered "secret" commands of the admin interface (things like </a:t>
            </a:r>
            <a:r>
              <a:rPr lang="en-US" dirty="0" err="1" smtClean="0"/>
              <a:t>PoolManager's</a:t>
            </a:r>
            <a:r>
              <a:rPr lang="en-US" dirty="0" smtClean="0"/>
              <a:t> </a:t>
            </a:r>
            <a:r>
              <a:rPr lang="en-US" dirty="0" err="1" smtClean="0"/>
              <a:t>rc</a:t>
            </a:r>
            <a:r>
              <a:rPr lang="en-US" dirty="0" smtClean="0"/>
              <a:t> * commands)</a:t>
            </a:r>
            <a:endParaRPr lang="en-US" dirty="0" smtClean="0">
              <a:effectLst/>
            </a:endParaRPr>
          </a:p>
          <a:p>
            <a:r>
              <a:rPr lang="en-US" dirty="0" smtClean="0"/>
              <a:t>Maybe </a:t>
            </a:r>
            <a:r>
              <a:rPr lang="en-US" dirty="0" err="1" smtClean="0"/>
              <a:t>xroot</a:t>
            </a:r>
            <a:r>
              <a:rPr lang="en-US" dirty="0" smtClean="0"/>
              <a:t> – configuration, verification and evaluation</a:t>
            </a:r>
            <a:br>
              <a:rPr lang="en-US" dirty="0" smtClean="0"/>
            </a:br>
            <a:r>
              <a:rPr lang="en-US" dirty="0" smtClean="0"/>
              <a:t>– comparison to different protocols</a:t>
            </a:r>
          </a:p>
          <a:p>
            <a:r>
              <a:rPr lang="en-US" dirty="0" smtClean="0"/>
              <a:t>GLUE 1.3/2.0 in dCache – new configuration</a:t>
            </a:r>
          </a:p>
          <a:p>
            <a:r>
              <a:rPr lang="en-US" dirty="0" smtClean="0"/>
              <a:t>Java Messaging Service (JMS)</a:t>
            </a:r>
          </a:p>
          <a:p>
            <a:r>
              <a:rPr lang="en-US" dirty="0" smtClean="0"/>
              <a:t>new features of the migration tool: Pool rebalancing </a:t>
            </a:r>
          </a:p>
          <a:p>
            <a:r>
              <a:rPr lang="en-US" dirty="0" err="1" smtClean="0"/>
              <a:t>gPlazma</a:t>
            </a:r>
            <a:r>
              <a:rPr lang="en-US" dirty="0" smtClean="0"/>
              <a:t> 2 (will be backward compatible but is needed for</a:t>
            </a:r>
            <a:br>
              <a:rPr lang="en-US" dirty="0" smtClean="0"/>
            </a:br>
            <a:r>
              <a:rPr lang="en-US" dirty="0" smtClean="0"/>
              <a:t>NFS 4.1)</a:t>
            </a:r>
          </a:p>
          <a:p>
            <a:r>
              <a:rPr lang="en-US" dirty="0" smtClean="0"/>
              <a:t>how to run dCache in non root mode?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D9301F-96A4-4764-A196-C77638014FD4}" type="slidenum">
              <a:rPr lang="de-DE" smtClean="0"/>
              <a:pPr>
                <a:defRPr/>
              </a:pPr>
              <a:t>4</a:t>
            </a:fld>
            <a:r>
              <a:rPr lang="de-DE" sz="1000" smtClean="0"/>
              <a:t>  | </a:t>
            </a:r>
            <a:r>
              <a:rPr lang="de-DE" sz="1000" b="0" smtClean="0"/>
              <a:t>Doris Ressmann  |  Steinbuch Centre for Computing  |  17.01.2011  </a:t>
            </a:r>
            <a:endParaRPr lang="de-DE" sz="1000" b="0" dirty="0"/>
          </a:p>
        </p:txBody>
      </p:sp>
    </p:spTree>
    <p:extLst>
      <p:ext uri="{BB962C8B-B14F-4D97-AF65-F5344CB8AC3E}">
        <p14:creationId xmlns:p14="http://schemas.microsoft.com/office/powerpoint/2010/main" val="736780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News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port per protocol</a:t>
            </a:r>
          </a:p>
          <a:p>
            <a:r>
              <a:rPr lang="en-US" dirty="0" smtClean="0"/>
              <a:t>Improved pool selection (based on bug found at</a:t>
            </a:r>
            <a:br>
              <a:rPr lang="en-US" dirty="0" smtClean="0"/>
            </a:br>
            <a:r>
              <a:rPr lang="en-US" dirty="0" smtClean="0"/>
              <a:t>IN2p3)</a:t>
            </a:r>
          </a:p>
          <a:p>
            <a:r>
              <a:rPr lang="en-US" dirty="0" smtClean="0"/>
              <a:t>SRM over SSL, maybe some words about delegation.</a:t>
            </a:r>
          </a:p>
          <a:p>
            <a:r>
              <a:rPr lang="en-US" dirty="0" err="1" smtClean="0"/>
              <a:t>ssh</a:t>
            </a:r>
            <a:r>
              <a:rPr lang="en-US" dirty="0" smtClean="0"/>
              <a:t> command line interface -&gt; ssh2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D9301F-96A4-4764-A196-C77638014FD4}" type="slidenum">
              <a:rPr lang="de-DE" smtClean="0"/>
              <a:pPr>
                <a:defRPr/>
              </a:pPr>
              <a:t>5</a:t>
            </a:fld>
            <a:r>
              <a:rPr lang="de-DE" sz="1000" smtClean="0"/>
              <a:t>  | </a:t>
            </a:r>
            <a:r>
              <a:rPr lang="de-DE" sz="1000" b="0" smtClean="0"/>
              <a:t>Doris Ressmann  |  Steinbuch Centre for Computing  |  17.01.2011  </a:t>
            </a:r>
            <a:endParaRPr lang="de-DE" sz="1000" b="0" dirty="0"/>
          </a:p>
        </p:txBody>
      </p:sp>
    </p:spTree>
    <p:extLst>
      <p:ext uri="{BB962C8B-B14F-4D97-AF65-F5344CB8AC3E}">
        <p14:creationId xmlns:p14="http://schemas.microsoft.com/office/powerpoint/2010/main" val="4070088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YcEOX5oU2y9P.BK1tqf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lnwDVTEkCaqmZ_spCS_Q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V3mM0AZqkubLuFuX2ggp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Zpn5Jds3k6l_X0V_sK70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FSglD4cE2PPNQwlY3sB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Y6xuPosQEiiC33Wz7HtQ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KxfooGo4EqKGxSFoOq2c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bSb8AN10W.2aA9wS3PCQ"/>
</p:tagLst>
</file>

<file path=ppt/theme/theme1.xml><?xml version="1.0" encoding="utf-8"?>
<a:theme xmlns:a="http://schemas.openxmlformats.org/drawingml/2006/main" name="1_Standarddesign">
  <a:themeElements>
    <a:clrScheme name="1_Standarddesign 10">
      <a:dk1>
        <a:srgbClr val="000000"/>
      </a:dk1>
      <a:lt1>
        <a:srgbClr val="FFFFFF"/>
      </a:lt1>
      <a:dk2>
        <a:srgbClr val="000000"/>
      </a:dk2>
      <a:lt2>
        <a:srgbClr val="009682"/>
      </a:lt2>
      <a:accent1>
        <a:srgbClr val="E3E3E3"/>
      </a:accent1>
      <a:accent2>
        <a:srgbClr val="007DBE"/>
      </a:accent2>
      <a:accent3>
        <a:srgbClr val="FFFFFF"/>
      </a:accent3>
      <a:accent4>
        <a:srgbClr val="000000"/>
      </a:accent4>
      <a:accent5>
        <a:srgbClr val="EFEFEF"/>
      </a:accent5>
      <a:accent6>
        <a:srgbClr val="0071AC"/>
      </a:accent6>
      <a:hlink>
        <a:srgbClr val="3A5B91"/>
      </a:hlink>
      <a:folHlink>
        <a:srgbClr val="B2B2B2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588" marR="0" indent="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588" marR="0" indent="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3E3E3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FEFE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3E3E3"/>
        </a:accent1>
        <a:accent2>
          <a:srgbClr val="007DBE"/>
        </a:accent2>
        <a:accent3>
          <a:srgbClr val="FFFFFF"/>
        </a:accent3>
        <a:accent4>
          <a:srgbClr val="000000"/>
        </a:accent4>
        <a:accent5>
          <a:srgbClr val="EFEFEF"/>
        </a:accent5>
        <a:accent6>
          <a:srgbClr val="0071AC"/>
        </a:accent6>
        <a:hlink>
          <a:srgbClr val="3A5B9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000000"/>
        </a:dk1>
        <a:lt1>
          <a:srgbClr val="FFFFFF"/>
        </a:lt1>
        <a:dk2>
          <a:srgbClr val="000000"/>
        </a:dk2>
        <a:lt2>
          <a:srgbClr val="009682"/>
        </a:lt2>
        <a:accent1>
          <a:srgbClr val="E3E3E3"/>
        </a:accent1>
        <a:accent2>
          <a:srgbClr val="007DBE"/>
        </a:accent2>
        <a:accent3>
          <a:srgbClr val="FFFFFF"/>
        </a:accent3>
        <a:accent4>
          <a:srgbClr val="000000"/>
        </a:accent4>
        <a:accent5>
          <a:srgbClr val="EFEFEF"/>
        </a:accent5>
        <a:accent6>
          <a:srgbClr val="0071AC"/>
        </a:accent6>
        <a:hlink>
          <a:srgbClr val="3A5B9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126</Words>
  <Application>Microsoft Office PowerPoint</Application>
  <PresentationFormat>Bildschirmpräsentation (4:3)</PresentationFormat>
  <Paragraphs>28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Verdana</vt:lpstr>
      <vt:lpstr>Arial</vt:lpstr>
      <vt:lpstr>Wingdings</vt:lpstr>
      <vt:lpstr>Times New Roman</vt:lpstr>
      <vt:lpstr>1_Standarddesign</vt:lpstr>
      <vt:lpstr>TCLayout.ActiveDocument.1</vt:lpstr>
      <vt:lpstr>dCache-workshop preparation meeting Welcome and Introduction</vt:lpstr>
      <vt:lpstr>Purpose of this workshop </vt:lpstr>
      <vt:lpstr>Rough Workshop Agenda Points so far</vt:lpstr>
      <vt:lpstr>Open Points: Do we include any of these topics?</vt:lpstr>
      <vt:lpstr>Generic News</vt:lpstr>
    </vt:vector>
  </TitlesOfParts>
  <Company>Forschungszentrum Karlsruhe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Ressmann, Doris</dc:creator>
  <cp:lastModifiedBy>Doris Ressmann</cp:lastModifiedBy>
  <cp:revision>196</cp:revision>
  <dcterms:created xsi:type="dcterms:W3CDTF">2004-01-27T10:57:36Z</dcterms:created>
  <dcterms:modified xsi:type="dcterms:W3CDTF">2011-01-17T10:37:04Z</dcterms:modified>
</cp:coreProperties>
</file>