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7" r:id="rId2"/>
    <p:sldId id="303" r:id="rId3"/>
    <p:sldId id="287" r:id="rId4"/>
    <p:sldId id="288" r:id="rId5"/>
    <p:sldId id="296" r:id="rId6"/>
    <p:sldId id="298" r:id="rId7"/>
    <p:sldId id="283" r:id="rId8"/>
    <p:sldId id="282" r:id="rId9"/>
    <p:sldId id="284" r:id="rId10"/>
    <p:sldId id="297" r:id="rId11"/>
    <p:sldId id="300" r:id="rId12"/>
    <p:sldId id="30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howGuides="1">
      <p:cViewPr varScale="1">
        <p:scale>
          <a:sx n="93" d="100"/>
          <a:sy n="93" d="100"/>
        </p:scale>
        <p:origin x="408" y="20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08.05.23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08.05.23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F8845E8E-65F8-422C-B741-C856D0ACED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7" name="Grafik 6" descr="Logo DESY">
            <a:extLst>
              <a:ext uri="{FF2B5EF4-FFF2-40B4-BE49-F238E27FC236}">
                <a16:creationId xmlns:a16="http://schemas.microsoft.com/office/drawing/2014/main" id="{9251EDA7-E8BC-427B-9A22-FCE4997DE3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6CCFA2B-C89B-467F-BEA3-65422DEB305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66A7778-5B9E-4F88-967E-0C434F50E13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279813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8F6AE73-43EE-4385-B938-E688DB2373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0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0A6CDC79-9D60-410E-8CF3-D09E58DCAB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4" y="4005263"/>
            <a:ext cx="3708400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AF84F0D-8E93-46F5-87AD-DFF20E19EDE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Kontakt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493940-692F-45E4-ADDD-72F87BB56301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CA5B5D3-514B-46E4-8995-43141C1F3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19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BF55F934-32DD-42B1-8196-72E64C382A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8" name="Grafik 7" descr="Logo DESY">
            <a:extLst>
              <a:ext uri="{FF2B5EF4-FFF2-40B4-BE49-F238E27FC236}">
                <a16:creationId xmlns:a16="http://schemas.microsoft.com/office/drawing/2014/main" id="{71632797-0353-43E3-980D-B9312BD4F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EA2C-6BFD-4F46-A867-54F63C71C5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902DDDE-DB60-4F79-B3B6-DE84ACF391A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33005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D0EF7A-D5A2-4C5D-9D15-21489C23E9A7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| Präsentationstitel | Vorname Name, Datum (Eingabe über "Einfügen &gt; Kopf- und Fußzeile")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Seite </a:t>
            </a:r>
            <a:fld id="{0427E4B2-AC28-443E-BE04-5CD55098A90B}" type="slidenum">
              <a:rPr lang="de-DE" sz="1000" b="1" smtClean="0"/>
              <a:pPr algn="r"/>
              <a:t>‹Nr.›</a:t>
            </a:fld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Cosmic Outreach at </a:t>
            </a:r>
            <a:br>
              <a:rPr lang="de-DE" dirty="0"/>
            </a:br>
            <a:r>
              <a:rPr lang="de-DE" dirty="0"/>
              <a:t>DESY, Zeuthen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Summary International Cosmic Day 2022</a:t>
            </a:r>
          </a:p>
          <a:p>
            <a:r>
              <a:rPr lang="de-DE" dirty="0" err="1"/>
              <a:t>CosmicLab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988404"/>
          </a:xfrm>
        </p:spPr>
        <p:txBody>
          <a:bodyPr/>
          <a:lstStyle/>
          <a:p>
            <a:r>
              <a:rPr lang="de-DE" dirty="0"/>
              <a:t>Carolin </a:t>
            </a:r>
            <a:r>
              <a:rPr lang="de-DE" dirty="0" err="1"/>
              <a:t>Gnebner</a:t>
            </a:r>
            <a:endParaRPr lang="de-DE" dirty="0"/>
          </a:p>
          <a:p>
            <a:r>
              <a:rPr lang="de-DE" dirty="0"/>
              <a:t>8 May 2023</a:t>
            </a:r>
          </a:p>
          <a:p>
            <a:r>
              <a:rPr lang="de-DE" dirty="0"/>
              <a:t>IPPOG Meeting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7DAA0EE-B36C-173E-AEB9-1996FC86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Kahoot</a:t>
            </a:r>
            <a:r>
              <a:rPr lang="de-DE" dirty="0"/>
              <a:t> Quiz 2022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2480608-9FF1-4C96-772B-5270CD0EA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2DECA1-2FBF-FDD0-44A3-07515ED5E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16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, </a:t>
            </a:r>
            <a:r>
              <a:rPr lang="de-DE" dirty="0" err="1"/>
              <a:t>universe</a:t>
            </a:r>
            <a:r>
              <a:rPr lang="de-DE" dirty="0"/>
              <a:t>, </a:t>
            </a:r>
            <a:r>
              <a:rPr lang="de-DE" dirty="0" err="1"/>
              <a:t>electromagnetic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, </a:t>
            </a:r>
            <a:r>
              <a:rPr lang="de-DE" dirty="0" err="1"/>
              <a:t>neutrinos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holes</a:t>
            </a:r>
            <a:r>
              <a:rPr lang="de-DE" dirty="0"/>
              <a:t> and </a:t>
            </a:r>
            <a:r>
              <a:rPr lang="de-DE" dirty="0" err="1"/>
              <a:t>more</a:t>
            </a:r>
            <a:r>
              <a:rPr lang="de-DE" dirty="0"/>
              <a:t>...</a:t>
            </a:r>
          </a:p>
          <a:p>
            <a:r>
              <a:rPr lang="de-DE" dirty="0"/>
              <a:t>On </a:t>
            </a:r>
            <a:r>
              <a:rPr lang="de-DE" dirty="0" err="1"/>
              <a:t>average</a:t>
            </a:r>
            <a:r>
              <a:rPr lang="de-DE" dirty="0"/>
              <a:t> 61% </a:t>
            </a:r>
            <a:r>
              <a:rPr lang="de-DE" dirty="0" err="1"/>
              <a:t>correctly</a:t>
            </a:r>
            <a:r>
              <a:rPr lang="de-DE" dirty="0"/>
              <a:t> </a:t>
            </a:r>
            <a:r>
              <a:rPr lang="de-DE" dirty="0" err="1"/>
              <a:t>answered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  <a:p>
            <a:r>
              <a:rPr lang="de-DE" dirty="0"/>
              <a:t>140 </a:t>
            </a:r>
            <a:r>
              <a:rPr lang="de-DE" dirty="0" err="1"/>
              <a:t>players</a:t>
            </a:r>
            <a:r>
              <a:rPr lang="de-DE" dirty="0"/>
              <a:t> (</a:t>
            </a:r>
            <a:r>
              <a:rPr lang="de-DE" dirty="0" err="1"/>
              <a:t>compare</a:t>
            </a:r>
            <a:r>
              <a:rPr lang="de-DE" dirty="0"/>
              <a:t> 62 </a:t>
            </a:r>
            <a:r>
              <a:rPr lang="de-DE" dirty="0" err="1"/>
              <a:t>players</a:t>
            </a:r>
            <a:r>
              <a:rPr lang="de-DE" dirty="0"/>
              <a:t> in 2021!!!):</a:t>
            </a:r>
          </a:p>
          <a:p>
            <a:pPr lvl="1"/>
            <a:r>
              <a:rPr lang="de-DE" dirty="0"/>
              <a:t>25 </a:t>
            </a:r>
            <a:r>
              <a:rPr lang="de-DE" dirty="0" err="1"/>
              <a:t>players</a:t>
            </a:r>
            <a:r>
              <a:rPr lang="de-DE" dirty="0"/>
              <a:t> </a:t>
            </a:r>
            <a:r>
              <a:rPr lang="de-DE" dirty="0" err="1"/>
              <a:t>answered</a:t>
            </a:r>
            <a:r>
              <a:rPr lang="de-DE" dirty="0"/>
              <a:t> 100%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correctly</a:t>
            </a:r>
            <a:endParaRPr lang="de-DE" dirty="0"/>
          </a:p>
          <a:p>
            <a:pPr lvl="1"/>
            <a:r>
              <a:rPr lang="de-DE" dirty="0"/>
              <a:t>36 </a:t>
            </a:r>
            <a:r>
              <a:rPr lang="de-DE" dirty="0" err="1"/>
              <a:t>players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help</a:t>
            </a:r>
            <a:endParaRPr lang="de-DE" dirty="0"/>
          </a:p>
          <a:p>
            <a:pPr lvl="1"/>
            <a:r>
              <a:rPr lang="de-DE" dirty="0"/>
              <a:t>46 </a:t>
            </a:r>
            <a:r>
              <a:rPr lang="de-DE" dirty="0" err="1"/>
              <a:t>players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not finish </a:t>
            </a:r>
            <a:r>
              <a:rPr lang="de-DE" dirty="0" err="1"/>
              <a:t>the</a:t>
            </a:r>
            <a:r>
              <a:rPr lang="de-DE" dirty="0"/>
              <a:t> game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9D411B4D-BA60-7CE0-AD24-48310FBB5DC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(e.g. Cosmic Rays)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answered</a:t>
            </a:r>
            <a:r>
              <a:rPr lang="de-DE" dirty="0"/>
              <a:t> </a:t>
            </a:r>
            <a:r>
              <a:rPr lang="de-DE" dirty="0" err="1"/>
              <a:t>correctly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(e.g. </a:t>
            </a:r>
            <a:r>
              <a:rPr lang="de-DE" dirty="0" err="1"/>
              <a:t>Electromagnetic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/</a:t>
            </a:r>
            <a:r>
              <a:rPr lang="de-DE" dirty="0" err="1"/>
              <a:t>Wavelength</a:t>
            </a:r>
            <a:r>
              <a:rPr lang="de-DE" dirty="0"/>
              <a:t>). </a:t>
            </a:r>
          </a:p>
          <a:p>
            <a:r>
              <a:rPr lang="de-DE" dirty="0"/>
              <a:t>Access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quiz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website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evening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ICD at 20h, </a:t>
            </a:r>
            <a:r>
              <a:rPr lang="de-DE" dirty="0" err="1"/>
              <a:t>quiz</a:t>
            </a:r>
            <a:r>
              <a:rPr lang="de-DE" dirty="0"/>
              <a:t> was </a:t>
            </a:r>
            <a:r>
              <a:rPr lang="de-DE" dirty="0" err="1"/>
              <a:t>closed</a:t>
            </a:r>
            <a:r>
              <a:rPr lang="de-DE" dirty="0"/>
              <a:t> on 25.11.22 at 20h (3 </a:t>
            </a:r>
            <a:r>
              <a:rPr lang="de-DE" dirty="0" err="1"/>
              <a:t>days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28A650A-467A-41DB-F05A-12A78992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413485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E056A-9968-570D-A88B-C2B730E4C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CosmicLab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6798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6785D-C078-2955-27F7-A6FCAF8E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Goals </a:t>
            </a:r>
            <a:r>
              <a:rPr lang="de-DE" dirty="0" err="1"/>
              <a:t>for</a:t>
            </a:r>
            <a:r>
              <a:rPr lang="de-DE" dirty="0"/>
              <a:t> 2023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F66AC-18F1-36CA-F289-7CCEAEFE7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DAD7BE-3B38-5D08-259B-AED49B54E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Redesign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CosMO III </a:t>
            </a:r>
            <a:r>
              <a:rPr lang="de-DE" dirty="0" err="1"/>
              <a:t>detectors</a:t>
            </a:r>
            <a:endParaRPr lang="de-DE" dirty="0"/>
          </a:p>
          <a:p>
            <a:r>
              <a:rPr lang="de-DE" dirty="0"/>
              <a:t>Further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Cosmic@Web</a:t>
            </a:r>
          </a:p>
          <a:p>
            <a:r>
              <a:rPr lang="de-DE" dirty="0"/>
              <a:t>Summer Camp </a:t>
            </a:r>
            <a:r>
              <a:rPr lang="de-DE" dirty="0" err="1"/>
              <a:t>Balloon</a:t>
            </a:r>
            <a:r>
              <a:rPr lang="de-DE" dirty="0"/>
              <a:t> Mission 2023</a:t>
            </a:r>
          </a:p>
          <a:p>
            <a:r>
              <a:rPr lang="de-DE" dirty="0" err="1"/>
              <a:t>CosmicWatch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time</a:t>
            </a:r>
          </a:p>
          <a:p>
            <a:r>
              <a:rPr lang="de-DE" dirty="0"/>
              <a:t>Test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Auger </a:t>
            </a:r>
            <a:r>
              <a:rPr lang="de-DE" dirty="0" err="1"/>
              <a:t>Masterclass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ICD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084FB0-0430-7919-3123-9CFB984F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09273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B0CE6-0F03-0E5B-95CE-3F95AB9FA6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br>
              <a:rPr lang="de-DE" dirty="0"/>
            </a:br>
            <a:r>
              <a:rPr lang="de-DE" dirty="0"/>
              <a:t>International Cosmic Day 2022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86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5CD0094-136D-A8DF-E615-86064127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957B54-116D-13CA-1EE8-28795F17F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5D82EAA-CCDE-3D70-E94C-562955624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ICD Team: </a:t>
            </a:r>
          </a:p>
          <a:p>
            <a:pPr lvl="1"/>
            <a:r>
              <a:rPr lang="de-DE" dirty="0"/>
              <a:t>1 </a:t>
            </a:r>
            <a:r>
              <a:rPr lang="de-DE" dirty="0" err="1"/>
              <a:t>coordinator</a:t>
            </a:r>
            <a:endParaRPr lang="de-DE" dirty="0"/>
          </a:p>
          <a:p>
            <a:pPr lvl="1"/>
            <a:r>
              <a:rPr lang="de-DE" dirty="0"/>
              <a:t>2 </a:t>
            </a:r>
            <a:r>
              <a:rPr lang="de-DE" dirty="0" err="1"/>
              <a:t>scientists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consultant</a:t>
            </a:r>
            <a:endParaRPr lang="de-DE" dirty="0"/>
          </a:p>
          <a:p>
            <a:pPr lvl="1"/>
            <a:r>
              <a:rPr lang="de-DE" dirty="0"/>
              <a:t>1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managers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organizational </a:t>
            </a:r>
            <a:r>
              <a:rPr lang="de-DE" dirty="0" err="1"/>
              <a:t>things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like e.g. Head </a:t>
            </a:r>
            <a:r>
              <a:rPr lang="de-DE" dirty="0" err="1"/>
              <a:t>quarter</a:t>
            </a:r>
            <a:endParaRPr lang="de-DE" dirty="0"/>
          </a:p>
          <a:p>
            <a:pPr lvl="1"/>
            <a:r>
              <a:rPr lang="de-DE" dirty="0"/>
              <a:t>2 - 3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website</a:t>
            </a:r>
            <a:r>
              <a:rPr lang="de-DE" dirty="0"/>
              <a:t>, </a:t>
            </a:r>
            <a:r>
              <a:rPr lang="de-DE" dirty="0" err="1"/>
              <a:t>e-mails</a:t>
            </a:r>
            <a:r>
              <a:rPr lang="de-DE" dirty="0"/>
              <a:t>, support </a:t>
            </a:r>
            <a:r>
              <a:rPr lang="de-DE" dirty="0" err="1"/>
              <a:t>work</a:t>
            </a:r>
            <a:endParaRPr lang="de-DE" dirty="0"/>
          </a:p>
          <a:p>
            <a:r>
              <a:rPr lang="de-DE" dirty="0"/>
              <a:t>ICD </a:t>
            </a:r>
            <a:r>
              <a:rPr lang="de-DE" dirty="0" err="1"/>
              <a:t>extended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press 1 </a:t>
            </a:r>
            <a:r>
              <a:rPr lang="de-DE" dirty="0" err="1"/>
              <a:t>person</a:t>
            </a:r>
            <a:endParaRPr lang="de-DE" dirty="0"/>
          </a:p>
          <a:p>
            <a:pPr lvl="1"/>
            <a:r>
              <a:rPr lang="de-DE" dirty="0" err="1"/>
              <a:t>technology</a:t>
            </a:r>
            <a:r>
              <a:rPr lang="de-DE" dirty="0"/>
              <a:t>, </a:t>
            </a:r>
            <a:r>
              <a:rPr lang="de-DE" dirty="0" err="1"/>
              <a:t>photo</a:t>
            </a:r>
            <a:endParaRPr lang="de-DE" dirty="0"/>
          </a:p>
          <a:p>
            <a:r>
              <a:rPr lang="de-DE" dirty="0"/>
              <a:t>20 </a:t>
            </a:r>
            <a:r>
              <a:rPr lang="de-DE" dirty="0" err="1"/>
              <a:t>weeks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Safe </a:t>
            </a:r>
            <a:r>
              <a:rPr lang="de-DE" dirty="0" err="1"/>
              <a:t>the</a:t>
            </a:r>
            <a:r>
              <a:rPr lang="de-DE" dirty="0"/>
              <a:t> Date </a:t>
            </a:r>
            <a:r>
              <a:rPr lang="de-DE" dirty="0" err="1"/>
              <a:t>given</a:t>
            </a:r>
            <a:r>
              <a:rPr lang="de-DE" dirty="0"/>
              <a:t> out</a:t>
            </a:r>
          </a:p>
          <a:p>
            <a:r>
              <a:rPr lang="de-DE" dirty="0"/>
              <a:t>11 Week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in </a:t>
            </a:r>
            <a:r>
              <a:rPr lang="de-DE" dirty="0" err="1"/>
              <a:t>team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77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5CD99-843C-159C-A7E1-3B3D3002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?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C75F4D3-9C83-E705-E37D-7334172EA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38FB03-ED44-9F4F-80B2-1FE419D4E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Day</a:t>
            </a:r>
          </a:p>
          <a:p>
            <a:r>
              <a:rPr lang="de-DE" dirty="0"/>
              <a:t>Welcome Call, </a:t>
            </a:r>
            <a:r>
              <a:rPr lang="de-DE" dirty="0" err="1"/>
              <a:t>prerecorded</a:t>
            </a:r>
            <a:endParaRPr lang="de-DE" dirty="0"/>
          </a:p>
          <a:p>
            <a:r>
              <a:rPr lang="de-DE" dirty="0"/>
              <a:t>Video Calls, </a:t>
            </a:r>
            <a:r>
              <a:rPr lang="de-DE" dirty="0" err="1"/>
              <a:t>from</a:t>
            </a:r>
            <a:r>
              <a:rPr lang="de-DE" dirty="0"/>
              <a:t> 8 </a:t>
            </a:r>
            <a:r>
              <a:rPr lang="de-DE" dirty="0" err="1"/>
              <a:t>to</a:t>
            </a:r>
            <a:r>
              <a:rPr lang="de-DE" dirty="0"/>
              <a:t> 19 CET</a:t>
            </a:r>
          </a:p>
          <a:p>
            <a:r>
              <a:rPr lang="de-DE" dirty="0"/>
              <a:t>Selfie- and Drawing-Contest</a:t>
            </a:r>
          </a:p>
          <a:p>
            <a:r>
              <a:rPr lang="de-DE" dirty="0"/>
              <a:t>Quiz on </a:t>
            </a:r>
            <a:r>
              <a:rPr lang="de-DE" dirty="0" err="1"/>
              <a:t>Kahoot</a:t>
            </a:r>
            <a:r>
              <a:rPr lang="de-DE" dirty="0"/>
              <a:t> </a:t>
            </a:r>
          </a:p>
          <a:p>
            <a:r>
              <a:rPr lang="de-DE" dirty="0"/>
              <a:t>Live Stream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At DESY:</a:t>
            </a:r>
          </a:p>
          <a:p>
            <a:r>
              <a:rPr lang="de-DE" dirty="0"/>
              <a:t>Online </a:t>
            </a:r>
            <a:r>
              <a:rPr lang="de-DE" dirty="0" err="1"/>
              <a:t>event</a:t>
            </a:r>
            <a:r>
              <a:rPr lang="de-DE" dirty="0"/>
              <a:t> </a:t>
            </a:r>
          </a:p>
          <a:p>
            <a:r>
              <a:rPr lang="de-DE" dirty="0" err="1"/>
              <a:t>Visit</a:t>
            </a:r>
            <a:r>
              <a:rPr lang="de-DE" dirty="0"/>
              <a:t> in </a:t>
            </a:r>
            <a:r>
              <a:rPr lang="de-DE" dirty="0" err="1"/>
              <a:t>school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179FCD5-F857-6458-1DB9-A723304E838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In </a:t>
            </a:r>
            <a:r>
              <a:rPr lang="de-DE" dirty="0" err="1"/>
              <a:t>advance</a:t>
            </a:r>
            <a:endParaRPr lang="de-DE" dirty="0"/>
          </a:p>
          <a:p>
            <a:r>
              <a:rPr lang="de-DE" dirty="0"/>
              <a:t>Internal </a:t>
            </a:r>
            <a:r>
              <a:rPr lang="de-DE" dirty="0" err="1"/>
              <a:t>workshop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kick off</a:t>
            </a:r>
          </a:p>
          <a:p>
            <a:r>
              <a:rPr lang="de-DE" dirty="0"/>
              <a:t>Training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moderators</a:t>
            </a:r>
            <a:r>
              <a:rPr lang="de-DE" dirty="0"/>
              <a:t> and host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calls</a:t>
            </a:r>
            <a:endParaRPr lang="de-DE" dirty="0"/>
          </a:p>
          <a:p>
            <a:r>
              <a:rPr lang="de-DE" dirty="0"/>
              <a:t>Lending and </a:t>
            </a:r>
            <a:r>
              <a:rPr lang="de-DE" dirty="0" err="1"/>
              <a:t>advice</a:t>
            </a:r>
            <a:r>
              <a:rPr lang="de-DE" dirty="0"/>
              <a:t> on </a:t>
            </a:r>
            <a:r>
              <a:rPr lang="de-DE" dirty="0" err="1"/>
              <a:t>experiments</a:t>
            </a:r>
            <a:r>
              <a:rPr lang="de-DE" dirty="0"/>
              <a:t> (CosMO, Cloud Chambers and Cosmic@Web)</a:t>
            </a:r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DB303F-16B2-4041-3D79-092FAC84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8349CD8-6021-1E7F-E30D-BCB010BCB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32970" r="-344" b="7401"/>
          <a:stretch/>
        </p:blipFill>
        <p:spPr>
          <a:xfrm>
            <a:off x="6091778" y="3686607"/>
            <a:ext cx="5513427" cy="269472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958D40-4911-DA9F-8C58-8C2CD9AAA8E1}"/>
              </a:ext>
            </a:extLst>
          </p:cNvPr>
          <p:cNvSpPr txBox="1"/>
          <p:nvPr/>
        </p:nvSpPr>
        <p:spPr>
          <a:xfrm>
            <a:off x="9984432" y="6040500"/>
            <a:ext cx="265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Nora Feigl, DESY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0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A008D51-7AA4-532F-308E-6D86399C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Particpants</a:t>
            </a:r>
            <a:endParaRPr lang="de-DE" dirty="0"/>
          </a:p>
        </p:txBody>
      </p: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176E82B9-B438-2736-966E-545580A6B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46411"/>
            <a:ext cx="11376024" cy="6399013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6DD6F2D-B757-916A-DCC9-56640AF9D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800" dirty="0"/>
              <a:t>98 </a:t>
            </a:r>
            <a:r>
              <a:rPr lang="de-DE" sz="1800" dirty="0" err="1"/>
              <a:t>groups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23 countries</a:t>
            </a:r>
          </a:p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42000D0-BFAD-B6F8-2437-A85C071A2EF6}"/>
              </a:ext>
            </a:extLst>
          </p:cNvPr>
          <p:cNvSpPr txBox="1"/>
          <p:nvPr/>
        </p:nvSpPr>
        <p:spPr>
          <a:xfrm>
            <a:off x="10191612" y="6045538"/>
            <a:ext cx="18810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system-ui"/>
              </a:rPr>
              <a:t>Heike Prokop, DESY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0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053DE937-E4BA-211D-5CEC-252CEAD1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 Calls 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80ABCA-A4BF-5914-3BF0-2FA1D2C4B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2B6AE9C-54A4-76B3-193C-CB2E0C459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r>
              <a:rPr lang="de-DE" dirty="0"/>
              <a:t>12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calls</a:t>
            </a:r>
            <a:r>
              <a:rPr lang="de-DE" dirty="0"/>
              <a:t>, </a:t>
            </a:r>
            <a:r>
              <a:rPr lang="de-DE" dirty="0" err="1"/>
              <a:t>about</a:t>
            </a:r>
            <a:r>
              <a:rPr lang="de-DE" dirty="0"/>
              <a:t> 700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, 51 </a:t>
            </a:r>
            <a:r>
              <a:rPr lang="de-DE" dirty="0" err="1"/>
              <a:t>groups</a:t>
            </a:r>
            <a:endParaRPr lang="de-DE" dirty="0"/>
          </a:p>
          <a:p>
            <a:r>
              <a:rPr lang="de-DE" dirty="0"/>
              <a:t>3-5 </a:t>
            </a:r>
            <a:r>
              <a:rPr lang="de-DE" dirty="0" err="1"/>
              <a:t>groups</a:t>
            </a:r>
            <a:r>
              <a:rPr lang="de-DE" dirty="0"/>
              <a:t>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slot</a:t>
            </a:r>
            <a:r>
              <a:rPr lang="de-DE" dirty="0"/>
              <a:t>, </a:t>
            </a:r>
            <a:r>
              <a:rPr lang="de-DE" dirty="0" err="1"/>
              <a:t>duration</a:t>
            </a:r>
            <a:r>
              <a:rPr lang="de-DE" dirty="0"/>
              <a:t> 45 - 60 </a:t>
            </a:r>
            <a:r>
              <a:rPr lang="de-DE" dirty="0" err="1"/>
              <a:t>minutes</a:t>
            </a:r>
            <a:endParaRPr lang="de-DE" dirty="0"/>
          </a:p>
          <a:p>
            <a:r>
              <a:rPr lang="de-DE" dirty="0"/>
              <a:t>2 </a:t>
            </a:r>
            <a:r>
              <a:rPr lang="de-DE" dirty="0" err="1"/>
              <a:t>people</a:t>
            </a:r>
            <a:r>
              <a:rPr lang="de-DE" dirty="0"/>
              <a:t> (</a:t>
            </a:r>
            <a:r>
              <a:rPr lang="de-DE" dirty="0" err="1"/>
              <a:t>moderator</a:t>
            </a:r>
            <a:r>
              <a:rPr lang="de-DE" dirty="0"/>
              <a:t> and host) </a:t>
            </a:r>
            <a:r>
              <a:rPr lang="de-DE" dirty="0" err="1"/>
              <a:t>are</a:t>
            </a:r>
            <a:r>
              <a:rPr lang="de-DE" dirty="0"/>
              <a:t> optimal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a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call</a:t>
            </a:r>
            <a:endParaRPr lang="de-DE" dirty="0"/>
          </a:p>
          <a:p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in </a:t>
            </a:r>
            <a:r>
              <a:rPr lang="de-DE" dirty="0" err="1"/>
              <a:t>organizing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ICD</a:t>
            </a:r>
          </a:p>
          <a:p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popular</a:t>
            </a:r>
            <a:r>
              <a:rPr lang="de-DE" dirty="0"/>
              <a:t> and an integral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day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B11A9FE-241F-5DD7-956E-D876D2D2E6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32856" r="480" b="2744"/>
          <a:stretch/>
        </p:blipFill>
        <p:spPr>
          <a:xfrm>
            <a:off x="6167437" y="1449389"/>
            <a:ext cx="5616576" cy="2411412"/>
          </a:xfrm>
        </p:spPr>
      </p:pic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6A8E90E8-3CEA-3E03-CD08-C27BE86BEB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" t="12515" r="493" b="23040"/>
          <a:stretch/>
        </p:blipFill>
        <p:spPr>
          <a:xfrm>
            <a:off x="6167438" y="4005263"/>
            <a:ext cx="5616576" cy="2412644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1BC97F-847A-96F7-4E2F-7EF2E59D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CAD58F2-7622-40D1-8D1B-DFBCD88B1F10}"/>
              </a:ext>
            </a:extLst>
          </p:cNvPr>
          <p:cNvSpPr txBox="1"/>
          <p:nvPr/>
        </p:nvSpPr>
        <p:spPr>
          <a:xfrm>
            <a:off x="9768408" y="6110130"/>
            <a:ext cx="265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Carolin </a:t>
            </a:r>
            <a:r>
              <a:rPr lang="de-DE" sz="1400" b="0" i="0" u="none" strike="noStrike" dirty="0" err="1">
                <a:solidFill>
                  <a:schemeClr val="bg1"/>
                </a:solidFill>
                <a:effectLst/>
              </a:rPr>
              <a:t>Gnebner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, DESY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6D27558-2941-E26A-97AE-3A01B30794E3}"/>
              </a:ext>
            </a:extLst>
          </p:cNvPr>
          <p:cNvSpPr txBox="1"/>
          <p:nvPr/>
        </p:nvSpPr>
        <p:spPr>
          <a:xfrm>
            <a:off x="9415335" y="3530582"/>
            <a:ext cx="265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Susann </a:t>
            </a:r>
            <a:r>
              <a:rPr lang="de-DE" sz="1400" b="0" i="0" u="none" strike="noStrike" dirty="0" err="1">
                <a:solidFill>
                  <a:schemeClr val="bg1"/>
                </a:solidFill>
                <a:effectLst/>
              </a:rPr>
              <a:t>Niedworok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, DESY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6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053DE937-E4BA-211D-5CEC-252CEAD1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 Calls 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80ABCA-A4BF-5914-3BF0-2FA1D2C4B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22B6AE9C-54A4-76B3-193C-CB2E0C459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r>
              <a:rPr lang="de-DE" dirty="0"/>
              <a:t>at online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everyone</a:t>
            </a:r>
            <a:r>
              <a:rPr lang="de-DE" dirty="0"/>
              <a:t> </a:t>
            </a:r>
            <a:r>
              <a:rPr lang="de-DE" dirty="0" err="1"/>
              <a:t>comes</a:t>
            </a:r>
            <a:r>
              <a:rPr lang="de-DE" dirty="0"/>
              <a:t> </a:t>
            </a:r>
            <a:r>
              <a:rPr lang="de-DE" dirty="0" err="1"/>
              <a:t>individually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call</a:t>
            </a:r>
            <a:endParaRPr lang="de-DE" dirty="0"/>
          </a:p>
          <a:p>
            <a:pPr lvl="1"/>
            <a:r>
              <a:rPr lang="de-DE" dirty="0" err="1"/>
              <a:t>feeling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heard</a:t>
            </a:r>
            <a:r>
              <a:rPr lang="de-DE" dirty="0"/>
              <a:t> 8 </a:t>
            </a:r>
            <a:r>
              <a:rPr lang="de-DE" dirty="0" err="1"/>
              <a:t>presentations</a:t>
            </a:r>
            <a:r>
              <a:rPr lang="de-DE" dirty="0"/>
              <a:t>, </a:t>
            </a:r>
            <a:r>
              <a:rPr lang="de-DE" dirty="0" err="1"/>
              <a:t>although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different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time</a:t>
            </a:r>
          </a:p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evening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in </a:t>
            </a:r>
            <a:r>
              <a:rPr lang="de-DE" dirty="0" err="1"/>
              <a:t>call</a:t>
            </a:r>
            <a:endParaRPr lang="de-DE" dirty="0"/>
          </a:p>
          <a:p>
            <a:pPr lvl="1"/>
            <a:r>
              <a:rPr lang="de-DE" dirty="0" err="1"/>
              <a:t>feeling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</a:t>
            </a:r>
            <a:r>
              <a:rPr lang="de-DE" dirty="0" err="1"/>
              <a:t>missing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evening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call</a:t>
            </a:r>
            <a:endParaRPr lang="de-DE" dirty="0"/>
          </a:p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dial</a:t>
            </a:r>
            <a:r>
              <a:rPr lang="de-DE" dirty="0"/>
              <a:t> in </a:t>
            </a:r>
            <a:r>
              <a:rPr lang="de-DE" dirty="0" err="1"/>
              <a:t>to</a:t>
            </a:r>
            <a:r>
              <a:rPr lang="de-DE" dirty="0"/>
              <a:t> Zoom </a:t>
            </a:r>
            <a:r>
              <a:rPr lang="de-DE" dirty="0" err="1"/>
              <a:t>rooms</a:t>
            </a:r>
            <a:r>
              <a:rPr lang="de-DE" dirty="0"/>
              <a:t> at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apparently</a:t>
            </a:r>
            <a:endParaRPr lang="de-DE" dirty="0"/>
          </a:p>
          <a:p>
            <a:pPr lvl="1"/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individual </a:t>
            </a:r>
            <a:r>
              <a:rPr lang="de-DE" dirty="0" err="1"/>
              <a:t>sessions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calls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before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1BC97F-847A-96F7-4E2F-7EF2E59D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552E121-B380-B764-D96E-67616AACE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/>
          <a:stretch/>
        </p:blipFill>
        <p:spPr>
          <a:xfrm>
            <a:off x="8132134" y="831232"/>
            <a:ext cx="3232202" cy="2558817"/>
          </a:xfrm>
          <a:prstGeom prst="rect">
            <a:avLst/>
          </a:prstGeom>
        </p:spPr>
      </p:pic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2DB07547-466A-4E2A-D125-C39C950530F2}"/>
              </a:ext>
            </a:extLst>
          </p:cNvPr>
          <p:cNvSpPr txBox="1">
            <a:spLocks/>
          </p:cNvSpPr>
          <p:nvPr/>
        </p:nvSpPr>
        <p:spPr>
          <a:xfrm>
            <a:off x="8340619" y="3407253"/>
            <a:ext cx="3023717" cy="405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400" dirty="0"/>
              <a:t>© American School „</a:t>
            </a:r>
            <a:r>
              <a:rPr lang="de-DE" sz="1400" dirty="0" err="1"/>
              <a:t>Winamac</a:t>
            </a:r>
            <a:r>
              <a:rPr lang="de-DE" sz="1400" dirty="0"/>
              <a:t> Community High School “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4D55328-1BBD-D890-D1BA-F14745653150}"/>
              </a:ext>
            </a:extLst>
          </p:cNvPr>
          <p:cNvSpPr txBox="1">
            <a:spLocks/>
          </p:cNvSpPr>
          <p:nvPr/>
        </p:nvSpPr>
        <p:spPr>
          <a:xfrm>
            <a:off x="5747761" y="6332572"/>
            <a:ext cx="5616575" cy="24543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de-DE" sz="1400"/>
              <a:t>© Elisabetta Bissaldi, INFN/OCRA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de-DE"/>
          </a:p>
          <a:p>
            <a:pPr marL="0" indent="0" algn="r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16" name="Bildplatzhalter 12">
            <a:extLst>
              <a:ext uri="{FF2B5EF4-FFF2-40B4-BE49-F238E27FC236}">
                <a16:creationId xmlns:a16="http://schemas.microsoft.com/office/drawing/2014/main" id="{E57FB79F-F10A-581C-F80F-79E7A31ACD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474"/>
          <a:stretch/>
        </p:blipFill>
        <p:spPr>
          <a:xfrm>
            <a:off x="7332507" y="4043983"/>
            <a:ext cx="4031829" cy="2210640"/>
          </a:xfrm>
        </p:spPr>
      </p:pic>
    </p:spTree>
    <p:extLst>
      <p:ext uri="{BB962C8B-B14F-4D97-AF65-F5344CB8AC3E}">
        <p14:creationId xmlns:p14="http://schemas.microsoft.com/office/powerpoint/2010/main" val="173388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4C004703-B5D8-4CFC-C76E-5BEB0B4B3F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07368" y="1406427"/>
            <a:ext cx="5336439" cy="5010249"/>
          </a:xfrm>
        </p:spPr>
        <p:txBody>
          <a:bodyPr/>
          <a:lstStyle/>
          <a:p>
            <a:r>
              <a:rPr lang="de-DE" dirty="0"/>
              <a:t>Live stream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38 </a:t>
            </a:r>
            <a:r>
              <a:rPr lang="de-DE" dirty="0" err="1"/>
              <a:t>visits</a:t>
            </a:r>
            <a:endParaRPr lang="de-DE" dirty="0"/>
          </a:p>
          <a:p>
            <a:r>
              <a:rPr lang="de-DE" dirty="0"/>
              <a:t>on </a:t>
            </a:r>
            <a:r>
              <a:rPr lang="de-DE" dirty="0" err="1"/>
              <a:t>website</a:t>
            </a:r>
            <a:r>
              <a:rPr lang="de-DE" dirty="0"/>
              <a:t> 90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/>
              <a:t>peak</a:t>
            </a:r>
            <a:endParaRPr lang="de-DE" dirty="0"/>
          </a:p>
          <a:p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was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used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117A01-C88C-44F6-524A-679B40BC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Live Stream and Webseite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4A2A88-C88A-8C80-5D00-86F8D06EC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0CD6CC9-21A2-A627-E903-B5B399569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43807" y="1340768"/>
            <a:ext cx="2728457" cy="5010150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297908-36A1-C634-067D-26B66FB4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9BB114-7C73-5B44-F2BB-EF9B1199A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/>
          <a:stretch/>
        </p:blipFill>
        <p:spPr>
          <a:xfrm rot="5400000">
            <a:off x="7757835" y="2291393"/>
            <a:ext cx="4951144" cy="315712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3B798FD-7AF4-6A94-6AA4-996F2B6A1A9E}"/>
              </a:ext>
            </a:extLst>
          </p:cNvPr>
          <p:cNvSpPr txBox="1"/>
          <p:nvPr/>
        </p:nvSpPr>
        <p:spPr>
          <a:xfrm>
            <a:off x="9768408" y="6021288"/>
            <a:ext cx="265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Heike </a:t>
            </a:r>
            <a:r>
              <a:rPr lang="de-DE" sz="1400" b="0" i="0" u="none" strike="noStrike" dirty="0" err="1">
                <a:solidFill>
                  <a:schemeClr val="bg1"/>
                </a:solidFill>
                <a:effectLst/>
              </a:rPr>
              <a:t>Prokoph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</a:rPr>
              <a:t>, DESY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9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03547662-116D-D1F2-474F-E5156A2F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Welcome Call </a:t>
            </a:r>
            <a:br>
              <a:rPr lang="de-DE" dirty="0"/>
            </a:b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2561FBB-2102-5F57-A1FE-2C8C2F022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7800C568-9202-8808-FD65-829F50C9A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5" y="1270396"/>
            <a:ext cx="5616575" cy="3510359"/>
          </a:xfrm>
        </p:spPr>
      </p:pic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7260E2EB-4BE8-1E14-5720-71DF5C0F95C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guest</a:t>
            </a:r>
            <a:r>
              <a:rPr lang="de-DE" dirty="0"/>
              <a:t>: Dr. Becky, Oxford University</a:t>
            </a:r>
          </a:p>
          <a:p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on YouTube</a:t>
            </a:r>
          </a:p>
          <a:p>
            <a:r>
              <a:rPr lang="de-DE" dirty="0"/>
              <a:t>180 </a:t>
            </a:r>
            <a:r>
              <a:rPr lang="de-DE" dirty="0" err="1"/>
              <a:t>views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after </a:t>
            </a:r>
            <a:r>
              <a:rPr lang="de-DE" dirty="0" err="1"/>
              <a:t>event</a:t>
            </a:r>
            <a:r>
              <a:rPr lang="de-DE" dirty="0"/>
              <a:t> 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: last </a:t>
            </a:r>
            <a:r>
              <a:rPr lang="de-DE" dirty="0" err="1"/>
              <a:t>year</a:t>
            </a:r>
            <a:r>
              <a:rPr lang="de-DE" dirty="0"/>
              <a:t>: 152)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: </a:t>
            </a:r>
            <a:r>
              <a:rPr lang="de-DE" dirty="0" err="1"/>
              <a:t>video</a:t>
            </a:r>
            <a:r>
              <a:rPr lang="de-DE" dirty="0"/>
              <a:t> on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10th </a:t>
            </a:r>
            <a:r>
              <a:rPr lang="de-DE" dirty="0" err="1"/>
              <a:t>anniversary</a:t>
            </a:r>
            <a:r>
              <a:rPr lang="de-DE" dirty="0"/>
              <a:t>: 980 </a:t>
            </a:r>
            <a:r>
              <a:rPr lang="de-DE" dirty="0" err="1"/>
              <a:t>views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55F76C-9304-4F69-87E9-BD3B9094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Präsentationstitel | Vorname Name, Datum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456829387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de_2022" id="{D1174442-6C47-B240-B971-BC0F8067D7F6}" vid="{91FF50A0-7A87-324D-8056-6AC46830970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669</Words>
  <Application>Microsoft Macintosh PowerPoint</Application>
  <PresentationFormat>Breitbild</PresentationFormat>
  <Paragraphs>90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system-ui</vt:lpstr>
      <vt:lpstr>DESY</vt:lpstr>
      <vt:lpstr>Cosmic Outreach at  DESY, Zeuthen</vt:lpstr>
      <vt:lpstr>Summary  International Cosmic Day 2022 </vt:lpstr>
      <vt:lpstr>About the team</vt:lpstr>
      <vt:lpstr>What took place?</vt:lpstr>
      <vt:lpstr>Particpants</vt:lpstr>
      <vt:lpstr>Video Calls  </vt:lpstr>
      <vt:lpstr>Video Calls  </vt:lpstr>
      <vt:lpstr>Live Stream and Webseite</vt:lpstr>
      <vt:lpstr>Welcome Call  </vt:lpstr>
      <vt:lpstr>Kahoot Quiz 2022</vt:lpstr>
      <vt:lpstr>CosmicLab</vt:lpstr>
      <vt:lpstr>Goals for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Titel</dc:title>
  <dc:creator>Carolin Schwerdt</dc:creator>
  <cp:lastModifiedBy>Carolin Schwerdt</cp:lastModifiedBy>
  <cp:revision>17</cp:revision>
  <dcterms:created xsi:type="dcterms:W3CDTF">2022-11-22T17:03:49Z</dcterms:created>
  <dcterms:modified xsi:type="dcterms:W3CDTF">2023-05-08T12:57:46Z</dcterms:modified>
</cp:coreProperties>
</file>