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C09975-9901-4C30-AC85-11AB3D43F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CF81FD0-8A26-40E0-A7A6-F90C31B95A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03AA4E-1A0F-43FA-9973-783680226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EA2E-65C1-45BE-A731-41A60BCEDFA3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65650D-E18D-4CF4-AAC4-1A21E5D92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D1405F-5CE5-4671-9363-E26533F81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AA6C-91A9-4F86-9E5B-6EB9D85A08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9063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5AD714-C240-421B-9A51-B1B147961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A27C513-36B4-409A-976B-52A0F8759E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CDED1C-8BC6-4558-871F-ADF7033E7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EA2E-65C1-45BE-A731-41A60BCEDFA3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26E758-B32F-4738-B2E5-6C4AA7B30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43304A-5D85-4AB7-B58C-B6528C4A1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AA6C-91A9-4F86-9E5B-6EB9D85A08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0871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F22CBFE-1299-4D08-9490-01EAB89AD6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EDA107E-167B-4813-A5C5-735FFCDD14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F562A0-0618-4D9B-A0F0-0E18AD9C8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EA2E-65C1-45BE-A731-41A60BCEDFA3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39A950-52AD-46C1-86F3-20373CB13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61DA7F-76FA-4619-9A5D-F26AEE7EA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AA6C-91A9-4F86-9E5B-6EB9D85A08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5615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144FFD-F40D-4049-90BD-FA26A180C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82D463-DE18-4511-905E-F1E7671EB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08C8F1-55AA-49A5-844F-0FB1A64E2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EA2E-65C1-45BE-A731-41A60BCEDFA3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751C91D-6F5B-4674-BD96-DBF7A5938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88353D-5088-4F7C-9EFB-9067B09C3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AA6C-91A9-4F86-9E5B-6EB9D85A08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3457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03EE99-63EC-47A1-8D0C-ADEFC9B0F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DA6E03E-AF6A-42FD-8DFD-D1467A2122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C0601CF-2110-4C6A-A8FA-F859A5D82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EA2E-65C1-45BE-A731-41A60BCEDFA3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4D9E161-88D1-45DA-B94F-23FEEC7A8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3A93C1-79A0-4289-BECB-332A0485F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AA6C-91A9-4F86-9E5B-6EB9D85A08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6844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43A0CF-2B58-4652-B3D3-DC788EEEA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97575F-A256-404C-853D-F513DDC937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BE677C9-E852-459D-ABAB-4DB82EF116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549D520-463F-4248-A29B-B3FE7009B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EA2E-65C1-45BE-A731-41A60BCEDFA3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19C163C-A284-41B5-AE93-622DD0FFE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B07BDD7-8F3B-4638-8D56-6F6521310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AA6C-91A9-4F86-9E5B-6EB9D85A08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8177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D41AF2-EC73-4F1B-895B-224D353C7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F69CBE3-EE18-4DA8-A87F-9E7C2A050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78142AC-805D-495B-9485-42AA93E34D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AB1E4F8-8A01-40E8-9229-2B9867EDD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409E6C3-28B8-4DEC-81EE-4CF70A1D29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01C26C4-F812-405C-B306-8F3F7138C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EA2E-65C1-45BE-A731-41A60BCEDFA3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E40D330-26C5-4826-ACD9-01CB2F426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B6509BB-6780-4540-ACE4-D0AB5FDB8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AA6C-91A9-4F86-9E5B-6EB9D85A08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7418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7A86A3-C343-4822-A5C7-AB1A3C02E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8D9D784-56E1-41B8-A9CB-A19126D85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EA2E-65C1-45BE-A731-41A60BCEDFA3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26B9016-2C87-490E-9BFA-120CFA2D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C19F3E7-204E-4220-945A-FB44D4166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AA6C-91A9-4F86-9E5B-6EB9D85A08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0636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E261BC9-1A74-43AA-B9E6-096199149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EA2E-65C1-45BE-A731-41A60BCEDFA3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DA7C75E-CAE9-4B44-8A36-E26983209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4746D2-CBF0-43B0-973E-288443BD5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AA6C-91A9-4F86-9E5B-6EB9D85A08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3340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7B5336-6BD1-47FA-AD30-F8A0400D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AA5442-DA4A-4FFC-8F0C-E614ABB0E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0F034C6-0B35-4F03-99F2-CDE7E1081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CA0B2C8-BFE8-484E-9B74-04B8EAF87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EA2E-65C1-45BE-A731-41A60BCEDFA3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DD8DC32-3E25-47DF-AD18-EEB6AC27B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1F52A86-4322-4353-9A55-98FFBBC61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AA6C-91A9-4F86-9E5B-6EB9D85A08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9065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F8F60D-C824-412B-9577-C66F1F8D1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D872DB2-A861-4765-AFDB-A59F473A17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9A5D491-57C1-4ACA-9596-DA4F4EE84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5203B5B-0473-4B88-A448-D10C9DE42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EA2E-65C1-45BE-A731-41A60BCEDFA3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F007194-F119-4319-92A8-6AF453508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8AF84FA-CBDF-480B-BF42-3063451CD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AA6C-91A9-4F86-9E5B-6EB9D85A08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429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C54B2CA-1290-4112-B773-E9C21F808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A1D1EF3-734D-40EF-BDB3-6B5F561068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7D5F69-FA28-4135-AE8A-E9D857383C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5EA2E-65C1-45BE-A731-41A60BCEDFA3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21F00FF-4312-4368-90ED-26B7EFDA04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D929BE-9BF7-4978-9BFA-1AB3FBDEBF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8AA6C-91A9-4F86-9E5B-6EB9D85A08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8965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38C7A7-F712-44F6-B264-733CC8DD9F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2</a:t>
            </a:r>
            <a:r>
              <a:rPr lang="de-DE" baseline="30000" dirty="0"/>
              <a:t>nd</a:t>
            </a:r>
            <a:r>
              <a:rPr lang="de-DE" dirty="0"/>
              <a:t> NOVALIS Workshop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248F2B2-EFF8-4668-BD7F-EE28131191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W. Hillert</a:t>
            </a:r>
          </a:p>
          <a:p>
            <a:r>
              <a:rPr lang="de-DE" dirty="0"/>
              <a:t>02.06.2023</a:t>
            </a:r>
          </a:p>
        </p:txBody>
      </p:sp>
      <p:pic>
        <p:nvPicPr>
          <p:cNvPr id="1026" name="Picture 2" descr="Novalis – Wikipedia">
            <a:extLst>
              <a:ext uri="{FF2B5EF4-FFF2-40B4-BE49-F238E27FC236}">
                <a16:creationId xmlns:a16="http://schemas.microsoft.com/office/drawing/2014/main" id="{3CB6FCAB-8A93-4E04-AB9B-3D4D143422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827" y="372702"/>
            <a:ext cx="1736345" cy="212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AA62A4A9-50A4-4490-AC21-9F196A224BC6}"/>
              </a:ext>
            </a:extLst>
          </p:cNvPr>
          <p:cNvSpPr/>
          <p:nvPr/>
        </p:nvSpPr>
        <p:spPr>
          <a:xfrm>
            <a:off x="2595416" y="5089306"/>
            <a:ext cx="70011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i="1" dirty="0"/>
              <a:t>Wenn die Theorie auf die Erfahrung warten sollte, käme sie nie zustande.</a:t>
            </a:r>
          </a:p>
          <a:p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4251439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6FBDC54B-7319-4D0D-83F6-A37AEF1B95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603" t="28822" r="21212" b="7963"/>
          <a:stretch/>
        </p:blipFill>
        <p:spPr>
          <a:xfrm>
            <a:off x="2322945" y="1613189"/>
            <a:ext cx="7546109" cy="4953783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3754BA1-01C9-492D-BECC-B525107EE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Infos </a:t>
            </a:r>
            <a:r>
              <a:rPr lang="de-DE" dirty="0" err="1"/>
              <a:t>for</a:t>
            </a:r>
            <a:r>
              <a:rPr lang="de-DE" dirty="0"/>
              <a:t> Today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609C48-80F0-4894-9D51-2624F74E4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8617" y="5708072"/>
            <a:ext cx="2706256" cy="498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de-DE" sz="2000" dirty="0"/>
              <a:t>Who </a:t>
            </a: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interested</a:t>
            </a:r>
            <a:r>
              <a:rPr lang="de-DE" sz="2000" dirty="0"/>
              <a:t>?</a:t>
            </a: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DB99EF79-0D62-47A2-9FB7-CDE4B4D53892}"/>
              </a:ext>
            </a:extLst>
          </p:cNvPr>
          <p:cNvSpPr txBox="1">
            <a:spLocks/>
          </p:cNvSpPr>
          <p:nvPr/>
        </p:nvSpPr>
        <p:spPr>
          <a:xfrm>
            <a:off x="4068617" y="4906744"/>
            <a:ext cx="3011056" cy="4984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de-DE" sz="2000" dirty="0" err="1"/>
              <a:t>Two</a:t>
            </a:r>
            <a:r>
              <a:rPr lang="de-DE" sz="2000" dirty="0"/>
              <a:t> </a:t>
            </a:r>
            <a:r>
              <a:rPr lang="de-DE" sz="2000" dirty="0" err="1"/>
              <a:t>locations</a:t>
            </a:r>
            <a:r>
              <a:rPr lang="de-DE" sz="2000" dirty="0"/>
              <a:t> possible</a:t>
            </a:r>
          </a:p>
        </p:txBody>
      </p:sp>
    </p:spTree>
    <p:extLst>
      <p:ext uri="{BB962C8B-B14F-4D97-AF65-F5344CB8AC3E}">
        <p14:creationId xmlns:p14="http://schemas.microsoft.com/office/powerpoint/2010/main" val="870060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0FB124-81B5-44CE-B761-59C47352F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canteenas possible 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DBB7D35-5BC1-40A1-896E-EABEC4189F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142" t="24652" r="50842" b="25355"/>
          <a:stretch/>
        </p:blipFill>
        <p:spPr>
          <a:xfrm>
            <a:off x="1896916" y="1873218"/>
            <a:ext cx="2890983" cy="257961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8A010DEE-77B4-4CE0-A4A2-E2209F0F4E7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954" t="21818" r="53462" b="5948"/>
          <a:stretch/>
        </p:blipFill>
        <p:spPr>
          <a:xfrm>
            <a:off x="8093363" y="1873217"/>
            <a:ext cx="3756891" cy="490422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90CD770A-DE6C-4F6E-BCB4-BB00A6B67AED}"/>
              </a:ext>
            </a:extLst>
          </p:cNvPr>
          <p:cNvSpPr txBox="1"/>
          <p:nvPr/>
        </p:nvSpPr>
        <p:spPr>
          <a:xfrm>
            <a:off x="341745" y="1870780"/>
            <a:ext cx="1555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CFEL </a:t>
            </a:r>
            <a:r>
              <a:rPr lang="de-DE" b="1" dirty="0" err="1"/>
              <a:t>Canteen</a:t>
            </a:r>
            <a:r>
              <a:rPr lang="de-DE" b="1" dirty="0"/>
              <a:t>:</a:t>
            </a:r>
          </a:p>
          <a:p>
            <a:r>
              <a:rPr lang="de-DE" b="1" dirty="0"/>
              <a:t>in-house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533F2C6-C621-4CED-9508-32A6917119D2}"/>
              </a:ext>
            </a:extLst>
          </p:cNvPr>
          <p:cNvSpPr txBox="1"/>
          <p:nvPr/>
        </p:nvSpPr>
        <p:spPr>
          <a:xfrm>
            <a:off x="6400800" y="1928085"/>
            <a:ext cx="1948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DESY </a:t>
            </a:r>
            <a:r>
              <a:rPr lang="de-DE" b="1" dirty="0" err="1"/>
              <a:t>Canteen</a:t>
            </a:r>
            <a:r>
              <a:rPr lang="de-DE" b="1" dirty="0"/>
              <a:t>:</a:t>
            </a:r>
          </a:p>
          <a:p>
            <a:r>
              <a:rPr lang="de-DE" b="1" dirty="0" err="1"/>
              <a:t>Bldg</a:t>
            </a:r>
            <a:r>
              <a:rPr lang="de-DE" b="1" dirty="0"/>
              <a:t>. 9 </a:t>
            </a:r>
          </a:p>
        </p:txBody>
      </p:sp>
    </p:spTree>
    <p:extLst>
      <p:ext uri="{BB962C8B-B14F-4D97-AF65-F5344CB8AC3E}">
        <p14:creationId xmlns:p14="http://schemas.microsoft.com/office/powerpoint/2010/main" val="1002534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010254-86D9-4568-ABD4-2D547AAC9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Our</a:t>
            </a:r>
            <a:r>
              <a:rPr lang="de-DE" dirty="0"/>
              <a:t> Milestones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next</a:t>
            </a:r>
            <a:r>
              <a:rPr lang="de-DE" dirty="0"/>
              <a:t> report in 2024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B9E5DE3-2EC0-43C3-BC37-9E28BDDB48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276" t="14276" r="15825" b="9930"/>
          <a:stretch/>
        </p:blipFill>
        <p:spPr>
          <a:xfrm>
            <a:off x="184726" y="1402339"/>
            <a:ext cx="7121237" cy="5197909"/>
          </a:xfrm>
          <a:prstGeom prst="rect">
            <a:avLst/>
          </a:prstGeom>
        </p:spPr>
      </p:pic>
      <p:pic>
        <p:nvPicPr>
          <p:cNvPr id="2050" name="Picture 2" descr="Grüner Haken Haken Vektor Icon Für Kontrollkästchen Markersymbol Stock  Vektor Art und mehr Bilder von Häkchen - Schriftsymbol - iStock">
            <a:extLst>
              <a:ext uri="{FF2B5EF4-FFF2-40B4-BE49-F238E27FC236}">
                <a16:creationId xmlns:a16="http://schemas.microsoft.com/office/drawing/2014/main" id="{10A689FD-1653-40E1-8525-4ADCFD1F46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4" t="21241" r="23934" b="22514"/>
          <a:stretch/>
        </p:blipFill>
        <p:spPr bwMode="auto">
          <a:xfrm>
            <a:off x="7208982" y="2027381"/>
            <a:ext cx="193964" cy="217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Grüner Haken Haken Vektor Icon Für Kontrollkästchen Markersymbol Stock  Vektor Art und mehr Bilder von Häkchen - Schriftsymbol - iStock">
            <a:extLst>
              <a:ext uri="{FF2B5EF4-FFF2-40B4-BE49-F238E27FC236}">
                <a16:creationId xmlns:a16="http://schemas.microsoft.com/office/drawing/2014/main" id="{40B8CEA3-D2D5-49DE-9F37-54FC5F7CDA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4" t="21241" r="23934" b="22514"/>
          <a:stretch/>
        </p:blipFill>
        <p:spPr bwMode="auto">
          <a:xfrm>
            <a:off x="7208982" y="2311831"/>
            <a:ext cx="193964" cy="217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Grüner Haken Haken Vektor Icon Für Kontrollkästchen Markersymbol Stock  Vektor Art und mehr Bilder von Häkchen - Schriftsymbol - iStock">
            <a:extLst>
              <a:ext uri="{FF2B5EF4-FFF2-40B4-BE49-F238E27FC236}">
                <a16:creationId xmlns:a16="http://schemas.microsoft.com/office/drawing/2014/main" id="{F60B8C57-4166-4ABB-A2FD-203E1A0D32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4" t="21241" r="23934" b="22514"/>
          <a:stretch/>
        </p:blipFill>
        <p:spPr bwMode="auto">
          <a:xfrm>
            <a:off x="7208982" y="2581130"/>
            <a:ext cx="193964" cy="217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853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Breitbild</PresentationFormat>
  <Paragraphs>13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2nd NOVALIS Workshop</vt:lpstr>
      <vt:lpstr>Infos for Today</vt:lpstr>
      <vt:lpstr>Two canteenas possible </vt:lpstr>
      <vt:lpstr>Our Milestones for the next report in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2nd NOVALIS Workshop</dc:title>
  <dc:creator>Wenskat, Marc</dc:creator>
  <cp:lastModifiedBy>Wenskat, Marc</cp:lastModifiedBy>
  <cp:revision>16</cp:revision>
  <dcterms:created xsi:type="dcterms:W3CDTF">2023-05-31T18:41:36Z</dcterms:created>
  <dcterms:modified xsi:type="dcterms:W3CDTF">2023-05-31T19:10:02Z</dcterms:modified>
</cp:coreProperties>
</file>