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slides/slide1.xml" ContentType="application/vnd.openxmlformats-officedocument.presentationml.slide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0691812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1"/>
          <p:cNvSpPr/>
          <p:nvPr/>
        </p:nvSpPr>
        <p:spPr>
          <a:xfrm>
            <a:off x="1463760" y="2201400"/>
            <a:ext cx="7473240" cy="102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ctr">
              <a:lnSpc>
                <a:spcPct val="9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Calibri Light"/>
                <a:ea typeface="DejaVu Sans"/>
              </a:rPr>
              <a:t>TB22 data analysis</a:t>
            </a:r>
            <a:br/>
            <a:r>
              <a:rPr b="1" lang="en-GB" sz="3200" spc="-1" strike="noStrike">
                <a:solidFill>
                  <a:srgbClr val="000000"/>
                </a:solidFill>
                <a:latin typeface="Calibri Light"/>
                <a:ea typeface="DejaVu Sans"/>
              </a:rPr>
              <a:t>MPV distribution for Si and GaAs sensors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77" name="Subtitle 2"/>
          <p:cNvSpPr/>
          <p:nvPr/>
        </p:nvSpPr>
        <p:spPr>
          <a:xfrm>
            <a:off x="1603800" y="3952800"/>
            <a:ext cx="7473240" cy="1641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"/>
          <p:cNvSpPr/>
          <p:nvPr/>
        </p:nvSpPr>
        <p:spPr>
          <a:xfrm>
            <a:off x="613080" y="575640"/>
            <a:ext cx="304452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Slim run - Calice75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3240" y="1156680"/>
            <a:ext cx="10691280" cy="5701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5486400" y="3886200"/>
            <a:ext cx="5029200" cy="3429720"/>
          </a:xfrm>
          <a:prstGeom prst="rect">
            <a:avLst/>
          </a:prstGeom>
          <a:ln w="0">
            <a:noFill/>
          </a:ln>
        </p:spPr>
      </p:pic>
      <p:grpSp>
        <p:nvGrpSpPr>
          <p:cNvPr id="81" name=""/>
          <p:cNvGrpSpPr/>
          <p:nvPr/>
        </p:nvGrpSpPr>
        <p:grpSpPr>
          <a:xfrm>
            <a:off x="0" y="61560"/>
            <a:ext cx="5257800" cy="3596040"/>
            <a:chOff x="0" y="61560"/>
            <a:chExt cx="5257800" cy="3596040"/>
          </a:xfrm>
        </p:grpSpPr>
        <p:pic>
          <p:nvPicPr>
            <p:cNvPr id="82" name="" descr=""/>
            <p:cNvPicPr/>
            <p:nvPr/>
          </p:nvPicPr>
          <p:blipFill>
            <a:blip r:embed="rId2"/>
            <a:stretch/>
          </p:blipFill>
          <p:spPr>
            <a:xfrm>
              <a:off x="0" y="61560"/>
              <a:ext cx="5257800" cy="35960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83" name=""/>
            <p:cNvSpPr txBox="1"/>
            <p:nvPr/>
          </p:nvSpPr>
          <p:spPr>
            <a:xfrm>
              <a:off x="1111320" y="496800"/>
              <a:ext cx="1113120" cy="307440"/>
            </a:xfrm>
            <a:prstGeom prst="rect">
              <a:avLst/>
            </a:prstGeom>
            <a:noFill/>
            <a:ln w="0">
              <a:noFill/>
            </a:ln>
          </p:spPr>
          <p:txBody>
            <a:bodyPr lIns="90000" rIns="90000" tIns="45000" bIns="45000">
              <a:noAutofit/>
            </a:bodyPr>
            <a:p>
              <a:r>
                <a:rPr b="0" lang="en-US" sz="1000" spc="-1" strike="noStrike">
                  <a:latin typeface="Arial"/>
                </a:rPr>
                <a:t>X:Y == 2:1</a:t>
              </a:r>
              <a:endParaRPr b="0" lang="en-US" sz="1000" spc="-1" strike="noStrike">
                <a:latin typeface="Arial"/>
              </a:endParaRPr>
            </a:p>
          </p:txBody>
        </p:sp>
      </p:grpSp>
      <p:pic>
        <p:nvPicPr>
          <p:cNvPr id="84" name="" descr=""/>
          <p:cNvPicPr/>
          <p:nvPr/>
        </p:nvPicPr>
        <p:blipFill>
          <a:blip r:embed="rId3"/>
          <a:stretch/>
        </p:blipFill>
        <p:spPr>
          <a:xfrm>
            <a:off x="0" y="4114800"/>
            <a:ext cx="5572800" cy="2971800"/>
          </a:xfrm>
          <a:prstGeom prst="rect">
            <a:avLst/>
          </a:prstGeom>
          <a:ln w="0">
            <a:noFill/>
          </a:ln>
        </p:spPr>
      </p:pic>
      <p:pic>
        <p:nvPicPr>
          <p:cNvPr id="85" name="" descr=""/>
          <p:cNvPicPr/>
          <p:nvPr/>
        </p:nvPicPr>
        <p:blipFill>
          <a:blip r:embed="rId4"/>
          <a:stretch/>
        </p:blipFill>
        <p:spPr>
          <a:xfrm>
            <a:off x="5486760" y="0"/>
            <a:ext cx="5028840" cy="3429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" descr=""/>
          <p:cNvPicPr/>
          <p:nvPr/>
        </p:nvPicPr>
        <p:blipFill>
          <a:blip r:embed="rId1"/>
          <a:stretch/>
        </p:blipFill>
        <p:spPr>
          <a:xfrm>
            <a:off x="55080" y="1060560"/>
            <a:ext cx="10460520" cy="5360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" descr=""/>
          <p:cNvPicPr/>
          <p:nvPr/>
        </p:nvPicPr>
        <p:blipFill>
          <a:blip r:embed="rId1"/>
          <a:stretch/>
        </p:blipFill>
        <p:spPr>
          <a:xfrm>
            <a:off x="55080" y="1178640"/>
            <a:ext cx="10460520" cy="5361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Box 5_2"/>
          <p:cNvSpPr/>
          <p:nvPr/>
        </p:nvSpPr>
        <p:spPr>
          <a:xfrm>
            <a:off x="914400" y="228600"/>
            <a:ext cx="89136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MPV of signal distribution for C75 Si sensor at 5 GeV electron beam. 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89" name="" descr=""/>
          <p:cNvPicPr/>
          <p:nvPr/>
        </p:nvPicPr>
        <p:blipFill>
          <a:blip r:embed="rId1"/>
          <a:stretch/>
        </p:blipFill>
        <p:spPr>
          <a:xfrm>
            <a:off x="85680" y="1037160"/>
            <a:ext cx="10465920" cy="5363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" descr=""/>
          <p:cNvPicPr/>
          <p:nvPr/>
        </p:nvPicPr>
        <p:blipFill>
          <a:blip r:embed="rId1"/>
          <a:stretch/>
        </p:blipFill>
        <p:spPr>
          <a:xfrm>
            <a:off x="228600" y="24840"/>
            <a:ext cx="5943600" cy="3849120"/>
          </a:xfrm>
          <a:prstGeom prst="rect">
            <a:avLst/>
          </a:prstGeom>
          <a:ln w="0">
            <a:noFill/>
          </a:ln>
        </p:spPr>
      </p:pic>
      <p:pic>
        <p:nvPicPr>
          <p:cNvPr id="91" name="" descr=""/>
          <p:cNvPicPr/>
          <p:nvPr/>
        </p:nvPicPr>
        <p:blipFill>
          <a:blip r:embed="rId2"/>
          <a:srcRect l="6966" t="0" r="8660" b="0"/>
          <a:stretch/>
        </p:blipFill>
        <p:spPr>
          <a:xfrm>
            <a:off x="4390200" y="3642840"/>
            <a:ext cx="6171840" cy="3900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</TotalTime>
  <Application>LibreOffice/7.1.8.1$Linux_X86_64 LibreOffice_project/10$Build-1</Application>
  <AppVersion>15.0000</AppVersion>
  <Words>659</Words>
  <Paragraphs>517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2022-02-28T10:20:28Z</dcterms:created>
  <dc:creator>Oana</dc:creator>
  <dc:description/>
  <dc:language>en-US</dc:language>
  <cp:lastModifiedBy/>
  <cp:lastPrinted>2023-02-28T12:04:37Z</cp:lastPrinted>
  <dcterms:modified xsi:type="dcterms:W3CDTF">2023-05-03T14:51:38Z</dcterms:modified>
  <cp:revision>87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5</vt:i4>
  </property>
</Properties>
</file>