
<file path=[Content_Types].xml><?xml version="1.0" encoding="utf-8"?>
<Types xmlns="http://schemas.openxmlformats.org/package/2006/content-types">
  <Default Extension="emf" ContentType="image/x-em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</p:sldIdLst>
  <p:sldSz cx="12192000" cy="6858000"/>
  <p:notesSz cx="12192000" cy="6858000"/>
  <p:defaultTextStyle>
    <a:lvl1pPr marL="0" marR="0" indent="0" algn="l" defTabSz="914400">
      <a:lnSpc>
        <a:spcPct val="100000"/>
      </a:lnSpc>
      <a:spcBef>
        <a:spcPts val="0"/>
      </a:spcBef>
      <a:spcAft>
        <a:spcPts val="0"/>
      </a:spcAft>
      <a:buNone/>
      <a:defRPr sz="1800" b="0" i="0" u="none" strike="noStrike" cap="none" spc="0">
        <a:solidFill>
          <a:schemeClr val="tx1"/>
        </a:solidFill>
        <a:latin typeface="Calibri"/>
        <a:ea typeface="Arial"/>
        <a:cs typeface="Arial"/>
      </a:defRPr>
    </a:lvl1pPr>
    <a:lvl2pPr marL="457200" marR="0" indent="0" algn="l" defTabSz="914400">
      <a:lnSpc>
        <a:spcPct val="100000"/>
      </a:lnSpc>
      <a:spcBef>
        <a:spcPts val="0"/>
      </a:spcBef>
      <a:spcAft>
        <a:spcPts val="0"/>
      </a:spcAft>
      <a:buNone/>
      <a:defRPr sz="1800" b="0" i="0" u="none" strike="noStrike" cap="none" spc="0">
        <a:solidFill>
          <a:schemeClr val="tx1"/>
        </a:solidFill>
        <a:latin typeface="Calibri"/>
        <a:ea typeface="Arial"/>
        <a:cs typeface="Arial"/>
      </a:defRPr>
    </a:lvl2pPr>
    <a:lvl3pPr marL="914400" marR="0" indent="0" algn="l" defTabSz="914400">
      <a:lnSpc>
        <a:spcPct val="100000"/>
      </a:lnSpc>
      <a:spcBef>
        <a:spcPts val="0"/>
      </a:spcBef>
      <a:spcAft>
        <a:spcPts val="0"/>
      </a:spcAft>
      <a:buNone/>
      <a:defRPr sz="1800" b="0" i="0" u="none" strike="noStrike" cap="none" spc="0">
        <a:solidFill>
          <a:schemeClr val="tx1"/>
        </a:solidFill>
        <a:latin typeface="Calibri"/>
        <a:ea typeface="Arial"/>
        <a:cs typeface="Arial"/>
      </a:defRPr>
    </a:lvl3pPr>
    <a:lvl4pPr marL="1371600" marR="0" indent="0" algn="l" defTabSz="914400">
      <a:lnSpc>
        <a:spcPct val="100000"/>
      </a:lnSpc>
      <a:spcBef>
        <a:spcPts val="0"/>
      </a:spcBef>
      <a:spcAft>
        <a:spcPts val="0"/>
      </a:spcAft>
      <a:buNone/>
      <a:defRPr sz="1800" b="0" i="0" u="none" strike="noStrike" cap="none" spc="0">
        <a:solidFill>
          <a:schemeClr val="tx1"/>
        </a:solidFill>
        <a:latin typeface="Calibri"/>
        <a:ea typeface="Arial"/>
        <a:cs typeface="Arial"/>
      </a:defRPr>
    </a:lvl4pPr>
    <a:lvl5pPr marL="1828800" marR="0" indent="0" algn="l" defTabSz="914400">
      <a:lnSpc>
        <a:spcPct val="100000"/>
      </a:lnSpc>
      <a:spcBef>
        <a:spcPts val="0"/>
      </a:spcBef>
      <a:spcAft>
        <a:spcPts val="0"/>
      </a:spcAft>
      <a:buNone/>
      <a:defRPr sz="1800" b="0" i="0" u="none" strike="noStrike" cap="none" spc="0">
        <a:solidFill>
          <a:schemeClr val="tx1"/>
        </a:solidFill>
        <a:latin typeface="Calibri"/>
        <a:ea typeface="Arial"/>
        <a:cs typeface="Arial"/>
      </a:defRPr>
    </a:lvl5pPr>
    <a:lvl6pPr marL="2286000" marR="0" indent="0" algn="l" defTabSz="914400">
      <a:lnSpc>
        <a:spcPct val="100000"/>
      </a:lnSpc>
      <a:spcBef>
        <a:spcPts val="0"/>
      </a:spcBef>
      <a:spcAft>
        <a:spcPts val="0"/>
      </a:spcAft>
      <a:buNone/>
      <a:defRPr sz="1800" b="0" i="0" u="none" strike="noStrike" cap="none" spc="0">
        <a:solidFill>
          <a:schemeClr val="tx1"/>
        </a:solidFill>
        <a:latin typeface="Calibri"/>
        <a:ea typeface="Arial"/>
        <a:cs typeface="Arial"/>
      </a:defRPr>
    </a:lvl6pPr>
    <a:lvl7pPr marL="2743200" marR="0" indent="0" algn="l" defTabSz="914400">
      <a:lnSpc>
        <a:spcPct val="100000"/>
      </a:lnSpc>
      <a:spcBef>
        <a:spcPts val="0"/>
      </a:spcBef>
      <a:spcAft>
        <a:spcPts val="0"/>
      </a:spcAft>
      <a:buNone/>
      <a:defRPr sz="1800" b="0" i="0" u="none" strike="noStrike" cap="none" spc="0">
        <a:solidFill>
          <a:schemeClr val="tx1"/>
        </a:solidFill>
        <a:latin typeface="Calibri"/>
        <a:ea typeface="Arial"/>
        <a:cs typeface="Arial"/>
      </a:defRPr>
    </a:lvl7pPr>
    <a:lvl8pPr marL="3200400" marR="0" indent="0" algn="l" defTabSz="914400">
      <a:lnSpc>
        <a:spcPct val="100000"/>
      </a:lnSpc>
      <a:spcBef>
        <a:spcPts val="0"/>
      </a:spcBef>
      <a:spcAft>
        <a:spcPts val="0"/>
      </a:spcAft>
      <a:buNone/>
      <a:defRPr sz="1800" b="0" i="0" u="none" strike="noStrike" cap="none" spc="0">
        <a:solidFill>
          <a:schemeClr val="tx1"/>
        </a:solidFill>
        <a:latin typeface="Calibri"/>
        <a:ea typeface="Arial"/>
        <a:cs typeface="Arial"/>
      </a:defRPr>
    </a:lvl8pPr>
    <a:lvl9pPr marL="3657600" marR="0" indent="0" algn="l" defTabSz="914400">
      <a:lnSpc>
        <a:spcPct val="100000"/>
      </a:lnSpc>
      <a:spcBef>
        <a:spcPts val="0"/>
      </a:spcBef>
      <a:spcAft>
        <a:spcPts val="0"/>
      </a:spcAft>
      <a:buNone/>
      <a:defRPr sz="1800" b="0" i="0" u="none" strike="noStrike" cap="none" spc="0">
        <a:solidFill>
          <a:schemeClr val="tx1"/>
        </a:solidFill>
        <a:latin typeface="Calibri"/>
        <a:ea typeface="Arial"/>
        <a:cs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0000FF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>
              <a:solidFill>
                <a:schemeClr val="lt1"/>
              </a:solidFill>
            </a:ln>
          </a:left>
          <a:right>
            <a:ln w="12700">
              <a:solidFill>
                <a:schemeClr val="lt1"/>
              </a:solidFill>
            </a:ln>
          </a:right>
          <a:top>
            <a:ln w="12700">
              <a:solidFill>
                <a:schemeClr val="lt1"/>
              </a:solidFill>
            </a:ln>
          </a:top>
          <a:bottom>
            <a:ln w="12700">
              <a:solidFill>
                <a:schemeClr val="lt1"/>
              </a:solidFill>
            </a:ln>
          </a:bottom>
          <a:insideH>
            <a:ln w="12700">
              <a:solidFill>
                <a:schemeClr val="lt1"/>
              </a:solidFill>
            </a:ln>
          </a:insideH>
          <a:insideV>
            <a:ln w="12700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  <a:fill>
          <a:solidFill>
            <a:schemeClr val="accent1">
              <a:tint val="40000"/>
            </a:schemeClr>
          </a:solidFill>
        </a:fill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seCell>
      <a:tcStyle>
        <a:tcBdr/>
      </a:tcStyle>
    </a:seCell>
    <a:swCell>
      <a:tcStyle>
        <a:tcBdr/>
      </a:tcStyle>
    </a:swCell>
    <a:firstRow>
      <a:tcTxStyle b="on">
        <a:fontRef idx="minor">
          <a:prstClr val="black"/>
        </a:fontRef>
        <a:schemeClr val="lt1"/>
      </a:tcTxStyle>
      <a:tcStyle>
        <a:tcBdr>
          <a:bottom>
            <a:ln w="38100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  <a:neCell>
      <a:tcStyle>
        <a:tcBdr/>
      </a:tcStyle>
    </a:neCell>
    <a:nwCell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9" d="100"/>
          <a:sy n="79" d="100"/>
        </p:scale>
        <p:origin x="821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1755" cy="71755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Titelfolie Variante 01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Grafik 17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9509125" y="770255"/>
            <a:ext cx="2387600" cy="83439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3" name="Grafik 50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0" y="1654175"/>
            <a:ext cx="12192000" cy="411480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4" name="Titel 1"/>
          <p:cNvSpPr>
            <a:spLocks noGrp="1" noChangeArrowheads="1"/>
          </p:cNvSpPr>
          <p:nvPr>
            <p:ph type="ctrTitle"/>
          </p:nvPr>
        </p:nvSpPr>
        <p:spPr bwMode="auto">
          <a:xfrm>
            <a:off x="577849" y="2313305"/>
            <a:ext cx="7666990" cy="909320"/>
          </a:xfrm>
        </p:spPr>
        <p:txBody>
          <a:bodyPr vert="horz" wrap="square" lIns="0" tIns="0" rIns="0" bIns="0" numCol="1" spcCol="215899" anchor="ctr">
            <a:prstTxWarp prst="textNoShape">
              <a:avLst/>
            </a:prstTxWarp>
          </a:bodyPr>
          <a:lstStyle>
            <a:lvl1pPr algn="l">
              <a:defRPr sz="4800" cap="all">
                <a:solidFill>
                  <a:schemeClr val="bg1"/>
                </a:solidFill>
              </a:defRPr>
            </a:lvl1pPr>
            <a:lvl2pPr>
              <a:defRPr cap="none"/>
            </a:lvl2pPr>
            <a:lvl3pPr>
              <a:defRPr cap="none"/>
            </a:lvl3pPr>
            <a:lvl4pPr>
              <a:defRPr cap="none"/>
            </a:lvl4pPr>
            <a:lvl5pPr>
              <a:defRPr cap="none"/>
            </a:lvl5pPr>
            <a:lvl6pPr>
              <a:defRPr cap="none"/>
            </a:lvl6pPr>
            <a:lvl7pPr>
              <a:defRPr cap="none"/>
            </a:lvl7pPr>
            <a:lvl8pPr>
              <a:defRPr cap="none"/>
            </a:lvl8pPr>
            <a:lvl9pPr>
              <a:defRPr cap="none"/>
            </a:lvl9pPr>
          </a:lstStyle>
          <a:p>
            <a:pPr>
              <a:defRPr/>
            </a:pPr>
            <a:r>
              <a:t>Headline Titel &gt;48 PT </a:t>
            </a:r>
          </a:p>
        </p:txBody>
      </p:sp>
      <p:sp>
        <p:nvSpPr>
          <p:cNvPr id="5" name="Untertitel 2"/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577849" y="3253105"/>
            <a:ext cx="7659370" cy="824230"/>
          </a:xfrm>
        </p:spPr>
        <p:txBody>
          <a:bodyPr vert="horz" wrap="square" lIns="0" tIns="0" rIns="0" bIns="0" numCol="1" spcCol="215899" anchor="ctr">
            <a:prstTxWarp prst="textNoShape">
              <a:avLst/>
            </a:prstTxWarp>
          </a:bodyPr>
          <a:lstStyle>
            <a:lvl1pPr marL="9525" indent="0" algn="l">
              <a:buNone/>
              <a:defRPr sz="4800" b="0" i="0" cap="none">
                <a:solidFill>
                  <a:schemeClr val="bg1"/>
                </a:solidFill>
                <a:latin typeface="Source Sans Pro Light"/>
                <a:ea typeface="Roboto"/>
                <a:cs typeface="Roboto"/>
              </a:defRPr>
            </a:lvl1pPr>
            <a:lvl2pPr marL="457200" indent="0" algn="ctr">
              <a:buNone/>
              <a:defRPr sz="2000" cap="none"/>
            </a:lvl2pPr>
            <a:lvl3pPr marL="914400" indent="0" algn="ctr">
              <a:buNone/>
              <a:defRPr sz="1800" cap="none"/>
            </a:lvl3pPr>
            <a:lvl4pPr marL="1371600" indent="0" algn="ctr">
              <a:buNone/>
              <a:defRPr sz="1600" cap="none"/>
            </a:lvl4pPr>
            <a:lvl5pPr marL="1828800" indent="0" algn="ctr">
              <a:buNone/>
              <a:defRPr sz="1600" cap="none"/>
            </a:lvl5pPr>
            <a:lvl6pPr marL="2286000" indent="0" algn="ctr">
              <a:buNone/>
              <a:defRPr sz="1600" cap="none"/>
            </a:lvl6pPr>
            <a:lvl7pPr marL="2743200" indent="0" algn="ctr">
              <a:buNone/>
              <a:defRPr sz="1600" cap="none"/>
            </a:lvl7pPr>
            <a:lvl8pPr marL="3200400" indent="0" algn="ctr">
              <a:buNone/>
              <a:defRPr sz="1600" cap="none"/>
            </a:lvl8pPr>
            <a:lvl9pPr marL="3657600" indent="0" algn="ctr">
              <a:buNone/>
              <a:defRPr sz="1600" cap="none"/>
            </a:lvl9pPr>
          </a:lstStyle>
          <a:p>
            <a:pPr>
              <a:defRPr/>
            </a:pPr>
            <a:r>
              <a:t>SUBLINE TITEL &gt;48. PT</a:t>
            </a:r>
          </a:p>
        </p:txBody>
      </p:sp>
      <p:sp>
        <p:nvSpPr>
          <p:cNvPr id="6" name="Textplatzhalter 15"/>
          <p:cNvSpPr>
            <a:spLocks noGrp="1" noChangeArrowheads="1"/>
          </p:cNvSpPr>
          <p:nvPr>
            <p:ph idx="1"/>
          </p:nvPr>
        </p:nvSpPr>
        <p:spPr bwMode="auto">
          <a:xfrm>
            <a:off x="577849" y="4601210"/>
            <a:ext cx="5118100" cy="697230"/>
          </a:xfrm>
        </p:spPr>
        <p:txBody>
          <a:bodyPr vert="horz" wrap="square" lIns="0" tIns="0" rIns="0" bIns="0" numCol="1" spcCol="215899" anchor="t">
            <a:prstTxWarp prst="textNoShape">
              <a:avLst/>
            </a:prstTxWarp>
          </a:bodyPr>
          <a:lstStyle>
            <a:lvl1pPr marL="0" indent="0">
              <a:buNone/>
              <a:defRPr sz="2400" cap="none">
                <a:solidFill>
                  <a:schemeClr val="accent4"/>
                </a:solidFill>
              </a:defRPr>
            </a:lvl1pPr>
            <a:lvl2pPr marL="457200" indent="0">
              <a:buNone/>
              <a:defRPr cap="none"/>
            </a:lvl2pPr>
            <a:lvl3pPr>
              <a:defRPr cap="none"/>
            </a:lvl3pPr>
            <a:lvl4pPr>
              <a:defRPr cap="none"/>
            </a:lvl4pPr>
            <a:lvl5pPr>
              <a:defRPr cap="none"/>
            </a:lvl5pPr>
            <a:lvl6pPr>
              <a:defRPr cap="none"/>
            </a:lvl6pPr>
            <a:lvl7pPr>
              <a:defRPr cap="none"/>
            </a:lvl7pPr>
            <a:lvl8pPr>
              <a:defRPr cap="none"/>
            </a:lvl8pPr>
            <a:lvl9pPr>
              <a:defRPr cap="none"/>
            </a:lvl9pPr>
          </a:lstStyle>
          <a:p>
            <a:pPr>
              <a:defRPr/>
            </a:pPr>
            <a:r>
              <a:t>Datum oder URL</a:t>
            </a:r>
          </a:p>
        </p:txBody>
      </p:sp>
      <p:sp>
        <p:nvSpPr>
          <p:cNvPr id="7" name="Oval 16"/>
          <p:cNvSpPr/>
          <p:nvPr/>
        </p:nvSpPr>
        <p:spPr bwMode="auto">
          <a:xfrm>
            <a:off x="8811260" y="4616450"/>
            <a:ext cx="1656080" cy="1656080"/>
          </a:xfrm>
          <a:prstGeom prst="ellipse">
            <a:avLst/>
          </a:prstGeom>
          <a:solidFill>
            <a:srgbClr val="D15E57"/>
          </a:solidFill>
          <a:ln>
            <a:noFill/>
          </a:ln>
          <a:effectLst/>
        </p:spPr>
        <p:txBody>
          <a:bodyPr vert="horz" wrap="square" lIns="91440" tIns="45720" rIns="91440" bIns="45720" numCol="1" spcCol="215899" anchor="ctr"/>
          <a:lstStyle/>
          <a:p>
            <a:pPr algn="ctr">
              <a:defRPr cap="none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8" name="Textplatzhalter 18"/>
          <p:cNvSpPr>
            <a:spLocks noGrp="1" noChangeArrowheads="1"/>
          </p:cNvSpPr>
          <p:nvPr>
            <p:ph idx="1"/>
          </p:nvPr>
        </p:nvSpPr>
        <p:spPr bwMode="auto">
          <a:xfrm rot="486275">
            <a:off x="8966200" y="5172710"/>
            <a:ext cx="1386205" cy="324485"/>
          </a:xfrm>
        </p:spPr>
        <p:txBody>
          <a:bodyPr vert="horz" wrap="square" lIns="0" tIns="0" rIns="0" bIns="0" numCol="1" spcCol="215899" anchor="t">
            <a:prstTxWarp prst="textNoShape">
              <a:avLst/>
            </a:prstTxWarp>
          </a:bodyPr>
          <a:lstStyle>
            <a:lvl1pPr marL="0" indent="0" algn="ctr">
              <a:buNone/>
              <a:defRPr sz="2000" cap="none">
                <a:solidFill>
                  <a:schemeClr val="bg1"/>
                </a:solidFill>
              </a:defRPr>
            </a:lvl1pPr>
            <a:lvl2pPr>
              <a:defRPr cap="none"/>
            </a:lvl2pPr>
            <a:lvl3pPr>
              <a:defRPr cap="none"/>
            </a:lvl3pPr>
            <a:lvl4pPr>
              <a:defRPr cap="none"/>
            </a:lvl4pPr>
            <a:lvl5pPr>
              <a:defRPr cap="none"/>
            </a:lvl5pPr>
            <a:lvl6pPr>
              <a:defRPr cap="none"/>
            </a:lvl6pPr>
            <a:lvl7pPr>
              <a:defRPr cap="none"/>
            </a:lvl7pPr>
            <a:lvl8pPr>
              <a:defRPr cap="none"/>
            </a:lvl8pPr>
            <a:lvl9pPr>
              <a:defRPr cap="none"/>
            </a:lvl9pPr>
          </a:lstStyle>
          <a:p>
            <a:pPr>
              <a:defRPr/>
            </a:pPr>
            <a:r>
              <a:t>TEASER</a:t>
            </a:r>
          </a:p>
        </p:txBody>
      </p:sp>
      <p:sp>
        <p:nvSpPr>
          <p:cNvPr id="9" name="SlideText1"/>
          <p:cNvSpPr>
            <a:spLocks noGrp="1" noChangeArrowheads="1"/>
          </p:cNvSpPr>
          <p:nvPr>
            <p:ph idx="1"/>
          </p:nvPr>
        </p:nvSpPr>
        <p:spPr bwMode="auto">
          <a:xfrm rot="486275">
            <a:off x="8923655" y="5606414"/>
            <a:ext cx="1386205" cy="325120"/>
          </a:xfrm>
        </p:spPr>
        <p:txBody>
          <a:bodyPr vert="horz" wrap="square" lIns="0" tIns="0" rIns="0" bIns="0" numCol="1" spcCol="215899" anchor="t">
            <a:prstTxWarp prst="textNoShape">
              <a:avLst/>
            </a:prstTxWarp>
          </a:bodyPr>
          <a:lstStyle>
            <a:lvl1pPr marL="0" indent="0" algn="ctr">
              <a:buNone/>
              <a:defRPr sz="1400" b="0" i="0" cap="none">
                <a:solidFill>
                  <a:schemeClr val="bg1"/>
                </a:solidFill>
                <a:latin typeface="Source Sans Pro Light"/>
                <a:ea typeface="Roboto"/>
                <a:cs typeface="Roboto"/>
              </a:defRPr>
            </a:lvl1pPr>
            <a:lvl2pPr>
              <a:defRPr cap="none"/>
            </a:lvl2pPr>
            <a:lvl3pPr>
              <a:defRPr cap="none"/>
            </a:lvl3pPr>
            <a:lvl4pPr>
              <a:defRPr cap="none"/>
            </a:lvl4pPr>
            <a:lvl5pPr>
              <a:defRPr cap="none"/>
            </a:lvl5pPr>
            <a:lvl6pPr>
              <a:defRPr cap="none"/>
            </a:lvl6pPr>
            <a:lvl7pPr>
              <a:defRPr cap="none"/>
            </a:lvl7pPr>
            <a:lvl8pPr>
              <a:defRPr cap="none"/>
            </a:lvl8pPr>
            <a:lvl9pPr>
              <a:defRPr cap="none"/>
            </a:lvl9pPr>
          </a:lstStyle>
          <a:p>
            <a:pPr>
              <a:defRPr/>
            </a:pPr>
            <a:r>
              <a:t>Subline</a:t>
            </a:r>
          </a:p>
        </p:txBody>
      </p:sp>
      <p:sp>
        <p:nvSpPr>
          <p:cNvPr id="10" name="Rechteck 3"/>
          <p:cNvSpPr/>
          <p:nvPr/>
        </p:nvSpPr>
        <p:spPr bwMode="auto">
          <a:xfrm>
            <a:off x="578485" y="5768975"/>
            <a:ext cx="431799" cy="1041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 vert="horz" wrap="square" lIns="91440" tIns="45720" rIns="91440" bIns="45720" numCol="1" spcCol="215899" anchor="ctr"/>
          <a:lstStyle/>
          <a:p>
            <a:pPr algn="ctr">
              <a:defRPr cap="none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1" name="Rechteck 13"/>
          <p:cNvSpPr/>
          <p:nvPr/>
        </p:nvSpPr>
        <p:spPr bwMode="auto">
          <a:xfrm>
            <a:off x="1010285" y="5768975"/>
            <a:ext cx="431799" cy="1041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txBody>
          <a:bodyPr vert="horz" wrap="square" lIns="91440" tIns="45720" rIns="91440" bIns="45720" numCol="1" spcCol="215899" anchor="ctr"/>
          <a:lstStyle/>
          <a:p>
            <a:pPr algn="ctr">
              <a:defRPr cap="none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2" name="Rechteck 14"/>
          <p:cNvSpPr/>
          <p:nvPr/>
        </p:nvSpPr>
        <p:spPr bwMode="auto">
          <a:xfrm>
            <a:off x="1442085" y="5768975"/>
            <a:ext cx="431799" cy="104140"/>
          </a:xfrm>
          <a:prstGeom prst="rect">
            <a:avLst/>
          </a:prstGeom>
          <a:solidFill>
            <a:srgbClr val="D15E57"/>
          </a:solidFill>
          <a:ln>
            <a:noFill/>
          </a:ln>
          <a:effectLst/>
        </p:spPr>
        <p:txBody>
          <a:bodyPr vert="horz" wrap="square" lIns="91440" tIns="45720" rIns="91440" bIns="45720" numCol="1" spcCol="215899" anchor="ctr"/>
          <a:lstStyle/>
          <a:p>
            <a:pPr algn="ctr">
              <a:defRPr cap="none">
                <a:solidFill>
                  <a:srgbClr val="FFFFFF"/>
                </a:solidFill>
              </a:defRPr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2_Titelfolie Variante 01 Struktur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Grafik 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1654175"/>
            <a:ext cx="12192000" cy="411480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3" name="Titel 1"/>
          <p:cNvSpPr>
            <a:spLocks noGrp="1" noChangeArrowheads="1"/>
          </p:cNvSpPr>
          <p:nvPr>
            <p:ph type="ctrTitle"/>
          </p:nvPr>
        </p:nvSpPr>
        <p:spPr bwMode="auto">
          <a:xfrm>
            <a:off x="577849" y="2313305"/>
            <a:ext cx="7666990" cy="909320"/>
          </a:xfrm>
        </p:spPr>
        <p:txBody>
          <a:bodyPr vert="horz" wrap="square" lIns="0" tIns="0" rIns="0" bIns="0" numCol="1" spcCol="215899" anchor="ctr">
            <a:prstTxWarp prst="textNoShape">
              <a:avLst/>
            </a:prstTxWarp>
          </a:bodyPr>
          <a:lstStyle>
            <a:lvl1pPr algn="l">
              <a:defRPr sz="4800" cap="all">
                <a:solidFill>
                  <a:schemeClr val="bg1"/>
                </a:solidFill>
              </a:defRPr>
            </a:lvl1pPr>
            <a:lvl2pPr>
              <a:defRPr cap="none"/>
            </a:lvl2pPr>
            <a:lvl3pPr>
              <a:defRPr cap="none"/>
            </a:lvl3pPr>
            <a:lvl4pPr>
              <a:defRPr cap="none"/>
            </a:lvl4pPr>
            <a:lvl5pPr>
              <a:defRPr cap="none"/>
            </a:lvl5pPr>
            <a:lvl6pPr>
              <a:defRPr cap="none"/>
            </a:lvl6pPr>
            <a:lvl7pPr>
              <a:defRPr cap="none"/>
            </a:lvl7pPr>
            <a:lvl8pPr>
              <a:defRPr cap="none"/>
            </a:lvl8pPr>
            <a:lvl9pPr>
              <a:defRPr cap="none"/>
            </a:lvl9pPr>
          </a:lstStyle>
          <a:p>
            <a:pPr>
              <a:defRPr/>
            </a:pPr>
            <a:r>
              <a:t>Headline Titel &gt;48 PT </a:t>
            </a:r>
          </a:p>
        </p:txBody>
      </p:sp>
      <p:sp>
        <p:nvSpPr>
          <p:cNvPr id="4" name="Untertitel 2"/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577849" y="3253105"/>
            <a:ext cx="7659370" cy="824230"/>
          </a:xfrm>
        </p:spPr>
        <p:txBody>
          <a:bodyPr vert="horz" wrap="square" lIns="0" tIns="0" rIns="0" bIns="0" numCol="1" spcCol="215899" anchor="ctr">
            <a:prstTxWarp prst="textNoShape">
              <a:avLst/>
            </a:prstTxWarp>
          </a:bodyPr>
          <a:lstStyle>
            <a:lvl1pPr marL="9525" indent="0" algn="l">
              <a:buNone/>
              <a:defRPr sz="4800" b="0" i="0" cap="none">
                <a:solidFill>
                  <a:schemeClr val="bg1"/>
                </a:solidFill>
                <a:latin typeface="Source Sans Pro Light"/>
                <a:ea typeface="Roboto"/>
                <a:cs typeface="Roboto"/>
              </a:defRPr>
            </a:lvl1pPr>
            <a:lvl2pPr marL="457200" indent="0" algn="ctr">
              <a:buNone/>
              <a:defRPr sz="2000" cap="none"/>
            </a:lvl2pPr>
            <a:lvl3pPr marL="914400" indent="0" algn="ctr">
              <a:buNone/>
              <a:defRPr sz="1800" cap="none"/>
            </a:lvl3pPr>
            <a:lvl4pPr marL="1371600" indent="0" algn="ctr">
              <a:buNone/>
              <a:defRPr sz="1600" cap="none"/>
            </a:lvl4pPr>
            <a:lvl5pPr marL="1828800" indent="0" algn="ctr">
              <a:buNone/>
              <a:defRPr sz="1600" cap="none"/>
            </a:lvl5pPr>
            <a:lvl6pPr marL="2286000" indent="0" algn="ctr">
              <a:buNone/>
              <a:defRPr sz="1600" cap="none"/>
            </a:lvl6pPr>
            <a:lvl7pPr marL="2743200" indent="0" algn="ctr">
              <a:buNone/>
              <a:defRPr sz="1600" cap="none"/>
            </a:lvl7pPr>
            <a:lvl8pPr marL="3200400" indent="0" algn="ctr">
              <a:buNone/>
              <a:defRPr sz="1600" cap="none"/>
            </a:lvl8pPr>
            <a:lvl9pPr marL="3657600" indent="0" algn="ctr">
              <a:buNone/>
              <a:defRPr sz="1600" cap="none"/>
            </a:lvl9pPr>
          </a:lstStyle>
          <a:p>
            <a:pPr>
              <a:defRPr/>
            </a:pPr>
            <a:r>
              <a:t>SUBLINE TITEL &gt;48. PT</a:t>
            </a:r>
          </a:p>
        </p:txBody>
      </p:sp>
      <p:sp>
        <p:nvSpPr>
          <p:cNvPr id="5" name="Textplatzhalter 15"/>
          <p:cNvSpPr>
            <a:spLocks noGrp="1" noChangeArrowheads="1"/>
          </p:cNvSpPr>
          <p:nvPr>
            <p:ph idx="1"/>
          </p:nvPr>
        </p:nvSpPr>
        <p:spPr bwMode="auto">
          <a:xfrm>
            <a:off x="577849" y="4601210"/>
            <a:ext cx="5118100" cy="697230"/>
          </a:xfrm>
        </p:spPr>
        <p:txBody>
          <a:bodyPr vert="horz" wrap="square" lIns="0" tIns="0" rIns="0" bIns="0" numCol="1" spcCol="215899" anchor="t">
            <a:prstTxWarp prst="textNoShape">
              <a:avLst/>
            </a:prstTxWarp>
          </a:bodyPr>
          <a:lstStyle>
            <a:lvl1pPr marL="0" indent="0">
              <a:buNone/>
              <a:defRPr sz="2400" cap="none">
                <a:solidFill>
                  <a:schemeClr val="accent4"/>
                </a:solidFill>
              </a:defRPr>
            </a:lvl1pPr>
            <a:lvl2pPr marL="457200" indent="0">
              <a:buNone/>
              <a:defRPr cap="none"/>
            </a:lvl2pPr>
            <a:lvl3pPr>
              <a:defRPr cap="none"/>
            </a:lvl3pPr>
            <a:lvl4pPr>
              <a:defRPr cap="none"/>
            </a:lvl4pPr>
            <a:lvl5pPr>
              <a:defRPr cap="none"/>
            </a:lvl5pPr>
            <a:lvl6pPr>
              <a:defRPr cap="none"/>
            </a:lvl6pPr>
            <a:lvl7pPr>
              <a:defRPr cap="none"/>
            </a:lvl7pPr>
            <a:lvl8pPr>
              <a:defRPr cap="none"/>
            </a:lvl8pPr>
            <a:lvl9pPr>
              <a:defRPr cap="none"/>
            </a:lvl9pPr>
          </a:lstStyle>
          <a:p>
            <a:pPr>
              <a:defRPr/>
            </a:pPr>
            <a:r>
              <a:t>Datum oder URL</a:t>
            </a:r>
          </a:p>
        </p:txBody>
      </p:sp>
      <p:sp>
        <p:nvSpPr>
          <p:cNvPr id="6" name="Oval 16"/>
          <p:cNvSpPr/>
          <p:nvPr/>
        </p:nvSpPr>
        <p:spPr bwMode="auto">
          <a:xfrm>
            <a:off x="8811260" y="4616450"/>
            <a:ext cx="1656080" cy="1656080"/>
          </a:xfrm>
          <a:prstGeom prst="ellipse">
            <a:avLst/>
          </a:prstGeom>
          <a:solidFill>
            <a:srgbClr val="D15E57"/>
          </a:solidFill>
          <a:ln>
            <a:noFill/>
          </a:ln>
          <a:effectLst/>
        </p:spPr>
        <p:txBody>
          <a:bodyPr vert="horz" wrap="square" lIns="91440" tIns="45720" rIns="91440" bIns="45720" numCol="1" spcCol="215899" anchor="ctr"/>
          <a:lstStyle/>
          <a:p>
            <a:pPr algn="ctr">
              <a:defRPr cap="none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" name="SlideText1"/>
          <p:cNvSpPr>
            <a:spLocks noGrp="1" noChangeArrowheads="1"/>
          </p:cNvSpPr>
          <p:nvPr>
            <p:ph idx="1"/>
          </p:nvPr>
        </p:nvSpPr>
        <p:spPr bwMode="auto">
          <a:xfrm rot="486275">
            <a:off x="8966200" y="5172710"/>
            <a:ext cx="1386205" cy="324485"/>
          </a:xfrm>
        </p:spPr>
        <p:txBody>
          <a:bodyPr vert="horz" wrap="square" lIns="0" tIns="0" rIns="0" bIns="0" numCol="1" spcCol="215899" anchor="t">
            <a:prstTxWarp prst="textNoShape">
              <a:avLst/>
            </a:prstTxWarp>
          </a:bodyPr>
          <a:lstStyle>
            <a:lvl1pPr marL="0" indent="0" algn="ctr">
              <a:buNone/>
              <a:defRPr sz="2000" cap="none">
                <a:solidFill>
                  <a:schemeClr val="bg1"/>
                </a:solidFill>
              </a:defRPr>
            </a:lvl1pPr>
            <a:lvl2pPr>
              <a:defRPr cap="none"/>
            </a:lvl2pPr>
            <a:lvl3pPr>
              <a:defRPr cap="none"/>
            </a:lvl3pPr>
            <a:lvl4pPr>
              <a:defRPr cap="none"/>
            </a:lvl4pPr>
            <a:lvl5pPr>
              <a:defRPr cap="none"/>
            </a:lvl5pPr>
            <a:lvl6pPr>
              <a:defRPr cap="none"/>
            </a:lvl6pPr>
            <a:lvl7pPr>
              <a:defRPr cap="none"/>
            </a:lvl7pPr>
            <a:lvl8pPr>
              <a:defRPr cap="none"/>
            </a:lvl8pPr>
            <a:lvl9pPr>
              <a:defRPr cap="none"/>
            </a:lvl9pPr>
          </a:lstStyle>
          <a:p>
            <a:pPr>
              <a:defRPr/>
            </a:pPr>
            <a:r>
              <a:t>TEASER</a:t>
            </a:r>
          </a:p>
        </p:txBody>
      </p:sp>
      <p:sp>
        <p:nvSpPr>
          <p:cNvPr id="8" name="Textplatzhalter 18"/>
          <p:cNvSpPr>
            <a:spLocks noGrp="1" noChangeArrowheads="1"/>
          </p:cNvSpPr>
          <p:nvPr>
            <p:ph idx="1"/>
          </p:nvPr>
        </p:nvSpPr>
        <p:spPr bwMode="auto">
          <a:xfrm rot="486275">
            <a:off x="8923655" y="5606414"/>
            <a:ext cx="1386205" cy="325120"/>
          </a:xfrm>
        </p:spPr>
        <p:txBody>
          <a:bodyPr vert="horz" wrap="square" lIns="0" tIns="0" rIns="0" bIns="0" numCol="1" spcCol="215899" anchor="t">
            <a:prstTxWarp prst="textNoShape">
              <a:avLst/>
            </a:prstTxWarp>
          </a:bodyPr>
          <a:lstStyle>
            <a:lvl1pPr marL="0" indent="0" algn="ctr">
              <a:buNone/>
              <a:defRPr sz="1400" b="0" i="0" cap="none">
                <a:solidFill>
                  <a:schemeClr val="bg1"/>
                </a:solidFill>
                <a:latin typeface="Source Sans Pro Light"/>
                <a:ea typeface="Roboto"/>
                <a:cs typeface="Roboto"/>
              </a:defRPr>
            </a:lvl1pPr>
            <a:lvl2pPr>
              <a:defRPr cap="none"/>
            </a:lvl2pPr>
            <a:lvl3pPr>
              <a:defRPr cap="none"/>
            </a:lvl3pPr>
            <a:lvl4pPr>
              <a:defRPr cap="none"/>
            </a:lvl4pPr>
            <a:lvl5pPr>
              <a:defRPr cap="none"/>
            </a:lvl5pPr>
            <a:lvl6pPr>
              <a:defRPr cap="none"/>
            </a:lvl6pPr>
            <a:lvl7pPr>
              <a:defRPr cap="none"/>
            </a:lvl7pPr>
            <a:lvl8pPr>
              <a:defRPr cap="none"/>
            </a:lvl8pPr>
            <a:lvl9pPr>
              <a:defRPr cap="none"/>
            </a:lvl9pPr>
          </a:lstStyle>
          <a:p>
            <a:pPr>
              <a:defRPr/>
            </a:pPr>
            <a:r>
              <a:t>Subline</a:t>
            </a:r>
          </a:p>
        </p:txBody>
      </p:sp>
      <p:sp>
        <p:nvSpPr>
          <p:cNvPr id="9" name="Rechteck 11"/>
          <p:cNvSpPr/>
          <p:nvPr/>
        </p:nvSpPr>
        <p:spPr bwMode="auto">
          <a:xfrm>
            <a:off x="577849" y="5768975"/>
            <a:ext cx="431799" cy="1041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 vert="horz" wrap="square" lIns="91440" tIns="45720" rIns="91440" bIns="45720" numCol="1" spcCol="215899" anchor="ctr"/>
          <a:lstStyle/>
          <a:p>
            <a:pPr algn="ctr">
              <a:defRPr cap="none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0" name="Rechteck 13"/>
          <p:cNvSpPr/>
          <p:nvPr/>
        </p:nvSpPr>
        <p:spPr bwMode="auto">
          <a:xfrm>
            <a:off x="1009650" y="5768975"/>
            <a:ext cx="432435" cy="1041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txBody>
          <a:bodyPr vert="horz" wrap="square" lIns="91440" tIns="45720" rIns="91440" bIns="45720" numCol="1" spcCol="215899" anchor="ctr"/>
          <a:lstStyle/>
          <a:p>
            <a:pPr algn="ctr">
              <a:defRPr cap="none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1" name="Rechteck 14"/>
          <p:cNvSpPr/>
          <p:nvPr/>
        </p:nvSpPr>
        <p:spPr bwMode="auto">
          <a:xfrm>
            <a:off x="1441449" y="5768975"/>
            <a:ext cx="431799" cy="104140"/>
          </a:xfrm>
          <a:prstGeom prst="rect">
            <a:avLst/>
          </a:prstGeom>
          <a:solidFill>
            <a:srgbClr val="D15E57"/>
          </a:solidFill>
          <a:ln>
            <a:noFill/>
          </a:ln>
          <a:effectLst/>
        </p:spPr>
        <p:txBody>
          <a:bodyPr vert="horz" wrap="square" lIns="91440" tIns="45720" rIns="91440" bIns="45720" numCol="1" spcCol="215899" anchor="ctr"/>
          <a:lstStyle/>
          <a:p>
            <a:pPr algn="ctr">
              <a:defRPr cap="none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2" name="Grafik 12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9509125" y="770255"/>
            <a:ext cx="2387600" cy="834390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2_Titelfolie Variante 01 Solar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Grafik 5" descr="Ein Bild, das Licht enthält.&#10;&#10;Automatisch generierte Beschreibung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1652905"/>
            <a:ext cx="12192000" cy="411607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3" name="Titel 1"/>
          <p:cNvSpPr>
            <a:spLocks noGrp="1" noChangeArrowheads="1"/>
          </p:cNvSpPr>
          <p:nvPr>
            <p:ph type="ctrTitle"/>
          </p:nvPr>
        </p:nvSpPr>
        <p:spPr bwMode="auto">
          <a:xfrm>
            <a:off x="577849" y="2313305"/>
            <a:ext cx="7666990" cy="909320"/>
          </a:xfrm>
        </p:spPr>
        <p:txBody>
          <a:bodyPr vert="horz" wrap="square" lIns="0" tIns="0" rIns="0" bIns="0" numCol="1" spcCol="215899" anchor="ctr">
            <a:prstTxWarp prst="textNoShape">
              <a:avLst/>
            </a:prstTxWarp>
          </a:bodyPr>
          <a:lstStyle>
            <a:lvl1pPr algn="l">
              <a:defRPr sz="4800" cap="all">
                <a:solidFill>
                  <a:schemeClr val="bg1"/>
                </a:solidFill>
              </a:defRPr>
            </a:lvl1pPr>
            <a:lvl2pPr>
              <a:defRPr cap="none"/>
            </a:lvl2pPr>
            <a:lvl3pPr>
              <a:defRPr cap="none"/>
            </a:lvl3pPr>
            <a:lvl4pPr>
              <a:defRPr cap="none"/>
            </a:lvl4pPr>
            <a:lvl5pPr>
              <a:defRPr cap="none"/>
            </a:lvl5pPr>
            <a:lvl6pPr>
              <a:defRPr cap="none"/>
            </a:lvl6pPr>
            <a:lvl7pPr>
              <a:defRPr cap="none"/>
            </a:lvl7pPr>
            <a:lvl8pPr>
              <a:defRPr cap="none"/>
            </a:lvl8pPr>
            <a:lvl9pPr>
              <a:defRPr cap="none"/>
            </a:lvl9pPr>
          </a:lstStyle>
          <a:p>
            <a:pPr>
              <a:defRPr/>
            </a:pPr>
            <a:r>
              <a:t>Headline Titel &gt;48 PT </a:t>
            </a:r>
          </a:p>
        </p:txBody>
      </p:sp>
      <p:sp>
        <p:nvSpPr>
          <p:cNvPr id="4" name="Untertitel 2"/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577849" y="3253105"/>
            <a:ext cx="7659370" cy="824230"/>
          </a:xfrm>
        </p:spPr>
        <p:txBody>
          <a:bodyPr vert="horz" wrap="square" lIns="0" tIns="0" rIns="0" bIns="0" numCol="1" spcCol="215899" anchor="ctr">
            <a:prstTxWarp prst="textNoShape">
              <a:avLst/>
            </a:prstTxWarp>
          </a:bodyPr>
          <a:lstStyle>
            <a:lvl1pPr marL="9525" indent="0" algn="l">
              <a:buNone/>
              <a:defRPr sz="4800" b="0" i="0" cap="none">
                <a:solidFill>
                  <a:schemeClr val="bg1"/>
                </a:solidFill>
                <a:latin typeface="Source Sans Pro Light"/>
                <a:ea typeface="Roboto"/>
                <a:cs typeface="Roboto"/>
              </a:defRPr>
            </a:lvl1pPr>
            <a:lvl2pPr marL="457200" indent="0" algn="ctr">
              <a:buNone/>
              <a:defRPr sz="2000" cap="none"/>
            </a:lvl2pPr>
            <a:lvl3pPr marL="914400" indent="0" algn="ctr">
              <a:buNone/>
              <a:defRPr sz="1800" cap="none"/>
            </a:lvl3pPr>
            <a:lvl4pPr marL="1371600" indent="0" algn="ctr">
              <a:buNone/>
              <a:defRPr sz="1600" cap="none"/>
            </a:lvl4pPr>
            <a:lvl5pPr marL="1828800" indent="0" algn="ctr">
              <a:buNone/>
              <a:defRPr sz="1600" cap="none"/>
            </a:lvl5pPr>
            <a:lvl6pPr marL="2286000" indent="0" algn="ctr">
              <a:buNone/>
              <a:defRPr sz="1600" cap="none"/>
            </a:lvl6pPr>
            <a:lvl7pPr marL="2743200" indent="0" algn="ctr">
              <a:buNone/>
              <a:defRPr sz="1600" cap="none"/>
            </a:lvl7pPr>
            <a:lvl8pPr marL="3200400" indent="0" algn="ctr">
              <a:buNone/>
              <a:defRPr sz="1600" cap="none"/>
            </a:lvl8pPr>
            <a:lvl9pPr marL="3657600" indent="0" algn="ctr">
              <a:buNone/>
              <a:defRPr sz="1600" cap="none"/>
            </a:lvl9pPr>
          </a:lstStyle>
          <a:p>
            <a:pPr>
              <a:defRPr/>
            </a:pPr>
            <a:r>
              <a:t>SUBLINE TITEL &gt;48. PT</a:t>
            </a:r>
          </a:p>
        </p:txBody>
      </p:sp>
      <p:sp>
        <p:nvSpPr>
          <p:cNvPr id="5" name="Textplatzhalter 15"/>
          <p:cNvSpPr>
            <a:spLocks noGrp="1" noChangeArrowheads="1"/>
          </p:cNvSpPr>
          <p:nvPr>
            <p:ph idx="1"/>
          </p:nvPr>
        </p:nvSpPr>
        <p:spPr bwMode="auto">
          <a:xfrm>
            <a:off x="577849" y="4601210"/>
            <a:ext cx="5118100" cy="697230"/>
          </a:xfrm>
        </p:spPr>
        <p:txBody>
          <a:bodyPr vert="horz" wrap="square" lIns="0" tIns="0" rIns="0" bIns="0" numCol="1" spcCol="215899" anchor="t">
            <a:prstTxWarp prst="textNoShape">
              <a:avLst/>
            </a:prstTxWarp>
          </a:bodyPr>
          <a:lstStyle>
            <a:lvl1pPr marL="0" indent="0">
              <a:buNone/>
              <a:defRPr sz="2400" cap="none">
                <a:solidFill>
                  <a:schemeClr val="accent4"/>
                </a:solidFill>
              </a:defRPr>
            </a:lvl1pPr>
            <a:lvl2pPr marL="457200" indent="0">
              <a:buNone/>
              <a:defRPr cap="none"/>
            </a:lvl2pPr>
            <a:lvl3pPr>
              <a:defRPr cap="none"/>
            </a:lvl3pPr>
            <a:lvl4pPr>
              <a:defRPr cap="none"/>
            </a:lvl4pPr>
            <a:lvl5pPr>
              <a:defRPr cap="none"/>
            </a:lvl5pPr>
            <a:lvl6pPr>
              <a:defRPr cap="none"/>
            </a:lvl6pPr>
            <a:lvl7pPr>
              <a:defRPr cap="none"/>
            </a:lvl7pPr>
            <a:lvl8pPr>
              <a:defRPr cap="none"/>
            </a:lvl8pPr>
            <a:lvl9pPr>
              <a:defRPr cap="none"/>
            </a:lvl9pPr>
          </a:lstStyle>
          <a:p>
            <a:pPr>
              <a:defRPr/>
            </a:pPr>
            <a:r>
              <a:t>Datum oder URL</a:t>
            </a:r>
          </a:p>
        </p:txBody>
      </p:sp>
      <p:sp>
        <p:nvSpPr>
          <p:cNvPr id="6" name="Oval 16"/>
          <p:cNvSpPr/>
          <p:nvPr/>
        </p:nvSpPr>
        <p:spPr bwMode="auto">
          <a:xfrm>
            <a:off x="8811260" y="4616450"/>
            <a:ext cx="1656080" cy="1656080"/>
          </a:xfrm>
          <a:prstGeom prst="ellipse">
            <a:avLst/>
          </a:prstGeom>
          <a:solidFill>
            <a:srgbClr val="D15E57"/>
          </a:solidFill>
          <a:ln>
            <a:noFill/>
          </a:ln>
          <a:effectLst/>
        </p:spPr>
        <p:txBody>
          <a:bodyPr vert="horz" wrap="square" lIns="91440" tIns="45720" rIns="91440" bIns="45720" numCol="1" spcCol="215899" anchor="ctr"/>
          <a:lstStyle/>
          <a:p>
            <a:pPr algn="ctr">
              <a:defRPr cap="none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" name="SlideText1"/>
          <p:cNvSpPr>
            <a:spLocks noGrp="1" noChangeArrowheads="1"/>
          </p:cNvSpPr>
          <p:nvPr>
            <p:ph idx="1"/>
          </p:nvPr>
        </p:nvSpPr>
        <p:spPr bwMode="auto">
          <a:xfrm rot="486275">
            <a:off x="8966200" y="5172710"/>
            <a:ext cx="1386205" cy="324485"/>
          </a:xfrm>
        </p:spPr>
        <p:txBody>
          <a:bodyPr vert="horz" wrap="square" lIns="0" tIns="0" rIns="0" bIns="0" numCol="1" spcCol="215899" anchor="t">
            <a:prstTxWarp prst="textNoShape">
              <a:avLst/>
            </a:prstTxWarp>
          </a:bodyPr>
          <a:lstStyle>
            <a:lvl1pPr marL="0" indent="0" algn="ctr">
              <a:buNone/>
              <a:defRPr sz="2000" cap="none">
                <a:solidFill>
                  <a:schemeClr val="bg1"/>
                </a:solidFill>
              </a:defRPr>
            </a:lvl1pPr>
            <a:lvl2pPr>
              <a:defRPr cap="none"/>
            </a:lvl2pPr>
            <a:lvl3pPr>
              <a:defRPr cap="none"/>
            </a:lvl3pPr>
            <a:lvl4pPr>
              <a:defRPr cap="none"/>
            </a:lvl4pPr>
            <a:lvl5pPr>
              <a:defRPr cap="none"/>
            </a:lvl5pPr>
            <a:lvl6pPr>
              <a:defRPr cap="none"/>
            </a:lvl6pPr>
            <a:lvl7pPr>
              <a:defRPr cap="none"/>
            </a:lvl7pPr>
            <a:lvl8pPr>
              <a:defRPr cap="none"/>
            </a:lvl8pPr>
            <a:lvl9pPr>
              <a:defRPr cap="none"/>
            </a:lvl9pPr>
          </a:lstStyle>
          <a:p>
            <a:pPr>
              <a:defRPr/>
            </a:pPr>
            <a:r>
              <a:t>TEASER</a:t>
            </a:r>
          </a:p>
        </p:txBody>
      </p:sp>
      <p:sp>
        <p:nvSpPr>
          <p:cNvPr id="8" name="Textplatzhalter 18"/>
          <p:cNvSpPr>
            <a:spLocks noGrp="1" noChangeArrowheads="1"/>
          </p:cNvSpPr>
          <p:nvPr>
            <p:ph idx="1"/>
          </p:nvPr>
        </p:nvSpPr>
        <p:spPr bwMode="auto">
          <a:xfrm rot="486275">
            <a:off x="8923655" y="5606414"/>
            <a:ext cx="1386205" cy="325120"/>
          </a:xfrm>
        </p:spPr>
        <p:txBody>
          <a:bodyPr vert="horz" wrap="square" lIns="0" tIns="0" rIns="0" bIns="0" numCol="1" spcCol="215899" anchor="t">
            <a:prstTxWarp prst="textNoShape">
              <a:avLst/>
            </a:prstTxWarp>
          </a:bodyPr>
          <a:lstStyle>
            <a:lvl1pPr marL="0" indent="0" algn="ctr">
              <a:buNone/>
              <a:defRPr sz="1400" b="0" i="0" cap="none">
                <a:solidFill>
                  <a:schemeClr val="bg1"/>
                </a:solidFill>
                <a:latin typeface="Source Sans Pro Light"/>
                <a:ea typeface="Roboto"/>
                <a:cs typeface="Roboto"/>
              </a:defRPr>
            </a:lvl1pPr>
            <a:lvl2pPr>
              <a:defRPr cap="none"/>
            </a:lvl2pPr>
            <a:lvl3pPr>
              <a:defRPr cap="none"/>
            </a:lvl3pPr>
            <a:lvl4pPr>
              <a:defRPr cap="none"/>
            </a:lvl4pPr>
            <a:lvl5pPr>
              <a:defRPr cap="none"/>
            </a:lvl5pPr>
            <a:lvl6pPr>
              <a:defRPr cap="none"/>
            </a:lvl6pPr>
            <a:lvl7pPr>
              <a:defRPr cap="none"/>
            </a:lvl7pPr>
            <a:lvl8pPr>
              <a:defRPr cap="none"/>
            </a:lvl8pPr>
            <a:lvl9pPr>
              <a:defRPr cap="none"/>
            </a:lvl9pPr>
          </a:lstStyle>
          <a:p>
            <a:pPr>
              <a:defRPr/>
            </a:pPr>
            <a:r>
              <a:t>Subline</a:t>
            </a:r>
          </a:p>
        </p:txBody>
      </p:sp>
      <p:sp>
        <p:nvSpPr>
          <p:cNvPr id="9" name="Rechteck 11"/>
          <p:cNvSpPr/>
          <p:nvPr/>
        </p:nvSpPr>
        <p:spPr bwMode="auto">
          <a:xfrm>
            <a:off x="577849" y="5768975"/>
            <a:ext cx="431799" cy="1041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 vert="horz" wrap="square" lIns="91440" tIns="45720" rIns="91440" bIns="45720" numCol="1" spcCol="215899" anchor="ctr"/>
          <a:lstStyle/>
          <a:p>
            <a:pPr algn="ctr">
              <a:defRPr cap="none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0" name="Rechteck 13"/>
          <p:cNvSpPr/>
          <p:nvPr/>
        </p:nvSpPr>
        <p:spPr bwMode="auto">
          <a:xfrm>
            <a:off x="1009650" y="5768975"/>
            <a:ext cx="432435" cy="1041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txBody>
          <a:bodyPr vert="horz" wrap="square" lIns="91440" tIns="45720" rIns="91440" bIns="45720" numCol="1" spcCol="215899" anchor="ctr"/>
          <a:lstStyle/>
          <a:p>
            <a:pPr algn="ctr">
              <a:defRPr cap="none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1" name="Rechteck 14"/>
          <p:cNvSpPr/>
          <p:nvPr/>
        </p:nvSpPr>
        <p:spPr bwMode="auto">
          <a:xfrm>
            <a:off x="1441449" y="5768975"/>
            <a:ext cx="431799" cy="104140"/>
          </a:xfrm>
          <a:prstGeom prst="rect">
            <a:avLst/>
          </a:prstGeom>
          <a:solidFill>
            <a:srgbClr val="D15E57"/>
          </a:solidFill>
          <a:ln>
            <a:noFill/>
          </a:ln>
          <a:effectLst/>
        </p:spPr>
        <p:txBody>
          <a:bodyPr vert="horz" wrap="square" lIns="91440" tIns="45720" rIns="91440" bIns="45720" numCol="1" spcCol="215899" anchor="ctr"/>
          <a:lstStyle/>
          <a:p>
            <a:pPr algn="ctr">
              <a:defRPr cap="none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2" name="Grafik 12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9509125" y="770255"/>
            <a:ext cx="2387600" cy="834390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2_Titelfolie Variante 01 BESSY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Grafik 33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1671955"/>
            <a:ext cx="12192000" cy="409702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3" name="Titel 1"/>
          <p:cNvSpPr>
            <a:spLocks noGrp="1" noChangeArrowheads="1"/>
          </p:cNvSpPr>
          <p:nvPr>
            <p:ph type="ctrTitle"/>
          </p:nvPr>
        </p:nvSpPr>
        <p:spPr bwMode="auto">
          <a:xfrm>
            <a:off x="577849" y="2313305"/>
            <a:ext cx="7666990" cy="909320"/>
          </a:xfrm>
        </p:spPr>
        <p:txBody>
          <a:bodyPr vert="horz" wrap="square" lIns="0" tIns="0" rIns="0" bIns="0" numCol="1" spcCol="215899" anchor="ctr">
            <a:prstTxWarp prst="textNoShape">
              <a:avLst/>
            </a:prstTxWarp>
          </a:bodyPr>
          <a:lstStyle>
            <a:lvl1pPr algn="l">
              <a:defRPr sz="4800" cap="all">
                <a:solidFill>
                  <a:schemeClr val="bg1"/>
                </a:solidFill>
              </a:defRPr>
            </a:lvl1pPr>
            <a:lvl2pPr>
              <a:defRPr cap="none"/>
            </a:lvl2pPr>
            <a:lvl3pPr>
              <a:defRPr cap="none"/>
            </a:lvl3pPr>
            <a:lvl4pPr>
              <a:defRPr cap="none"/>
            </a:lvl4pPr>
            <a:lvl5pPr>
              <a:defRPr cap="none"/>
            </a:lvl5pPr>
            <a:lvl6pPr>
              <a:defRPr cap="none"/>
            </a:lvl6pPr>
            <a:lvl7pPr>
              <a:defRPr cap="none"/>
            </a:lvl7pPr>
            <a:lvl8pPr>
              <a:defRPr cap="none"/>
            </a:lvl8pPr>
            <a:lvl9pPr>
              <a:defRPr cap="none"/>
            </a:lvl9pPr>
          </a:lstStyle>
          <a:p>
            <a:pPr>
              <a:defRPr/>
            </a:pPr>
            <a:r>
              <a:t>Headline Titel &gt;48 PT </a:t>
            </a:r>
          </a:p>
        </p:txBody>
      </p:sp>
      <p:sp>
        <p:nvSpPr>
          <p:cNvPr id="4" name="Untertitel 2"/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577849" y="3253105"/>
            <a:ext cx="7659370" cy="824230"/>
          </a:xfrm>
        </p:spPr>
        <p:txBody>
          <a:bodyPr vert="horz" wrap="square" lIns="0" tIns="0" rIns="0" bIns="0" numCol="1" spcCol="215899" anchor="ctr">
            <a:prstTxWarp prst="textNoShape">
              <a:avLst/>
            </a:prstTxWarp>
          </a:bodyPr>
          <a:lstStyle>
            <a:lvl1pPr marL="9525" indent="0" algn="l">
              <a:buNone/>
              <a:defRPr sz="4800" b="0" i="0" cap="none">
                <a:solidFill>
                  <a:schemeClr val="bg1"/>
                </a:solidFill>
                <a:latin typeface="Source Sans Pro Light"/>
                <a:ea typeface="Roboto"/>
                <a:cs typeface="Roboto"/>
              </a:defRPr>
            </a:lvl1pPr>
            <a:lvl2pPr marL="457200" indent="0" algn="ctr">
              <a:buNone/>
              <a:defRPr sz="2000" cap="none"/>
            </a:lvl2pPr>
            <a:lvl3pPr marL="914400" indent="0" algn="ctr">
              <a:buNone/>
              <a:defRPr sz="1800" cap="none"/>
            </a:lvl3pPr>
            <a:lvl4pPr marL="1371600" indent="0" algn="ctr">
              <a:buNone/>
              <a:defRPr sz="1600" cap="none"/>
            </a:lvl4pPr>
            <a:lvl5pPr marL="1828800" indent="0" algn="ctr">
              <a:buNone/>
              <a:defRPr sz="1600" cap="none"/>
            </a:lvl5pPr>
            <a:lvl6pPr marL="2286000" indent="0" algn="ctr">
              <a:buNone/>
              <a:defRPr sz="1600" cap="none"/>
            </a:lvl6pPr>
            <a:lvl7pPr marL="2743200" indent="0" algn="ctr">
              <a:buNone/>
              <a:defRPr sz="1600" cap="none"/>
            </a:lvl7pPr>
            <a:lvl8pPr marL="3200400" indent="0" algn="ctr">
              <a:buNone/>
              <a:defRPr sz="1600" cap="none"/>
            </a:lvl8pPr>
            <a:lvl9pPr marL="3657600" indent="0" algn="ctr">
              <a:buNone/>
              <a:defRPr sz="1600" cap="none"/>
            </a:lvl9pPr>
          </a:lstStyle>
          <a:p>
            <a:pPr>
              <a:defRPr/>
            </a:pPr>
            <a:r>
              <a:t>SUBLINE TITEL &gt;48. PT</a:t>
            </a:r>
          </a:p>
        </p:txBody>
      </p:sp>
      <p:sp>
        <p:nvSpPr>
          <p:cNvPr id="5" name="Textplatzhalter 15"/>
          <p:cNvSpPr>
            <a:spLocks noGrp="1" noChangeArrowheads="1"/>
          </p:cNvSpPr>
          <p:nvPr>
            <p:ph idx="1"/>
          </p:nvPr>
        </p:nvSpPr>
        <p:spPr bwMode="auto">
          <a:xfrm>
            <a:off x="577849" y="4601210"/>
            <a:ext cx="5118100" cy="697230"/>
          </a:xfrm>
        </p:spPr>
        <p:txBody>
          <a:bodyPr vert="horz" wrap="square" lIns="0" tIns="0" rIns="0" bIns="0" numCol="1" spcCol="215899" anchor="t">
            <a:prstTxWarp prst="textNoShape">
              <a:avLst/>
            </a:prstTxWarp>
          </a:bodyPr>
          <a:lstStyle>
            <a:lvl1pPr marL="0" indent="0">
              <a:buNone/>
              <a:defRPr sz="2400" cap="none">
                <a:solidFill>
                  <a:schemeClr val="accent4"/>
                </a:solidFill>
              </a:defRPr>
            </a:lvl1pPr>
            <a:lvl2pPr marL="457200" indent="0">
              <a:buNone/>
              <a:defRPr cap="none"/>
            </a:lvl2pPr>
            <a:lvl3pPr>
              <a:defRPr cap="none"/>
            </a:lvl3pPr>
            <a:lvl4pPr>
              <a:defRPr cap="none"/>
            </a:lvl4pPr>
            <a:lvl5pPr>
              <a:defRPr cap="none"/>
            </a:lvl5pPr>
            <a:lvl6pPr>
              <a:defRPr cap="none"/>
            </a:lvl6pPr>
            <a:lvl7pPr>
              <a:defRPr cap="none"/>
            </a:lvl7pPr>
            <a:lvl8pPr>
              <a:defRPr cap="none"/>
            </a:lvl8pPr>
            <a:lvl9pPr>
              <a:defRPr cap="none"/>
            </a:lvl9pPr>
          </a:lstStyle>
          <a:p>
            <a:pPr>
              <a:defRPr/>
            </a:pPr>
            <a:r>
              <a:t>Datum oder URL</a:t>
            </a:r>
          </a:p>
        </p:txBody>
      </p:sp>
      <p:sp>
        <p:nvSpPr>
          <p:cNvPr id="6" name="Oval 16"/>
          <p:cNvSpPr/>
          <p:nvPr/>
        </p:nvSpPr>
        <p:spPr bwMode="auto">
          <a:xfrm>
            <a:off x="8811260" y="4616450"/>
            <a:ext cx="1656080" cy="1656080"/>
          </a:xfrm>
          <a:prstGeom prst="ellipse">
            <a:avLst/>
          </a:prstGeom>
          <a:solidFill>
            <a:srgbClr val="D15E57"/>
          </a:solidFill>
          <a:ln>
            <a:noFill/>
          </a:ln>
          <a:effectLst/>
        </p:spPr>
        <p:txBody>
          <a:bodyPr vert="horz" wrap="square" lIns="91440" tIns="45720" rIns="91440" bIns="45720" numCol="1" spcCol="215899" anchor="ctr"/>
          <a:lstStyle/>
          <a:p>
            <a:pPr algn="ctr">
              <a:defRPr cap="none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" name="SlideText1"/>
          <p:cNvSpPr>
            <a:spLocks noGrp="1" noChangeArrowheads="1"/>
          </p:cNvSpPr>
          <p:nvPr>
            <p:ph idx="1"/>
          </p:nvPr>
        </p:nvSpPr>
        <p:spPr bwMode="auto">
          <a:xfrm rot="486275">
            <a:off x="8966200" y="5172710"/>
            <a:ext cx="1386205" cy="324485"/>
          </a:xfrm>
        </p:spPr>
        <p:txBody>
          <a:bodyPr vert="horz" wrap="square" lIns="0" tIns="0" rIns="0" bIns="0" numCol="1" spcCol="215899" anchor="t">
            <a:prstTxWarp prst="textNoShape">
              <a:avLst/>
            </a:prstTxWarp>
          </a:bodyPr>
          <a:lstStyle>
            <a:lvl1pPr marL="0" indent="0" algn="ctr">
              <a:buNone/>
              <a:defRPr sz="2000" cap="none">
                <a:solidFill>
                  <a:schemeClr val="bg1"/>
                </a:solidFill>
              </a:defRPr>
            </a:lvl1pPr>
            <a:lvl2pPr>
              <a:defRPr cap="none"/>
            </a:lvl2pPr>
            <a:lvl3pPr>
              <a:defRPr cap="none"/>
            </a:lvl3pPr>
            <a:lvl4pPr>
              <a:defRPr cap="none"/>
            </a:lvl4pPr>
            <a:lvl5pPr>
              <a:defRPr cap="none"/>
            </a:lvl5pPr>
            <a:lvl6pPr>
              <a:defRPr cap="none"/>
            </a:lvl6pPr>
            <a:lvl7pPr>
              <a:defRPr cap="none"/>
            </a:lvl7pPr>
            <a:lvl8pPr>
              <a:defRPr cap="none"/>
            </a:lvl8pPr>
            <a:lvl9pPr>
              <a:defRPr cap="none"/>
            </a:lvl9pPr>
          </a:lstStyle>
          <a:p>
            <a:pPr>
              <a:defRPr/>
            </a:pPr>
            <a:r>
              <a:t>TEASER</a:t>
            </a:r>
          </a:p>
        </p:txBody>
      </p:sp>
      <p:sp>
        <p:nvSpPr>
          <p:cNvPr id="8" name="Textplatzhalter 18"/>
          <p:cNvSpPr>
            <a:spLocks noGrp="1" noChangeArrowheads="1"/>
          </p:cNvSpPr>
          <p:nvPr>
            <p:ph idx="1"/>
          </p:nvPr>
        </p:nvSpPr>
        <p:spPr bwMode="auto">
          <a:xfrm rot="486275">
            <a:off x="8923655" y="5606414"/>
            <a:ext cx="1386205" cy="325120"/>
          </a:xfrm>
        </p:spPr>
        <p:txBody>
          <a:bodyPr vert="horz" wrap="square" lIns="0" tIns="0" rIns="0" bIns="0" numCol="1" spcCol="215899" anchor="t">
            <a:prstTxWarp prst="textNoShape">
              <a:avLst/>
            </a:prstTxWarp>
          </a:bodyPr>
          <a:lstStyle>
            <a:lvl1pPr marL="0" indent="0" algn="ctr">
              <a:buNone/>
              <a:defRPr sz="1400" b="0" i="0" cap="none">
                <a:solidFill>
                  <a:schemeClr val="bg1"/>
                </a:solidFill>
                <a:latin typeface="Source Sans Pro Light"/>
                <a:ea typeface="Roboto"/>
                <a:cs typeface="Roboto"/>
              </a:defRPr>
            </a:lvl1pPr>
            <a:lvl2pPr>
              <a:defRPr cap="none"/>
            </a:lvl2pPr>
            <a:lvl3pPr>
              <a:defRPr cap="none"/>
            </a:lvl3pPr>
            <a:lvl4pPr>
              <a:defRPr cap="none"/>
            </a:lvl4pPr>
            <a:lvl5pPr>
              <a:defRPr cap="none"/>
            </a:lvl5pPr>
            <a:lvl6pPr>
              <a:defRPr cap="none"/>
            </a:lvl6pPr>
            <a:lvl7pPr>
              <a:defRPr cap="none"/>
            </a:lvl7pPr>
            <a:lvl8pPr>
              <a:defRPr cap="none"/>
            </a:lvl8pPr>
            <a:lvl9pPr>
              <a:defRPr cap="none"/>
            </a:lvl9pPr>
          </a:lstStyle>
          <a:p>
            <a:pPr>
              <a:defRPr/>
            </a:pPr>
            <a:r>
              <a:t>Subline</a:t>
            </a:r>
          </a:p>
        </p:txBody>
      </p:sp>
      <p:sp>
        <p:nvSpPr>
          <p:cNvPr id="9" name="Rechteck 11"/>
          <p:cNvSpPr/>
          <p:nvPr/>
        </p:nvSpPr>
        <p:spPr bwMode="auto">
          <a:xfrm>
            <a:off x="577849" y="5768975"/>
            <a:ext cx="431799" cy="1041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 vert="horz" wrap="square" lIns="91440" tIns="45720" rIns="91440" bIns="45720" numCol="1" spcCol="215899" anchor="ctr"/>
          <a:lstStyle/>
          <a:p>
            <a:pPr algn="ctr">
              <a:defRPr cap="none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0" name="Rechteck 13"/>
          <p:cNvSpPr/>
          <p:nvPr/>
        </p:nvSpPr>
        <p:spPr bwMode="auto">
          <a:xfrm>
            <a:off x="1009650" y="5768975"/>
            <a:ext cx="432435" cy="1041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txBody>
          <a:bodyPr vert="horz" wrap="square" lIns="91440" tIns="45720" rIns="91440" bIns="45720" numCol="1" spcCol="215899" anchor="ctr"/>
          <a:lstStyle/>
          <a:p>
            <a:pPr algn="ctr">
              <a:defRPr cap="none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1" name="Rechteck 14"/>
          <p:cNvSpPr/>
          <p:nvPr/>
        </p:nvSpPr>
        <p:spPr bwMode="auto">
          <a:xfrm>
            <a:off x="1441449" y="5768975"/>
            <a:ext cx="431799" cy="104140"/>
          </a:xfrm>
          <a:prstGeom prst="rect">
            <a:avLst/>
          </a:prstGeom>
          <a:solidFill>
            <a:srgbClr val="D15E57"/>
          </a:solidFill>
          <a:ln>
            <a:noFill/>
          </a:ln>
          <a:effectLst/>
        </p:spPr>
        <p:txBody>
          <a:bodyPr vert="horz" wrap="square" lIns="91440" tIns="45720" rIns="91440" bIns="45720" numCol="1" spcCol="215899" anchor="ctr"/>
          <a:lstStyle/>
          <a:p>
            <a:pPr algn="ctr">
              <a:defRPr cap="none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2" name="Grafik 12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9509125" y="770255"/>
            <a:ext cx="2387600" cy="834390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1_Titelfolie Variante 01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Grafik 50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1654175"/>
            <a:ext cx="12192000" cy="411480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3" name="Oval 16"/>
          <p:cNvSpPr/>
          <p:nvPr/>
        </p:nvSpPr>
        <p:spPr bwMode="auto">
          <a:xfrm>
            <a:off x="8811260" y="4616450"/>
            <a:ext cx="1656080" cy="1656080"/>
          </a:xfrm>
          <a:prstGeom prst="ellipse">
            <a:avLst/>
          </a:prstGeom>
          <a:solidFill>
            <a:srgbClr val="D15E57"/>
          </a:solidFill>
          <a:ln>
            <a:noFill/>
          </a:ln>
          <a:effectLst/>
        </p:spPr>
        <p:txBody>
          <a:bodyPr vert="horz" wrap="square" lIns="91440" tIns="45720" rIns="91440" bIns="45720" numCol="1" spcCol="215899" anchor="ctr"/>
          <a:lstStyle/>
          <a:p>
            <a:pPr algn="ctr">
              <a:defRPr cap="none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" name="Textplatzhalter 18"/>
          <p:cNvSpPr>
            <a:spLocks noGrp="1" noChangeArrowheads="1"/>
          </p:cNvSpPr>
          <p:nvPr>
            <p:ph idx="1"/>
          </p:nvPr>
        </p:nvSpPr>
        <p:spPr bwMode="auto">
          <a:xfrm rot="486275">
            <a:off x="8966200" y="5172710"/>
            <a:ext cx="1386205" cy="324485"/>
          </a:xfrm>
        </p:spPr>
        <p:txBody>
          <a:bodyPr vert="horz" wrap="square" lIns="0" tIns="0" rIns="0" bIns="0" numCol="1" spcCol="215899" anchor="t">
            <a:prstTxWarp prst="textNoShape">
              <a:avLst/>
            </a:prstTxWarp>
          </a:bodyPr>
          <a:lstStyle>
            <a:lvl1pPr marL="0" indent="0" algn="ctr">
              <a:buNone/>
              <a:defRPr sz="2000" cap="none">
                <a:solidFill>
                  <a:schemeClr val="bg1"/>
                </a:solidFill>
              </a:defRPr>
            </a:lvl1pPr>
            <a:lvl2pPr>
              <a:defRPr cap="none"/>
            </a:lvl2pPr>
            <a:lvl3pPr>
              <a:defRPr cap="none"/>
            </a:lvl3pPr>
            <a:lvl4pPr>
              <a:defRPr cap="none"/>
            </a:lvl4pPr>
            <a:lvl5pPr>
              <a:defRPr cap="none"/>
            </a:lvl5pPr>
            <a:lvl6pPr>
              <a:defRPr cap="none"/>
            </a:lvl6pPr>
            <a:lvl7pPr>
              <a:defRPr cap="none"/>
            </a:lvl7pPr>
            <a:lvl8pPr>
              <a:defRPr cap="none"/>
            </a:lvl8pPr>
            <a:lvl9pPr>
              <a:defRPr cap="none"/>
            </a:lvl9pPr>
          </a:lstStyle>
          <a:p>
            <a:pPr>
              <a:defRPr/>
            </a:pPr>
            <a:r>
              <a:t>TEASER</a:t>
            </a:r>
          </a:p>
        </p:txBody>
      </p:sp>
      <p:sp>
        <p:nvSpPr>
          <p:cNvPr id="5" name="SlideText1"/>
          <p:cNvSpPr>
            <a:spLocks noGrp="1" noChangeArrowheads="1"/>
          </p:cNvSpPr>
          <p:nvPr>
            <p:ph idx="1"/>
          </p:nvPr>
        </p:nvSpPr>
        <p:spPr bwMode="auto">
          <a:xfrm rot="486275">
            <a:off x="8923655" y="5606414"/>
            <a:ext cx="1386205" cy="325120"/>
          </a:xfrm>
        </p:spPr>
        <p:txBody>
          <a:bodyPr vert="horz" wrap="square" lIns="0" tIns="0" rIns="0" bIns="0" numCol="1" spcCol="215899" anchor="t">
            <a:prstTxWarp prst="textNoShape">
              <a:avLst/>
            </a:prstTxWarp>
          </a:bodyPr>
          <a:lstStyle>
            <a:lvl1pPr marL="0" indent="0" algn="ctr">
              <a:buNone/>
              <a:defRPr sz="1400" b="0" i="0" cap="none">
                <a:solidFill>
                  <a:schemeClr val="bg1"/>
                </a:solidFill>
                <a:latin typeface="Source Sans Pro Light"/>
                <a:ea typeface="Roboto"/>
                <a:cs typeface="Roboto"/>
              </a:defRPr>
            </a:lvl1pPr>
            <a:lvl2pPr>
              <a:defRPr cap="none"/>
            </a:lvl2pPr>
            <a:lvl3pPr>
              <a:defRPr cap="none"/>
            </a:lvl3pPr>
            <a:lvl4pPr>
              <a:defRPr cap="none"/>
            </a:lvl4pPr>
            <a:lvl5pPr>
              <a:defRPr cap="none"/>
            </a:lvl5pPr>
            <a:lvl6pPr>
              <a:defRPr cap="none"/>
            </a:lvl6pPr>
            <a:lvl7pPr>
              <a:defRPr cap="none"/>
            </a:lvl7pPr>
            <a:lvl8pPr>
              <a:defRPr cap="none"/>
            </a:lvl8pPr>
            <a:lvl9pPr>
              <a:defRPr cap="none"/>
            </a:lvl9pPr>
          </a:lstStyle>
          <a:p>
            <a:pPr>
              <a:defRPr/>
            </a:pPr>
            <a:r>
              <a:t>Subline</a:t>
            </a:r>
          </a:p>
        </p:txBody>
      </p:sp>
      <p:sp>
        <p:nvSpPr>
          <p:cNvPr id="6" name="Titel 1"/>
          <p:cNvSpPr>
            <a:spLocks noGrp="1" noChangeArrowheads="1"/>
          </p:cNvSpPr>
          <p:nvPr>
            <p:ph type="ctrTitle"/>
          </p:nvPr>
        </p:nvSpPr>
        <p:spPr bwMode="auto">
          <a:xfrm>
            <a:off x="577849" y="1623695"/>
            <a:ext cx="8870950" cy="2313305"/>
          </a:xfrm>
        </p:spPr>
        <p:txBody>
          <a:bodyPr vert="horz" wrap="square" lIns="0" tIns="0" rIns="0" bIns="0" numCol="1" spcCol="215899" anchor="ctr">
            <a:prstTxWarp prst="textNoShape">
              <a:avLst/>
            </a:prstTxWarp>
          </a:bodyPr>
          <a:lstStyle>
            <a:lvl1pPr algn="l">
              <a:lnSpc>
                <a:spcPct val="100000"/>
              </a:lnSpc>
              <a:defRPr sz="4000" cap="none">
                <a:solidFill>
                  <a:schemeClr val="bg1"/>
                </a:solidFill>
              </a:defRPr>
            </a:lvl1pPr>
            <a:lvl2pPr>
              <a:defRPr cap="none"/>
            </a:lvl2pPr>
            <a:lvl3pPr>
              <a:defRPr cap="none"/>
            </a:lvl3pPr>
            <a:lvl4pPr>
              <a:defRPr cap="none"/>
            </a:lvl4pPr>
            <a:lvl5pPr>
              <a:defRPr cap="none"/>
            </a:lvl5pPr>
            <a:lvl6pPr>
              <a:defRPr cap="none"/>
            </a:lvl6pPr>
            <a:lvl7pPr>
              <a:defRPr cap="none"/>
            </a:lvl7pPr>
            <a:lvl8pPr>
              <a:defRPr cap="none"/>
            </a:lvl8pPr>
            <a:lvl9pPr>
              <a:defRPr cap="none"/>
            </a:lvl9pPr>
          </a:lstStyle>
          <a:p>
            <a:pPr>
              <a:defRPr/>
            </a:pPr>
            <a:r>
              <a:t>Headline Titel &lt;40 PT 2 bis 3-zeilig</a:t>
            </a:r>
            <a:br>
              <a:rPr/>
            </a:br>
            <a:r>
              <a:t>in Minuskeln, Größe kann varieren</a:t>
            </a:r>
          </a:p>
        </p:txBody>
      </p:sp>
      <p:sp>
        <p:nvSpPr>
          <p:cNvPr id="7" name="Textplatzhalter 15"/>
          <p:cNvSpPr>
            <a:spLocks noGrp="1" noChangeArrowheads="1"/>
          </p:cNvSpPr>
          <p:nvPr>
            <p:ph idx="1"/>
          </p:nvPr>
        </p:nvSpPr>
        <p:spPr bwMode="auto">
          <a:xfrm>
            <a:off x="590549" y="4639309"/>
            <a:ext cx="5118100" cy="697230"/>
          </a:xfrm>
        </p:spPr>
        <p:txBody>
          <a:bodyPr vert="horz" wrap="square" lIns="0" tIns="0" rIns="0" bIns="0" numCol="1" spcCol="215899" anchor="ctr">
            <a:prstTxWarp prst="textNoShape">
              <a:avLst/>
            </a:prstTxWarp>
          </a:bodyPr>
          <a:lstStyle>
            <a:lvl1pPr marL="0" indent="0">
              <a:buNone/>
              <a:defRPr sz="2000" cap="none">
                <a:solidFill>
                  <a:schemeClr val="accent4"/>
                </a:solidFill>
              </a:defRPr>
            </a:lvl1pPr>
            <a:lvl2pPr marL="457200" indent="0">
              <a:buNone/>
              <a:defRPr cap="none"/>
            </a:lvl2pPr>
            <a:lvl3pPr>
              <a:defRPr cap="none"/>
            </a:lvl3pPr>
            <a:lvl4pPr>
              <a:defRPr cap="none"/>
            </a:lvl4pPr>
            <a:lvl5pPr>
              <a:defRPr cap="none"/>
            </a:lvl5pPr>
            <a:lvl6pPr>
              <a:defRPr cap="none"/>
            </a:lvl6pPr>
            <a:lvl7pPr>
              <a:defRPr cap="none"/>
            </a:lvl7pPr>
            <a:lvl8pPr>
              <a:defRPr cap="none"/>
            </a:lvl8pPr>
            <a:lvl9pPr>
              <a:defRPr cap="none"/>
            </a:lvl9pPr>
          </a:lstStyle>
          <a:p>
            <a:pPr>
              <a:defRPr/>
            </a:pPr>
            <a:r>
              <a:t>Datum oder URL</a:t>
            </a:r>
          </a:p>
        </p:txBody>
      </p:sp>
      <p:sp>
        <p:nvSpPr>
          <p:cNvPr id="8" name="Textplatzhalter 22"/>
          <p:cNvSpPr>
            <a:spLocks noGrp="1" noChangeArrowheads="1"/>
          </p:cNvSpPr>
          <p:nvPr>
            <p:ph idx="1"/>
          </p:nvPr>
        </p:nvSpPr>
        <p:spPr bwMode="auto">
          <a:xfrm>
            <a:off x="577849" y="3152775"/>
            <a:ext cx="7877175" cy="981075"/>
          </a:xfrm>
        </p:spPr>
        <p:txBody>
          <a:bodyPr vert="horz" wrap="square" lIns="0" tIns="0" rIns="0" bIns="0" numCol="1" spcCol="215899" anchor="ctr">
            <a:prstTxWarp prst="textNoShape">
              <a:avLst/>
            </a:prstTxWarp>
          </a:bodyPr>
          <a:lstStyle>
            <a:lvl1pPr marL="0" indent="0">
              <a:buNone/>
              <a:defRPr sz="2000" cap="none">
                <a:solidFill>
                  <a:schemeClr val="bg1"/>
                </a:solidFill>
              </a:defRPr>
            </a:lvl1pPr>
            <a:lvl2pPr>
              <a:defRPr cap="none"/>
            </a:lvl2pPr>
            <a:lvl3pPr>
              <a:defRPr cap="none"/>
            </a:lvl3pPr>
            <a:lvl4pPr>
              <a:defRPr cap="none"/>
            </a:lvl4pPr>
            <a:lvl5pPr>
              <a:defRPr cap="none"/>
            </a:lvl5pPr>
            <a:lvl6pPr>
              <a:defRPr cap="none"/>
            </a:lvl6pPr>
            <a:lvl7pPr>
              <a:defRPr cap="none"/>
            </a:lvl7pPr>
            <a:lvl8pPr>
              <a:defRPr cap="none"/>
            </a:lvl8pPr>
            <a:lvl9pPr>
              <a:defRPr cap="none"/>
            </a:lvl9pPr>
          </a:lstStyle>
          <a:p>
            <a:pPr>
              <a:defRPr/>
            </a:pPr>
            <a:r>
              <a:t>Subline 50% von Headline kann auch mehrzeiligsein</a:t>
            </a:r>
          </a:p>
        </p:txBody>
      </p:sp>
      <p:sp>
        <p:nvSpPr>
          <p:cNvPr id="9" name="Rechteck 15"/>
          <p:cNvSpPr/>
          <p:nvPr/>
        </p:nvSpPr>
        <p:spPr bwMode="auto">
          <a:xfrm>
            <a:off x="577849" y="5768975"/>
            <a:ext cx="431799" cy="1041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 vert="horz" wrap="square" lIns="91440" tIns="45720" rIns="91440" bIns="45720" numCol="1" spcCol="215899" anchor="ctr"/>
          <a:lstStyle/>
          <a:p>
            <a:pPr algn="ctr">
              <a:defRPr cap="none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0" name="Rechteck 17"/>
          <p:cNvSpPr/>
          <p:nvPr/>
        </p:nvSpPr>
        <p:spPr bwMode="auto">
          <a:xfrm>
            <a:off x="1009650" y="5768975"/>
            <a:ext cx="432435" cy="1041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txBody>
          <a:bodyPr vert="horz" wrap="square" lIns="91440" tIns="45720" rIns="91440" bIns="45720" numCol="1" spcCol="215899" anchor="ctr"/>
          <a:lstStyle/>
          <a:p>
            <a:pPr algn="ctr">
              <a:defRPr cap="none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1" name="Rechteck 20"/>
          <p:cNvSpPr/>
          <p:nvPr/>
        </p:nvSpPr>
        <p:spPr bwMode="auto">
          <a:xfrm>
            <a:off x="1441449" y="5768975"/>
            <a:ext cx="431799" cy="104140"/>
          </a:xfrm>
          <a:prstGeom prst="rect">
            <a:avLst/>
          </a:prstGeom>
          <a:solidFill>
            <a:srgbClr val="D15E57"/>
          </a:solidFill>
          <a:ln>
            <a:noFill/>
          </a:ln>
          <a:effectLst/>
        </p:spPr>
        <p:txBody>
          <a:bodyPr vert="horz" wrap="square" lIns="91440" tIns="45720" rIns="91440" bIns="45720" numCol="1" spcCol="215899" anchor="ctr"/>
          <a:lstStyle/>
          <a:p>
            <a:pPr algn="ctr">
              <a:defRPr cap="none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2" name="Grafik 12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9509125" y="770255"/>
            <a:ext cx="2387600" cy="834390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2_Titelfolie Variante 02 Kommunikati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Grafik 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1652905"/>
            <a:ext cx="12192000" cy="411607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3" name="Oval 16"/>
          <p:cNvSpPr/>
          <p:nvPr/>
        </p:nvSpPr>
        <p:spPr bwMode="auto">
          <a:xfrm>
            <a:off x="8811260" y="4616450"/>
            <a:ext cx="1656080" cy="1656080"/>
          </a:xfrm>
          <a:prstGeom prst="ellipse">
            <a:avLst/>
          </a:prstGeom>
          <a:solidFill>
            <a:srgbClr val="D15E57"/>
          </a:solidFill>
          <a:ln>
            <a:noFill/>
          </a:ln>
          <a:effectLst/>
        </p:spPr>
        <p:txBody>
          <a:bodyPr vert="horz" wrap="square" lIns="91440" tIns="45720" rIns="91440" bIns="45720" numCol="1" spcCol="215899" anchor="ctr"/>
          <a:lstStyle/>
          <a:p>
            <a:pPr algn="ctr">
              <a:defRPr cap="none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" name="Textplatzhalter 18"/>
          <p:cNvSpPr>
            <a:spLocks noGrp="1" noChangeArrowheads="1"/>
          </p:cNvSpPr>
          <p:nvPr>
            <p:ph idx="1"/>
          </p:nvPr>
        </p:nvSpPr>
        <p:spPr bwMode="auto">
          <a:xfrm rot="486275">
            <a:off x="8966200" y="5172710"/>
            <a:ext cx="1386205" cy="324485"/>
          </a:xfrm>
        </p:spPr>
        <p:txBody>
          <a:bodyPr vert="horz" wrap="square" lIns="0" tIns="0" rIns="0" bIns="0" numCol="1" spcCol="215899" anchor="t">
            <a:prstTxWarp prst="textNoShape">
              <a:avLst/>
            </a:prstTxWarp>
          </a:bodyPr>
          <a:lstStyle>
            <a:lvl1pPr marL="0" indent="0" algn="ctr">
              <a:buNone/>
              <a:defRPr sz="2000" cap="none">
                <a:solidFill>
                  <a:schemeClr val="bg1"/>
                </a:solidFill>
              </a:defRPr>
            </a:lvl1pPr>
            <a:lvl2pPr>
              <a:defRPr cap="none"/>
            </a:lvl2pPr>
            <a:lvl3pPr>
              <a:defRPr cap="none"/>
            </a:lvl3pPr>
            <a:lvl4pPr>
              <a:defRPr cap="none"/>
            </a:lvl4pPr>
            <a:lvl5pPr>
              <a:defRPr cap="none"/>
            </a:lvl5pPr>
            <a:lvl6pPr>
              <a:defRPr cap="none"/>
            </a:lvl6pPr>
            <a:lvl7pPr>
              <a:defRPr cap="none"/>
            </a:lvl7pPr>
            <a:lvl8pPr>
              <a:defRPr cap="none"/>
            </a:lvl8pPr>
            <a:lvl9pPr>
              <a:defRPr cap="none"/>
            </a:lvl9pPr>
          </a:lstStyle>
          <a:p>
            <a:pPr>
              <a:defRPr/>
            </a:pPr>
            <a:r>
              <a:t>TEASER</a:t>
            </a:r>
          </a:p>
        </p:txBody>
      </p:sp>
      <p:sp>
        <p:nvSpPr>
          <p:cNvPr id="5" name="SlideText1"/>
          <p:cNvSpPr>
            <a:spLocks noGrp="1" noChangeArrowheads="1"/>
          </p:cNvSpPr>
          <p:nvPr>
            <p:ph idx="1"/>
          </p:nvPr>
        </p:nvSpPr>
        <p:spPr bwMode="auto">
          <a:xfrm rot="486275">
            <a:off x="8923655" y="5606414"/>
            <a:ext cx="1386205" cy="325120"/>
          </a:xfrm>
        </p:spPr>
        <p:txBody>
          <a:bodyPr vert="horz" wrap="square" lIns="0" tIns="0" rIns="0" bIns="0" numCol="1" spcCol="215899" anchor="t">
            <a:prstTxWarp prst="textNoShape">
              <a:avLst/>
            </a:prstTxWarp>
          </a:bodyPr>
          <a:lstStyle>
            <a:lvl1pPr marL="0" indent="0" algn="ctr">
              <a:buNone/>
              <a:defRPr sz="1400" b="0" i="0" cap="none">
                <a:solidFill>
                  <a:schemeClr val="bg1"/>
                </a:solidFill>
                <a:latin typeface="Source Sans Pro Light"/>
                <a:ea typeface="Roboto"/>
                <a:cs typeface="Roboto"/>
              </a:defRPr>
            </a:lvl1pPr>
            <a:lvl2pPr>
              <a:defRPr cap="none"/>
            </a:lvl2pPr>
            <a:lvl3pPr>
              <a:defRPr cap="none"/>
            </a:lvl3pPr>
            <a:lvl4pPr>
              <a:defRPr cap="none"/>
            </a:lvl4pPr>
            <a:lvl5pPr>
              <a:defRPr cap="none"/>
            </a:lvl5pPr>
            <a:lvl6pPr>
              <a:defRPr cap="none"/>
            </a:lvl6pPr>
            <a:lvl7pPr>
              <a:defRPr cap="none"/>
            </a:lvl7pPr>
            <a:lvl8pPr>
              <a:defRPr cap="none"/>
            </a:lvl8pPr>
            <a:lvl9pPr>
              <a:defRPr cap="none"/>
            </a:lvl9pPr>
          </a:lstStyle>
          <a:p>
            <a:pPr>
              <a:defRPr/>
            </a:pPr>
            <a:r>
              <a:t>Subline</a:t>
            </a:r>
          </a:p>
        </p:txBody>
      </p:sp>
      <p:sp>
        <p:nvSpPr>
          <p:cNvPr id="6" name="Titel 1"/>
          <p:cNvSpPr>
            <a:spLocks noGrp="1" noChangeArrowheads="1"/>
          </p:cNvSpPr>
          <p:nvPr>
            <p:ph type="ctrTitle"/>
          </p:nvPr>
        </p:nvSpPr>
        <p:spPr bwMode="auto">
          <a:xfrm>
            <a:off x="577849" y="1623695"/>
            <a:ext cx="8870950" cy="2313305"/>
          </a:xfrm>
        </p:spPr>
        <p:txBody>
          <a:bodyPr vert="horz" wrap="square" lIns="0" tIns="0" rIns="0" bIns="0" numCol="1" spcCol="215899" anchor="ctr">
            <a:prstTxWarp prst="textNoShape">
              <a:avLst/>
            </a:prstTxWarp>
          </a:bodyPr>
          <a:lstStyle>
            <a:lvl1pPr algn="l">
              <a:lnSpc>
                <a:spcPct val="100000"/>
              </a:lnSpc>
              <a:defRPr sz="4000" cap="none">
                <a:solidFill>
                  <a:schemeClr val="bg1"/>
                </a:solidFill>
              </a:defRPr>
            </a:lvl1pPr>
            <a:lvl2pPr>
              <a:defRPr cap="none"/>
            </a:lvl2pPr>
            <a:lvl3pPr>
              <a:defRPr cap="none"/>
            </a:lvl3pPr>
            <a:lvl4pPr>
              <a:defRPr cap="none"/>
            </a:lvl4pPr>
            <a:lvl5pPr>
              <a:defRPr cap="none"/>
            </a:lvl5pPr>
            <a:lvl6pPr>
              <a:defRPr cap="none"/>
            </a:lvl6pPr>
            <a:lvl7pPr>
              <a:defRPr cap="none"/>
            </a:lvl7pPr>
            <a:lvl8pPr>
              <a:defRPr cap="none"/>
            </a:lvl8pPr>
            <a:lvl9pPr>
              <a:defRPr cap="none"/>
            </a:lvl9pPr>
          </a:lstStyle>
          <a:p>
            <a:pPr>
              <a:defRPr/>
            </a:pPr>
            <a:r>
              <a:t>Headline Titel &lt;40 PT 2 bis 3-zeilig</a:t>
            </a:r>
            <a:br>
              <a:rPr/>
            </a:br>
            <a:r>
              <a:t>in Minuskeln, Größe kann varieren</a:t>
            </a:r>
          </a:p>
        </p:txBody>
      </p:sp>
      <p:sp>
        <p:nvSpPr>
          <p:cNvPr id="7" name="Textplatzhalter 15"/>
          <p:cNvSpPr>
            <a:spLocks noGrp="1" noChangeArrowheads="1"/>
          </p:cNvSpPr>
          <p:nvPr>
            <p:ph idx="1"/>
          </p:nvPr>
        </p:nvSpPr>
        <p:spPr bwMode="auto">
          <a:xfrm>
            <a:off x="590549" y="4639309"/>
            <a:ext cx="5118100" cy="697230"/>
          </a:xfrm>
        </p:spPr>
        <p:txBody>
          <a:bodyPr vert="horz" wrap="square" lIns="0" tIns="0" rIns="0" bIns="0" numCol="1" spcCol="215899" anchor="ctr">
            <a:prstTxWarp prst="textNoShape">
              <a:avLst/>
            </a:prstTxWarp>
          </a:bodyPr>
          <a:lstStyle>
            <a:lvl1pPr marL="0" indent="0">
              <a:buNone/>
              <a:defRPr sz="2000" cap="none">
                <a:solidFill>
                  <a:schemeClr val="accent4"/>
                </a:solidFill>
              </a:defRPr>
            </a:lvl1pPr>
            <a:lvl2pPr marL="457200" indent="0">
              <a:buNone/>
              <a:defRPr cap="none"/>
            </a:lvl2pPr>
            <a:lvl3pPr>
              <a:defRPr cap="none"/>
            </a:lvl3pPr>
            <a:lvl4pPr>
              <a:defRPr cap="none"/>
            </a:lvl4pPr>
            <a:lvl5pPr>
              <a:defRPr cap="none"/>
            </a:lvl5pPr>
            <a:lvl6pPr>
              <a:defRPr cap="none"/>
            </a:lvl6pPr>
            <a:lvl7pPr>
              <a:defRPr cap="none"/>
            </a:lvl7pPr>
            <a:lvl8pPr>
              <a:defRPr cap="none"/>
            </a:lvl8pPr>
            <a:lvl9pPr>
              <a:defRPr cap="none"/>
            </a:lvl9pPr>
          </a:lstStyle>
          <a:p>
            <a:pPr>
              <a:defRPr/>
            </a:pPr>
            <a:r>
              <a:t>Datum oder URL</a:t>
            </a:r>
          </a:p>
        </p:txBody>
      </p:sp>
      <p:sp>
        <p:nvSpPr>
          <p:cNvPr id="8" name="Textplatzhalter 22"/>
          <p:cNvSpPr>
            <a:spLocks noGrp="1" noChangeArrowheads="1"/>
          </p:cNvSpPr>
          <p:nvPr>
            <p:ph idx="1"/>
          </p:nvPr>
        </p:nvSpPr>
        <p:spPr bwMode="auto">
          <a:xfrm>
            <a:off x="577849" y="3152775"/>
            <a:ext cx="7877175" cy="981075"/>
          </a:xfrm>
        </p:spPr>
        <p:txBody>
          <a:bodyPr vert="horz" wrap="square" lIns="0" tIns="0" rIns="0" bIns="0" numCol="1" spcCol="215899" anchor="ctr">
            <a:prstTxWarp prst="textNoShape">
              <a:avLst/>
            </a:prstTxWarp>
          </a:bodyPr>
          <a:lstStyle>
            <a:lvl1pPr marL="0" indent="0">
              <a:buNone/>
              <a:defRPr sz="2000" cap="none">
                <a:solidFill>
                  <a:schemeClr val="bg1"/>
                </a:solidFill>
              </a:defRPr>
            </a:lvl1pPr>
            <a:lvl2pPr>
              <a:defRPr cap="none"/>
            </a:lvl2pPr>
            <a:lvl3pPr>
              <a:defRPr cap="none"/>
            </a:lvl3pPr>
            <a:lvl4pPr>
              <a:defRPr cap="none"/>
            </a:lvl4pPr>
            <a:lvl5pPr>
              <a:defRPr cap="none"/>
            </a:lvl5pPr>
            <a:lvl6pPr>
              <a:defRPr cap="none"/>
            </a:lvl6pPr>
            <a:lvl7pPr>
              <a:defRPr cap="none"/>
            </a:lvl7pPr>
            <a:lvl8pPr>
              <a:defRPr cap="none"/>
            </a:lvl8pPr>
            <a:lvl9pPr>
              <a:defRPr cap="none"/>
            </a:lvl9pPr>
          </a:lstStyle>
          <a:p>
            <a:pPr>
              <a:defRPr/>
            </a:pPr>
            <a:r>
              <a:t>Subline 50% von Headline kann auch mehrzeiligsein</a:t>
            </a:r>
          </a:p>
        </p:txBody>
      </p:sp>
      <p:sp>
        <p:nvSpPr>
          <p:cNvPr id="9" name="Rechteck 15"/>
          <p:cNvSpPr/>
          <p:nvPr/>
        </p:nvSpPr>
        <p:spPr bwMode="auto">
          <a:xfrm>
            <a:off x="577849" y="5768975"/>
            <a:ext cx="431799" cy="1041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 vert="horz" wrap="square" lIns="91440" tIns="45720" rIns="91440" bIns="45720" numCol="1" spcCol="215899" anchor="ctr"/>
          <a:lstStyle/>
          <a:p>
            <a:pPr algn="ctr">
              <a:defRPr cap="none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0" name="Rechteck 17"/>
          <p:cNvSpPr/>
          <p:nvPr/>
        </p:nvSpPr>
        <p:spPr bwMode="auto">
          <a:xfrm>
            <a:off x="1009650" y="5768975"/>
            <a:ext cx="432435" cy="1041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txBody>
          <a:bodyPr vert="horz" wrap="square" lIns="91440" tIns="45720" rIns="91440" bIns="45720" numCol="1" spcCol="215899" anchor="ctr"/>
          <a:lstStyle/>
          <a:p>
            <a:pPr algn="ctr">
              <a:defRPr cap="none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1" name="Rechteck 20"/>
          <p:cNvSpPr/>
          <p:nvPr/>
        </p:nvSpPr>
        <p:spPr bwMode="auto">
          <a:xfrm>
            <a:off x="1441449" y="5768975"/>
            <a:ext cx="431799" cy="104140"/>
          </a:xfrm>
          <a:prstGeom prst="rect">
            <a:avLst/>
          </a:prstGeom>
          <a:solidFill>
            <a:srgbClr val="D15E57"/>
          </a:solidFill>
          <a:ln>
            <a:noFill/>
          </a:ln>
          <a:effectLst/>
        </p:spPr>
        <p:txBody>
          <a:bodyPr vert="horz" wrap="square" lIns="91440" tIns="45720" rIns="91440" bIns="45720" numCol="1" spcCol="215899" anchor="ctr"/>
          <a:lstStyle/>
          <a:p>
            <a:pPr algn="ctr">
              <a:defRPr cap="none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2" name="Grafik 12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9509125" y="770255"/>
            <a:ext cx="2387600" cy="834390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3_Titelfolie Variante 01 Struktur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Grafik 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1654175"/>
            <a:ext cx="12192000" cy="411480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3" name="Oval 16"/>
          <p:cNvSpPr/>
          <p:nvPr/>
        </p:nvSpPr>
        <p:spPr bwMode="auto">
          <a:xfrm>
            <a:off x="8811260" y="4616450"/>
            <a:ext cx="1656080" cy="1656080"/>
          </a:xfrm>
          <a:prstGeom prst="ellipse">
            <a:avLst/>
          </a:prstGeom>
          <a:solidFill>
            <a:srgbClr val="D15E57"/>
          </a:solidFill>
          <a:ln>
            <a:noFill/>
          </a:ln>
          <a:effectLst/>
        </p:spPr>
        <p:txBody>
          <a:bodyPr vert="horz" wrap="square" lIns="91440" tIns="45720" rIns="91440" bIns="45720" numCol="1" spcCol="215899" anchor="ctr"/>
          <a:lstStyle/>
          <a:p>
            <a:pPr algn="ctr">
              <a:defRPr cap="none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" name="Textplatzhalter 18"/>
          <p:cNvSpPr>
            <a:spLocks noGrp="1" noChangeArrowheads="1"/>
          </p:cNvSpPr>
          <p:nvPr>
            <p:ph idx="1"/>
          </p:nvPr>
        </p:nvSpPr>
        <p:spPr bwMode="auto">
          <a:xfrm rot="486275">
            <a:off x="8966200" y="5172710"/>
            <a:ext cx="1386205" cy="324485"/>
          </a:xfrm>
        </p:spPr>
        <p:txBody>
          <a:bodyPr vert="horz" wrap="square" lIns="0" tIns="0" rIns="0" bIns="0" numCol="1" spcCol="215899" anchor="t">
            <a:prstTxWarp prst="textNoShape">
              <a:avLst/>
            </a:prstTxWarp>
          </a:bodyPr>
          <a:lstStyle>
            <a:lvl1pPr marL="0" indent="0" algn="ctr">
              <a:buNone/>
              <a:defRPr sz="2000" cap="none">
                <a:solidFill>
                  <a:schemeClr val="bg1"/>
                </a:solidFill>
              </a:defRPr>
            </a:lvl1pPr>
            <a:lvl2pPr>
              <a:defRPr cap="none"/>
            </a:lvl2pPr>
            <a:lvl3pPr>
              <a:defRPr cap="none"/>
            </a:lvl3pPr>
            <a:lvl4pPr>
              <a:defRPr cap="none"/>
            </a:lvl4pPr>
            <a:lvl5pPr>
              <a:defRPr cap="none"/>
            </a:lvl5pPr>
            <a:lvl6pPr>
              <a:defRPr cap="none"/>
            </a:lvl6pPr>
            <a:lvl7pPr>
              <a:defRPr cap="none"/>
            </a:lvl7pPr>
            <a:lvl8pPr>
              <a:defRPr cap="none"/>
            </a:lvl8pPr>
            <a:lvl9pPr>
              <a:defRPr cap="none"/>
            </a:lvl9pPr>
          </a:lstStyle>
          <a:p>
            <a:pPr>
              <a:defRPr/>
            </a:pPr>
            <a:r>
              <a:t>TEASER</a:t>
            </a:r>
          </a:p>
        </p:txBody>
      </p:sp>
      <p:sp>
        <p:nvSpPr>
          <p:cNvPr id="5" name="SlideText1"/>
          <p:cNvSpPr>
            <a:spLocks noGrp="1" noChangeArrowheads="1"/>
          </p:cNvSpPr>
          <p:nvPr>
            <p:ph idx="1"/>
          </p:nvPr>
        </p:nvSpPr>
        <p:spPr bwMode="auto">
          <a:xfrm rot="486275">
            <a:off x="8923655" y="5606414"/>
            <a:ext cx="1386205" cy="325120"/>
          </a:xfrm>
        </p:spPr>
        <p:txBody>
          <a:bodyPr vert="horz" wrap="square" lIns="0" tIns="0" rIns="0" bIns="0" numCol="1" spcCol="215899" anchor="t">
            <a:prstTxWarp prst="textNoShape">
              <a:avLst/>
            </a:prstTxWarp>
          </a:bodyPr>
          <a:lstStyle>
            <a:lvl1pPr marL="0" indent="0" algn="ctr">
              <a:buNone/>
              <a:defRPr sz="1400" b="0" i="0" cap="none">
                <a:solidFill>
                  <a:schemeClr val="bg1"/>
                </a:solidFill>
                <a:latin typeface="Source Sans Pro Light"/>
                <a:ea typeface="Roboto"/>
                <a:cs typeface="Roboto"/>
              </a:defRPr>
            </a:lvl1pPr>
            <a:lvl2pPr>
              <a:defRPr cap="none"/>
            </a:lvl2pPr>
            <a:lvl3pPr>
              <a:defRPr cap="none"/>
            </a:lvl3pPr>
            <a:lvl4pPr>
              <a:defRPr cap="none"/>
            </a:lvl4pPr>
            <a:lvl5pPr>
              <a:defRPr cap="none"/>
            </a:lvl5pPr>
            <a:lvl6pPr>
              <a:defRPr cap="none"/>
            </a:lvl6pPr>
            <a:lvl7pPr>
              <a:defRPr cap="none"/>
            </a:lvl7pPr>
            <a:lvl8pPr>
              <a:defRPr cap="none"/>
            </a:lvl8pPr>
            <a:lvl9pPr>
              <a:defRPr cap="none"/>
            </a:lvl9pPr>
          </a:lstStyle>
          <a:p>
            <a:pPr>
              <a:defRPr/>
            </a:pPr>
            <a:r>
              <a:t>Subline</a:t>
            </a:r>
          </a:p>
        </p:txBody>
      </p:sp>
      <p:sp>
        <p:nvSpPr>
          <p:cNvPr id="6" name="Titel 1"/>
          <p:cNvSpPr>
            <a:spLocks noGrp="1" noChangeArrowheads="1"/>
          </p:cNvSpPr>
          <p:nvPr>
            <p:ph type="ctrTitle"/>
          </p:nvPr>
        </p:nvSpPr>
        <p:spPr bwMode="auto">
          <a:xfrm>
            <a:off x="577849" y="1623695"/>
            <a:ext cx="8870950" cy="2313305"/>
          </a:xfrm>
        </p:spPr>
        <p:txBody>
          <a:bodyPr vert="horz" wrap="square" lIns="0" tIns="0" rIns="0" bIns="0" numCol="1" spcCol="215899" anchor="ctr">
            <a:prstTxWarp prst="textNoShape">
              <a:avLst/>
            </a:prstTxWarp>
          </a:bodyPr>
          <a:lstStyle>
            <a:lvl1pPr algn="l">
              <a:lnSpc>
                <a:spcPct val="100000"/>
              </a:lnSpc>
              <a:defRPr sz="4000" cap="none">
                <a:solidFill>
                  <a:schemeClr val="bg1"/>
                </a:solidFill>
              </a:defRPr>
            </a:lvl1pPr>
            <a:lvl2pPr>
              <a:defRPr cap="none"/>
            </a:lvl2pPr>
            <a:lvl3pPr>
              <a:defRPr cap="none"/>
            </a:lvl3pPr>
            <a:lvl4pPr>
              <a:defRPr cap="none"/>
            </a:lvl4pPr>
            <a:lvl5pPr>
              <a:defRPr cap="none"/>
            </a:lvl5pPr>
            <a:lvl6pPr>
              <a:defRPr cap="none"/>
            </a:lvl6pPr>
            <a:lvl7pPr>
              <a:defRPr cap="none"/>
            </a:lvl7pPr>
            <a:lvl8pPr>
              <a:defRPr cap="none"/>
            </a:lvl8pPr>
            <a:lvl9pPr>
              <a:defRPr cap="none"/>
            </a:lvl9pPr>
          </a:lstStyle>
          <a:p>
            <a:pPr>
              <a:defRPr/>
            </a:pPr>
            <a:r>
              <a:t>Headline Titel &lt;40 PT 2 bis 3-zeilig</a:t>
            </a:r>
            <a:br>
              <a:rPr/>
            </a:br>
            <a:r>
              <a:t>in Minuskeln, Größe kann varieren</a:t>
            </a:r>
          </a:p>
        </p:txBody>
      </p:sp>
      <p:sp>
        <p:nvSpPr>
          <p:cNvPr id="7" name="Textplatzhalter 15"/>
          <p:cNvSpPr>
            <a:spLocks noGrp="1" noChangeArrowheads="1"/>
          </p:cNvSpPr>
          <p:nvPr>
            <p:ph idx="1"/>
          </p:nvPr>
        </p:nvSpPr>
        <p:spPr bwMode="auto">
          <a:xfrm>
            <a:off x="590549" y="4639309"/>
            <a:ext cx="5118100" cy="697230"/>
          </a:xfrm>
        </p:spPr>
        <p:txBody>
          <a:bodyPr vert="horz" wrap="square" lIns="0" tIns="0" rIns="0" bIns="0" numCol="1" spcCol="215899" anchor="ctr">
            <a:prstTxWarp prst="textNoShape">
              <a:avLst/>
            </a:prstTxWarp>
          </a:bodyPr>
          <a:lstStyle>
            <a:lvl1pPr marL="0" indent="0">
              <a:buNone/>
              <a:defRPr sz="2000" cap="none">
                <a:solidFill>
                  <a:schemeClr val="accent4"/>
                </a:solidFill>
              </a:defRPr>
            </a:lvl1pPr>
            <a:lvl2pPr marL="457200" indent="0">
              <a:buNone/>
              <a:defRPr cap="none"/>
            </a:lvl2pPr>
            <a:lvl3pPr>
              <a:defRPr cap="none"/>
            </a:lvl3pPr>
            <a:lvl4pPr>
              <a:defRPr cap="none"/>
            </a:lvl4pPr>
            <a:lvl5pPr>
              <a:defRPr cap="none"/>
            </a:lvl5pPr>
            <a:lvl6pPr>
              <a:defRPr cap="none"/>
            </a:lvl6pPr>
            <a:lvl7pPr>
              <a:defRPr cap="none"/>
            </a:lvl7pPr>
            <a:lvl8pPr>
              <a:defRPr cap="none"/>
            </a:lvl8pPr>
            <a:lvl9pPr>
              <a:defRPr cap="none"/>
            </a:lvl9pPr>
          </a:lstStyle>
          <a:p>
            <a:pPr>
              <a:defRPr/>
            </a:pPr>
            <a:r>
              <a:t>Datum oder URL</a:t>
            </a:r>
          </a:p>
        </p:txBody>
      </p:sp>
      <p:sp>
        <p:nvSpPr>
          <p:cNvPr id="8" name="Textplatzhalter 22"/>
          <p:cNvSpPr>
            <a:spLocks noGrp="1" noChangeArrowheads="1"/>
          </p:cNvSpPr>
          <p:nvPr>
            <p:ph idx="1"/>
          </p:nvPr>
        </p:nvSpPr>
        <p:spPr bwMode="auto">
          <a:xfrm>
            <a:off x="577849" y="3152775"/>
            <a:ext cx="7877175" cy="981075"/>
          </a:xfrm>
        </p:spPr>
        <p:txBody>
          <a:bodyPr vert="horz" wrap="square" lIns="0" tIns="0" rIns="0" bIns="0" numCol="1" spcCol="215899" anchor="ctr">
            <a:prstTxWarp prst="textNoShape">
              <a:avLst/>
            </a:prstTxWarp>
          </a:bodyPr>
          <a:lstStyle>
            <a:lvl1pPr marL="0" indent="0">
              <a:buNone/>
              <a:defRPr sz="2000" cap="none">
                <a:solidFill>
                  <a:schemeClr val="bg1"/>
                </a:solidFill>
              </a:defRPr>
            </a:lvl1pPr>
            <a:lvl2pPr>
              <a:defRPr cap="none"/>
            </a:lvl2pPr>
            <a:lvl3pPr>
              <a:defRPr cap="none"/>
            </a:lvl3pPr>
            <a:lvl4pPr>
              <a:defRPr cap="none"/>
            </a:lvl4pPr>
            <a:lvl5pPr>
              <a:defRPr cap="none"/>
            </a:lvl5pPr>
            <a:lvl6pPr>
              <a:defRPr cap="none"/>
            </a:lvl6pPr>
            <a:lvl7pPr>
              <a:defRPr cap="none"/>
            </a:lvl7pPr>
            <a:lvl8pPr>
              <a:defRPr cap="none"/>
            </a:lvl8pPr>
            <a:lvl9pPr>
              <a:defRPr cap="none"/>
            </a:lvl9pPr>
          </a:lstStyle>
          <a:p>
            <a:pPr>
              <a:defRPr/>
            </a:pPr>
            <a:r>
              <a:t>Subline 50% von Headline kann auch mehrzeiligsein</a:t>
            </a:r>
          </a:p>
        </p:txBody>
      </p:sp>
      <p:sp>
        <p:nvSpPr>
          <p:cNvPr id="9" name="Rechteck 15"/>
          <p:cNvSpPr/>
          <p:nvPr/>
        </p:nvSpPr>
        <p:spPr bwMode="auto">
          <a:xfrm>
            <a:off x="577849" y="5768975"/>
            <a:ext cx="431799" cy="1041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 vert="horz" wrap="square" lIns="91440" tIns="45720" rIns="91440" bIns="45720" numCol="1" spcCol="215899" anchor="ctr"/>
          <a:lstStyle/>
          <a:p>
            <a:pPr algn="ctr">
              <a:defRPr cap="none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0" name="Rechteck 17"/>
          <p:cNvSpPr/>
          <p:nvPr/>
        </p:nvSpPr>
        <p:spPr bwMode="auto">
          <a:xfrm>
            <a:off x="1009650" y="5768975"/>
            <a:ext cx="432435" cy="1041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txBody>
          <a:bodyPr vert="horz" wrap="square" lIns="91440" tIns="45720" rIns="91440" bIns="45720" numCol="1" spcCol="215899" anchor="ctr"/>
          <a:lstStyle/>
          <a:p>
            <a:pPr algn="ctr">
              <a:defRPr cap="none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1" name="Rechteck 20"/>
          <p:cNvSpPr/>
          <p:nvPr/>
        </p:nvSpPr>
        <p:spPr bwMode="auto">
          <a:xfrm>
            <a:off x="1441449" y="5768975"/>
            <a:ext cx="431799" cy="104140"/>
          </a:xfrm>
          <a:prstGeom prst="rect">
            <a:avLst/>
          </a:prstGeom>
          <a:solidFill>
            <a:srgbClr val="D15E57"/>
          </a:solidFill>
          <a:ln>
            <a:noFill/>
          </a:ln>
          <a:effectLst/>
        </p:spPr>
        <p:txBody>
          <a:bodyPr vert="horz" wrap="square" lIns="91440" tIns="45720" rIns="91440" bIns="45720" numCol="1" spcCol="215899" anchor="ctr"/>
          <a:lstStyle/>
          <a:p>
            <a:pPr algn="ctr">
              <a:defRPr cap="none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2" name="Grafik 12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9509125" y="770255"/>
            <a:ext cx="2387600" cy="834390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3_Titelfolie Variante 01 Solar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Grafik 5" descr="Ein Bild, das Licht enthält.&#10;&#10;Automatisch generierte Beschreibung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1652905"/>
            <a:ext cx="12192000" cy="411607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3" name="Oval 16"/>
          <p:cNvSpPr/>
          <p:nvPr/>
        </p:nvSpPr>
        <p:spPr bwMode="auto">
          <a:xfrm>
            <a:off x="8811260" y="4616450"/>
            <a:ext cx="1656080" cy="1656080"/>
          </a:xfrm>
          <a:prstGeom prst="ellipse">
            <a:avLst/>
          </a:prstGeom>
          <a:solidFill>
            <a:srgbClr val="D15E57"/>
          </a:solidFill>
          <a:ln>
            <a:noFill/>
          </a:ln>
          <a:effectLst/>
        </p:spPr>
        <p:txBody>
          <a:bodyPr vert="horz" wrap="square" lIns="91440" tIns="45720" rIns="91440" bIns="45720" numCol="1" spcCol="215899" anchor="ctr"/>
          <a:lstStyle/>
          <a:p>
            <a:pPr algn="ctr">
              <a:defRPr cap="none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" name="Textplatzhalter 18"/>
          <p:cNvSpPr>
            <a:spLocks noGrp="1" noChangeArrowheads="1"/>
          </p:cNvSpPr>
          <p:nvPr>
            <p:ph idx="1"/>
          </p:nvPr>
        </p:nvSpPr>
        <p:spPr bwMode="auto">
          <a:xfrm rot="486275">
            <a:off x="8966200" y="5172710"/>
            <a:ext cx="1386205" cy="324485"/>
          </a:xfrm>
        </p:spPr>
        <p:txBody>
          <a:bodyPr vert="horz" wrap="square" lIns="0" tIns="0" rIns="0" bIns="0" numCol="1" spcCol="215899" anchor="t">
            <a:prstTxWarp prst="textNoShape">
              <a:avLst/>
            </a:prstTxWarp>
          </a:bodyPr>
          <a:lstStyle>
            <a:lvl1pPr marL="0" indent="0" algn="ctr">
              <a:buNone/>
              <a:defRPr sz="2000" cap="none">
                <a:solidFill>
                  <a:schemeClr val="bg1"/>
                </a:solidFill>
              </a:defRPr>
            </a:lvl1pPr>
            <a:lvl2pPr>
              <a:defRPr cap="none"/>
            </a:lvl2pPr>
            <a:lvl3pPr>
              <a:defRPr cap="none"/>
            </a:lvl3pPr>
            <a:lvl4pPr>
              <a:defRPr cap="none"/>
            </a:lvl4pPr>
            <a:lvl5pPr>
              <a:defRPr cap="none"/>
            </a:lvl5pPr>
            <a:lvl6pPr>
              <a:defRPr cap="none"/>
            </a:lvl6pPr>
            <a:lvl7pPr>
              <a:defRPr cap="none"/>
            </a:lvl7pPr>
            <a:lvl8pPr>
              <a:defRPr cap="none"/>
            </a:lvl8pPr>
            <a:lvl9pPr>
              <a:defRPr cap="none"/>
            </a:lvl9pPr>
          </a:lstStyle>
          <a:p>
            <a:pPr>
              <a:defRPr/>
            </a:pPr>
            <a:r>
              <a:t>TEASER</a:t>
            </a:r>
          </a:p>
        </p:txBody>
      </p:sp>
      <p:sp>
        <p:nvSpPr>
          <p:cNvPr id="5" name="SlideText1"/>
          <p:cNvSpPr>
            <a:spLocks noGrp="1" noChangeArrowheads="1"/>
          </p:cNvSpPr>
          <p:nvPr>
            <p:ph idx="1"/>
          </p:nvPr>
        </p:nvSpPr>
        <p:spPr bwMode="auto">
          <a:xfrm rot="486275">
            <a:off x="8923655" y="5606414"/>
            <a:ext cx="1386205" cy="325120"/>
          </a:xfrm>
        </p:spPr>
        <p:txBody>
          <a:bodyPr vert="horz" wrap="square" lIns="0" tIns="0" rIns="0" bIns="0" numCol="1" spcCol="215899" anchor="t">
            <a:prstTxWarp prst="textNoShape">
              <a:avLst/>
            </a:prstTxWarp>
          </a:bodyPr>
          <a:lstStyle>
            <a:lvl1pPr marL="0" indent="0" algn="ctr">
              <a:buNone/>
              <a:defRPr sz="1400" b="0" i="0" cap="none">
                <a:solidFill>
                  <a:schemeClr val="bg1"/>
                </a:solidFill>
                <a:latin typeface="Source Sans Pro Light"/>
                <a:ea typeface="Roboto"/>
                <a:cs typeface="Roboto"/>
              </a:defRPr>
            </a:lvl1pPr>
            <a:lvl2pPr>
              <a:defRPr cap="none"/>
            </a:lvl2pPr>
            <a:lvl3pPr>
              <a:defRPr cap="none"/>
            </a:lvl3pPr>
            <a:lvl4pPr>
              <a:defRPr cap="none"/>
            </a:lvl4pPr>
            <a:lvl5pPr>
              <a:defRPr cap="none"/>
            </a:lvl5pPr>
            <a:lvl6pPr>
              <a:defRPr cap="none"/>
            </a:lvl6pPr>
            <a:lvl7pPr>
              <a:defRPr cap="none"/>
            </a:lvl7pPr>
            <a:lvl8pPr>
              <a:defRPr cap="none"/>
            </a:lvl8pPr>
            <a:lvl9pPr>
              <a:defRPr cap="none"/>
            </a:lvl9pPr>
          </a:lstStyle>
          <a:p>
            <a:pPr>
              <a:defRPr/>
            </a:pPr>
            <a:r>
              <a:t>Subline</a:t>
            </a:r>
          </a:p>
        </p:txBody>
      </p:sp>
      <p:sp>
        <p:nvSpPr>
          <p:cNvPr id="6" name="Titel 1"/>
          <p:cNvSpPr>
            <a:spLocks noGrp="1" noChangeArrowheads="1"/>
          </p:cNvSpPr>
          <p:nvPr>
            <p:ph type="ctrTitle"/>
          </p:nvPr>
        </p:nvSpPr>
        <p:spPr bwMode="auto">
          <a:xfrm>
            <a:off x="577849" y="1623695"/>
            <a:ext cx="8870950" cy="2313305"/>
          </a:xfrm>
        </p:spPr>
        <p:txBody>
          <a:bodyPr vert="horz" wrap="square" lIns="0" tIns="0" rIns="0" bIns="0" numCol="1" spcCol="215899" anchor="ctr">
            <a:prstTxWarp prst="textNoShape">
              <a:avLst/>
            </a:prstTxWarp>
          </a:bodyPr>
          <a:lstStyle>
            <a:lvl1pPr algn="l">
              <a:lnSpc>
                <a:spcPct val="100000"/>
              </a:lnSpc>
              <a:defRPr sz="4000" cap="none">
                <a:solidFill>
                  <a:schemeClr val="bg1"/>
                </a:solidFill>
              </a:defRPr>
            </a:lvl1pPr>
            <a:lvl2pPr>
              <a:defRPr cap="none"/>
            </a:lvl2pPr>
            <a:lvl3pPr>
              <a:defRPr cap="none"/>
            </a:lvl3pPr>
            <a:lvl4pPr>
              <a:defRPr cap="none"/>
            </a:lvl4pPr>
            <a:lvl5pPr>
              <a:defRPr cap="none"/>
            </a:lvl5pPr>
            <a:lvl6pPr>
              <a:defRPr cap="none"/>
            </a:lvl6pPr>
            <a:lvl7pPr>
              <a:defRPr cap="none"/>
            </a:lvl7pPr>
            <a:lvl8pPr>
              <a:defRPr cap="none"/>
            </a:lvl8pPr>
            <a:lvl9pPr>
              <a:defRPr cap="none"/>
            </a:lvl9pPr>
          </a:lstStyle>
          <a:p>
            <a:pPr>
              <a:defRPr/>
            </a:pPr>
            <a:r>
              <a:t>Headline Titel &lt;40 PT 2 bis 3-zeilig</a:t>
            </a:r>
            <a:br>
              <a:rPr/>
            </a:br>
            <a:r>
              <a:t>in Minuskeln, Größe kann varieren</a:t>
            </a:r>
          </a:p>
        </p:txBody>
      </p:sp>
      <p:sp>
        <p:nvSpPr>
          <p:cNvPr id="7" name="Textplatzhalter 15"/>
          <p:cNvSpPr>
            <a:spLocks noGrp="1" noChangeArrowheads="1"/>
          </p:cNvSpPr>
          <p:nvPr>
            <p:ph idx="1"/>
          </p:nvPr>
        </p:nvSpPr>
        <p:spPr bwMode="auto">
          <a:xfrm>
            <a:off x="590549" y="4639309"/>
            <a:ext cx="5118100" cy="697230"/>
          </a:xfrm>
        </p:spPr>
        <p:txBody>
          <a:bodyPr vert="horz" wrap="square" lIns="0" tIns="0" rIns="0" bIns="0" numCol="1" spcCol="215899" anchor="ctr">
            <a:prstTxWarp prst="textNoShape">
              <a:avLst/>
            </a:prstTxWarp>
          </a:bodyPr>
          <a:lstStyle>
            <a:lvl1pPr marL="0" indent="0">
              <a:buNone/>
              <a:defRPr sz="2000" cap="none">
                <a:solidFill>
                  <a:schemeClr val="accent4"/>
                </a:solidFill>
              </a:defRPr>
            </a:lvl1pPr>
            <a:lvl2pPr marL="457200" indent="0">
              <a:buNone/>
              <a:defRPr cap="none"/>
            </a:lvl2pPr>
            <a:lvl3pPr>
              <a:defRPr cap="none"/>
            </a:lvl3pPr>
            <a:lvl4pPr>
              <a:defRPr cap="none"/>
            </a:lvl4pPr>
            <a:lvl5pPr>
              <a:defRPr cap="none"/>
            </a:lvl5pPr>
            <a:lvl6pPr>
              <a:defRPr cap="none"/>
            </a:lvl6pPr>
            <a:lvl7pPr>
              <a:defRPr cap="none"/>
            </a:lvl7pPr>
            <a:lvl8pPr>
              <a:defRPr cap="none"/>
            </a:lvl8pPr>
            <a:lvl9pPr>
              <a:defRPr cap="none"/>
            </a:lvl9pPr>
          </a:lstStyle>
          <a:p>
            <a:pPr>
              <a:defRPr/>
            </a:pPr>
            <a:r>
              <a:t>Datum oder URL</a:t>
            </a:r>
          </a:p>
        </p:txBody>
      </p:sp>
      <p:sp>
        <p:nvSpPr>
          <p:cNvPr id="8" name="Textplatzhalter 22"/>
          <p:cNvSpPr>
            <a:spLocks noGrp="1" noChangeArrowheads="1"/>
          </p:cNvSpPr>
          <p:nvPr>
            <p:ph idx="1"/>
          </p:nvPr>
        </p:nvSpPr>
        <p:spPr bwMode="auto">
          <a:xfrm>
            <a:off x="577849" y="3152775"/>
            <a:ext cx="7877175" cy="981075"/>
          </a:xfrm>
        </p:spPr>
        <p:txBody>
          <a:bodyPr vert="horz" wrap="square" lIns="0" tIns="0" rIns="0" bIns="0" numCol="1" spcCol="215899" anchor="ctr">
            <a:prstTxWarp prst="textNoShape">
              <a:avLst/>
            </a:prstTxWarp>
          </a:bodyPr>
          <a:lstStyle>
            <a:lvl1pPr marL="0" indent="0">
              <a:buNone/>
              <a:defRPr sz="2000" cap="none">
                <a:solidFill>
                  <a:schemeClr val="bg1"/>
                </a:solidFill>
              </a:defRPr>
            </a:lvl1pPr>
            <a:lvl2pPr>
              <a:defRPr cap="none"/>
            </a:lvl2pPr>
            <a:lvl3pPr>
              <a:defRPr cap="none"/>
            </a:lvl3pPr>
            <a:lvl4pPr>
              <a:defRPr cap="none"/>
            </a:lvl4pPr>
            <a:lvl5pPr>
              <a:defRPr cap="none"/>
            </a:lvl5pPr>
            <a:lvl6pPr>
              <a:defRPr cap="none"/>
            </a:lvl6pPr>
            <a:lvl7pPr>
              <a:defRPr cap="none"/>
            </a:lvl7pPr>
            <a:lvl8pPr>
              <a:defRPr cap="none"/>
            </a:lvl8pPr>
            <a:lvl9pPr>
              <a:defRPr cap="none"/>
            </a:lvl9pPr>
          </a:lstStyle>
          <a:p>
            <a:pPr>
              <a:defRPr/>
            </a:pPr>
            <a:r>
              <a:t>Subline 50% von Headline kann auch mehrzeiligsein</a:t>
            </a:r>
          </a:p>
        </p:txBody>
      </p:sp>
      <p:sp>
        <p:nvSpPr>
          <p:cNvPr id="9" name="Rechteck 15"/>
          <p:cNvSpPr/>
          <p:nvPr/>
        </p:nvSpPr>
        <p:spPr bwMode="auto">
          <a:xfrm>
            <a:off x="577849" y="5768975"/>
            <a:ext cx="431799" cy="1041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 vert="horz" wrap="square" lIns="91440" tIns="45720" rIns="91440" bIns="45720" numCol="1" spcCol="215899" anchor="ctr"/>
          <a:lstStyle/>
          <a:p>
            <a:pPr algn="ctr">
              <a:defRPr cap="none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0" name="Rechteck 17"/>
          <p:cNvSpPr/>
          <p:nvPr/>
        </p:nvSpPr>
        <p:spPr bwMode="auto">
          <a:xfrm>
            <a:off x="1009650" y="5768975"/>
            <a:ext cx="432435" cy="1041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txBody>
          <a:bodyPr vert="horz" wrap="square" lIns="91440" tIns="45720" rIns="91440" bIns="45720" numCol="1" spcCol="215899" anchor="ctr"/>
          <a:lstStyle/>
          <a:p>
            <a:pPr algn="ctr">
              <a:defRPr cap="none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1" name="Rechteck 20"/>
          <p:cNvSpPr/>
          <p:nvPr/>
        </p:nvSpPr>
        <p:spPr bwMode="auto">
          <a:xfrm>
            <a:off x="1441449" y="5768975"/>
            <a:ext cx="431799" cy="104140"/>
          </a:xfrm>
          <a:prstGeom prst="rect">
            <a:avLst/>
          </a:prstGeom>
          <a:solidFill>
            <a:srgbClr val="D15E57"/>
          </a:solidFill>
          <a:ln>
            <a:noFill/>
          </a:ln>
          <a:effectLst/>
        </p:spPr>
        <p:txBody>
          <a:bodyPr vert="horz" wrap="square" lIns="91440" tIns="45720" rIns="91440" bIns="45720" numCol="1" spcCol="215899" anchor="ctr"/>
          <a:lstStyle/>
          <a:p>
            <a:pPr algn="ctr">
              <a:defRPr cap="none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2" name="Grafik 12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9509125" y="770255"/>
            <a:ext cx="2387600" cy="834390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3_Titelfolie Variante 01 BESSY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Grafik 33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1671955"/>
            <a:ext cx="12192000" cy="409702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3" name="Oval 16"/>
          <p:cNvSpPr/>
          <p:nvPr/>
        </p:nvSpPr>
        <p:spPr bwMode="auto">
          <a:xfrm>
            <a:off x="8811260" y="4616450"/>
            <a:ext cx="1656080" cy="1656080"/>
          </a:xfrm>
          <a:prstGeom prst="ellipse">
            <a:avLst/>
          </a:prstGeom>
          <a:solidFill>
            <a:srgbClr val="D15E57"/>
          </a:solidFill>
          <a:ln>
            <a:noFill/>
          </a:ln>
          <a:effectLst/>
        </p:spPr>
        <p:txBody>
          <a:bodyPr vert="horz" wrap="square" lIns="91440" tIns="45720" rIns="91440" bIns="45720" numCol="1" spcCol="215899" anchor="ctr"/>
          <a:lstStyle/>
          <a:p>
            <a:pPr algn="ctr">
              <a:defRPr cap="none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" name="Textplatzhalter 18"/>
          <p:cNvSpPr>
            <a:spLocks noGrp="1" noChangeArrowheads="1"/>
          </p:cNvSpPr>
          <p:nvPr>
            <p:ph idx="1"/>
          </p:nvPr>
        </p:nvSpPr>
        <p:spPr bwMode="auto">
          <a:xfrm rot="486275">
            <a:off x="8966200" y="5172710"/>
            <a:ext cx="1386205" cy="324485"/>
          </a:xfrm>
        </p:spPr>
        <p:txBody>
          <a:bodyPr vert="horz" wrap="square" lIns="0" tIns="0" rIns="0" bIns="0" numCol="1" spcCol="215899" anchor="t">
            <a:prstTxWarp prst="textNoShape">
              <a:avLst/>
            </a:prstTxWarp>
          </a:bodyPr>
          <a:lstStyle>
            <a:lvl1pPr marL="0" indent="0" algn="ctr">
              <a:buNone/>
              <a:defRPr sz="2000" cap="none">
                <a:solidFill>
                  <a:schemeClr val="bg1"/>
                </a:solidFill>
              </a:defRPr>
            </a:lvl1pPr>
            <a:lvl2pPr>
              <a:defRPr cap="none"/>
            </a:lvl2pPr>
            <a:lvl3pPr>
              <a:defRPr cap="none"/>
            </a:lvl3pPr>
            <a:lvl4pPr>
              <a:defRPr cap="none"/>
            </a:lvl4pPr>
            <a:lvl5pPr>
              <a:defRPr cap="none"/>
            </a:lvl5pPr>
            <a:lvl6pPr>
              <a:defRPr cap="none"/>
            </a:lvl6pPr>
            <a:lvl7pPr>
              <a:defRPr cap="none"/>
            </a:lvl7pPr>
            <a:lvl8pPr>
              <a:defRPr cap="none"/>
            </a:lvl8pPr>
            <a:lvl9pPr>
              <a:defRPr cap="none"/>
            </a:lvl9pPr>
          </a:lstStyle>
          <a:p>
            <a:pPr>
              <a:defRPr/>
            </a:pPr>
            <a:r>
              <a:t>TEASER</a:t>
            </a:r>
          </a:p>
        </p:txBody>
      </p:sp>
      <p:sp>
        <p:nvSpPr>
          <p:cNvPr id="5" name="SlideText1"/>
          <p:cNvSpPr>
            <a:spLocks noGrp="1" noChangeArrowheads="1"/>
          </p:cNvSpPr>
          <p:nvPr>
            <p:ph idx="1"/>
          </p:nvPr>
        </p:nvSpPr>
        <p:spPr bwMode="auto">
          <a:xfrm rot="486275">
            <a:off x="8923655" y="5606414"/>
            <a:ext cx="1386205" cy="325120"/>
          </a:xfrm>
        </p:spPr>
        <p:txBody>
          <a:bodyPr vert="horz" wrap="square" lIns="0" tIns="0" rIns="0" bIns="0" numCol="1" spcCol="215899" anchor="t">
            <a:prstTxWarp prst="textNoShape">
              <a:avLst/>
            </a:prstTxWarp>
          </a:bodyPr>
          <a:lstStyle>
            <a:lvl1pPr marL="0" indent="0" algn="ctr">
              <a:buNone/>
              <a:defRPr sz="1400" b="0" i="0" cap="none">
                <a:solidFill>
                  <a:schemeClr val="bg1"/>
                </a:solidFill>
                <a:latin typeface="Source Sans Pro Light"/>
                <a:ea typeface="Roboto"/>
                <a:cs typeface="Roboto"/>
              </a:defRPr>
            </a:lvl1pPr>
            <a:lvl2pPr>
              <a:defRPr cap="none"/>
            </a:lvl2pPr>
            <a:lvl3pPr>
              <a:defRPr cap="none"/>
            </a:lvl3pPr>
            <a:lvl4pPr>
              <a:defRPr cap="none"/>
            </a:lvl4pPr>
            <a:lvl5pPr>
              <a:defRPr cap="none"/>
            </a:lvl5pPr>
            <a:lvl6pPr>
              <a:defRPr cap="none"/>
            </a:lvl6pPr>
            <a:lvl7pPr>
              <a:defRPr cap="none"/>
            </a:lvl7pPr>
            <a:lvl8pPr>
              <a:defRPr cap="none"/>
            </a:lvl8pPr>
            <a:lvl9pPr>
              <a:defRPr cap="none"/>
            </a:lvl9pPr>
          </a:lstStyle>
          <a:p>
            <a:pPr>
              <a:defRPr/>
            </a:pPr>
            <a:r>
              <a:t>Subline</a:t>
            </a:r>
          </a:p>
        </p:txBody>
      </p:sp>
      <p:sp>
        <p:nvSpPr>
          <p:cNvPr id="6" name="Titel 1"/>
          <p:cNvSpPr>
            <a:spLocks noGrp="1" noChangeArrowheads="1"/>
          </p:cNvSpPr>
          <p:nvPr>
            <p:ph type="ctrTitle"/>
          </p:nvPr>
        </p:nvSpPr>
        <p:spPr bwMode="auto">
          <a:xfrm>
            <a:off x="577849" y="1623695"/>
            <a:ext cx="8870950" cy="2313305"/>
          </a:xfrm>
        </p:spPr>
        <p:txBody>
          <a:bodyPr vert="horz" wrap="square" lIns="0" tIns="0" rIns="0" bIns="0" numCol="1" spcCol="215899" anchor="ctr">
            <a:prstTxWarp prst="textNoShape">
              <a:avLst/>
            </a:prstTxWarp>
          </a:bodyPr>
          <a:lstStyle>
            <a:lvl1pPr algn="l">
              <a:lnSpc>
                <a:spcPct val="100000"/>
              </a:lnSpc>
              <a:defRPr sz="4000" cap="none">
                <a:solidFill>
                  <a:schemeClr val="bg1"/>
                </a:solidFill>
              </a:defRPr>
            </a:lvl1pPr>
            <a:lvl2pPr>
              <a:defRPr cap="none"/>
            </a:lvl2pPr>
            <a:lvl3pPr>
              <a:defRPr cap="none"/>
            </a:lvl3pPr>
            <a:lvl4pPr>
              <a:defRPr cap="none"/>
            </a:lvl4pPr>
            <a:lvl5pPr>
              <a:defRPr cap="none"/>
            </a:lvl5pPr>
            <a:lvl6pPr>
              <a:defRPr cap="none"/>
            </a:lvl6pPr>
            <a:lvl7pPr>
              <a:defRPr cap="none"/>
            </a:lvl7pPr>
            <a:lvl8pPr>
              <a:defRPr cap="none"/>
            </a:lvl8pPr>
            <a:lvl9pPr>
              <a:defRPr cap="none"/>
            </a:lvl9pPr>
          </a:lstStyle>
          <a:p>
            <a:pPr>
              <a:defRPr/>
            </a:pPr>
            <a:r>
              <a:t>Headline Titel &lt;40 PT 2 bis 3-zeilig</a:t>
            </a:r>
            <a:br>
              <a:rPr/>
            </a:br>
            <a:r>
              <a:t>in Minuskeln, Größe kann varieren</a:t>
            </a:r>
          </a:p>
        </p:txBody>
      </p:sp>
      <p:sp>
        <p:nvSpPr>
          <p:cNvPr id="7" name="Textplatzhalter 15"/>
          <p:cNvSpPr>
            <a:spLocks noGrp="1" noChangeArrowheads="1"/>
          </p:cNvSpPr>
          <p:nvPr>
            <p:ph idx="1"/>
          </p:nvPr>
        </p:nvSpPr>
        <p:spPr bwMode="auto">
          <a:xfrm>
            <a:off x="590549" y="4639309"/>
            <a:ext cx="5118100" cy="697230"/>
          </a:xfrm>
        </p:spPr>
        <p:txBody>
          <a:bodyPr vert="horz" wrap="square" lIns="0" tIns="0" rIns="0" bIns="0" numCol="1" spcCol="215899" anchor="ctr">
            <a:prstTxWarp prst="textNoShape">
              <a:avLst/>
            </a:prstTxWarp>
          </a:bodyPr>
          <a:lstStyle>
            <a:lvl1pPr marL="0" indent="0">
              <a:buNone/>
              <a:defRPr sz="2000" cap="none">
                <a:solidFill>
                  <a:schemeClr val="accent4"/>
                </a:solidFill>
              </a:defRPr>
            </a:lvl1pPr>
            <a:lvl2pPr marL="457200" indent="0">
              <a:buNone/>
              <a:defRPr cap="none"/>
            </a:lvl2pPr>
            <a:lvl3pPr>
              <a:defRPr cap="none"/>
            </a:lvl3pPr>
            <a:lvl4pPr>
              <a:defRPr cap="none"/>
            </a:lvl4pPr>
            <a:lvl5pPr>
              <a:defRPr cap="none"/>
            </a:lvl5pPr>
            <a:lvl6pPr>
              <a:defRPr cap="none"/>
            </a:lvl6pPr>
            <a:lvl7pPr>
              <a:defRPr cap="none"/>
            </a:lvl7pPr>
            <a:lvl8pPr>
              <a:defRPr cap="none"/>
            </a:lvl8pPr>
            <a:lvl9pPr>
              <a:defRPr cap="none"/>
            </a:lvl9pPr>
          </a:lstStyle>
          <a:p>
            <a:pPr>
              <a:defRPr/>
            </a:pPr>
            <a:r>
              <a:t>Datum oder URL</a:t>
            </a:r>
          </a:p>
        </p:txBody>
      </p:sp>
      <p:sp>
        <p:nvSpPr>
          <p:cNvPr id="8" name="Textplatzhalter 22"/>
          <p:cNvSpPr>
            <a:spLocks noGrp="1" noChangeArrowheads="1"/>
          </p:cNvSpPr>
          <p:nvPr>
            <p:ph idx="1"/>
          </p:nvPr>
        </p:nvSpPr>
        <p:spPr bwMode="auto">
          <a:xfrm>
            <a:off x="577849" y="3152775"/>
            <a:ext cx="7877175" cy="981075"/>
          </a:xfrm>
        </p:spPr>
        <p:txBody>
          <a:bodyPr vert="horz" wrap="square" lIns="0" tIns="0" rIns="0" bIns="0" numCol="1" spcCol="215899" anchor="ctr">
            <a:prstTxWarp prst="textNoShape">
              <a:avLst/>
            </a:prstTxWarp>
          </a:bodyPr>
          <a:lstStyle>
            <a:lvl1pPr marL="0" indent="0">
              <a:buNone/>
              <a:defRPr sz="2000" cap="none">
                <a:solidFill>
                  <a:schemeClr val="bg1"/>
                </a:solidFill>
              </a:defRPr>
            </a:lvl1pPr>
            <a:lvl2pPr>
              <a:defRPr cap="none"/>
            </a:lvl2pPr>
            <a:lvl3pPr>
              <a:defRPr cap="none"/>
            </a:lvl3pPr>
            <a:lvl4pPr>
              <a:defRPr cap="none"/>
            </a:lvl4pPr>
            <a:lvl5pPr>
              <a:defRPr cap="none"/>
            </a:lvl5pPr>
            <a:lvl6pPr>
              <a:defRPr cap="none"/>
            </a:lvl6pPr>
            <a:lvl7pPr>
              <a:defRPr cap="none"/>
            </a:lvl7pPr>
            <a:lvl8pPr>
              <a:defRPr cap="none"/>
            </a:lvl8pPr>
            <a:lvl9pPr>
              <a:defRPr cap="none"/>
            </a:lvl9pPr>
          </a:lstStyle>
          <a:p>
            <a:pPr>
              <a:defRPr/>
            </a:pPr>
            <a:r>
              <a:t>Subline 50% von Headline kann auch mehrzeiligsein</a:t>
            </a:r>
          </a:p>
        </p:txBody>
      </p:sp>
      <p:sp>
        <p:nvSpPr>
          <p:cNvPr id="9" name="Rechteck 15"/>
          <p:cNvSpPr/>
          <p:nvPr/>
        </p:nvSpPr>
        <p:spPr bwMode="auto">
          <a:xfrm>
            <a:off x="577849" y="5768975"/>
            <a:ext cx="431799" cy="1041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 vert="horz" wrap="square" lIns="91440" tIns="45720" rIns="91440" bIns="45720" numCol="1" spcCol="215899" anchor="ctr"/>
          <a:lstStyle/>
          <a:p>
            <a:pPr algn="ctr">
              <a:defRPr cap="none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0" name="Rechteck 17"/>
          <p:cNvSpPr/>
          <p:nvPr/>
        </p:nvSpPr>
        <p:spPr bwMode="auto">
          <a:xfrm>
            <a:off x="1009650" y="5768975"/>
            <a:ext cx="432435" cy="1041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txBody>
          <a:bodyPr vert="horz" wrap="square" lIns="91440" tIns="45720" rIns="91440" bIns="45720" numCol="1" spcCol="215899" anchor="ctr"/>
          <a:lstStyle/>
          <a:p>
            <a:pPr algn="ctr">
              <a:defRPr cap="none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1" name="Rechteck 20"/>
          <p:cNvSpPr/>
          <p:nvPr/>
        </p:nvSpPr>
        <p:spPr bwMode="auto">
          <a:xfrm>
            <a:off x="1441449" y="5768975"/>
            <a:ext cx="431799" cy="104140"/>
          </a:xfrm>
          <a:prstGeom prst="rect">
            <a:avLst/>
          </a:prstGeom>
          <a:solidFill>
            <a:srgbClr val="D15E57"/>
          </a:solidFill>
          <a:ln>
            <a:noFill/>
          </a:ln>
          <a:effectLst/>
        </p:spPr>
        <p:txBody>
          <a:bodyPr vert="horz" wrap="square" lIns="91440" tIns="45720" rIns="91440" bIns="45720" numCol="1" spcCol="215899" anchor="ctr"/>
          <a:lstStyle/>
          <a:p>
            <a:pPr algn="ctr">
              <a:defRPr cap="none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2" name="Grafik 12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9509125" y="770255"/>
            <a:ext cx="2387600" cy="834390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Titelfolie Var02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Rechteck 9"/>
          <p:cNvSpPr/>
          <p:nvPr/>
        </p:nvSpPr>
        <p:spPr bwMode="auto">
          <a:xfrm>
            <a:off x="0" y="1616075"/>
            <a:ext cx="12192000" cy="41529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 vert="horz" wrap="square" lIns="91440" tIns="45720" rIns="91440" bIns="45720" numCol="1" spcCol="215899" anchor="ctr"/>
          <a:lstStyle/>
          <a:p>
            <a:pPr algn="ctr">
              <a:defRPr cap="none">
                <a:solidFill>
                  <a:srgbClr val="FFFFFF"/>
                </a:solidFill>
              </a:defRPr>
            </a:pPr>
            <a:endParaRPr cap="none">
              <a:solidFill>
                <a:schemeClr val="tx2"/>
              </a:solidFill>
            </a:endParaRPr>
          </a:p>
        </p:txBody>
      </p:sp>
      <p:sp>
        <p:nvSpPr>
          <p:cNvPr id="3" name="Titel 1"/>
          <p:cNvSpPr>
            <a:spLocks noGrp="1" noChangeArrowheads="1"/>
          </p:cNvSpPr>
          <p:nvPr>
            <p:ph type="ctrTitle"/>
          </p:nvPr>
        </p:nvSpPr>
        <p:spPr bwMode="auto">
          <a:xfrm>
            <a:off x="577849" y="1623695"/>
            <a:ext cx="8870950" cy="2313305"/>
          </a:xfrm>
        </p:spPr>
        <p:txBody>
          <a:bodyPr vert="horz" wrap="square" lIns="0" tIns="0" rIns="0" bIns="0" numCol="1" spcCol="215899" anchor="ctr">
            <a:prstTxWarp prst="textNoShape">
              <a:avLst/>
            </a:prstTxWarp>
          </a:bodyPr>
          <a:lstStyle>
            <a:lvl1pPr algn="l">
              <a:lnSpc>
                <a:spcPct val="100000"/>
              </a:lnSpc>
              <a:defRPr sz="4000" cap="none">
                <a:solidFill>
                  <a:schemeClr val="bg1"/>
                </a:solidFill>
              </a:defRPr>
            </a:lvl1pPr>
            <a:lvl2pPr>
              <a:defRPr cap="none"/>
            </a:lvl2pPr>
            <a:lvl3pPr>
              <a:defRPr cap="none"/>
            </a:lvl3pPr>
            <a:lvl4pPr>
              <a:defRPr cap="none"/>
            </a:lvl4pPr>
            <a:lvl5pPr>
              <a:defRPr cap="none"/>
            </a:lvl5pPr>
            <a:lvl6pPr>
              <a:defRPr cap="none"/>
            </a:lvl6pPr>
            <a:lvl7pPr>
              <a:defRPr cap="none"/>
            </a:lvl7pPr>
            <a:lvl8pPr>
              <a:defRPr cap="none"/>
            </a:lvl8pPr>
            <a:lvl9pPr>
              <a:defRPr cap="none"/>
            </a:lvl9pPr>
          </a:lstStyle>
          <a:p>
            <a:pPr>
              <a:defRPr/>
            </a:pPr>
            <a:r>
              <a:t>Headline Titel &lt;40 PT 2 bis 3-zeilig</a:t>
            </a:r>
            <a:br>
              <a:rPr/>
            </a:br>
            <a:r>
              <a:t>in Minuskeln, Größe kann varieren</a:t>
            </a:r>
          </a:p>
        </p:txBody>
      </p:sp>
      <p:sp>
        <p:nvSpPr>
          <p:cNvPr id="4" name="Textplatzhalter 15"/>
          <p:cNvSpPr>
            <a:spLocks noGrp="1" noChangeArrowheads="1"/>
          </p:cNvSpPr>
          <p:nvPr>
            <p:ph idx="1"/>
          </p:nvPr>
        </p:nvSpPr>
        <p:spPr bwMode="auto">
          <a:xfrm>
            <a:off x="590549" y="4639309"/>
            <a:ext cx="5118100" cy="697230"/>
          </a:xfrm>
        </p:spPr>
        <p:txBody>
          <a:bodyPr vert="horz" wrap="square" lIns="0" tIns="0" rIns="0" bIns="0" numCol="1" spcCol="215899" anchor="ctr">
            <a:prstTxWarp prst="textNoShape">
              <a:avLst/>
            </a:prstTxWarp>
          </a:bodyPr>
          <a:lstStyle>
            <a:lvl1pPr marL="0" indent="0">
              <a:buNone/>
              <a:defRPr sz="2000" cap="none">
                <a:solidFill>
                  <a:schemeClr val="accent4"/>
                </a:solidFill>
              </a:defRPr>
            </a:lvl1pPr>
            <a:lvl2pPr marL="457200" indent="0">
              <a:buNone/>
              <a:defRPr cap="none"/>
            </a:lvl2pPr>
            <a:lvl3pPr>
              <a:defRPr cap="none"/>
            </a:lvl3pPr>
            <a:lvl4pPr>
              <a:defRPr cap="none"/>
            </a:lvl4pPr>
            <a:lvl5pPr>
              <a:defRPr cap="none"/>
            </a:lvl5pPr>
            <a:lvl6pPr>
              <a:defRPr cap="none"/>
            </a:lvl6pPr>
            <a:lvl7pPr>
              <a:defRPr cap="none"/>
            </a:lvl7pPr>
            <a:lvl8pPr>
              <a:defRPr cap="none"/>
            </a:lvl8pPr>
            <a:lvl9pPr>
              <a:defRPr cap="none"/>
            </a:lvl9pPr>
          </a:lstStyle>
          <a:p>
            <a:pPr>
              <a:defRPr/>
            </a:pPr>
            <a:r>
              <a:t>Datum oder URL</a:t>
            </a:r>
          </a:p>
        </p:txBody>
      </p:sp>
      <p:sp>
        <p:nvSpPr>
          <p:cNvPr id="5" name="Oval 16"/>
          <p:cNvSpPr/>
          <p:nvPr/>
        </p:nvSpPr>
        <p:spPr bwMode="auto">
          <a:xfrm>
            <a:off x="8811260" y="4616450"/>
            <a:ext cx="1656080" cy="1656080"/>
          </a:xfrm>
          <a:prstGeom prst="ellipse">
            <a:avLst/>
          </a:prstGeom>
          <a:solidFill>
            <a:srgbClr val="D15E57"/>
          </a:solidFill>
          <a:ln>
            <a:noFill/>
          </a:ln>
          <a:effectLst/>
        </p:spPr>
        <p:txBody>
          <a:bodyPr vert="horz" wrap="square" lIns="91440" tIns="45720" rIns="91440" bIns="45720" numCol="1" spcCol="215899" anchor="ctr"/>
          <a:lstStyle/>
          <a:p>
            <a:pPr algn="ctr">
              <a:defRPr cap="none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" name="SlideText1"/>
          <p:cNvSpPr>
            <a:spLocks noGrp="1" noChangeArrowheads="1"/>
          </p:cNvSpPr>
          <p:nvPr>
            <p:ph idx="1"/>
          </p:nvPr>
        </p:nvSpPr>
        <p:spPr bwMode="auto">
          <a:xfrm rot="486275">
            <a:off x="8966200" y="5172710"/>
            <a:ext cx="1386205" cy="324485"/>
          </a:xfrm>
        </p:spPr>
        <p:txBody>
          <a:bodyPr vert="horz" wrap="square" lIns="0" tIns="0" rIns="0" bIns="0" numCol="1" spcCol="215899" anchor="t">
            <a:prstTxWarp prst="textNoShape">
              <a:avLst/>
            </a:prstTxWarp>
          </a:bodyPr>
          <a:lstStyle>
            <a:lvl1pPr marL="0" indent="0" algn="ctr">
              <a:buNone/>
              <a:defRPr sz="2000" cap="none">
                <a:solidFill>
                  <a:schemeClr val="bg1"/>
                </a:solidFill>
              </a:defRPr>
            </a:lvl1pPr>
            <a:lvl2pPr>
              <a:defRPr cap="none"/>
            </a:lvl2pPr>
            <a:lvl3pPr>
              <a:defRPr cap="none"/>
            </a:lvl3pPr>
            <a:lvl4pPr>
              <a:defRPr cap="none"/>
            </a:lvl4pPr>
            <a:lvl5pPr>
              <a:defRPr cap="none"/>
            </a:lvl5pPr>
            <a:lvl6pPr>
              <a:defRPr cap="none"/>
            </a:lvl6pPr>
            <a:lvl7pPr>
              <a:defRPr cap="none"/>
            </a:lvl7pPr>
            <a:lvl8pPr>
              <a:defRPr cap="none"/>
            </a:lvl8pPr>
            <a:lvl9pPr>
              <a:defRPr cap="none"/>
            </a:lvl9pPr>
          </a:lstStyle>
          <a:p>
            <a:pPr>
              <a:defRPr/>
            </a:pPr>
            <a:r>
              <a:t>TEASER</a:t>
            </a:r>
          </a:p>
        </p:txBody>
      </p:sp>
      <p:sp>
        <p:nvSpPr>
          <p:cNvPr id="7" name="Textplatzhalter 18"/>
          <p:cNvSpPr>
            <a:spLocks noGrp="1" noChangeArrowheads="1"/>
          </p:cNvSpPr>
          <p:nvPr>
            <p:ph idx="1"/>
          </p:nvPr>
        </p:nvSpPr>
        <p:spPr bwMode="auto">
          <a:xfrm rot="486275">
            <a:off x="8923655" y="5606414"/>
            <a:ext cx="1386205" cy="325120"/>
          </a:xfrm>
        </p:spPr>
        <p:txBody>
          <a:bodyPr vert="horz" wrap="square" lIns="0" tIns="0" rIns="0" bIns="0" numCol="1" spcCol="215899" anchor="t">
            <a:prstTxWarp prst="textNoShape">
              <a:avLst/>
            </a:prstTxWarp>
          </a:bodyPr>
          <a:lstStyle>
            <a:lvl1pPr marL="0" indent="0" algn="ctr">
              <a:buNone/>
              <a:defRPr sz="1400" b="0" i="0" cap="none">
                <a:solidFill>
                  <a:schemeClr val="bg1"/>
                </a:solidFill>
                <a:latin typeface="Source Sans Pro Light"/>
                <a:ea typeface="Roboto"/>
                <a:cs typeface="Roboto"/>
              </a:defRPr>
            </a:lvl1pPr>
            <a:lvl2pPr>
              <a:defRPr cap="none"/>
            </a:lvl2pPr>
            <a:lvl3pPr>
              <a:defRPr cap="none"/>
            </a:lvl3pPr>
            <a:lvl4pPr>
              <a:defRPr cap="none"/>
            </a:lvl4pPr>
            <a:lvl5pPr>
              <a:defRPr cap="none"/>
            </a:lvl5pPr>
            <a:lvl6pPr>
              <a:defRPr cap="none"/>
            </a:lvl6pPr>
            <a:lvl7pPr>
              <a:defRPr cap="none"/>
            </a:lvl7pPr>
            <a:lvl8pPr>
              <a:defRPr cap="none"/>
            </a:lvl8pPr>
            <a:lvl9pPr>
              <a:defRPr cap="none"/>
            </a:lvl9pPr>
          </a:lstStyle>
          <a:p>
            <a:pPr>
              <a:defRPr/>
            </a:pPr>
            <a:r>
              <a:t>Subline</a:t>
            </a:r>
          </a:p>
        </p:txBody>
      </p:sp>
      <p:sp>
        <p:nvSpPr>
          <p:cNvPr id="8" name="Textplatzhalter 22"/>
          <p:cNvSpPr>
            <a:spLocks noGrp="1" noChangeArrowheads="1"/>
          </p:cNvSpPr>
          <p:nvPr>
            <p:ph idx="1"/>
          </p:nvPr>
        </p:nvSpPr>
        <p:spPr bwMode="auto">
          <a:xfrm>
            <a:off x="577849" y="3152775"/>
            <a:ext cx="7877175" cy="981075"/>
          </a:xfrm>
        </p:spPr>
        <p:txBody>
          <a:bodyPr vert="horz" wrap="square" lIns="0" tIns="0" rIns="0" bIns="0" numCol="1" spcCol="215899" anchor="ctr">
            <a:prstTxWarp prst="textNoShape">
              <a:avLst/>
            </a:prstTxWarp>
          </a:bodyPr>
          <a:lstStyle>
            <a:lvl1pPr marL="0" indent="0">
              <a:buNone/>
              <a:defRPr sz="2000" cap="none">
                <a:solidFill>
                  <a:schemeClr val="bg1"/>
                </a:solidFill>
              </a:defRPr>
            </a:lvl1pPr>
            <a:lvl2pPr>
              <a:defRPr cap="none"/>
            </a:lvl2pPr>
            <a:lvl3pPr>
              <a:defRPr cap="none"/>
            </a:lvl3pPr>
            <a:lvl4pPr>
              <a:defRPr cap="none"/>
            </a:lvl4pPr>
            <a:lvl5pPr>
              <a:defRPr cap="none"/>
            </a:lvl5pPr>
            <a:lvl6pPr>
              <a:defRPr cap="none"/>
            </a:lvl6pPr>
            <a:lvl7pPr>
              <a:defRPr cap="none"/>
            </a:lvl7pPr>
            <a:lvl8pPr>
              <a:defRPr cap="none"/>
            </a:lvl8pPr>
            <a:lvl9pPr>
              <a:defRPr cap="none"/>
            </a:lvl9pPr>
          </a:lstStyle>
          <a:p>
            <a:pPr>
              <a:defRPr/>
            </a:pPr>
            <a:r>
              <a:t>Subline 50% von Headline kann auch mehrzeiligsein</a:t>
            </a:r>
          </a:p>
        </p:txBody>
      </p:sp>
      <p:sp>
        <p:nvSpPr>
          <p:cNvPr id="9" name="Rechteck 11"/>
          <p:cNvSpPr/>
          <p:nvPr/>
        </p:nvSpPr>
        <p:spPr bwMode="auto">
          <a:xfrm>
            <a:off x="578485" y="5768975"/>
            <a:ext cx="431799" cy="1041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 vert="horz" wrap="square" lIns="91440" tIns="45720" rIns="91440" bIns="45720" numCol="1" spcCol="215899" anchor="ctr"/>
          <a:lstStyle/>
          <a:p>
            <a:pPr algn="ctr">
              <a:defRPr cap="none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0" name="Rechteck 13"/>
          <p:cNvSpPr/>
          <p:nvPr/>
        </p:nvSpPr>
        <p:spPr bwMode="auto">
          <a:xfrm>
            <a:off x="1010285" y="5768975"/>
            <a:ext cx="431799" cy="1041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txBody>
          <a:bodyPr vert="horz" wrap="square" lIns="91440" tIns="45720" rIns="91440" bIns="45720" numCol="1" spcCol="215899" anchor="ctr"/>
          <a:lstStyle/>
          <a:p>
            <a:pPr algn="ctr">
              <a:defRPr cap="none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1" name="Rechteck 14"/>
          <p:cNvSpPr/>
          <p:nvPr/>
        </p:nvSpPr>
        <p:spPr bwMode="auto">
          <a:xfrm>
            <a:off x="1442085" y="5768975"/>
            <a:ext cx="431799" cy="104140"/>
          </a:xfrm>
          <a:prstGeom prst="rect">
            <a:avLst/>
          </a:prstGeom>
          <a:solidFill>
            <a:srgbClr val="D15E57"/>
          </a:solidFill>
          <a:ln>
            <a:noFill/>
          </a:ln>
          <a:effectLst/>
        </p:spPr>
        <p:txBody>
          <a:bodyPr vert="horz" wrap="square" lIns="91440" tIns="45720" rIns="91440" bIns="45720" numCol="1" spcCol="215899" anchor="ctr"/>
          <a:lstStyle/>
          <a:p>
            <a:pPr algn="ctr">
              <a:defRPr cap="none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2" name="Grafik 12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9509125" y="770255"/>
            <a:ext cx="2387600" cy="834390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Einstieg Thema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 noChangeArrowheads="1"/>
          </p:cNvSpPr>
          <p:nvPr>
            <p:ph type="title"/>
          </p:nvPr>
        </p:nvSpPr>
        <p:spPr bwMode="auto">
          <a:xfrm>
            <a:off x="577849" y="836930"/>
            <a:ext cx="11036300" cy="1476375"/>
          </a:xfrm>
        </p:spPr>
        <p:txBody>
          <a:bodyPr/>
          <a:lstStyle>
            <a:lvl1pPr algn="ctr">
              <a:defRPr cap="none">
                <a:solidFill>
                  <a:schemeClr val="accent2"/>
                </a:solidFill>
              </a:defRPr>
            </a:lvl1pPr>
            <a:lvl2pPr>
              <a:defRPr cap="none"/>
            </a:lvl2pPr>
            <a:lvl3pPr>
              <a:defRPr cap="none"/>
            </a:lvl3pPr>
            <a:lvl4pPr>
              <a:defRPr cap="none"/>
            </a:lvl4pPr>
            <a:lvl5pPr>
              <a:defRPr cap="none"/>
            </a:lvl5pPr>
            <a:lvl6pPr>
              <a:defRPr cap="none"/>
            </a:lvl6pPr>
            <a:lvl7pPr>
              <a:defRPr cap="none"/>
            </a:lvl7pPr>
            <a:lvl8pPr>
              <a:defRPr cap="none"/>
            </a:lvl8pPr>
            <a:lvl9pPr>
              <a:defRPr cap="none"/>
            </a:lvl9pPr>
          </a:lstStyle>
          <a:p>
            <a:pPr>
              <a:defRPr/>
            </a:pPr>
            <a:r>
              <a:t>Headline 02 Kapitelüberschrift</a:t>
            </a:r>
          </a:p>
        </p:txBody>
      </p:sp>
      <p:sp>
        <p:nvSpPr>
          <p:cNvPr id="3" name="Inhaltsplatzhalter 2"/>
          <p:cNvSpPr>
            <a:spLocks noGrp="1" noChangeArrowheads="1"/>
          </p:cNvSpPr>
          <p:nvPr>
            <p:ph idx="1"/>
          </p:nvPr>
        </p:nvSpPr>
        <p:spPr bwMode="auto">
          <a:xfrm>
            <a:off x="577849" y="2692400"/>
            <a:ext cx="11036300" cy="3484245"/>
          </a:xfrm>
        </p:spPr>
        <p:txBody>
          <a:bodyPr vert="horz" wrap="square" lIns="0" tIns="0" rIns="0" bIns="0" numCol="1" spcCol="215899" anchor="t">
            <a:prstTxWarp prst="textNoShape">
              <a:avLst/>
            </a:prstTxWarp>
          </a:bodyPr>
          <a:lstStyle>
            <a:lvl1pPr marL="0" indent="0" algn="ctr">
              <a:buNone/>
              <a:defRPr sz="2400" cap="none"/>
            </a:lvl1pPr>
            <a:lvl2pPr marL="457200" indent="0" algn="ctr">
              <a:buNone/>
              <a:defRPr b="1" i="0" cap="none">
                <a:solidFill>
                  <a:schemeClr val="accent3"/>
                </a:solidFill>
                <a:latin typeface="Source Sans Pro"/>
                <a:ea typeface="Roboto"/>
                <a:cs typeface="Roboto"/>
              </a:defRPr>
            </a:lvl2pPr>
            <a:lvl3pPr marL="914400" indent="0" algn="ctr">
              <a:buNone/>
              <a:defRPr cap="none"/>
            </a:lvl3pPr>
            <a:lvl4pPr marL="1371600" indent="0" algn="ctr">
              <a:buNone/>
              <a:defRPr cap="none"/>
            </a:lvl4pPr>
            <a:lvl5pPr marL="1828800" indent="0" algn="ctr">
              <a:buNone/>
              <a:defRPr cap="none"/>
            </a:lvl5pPr>
            <a:lvl6pPr>
              <a:defRPr cap="none"/>
            </a:lvl6pPr>
            <a:lvl7pPr>
              <a:defRPr cap="none"/>
            </a:lvl7pPr>
            <a:lvl8pPr>
              <a:defRPr cap="none"/>
            </a:lvl8pPr>
            <a:lvl9pPr>
              <a:defRPr cap="none"/>
            </a:lvl9pPr>
          </a:lstStyle>
          <a:p>
            <a:pPr>
              <a:defRPr/>
            </a:pPr>
            <a:r>
              <a:t>Mastertextformat bearbeiten</a:t>
            </a:r>
          </a:p>
          <a:p>
            <a:pPr lvl="1">
              <a:defRPr/>
            </a:pPr>
            <a:r>
              <a:t>Zweite Ebene</a:t>
            </a:r>
          </a:p>
        </p:txBody>
      </p:sp>
      <p:sp>
        <p:nvSpPr>
          <p:cNvPr id="4" name="Textplatzhalter 7"/>
          <p:cNvSpPr>
            <a:spLocks noGrp="1" noChangeArrowheads="1"/>
          </p:cNvSpPr>
          <p:nvPr>
            <p:ph idx="1"/>
          </p:nvPr>
        </p:nvSpPr>
        <p:spPr bwMode="auto">
          <a:xfrm>
            <a:off x="577849" y="288924"/>
            <a:ext cx="1398905" cy="224790"/>
          </a:xfrm>
        </p:spPr>
        <p:txBody>
          <a:bodyPr vert="horz" wrap="square" lIns="0" tIns="0" rIns="0" bIns="0" numCol="1" spcCol="215899" anchor="t">
            <a:prstTxWarp prst="textNoShape">
              <a:avLst/>
            </a:prstTxWarp>
          </a:bodyPr>
          <a:lstStyle>
            <a:lvl1pPr marL="0" indent="0">
              <a:buNone/>
              <a:defRPr sz="1200" cap="all">
                <a:solidFill>
                  <a:schemeClr val="tx2"/>
                </a:solidFill>
              </a:defRPr>
            </a:lvl1pPr>
            <a:lvl2pPr>
              <a:defRPr cap="none"/>
            </a:lvl2pPr>
            <a:lvl3pPr>
              <a:defRPr cap="none"/>
            </a:lvl3pPr>
            <a:lvl4pPr>
              <a:defRPr cap="none"/>
            </a:lvl4pPr>
            <a:lvl5pPr>
              <a:defRPr cap="none"/>
            </a:lvl5pPr>
            <a:lvl6pPr>
              <a:defRPr cap="none"/>
            </a:lvl6pPr>
            <a:lvl7pPr>
              <a:defRPr cap="none"/>
            </a:lvl7pPr>
            <a:lvl8pPr>
              <a:defRPr cap="none"/>
            </a:lvl8pPr>
            <a:lvl9pPr>
              <a:defRPr cap="none"/>
            </a:lvl9pPr>
          </a:lstStyle>
          <a:p>
            <a:pPr>
              <a:defRPr/>
            </a:pPr>
            <a:r>
              <a:t>THEMA HIER</a:t>
            </a:r>
          </a:p>
        </p:txBody>
      </p:sp>
      <p:sp>
        <p:nvSpPr>
          <p:cNvPr id="5" name="Rechteck 8"/>
          <p:cNvSpPr/>
          <p:nvPr/>
        </p:nvSpPr>
        <p:spPr bwMode="auto">
          <a:xfrm>
            <a:off x="577849" y="0"/>
            <a:ext cx="431799" cy="1041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 vert="horz" wrap="square" lIns="91440" tIns="45720" rIns="91440" bIns="45720" numCol="1" spcCol="215899" anchor="ctr"/>
          <a:lstStyle/>
          <a:p>
            <a:pPr algn="ctr">
              <a:defRPr cap="none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" name="Rechteck 9"/>
          <p:cNvSpPr/>
          <p:nvPr/>
        </p:nvSpPr>
        <p:spPr bwMode="auto">
          <a:xfrm>
            <a:off x="1009650" y="0"/>
            <a:ext cx="432435" cy="1041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txBody>
          <a:bodyPr vert="horz" wrap="square" lIns="91440" tIns="45720" rIns="91440" bIns="45720" numCol="1" spcCol="215899" anchor="ctr"/>
          <a:lstStyle/>
          <a:p>
            <a:pPr algn="ctr">
              <a:defRPr cap="none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" name="Rechteck 10"/>
          <p:cNvSpPr/>
          <p:nvPr/>
        </p:nvSpPr>
        <p:spPr bwMode="auto">
          <a:xfrm>
            <a:off x="1441449" y="0"/>
            <a:ext cx="431799" cy="104140"/>
          </a:xfrm>
          <a:prstGeom prst="rect">
            <a:avLst/>
          </a:prstGeom>
          <a:solidFill>
            <a:srgbClr val="D15E57"/>
          </a:solidFill>
          <a:ln>
            <a:noFill/>
          </a:ln>
          <a:effectLst/>
        </p:spPr>
        <p:txBody>
          <a:bodyPr vert="horz" wrap="square" lIns="91440" tIns="45720" rIns="91440" bIns="45720" numCol="1" spcCol="215899" anchor="ctr"/>
          <a:lstStyle/>
          <a:p>
            <a:pPr algn="ctr">
              <a:defRPr cap="none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8" name="Fußzeilenplatzhalter 4"/>
          <p:cNvSpPr txBox="1">
            <a:spLocks noGrp="1" noChangeArrowheads="1"/>
          </p:cNvSpPr>
          <p:nvPr>
            <p:ph type="ftr" sz="quarter" idx="11"/>
          </p:nvPr>
        </p:nvSpPr>
        <p:spPr bwMode="auto">
          <a:xfrm>
            <a:off x="501015" y="6393815"/>
            <a:ext cx="4114800" cy="365125"/>
          </a:xfrm>
          <a:prstGeom prst="rect">
            <a:avLst/>
          </a:prstGeom>
        </p:spPr>
        <p:txBody>
          <a:bodyPr/>
          <a:lstStyle>
            <a:lvl1pPr algn="l">
              <a:defRPr sz="1200" b="0" i="0" cap="none">
                <a:solidFill>
                  <a:schemeClr val="tx2"/>
                </a:solidFill>
                <a:latin typeface="Source Sans Pro"/>
                <a:ea typeface="Arial"/>
                <a:cs typeface="Arial"/>
              </a:defRPr>
            </a:lvl1pPr>
            <a:lvl2pPr>
              <a:defRPr cap="none"/>
            </a:lvl2pPr>
            <a:lvl3pPr>
              <a:defRPr cap="none"/>
            </a:lvl3pPr>
            <a:lvl4pPr>
              <a:defRPr cap="none"/>
            </a:lvl4pPr>
            <a:lvl5pPr>
              <a:defRPr cap="none"/>
            </a:lvl5pPr>
            <a:lvl6pPr>
              <a:defRPr cap="none"/>
            </a:lvl6pPr>
            <a:lvl7pPr>
              <a:defRPr cap="none"/>
            </a:lvl7pPr>
            <a:lvl8pPr>
              <a:defRPr cap="none"/>
            </a:lvl8pPr>
            <a:lvl9pPr>
              <a:defRPr cap="none"/>
            </a:lvl9pPr>
          </a:lstStyle>
          <a:p>
            <a:pPr>
              <a:defRPr/>
            </a:pPr>
            <a:r>
              <a:t>Titel Vorname Nachname</a:t>
            </a:r>
          </a:p>
        </p:txBody>
      </p:sp>
      <p:sp>
        <p:nvSpPr>
          <p:cNvPr id="9" name="Foliennummernplatzhalter 11"/>
          <p:cNvSpPr/>
          <p:nvPr/>
        </p:nvSpPr>
        <p:spPr bwMode="auto">
          <a:xfrm>
            <a:off x="5681980" y="6356350"/>
            <a:ext cx="842644" cy="3651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spcCol="215899" anchor="ctr"/>
          <a:lstStyle>
            <a:lvl1pPr marL="0" algn="r" defTabSz="914400">
              <a:defRPr sz="1200" b="0" i="0" cap="none">
                <a:solidFill>
                  <a:schemeClr val="tx2"/>
                </a:solidFill>
                <a:latin typeface="Source Sans Pro"/>
                <a:ea typeface="Arial"/>
                <a:cs typeface="Arial"/>
              </a:defRPr>
            </a:lvl1pPr>
            <a:lvl2pPr marL="457200" algn="l" defTabSz="914400">
              <a:defRPr sz="1800" cap="none">
                <a:solidFill>
                  <a:schemeClr val="tx1"/>
                </a:solidFill>
                <a:latin typeface="Calibri"/>
                <a:ea typeface="Arial"/>
                <a:cs typeface="Arial"/>
              </a:defRPr>
            </a:lvl2pPr>
            <a:lvl3pPr marL="914400" algn="l" defTabSz="914400">
              <a:defRPr sz="1800" cap="none">
                <a:solidFill>
                  <a:schemeClr val="tx1"/>
                </a:solidFill>
                <a:latin typeface="Calibri"/>
                <a:ea typeface="Arial"/>
                <a:cs typeface="Arial"/>
              </a:defRPr>
            </a:lvl3pPr>
            <a:lvl4pPr marL="1371600" algn="l" defTabSz="914400">
              <a:defRPr sz="1800" cap="none">
                <a:solidFill>
                  <a:schemeClr val="tx1"/>
                </a:solidFill>
                <a:latin typeface="Calibri"/>
                <a:ea typeface="Arial"/>
                <a:cs typeface="Arial"/>
              </a:defRPr>
            </a:lvl4pPr>
            <a:lvl5pPr marL="1828800" algn="l" defTabSz="914400">
              <a:defRPr sz="1800" cap="none">
                <a:solidFill>
                  <a:schemeClr val="tx1"/>
                </a:solidFill>
                <a:latin typeface="Calibri"/>
                <a:ea typeface="Arial"/>
                <a:cs typeface="Arial"/>
              </a:defRPr>
            </a:lvl5pPr>
            <a:lvl6pPr marL="2286000" algn="l" defTabSz="914400">
              <a:defRPr sz="1800" cap="none">
                <a:solidFill>
                  <a:schemeClr val="tx1"/>
                </a:solidFill>
                <a:latin typeface="Calibri"/>
                <a:ea typeface="Arial"/>
                <a:cs typeface="Arial"/>
              </a:defRPr>
            </a:lvl6pPr>
            <a:lvl7pPr marL="2743200" algn="l" defTabSz="914400">
              <a:defRPr sz="1800" cap="none">
                <a:solidFill>
                  <a:schemeClr val="tx1"/>
                </a:solidFill>
                <a:latin typeface="Calibri"/>
                <a:ea typeface="Arial"/>
                <a:cs typeface="Arial"/>
              </a:defRPr>
            </a:lvl7pPr>
            <a:lvl8pPr marL="3200400" algn="l" defTabSz="914400">
              <a:defRPr sz="1800" cap="none">
                <a:solidFill>
                  <a:schemeClr val="tx1"/>
                </a:solidFill>
                <a:latin typeface="Calibri"/>
                <a:ea typeface="Arial"/>
                <a:cs typeface="Arial"/>
              </a:defRPr>
            </a:lvl8pPr>
            <a:lvl9pPr marL="3657600" algn="l" defTabSz="914400">
              <a:defRPr sz="1800" cap="none">
                <a:solidFill>
                  <a:schemeClr val="tx1"/>
                </a:solidFill>
                <a:latin typeface="Calibri"/>
                <a:ea typeface="Arial"/>
                <a:cs typeface="Arial"/>
              </a:defRPr>
            </a:lvl9pPr>
          </a:lstStyle>
          <a:p>
            <a:pPr algn="ctr">
              <a:defRPr/>
            </a:pPr>
            <a:fld id="{4EC822E3-ADA3-9DD4-ED70-5B816C3E1B0E}" type="slidenum">
              <a:rPr/>
              <a:t>‹Nr.›</a:t>
            </a:fld>
            <a:endParaRPr/>
          </a:p>
        </p:txBody>
      </p:sp>
      <p:pic>
        <p:nvPicPr>
          <p:cNvPr id="10" name="Grafik 14"/>
          <p:cNvPicPr>
            <a:picLocks noChangeAspect="1"/>
          </p:cNvPicPr>
          <p:nvPr/>
        </p:nvPicPr>
        <p:blipFill>
          <a:blip r:embed="rId2"/>
          <a:srcRect t="16100" b="9200"/>
          <a:stretch/>
        </p:blipFill>
        <p:spPr bwMode="auto">
          <a:xfrm>
            <a:off x="10382250" y="6371590"/>
            <a:ext cx="1398905" cy="365125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Standardfolie mit Bild und Herrvorhebung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 noChangeArrowheads="1"/>
          </p:cNvSpPr>
          <p:nvPr>
            <p:ph type="title"/>
          </p:nvPr>
        </p:nvSpPr>
        <p:spPr bwMode="auto">
          <a:xfrm>
            <a:off x="577849" y="836930"/>
            <a:ext cx="5518150" cy="445770"/>
          </a:xfrm>
        </p:spPr>
        <p:txBody>
          <a:bodyPr vert="horz" wrap="square" lIns="0" tIns="0" rIns="0" bIns="0" numCol="1" spcCol="215899" anchor="b">
            <a:prstTxWarp prst="textNoShape">
              <a:avLst/>
            </a:prstTxWarp>
          </a:bodyPr>
          <a:lstStyle>
            <a:lvl1pPr>
              <a:defRPr sz="2400" cap="all">
                <a:solidFill>
                  <a:schemeClr val="tx2"/>
                </a:solidFill>
              </a:defRPr>
            </a:lvl1pPr>
            <a:lvl2pPr>
              <a:defRPr cap="none"/>
            </a:lvl2pPr>
            <a:lvl3pPr>
              <a:defRPr cap="none"/>
            </a:lvl3pPr>
            <a:lvl4pPr>
              <a:defRPr cap="none"/>
            </a:lvl4pPr>
            <a:lvl5pPr>
              <a:defRPr cap="none"/>
            </a:lvl5pPr>
            <a:lvl6pPr>
              <a:defRPr cap="none"/>
            </a:lvl6pPr>
            <a:lvl7pPr>
              <a:defRPr cap="none"/>
            </a:lvl7pPr>
            <a:lvl8pPr>
              <a:defRPr cap="none"/>
            </a:lvl8pPr>
            <a:lvl9pPr>
              <a:defRPr cap="none"/>
            </a:lvl9pPr>
          </a:lstStyle>
          <a:p>
            <a:pPr>
              <a:defRPr/>
            </a:pPr>
            <a:r>
              <a:t>Headline 1.1. blau 24 PT</a:t>
            </a:r>
          </a:p>
        </p:txBody>
      </p:sp>
      <p:sp>
        <p:nvSpPr>
          <p:cNvPr id="3" name="Textplatzhalter 2"/>
          <p:cNvSpPr>
            <a:spLocks noGrp="1" noChangeArrowheads="1"/>
          </p:cNvSpPr>
          <p:nvPr>
            <p:ph idx="1"/>
          </p:nvPr>
        </p:nvSpPr>
        <p:spPr bwMode="auto">
          <a:xfrm>
            <a:off x="577849" y="1489710"/>
            <a:ext cx="5518150" cy="1900555"/>
          </a:xfrm>
        </p:spPr>
        <p:txBody>
          <a:bodyPr vert="horz" wrap="square" lIns="0" tIns="0" rIns="0" bIns="0" numCol="1" spcCol="215899" anchor="t">
            <a:prstTxWarp prst="textNoShape">
              <a:avLst/>
            </a:prstTxWarp>
          </a:bodyPr>
          <a:lstStyle>
            <a:lvl1pPr marL="0" indent="0">
              <a:lnSpc>
                <a:spcPts val="2500"/>
              </a:lnSpc>
              <a:buNone/>
              <a:defRPr sz="1600" cap="none">
                <a:solidFill>
                  <a:schemeClr val="tx1"/>
                </a:solidFill>
              </a:defRPr>
            </a:lvl1pPr>
            <a:lvl2pPr marL="457200" indent="0">
              <a:buNone/>
              <a:defRPr sz="2000" cap="none">
                <a:solidFill>
                  <a:srgbClr val="8C8C8C"/>
                </a:solidFill>
              </a:defRPr>
            </a:lvl2pPr>
            <a:lvl3pPr marL="914400" indent="0">
              <a:buNone/>
              <a:defRPr sz="1800" cap="none">
                <a:solidFill>
                  <a:srgbClr val="8C8C8C"/>
                </a:solidFill>
              </a:defRPr>
            </a:lvl3pPr>
            <a:lvl4pPr marL="1371600" indent="0">
              <a:buNone/>
              <a:defRPr sz="1600" cap="none">
                <a:solidFill>
                  <a:srgbClr val="8C8C8C"/>
                </a:solidFill>
              </a:defRPr>
            </a:lvl4pPr>
            <a:lvl5pPr marL="1828800" indent="0">
              <a:buNone/>
              <a:defRPr sz="1600" cap="none">
                <a:solidFill>
                  <a:srgbClr val="8C8C8C"/>
                </a:solidFill>
              </a:defRPr>
            </a:lvl5pPr>
            <a:lvl6pPr marL="2286000" indent="0">
              <a:buNone/>
              <a:defRPr sz="1600" cap="none">
                <a:solidFill>
                  <a:srgbClr val="8C8C8C"/>
                </a:solidFill>
              </a:defRPr>
            </a:lvl6pPr>
            <a:lvl7pPr marL="2743200" indent="0">
              <a:buNone/>
              <a:defRPr sz="1600" cap="none">
                <a:solidFill>
                  <a:srgbClr val="8C8C8C"/>
                </a:solidFill>
              </a:defRPr>
            </a:lvl7pPr>
            <a:lvl8pPr marL="3200400" indent="0">
              <a:buNone/>
              <a:defRPr sz="1600" cap="none">
                <a:solidFill>
                  <a:srgbClr val="8C8C8C"/>
                </a:solidFill>
              </a:defRPr>
            </a:lvl8pPr>
            <a:lvl9pPr marL="3657600" indent="0">
              <a:buNone/>
              <a:defRPr sz="1600" cap="none">
                <a:solidFill>
                  <a:srgbClr val="8C8C8C"/>
                </a:solidFill>
              </a:defRPr>
            </a:lvl9pPr>
          </a:lstStyle>
          <a:p>
            <a:pPr>
              <a:defRPr/>
            </a:pPr>
            <a:r>
              <a:t>Mastertextformat bearbeiten</a:t>
            </a:r>
          </a:p>
        </p:txBody>
      </p:sp>
      <p:sp>
        <p:nvSpPr>
          <p:cNvPr id="4" name="Textplatzhalter 7"/>
          <p:cNvSpPr>
            <a:spLocks noGrp="1" noChangeArrowheads="1"/>
          </p:cNvSpPr>
          <p:nvPr>
            <p:ph idx="1"/>
          </p:nvPr>
        </p:nvSpPr>
        <p:spPr bwMode="auto">
          <a:xfrm>
            <a:off x="577849" y="4616450"/>
            <a:ext cx="5518150" cy="828675"/>
          </a:xfrm>
        </p:spPr>
        <p:txBody>
          <a:bodyPr vert="horz" wrap="square" lIns="0" tIns="0" rIns="0" bIns="0" numCol="1" spcCol="215899" anchor="t">
            <a:prstTxWarp prst="textNoShape">
              <a:avLst/>
            </a:prstTxWarp>
          </a:bodyPr>
          <a:lstStyle>
            <a:lvl1pPr marL="0" indent="0">
              <a:buNone/>
              <a:defRPr sz="2400" b="1" i="0" cap="none">
                <a:solidFill>
                  <a:schemeClr val="accent3"/>
                </a:solidFill>
                <a:latin typeface="Source Sans Pro"/>
                <a:ea typeface="Roboto"/>
                <a:cs typeface="Roboto"/>
              </a:defRPr>
            </a:lvl1pPr>
            <a:lvl2pPr marL="457200" indent="0">
              <a:buNone/>
              <a:defRPr cap="none"/>
            </a:lvl2pPr>
            <a:lvl3pPr>
              <a:defRPr cap="none"/>
            </a:lvl3pPr>
            <a:lvl4pPr>
              <a:defRPr cap="none"/>
            </a:lvl4pPr>
            <a:lvl5pPr>
              <a:defRPr cap="none"/>
            </a:lvl5pPr>
            <a:lvl6pPr>
              <a:defRPr cap="none"/>
            </a:lvl6pPr>
            <a:lvl7pPr>
              <a:defRPr cap="none"/>
            </a:lvl7pPr>
            <a:lvl8pPr>
              <a:defRPr cap="none"/>
            </a:lvl8pPr>
            <a:lvl9pPr>
              <a:defRPr cap="none"/>
            </a:lvl9pPr>
          </a:lstStyle>
          <a:p>
            <a:pPr>
              <a:defRPr/>
            </a:pPr>
            <a:r>
              <a:t>Mastertextformat bearbeiten</a:t>
            </a:r>
          </a:p>
          <a:p>
            <a:pPr lvl="1">
              <a:defRPr/>
            </a:pPr>
            <a:endParaRPr/>
          </a:p>
        </p:txBody>
      </p:sp>
      <p:sp>
        <p:nvSpPr>
          <p:cNvPr id="5" name="Bildplatzhalter 9"/>
          <p:cNvSpPr>
            <a:spLocks noGrp="1" noChangeArrowheads="1"/>
          </p:cNvSpPr>
          <p:nvPr>
            <p:ph type="pic" sz="quarter" idx="14"/>
          </p:nvPr>
        </p:nvSpPr>
        <p:spPr bwMode="auto">
          <a:xfrm>
            <a:off x="6096000" y="836930"/>
            <a:ext cx="5518150" cy="5246370"/>
          </a:xfrm>
          <a:prstGeom prst="rect">
            <a:avLst/>
          </a:prstGeom>
          <a:solidFill>
            <a:srgbClr val="F2F2F2"/>
          </a:solidFill>
        </p:spPr>
        <p:txBody>
          <a:bodyPr/>
          <a:lstStyle>
            <a:lvl1pPr marL="0" indent="0">
              <a:buNone/>
              <a:defRPr cap="none">
                <a:solidFill>
                  <a:srgbClr val="BFBFBF"/>
                </a:solidFill>
              </a:defRPr>
            </a:lvl1pPr>
            <a:lvl2pPr>
              <a:defRPr cap="none"/>
            </a:lvl2pPr>
            <a:lvl3pPr>
              <a:defRPr cap="none"/>
            </a:lvl3pPr>
            <a:lvl4pPr>
              <a:defRPr cap="none"/>
            </a:lvl4pPr>
            <a:lvl5pPr>
              <a:defRPr cap="none"/>
            </a:lvl5pPr>
            <a:lvl6pPr>
              <a:defRPr cap="none"/>
            </a:lvl6pPr>
            <a:lvl7pPr>
              <a:defRPr cap="none"/>
            </a:lvl7pPr>
            <a:lvl8pPr>
              <a:defRPr cap="none"/>
            </a:lvl8pPr>
            <a:lvl9pPr>
              <a:defRPr cap="none"/>
            </a:lvl9pPr>
          </a:lstStyle>
          <a:p>
            <a:pPr>
              <a:defRPr/>
            </a:pPr>
            <a:endParaRPr/>
          </a:p>
        </p:txBody>
      </p:sp>
      <p:sp>
        <p:nvSpPr>
          <p:cNvPr id="6" name="SlideText1"/>
          <p:cNvSpPr>
            <a:spLocks noGrp="1" noChangeArrowheads="1"/>
          </p:cNvSpPr>
          <p:nvPr>
            <p:ph idx="1"/>
          </p:nvPr>
        </p:nvSpPr>
        <p:spPr bwMode="auto">
          <a:xfrm>
            <a:off x="577849" y="288924"/>
            <a:ext cx="1398905" cy="224790"/>
          </a:xfrm>
        </p:spPr>
        <p:txBody>
          <a:bodyPr vert="horz" wrap="square" lIns="0" tIns="0" rIns="0" bIns="0" numCol="1" spcCol="215899" anchor="t">
            <a:prstTxWarp prst="textNoShape">
              <a:avLst/>
            </a:prstTxWarp>
          </a:bodyPr>
          <a:lstStyle>
            <a:lvl1pPr marL="0" indent="0">
              <a:buNone/>
              <a:defRPr sz="1200" cap="all">
                <a:solidFill>
                  <a:schemeClr val="tx2"/>
                </a:solidFill>
              </a:defRPr>
            </a:lvl1pPr>
            <a:lvl2pPr>
              <a:defRPr cap="none"/>
            </a:lvl2pPr>
            <a:lvl3pPr>
              <a:defRPr cap="none"/>
            </a:lvl3pPr>
            <a:lvl4pPr>
              <a:defRPr cap="none"/>
            </a:lvl4pPr>
            <a:lvl5pPr>
              <a:defRPr cap="none"/>
            </a:lvl5pPr>
            <a:lvl6pPr>
              <a:defRPr cap="none"/>
            </a:lvl6pPr>
            <a:lvl7pPr>
              <a:defRPr cap="none"/>
            </a:lvl7pPr>
            <a:lvl8pPr>
              <a:defRPr cap="none"/>
            </a:lvl8pPr>
            <a:lvl9pPr>
              <a:defRPr cap="none"/>
            </a:lvl9pPr>
          </a:lstStyle>
          <a:p>
            <a:pPr>
              <a:defRPr/>
            </a:pPr>
            <a:r>
              <a:t>THEMA HIER</a:t>
            </a:r>
          </a:p>
        </p:txBody>
      </p:sp>
      <p:sp>
        <p:nvSpPr>
          <p:cNvPr id="7" name="Rechteck 10"/>
          <p:cNvSpPr/>
          <p:nvPr/>
        </p:nvSpPr>
        <p:spPr bwMode="auto">
          <a:xfrm>
            <a:off x="577849" y="0"/>
            <a:ext cx="431799" cy="1041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 vert="horz" wrap="square" lIns="91440" tIns="45720" rIns="91440" bIns="45720" numCol="1" spcCol="215899" anchor="ctr"/>
          <a:lstStyle/>
          <a:p>
            <a:pPr algn="ctr">
              <a:defRPr cap="none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8" name="Rechteck 12"/>
          <p:cNvSpPr/>
          <p:nvPr/>
        </p:nvSpPr>
        <p:spPr bwMode="auto">
          <a:xfrm>
            <a:off x="1009650" y="0"/>
            <a:ext cx="432435" cy="1041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txBody>
          <a:bodyPr vert="horz" wrap="square" lIns="91440" tIns="45720" rIns="91440" bIns="45720" numCol="1" spcCol="215899" anchor="ctr"/>
          <a:lstStyle/>
          <a:p>
            <a:pPr algn="ctr">
              <a:defRPr cap="none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9" name="Rechteck 13"/>
          <p:cNvSpPr/>
          <p:nvPr/>
        </p:nvSpPr>
        <p:spPr bwMode="auto">
          <a:xfrm>
            <a:off x="1441449" y="0"/>
            <a:ext cx="431799" cy="104140"/>
          </a:xfrm>
          <a:prstGeom prst="rect">
            <a:avLst/>
          </a:prstGeom>
          <a:solidFill>
            <a:srgbClr val="D15E57"/>
          </a:solidFill>
          <a:ln>
            <a:noFill/>
          </a:ln>
          <a:effectLst/>
        </p:spPr>
        <p:txBody>
          <a:bodyPr vert="horz" wrap="square" lIns="91440" tIns="45720" rIns="91440" bIns="45720" numCol="1" spcCol="215899" anchor="ctr"/>
          <a:lstStyle/>
          <a:p>
            <a:pPr algn="ctr">
              <a:defRPr cap="none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0" name="Foliennummernplatzhalter 11"/>
          <p:cNvSpPr/>
          <p:nvPr/>
        </p:nvSpPr>
        <p:spPr bwMode="auto">
          <a:xfrm>
            <a:off x="4732654" y="6332855"/>
            <a:ext cx="2743200" cy="3651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spcCol="215899" anchor="ctr"/>
          <a:lstStyle>
            <a:lvl1pPr marL="0" algn="r" defTabSz="914400">
              <a:defRPr sz="1200" b="0" i="0" cap="none">
                <a:solidFill>
                  <a:schemeClr val="tx2"/>
                </a:solidFill>
                <a:latin typeface="Source Sans Pro"/>
                <a:ea typeface="Arial"/>
                <a:cs typeface="Arial"/>
              </a:defRPr>
            </a:lvl1pPr>
            <a:lvl2pPr marL="457200" algn="l" defTabSz="914400">
              <a:defRPr sz="1800" cap="none">
                <a:solidFill>
                  <a:schemeClr val="tx1"/>
                </a:solidFill>
                <a:latin typeface="Calibri"/>
                <a:ea typeface="Arial"/>
                <a:cs typeface="Arial"/>
              </a:defRPr>
            </a:lvl2pPr>
            <a:lvl3pPr marL="914400" algn="l" defTabSz="914400">
              <a:defRPr sz="1800" cap="none">
                <a:solidFill>
                  <a:schemeClr val="tx1"/>
                </a:solidFill>
                <a:latin typeface="Calibri"/>
                <a:ea typeface="Arial"/>
                <a:cs typeface="Arial"/>
              </a:defRPr>
            </a:lvl3pPr>
            <a:lvl4pPr marL="1371600" algn="l" defTabSz="914400">
              <a:defRPr sz="1800" cap="none">
                <a:solidFill>
                  <a:schemeClr val="tx1"/>
                </a:solidFill>
                <a:latin typeface="Calibri"/>
                <a:ea typeface="Arial"/>
                <a:cs typeface="Arial"/>
              </a:defRPr>
            </a:lvl4pPr>
            <a:lvl5pPr marL="1828800" algn="l" defTabSz="914400">
              <a:defRPr sz="1800" cap="none">
                <a:solidFill>
                  <a:schemeClr val="tx1"/>
                </a:solidFill>
                <a:latin typeface="Calibri"/>
                <a:ea typeface="Arial"/>
                <a:cs typeface="Arial"/>
              </a:defRPr>
            </a:lvl5pPr>
            <a:lvl6pPr marL="2286000" algn="l" defTabSz="914400">
              <a:defRPr sz="1800" cap="none">
                <a:solidFill>
                  <a:schemeClr val="tx1"/>
                </a:solidFill>
                <a:latin typeface="Calibri"/>
                <a:ea typeface="Arial"/>
                <a:cs typeface="Arial"/>
              </a:defRPr>
            </a:lvl6pPr>
            <a:lvl7pPr marL="2743200" algn="l" defTabSz="914400">
              <a:defRPr sz="1800" cap="none">
                <a:solidFill>
                  <a:schemeClr val="tx1"/>
                </a:solidFill>
                <a:latin typeface="Calibri"/>
                <a:ea typeface="Arial"/>
                <a:cs typeface="Arial"/>
              </a:defRPr>
            </a:lvl7pPr>
            <a:lvl8pPr marL="3200400" algn="l" defTabSz="914400">
              <a:defRPr sz="1800" cap="none">
                <a:solidFill>
                  <a:schemeClr val="tx1"/>
                </a:solidFill>
                <a:latin typeface="Calibri"/>
                <a:ea typeface="Arial"/>
                <a:cs typeface="Arial"/>
              </a:defRPr>
            </a:lvl8pPr>
            <a:lvl9pPr marL="3657600" algn="l" defTabSz="914400">
              <a:defRPr sz="1800" cap="none">
                <a:solidFill>
                  <a:schemeClr val="tx1"/>
                </a:solidFill>
                <a:latin typeface="Calibri"/>
                <a:ea typeface="Arial"/>
                <a:cs typeface="Arial"/>
              </a:defRPr>
            </a:lvl9pPr>
          </a:lstStyle>
          <a:p>
            <a:pPr algn="ctr">
              <a:defRPr/>
            </a:pPr>
            <a:endParaRPr/>
          </a:p>
        </p:txBody>
      </p:sp>
      <p:sp>
        <p:nvSpPr>
          <p:cNvPr id="11" name="Fußzeilenplatzhalter 4"/>
          <p:cNvSpPr txBox="1">
            <a:spLocks noGrp="1" noChangeArrowheads="1"/>
          </p:cNvSpPr>
          <p:nvPr>
            <p:ph type="ftr" sz="quarter" idx="11"/>
          </p:nvPr>
        </p:nvSpPr>
        <p:spPr bwMode="auto">
          <a:xfrm>
            <a:off x="501015" y="6393815"/>
            <a:ext cx="4114800" cy="365125"/>
          </a:xfrm>
          <a:prstGeom prst="rect">
            <a:avLst/>
          </a:prstGeom>
        </p:spPr>
        <p:txBody>
          <a:bodyPr/>
          <a:lstStyle>
            <a:lvl1pPr algn="l">
              <a:defRPr sz="1200" b="0" i="0" cap="none">
                <a:solidFill>
                  <a:schemeClr val="tx2"/>
                </a:solidFill>
                <a:latin typeface="Source Sans Pro"/>
                <a:ea typeface="Arial"/>
                <a:cs typeface="Arial"/>
              </a:defRPr>
            </a:lvl1pPr>
            <a:lvl2pPr>
              <a:defRPr cap="none"/>
            </a:lvl2pPr>
            <a:lvl3pPr>
              <a:defRPr cap="none"/>
            </a:lvl3pPr>
            <a:lvl4pPr>
              <a:defRPr cap="none"/>
            </a:lvl4pPr>
            <a:lvl5pPr>
              <a:defRPr cap="none"/>
            </a:lvl5pPr>
            <a:lvl6pPr>
              <a:defRPr cap="none"/>
            </a:lvl6pPr>
            <a:lvl7pPr>
              <a:defRPr cap="none"/>
            </a:lvl7pPr>
            <a:lvl8pPr>
              <a:defRPr cap="none"/>
            </a:lvl8pPr>
            <a:lvl9pPr>
              <a:defRPr cap="none"/>
            </a:lvl9pPr>
          </a:lstStyle>
          <a:p>
            <a:pPr>
              <a:defRPr/>
            </a:pPr>
            <a:r>
              <a:t>Titel Vorname Nachname</a:t>
            </a:r>
          </a:p>
        </p:txBody>
      </p:sp>
      <p:sp>
        <p:nvSpPr>
          <p:cNvPr id="12" name="Rectangle1"/>
          <p:cNvSpPr/>
          <p:nvPr/>
        </p:nvSpPr>
        <p:spPr bwMode="auto">
          <a:xfrm>
            <a:off x="5681980" y="6356350"/>
            <a:ext cx="842644" cy="3651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spcCol="215899" anchor="ctr"/>
          <a:lstStyle>
            <a:lvl1pPr marL="0" algn="r" defTabSz="914400">
              <a:defRPr sz="1200" b="0" i="0" cap="none">
                <a:solidFill>
                  <a:schemeClr val="tx2"/>
                </a:solidFill>
                <a:latin typeface="Source Sans Pro"/>
                <a:ea typeface="Arial"/>
                <a:cs typeface="Arial"/>
              </a:defRPr>
            </a:lvl1pPr>
            <a:lvl2pPr marL="457200" algn="l" defTabSz="914400">
              <a:defRPr sz="1800" cap="none">
                <a:solidFill>
                  <a:schemeClr val="tx1"/>
                </a:solidFill>
                <a:latin typeface="Calibri"/>
                <a:ea typeface="Arial"/>
                <a:cs typeface="Arial"/>
              </a:defRPr>
            </a:lvl2pPr>
            <a:lvl3pPr marL="914400" algn="l" defTabSz="914400">
              <a:defRPr sz="1800" cap="none">
                <a:solidFill>
                  <a:schemeClr val="tx1"/>
                </a:solidFill>
                <a:latin typeface="Calibri"/>
                <a:ea typeface="Arial"/>
                <a:cs typeface="Arial"/>
              </a:defRPr>
            </a:lvl3pPr>
            <a:lvl4pPr marL="1371600" algn="l" defTabSz="914400">
              <a:defRPr sz="1800" cap="none">
                <a:solidFill>
                  <a:schemeClr val="tx1"/>
                </a:solidFill>
                <a:latin typeface="Calibri"/>
                <a:ea typeface="Arial"/>
                <a:cs typeface="Arial"/>
              </a:defRPr>
            </a:lvl4pPr>
            <a:lvl5pPr marL="1828800" algn="l" defTabSz="914400">
              <a:defRPr sz="1800" cap="none">
                <a:solidFill>
                  <a:schemeClr val="tx1"/>
                </a:solidFill>
                <a:latin typeface="Calibri"/>
                <a:ea typeface="Arial"/>
                <a:cs typeface="Arial"/>
              </a:defRPr>
            </a:lvl5pPr>
            <a:lvl6pPr marL="2286000" algn="l" defTabSz="914400">
              <a:defRPr sz="1800" cap="none">
                <a:solidFill>
                  <a:schemeClr val="tx1"/>
                </a:solidFill>
                <a:latin typeface="Calibri"/>
                <a:ea typeface="Arial"/>
                <a:cs typeface="Arial"/>
              </a:defRPr>
            </a:lvl6pPr>
            <a:lvl7pPr marL="2743200" algn="l" defTabSz="914400">
              <a:defRPr sz="1800" cap="none">
                <a:solidFill>
                  <a:schemeClr val="tx1"/>
                </a:solidFill>
                <a:latin typeface="Calibri"/>
                <a:ea typeface="Arial"/>
                <a:cs typeface="Arial"/>
              </a:defRPr>
            </a:lvl7pPr>
            <a:lvl8pPr marL="3200400" algn="l" defTabSz="914400">
              <a:defRPr sz="1800" cap="none">
                <a:solidFill>
                  <a:schemeClr val="tx1"/>
                </a:solidFill>
                <a:latin typeface="Calibri"/>
                <a:ea typeface="Arial"/>
                <a:cs typeface="Arial"/>
              </a:defRPr>
            </a:lvl8pPr>
            <a:lvl9pPr marL="3657600" algn="l" defTabSz="914400">
              <a:defRPr sz="1800" cap="none">
                <a:solidFill>
                  <a:schemeClr val="tx1"/>
                </a:solidFill>
                <a:latin typeface="Calibri"/>
                <a:ea typeface="Arial"/>
                <a:cs typeface="Arial"/>
              </a:defRPr>
            </a:lvl9pPr>
          </a:lstStyle>
          <a:p>
            <a:pPr algn="ctr">
              <a:defRPr/>
            </a:pPr>
            <a:fld id="{5933F316-58B4-6605-FA8B-AE50BDC50CFB}" type="slidenum">
              <a:rPr/>
              <a:t>‹Nr.›</a:t>
            </a:fld>
            <a:endParaRPr/>
          </a:p>
        </p:txBody>
      </p:sp>
      <p:pic>
        <p:nvPicPr>
          <p:cNvPr id="13" name="Grafik 24"/>
          <p:cNvPicPr>
            <a:picLocks noChangeAspect="1"/>
          </p:cNvPicPr>
          <p:nvPr/>
        </p:nvPicPr>
        <p:blipFill>
          <a:blip r:embed="rId2"/>
          <a:srcRect t="16100" b="9200"/>
          <a:stretch/>
        </p:blipFill>
        <p:spPr bwMode="auto">
          <a:xfrm>
            <a:off x="10382250" y="6371590"/>
            <a:ext cx="1398905" cy="365125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Folie, Texte, Aufzählung und Bild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 noChangeArrowheads="1"/>
          </p:cNvSpPr>
          <p:nvPr>
            <p:ph type="title"/>
          </p:nvPr>
        </p:nvSpPr>
        <p:spPr bwMode="auto">
          <a:xfrm>
            <a:off x="577849" y="836930"/>
            <a:ext cx="5340350" cy="445770"/>
          </a:xfrm>
        </p:spPr>
        <p:txBody>
          <a:bodyPr vert="horz" wrap="square" lIns="0" tIns="0" rIns="0" bIns="0" numCol="1" spcCol="215899" anchor="b">
            <a:prstTxWarp prst="textNoShape">
              <a:avLst/>
            </a:prstTxWarp>
          </a:bodyPr>
          <a:lstStyle>
            <a:lvl1pPr>
              <a:defRPr sz="2400" cap="all">
                <a:solidFill>
                  <a:schemeClr val="tx2"/>
                </a:solidFill>
              </a:defRPr>
            </a:lvl1pPr>
            <a:lvl2pPr>
              <a:defRPr cap="none"/>
            </a:lvl2pPr>
            <a:lvl3pPr>
              <a:defRPr cap="none"/>
            </a:lvl3pPr>
            <a:lvl4pPr>
              <a:defRPr cap="none"/>
            </a:lvl4pPr>
            <a:lvl5pPr>
              <a:defRPr cap="none"/>
            </a:lvl5pPr>
            <a:lvl6pPr>
              <a:defRPr cap="none"/>
            </a:lvl6pPr>
            <a:lvl7pPr>
              <a:defRPr cap="none"/>
            </a:lvl7pPr>
            <a:lvl8pPr>
              <a:defRPr cap="none"/>
            </a:lvl8pPr>
            <a:lvl9pPr>
              <a:defRPr cap="none"/>
            </a:lvl9pPr>
          </a:lstStyle>
          <a:p>
            <a:pPr>
              <a:defRPr/>
            </a:pPr>
            <a:r>
              <a:t>Headline 1.1. blau 24 PT</a:t>
            </a:r>
          </a:p>
        </p:txBody>
      </p:sp>
      <p:sp>
        <p:nvSpPr>
          <p:cNvPr id="3" name="Textplatzhalter 2"/>
          <p:cNvSpPr>
            <a:spLocks noGrp="1" noChangeArrowheads="1"/>
          </p:cNvSpPr>
          <p:nvPr>
            <p:ph idx="1"/>
          </p:nvPr>
        </p:nvSpPr>
        <p:spPr bwMode="auto">
          <a:xfrm>
            <a:off x="577849" y="1502410"/>
            <a:ext cx="5314950" cy="4707889"/>
          </a:xfrm>
        </p:spPr>
        <p:txBody>
          <a:bodyPr vert="horz" wrap="square" lIns="0" tIns="0" rIns="0" bIns="0" numCol="1" spcCol="215899" anchor="t">
            <a:prstTxWarp prst="textNoShape">
              <a:avLst/>
            </a:prstTxWarp>
          </a:bodyPr>
          <a:lstStyle>
            <a:lvl1pPr marL="285750" indent="-285750">
              <a:lnSpc>
                <a:spcPts val="2500"/>
              </a:lnSpc>
              <a:spcBef>
                <a:spcPts val="500"/>
              </a:spcBef>
              <a:buFont typeface="Arial"/>
              <a:buChar char="•"/>
              <a:defRPr sz="1600" b="1" i="0" cap="none">
                <a:solidFill>
                  <a:schemeClr val="tx1"/>
                </a:solidFill>
                <a:latin typeface="Source Sans Pro Semibold"/>
                <a:ea typeface="Roboto"/>
                <a:cs typeface="Roboto"/>
              </a:defRPr>
            </a:lvl1pPr>
            <a:lvl2pPr marL="457200" indent="0">
              <a:buNone/>
              <a:defRPr sz="2000" cap="none">
                <a:solidFill>
                  <a:srgbClr val="8C8C8C"/>
                </a:solidFill>
              </a:defRPr>
            </a:lvl2pPr>
            <a:lvl3pPr marL="914400" indent="0">
              <a:buNone/>
              <a:defRPr sz="1800" cap="none">
                <a:solidFill>
                  <a:srgbClr val="8C8C8C"/>
                </a:solidFill>
              </a:defRPr>
            </a:lvl3pPr>
            <a:lvl4pPr marL="1371600" indent="0">
              <a:buNone/>
              <a:defRPr sz="1600" cap="none">
                <a:solidFill>
                  <a:srgbClr val="8C8C8C"/>
                </a:solidFill>
              </a:defRPr>
            </a:lvl4pPr>
            <a:lvl5pPr marL="1828800" indent="0">
              <a:buNone/>
              <a:defRPr sz="1600" cap="none">
                <a:solidFill>
                  <a:srgbClr val="8C8C8C"/>
                </a:solidFill>
              </a:defRPr>
            </a:lvl5pPr>
            <a:lvl6pPr marL="2286000" indent="0">
              <a:buNone/>
              <a:defRPr sz="1600" cap="none">
                <a:solidFill>
                  <a:srgbClr val="8C8C8C"/>
                </a:solidFill>
              </a:defRPr>
            </a:lvl6pPr>
            <a:lvl7pPr marL="2743200" indent="0">
              <a:buNone/>
              <a:defRPr sz="1600" cap="none">
                <a:solidFill>
                  <a:srgbClr val="8C8C8C"/>
                </a:solidFill>
              </a:defRPr>
            </a:lvl7pPr>
            <a:lvl8pPr marL="3200400" indent="0">
              <a:buNone/>
              <a:defRPr sz="1600" cap="none">
                <a:solidFill>
                  <a:srgbClr val="8C8C8C"/>
                </a:solidFill>
              </a:defRPr>
            </a:lvl8pPr>
            <a:lvl9pPr marL="3657600" indent="0">
              <a:buNone/>
              <a:defRPr sz="1600" cap="none">
                <a:solidFill>
                  <a:srgbClr val="8C8C8C"/>
                </a:solidFill>
              </a:defRPr>
            </a:lvl9pPr>
          </a:lstStyle>
          <a:p>
            <a:pPr>
              <a:defRPr/>
            </a:pPr>
            <a:r>
              <a:t>Mastertextformat bearbeiten</a:t>
            </a:r>
          </a:p>
          <a:p>
            <a:pPr>
              <a:defRPr/>
            </a:pPr>
            <a:r>
              <a:t>L sdfasödlfasdf</a:t>
            </a:r>
          </a:p>
        </p:txBody>
      </p:sp>
      <p:sp>
        <p:nvSpPr>
          <p:cNvPr id="4" name="Bildplatzhalter 9"/>
          <p:cNvSpPr>
            <a:spLocks noGrp="1" noChangeArrowheads="1"/>
          </p:cNvSpPr>
          <p:nvPr>
            <p:ph type="pic" sz="quarter" idx="14"/>
          </p:nvPr>
        </p:nvSpPr>
        <p:spPr bwMode="auto">
          <a:xfrm>
            <a:off x="6096000" y="836930"/>
            <a:ext cx="5518150" cy="3779520"/>
          </a:xfrm>
          <a:prstGeom prst="rect">
            <a:avLst/>
          </a:prstGeom>
          <a:solidFill>
            <a:srgbClr val="F2F2F2"/>
          </a:solidFill>
        </p:spPr>
        <p:txBody>
          <a:bodyPr/>
          <a:lstStyle>
            <a:lvl1pPr marL="0" indent="0">
              <a:buNone/>
              <a:defRPr cap="none">
                <a:solidFill>
                  <a:srgbClr val="BFBFBF"/>
                </a:solidFill>
              </a:defRPr>
            </a:lvl1pPr>
            <a:lvl2pPr>
              <a:defRPr cap="none"/>
            </a:lvl2pPr>
            <a:lvl3pPr>
              <a:defRPr cap="none"/>
            </a:lvl3pPr>
            <a:lvl4pPr>
              <a:defRPr cap="none"/>
            </a:lvl4pPr>
            <a:lvl5pPr>
              <a:defRPr cap="none"/>
            </a:lvl5pPr>
            <a:lvl6pPr>
              <a:defRPr cap="none"/>
            </a:lvl6pPr>
            <a:lvl7pPr>
              <a:defRPr cap="none"/>
            </a:lvl7pPr>
            <a:lvl8pPr>
              <a:defRPr cap="none"/>
            </a:lvl8pPr>
            <a:lvl9pPr>
              <a:defRPr cap="none"/>
            </a:lvl9pPr>
          </a:lstStyle>
          <a:p>
            <a:pPr>
              <a:defRPr/>
            </a:pPr>
            <a:endParaRPr/>
          </a:p>
        </p:txBody>
      </p:sp>
      <p:sp>
        <p:nvSpPr>
          <p:cNvPr id="5" name="Textplatzhalter 4"/>
          <p:cNvSpPr>
            <a:spLocks noGrp="1" noChangeArrowheads="1"/>
          </p:cNvSpPr>
          <p:nvPr>
            <p:ph idx="1"/>
          </p:nvPr>
        </p:nvSpPr>
        <p:spPr bwMode="auto">
          <a:xfrm>
            <a:off x="6096000" y="4737100"/>
            <a:ext cx="5518150" cy="1485900"/>
          </a:xfrm>
        </p:spPr>
        <p:txBody>
          <a:bodyPr vert="horz" wrap="square" lIns="0" tIns="0" rIns="0" bIns="0" numCol="1" spcCol="215899" anchor="t">
            <a:prstTxWarp prst="textNoShape">
              <a:avLst/>
            </a:prstTxWarp>
          </a:bodyPr>
          <a:lstStyle>
            <a:lvl1pPr marL="0" indent="0">
              <a:lnSpc>
                <a:spcPts val="2500"/>
              </a:lnSpc>
              <a:spcBef>
                <a:spcPts val="0"/>
              </a:spcBef>
              <a:buNone/>
              <a:defRPr sz="1200" cap="none"/>
            </a:lvl1pPr>
            <a:lvl2pPr marL="457200" indent="0">
              <a:buNone/>
              <a:defRPr cap="none"/>
            </a:lvl2pPr>
            <a:lvl3pPr>
              <a:defRPr cap="none"/>
            </a:lvl3pPr>
            <a:lvl4pPr>
              <a:defRPr cap="none"/>
            </a:lvl4pPr>
            <a:lvl5pPr>
              <a:defRPr cap="none"/>
            </a:lvl5pPr>
            <a:lvl6pPr>
              <a:defRPr cap="none"/>
            </a:lvl6pPr>
            <a:lvl7pPr>
              <a:defRPr cap="none"/>
            </a:lvl7pPr>
            <a:lvl8pPr>
              <a:defRPr cap="none"/>
            </a:lvl8pPr>
            <a:lvl9pPr>
              <a:defRPr cap="none"/>
            </a:lvl9pPr>
          </a:lstStyle>
          <a:p>
            <a:pPr>
              <a:defRPr/>
            </a:pPr>
            <a:r>
              <a:t>Hier eine Bildunterschrift</a:t>
            </a:r>
          </a:p>
          <a:p>
            <a:pPr lvl="1">
              <a:defRPr/>
            </a:pPr>
            <a:endParaRPr/>
          </a:p>
        </p:txBody>
      </p:sp>
      <p:sp>
        <p:nvSpPr>
          <p:cNvPr id="6" name="Textplatzhalter 7"/>
          <p:cNvSpPr>
            <a:spLocks noGrp="1" noChangeArrowheads="1"/>
          </p:cNvSpPr>
          <p:nvPr>
            <p:ph idx="1"/>
          </p:nvPr>
        </p:nvSpPr>
        <p:spPr bwMode="auto">
          <a:xfrm>
            <a:off x="577849" y="288924"/>
            <a:ext cx="1398905" cy="224790"/>
          </a:xfrm>
        </p:spPr>
        <p:txBody>
          <a:bodyPr vert="horz" wrap="square" lIns="0" tIns="0" rIns="0" bIns="0" numCol="1" spcCol="215899" anchor="t">
            <a:prstTxWarp prst="textNoShape">
              <a:avLst/>
            </a:prstTxWarp>
          </a:bodyPr>
          <a:lstStyle>
            <a:lvl1pPr marL="0" indent="0">
              <a:buNone/>
              <a:defRPr sz="1200" cap="all">
                <a:solidFill>
                  <a:schemeClr val="tx2"/>
                </a:solidFill>
              </a:defRPr>
            </a:lvl1pPr>
            <a:lvl2pPr>
              <a:defRPr cap="none"/>
            </a:lvl2pPr>
            <a:lvl3pPr>
              <a:defRPr cap="none"/>
            </a:lvl3pPr>
            <a:lvl4pPr>
              <a:defRPr cap="none"/>
            </a:lvl4pPr>
            <a:lvl5pPr>
              <a:defRPr cap="none"/>
            </a:lvl5pPr>
            <a:lvl6pPr>
              <a:defRPr cap="none"/>
            </a:lvl6pPr>
            <a:lvl7pPr>
              <a:defRPr cap="none"/>
            </a:lvl7pPr>
            <a:lvl8pPr>
              <a:defRPr cap="none"/>
            </a:lvl8pPr>
            <a:lvl9pPr>
              <a:defRPr cap="none"/>
            </a:lvl9pPr>
          </a:lstStyle>
          <a:p>
            <a:pPr>
              <a:defRPr/>
            </a:pPr>
            <a:r>
              <a:t>THEMA HIER</a:t>
            </a:r>
          </a:p>
        </p:txBody>
      </p:sp>
      <p:sp>
        <p:nvSpPr>
          <p:cNvPr id="7" name="Rechteck 10"/>
          <p:cNvSpPr/>
          <p:nvPr/>
        </p:nvSpPr>
        <p:spPr bwMode="auto">
          <a:xfrm>
            <a:off x="577849" y="0"/>
            <a:ext cx="431799" cy="1041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 vert="horz" wrap="square" lIns="91440" tIns="45720" rIns="91440" bIns="45720" numCol="1" spcCol="215899" anchor="ctr"/>
          <a:lstStyle/>
          <a:p>
            <a:pPr algn="ctr">
              <a:defRPr cap="none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8" name="Rechteck 12"/>
          <p:cNvSpPr/>
          <p:nvPr/>
        </p:nvSpPr>
        <p:spPr bwMode="auto">
          <a:xfrm>
            <a:off x="1009650" y="0"/>
            <a:ext cx="432435" cy="1041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txBody>
          <a:bodyPr vert="horz" wrap="square" lIns="91440" tIns="45720" rIns="91440" bIns="45720" numCol="1" spcCol="215899" anchor="ctr"/>
          <a:lstStyle/>
          <a:p>
            <a:pPr algn="ctr">
              <a:defRPr cap="none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9" name="Rechteck 13"/>
          <p:cNvSpPr/>
          <p:nvPr/>
        </p:nvSpPr>
        <p:spPr bwMode="auto">
          <a:xfrm>
            <a:off x="1441449" y="0"/>
            <a:ext cx="431799" cy="104140"/>
          </a:xfrm>
          <a:prstGeom prst="rect">
            <a:avLst/>
          </a:prstGeom>
          <a:solidFill>
            <a:srgbClr val="D15E57"/>
          </a:solidFill>
          <a:ln>
            <a:noFill/>
          </a:ln>
          <a:effectLst/>
        </p:spPr>
        <p:txBody>
          <a:bodyPr vert="horz" wrap="square" lIns="91440" tIns="45720" rIns="91440" bIns="45720" numCol="1" spcCol="215899" anchor="ctr"/>
          <a:lstStyle/>
          <a:p>
            <a:pPr algn="ctr">
              <a:defRPr cap="none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0" name="Foliennummernplatzhalter 11"/>
          <p:cNvSpPr/>
          <p:nvPr/>
        </p:nvSpPr>
        <p:spPr bwMode="auto">
          <a:xfrm>
            <a:off x="5681980" y="6356350"/>
            <a:ext cx="842644" cy="3651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spcCol="215899" anchor="ctr"/>
          <a:lstStyle>
            <a:lvl1pPr marL="0" algn="r" defTabSz="914400">
              <a:defRPr sz="1200" b="0" i="0" cap="none">
                <a:solidFill>
                  <a:schemeClr val="tx2"/>
                </a:solidFill>
                <a:latin typeface="Source Sans Pro"/>
                <a:ea typeface="Arial"/>
                <a:cs typeface="Arial"/>
              </a:defRPr>
            </a:lvl1pPr>
            <a:lvl2pPr marL="457200" algn="l" defTabSz="914400">
              <a:defRPr sz="1800" cap="none">
                <a:solidFill>
                  <a:schemeClr val="tx1"/>
                </a:solidFill>
                <a:latin typeface="Calibri"/>
                <a:ea typeface="Arial"/>
                <a:cs typeface="Arial"/>
              </a:defRPr>
            </a:lvl2pPr>
            <a:lvl3pPr marL="914400" algn="l" defTabSz="914400">
              <a:defRPr sz="1800" cap="none">
                <a:solidFill>
                  <a:schemeClr val="tx1"/>
                </a:solidFill>
                <a:latin typeface="Calibri"/>
                <a:ea typeface="Arial"/>
                <a:cs typeface="Arial"/>
              </a:defRPr>
            </a:lvl3pPr>
            <a:lvl4pPr marL="1371600" algn="l" defTabSz="914400">
              <a:defRPr sz="1800" cap="none">
                <a:solidFill>
                  <a:schemeClr val="tx1"/>
                </a:solidFill>
                <a:latin typeface="Calibri"/>
                <a:ea typeface="Arial"/>
                <a:cs typeface="Arial"/>
              </a:defRPr>
            </a:lvl4pPr>
            <a:lvl5pPr marL="1828800" algn="l" defTabSz="914400">
              <a:defRPr sz="1800" cap="none">
                <a:solidFill>
                  <a:schemeClr val="tx1"/>
                </a:solidFill>
                <a:latin typeface="Calibri"/>
                <a:ea typeface="Arial"/>
                <a:cs typeface="Arial"/>
              </a:defRPr>
            </a:lvl5pPr>
            <a:lvl6pPr marL="2286000" algn="l" defTabSz="914400">
              <a:defRPr sz="1800" cap="none">
                <a:solidFill>
                  <a:schemeClr val="tx1"/>
                </a:solidFill>
                <a:latin typeface="Calibri"/>
                <a:ea typeface="Arial"/>
                <a:cs typeface="Arial"/>
              </a:defRPr>
            </a:lvl6pPr>
            <a:lvl7pPr marL="2743200" algn="l" defTabSz="914400">
              <a:defRPr sz="1800" cap="none">
                <a:solidFill>
                  <a:schemeClr val="tx1"/>
                </a:solidFill>
                <a:latin typeface="Calibri"/>
                <a:ea typeface="Arial"/>
                <a:cs typeface="Arial"/>
              </a:defRPr>
            </a:lvl7pPr>
            <a:lvl8pPr marL="3200400" algn="l" defTabSz="914400">
              <a:defRPr sz="1800" cap="none">
                <a:solidFill>
                  <a:schemeClr val="tx1"/>
                </a:solidFill>
                <a:latin typeface="Calibri"/>
                <a:ea typeface="Arial"/>
                <a:cs typeface="Arial"/>
              </a:defRPr>
            </a:lvl8pPr>
            <a:lvl9pPr marL="3657600" algn="l" defTabSz="914400">
              <a:defRPr sz="1800" cap="none">
                <a:solidFill>
                  <a:schemeClr val="tx1"/>
                </a:solidFill>
                <a:latin typeface="Calibri"/>
                <a:ea typeface="Arial"/>
                <a:cs typeface="Arial"/>
              </a:defRPr>
            </a:lvl9pPr>
          </a:lstStyle>
          <a:p>
            <a:pPr algn="ctr">
              <a:defRPr/>
            </a:pPr>
            <a:endParaRPr/>
          </a:p>
        </p:txBody>
      </p:sp>
      <p:sp>
        <p:nvSpPr>
          <p:cNvPr id="11" name="Fußzeilenplatzhalter 4"/>
          <p:cNvSpPr txBox="1">
            <a:spLocks noGrp="1" noChangeArrowheads="1"/>
          </p:cNvSpPr>
          <p:nvPr>
            <p:ph type="ftr" sz="quarter" idx="11"/>
          </p:nvPr>
        </p:nvSpPr>
        <p:spPr bwMode="auto">
          <a:xfrm>
            <a:off x="501015" y="6393815"/>
            <a:ext cx="4114800" cy="365125"/>
          </a:xfrm>
          <a:prstGeom prst="rect">
            <a:avLst/>
          </a:prstGeom>
        </p:spPr>
        <p:txBody>
          <a:bodyPr/>
          <a:lstStyle>
            <a:lvl1pPr algn="l">
              <a:defRPr sz="1200" b="0" i="0" cap="none">
                <a:solidFill>
                  <a:schemeClr val="tx2"/>
                </a:solidFill>
                <a:latin typeface="Source Sans Pro"/>
                <a:ea typeface="Arial"/>
                <a:cs typeface="Arial"/>
              </a:defRPr>
            </a:lvl1pPr>
            <a:lvl2pPr>
              <a:defRPr cap="none"/>
            </a:lvl2pPr>
            <a:lvl3pPr>
              <a:defRPr cap="none"/>
            </a:lvl3pPr>
            <a:lvl4pPr>
              <a:defRPr cap="none"/>
            </a:lvl4pPr>
            <a:lvl5pPr>
              <a:defRPr cap="none"/>
            </a:lvl5pPr>
            <a:lvl6pPr>
              <a:defRPr cap="none"/>
            </a:lvl6pPr>
            <a:lvl7pPr>
              <a:defRPr cap="none"/>
            </a:lvl7pPr>
            <a:lvl8pPr>
              <a:defRPr cap="none"/>
            </a:lvl8pPr>
            <a:lvl9pPr>
              <a:defRPr cap="none"/>
            </a:lvl9pPr>
          </a:lstStyle>
          <a:p>
            <a:pPr>
              <a:defRPr/>
            </a:pPr>
            <a:r>
              <a:t>Titel Vorname Nachname</a:t>
            </a:r>
          </a:p>
        </p:txBody>
      </p:sp>
      <p:sp>
        <p:nvSpPr>
          <p:cNvPr id="12" name="Rectangle1"/>
          <p:cNvSpPr/>
          <p:nvPr/>
        </p:nvSpPr>
        <p:spPr bwMode="auto">
          <a:xfrm>
            <a:off x="5681980" y="6356350"/>
            <a:ext cx="842644" cy="3651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spcCol="215899" anchor="ctr"/>
          <a:lstStyle>
            <a:lvl1pPr marL="0" algn="r" defTabSz="914400">
              <a:defRPr sz="1200" b="0" i="0" cap="none">
                <a:solidFill>
                  <a:schemeClr val="tx2"/>
                </a:solidFill>
                <a:latin typeface="Source Sans Pro"/>
                <a:ea typeface="Arial"/>
                <a:cs typeface="Arial"/>
              </a:defRPr>
            </a:lvl1pPr>
            <a:lvl2pPr marL="457200" algn="l" defTabSz="914400">
              <a:defRPr sz="1800" cap="none">
                <a:solidFill>
                  <a:schemeClr val="tx1"/>
                </a:solidFill>
                <a:latin typeface="Calibri"/>
                <a:ea typeface="Arial"/>
                <a:cs typeface="Arial"/>
              </a:defRPr>
            </a:lvl2pPr>
            <a:lvl3pPr marL="914400" algn="l" defTabSz="914400">
              <a:defRPr sz="1800" cap="none">
                <a:solidFill>
                  <a:schemeClr val="tx1"/>
                </a:solidFill>
                <a:latin typeface="Calibri"/>
                <a:ea typeface="Arial"/>
                <a:cs typeface="Arial"/>
              </a:defRPr>
            </a:lvl3pPr>
            <a:lvl4pPr marL="1371600" algn="l" defTabSz="914400">
              <a:defRPr sz="1800" cap="none">
                <a:solidFill>
                  <a:schemeClr val="tx1"/>
                </a:solidFill>
                <a:latin typeface="Calibri"/>
                <a:ea typeface="Arial"/>
                <a:cs typeface="Arial"/>
              </a:defRPr>
            </a:lvl4pPr>
            <a:lvl5pPr marL="1828800" algn="l" defTabSz="914400">
              <a:defRPr sz="1800" cap="none">
                <a:solidFill>
                  <a:schemeClr val="tx1"/>
                </a:solidFill>
                <a:latin typeface="Calibri"/>
                <a:ea typeface="Arial"/>
                <a:cs typeface="Arial"/>
              </a:defRPr>
            </a:lvl5pPr>
            <a:lvl6pPr marL="2286000" algn="l" defTabSz="914400">
              <a:defRPr sz="1800" cap="none">
                <a:solidFill>
                  <a:schemeClr val="tx1"/>
                </a:solidFill>
                <a:latin typeface="Calibri"/>
                <a:ea typeface="Arial"/>
                <a:cs typeface="Arial"/>
              </a:defRPr>
            </a:lvl6pPr>
            <a:lvl7pPr marL="2743200" algn="l" defTabSz="914400">
              <a:defRPr sz="1800" cap="none">
                <a:solidFill>
                  <a:schemeClr val="tx1"/>
                </a:solidFill>
                <a:latin typeface="Calibri"/>
                <a:ea typeface="Arial"/>
                <a:cs typeface="Arial"/>
              </a:defRPr>
            </a:lvl7pPr>
            <a:lvl8pPr marL="3200400" algn="l" defTabSz="914400">
              <a:defRPr sz="1800" cap="none">
                <a:solidFill>
                  <a:schemeClr val="tx1"/>
                </a:solidFill>
                <a:latin typeface="Calibri"/>
                <a:ea typeface="Arial"/>
                <a:cs typeface="Arial"/>
              </a:defRPr>
            </a:lvl8pPr>
            <a:lvl9pPr marL="3657600" algn="l" defTabSz="914400">
              <a:defRPr sz="1800" cap="none">
                <a:solidFill>
                  <a:schemeClr val="tx1"/>
                </a:solidFill>
                <a:latin typeface="Calibri"/>
                <a:ea typeface="Arial"/>
                <a:cs typeface="Arial"/>
              </a:defRPr>
            </a:lvl9pPr>
          </a:lstStyle>
          <a:p>
            <a:pPr algn="ctr">
              <a:defRPr/>
            </a:pPr>
            <a:fld id="{17E3E004-4AFA-B616-B45B-BC43AE1542E9}" type="slidenum">
              <a:rPr/>
              <a:t>‹Nr.›</a:t>
            </a:fld>
            <a:endParaRPr/>
          </a:p>
        </p:txBody>
      </p:sp>
      <p:pic>
        <p:nvPicPr>
          <p:cNvPr id="13" name="Grafik 24"/>
          <p:cNvPicPr>
            <a:picLocks noChangeAspect="1"/>
          </p:cNvPicPr>
          <p:nvPr/>
        </p:nvPicPr>
        <p:blipFill>
          <a:blip r:embed="rId2"/>
          <a:srcRect t="16100" b="9200"/>
          <a:stretch/>
        </p:blipFill>
        <p:spPr bwMode="auto">
          <a:xfrm>
            <a:off x="10382250" y="6371590"/>
            <a:ext cx="1398905" cy="365125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Folie Text, Aufzählung, Diagramm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Rechteck 13"/>
          <p:cNvSpPr/>
          <p:nvPr/>
        </p:nvSpPr>
        <p:spPr bwMode="auto">
          <a:xfrm>
            <a:off x="6096000" y="836930"/>
            <a:ext cx="5518150" cy="493204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 vert="horz" wrap="square" lIns="91440" tIns="45720" rIns="91440" bIns="45720" numCol="1" spcCol="215899" anchor="ctr"/>
          <a:lstStyle/>
          <a:p>
            <a:pPr algn="ctr">
              <a:defRPr cap="none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" name="Titel 1"/>
          <p:cNvSpPr>
            <a:spLocks noGrp="1" noChangeArrowheads="1"/>
          </p:cNvSpPr>
          <p:nvPr>
            <p:ph type="title"/>
          </p:nvPr>
        </p:nvSpPr>
        <p:spPr bwMode="auto">
          <a:xfrm>
            <a:off x="577849" y="836930"/>
            <a:ext cx="5340350" cy="445770"/>
          </a:xfrm>
        </p:spPr>
        <p:txBody>
          <a:bodyPr vert="horz" wrap="square" lIns="0" tIns="0" rIns="0" bIns="0" numCol="1" spcCol="215899" anchor="b">
            <a:prstTxWarp prst="textNoShape">
              <a:avLst/>
            </a:prstTxWarp>
          </a:bodyPr>
          <a:lstStyle>
            <a:lvl1pPr>
              <a:defRPr sz="1600" b="1" i="0" cap="none">
                <a:solidFill>
                  <a:schemeClr val="tx2"/>
                </a:solidFill>
                <a:latin typeface="Source Sans Pro Semibold"/>
                <a:ea typeface="Roboto"/>
                <a:cs typeface="Roboto"/>
              </a:defRPr>
            </a:lvl1pPr>
            <a:lvl2pPr>
              <a:defRPr cap="none"/>
            </a:lvl2pPr>
            <a:lvl3pPr>
              <a:defRPr cap="none"/>
            </a:lvl3pPr>
            <a:lvl4pPr>
              <a:defRPr cap="none"/>
            </a:lvl4pPr>
            <a:lvl5pPr>
              <a:defRPr cap="none"/>
            </a:lvl5pPr>
            <a:lvl6pPr>
              <a:defRPr cap="none"/>
            </a:lvl6pPr>
            <a:lvl7pPr>
              <a:defRPr cap="none"/>
            </a:lvl7pPr>
            <a:lvl8pPr>
              <a:defRPr cap="none"/>
            </a:lvl8pPr>
            <a:lvl9pPr>
              <a:defRPr cap="none"/>
            </a:lvl9pPr>
          </a:lstStyle>
          <a:p>
            <a:pPr>
              <a:defRPr/>
            </a:pPr>
            <a:r>
              <a:t>Headline 2 mit Minuskeln blau 16 PT</a:t>
            </a:r>
          </a:p>
        </p:txBody>
      </p:sp>
      <p:sp>
        <p:nvSpPr>
          <p:cNvPr id="4" name="Textplatzhalter 4"/>
          <p:cNvSpPr>
            <a:spLocks noGrp="1" noChangeArrowheads="1"/>
          </p:cNvSpPr>
          <p:nvPr>
            <p:ph idx="1"/>
          </p:nvPr>
        </p:nvSpPr>
        <p:spPr bwMode="auto">
          <a:xfrm>
            <a:off x="6470650" y="4616450"/>
            <a:ext cx="4743450" cy="920750"/>
          </a:xfrm>
        </p:spPr>
        <p:txBody>
          <a:bodyPr vert="horz" wrap="square" lIns="0" tIns="0" rIns="0" bIns="0" numCol="1" spcCol="215899" anchor="t">
            <a:prstTxWarp prst="textNoShape">
              <a:avLst/>
            </a:prstTxWarp>
          </a:bodyPr>
          <a:lstStyle>
            <a:lvl1pPr marL="0" indent="0">
              <a:lnSpc>
                <a:spcPts val="1800"/>
              </a:lnSpc>
              <a:spcBef>
                <a:spcPts val="0"/>
              </a:spcBef>
              <a:buNone/>
              <a:defRPr sz="1200" b="0" i="1" cap="none">
                <a:solidFill>
                  <a:schemeClr val="bg1"/>
                </a:solidFill>
                <a:latin typeface="Source Sans Pro"/>
                <a:ea typeface="Roboto"/>
                <a:cs typeface="Roboto"/>
              </a:defRPr>
            </a:lvl1pPr>
            <a:lvl2pPr marL="457200" indent="0">
              <a:buNone/>
              <a:defRPr cap="none"/>
            </a:lvl2pPr>
            <a:lvl3pPr>
              <a:defRPr cap="none"/>
            </a:lvl3pPr>
            <a:lvl4pPr>
              <a:defRPr cap="none"/>
            </a:lvl4pPr>
            <a:lvl5pPr>
              <a:defRPr cap="none"/>
            </a:lvl5pPr>
            <a:lvl6pPr>
              <a:defRPr cap="none"/>
            </a:lvl6pPr>
            <a:lvl7pPr>
              <a:defRPr cap="none"/>
            </a:lvl7pPr>
            <a:lvl8pPr>
              <a:defRPr cap="none"/>
            </a:lvl8pPr>
            <a:lvl9pPr>
              <a:defRPr cap="none"/>
            </a:lvl9pPr>
          </a:lstStyle>
          <a:p>
            <a:pPr>
              <a:defRPr/>
            </a:pPr>
            <a:r>
              <a:t>Hier eine Grafikunterschrift</a:t>
            </a:r>
          </a:p>
          <a:p>
            <a:pPr lvl="1">
              <a:defRPr/>
            </a:pPr>
            <a:endParaRPr/>
          </a:p>
        </p:txBody>
      </p:sp>
      <p:sp>
        <p:nvSpPr>
          <p:cNvPr id="5" name="SlideText2"/>
          <p:cNvSpPr>
            <a:spLocks noGrp="1" noChangeArrowheads="1"/>
          </p:cNvSpPr>
          <p:nvPr>
            <p:ph idx="1"/>
          </p:nvPr>
        </p:nvSpPr>
        <p:spPr bwMode="auto">
          <a:xfrm>
            <a:off x="577849" y="1752599"/>
            <a:ext cx="5327650" cy="4016375"/>
          </a:xfrm>
        </p:spPr>
        <p:txBody>
          <a:bodyPr vert="horz" wrap="square" lIns="0" tIns="0" rIns="0" bIns="0" numCol="1" spcCol="215899" anchor="t">
            <a:prstTxWarp prst="textNoShape">
              <a:avLst/>
            </a:prstTxWarp>
          </a:bodyPr>
          <a:lstStyle>
            <a:lvl1pPr marL="0" indent="0">
              <a:lnSpc>
                <a:spcPts val="2500"/>
              </a:lnSpc>
              <a:buNone/>
              <a:defRPr sz="1600" cap="none"/>
            </a:lvl1pPr>
            <a:lvl2pPr marL="342900" indent="-342900">
              <a:lnSpc>
                <a:spcPts val="2500"/>
              </a:lnSpc>
              <a:buFontTx/>
              <a:buAutoNum type="arabicPlain"/>
              <a:defRPr sz="1600" b="1" i="0" cap="none">
                <a:latin typeface="Source Sans Pro Semibold"/>
                <a:ea typeface="Roboto"/>
                <a:cs typeface="Roboto"/>
              </a:defRPr>
            </a:lvl2pPr>
            <a:lvl3pPr>
              <a:defRPr cap="none"/>
            </a:lvl3pPr>
            <a:lvl4pPr>
              <a:defRPr cap="none"/>
            </a:lvl4pPr>
            <a:lvl5pPr>
              <a:defRPr cap="none"/>
            </a:lvl5pPr>
            <a:lvl6pPr>
              <a:defRPr cap="none"/>
            </a:lvl6pPr>
            <a:lvl7pPr>
              <a:defRPr cap="none"/>
            </a:lvl7pPr>
            <a:lvl8pPr>
              <a:defRPr cap="none"/>
            </a:lvl8pPr>
            <a:lvl9pPr>
              <a:defRPr cap="none"/>
            </a:lvl9pPr>
          </a:lstStyle>
          <a:p>
            <a:pPr>
              <a:defRPr/>
            </a:pPr>
            <a:r>
              <a:t>Mastertextformat bearbeiten</a:t>
            </a:r>
          </a:p>
          <a:p>
            <a:pPr lvl="1">
              <a:defRPr/>
            </a:pPr>
            <a:r>
              <a:t>Zweite Ebene</a:t>
            </a:r>
          </a:p>
          <a:p>
            <a:pPr lvl="1">
              <a:defRPr/>
            </a:pPr>
            <a:r>
              <a:t>sldöfjasd</a:t>
            </a:r>
          </a:p>
        </p:txBody>
      </p:sp>
      <p:sp>
        <p:nvSpPr>
          <p:cNvPr id="6" name="Diagrammplatzhalter 12"/>
          <p:cNvSpPr>
            <a:spLocks noGrp="1" noChangeArrowheads="1"/>
          </p:cNvSpPr>
          <p:nvPr>
            <p:ph type="chart" sz="quarter" idx="17"/>
          </p:nvPr>
        </p:nvSpPr>
        <p:spPr bwMode="auto">
          <a:xfrm>
            <a:off x="6438899" y="1663700"/>
            <a:ext cx="4775200" cy="2730500"/>
          </a:xfrm>
          <a:prstGeom prst="rect">
            <a:avLst/>
          </a:prstGeom>
          <a:solidFill>
            <a:srgbClr val="F2F2F2"/>
          </a:solidFill>
        </p:spPr>
        <p:txBody>
          <a:bodyPr vert="horz" wrap="square" lIns="91440" tIns="45720" rIns="91440" bIns="45720" numCol="1" spcCol="215899" anchor="ctr">
            <a:prstTxWarp prst="textNoShape">
              <a:avLst/>
            </a:prstTxWarp>
          </a:bodyPr>
          <a:lstStyle>
            <a:lvl1pPr marL="0" indent="0">
              <a:buNone/>
              <a:defRPr cap="none">
                <a:solidFill>
                  <a:srgbClr val="BFBFBF"/>
                </a:solidFill>
              </a:defRPr>
            </a:lvl1pPr>
            <a:lvl2pPr>
              <a:defRPr cap="none"/>
            </a:lvl2pPr>
            <a:lvl3pPr>
              <a:defRPr cap="none"/>
            </a:lvl3pPr>
            <a:lvl4pPr>
              <a:defRPr cap="none"/>
            </a:lvl4pPr>
            <a:lvl5pPr>
              <a:defRPr cap="none"/>
            </a:lvl5pPr>
            <a:lvl6pPr>
              <a:defRPr cap="none"/>
            </a:lvl6pPr>
            <a:lvl7pPr>
              <a:defRPr cap="none"/>
            </a:lvl7pPr>
            <a:lvl8pPr>
              <a:defRPr cap="none"/>
            </a:lvl8pPr>
            <a:lvl9pPr>
              <a:defRPr cap="none"/>
            </a:lvl9pPr>
          </a:lstStyle>
          <a:p>
            <a:pPr>
              <a:defRPr/>
            </a:pPr>
            <a:endParaRPr/>
          </a:p>
        </p:txBody>
      </p:sp>
      <p:sp>
        <p:nvSpPr>
          <p:cNvPr id="7" name="SlideText1"/>
          <p:cNvSpPr>
            <a:spLocks noGrp="1" noChangeArrowheads="1"/>
          </p:cNvSpPr>
          <p:nvPr>
            <p:ph idx="1"/>
          </p:nvPr>
        </p:nvSpPr>
        <p:spPr bwMode="auto">
          <a:xfrm>
            <a:off x="6457950" y="1136650"/>
            <a:ext cx="4743450" cy="336550"/>
          </a:xfrm>
        </p:spPr>
        <p:txBody>
          <a:bodyPr vert="horz" wrap="square" lIns="0" tIns="0" rIns="0" bIns="0" numCol="1" spcCol="215899" anchor="t">
            <a:prstTxWarp prst="textNoShape">
              <a:avLst/>
            </a:prstTxWarp>
          </a:bodyPr>
          <a:lstStyle>
            <a:lvl1pPr marL="0" indent="0" algn="ctr">
              <a:lnSpc>
                <a:spcPts val="1800"/>
              </a:lnSpc>
              <a:spcBef>
                <a:spcPts val="0"/>
              </a:spcBef>
              <a:buNone/>
              <a:defRPr sz="1400" b="0" i="0" cap="none">
                <a:solidFill>
                  <a:schemeClr val="bg1"/>
                </a:solidFill>
                <a:latin typeface="Source Sans Pro"/>
                <a:ea typeface="Roboto"/>
                <a:cs typeface="Roboto"/>
              </a:defRPr>
            </a:lvl1pPr>
            <a:lvl2pPr marL="457200" indent="0" algn="ctr">
              <a:buNone/>
              <a:defRPr i="0" cap="none"/>
            </a:lvl2pPr>
            <a:lvl3pPr>
              <a:defRPr cap="none"/>
            </a:lvl3pPr>
            <a:lvl4pPr>
              <a:defRPr cap="none"/>
            </a:lvl4pPr>
            <a:lvl5pPr>
              <a:defRPr cap="none"/>
            </a:lvl5pPr>
            <a:lvl6pPr>
              <a:defRPr cap="none"/>
            </a:lvl6pPr>
            <a:lvl7pPr>
              <a:defRPr cap="none"/>
            </a:lvl7pPr>
            <a:lvl8pPr>
              <a:defRPr cap="none"/>
            </a:lvl8pPr>
            <a:lvl9pPr>
              <a:defRPr cap="none"/>
            </a:lvl9pPr>
          </a:lstStyle>
          <a:p>
            <a:pPr>
              <a:defRPr/>
            </a:pPr>
            <a:r>
              <a:t>HEADLINE DIAGRAMM</a:t>
            </a:r>
          </a:p>
          <a:p>
            <a:pPr lvl="1">
              <a:defRPr/>
            </a:pPr>
            <a:endParaRPr/>
          </a:p>
        </p:txBody>
      </p:sp>
      <p:sp>
        <p:nvSpPr>
          <p:cNvPr id="8" name="Textplatzhalter 7"/>
          <p:cNvSpPr>
            <a:spLocks noGrp="1" noChangeArrowheads="1"/>
          </p:cNvSpPr>
          <p:nvPr>
            <p:ph idx="1"/>
          </p:nvPr>
        </p:nvSpPr>
        <p:spPr bwMode="auto">
          <a:xfrm>
            <a:off x="577849" y="288924"/>
            <a:ext cx="1398905" cy="224790"/>
          </a:xfrm>
        </p:spPr>
        <p:txBody>
          <a:bodyPr vert="horz" wrap="square" lIns="0" tIns="0" rIns="0" bIns="0" numCol="1" spcCol="215899" anchor="t">
            <a:prstTxWarp prst="textNoShape">
              <a:avLst/>
            </a:prstTxWarp>
          </a:bodyPr>
          <a:lstStyle>
            <a:lvl1pPr marL="0" indent="0">
              <a:buNone/>
              <a:defRPr sz="1200" cap="all">
                <a:solidFill>
                  <a:schemeClr val="tx2"/>
                </a:solidFill>
              </a:defRPr>
            </a:lvl1pPr>
            <a:lvl2pPr>
              <a:defRPr cap="none"/>
            </a:lvl2pPr>
            <a:lvl3pPr>
              <a:defRPr cap="none"/>
            </a:lvl3pPr>
            <a:lvl4pPr>
              <a:defRPr cap="none"/>
            </a:lvl4pPr>
            <a:lvl5pPr>
              <a:defRPr cap="none"/>
            </a:lvl5pPr>
            <a:lvl6pPr>
              <a:defRPr cap="none"/>
            </a:lvl6pPr>
            <a:lvl7pPr>
              <a:defRPr cap="none"/>
            </a:lvl7pPr>
            <a:lvl8pPr>
              <a:defRPr cap="none"/>
            </a:lvl8pPr>
            <a:lvl9pPr>
              <a:defRPr cap="none"/>
            </a:lvl9pPr>
          </a:lstStyle>
          <a:p>
            <a:pPr>
              <a:defRPr/>
            </a:pPr>
            <a:r>
              <a:t>THEMA HIER</a:t>
            </a:r>
          </a:p>
        </p:txBody>
      </p:sp>
      <p:sp>
        <p:nvSpPr>
          <p:cNvPr id="9" name="Rechteck 10"/>
          <p:cNvSpPr/>
          <p:nvPr/>
        </p:nvSpPr>
        <p:spPr bwMode="auto">
          <a:xfrm>
            <a:off x="577849" y="0"/>
            <a:ext cx="431799" cy="1041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 vert="horz" wrap="square" lIns="91440" tIns="45720" rIns="91440" bIns="45720" numCol="1" spcCol="215899" anchor="ctr"/>
          <a:lstStyle/>
          <a:p>
            <a:pPr algn="ctr">
              <a:defRPr cap="none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0" name="Rechteck 15"/>
          <p:cNvSpPr/>
          <p:nvPr/>
        </p:nvSpPr>
        <p:spPr bwMode="auto">
          <a:xfrm>
            <a:off x="1009650" y="0"/>
            <a:ext cx="432435" cy="1041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txBody>
          <a:bodyPr vert="horz" wrap="square" lIns="91440" tIns="45720" rIns="91440" bIns="45720" numCol="1" spcCol="215899" anchor="ctr"/>
          <a:lstStyle/>
          <a:p>
            <a:pPr algn="ctr">
              <a:defRPr cap="none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1" name="Rechteck 17"/>
          <p:cNvSpPr/>
          <p:nvPr/>
        </p:nvSpPr>
        <p:spPr bwMode="auto">
          <a:xfrm>
            <a:off x="1441449" y="0"/>
            <a:ext cx="431799" cy="104140"/>
          </a:xfrm>
          <a:prstGeom prst="rect">
            <a:avLst/>
          </a:prstGeom>
          <a:solidFill>
            <a:srgbClr val="D15E57"/>
          </a:solidFill>
          <a:ln>
            <a:noFill/>
          </a:ln>
          <a:effectLst/>
        </p:spPr>
        <p:txBody>
          <a:bodyPr vert="horz" wrap="square" lIns="91440" tIns="45720" rIns="91440" bIns="45720" numCol="1" spcCol="215899" anchor="ctr"/>
          <a:lstStyle/>
          <a:p>
            <a:pPr algn="ctr">
              <a:defRPr cap="none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2" name="Fußzeilenplatzhalter 4"/>
          <p:cNvSpPr txBox="1">
            <a:spLocks noGrp="1" noChangeArrowheads="1"/>
          </p:cNvSpPr>
          <p:nvPr>
            <p:ph type="ftr" sz="quarter" idx="11"/>
          </p:nvPr>
        </p:nvSpPr>
        <p:spPr bwMode="auto">
          <a:xfrm>
            <a:off x="501015" y="6393815"/>
            <a:ext cx="4114800" cy="365125"/>
          </a:xfrm>
          <a:prstGeom prst="rect">
            <a:avLst/>
          </a:prstGeom>
        </p:spPr>
        <p:txBody>
          <a:bodyPr/>
          <a:lstStyle>
            <a:lvl1pPr algn="l">
              <a:defRPr sz="1200" b="0" i="0" cap="none">
                <a:solidFill>
                  <a:schemeClr val="tx2"/>
                </a:solidFill>
                <a:latin typeface="Source Sans Pro"/>
                <a:ea typeface="Arial"/>
                <a:cs typeface="Arial"/>
              </a:defRPr>
            </a:lvl1pPr>
            <a:lvl2pPr>
              <a:defRPr cap="none"/>
            </a:lvl2pPr>
            <a:lvl3pPr>
              <a:defRPr cap="none"/>
            </a:lvl3pPr>
            <a:lvl4pPr>
              <a:defRPr cap="none"/>
            </a:lvl4pPr>
            <a:lvl5pPr>
              <a:defRPr cap="none"/>
            </a:lvl5pPr>
            <a:lvl6pPr>
              <a:defRPr cap="none"/>
            </a:lvl6pPr>
            <a:lvl7pPr>
              <a:defRPr cap="none"/>
            </a:lvl7pPr>
            <a:lvl8pPr>
              <a:defRPr cap="none"/>
            </a:lvl8pPr>
            <a:lvl9pPr>
              <a:defRPr cap="none"/>
            </a:lvl9pPr>
          </a:lstStyle>
          <a:p>
            <a:pPr>
              <a:defRPr/>
            </a:pPr>
            <a:r>
              <a:t>Titel Vorname Nachname</a:t>
            </a:r>
          </a:p>
        </p:txBody>
      </p:sp>
      <p:sp>
        <p:nvSpPr>
          <p:cNvPr id="13" name="Foliennummernplatzhalter 11"/>
          <p:cNvSpPr/>
          <p:nvPr/>
        </p:nvSpPr>
        <p:spPr bwMode="auto">
          <a:xfrm>
            <a:off x="5681980" y="6356350"/>
            <a:ext cx="842644" cy="3651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spcCol="215899" anchor="ctr"/>
          <a:lstStyle>
            <a:lvl1pPr marL="0" algn="r" defTabSz="914400">
              <a:defRPr sz="1200" b="0" i="0" cap="none">
                <a:solidFill>
                  <a:schemeClr val="tx2"/>
                </a:solidFill>
                <a:latin typeface="Source Sans Pro"/>
                <a:ea typeface="Arial"/>
                <a:cs typeface="Arial"/>
              </a:defRPr>
            </a:lvl1pPr>
            <a:lvl2pPr marL="457200" algn="l" defTabSz="914400">
              <a:defRPr sz="1800" cap="none">
                <a:solidFill>
                  <a:schemeClr val="tx1"/>
                </a:solidFill>
                <a:latin typeface="Calibri"/>
                <a:ea typeface="Arial"/>
                <a:cs typeface="Arial"/>
              </a:defRPr>
            </a:lvl2pPr>
            <a:lvl3pPr marL="914400" algn="l" defTabSz="914400">
              <a:defRPr sz="1800" cap="none">
                <a:solidFill>
                  <a:schemeClr val="tx1"/>
                </a:solidFill>
                <a:latin typeface="Calibri"/>
                <a:ea typeface="Arial"/>
                <a:cs typeface="Arial"/>
              </a:defRPr>
            </a:lvl3pPr>
            <a:lvl4pPr marL="1371600" algn="l" defTabSz="914400">
              <a:defRPr sz="1800" cap="none">
                <a:solidFill>
                  <a:schemeClr val="tx1"/>
                </a:solidFill>
                <a:latin typeface="Calibri"/>
                <a:ea typeface="Arial"/>
                <a:cs typeface="Arial"/>
              </a:defRPr>
            </a:lvl4pPr>
            <a:lvl5pPr marL="1828800" algn="l" defTabSz="914400">
              <a:defRPr sz="1800" cap="none">
                <a:solidFill>
                  <a:schemeClr val="tx1"/>
                </a:solidFill>
                <a:latin typeface="Calibri"/>
                <a:ea typeface="Arial"/>
                <a:cs typeface="Arial"/>
              </a:defRPr>
            </a:lvl5pPr>
            <a:lvl6pPr marL="2286000" algn="l" defTabSz="914400">
              <a:defRPr sz="1800" cap="none">
                <a:solidFill>
                  <a:schemeClr val="tx1"/>
                </a:solidFill>
                <a:latin typeface="Calibri"/>
                <a:ea typeface="Arial"/>
                <a:cs typeface="Arial"/>
              </a:defRPr>
            </a:lvl6pPr>
            <a:lvl7pPr marL="2743200" algn="l" defTabSz="914400">
              <a:defRPr sz="1800" cap="none">
                <a:solidFill>
                  <a:schemeClr val="tx1"/>
                </a:solidFill>
                <a:latin typeface="Calibri"/>
                <a:ea typeface="Arial"/>
                <a:cs typeface="Arial"/>
              </a:defRPr>
            </a:lvl7pPr>
            <a:lvl8pPr marL="3200400" algn="l" defTabSz="914400">
              <a:defRPr sz="1800" cap="none">
                <a:solidFill>
                  <a:schemeClr val="tx1"/>
                </a:solidFill>
                <a:latin typeface="Calibri"/>
                <a:ea typeface="Arial"/>
                <a:cs typeface="Arial"/>
              </a:defRPr>
            </a:lvl8pPr>
            <a:lvl9pPr marL="3657600" algn="l" defTabSz="914400">
              <a:defRPr sz="1800" cap="none">
                <a:solidFill>
                  <a:schemeClr val="tx1"/>
                </a:solidFill>
                <a:latin typeface="Calibri"/>
                <a:ea typeface="Arial"/>
                <a:cs typeface="Arial"/>
              </a:defRPr>
            </a:lvl9pPr>
          </a:lstStyle>
          <a:p>
            <a:pPr algn="ctr">
              <a:defRPr/>
            </a:pPr>
            <a:fld id="{43822AE6-A8AE-D7DC-E03A-5E896474160B}" type="slidenum">
              <a:rPr/>
              <a:t>‹Nr.›</a:t>
            </a:fld>
            <a:endParaRPr/>
          </a:p>
        </p:txBody>
      </p:sp>
      <p:pic>
        <p:nvPicPr>
          <p:cNvPr id="14" name="Grafik 29"/>
          <p:cNvPicPr>
            <a:picLocks noChangeAspect="1"/>
          </p:cNvPicPr>
          <p:nvPr/>
        </p:nvPicPr>
        <p:blipFill>
          <a:blip r:embed="rId2"/>
          <a:srcRect t="16100" b="9200"/>
          <a:stretch/>
        </p:blipFill>
        <p:spPr bwMode="auto">
          <a:xfrm>
            <a:off x="10382250" y="6371590"/>
            <a:ext cx="1398905" cy="365125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Folie Text 2 Spalten mit Bild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 noChangeArrowheads="1"/>
          </p:cNvSpPr>
          <p:nvPr>
            <p:ph type="title"/>
          </p:nvPr>
        </p:nvSpPr>
        <p:spPr bwMode="auto">
          <a:xfrm>
            <a:off x="577849" y="836930"/>
            <a:ext cx="5340350" cy="445770"/>
          </a:xfrm>
        </p:spPr>
        <p:txBody>
          <a:bodyPr vert="horz" wrap="square" lIns="0" tIns="0" rIns="0" bIns="0" numCol="1" spcCol="215899" anchor="b">
            <a:prstTxWarp prst="textNoShape">
              <a:avLst/>
            </a:prstTxWarp>
          </a:bodyPr>
          <a:lstStyle>
            <a:lvl1pPr>
              <a:defRPr sz="1600" b="1" i="0" cap="none">
                <a:solidFill>
                  <a:schemeClr val="tx1"/>
                </a:solidFill>
                <a:latin typeface="Source Sans Pro"/>
                <a:ea typeface="Roboto"/>
                <a:cs typeface="Roboto"/>
              </a:defRPr>
            </a:lvl1pPr>
            <a:lvl2pPr>
              <a:defRPr cap="none"/>
            </a:lvl2pPr>
            <a:lvl3pPr>
              <a:defRPr cap="none"/>
            </a:lvl3pPr>
            <a:lvl4pPr>
              <a:defRPr cap="none"/>
            </a:lvl4pPr>
            <a:lvl5pPr>
              <a:defRPr cap="none"/>
            </a:lvl5pPr>
            <a:lvl6pPr>
              <a:defRPr cap="none"/>
            </a:lvl6pPr>
            <a:lvl7pPr>
              <a:defRPr cap="none"/>
            </a:lvl7pPr>
            <a:lvl8pPr>
              <a:defRPr cap="none"/>
            </a:lvl8pPr>
            <a:lvl9pPr>
              <a:defRPr cap="none"/>
            </a:lvl9pPr>
          </a:lstStyle>
          <a:p>
            <a:pPr>
              <a:defRPr/>
            </a:pPr>
            <a:r>
              <a:t>Headline 2 mit Minuskeln 16 PT</a:t>
            </a:r>
          </a:p>
        </p:txBody>
      </p:sp>
      <p:sp>
        <p:nvSpPr>
          <p:cNvPr id="3" name="Textplatzhalter 2"/>
          <p:cNvSpPr>
            <a:spLocks noGrp="1" noChangeArrowheads="1"/>
          </p:cNvSpPr>
          <p:nvPr>
            <p:ph idx="1"/>
          </p:nvPr>
        </p:nvSpPr>
        <p:spPr bwMode="auto">
          <a:xfrm>
            <a:off x="577849" y="1489710"/>
            <a:ext cx="5340350" cy="1975485"/>
          </a:xfrm>
        </p:spPr>
        <p:txBody>
          <a:bodyPr vert="horz" wrap="square" lIns="0" tIns="0" rIns="0" bIns="0" numCol="1" spcCol="215899" anchor="t">
            <a:prstTxWarp prst="textNoShape">
              <a:avLst/>
            </a:prstTxWarp>
          </a:bodyPr>
          <a:lstStyle>
            <a:lvl1pPr marL="0" indent="0">
              <a:lnSpc>
                <a:spcPts val="2500"/>
              </a:lnSpc>
              <a:buNone/>
              <a:defRPr sz="1600" cap="none">
                <a:solidFill>
                  <a:schemeClr val="tx1"/>
                </a:solidFill>
              </a:defRPr>
            </a:lvl1pPr>
            <a:lvl2pPr marL="457200" indent="0">
              <a:buNone/>
              <a:defRPr sz="2000" cap="none">
                <a:solidFill>
                  <a:srgbClr val="8C8C8C"/>
                </a:solidFill>
              </a:defRPr>
            </a:lvl2pPr>
            <a:lvl3pPr marL="914400" indent="0">
              <a:buNone/>
              <a:defRPr sz="1800" cap="none">
                <a:solidFill>
                  <a:srgbClr val="8C8C8C"/>
                </a:solidFill>
              </a:defRPr>
            </a:lvl3pPr>
            <a:lvl4pPr marL="1371600" indent="0">
              <a:buNone/>
              <a:defRPr sz="1600" cap="none">
                <a:solidFill>
                  <a:srgbClr val="8C8C8C"/>
                </a:solidFill>
              </a:defRPr>
            </a:lvl4pPr>
            <a:lvl5pPr marL="1828800" indent="0">
              <a:buNone/>
              <a:defRPr sz="1600" cap="none">
                <a:solidFill>
                  <a:srgbClr val="8C8C8C"/>
                </a:solidFill>
              </a:defRPr>
            </a:lvl5pPr>
            <a:lvl6pPr marL="2286000" indent="0">
              <a:buNone/>
              <a:defRPr sz="1600" cap="none">
                <a:solidFill>
                  <a:srgbClr val="8C8C8C"/>
                </a:solidFill>
              </a:defRPr>
            </a:lvl6pPr>
            <a:lvl7pPr marL="2743200" indent="0">
              <a:buNone/>
              <a:defRPr sz="1600" cap="none">
                <a:solidFill>
                  <a:srgbClr val="8C8C8C"/>
                </a:solidFill>
              </a:defRPr>
            </a:lvl7pPr>
            <a:lvl8pPr marL="3200400" indent="0">
              <a:buNone/>
              <a:defRPr sz="1600" cap="none">
                <a:solidFill>
                  <a:srgbClr val="8C8C8C"/>
                </a:solidFill>
              </a:defRPr>
            </a:lvl8pPr>
            <a:lvl9pPr marL="3657600" indent="0">
              <a:buNone/>
              <a:defRPr sz="1600" cap="none">
                <a:solidFill>
                  <a:srgbClr val="8C8C8C"/>
                </a:solidFill>
              </a:defRPr>
            </a:lvl9pPr>
          </a:lstStyle>
          <a:p>
            <a:pPr>
              <a:defRPr/>
            </a:pPr>
            <a:r>
              <a:t>Mastertextformat bearbeiten</a:t>
            </a:r>
          </a:p>
        </p:txBody>
      </p:sp>
      <p:sp>
        <p:nvSpPr>
          <p:cNvPr id="4" name="SlideText1"/>
          <p:cNvSpPr>
            <a:spLocks noGrp="1" noChangeArrowheads="1"/>
          </p:cNvSpPr>
          <p:nvPr>
            <p:ph idx="1"/>
          </p:nvPr>
        </p:nvSpPr>
        <p:spPr bwMode="auto">
          <a:xfrm>
            <a:off x="6096000" y="1489710"/>
            <a:ext cx="5518150" cy="1975485"/>
          </a:xfrm>
        </p:spPr>
        <p:txBody>
          <a:bodyPr vert="horz" wrap="square" lIns="0" tIns="0" rIns="0" bIns="0" numCol="1" spcCol="215899" anchor="t">
            <a:prstTxWarp prst="textNoShape">
              <a:avLst/>
            </a:prstTxWarp>
          </a:bodyPr>
          <a:lstStyle>
            <a:lvl1pPr marL="0" indent="0">
              <a:lnSpc>
                <a:spcPts val="2500"/>
              </a:lnSpc>
              <a:buNone/>
              <a:defRPr sz="1600" cap="none">
                <a:solidFill>
                  <a:schemeClr val="tx1"/>
                </a:solidFill>
              </a:defRPr>
            </a:lvl1pPr>
            <a:lvl2pPr marL="457200" indent="0">
              <a:buNone/>
              <a:defRPr sz="2000" cap="none">
                <a:solidFill>
                  <a:srgbClr val="8C8C8C"/>
                </a:solidFill>
              </a:defRPr>
            </a:lvl2pPr>
            <a:lvl3pPr marL="914400" indent="0">
              <a:buNone/>
              <a:defRPr sz="1800" cap="none">
                <a:solidFill>
                  <a:srgbClr val="8C8C8C"/>
                </a:solidFill>
              </a:defRPr>
            </a:lvl3pPr>
            <a:lvl4pPr marL="1371600" indent="0">
              <a:buNone/>
              <a:defRPr sz="1600" cap="none">
                <a:solidFill>
                  <a:srgbClr val="8C8C8C"/>
                </a:solidFill>
              </a:defRPr>
            </a:lvl4pPr>
            <a:lvl5pPr marL="1828800" indent="0">
              <a:buNone/>
              <a:defRPr sz="1600" cap="none">
                <a:solidFill>
                  <a:srgbClr val="8C8C8C"/>
                </a:solidFill>
              </a:defRPr>
            </a:lvl5pPr>
            <a:lvl6pPr marL="2286000" indent="0">
              <a:buNone/>
              <a:defRPr sz="1600" cap="none">
                <a:solidFill>
                  <a:srgbClr val="8C8C8C"/>
                </a:solidFill>
              </a:defRPr>
            </a:lvl6pPr>
            <a:lvl7pPr marL="2743200" indent="0">
              <a:buNone/>
              <a:defRPr sz="1600" cap="none">
                <a:solidFill>
                  <a:srgbClr val="8C8C8C"/>
                </a:solidFill>
              </a:defRPr>
            </a:lvl7pPr>
            <a:lvl8pPr marL="3200400" indent="0">
              <a:buNone/>
              <a:defRPr sz="1600" cap="none">
                <a:solidFill>
                  <a:srgbClr val="8C8C8C"/>
                </a:solidFill>
              </a:defRPr>
            </a:lvl8pPr>
            <a:lvl9pPr marL="3657600" indent="0">
              <a:buNone/>
              <a:defRPr sz="1600" cap="none">
                <a:solidFill>
                  <a:srgbClr val="8C8C8C"/>
                </a:solidFill>
              </a:defRPr>
            </a:lvl9pPr>
          </a:lstStyle>
          <a:p>
            <a:pPr>
              <a:defRPr/>
            </a:pPr>
            <a:r>
              <a:t>Mastertextformat bearbeiten</a:t>
            </a:r>
          </a:p>
        </p:txBody>
      </p:sp>
      <p:sp>
        <p:nvSpPr>
          <p:cNvPr id="5" name="Bildplatzhalter 9"/>
          <p:cNvSpPr>
            <a:spLocks noGrp="1" noChangeArrowheads="1"/>
          </p:cNvSpPr>
          <p:nvPr>
            <p:ph type="pic" sz="quarter" idx="14"/>
          </p:nvPr>
        </p:nvSpPr>
        <p:spPr bwMode="auto">
          <a:xfrm>
            <a:off x="577849" y="3787775"/>
            <a:ext cx="5359400" cy="1981200"/>
          </a:xfrm>
          <a:prstGeom prst="rect">
            <a:avLst/>
          </a:prstGeom>
          <a:solidFill>
            <a:srgbClr val="F2F2F2"/>
          </a:solidFill>
        </p:spPr>
        <p:txBody>
          <a:bodyPr/>
          <a:lstStyle>
            <a:lvl1pPr marL="0" indent="0">
              <a:buNone/>
              <a:defRPr cap="none">
                <a:solidFill>
                  <a:srgbClr val="BFBFBF"/>
                </a:solidFill>
              </a:defRPr>
            </a:lvl1pPr>
            <a:lvl2pPr>
              <a:defRPr cap="none"/>
            </a:lvl2pPr>
            <a:lvl3pPr>
              <a:defRPr cap="none"/>
            </a:lvl3pPr>
            <a:lvl4pPr>
              <a:defRPr cap="none"/>
            </a:lvl4pPr>
            <a:lvl5pPr>
              <a:defRPr cap="none"/>
            </a:lvl5pPr>
            <a:lvl6pPr>
              <a:defRPr cap="none"/>
            </a:lvl6pPr>
            <a:lvl7pPr>
              <a:defRPr cap="none"/>
            </a:lvl7pPr>
            <a:lvl8pPr>
              <a:defRPr cap="none"/>
            </a:lvl8pPr>
            <a:lvl9pPr>
              <a:defRPr cap="none"/>
            </a:lvl9pPr>
          </a:lstStyle>
          <a:p>
            <a:pPr>
              <a:defRPr/>
            </a:pPr>
            <a:endParaRPr/>
          </a:p>
        </p:txBody>
      </p:sp>
      <p:sp>
        <p:nvSpPr>
          <p:cNvPr id="6" name="Object1"/>
          <p:cNvSpPr>
            <a:spLocks noGrp="1" noChangeArrowheads="1"/>
          </p:cNvSpPr>
          <p:nvPr>
            <p:ph type="pic" sz="quarter" idx="15"/>
          </p:nvPr>
        </p:nvSpPr>
        <p:spPr bwMode="auto">
          <a:xfrm>
            <a:off x="6096000" y="3787775"/>
            <a:ext cx="5518150" cy="1981200"/>
          </a:xfrm>
          <a:prstGeom prst="rect">
            <a:avLst/>
          </a:prstGeom>
          <a:solidFill>
            <a:srgbClr val="F2F2F2"/>
          </a:solidFill>
        </p:spPr>
        <p:txBody>
          <a:bodyPr/>
          <a:lstStyle>
            <a:lvl1pPr marL="0" indent="0">
              <a:buNone/>
              <a:defRPr cap="none">
                <a:solidFill>
                  <a:srgbClr val="BFBFBF"/>
                </a:solidFill>
              </a:defRPr>
            </a:lvl1pPr>
            <a:lvl2pPr>
              <a:defRPr cap="none"/>
            </a:lvl2pPr>
            <a:lvl3pPr>
              <a:defRPr cap="none"/>
            </a:lvl3pPr>
            <a:lvl4pPr>
              <a:defRPr cap="none"/>
            </a:lvl4pPr>
            <a:lvl5pPr>
              <a:defRPr cap="none"/>
            </a:lvl5pPr>
            <a:lvl6pPr>
              <a:defRPr cap="none"/>
            </a:lvl6pPr>
            <a:lvl7pPr>
              <a:defRPr cap="none"/>
            </a:lvl7pPr>
            <a:lvl8pPr>
              <a:defRPr cap="none"/>
            </a:lvl8pPr>
            <a:lvl9pPr>
              <a:defRPr cap="none"/>
            </a:lvl9pPr>
          </a:lstStyle>
          <a:p>
            <a:pPr>
              <a:defRPr/>
            </a:pPr>
            <a:endParaRPr/>
          </a:p>
        </p:txBody>
      </p:sp>
      <p:sp>
        <p:nvSpPr>
          <p:cNvPr id="7" name="Textplatzhalter 7"/>
          <p:cNvSpPr>
            <a:spLocks noGrp="1" noChangeArrowheads="1"/>
          </p:cNvSpPr>
          <p:nvPr>
            <p:ph idx="1"/>
          </p:nvPr>
        </p:nvSpPr>
        <p:spPr bwMode="auto">
          <a:xfrm>
            <a:off x="577849" y="288924"/>
            <a:ext cx="1398905" cy="224790"/>
          </a:xfrm>
        </p:spPr>
        <p:txBody>
          <a:bodyPr vert="horz" wrap="square" lIns="0" tIns="0" rIns="0" bIns="0" numCol="1" spcCol="215899" anchor="t">
            <a:prstTxWarp prst="textNoShape">
              <a:avLst/>
            </a:prstTxWarp>
          </a:bodyPr>
          <a:lstStyle>
            <a:lvl1pPr marL="0" indent="0">
              <a:buNone/>
              <a:defRPr sz="1200" cap="all">
                <a:solidFill>
                  <a:schemeClr val="tx2"/>
                </a:solidFill>
              </a:defRPr>
            </a:lvl1pPr>
            <a:lvl2pPr>
              <a:defRPr cap="none"/>
            </a:lvl2pPr>
            <a:lvl3pPr>
              <a:defRPr cap="none"/>
            </a:lvl3pPr>
            <a:lvl4pPr>
              <a:defRPr cap="none"/>
            </a:lvl4pPr>
            <a:lvl5pPr>
              <a:defRPr cap="none"/>
            </a:lvl5pPr>
            <a:lvl6pPr>
              <a:defRPr cap="none"/>
            </a:lvl6pPr>
            <a:lvl7pPr>
              <a:defRPr cap="none"/>
            </a:lvl7pPr>
            <a:lvl8pPr>
              <a:defRPr cap="none"/>
            </a:lvl8pPr>
            <a:lvl9pPr>
              <a:defRPr cap="none"/>
            </a:lvl9pPr>
          </a:lstStyle>
          <a:p>
            <a:pPr>
              <a:defRPr/>
            </a:pPr>
            <a:r>
              <a:t>THEMA HIER</a:t>
            </a:r>
          </a:p>
        </p:txBody>
      </p:sp>
      <p:sp>
        <p:nvSpPr>
          <p:cNvPr id="8" name="Rechteck 10"/>
          <p:cNvSpPr/>
          <p:nvPr/>
        </p:nvSpPr>
        <p:spPr bwMode="auto">
          <a:xfrm>
            <a:off x="577849" y="0"/>
            <a:ext cx="431799" cy="1041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 vert="horz" wrap="square" lIns="91440" tIns="45720" rIns="91440" bIns="45720" numCol="1" spcCol="215899" anchor="ctr"/>
          <a:lstStyle/>
          <a:p>
            <a:pPr algn="ctr">
              <a:defRPr cap="none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9" name="Rechteck 12"/>
          <p:cNvSpPr/>
          <p:nvPr/>
        </p:nvSpPr>
        <p:spPr bwMode="auto">
          <a:xfrm>
            <a:off x="1009650" y="0"/>
            <a:ext cx="432435" cy="1041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txBody>
          <a:bodyPr vert="horz" wrap="square" lIns="91440" tIns="45720" rIns="91440" bIns="45720" numCol="1" spcCol="215899" anchor="ctr"/>
          <a:lstStyle/>
          <a:p>
            <a:pPr algn="ctr">
              <a:defRPr cap="none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0" name="Rechteck 13"/>
          <p:cNvSpPr/>
          <p:nvPr/>
        </p:nvSpPr>
        <p:spPr bwMode="auto">
          <a:xfrm>
            <a:off x="1441449" y="0"/>
            <a:ext cx="431799" cy="104140"/>
          </a:xfrm>
          <a:prstGeom prst="rect">
            <a:avLst/>
          </a:prstGeom>
          <a:solidFill>
            <a:srgbClr val="D15E57"/>
          </a:solidFill>
          <a:ln>
            <a:noFill/>
          </a:ln>
          <a:effectLst/>
        </p:spPr>
        <p:txBody>
          <a:bodyPr vert="horz" wrap="square" lIns="91440" tIns="45720" rIns="91440" bIns="45720" numCol="1" spcCol="215899" anchor="ctr"/>
          <a:lstStyle/>
          <a:p>
            <a:pPr algn="ctr">
              <a:defRPr cap="none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1" name="Fußzeilenplatzhalter 4"/>
          <p:cNvSpPr txBox="1">
            <a:spLocks noGrp="1" noChangeArrowheads="1"/>
          </p:cNvSpPr>
          <p:nvPr>
            <p:ph type="ftr" sz="quarter" idx="11"/>
          </p:nvPr>
        </p:nvSpPr>
        <p:spPr bwMode="auto">
          <a:xfrm>
            <a:off x="501015" y="6393815"/>
            <a:ext cx="4114800" cy="365125"/>
          </a:xfrm>
          <a:prstGeom prst="rect">
            <a:avLst/>
          </a:prstGeom>
        </p:spPr>
        <p:txBody>
          <a:bodyPr/>
          <a:lstStyle>
            <a:lvl1pPr algn="l">
              <a:defRPr sz="1200" b="0" i="0" cap="none">
                <a:solidFill>
                  <a:schemeClr val="tx2"/>
                </a:solidFill>
                <a:latin typeface="Source Sans Pro"/>
                <a:ea typeface="Arial"/>
                <a:cs typeface="Arial"/>
              </a:defRPr>
            </a:lvl1pPr>
            <a:lvl2pPr>
              <a:defRPr cap="none"/>
            </a:lvl2pPr>
            <a:lvl3pPr>
              <a:defRPr cap="none"/>
            </a:lvl3pPr>
            <a:lvl4pPr>
              <a:defRPr cap="none"/>
            </a:lvl4pPr>
            <a:lvl5pPr>
              <a:defRPr cap="none"/>
            </a:lvl5pPr>
            <a:lvl6pPr>
              <a:defRPr cap="none"/>
            </a:lvl6pPr>
            <a:lvl7pPr>
              <a:defRPr cap="none"/>
            </a:lvl7pPr>
            <a:lvl8pPr>
              <a:defRPr cap="none"/>
            </a:lvl8pPr>
            <a:lvl9pPr>
              <a:defRPr cap="none"/>
            </a:lvl9pPr>
          </a:lstStyle>
          <a:p>
            <a:pPr>
              <a:defRPr/>
            </a:pPr>
            <a:r>
              <a:t>Titel Vorname Nachname</a:t>
            </a:r>
          </a:p>
        </p:txBody>
      </p:sp>
      <p:sp>
        <p:nvSpPr>
          <p:cNvPr id="12" name="Foliennummernplatzhalter 11"/>
          <p:cNvSpPr/>
          <p:nvPr/>
        </p:nvSpPr>
        <p:spPr bwMode="auto">
          <a:xfrm>
            <a:off x="5681980" y="6356350"/>
            <a:ext cx="842644" cy="3651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spcCol="215899" anchor="ctr"/>
          <a:lstStyle>
            <a:lvl1pPr marL="0" algn="r" defTabSz="914400">
              <a:defRPr sz="1200" b="0" i="0" cap="none">
                <a:solidFill>
                  <a:schemeClr val="tx2"/>
                </a:solidFill>
                <a:latin typeface="Source Sans Pro"/>
                <a:ea typeface="Arial"/>
                <a:cs typeface="Arial"/>
              </a:defRPr>
            </a:lvl1pPr>
            <a:lvl2pPr marL="457200" algn="l" defTabSz="914400">
              <a:defRPr sz="1800" cap="none">
                <a:solidFill>
                  <a:schemeClr val="tx1"/>
                </a:solidFill>
                <a:latin typeface="Calibri"/>
                <a:ea typeface="Arial"/>
                <a:cs typeface="Arial"/>
              </a:defRPr>
            </a:lvl2pPr>
            <a:lvl3pPr marL="914400" algn="l" defTabSz="914400">
              <a:defRPr sz="1800" cap="none">
                <a:solidFill>
                  <a:schemeClr val="tx1"/>
                </a:solidFill>
                <a:latin typeface="Calibri"/>
                <a:ea typeface="Arial"/>
                <a:cs typeface="Arial"/>
              </a:defRPr>
            </a:lvl3pPr>
            <a:lvl4pPr marL="1371600" algn="l" defTabSz="914400">
              <a:defRPr sz="1800" cap="none">
                <a:solidFill>
                  <a:schemeClr val="tx1"/>
                </a:solidFill>
                <a:latin typeface="Calibri"/>
                <a:ea typeface="Arial"/>
                <a:cs typeface="Arial"/>
              </a:defRPr>
            </a:lvl4pPr>
            <a:lvl5pPr marL="1828800" algn="l" defTabSz="914400">
              <a:defRPr sz="1800" cap="none">
                <a:solidFill>
                  <a:schemeClr val="tx1"/>
                </a:solidFill>
                <a:latin typeface="Calibri"/>
                <a:ea typeface="Arial"/>
                <a:cs typeface="Arial"/>
              </a:defRPr>
            </a:lvl5pPr>
            <a:lvl6pPr marL="2286000" algn="l" defTabSz="914400">
              <a:defRPr sz="1800" cap="none">
                <a:solidFill>
                  <a:schemeClr val="tx1"/>
                </a:solidFill>
                <a:latin typeface="Calibri"/>
                <a:ea typeface="Arial"/>
                <a:cs typeface="Arial"/>
              </a:defRPr>
            </a:lvl6pPr>
            <a:lvl7pPr marL="2743200" algn="l" defTabSz="914400">
              <a:defRPr sz="1800" cap="none">
                <a:solidFill>
                  <a:schemeClr val="tx1"/>
                </a:solidFill>
                <a:latin typeface="Calibri"/>
                <a:ea typeface="Arial"/>
                <a:cs typeface="Arial"/>
              </a:defRPr>
            </a:lvl7pPr>
            <a:lvl8pPr marL="3200400" algn="l" defTabSz="914400">
              <a:defRPr sz="1800" cap="none">
                <a:solidFill>
                  <a:schemeClr val="tx1"/>
                </a:solidFill>
                <a:latin typeface="Calibri"/>
                <a:ea typeface="Arial"/>
                <a:cs typeface="Arial"/>
              </a:defRPr>
            </a:lvl8pPr>
            <a:lvl9pPr marL="3657600" algn="l" defTabSz="914400">
              <a:defRPr sz="1800" cap="none">
                <a:solidFill>
                  <a:schemeClr val="tx1"/>
                </a:solidFill>
                <a:latin typeface="Calibri"/>
                <a:ea typeface="Arial"/>
                <a:cs typeface="Arial"/>
              </a:defRPr>
            </a:lvl9pPr>
          </a:lstStyle>
          <a:p>
            <a:pPr algn="ctr">
              <a:defRPr/>
            </a:pPr>
            <a:fld id="{5D159CA0-EEB0-406A-FEAD-183FD2E3084D}" type="slidenum">
              <a:rPr/>
              <a:t>‹Nr.›</a:t>
            </a:fld>
            <a:endParaRPr/>
          </a:p>
        </p:txBody>
      </p:sp>
      <p:pic>
        <p:nvPicPr>
          <p:cNvPr id="13" name="Grafik 25"/>
          <p:cNvPicPr>
            <a:picLocks noChangeAspect="1"/>
          </p:cNvPicPr>
          <p:nvPr/>
        </p:nvPicPr>
        <p:blipFill>
          <a:blip r:embed="rId2"/>
          <a:srcRect t="16100" b="9200"/>
          <a:stretch/>
        </p:blipFill>
        <p:spPr bwMode="auto">
          <a:xfrm>
            <a:off x="10382250" y="6371590"/>
            <a:ext cx="1398905" cy="365125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Folie grosses Foto mit BU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Bildplatzhalter 9"/>
          <p:cNvSpPr>
            <a:spLocks noGrp="1" noChangeArrowheads="1"/>
          </p:cNvSpPr>
          <p:nvPr>
            <p:ph type="pic" sz="quarter" idx="14"/>
          </p:nvPr>
        </p:nvSpPr>
        <p:spPr bwMode="auto">
          <a:xfrm>
            <a:off x="577849" y="836930"/>
            <a:ext cx="11036300" cy="4932045"/>
          </a:xfrm>
          <a:prstGeom prst="rect">
            <a:avLst/>
          </a:prstGeom>
          <a:solidFill>
            <a:srgbClr val="F2F2F2"/>
          </a:solidFill>
        </p:spPr>
        <p:txBody>
          <a:bodyPr/>
          <a:lstStyle>
            <a:lvl1pPr marL="0" indent="0">
              <a:buNone/>
              <a:defRPr cap="none">
                <a:solidFill>
                  <a:srgbClr val="BFBFBF"/>
                </a:solidFill>
              </a:defRPr>
            </a:lvl1pPr>
            <a:lvl2pPr>
              <a:defRPr cap="none"/>
            </a:lvl2pPr>
            <a:lvl3pPr>
              <a:defRPr cap="none"/>
            </a:lvl3pPr>
            <a:lvl4pPr>
              <a:defRPr cap="none"/>
            </a:lvl4pPr>
            <a:lvl5pPr>
              <a:defRPr cap="none"/>
            </a:lvl5pPr>
            <a:lvl6pPr>
              <a:defRPr cap="none"/>
            </a:lvl6pPr>
            <a:lvl7pPr>
              <a:defRPr cap="none"/>
            </a:lvl7pPr>
            <a:lvl8pPr>
              <a:defRPr cap="none"/>
            </a:lvl8pPr>
            <a:lvl9pPr>
              <a:defRPr cap="none"/>
            </a:lvl9pPr>
          </a:lstStyle>
          <a:p>
            <a:pPr>
              <a:defRPr/>
            </a:pPr>
            <a:endParaRPr/>
          </a:p>
        </p:txBody>
      </p:sp>
      <p:sp>
        <p:nvSpPr>
          <p:cNvPr id="3" name="Textplatzhalter 4"/>
          <p:cNvSpPr>
            <a:spLocks noGrp="1" noChangeArrowheads="1"/>
          </p:cNvSpPr>
          <p:nvPr>
            <p:ph idx="1"/>
          </p:nvPr>
        </p:nvSpPr>
        <p:spPr bwMode="auto">
          <a:xfrm>
            <a:off x="576580" y="5892800"/>
            <a:ext cx="11036300" cy="393700"/>
          </a:xfrm>
        </p:spPr>
        <p:txBody>
          <a:bodyPr vert="horz" wrap="square" lIns="0" tIns="0" rIns="0" bIns="0" numCol="1" spcCol="215899" anchor="t">
            <a:prstTxWarp prst="textNoShape">
              <a:avLst/>
            </a:prstTxWarp>
          </a:bodyPr>
          <a:lstStyle>
            <a:lvl1pPr marL="0" indent="0">
              <a:lnSpc>
                <a:spcPts val="2500"/>
              </a:lnSpc>
              <a:spcBef>
                <a:spcPts val="0"/>
              </a:spcBef>
              <a:buNone/>
              <a:defRPr sz="1600" cap="none"/>
            </a:lvl1pPr>
            <a:lvl2pPr marL="457200" indent="0">
              <a:buNone/>
              <a:defRPr cap="none"/>
            </a:lvl2pPr>
            <a:lvl3pPr>
              <a:defRPr cap="none"/>
            </a:lvl3pPr>
            <a:lvl4pPr>
              <a:defRPr cap="none"/>
            </a:lvl4pPr>
            <a:lvl5pPr>
              <a:defRPr cap="none"/>
            </a:lvl5pPr>
            <a:lvl6pPr>
              <a:defRPr cap="none"/>
            </a:lvl6pPr>
            <a:lvl7pPr>
              <a:defRPr cap="none"/>
            </a:lvl7pPr>
            <a:lvl8pPr>
              <a:defRPr cap="none"/>
            </a:lvl8pPr>
            <a:lvl9pPr>
              <a:defRPr cap="none"/>
            </a:lvl9pPr>
          </a:lstStyle>
          <a:p>
            <a:pPr>
              <a:defRPr/>
            </a:pPr>
            <a:r>
              <a:t>HL FOTO Hier eine Bildunterschrift 16 PT</a:t>
            </a:r>
          </a:p>
          <a:p>
            <a:pPr lvl="1">
              <a:defRPr/>
            </a:pPr>
            <a:endParaRPr/>
          </a:p>
        </p:txBody>
      </p:sp>
      <p:sp>
        <p:nvSpPr>
          <p:cNvPr id="4" name="Textplatzhalter 7"/>
          <p:cNvSpPr>
            <a:spLocks noGrp="1" noChangeArrowheads="1"/>
          </p:cNvSpPr>
          <p:nvPr>
            <p:ph idx="1"/>
          </p:nvPr>
        </p:nvSpPr>
        <p:spPr bwMode="auto">
          <a:xfrm>
            <a:off x="577849" y="288924"/>
            <a:ext cx="1398905" cy="224790"/>
          </a:xfrm>
        </p:spPr>
        <p:txBody>
          <a:bodyPr vert="horz" wrap="square" lIns="0" tIns="0" rIns="0" bIns="0" numCol="1" spcCol="215899" anchor="t">
            <a:prstTxWarp prst="textNoShape">
              <a:avLst/>
            </a:prstTxWarp>
          </a:bodyPr>
          <a:lstStyle>
            <a:lvl1pPr marL="0" indent="0">
              <a:buNone/>
              <a:defRPr sz="1200" cap="all">
                <a:solidFill>
                  <a:schemeClr val="tx2"/>
                </a:solidFill>
              </a:defRPr>
            </a:lvl1pPr>
            <a:lvl2pPr>
              <a:defRPr cap="none"/>
            </a:lvl2pPr>
            <a:lvl3pPr>
              <a:defRPr cap="none"/>
            </a:lvl3pPr>
            <a:lvl4pPr>
              <a:defRPr cap="none"/>
            </a:lvl4pPr>
            <a:lvl5pPr>
              <a:defRPr cap="none"/>
            </a:lvl5pPr>
            <a:lvl6pPr>
              <a:defRPr cap="none"/>
            </a:lvl6pPr>
            <a:lvl7pPr>
              <a:defRPr cap="none"/>
            </a:lvl7pPr>
            <a:lvl8pPr>
              <a:defRPr cap="none"/>
            </a:lvl8pPr>
            <a:lvl9pPr>
              <a:defRPr cap="none"/>
            </a:lvl9pPr>
          </a:lstStyle>
          <a:p>
            <a:pPr>
              <a:defRPr/>
            </a:pPr>
            <a:r>
              <a:t>THEMA HIER</a:t>
            </a:r>
          </a:p>
        </p:txBody>
      </p:sp>
      <p:sp>
        <p:nvSpPr>
          <p:cNvPr id="5" name="Rechteck 7"/>
          <p:cNvSpPr/>
          <p:nvPr/>
        </p:nvSpPr>
        <p:spPr bwMode="auto">
          <a:xfrm>
            <a:off x="577849" y="0"/>
            <a:ext cx="431799" cy="1041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 vert="horz" wrap="square" lIns="91440" tIns="45720" rIns="91440" bIns="45720" numCol="1" spcCol="215899" anchor="ctr"/>
          <a:lstStyle/>
          <a:p>
            <a:pPr algn="ctr">
              <a:defRPr cap="none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" name="Rechteck 8"/>
          <p:cNvSpPr/>
          <p:nvPr/>
        </p:nvSpPr>
        <p:spPr bwMode="auto">
          <a:xfrm>
            <a:off x="1009650" y="0"/>
            <a:ext cx="432435" cy="1041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txBody>
          <a:bodyPr vert="horz" wrap="square" lIns="91440" tIns="45720" rIns="91440" bIns="45720" numCol="1" spcCol="215899" anchor="ctr"/>
          <a:lstStyle/>
          <a:p>
            <a:pPr algn="ctr">
              <a:defRPr cap="none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" name="Rechteck 10"/>
          <p:cNvSpPr/>
          <p:nvPr/>
        </p:nvSpPr>
        <p:spPr bwMode="auto">
          <a:xfrm>
            <a:off x="1441449" y="0"/>
            <a:ext cx="431799" cy="104140"/>
          </a:xfrm>
          <a:prstGeom prst="rect">
            <a:avLst/>
          </a:prstGeom>
          <a:solidFill>
            <a:srgbClr val="D15E57"/>
          </a:solidFill>
          <a:ln>
            <a:noFill/>
          </a:ln>
          <a:effectLst/>
        </p:spPr>
        <p:txBody>
          <a:bodyPr vert="horz" wrap="square" lIns="91440" tIns="45720" rIns="91440" bIns="45720" numCol="1" spcCol="215899" anchor="ctr"/>
          <a:lstStyle/>
          <a:p>
            <a:pPr algn="ctr">
              <a:defRPr cap="none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8" name="Fußzeilenplatzhalter 4"/>
          <p:cNvSpPr txBox="1">
            <a:spLocks noGrp="1" noChangeArrowheads="1"/>
          </p:cNvSpPr>
          <p:nvPr>
            <p:ph type="ftr" sz="quarter" idx="11"/>
          </p:nvPr>
        </p:nvSpPr>
        <p:spPr bwMode="auto">
          <a:xfrm>
            <a:off x="501015" y="6393815"/>
            <a:ext cx="4114800" cy="365125"/>
          </a:xfrm>
          <a:prstGeom prst="rect">
            <a:avLst/>
          </a:prstGeom>
        </p:spPr>
        <p:txBody>
          <a:bodyPr/>
          <a:lstStyle>
            <a:lvl1pPr algn="l">
              <a:defRPr sz="1200" b="0" i="0" cap="none">
                <a:solidFill>
                  <a:schemeClr val="tx2"/>
                </a:solidFill>
                <a:latin typeface="Source Sans Pro"/>
                <a:ea typeface="Arial"/>
                <a:cs typeface="Arial"/>
              </a:defRPr>
            </a:lvl1pPr>
            <a:lvl2pPr>
              <a:defRPr cap="none"/>
            </a:lvl2pPr>
            <a:lvl3pPr>
              <a:defRPr cap="none"/>
            </a:lvl3pPr>
            <a:lvl4pPr>
              <a:defRPr cap="none"/>
            </a:lvl4pPr>
            <a:lvl5pPr>
              <a:defRPr cap="none"/>
            </a:lvl5pPr>
            <a:lvl6pPr>
              <a:defRPr cap="none"/>
            </a:lvl6pPr>
            <a:lvl7pPr>
              <a:defRPr cap="none"/>
            </a:lvl7pPr>
            <a:lvl8pPr>
              <a:defRPr cap="none"/>
            </a:lvl8pPr>
            <a:lvl9pPr>
              <a:defRPr cap="none"/>
            </a:lvl9pPr>
          </a:lstStyle>
          <a:p>
            <a:pPr>
              <a:defRPr/>
            </a:pPr>
            <a:r>
              <a:t>Titel Vorname Nachname</a:t>
            </a:r>
          </a:p>
        </p:txBody>
      </p:sp>
      <p:sp>
        <p:nvSpPr>
          <p:cNvPr id="9" name="Foliennummernplatzhalter 11"/>
          <p:cNvSpPr/>
          <p:nvPr/>
        </p:nvSpPr>
        <p:spPr bwMode="auto">
          <a:xfrm>
            <a:off x="5681980" y="6356350"/>
            <a:ext cx="842644" cy="3651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spcCol="215899" anchor="ctr"/>
          <a:lstStyle>
            <a:lvl1pPr marL="0" algn="r" defTabSz="914400">
              <a:defRPr sz="1200" b="0" i="0" cap="none">
                <a:solidFill>
                  <a:schemeClr val="tx2"/>
                </a:solidFill>
                <a:latin typeface="Source Sans Pro"/>
                <a:ea typeface="Arial"/>
                <a:cs typeface="Arial"/>
              </a:defRPr>
            </a:lvl1pPr>
            <a:lvl2pPr marL="457200" algn="l" defTabSz="914400">
              <a:defRPr sz="1800" cap="none">
                <a:solidFill>
                  <a:schemeClr val="tx1"/>
                </a:solidFill>
                <a:latin typeface="Calibri"/>
                <a:ea typeface="Arial"/>
                <a:cs typeface="Arial"/>
              </a:defRPr>
            </a:lvl2pPr>
            <a:lvl3pPr marL="914400" algn="l" defTabSz="914400">
              <a:defRPr sz="1800" cap="none">
                <a:solidFill>
                  <a:schemeClr val="tx1"/>
                </a:solidFill>
                <a:latin typeface="Calibri"/>
                <a:ea typeface="Arial"/>
                <a:cs typeface="Arial"/>
              </a:defRPr>
            </a:lvl3pPr>
            <a:lvl4pPr marL="1371600" algn="l" defTabSz="914400">
              <a:defRPr sz="1800" cap="none">
                <a:solidFill>
                  <a:schemeClr val="tx1"/>
                </a:solidFill>
                <a:latin typeface="Calibri"/>
                <a:ea typeface="Arial"/>
                <a:cs typeface="Arial"/>
              </a:defRPr>
            </a:lvl4pPr>
            <a:lvl5pPr marL="1828800" algn="l" defTabSz="914400">
              <a:defRPr sz="1800" cap="none">
                <a:solidFill>
                  <a:schemeClr val="tx1"/>
                </a:solidFill>
                <a:latin typeface="Calibri"/>
                <a:ea typeface="Arial"/>
                <a:cs typeface="Arial"/>
              </a:defRPr>
            </a:lvl5pPr>
            <a:lvl6pPr marL="2286000" algn="l" defTabSz="914400">
              <a:defRPr sz="1800" cap="none">
                <a:solidFill>
                  <a:schemeClr val="tx1"/>
                </a:solidFill>
                <a:latin typeface="Calibri"/>
                <a:ea typeface="Arial"/>
                <a:cs typeface="Arial"/>
              </a:defRPr>
            </a:lvl6pPr>
            <a:lvl7pPr marL="2743200" algn="l" defTabSz="914400">
              <a:defRPr sz="1800" cap="none">
                <a:solidFill>
                  <a:schemeClr val="tx1"/>
                </a:solidFill>
                <a:latin typeface="Calibri"/>
                <a:ea typeface="Arial"/>
                <a:cs typeface="Arial"/>
              </a:defRPr>
            </a:lvl7pPr>
            <a:lvl8pPr marL="3200400" algn="l" defTabSz="914400">
              <a:defRPr sz="1800" cap="none">
                <a:solidFill>
                  <a:schemeClr val="tx1"/>
                </a:solidFill>
                <a:latin typeface="Calibri"/>
                <a:ea typeface="Arial"/>
                <a:cs typeface="Arial"/>
              </a:defRPr>
            </a:lvl8pPr>
            <a:lvl9pPr marL="3657600" algn="l" defTabSz="914400">
              <a:defRPr sz="1800" cap="none">
                <a:solidFill>
                  <a:schemeClr val="tx1"/>
                </a:solidFill>
                <a:latin typeface="Calibri"/>
                <a:ea typeface="Arial"/>
                <a:cs typeface="Arial"/>
              </a:defRPr>
            </a:lvl9pPr>
          </a:lstStyle>
          <a:p>
            <a:pPr algn="ctr">
              <a:defRPr/>
            </a:pPr>
            <a:fld id="{459A322F-61A8-CFC4-E622-97917C6C10C2}" type="slidenum">
              <a:rPr/>
              <a:t>‹Nr.›</a:t>
            </a:fld>
            <a:endParaRPr/>
          </a:p>
        </p:txBody>
      </p:sp>
      <p:pic>
        <p:nvPicPr>
          <p:cNvPr id="10" name="Grafik 18"/>
          <p:cNvPicPr>
            <a:picLocks noChangeAspect="1"/>
          </p:cNvPicPr>
          <p:nvPr/>
        </p:nvPicPr>
        <p:blipFill>
          <a:blip r:embed="rId2"/>
          <a:srcRect t="16100" b="9200"/>
          <a:stretch/>
        </p:blipFill>
        <p:spPr bwMode="auto">
          <a:xfrm>
            <a:off x="10382250" y="6371590"/>
            <a:ext cx="1398905" cy="365125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1_Titelfolie Variante 02 Kommunikati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Grafik 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1652905"/>
            <a:ext cx="12192000" cy="411607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3" name="Titel 1"/>
          <p:cNvSpPr>
            <a:spLocks noGrp="1" noChangeArrowheads="1"/>
          </p:cNvSpPr>
          <p:nvPr>
            <p:ph type="ctrTitle"/>
          </p:nvPr>
        </p:nvSpPr>
        <p:spPr bwMode="auto">
          <a:xfrm>
            <a:off x="577849" y="2313305"/>
            <a:ext cx="7666990" cy="909320"/>
          </a:xfrm>
        </p:spPr>
        <p:txBody>
          <a:bodyPr vert="horz" wrap="square" lIns="0" tIns="0" rIns="0" bIns="0" numCol="1" spcCol="215899" anchor="ctr">
            <a:prstTxWarp prst="textNoShape">
              <a:avLst/>
            </a:prstTxWarp>
          </a:bodyPr>
          <a:lstStyle>
            <a:lvl1pPr algn="l">
              <a:defRPr sz="4800" cap="all">
                <a:solidFill>
                  <a:schemeClr val="bg1"/>
                </a:solidFill>
              </a:defRPr>
            </a:lvl1pPr>
            <a:lvl2pPr>
              <a:defRPr cap="none"/>
            </a:lvl2pPr>
            <a:lvl3pPr>
              <a:defRPr cap="none"/>
            </a:lvl3pPr>
            <a:lvl4pPr>
              <a:defRPr cap="none"/>
            </a:lvl4pPr>
            <a:lvl5pPr>
              <a:defRPr cap="none"/>
            </a:lvl5pPr>
            <a:lvl6pPr>
              <a:defRPr cap="none"/>
            </a:lvl6pPr>
            <a:lvl7pPr>
              <a:defRPr cap="none"/>
            </a:lvl7pPr>
            <a:lvl8pPr>
              <a:defRPr cap="none"/>
            </a:lvl8pPr>
            <a:lvl9pPr>
              <a:defRPr cap="none"/>
            </a:lvl9pPr>
          </a:lstStyle>
          <a:p>
            <a:pPr>
              <a:defRPr/>
            </a:pPr>
            <a:r>
              <a:t>Headline Titel &gt;48 PT </a:t>
            </a:r>
          </a:p>
        </p:txBody>
      </p:sp>
      <p:sp>
        <p:nvSpPr>
          <p:cNvPr id="4" name="Untertitel 2"/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577849" y="3253105"/>
            <a:ext cx="7659370" cy="824230"/>
          </a:xfrm>
        </p:spPr>
        <p:txBody>
          <a:bodyPr vert="horz" wrap="square" lIns="0" tIns="0" rIns="0" bIns="0" numCol="1" spcCol="215899" anchor="ctr">
            <a:prstTxWarp prst="textNoShape">
              <a:avLst/>
            </a:prstTxWarp>
          </a:bodyPr>
          <a:lstStyle>
            <a:lvl1pPr marL="9525" indent="0" algn="l">
              <a:buNone/>
              <a:defRPr sz="4800" b="0" i="0" cap="none">
                <a:solidFill>
                  <a:schemeClr val="bg1"/>
                </a:solidFill>
                <a:latin typeface="Source Sans Pro Light"/>
                <a:ea typeface="Roboto"/>
                <a:cs typeface="Roboto"/>
              </a:defRPr>
            </a:lvl1pPr>
            <a:lvl2pPr marL="457200" indent="0" algn="ctr">
              <a:buNone/>
              <a:defRPr sz="2000" cap="none"/>
            </a:lvl2pPr>
            <a:lvl3pPr marL="914400" indent="0" algn="ctr">
              <a:buNone/>
              <a:defRPr sz="1800" cap="none"/>
            </a:lvl3pPr>
            <a:lvl4pPr marL="1371600" indent="0" algn="ctr">
              <a:buNone/>
              <a:defRPr sz="1600" cap="none"/>
            </a:lvl4pPr>
            <a:lvl5pPr marL="1828800" indent="0" algn="ctr">
              <a:buNone/>
              <a:defRPr sz="1600" cap="none"/>
            </a:lvl5pPr>
            <a:lvl6pPr marL="2286000" indent="0" algn="ctr">
              <a:buNone/>
              <a:defRPr sz="1600" cap="none"/>
            </a:lvl6pPr>
            <a:lvl7pPr marL="2743200" indent="0" algn="ctr">
              <a:buNone/>
              <a:defRPr sz="1600" cap="none"/>
            </a:lvl7pPr>
            <a:lvl8pPr marL="3200400" indent="0" algn="ctr">
              <a:buNone/>
              <a:defRPr sz="1600" cap="none"/>
            </a:lvl8pPr>
            <a:lvl9pPr marL="3657600" indent="0" algn="ctr">
              <a:buNone/>
              <a:defRPr sz="1600" cap="none"/>
            </a:lvl9pPr>
          </a:lstStyle>
          <a:p>
            <a:pPr>
              <a:defRPr/>
            </a:pPr>
            <a:r>
              <a:t>SUBLINE TITEL &gt;48. PT</a:t>
            </a:r>
          </a:p>
        </p:txBody>
      </p:sp>
      <p:sp>
        <p:nvSpPr>
          <p:cNvPr id="5" name="Textplatzhalter 15"/>
          <p:cNvSpPr>
            <a:spLocks noGrp="1" noChangeArrowheads="1"/>
          </p:cNvSpPr>
          <p:nvPr>
            <p:ph idx="1"/>
          </p:nvPr>
        </p:nvSpPr>
        <p:spPr bwMode="auto">
          <a:xfrm>
            <a:off x="577849" y="4601210"/>
            <a:ext cx="5118100" cy="697230"/>
          </a:xfrm>
        </p:spPr>
        <p:txBody>
          <a:bodyPr vert="horz" wrap="square" lIns="0" tIns="0" rIns="0" bIns="0" numCol="1" spcCol="215899" anchor="t">
            <a:prstTxWarp prst="textNoShape">
              <a:avLst/>
            </a:prstTxWarp>
          </a:bodyPr>
          <a:lstStyle>
            <a:lvl1pPr marL="0" indent="0">
              <a:buNone/>
              <a:defRPr sz="2400" cap="none">
                <a:solidFill>
                  <a:schemeClr val="accent4"/>
                </a:solidFill>
              </a:defRPr>
            </a:lvl1pPr>
            <a:lvl2pPr marL="457200" indent="0">
              <a:buNone/>
              <a:defRPr cap="none"/>
            </a:lvl2pPr>
            <a:lvl3pPr>
              <a:defRPr cap="none"/>
            </a:lvl3pPr>
            <a:lvl4pPr>
              <a:defRPr cap="none"/>
            </a:lvl4pPr>
            <a:lvl5pPr>
              <a:defRPr cap="none"/>
            </a:lvl5pPr>
            <a:lvl6pPr>
              <a:defRPr cap="none"/>
            </a:lvl6pPr>
            <a:lvl7pPr>
              <a:defRPr cap="none"/>
            </a:lvl7pPr>
            <a:lvl8pPr>
              <a:defRPr cap="none"/>
            </a:lvl8pPr>
            <a:lvl9pPr>
              <a:defRPr cap="none"/>
            </a:lvl9pPr>
          </a:lstStyle>
          <a:p>
            <a:pPr>
              <a:defRPr/>
            </a:pPr>
            <a:r>
              <a:t>Datum oder URL</a:t>
            </a:r>
          </a:p>
        </p:txBody>
      </p:sp>
      <p:sp>
        <p:nvSpPr>
          <p:cNvPr id="6" name="Oval 16"/>
          <p:cNvSpPr/>
          <p:nvPr/>
        </p:nvSpPr>
        <p:spPr bwMode="auto">
          <a:xfrm>
            <a:off x="8811260" y="4616450"/>
            <a:ext cx="1656080" cy="1656080"/>
          </a:xfrm>
          <a:prstGeom prst="ellipse">
            <a:avLst/>
          </a:prstGeom>
          <a:solidFill>
            <a:srgbClr val="D15E57"/>
          </a:solidFill>
          <a:ln>
            <a:noFill/>
          </a:ln>
          <a:effectLst/>
        </p:spPr>
        <p:txBody>
          <a:bodyPr vert="horz" wrap="square" lIns="91440" tIns="45720" rIns="91440" bIns="45720" numCol="1" spcCol="215899" anchor="ctr"/>
          <a:lstStyle/>
          <a:p>
            <a:pPr algn="ctr">
              <a:defRPr cap="none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" name="SlideText1"/>
          <p:cNvSpPr>
            <a:spLocks noGrp="1" noChangeArrowheads="1"/>
          </p:cNvSpPr>
          <p:nvPr>
            <p:ph idx="1"/>
          </p:nvPr>
        </p:nvSpPr>
        <p:spPr bwMode="auto">
          <a:xfrm rot="486275">
            <a:off x="8966200" y="5172710"/>
            <a:ext cx="1386205" cy="324485"/>
          </a:xfrm>
        </p:spPr>
        <p:txBody>
          <a:bodyPr vert="horz" wrap="square" lIns="0" tIns="0" rIns="0" bIns="0" numCol="1" spcCol="215899" anchor="t">
            <a:prstTxWarp prst="textNoShape">
              <a:avLst/>
            </a:prstTxWarp>
          </a:bodyPr>
          <a:lstStyle>
            <a:lvl1pPr marL="0" indent="0" algn="ctr">
              <a:buNone/>
              <a:defRPr sz="2000" cap="none">
                <a:solidFill>
                  <a:schemeClr val="bg1"/>
                </a:solidFill>
              </a:defRPr>
            </a:lvl1pPr>
            <a:lvl2pPr>
              <a:defRPr cap="none"/>
            </a:lvl2pPr>
            <a:lvl3pPr>
              <a:defRPr cap="none"/>
            </a:lvl3pPr>
            <a:lvl4pPr>
              <a:defRPr cap="none"/>
            </a:lvl4pPr>
            <a:lvl5pPr>
              <a:defRPr cap="none"/>
            </a:lvl5pPr>
            <a:lvl6pPr>
              <a:defRPr cap="none"/>
            </a:lvl6pPr>
            <a:lvl7pPr>
              <a:defRPr cap="none"/>
            </a:lvl7pPr>
            <a:lvl8pPr>
              <a:defRPr cap="none"/>
            </a:lvl8pPr>
            <a:lvl9pPr>
              <a:defRPr cap="none"/>
            </a:lvl9pPr>
          </a:lstStyle>
          <a:p>
            <a:pPr>
              <a:defRPr/>
            </a:pPr>
            <a:r>
              <a:t>TEASER</a:t>
            </a:r>
          </a:p>
        </p:txBody>
      </p:sp>
      <p:sp>
        <p:nvSpPr>
          <p:cNvPr id="8" name="Textplatzhalter 18"/>
          <p:cNvSpPr>
            <a:spLocks noGrp="1" noChangeArrowheads="1"/>
          </p:cNvSpPr>
          <p:nvPr>
            <p:ph idx="1"/>
          </p:nvPr>
        </p:nvSpPr>
        <p:spPr bwMode="auto">
          <a:xfrm rot="486275">
            <a:off x="8923655" y="5606414"/>
            <a:ext cx="1386205" cy="325120"/>
          </a:xfrm>
        </p:spPr>
        <p:txBody>
          <a:bodyPr vert="horz" wrap="square" lIns="0" tIns="0" rIns="0" bIns="0" numCol="1" spcCol="215899" anchor="t">
            <a:prstTxWarp prst="textNoShape">
              <a:avLst/>
            </a:prstTxWarp>
          </a:bodyPr>
          <a:lstStyle>
            <a:lvl1pPr marL="0" indent="0" algn="ctr">
              <a:buNone/>
              <a:defRPr sz="1400" b="0" i="0" cap="none">
                <a:solidFill>
                  <a:schemeClr val="bg1"/>
                </a:solidFill>
                <a:latin typeface="Source Sans Pro Light"/>
                <a:ea typeface="Roboto"/>
                <a:cs typeface="Roboto"/>
              </a:defRPr>
            </a:lvl1pPr>
            <a:lvl2pPr>
              <a:defRPr cap="none"/>
            </a:lvl2pPr>
            <a:lvl3pPr>
              <a:defRPr cap="none"/>
            </a:lvl3pPr>
            <a:lvl4pPr>
              <a:defRPr cap="none"/>
            </a:lvl4pPr>
            <a:lvl5pPr>
              <a:defRPr cap="none"/>
            </a:lvl5pPr>
            <a:lvl6pPr>
              <a:defRPr cap="none"/>
            </a:lvl6pPr>
            <a:lvl7pPr>
              <a:defRPr cap="none"/>
            </a:lvl7pPr>
            <a:lvl8pPr>
              <a:defRPr cap="none"/>
            </a:lvl8pPr>
            <a:lvl9pPr>
              <a:defRPr cap="none"/>
            </a:lvl9pPr>
          </a:lstStyle>
          <a:p>
            <a:pPr>
              <a:defRPr/>
            </a:pPr>
            <a:r>
              <a:t>Subline</a:t>
            </a:r>
          </a:p>
        </p:txBody>
      </p:sp>
      <p:sp>
        <p:nvSpPr>
          <p:cNvPr id="9" name="Rechteck 11"/>
          <p:cNvSpPr/>
          <p:nvPr/>
        </p:nvSpPr>
        <p:spPr bwMode="auto">
          <a:xfrm>
            <a:off x="577849" y="5768975"/>
            <a:ext cx="431799" cy="1041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 vert="horz" wrap="square" lIns="91440" tIns="45720" rIns="91440" bIns="45720" numCol="1" spcCol="215899" anchor="ctr"/>
          <a:lstStyle/>
          <a:p>
            <a:pPr algn="ctr">
              <a:defRPr cap="none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0" name="Rechteck 13"/>
          <p:cNvSpPr/>
          <p:nvPr/>
        </p:nvSpPr>
        <p:spPr bwMode="auto">
          <a:xfrm>
            <a:off x="1009650" y="5768975"/>
            <a:ext cx="432435" cy="1041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txBody>
          <a:bodyPr vert="horz" wrap="square" lIns="91440" tIns="45720" rIns="91440" bIns="45720" numCol="1" spcCol="215899" anchor="ctr"/>
          <a:lstStyle/>
          <a:p>
            <a:pPr algn="ctr">
              <a:defRPr cap="none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1" name="Rechteck 14"/>
          <p:cNvSpPr/>
          <p:nvPr/>
        </p:nvSpPr>
        <p:spPr bwMode="auto">
          <a:xfrm>
            <a:off x="1441449" y="5768975"/>
            <a:ext cx="431799" cy="104140"/>
          </a:xfrm>
          <a:prstGeom prst="rect">
            <a:avLst/>
          </a:prstGeom>
          <a:solidFill>
            <a:srgbClr val="D15E57"/>
          </a:solidFill>
          <a:ln>
            <a:noFill/>
          </a:ln>
          <a:effectLst/>
        </p:spPr>
        <p:txBody>
          <a:bodyPr vert="horz" wrap="square" lIns="91440" tIns="45720" rIns="91440" bIns="45720" numCol="1" spcCol="215899" anchor="ctr"/>
          <a:lstStyle/>
          <a:p>
            <a:pPr algn="ctr">
              <a:defRPr cap="none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2" name="Grafik 12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9509125" y="770255"/>
            <a:ext cx="2387600" cy="834390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880"/>
          </a:xfrm>
          <a:prstGeom prst="rect">
            <a:avLst/>
          </a:prstGeom>
        </p:spPr>
        <p:txBody>
          <a:bodyPr vert="horz" wrap="square" lIns="0" tIns="0" rIns="0" bIns="0" numCol="1" spcCol="215899" anchor="ctr">
            <a:prstTxWarp prst="textNoShape">
              <a:avLst/>
            </a:prstTxWarp>
          </a:bodyPr>
          <a:lstStyle/>
          <a:p>
            <a:pPr>
              <a:defRPr/>
            </a:pPr>
            <a:r>
              <a:t>Mastertitelformat bearbeiten</a:t>
            </a:r>
          </a:p>
        </p:txBody>
      </p:sp>
      <p:sp>
        <p:nvSpPr>
          <p:cNvPr id="3" name="Textplatzhalter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655"/>
          </a:xfrm>
          <a:prstGeom prst="rect">
            <a:avLst/>
          </a:prstGeom>
        </p:spPr>
        <p:txBody>
          <a:bodyPr vert="horz" wrap="square" lIns="91440" tIns="45720" rIns="91440" bIns="45720" numCol="1" spcCol="215899" anchor="t">
            <a:prstTxWarp prst="textNoShape">
              <a:avLst/>
            </a:prstTxWarp>
          </a:bodyPr>
          <a:lstStyle/>
          <a:p>
            <a:pPr>
              <a:defRPr/>
            </a:pPr>
            <a:r>
              <a:t>Mastertextformat bearbeiten</a:t>
            </a:r>
          </a:p>
          <a:p>
            <a:pPr lvl="1">
              <a:defRPr/>
            </a:pPr>
            <a:r>
              <a:t>Zweite Ebene</a:t>
            </a:r>
          </a:p>
          <a:p>
            <a:pPr lvl="2">
              <a:defRPr/>
            </a:pPr>
            <a:r>
              <a:t>Dritte Ebene</a:t>
            </a:r>
          </a:p>
          <a:p>
            <a:pPr lvl="3">
              <a:defRPr/>
            </a:pPr>
            <a:r>
              <a:t>Vierte Ebene</a:t>
            </a:r>
          </a:p>
          <a:p>
            <a:pPr lvl="4">
              <a:defRPr/>
            </a:pPr>
            <a:r>
              <a:t>Fünfte Ebene</a:t>
            </a:r>
          </a:p>
        </p:txBody>
      </p:sp>
      <p:sp>
        <p:nvSpPr>
          <p:cNvPr id="4" name="Textfeld 6"/>
          <p:cNvSpPr/>
          <p:nvPr/>
        </p:nvSpPr>
        <p:spPr bwMode="auto">
          <a:xfrm>
            <a:off x="509270" y="1880870"/>
            <a:ext cx="184785" cy="36893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91440" tIns="45720" rIns="91440" bIns="45720" numCol="1" spcCol="215899" anchor="t"/>
          <a:lstStyle/>
          <a:p>
            <a:pPr>
              <a:defRPr/>
            </a:pP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hf hdr="0"/>
  <p:txStyles>
    <p:titleStyle>
      <a:lvl1pPr marL="0" marR="0" indent="0" algn="l" defTabSz="914400">
        <a:lnSpc>
          <a:spcPct val="90000"/>
        </a:lnSpc>
        <a:spcBef>
          <a:spcPts val="0"/>
        </a:spcBef>
        <a:spcAft>
          <a:spcPts val="0"/>
        </a:spcAft>
        <a:buNone/>
        <a:defRPr sz="3600" b="1" i="0" u="none" strike="noStrike" cap="all" spc="0">
          <a:solidFill>
            <a:schemeClr val="tx1"/>
          </a:solidFill>
          <a:latin typeface="Source Sans Pro"/>
          <a:ea typeface="Roboto"/>
          <a:cs typeface="Roboto"/>
        </a:defRPr>
      </a:lvl1pPr>
      <a:lvl2pPr marL="4572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defRPr sz="1800" b="0" i="0" u="none" strike="noStrike" cap="none" spc="0">
          <a:solidFill>
            <a:schemeClr val="tx1"/>
          </a:solidFill>
          <a:latin typeface="Calibri"/>
          <a:ea typeface="Arial"/>
          <a:cs typeface="Arial"/>
        </a:defRPr>
      </a:lvl2pPr>
      <a:lvl3pPr marL="9144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defRPr sz="1800" b="0" i="0" u="none" strike="noStrike" cap="none" spc="0">
          <a:solidFill>
            <a:schemeClr val="tx1"/>
          </a:solidFill>
          <a:latin typeface="Calibri"/>
          <a:ea typeface="Arial"/>
          <a:cs typeface="Arial"/>
        </a:defRPr>
      </a:lvl3pPr>
      <a:lvl4pPr marL="13716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defRPr sz="1800" b="0" i="0" u="none" strike="noStrike" cap="none" spc="0">
          <a:solidFill>
            <a:schemeClr val="tx1"/>
          </a:solidFill>
          <a:latin typeface="Calibri"/>
          <a:ea typeface="Arial"/>
          <a:cs typeface="Arial"/>
        </a:defRPr>
      </a:lvl4pPr>
      <a:lvl5pPr marL="18288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defRPr sz="1800" b="0" i="0" u="none" strike="noStrike" cap="none" spc="0">
          <a:solidFill>
            <a:schemeClr val="tx1"/>
          </a:solidFill>
          <a:latin typeface="Calibri"/>
          <a:ea typeface="Arial"/>
          <a:cs typeface="Arial"/>
        </a:defRPr>
      </a:lvl5pPr>
      <a:lvl6pPr marL="22860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defRPr sz="1800" b="0" i="0" u="none" strike="noStrike" cap="none" spc="0">
          <a:solidFill>
            <a:schemeClr val="tx1"/>
          </a:solidFill>
          <a:latin typeface="Calibri"/>
          <a:ea typeface="Arial"/>
          <a:cs typeface="Arial"/>
        </a:defRPr>
      </a:lvl6pPr>
      <a:lvl7pPr marL="27432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defRPr sz="1800" b="0" i="0" u="none" strike="noStrike" cap="none" spc="0">
          <a:solidFill>
            <a:schemeClr val="tx1"/>
          </a:solidFill>
          <a:latin typeface="Calibri"/>
          <a:ea typeface="Arial"/>
          <a:cs typeface="Arial"/>
        </a:defRPr>
      </a:lvl7pPr>
      <a:lvl8pPr marL="32004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defRPr sz="1800" b="0" i="0" u="none" strike="noStrike" cap="none" spc="0">
          <a:solidFill>
            <a:schemeClr val="tx1"/>
          </a:solidFill>
          <a:latin typeface="Calibri"/>
          <a:ea typeface="Arial"/>
          <a:cs typeface="Arial"/>
        </a:defRPr>
      </a:lvl8pPr>
      <a:lvl9pPr marL="36576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defRPr sz="1800" b="0" i="0" u="none" strike="noStrike" cap="none" spc="0">
          <a:solidFill>
            <a:schemeClr val="tx1"/>
          </a:solidFill>
          <a:latin typeface="Calibri"/>
          <a:ea typeface="Arial"/>
          <a:cs typeface="Arial"/>
        </a:defRPr>
      </a:lvl9pPr>
    </p:titleStyle>
    <p:bodyStyle>
      <a:lvl1pPr marL="228600" marR="0" indent="-228600" algn="l" defTabSz="914400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/>
        <a:buChar char="•"/>
        <a:defRPr sz="2800" b="0" i="0" u="none" strike="noStrike" cap="none" spc="0">
          <a:solidFill>
            <a:schemeClr val="tx1"/>
          </a:solidFill>
          <a:latin typeface="Source Sans Pro"/>
          <a:ea typeface="Roboto"/>
          <a:cs typeface="Roboto"/>
        </a:defRPr>
      </a:lvl1pPr>
      <a:lvl2pPr marL="685800" marR="0" indent="-228600" algn="l" defTabSz="914400">
        <a:lnSpc>
          <a:spcPct val="90000"/>
        </a:lnSpc>
        <a:spcBef>
          <a:spcPts val="500"/>
        </a:spcBef>
        <a:spcAft>
          <a:spcPts val="0"/>
        </a:spcAft>
        <a:buClrTx/>
        <a:buSzTx/>
        <a:buFont typeface="Arial"/>
        <a:buChar char="•"/>
        <a:defRPr sz="2400" b="0" i="0" u="none" strike="noStrike" cap="none" spc="0">
          <a:solidFill>
            <a:schemeClr val="tx1"/>
          </a:solidFill>
          <a:latin typeface="Source Sans Pro"/>
          <a:ea typeface="Roboto"/>
          <a:cs typeface="Roboto"/>
        </a:defRPr>
      </a:lvl2pPr>
      <a:lvl3pPr marL="1143000" marR="0" indent="-228600" algn="l" defTabSz="914400">
        <a:lnSpc>
          <a:spcPct val="90000"/>
        </a:lnSpc>
        <a:spcBef>
          <a:spcPts val="500"/>
        </a:spcBef>
        <a:spcAft>
          <a:spcPts val="0"/>
        </a:spcAft>
        <a:buClrTx/>
        <a:buSzTx/>
        <a:buFont typeface="Arial"/>
        <a:buChar char="•"/>
        <a:defRPr sz="2000" b="0" i="0" u="none" strike="noStrike" cap="none" spc="0">
          <a:solidFill>
            <a:schemeClr val="tx1"/>
          </a:solidFill>
          <a:latin typeface="Source Sans Pro"/>
          <a:ea typeface="Roboto"/>
          <a:cs typeface="Roboto"/>
        </a:defRPr>
      </a:lvl3pPr>
      <a:lvl4pPr marL="1600200" marR="0" indent="-228600" algn="l" defTabSz="914400">
        <a:lnSpc>
          <a:spcPct val="90000"/>
        </a:lnSpc>
        <a:spcBef>
          <a:spcPts val="500"/>
        </a:spcBef>
        <a:spcAft>
          <a:spcPts val="0"/>
        </a:spcAft>
        <a:buClrTx/>
        <a:buSzTx/>
        <a:buFont typeface="Arial"/>
        <a:buChar char="•"/>
        <a:defRPr sz="1800" b="0" i="0" u="none" strike="noStrike" cap="none" spc="0">
          <a:solidFill>
            <a:schemeClr val="tx1"/>
          </a:solidFill>
          <a:latin typeface="Source Sans Pro"/>
          <a:ea typeface="Roboto"/>
          <a:cs typeface="Roboto"/>
        </a:defRPr>
      </a:lvl4pPr>
      <a:lvl5pPr marL="2057400" marR="0" indent="-228600" algn="l" defTabSz="914400">
        <a:lnSpc>
          <a:spcPct val="90000"/>
        </a:lnSpc>
        <a:spcBef>
          <a:spcPts val="500"/>
        </a:spcBef>
        <a:spcAft>
          <a:spcPts val="0"/>
        </a:spcAft>
        <a:buClrTx/>
        <a:buSzTx/>
        <a:buFont typeface="Arial"/>
        <a:buChar char="•"/>
        <a:defRPr sz="1800" b="0" i="0" u="none" strike="noStrike" cap="none" spc="0">
          <a:solidFill>
            <a:schemeClr val="tx1"/>
          </a:solidFill>
          <a:latin typeface="Source Sans Pro"/>
          <a:ea typeface="Roboto"/>
          <a:cs typeface="Roboto"/>
        </a:defRPr>
      </a:lvl5pPr>
      <a:lvl6pPr marL="2514600" marR="0" indent="-228600" algn="l" defTabSz="914400">
        <a:lnSpc>
          <a:spcPct val="90000"/>
        </a:lnSpc>
        <a:spcBef>
          <a:spcPts val="500"/>
        </a:spcBef>
        <a:spcAft>
          <a:spcPts val="0"/>
        </a:spcAft>
        <a:buClrTx/>
        <a:buSzTx/>
        <a:buFont typeface="Arial"/>
        <a:buChar char="•"/>
        <a:defRPr sz="1800" b="0" i="0" u="none" strike="noStrike" cap="none" spc="0">
          <a:solidFill>
            <a:schemeClr val="tx1"/>
          </a:solidFill>
          <a:latin typeface="Calibri"/>
          <a:ea typeface="Arial"/>
          <a:cs typeface="Arial"/>
        </a:defRPr>
      </a:lvl6pPr>
      <a:lvl7pPr marL="2971800" marR="0" indent="-228600" algn="l" defTabSz="914400">
        <a:lnSpc>
          <a:spcPct val="90000"/>
        </a:lnSpc>
        <a:spcBef>
          <a:spcPts val="500"/>
        </a:spcBef>
        <a:spcAft>
          <a:spcPts val="0"/>
        </a:spcAft>
        <a:buClrTx/>
        <a:buSzTx/>
        <a:buFont typeface="Arial"/>
        <a:buChar char="•"/>
        <a:defRPr sz="1800" b="0" i="0" u="none" strike="noStrike" cap="none" spc="0">
          <a:solidFill>
            <a:schemeClr val="tx1"/>
          </a:solidFill>
          <a:latin typeface="Calibri"/>
          <a:ea typeface="Arial"/>
          <a:cs typeface="Arial"/>
        </a:defRPr>
      </a:lvl7pPr>
      <a:lvl8pPr marL="3429000" marR="0" indent="-228600" algn="l" defTabSz="914400">
        <a:lnSpc>
          <a:spcPct val="90000"/>
        </a:lnSpc>
        <a:spcBef>
          <a:spcPts val="500"/>
        </a:spcBef>
        <a:spcAft>
          <a:spcPts val="0"/>
        </a:spcAft>
        <a:buClrTx/>
        <a:buSzTx/>
        <a:buFont typeface="Arial"/>
        <a:buChar char="•"/>
        <a:defRPr sz="1800" b="0" i="0" u="none" strike="noStrike" cap="none" spc="0">
          <a:solidFill>
            <a:schemeClr val="tx1"/>
          </a:solidFill>
          <a:latin typeface="Calibri"/>
          <a:ea typeface="Arial"/>
          <a:cs typeface="Arial"/>
        </a:defRPr>
      </a:lvl8pPr>
      <a:lvl9pPr marL="3886200" marR="0" indent="-228600" algn="l" defTabSz="914400">
        <a:lnSpc>
          <a:spcPct val="90000"/>
        </a:lnSpc>
        <a:spcBef>
          <a:spcPts val="500"/>
        </a:spcBef>
        <a:spcAft>
          <a:spcPts val="0"/>
        </a:spcAft>
        <a:buClrTx/>
        <a:buSzTx/>
        <a:buFont typeface="Arial"/>
        <a:buChar char="•"/>
        <a:defRPr sz="1800" b="0" i="0" u="none" strike="noStrike" cap="none" spc="0">
          <a:solidFill>
            <a:schemeClr val="tx1"/>
          </a:solidFill>
          <a:latin typeface="Calibri"/>
          <a:ea typeface="Arial"/>
          <a:cs typeface="Arial"/>
        </a:defRPr>
      </a:lvl9pPr>
    </p:bodyStyle>
    <p:otherStyle>
      <a:lvl1pPr marL="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defRPr sz="1800" b="0" i="0" u="none" strike="noStrike" cap="none" spc="0">
          <a:solidFill>
            <a:schemeClr val="tx1"/>
          </a:solidFill>
          <a:latin typeface="Calibri"/>
          <a:ea typeface="Arial"/>
          <a:cs typeface="Arial"/>
        </a:defRPr>
      </a:lvl1pPr>
      <a:lvl2pPr marL="4572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defRPr sz="1800" b="0" i="0" u="none" strike="noStrike" cap="none" spc="0">
          <a:solidFill>
            <a:schemeClr val="tx1"/>
          </a:solidFill>
          <a:latin typeface="Calibri"/>
          <a:ea typeface="Arial"/>
          <a:cs typeface="Arial"/>
        </a:defRPr>
      </a:lvl2pPr>
      <a:lvl3pPr marL="9144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defRPr sz="1800" b="0" i="0" u="none" strike="noStrike" cap="none" spc="0">
          <a:solidFill>
            <a:schemeClr val="tx1"/>
          </a:solidFill>
          <a:latin typeface="Calibri"/>
          <a:ea typeface="Arial"/>
          <a:cs typeface="Arial"/>
        </a:defRPr>
      </a:lvl3pPr>
      <a:lvl4pPr marL="13716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defRPr sz="1800" b="0" i="0" u="none" strike="noStrike" cap="none" spc="0">
          <a:solidFill>
            <a:schemeClr val="tx1"/>
          </a:solidFill>
          <a:latin typeface="Calibri"/>
          <a:ea typeface="Arial"/>
          <a:cs typeface="Arial"/>
        </a:defRPr>
      </a:lvl4pPr>
      <a:lvl5pPr marL="18288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defRPr sz="1800" b="0" i="0" u="none" strike="noStrike" cap="none" spc="0">
          <a:solidFill>
            <a:schemeClr val="tx1"/>
          </a:solidFill>
          <a:latin typeface="Calibri"/>
          <a:ea typeface="Arial"/>
          <a:cs typeface="Arial"/>
        </a:defRPr>
      </a:lvl5pPr>
      <a:lvl6pPr marL="22860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defRPr sz="1800" b="0" i="0" u="none" strike="noStrike" cap="none" spc="0">
          <a:solidFill>
            <a:schemeClr val="tx1"/>
          </a:solidFill>
          <a:latin typeface="Calibri"/>
          <a:ea typeface="Arial"/>
          <a:cs typeface="Arial"/>
        </a:defRPr>
      </a:lvl6pPr>
      <a:lvl7pPr marL="27432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defRPr sz="1800" b="0" i="0" u="none" strike="noStrike" cap="none" spc="0">
          <a:solidFill>
            <a:schemeClr val="tx1"/>
          </a:solidFill>
          <a:latin typeface="Calibri"/>
          <a:ea typeface="Arial"/>
          <a:cs typeface="Arial"/>
        </a:defRPr>
      </a:lvl7pPr>
      <a:lvl8pPr marL="32004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defRPr sz="1800" b="0" i="0" u="none" strike="noStrike" cap="none" spc="0">
          <a:solidFill>
            <a:schemeClr val="tx1"/>
          </a:solidFill>
          <a:latin typeface="Calibri"/>
          <a:ea typeface="Arial"/>
          <a:cs typeface="Arial"/>
        </a:defRPr>
      </a:lvl8pPr>
      <a:lvl9pPr marL="36576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defRPr sz="1800" b="0" i="0" u="none" strike="noStrike" cap="none" spc="0">
          <a:solidFill>
            <a:schemeClr val="tx1"/>
          </a:solidFill>
          <a:latin typeface="Calibri"/>
          <a:ea typeface="Arial"/>
          <a:cs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gitlab.com/helmholtz-berlin/nexuscreator" TargetMode="External"/><Relationship Id="rId2" Type="http://schemas.openxmlformats.org/officeDocument/2006/relationships/hyperlink" Target="mailto:hector.perez_ponce@helmholtz-berlin.de" TargetMode="Externa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gitlab.com/helmholtz-berlin/nexuscreatorpy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hyperlink" Target="http://www.helmholtz-berlin.de/" TargetMode="Externa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8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gitlab.com/helmholtz-berlin/nexuscreator" TargetMode="External"/><Relationship Id="rId2" Type="http://schemas.openxmlformats.org/officeDocument/2006/relationships/hyperlink" Target="mailto:hector.perez_ponce@helmholtz-berlin.de" TargetMode="External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gitlab.com/helmholtz-berlin/nexuscreatorpy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20.jp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 noChangeArrowheads="1"/>
          </p:cNvSpPr>
          <p:nvPr>
            <p:ph type="ctrTitle"/>
          </p:nvPr>
        </p:nvSpPr>
        <p:spPr bwMode="auto">
          <a:xfrm>
            <a:off x="577849" y="2313305"/>
            <a:ext cx="10041890" cy="909320"/>
          </a:xfrm>
          <a:prstGeom prst="rect">
            <a:avLst/>
          </a:prstGeom>
          <a:noFill/>
        </p:spPr>
        <p:txBody>
          <a:bodyPr/>
          <a:lstStyle/>
          <a:p>
            <a:pPr>
              <a:defRPr cap="all"/>
            </a:pPr>
            <a:r>
              <a:t>TOWARDS FAIR DATA</a:t>
            </a:r>
          </a:p>
        </p:txBody>
      </p:sp>
      <p:sp>
        <p:nvSpPr>
          <p:cNvPr id="3" name="Untertitel 2"/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664210" y="4629150"/>
            <a:ext cx="7659370" cy="824230"/>
          </a:xfrm>
        </p:spPr>
        <p:txBody>
          <a:bodyPr/>
          <a:lstStyle/>
          <a:p>
            <a:pPr>
              <a:defRPr/>
            </a:pPr>
            <a:r>
              <a:rPr sz="2000" cap="none"/>
              <a:t>Hector Perez Ponce, Rolf Krahl, </a:t>
            </a:r>
            <a:r>
              <a:rPr lang="en-US" sz="2000" b="0" i="0" u="none" strike="noStrike" cap="none" spc="0">
                <a:solidFill>
                  <a:schemeClr val="bg1"/>
                </a:solidFill>
                <a:latin typeface="Source Sans Pro Light"/>
                <a:ea typeface="Roboto"/>
                <a:cs typeface="Roboto"/>
              </a:rPr>
              <a:t>Heike Görzig</a:t>
            </a:r>
            <a:endParaRPr sz="2000" cap="none"/>
          </a:p>
        </p:txBody>
      </p:sp>
      <p:sp>
        <p:nvSpPr>
          <p:cNvPr id="4" name="Textplatzhalter 3"/>
          <p:cNvSpPr>
            <a:spLocks noGrp="1" noChangeArrowheads="1"/>
          </p:cNvSpPr>
          <p:nvPr>
            <p:ph type="body" idx="1"/>
          </p:nvPr>
        </p:nvSpPr>
        <p:spPr bwMode="auto">
          <a:xfrm rot="21598889">
            <a:off x="645795" y="4161790"/>
            <a:ext cx="9997440" cy="346710"/>
          </a:xfrm>
        </p:spPr>
        <p:txBody>
          <a:bodyPr vert="horz" wrap="square" lIns="0" tIns="0" rIns="0" bIns="0" numCol="1" spcCol="215899" anchor="t">
            <a:prstTxWarp prst="textNoShape">
              <a:avLst/>
            </a:prstTxWarp>
          </a:bodyPr>
          <a:lstStyle>
            <a:lvl1pPr marL="0" indent="0">
              <a:buNone/>
              <a:defRPr sz="2400" cap="none">
                <a:solidFill>
                  <a:schemeClr val="accent4"/>
                </a:solidFill>
              </a:defRPr>
            </a:lvl1pPr>
            <a:lvl2pPr marL="457200" indent="0">
              <a:buNone/>
              <a:defRPr cap="none"/>
            </a:lvl2pPr>
            <a:lvl3pPr>
              <a:defRPr cap="none"/>
            </a:lvl3pPr>
            <a:lvl4pPr>
              <a:defRPr cap="none"/>
            </a:lvl4pPr>
            <a:lvl5pPr>
              <a:defRPr cap="none"/>
            </a:lvl5pPr>
            <a:lvl6pPr>
              <a:defRPr cap="none"/>
            </a:lvl6pPr>
            <a:lvl7pPr>
              <a:defRPr cap="none"/>
            </a:lvl7pPr>
            <a:lvl8pPr>
              <a:defRPr cap="none"/>
            </a:lvl8pPr>
            <a:lvl9pPr>
              <a:defRPr cap="none"/>
            </a:lvl9pPr>
          </a:lstStyle>
          <a:p>
            <a:pPr algn="ctr">
              <a:lnSpc>
                <a:spcPct val="80000"/>
              </a:lnSpc>
              <a:spcBef>
                <a:spcPts val="850"/>
              </a:spcBef>
              <a:defRPr sz="2050" cap="none"/>
            </a:pPr>
            <a:r>
              <a:t>Example: Beamline U-41 PEAXIS</a:t>
            </a:r>
          </a:p>
        </p:txBody>
      </p:sp>
      <p:sp>
        <p:nvSpPr>
          <p:cNvPr id="6" name="Textplatzhalter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73589" y="5102382"/>
            <a:ext cx="1308331" cy="701992"/>
          </a:xfrm>
        </p:spPr>
        <p:txBody>
          <a:bodyPr/>
          <a:lstStyle/>
          <a:p>
            <a:pPr algn="ctr">
              <a:defRPr/>
            </a:pPr>
            <a:r>
              <a:rPr sz="2000" b="1"/>
              <a:t>HUG</a:t>
            </a:r>
            <a:endParaRPr sz="2000"/>
          </a:p>
          <a:p>
            <a:pPr algn="ctr">
              <a:defRPr/>
            </a:pPr>
            <a:r>
              <a:rPr sz="2000"/>
              <a:t>20.09.2023</a:t>
            </a:r>
            <a:endParaRPr/>
          </a:p>
        </p:txBody>
      </p:sp>
      <p:sp>
        <p:nvSpPr>
          <p:cNvPr id="7" name="SlideTitle1"/>
          <p:cNvSpPr/>
          <p:nvPr/>
        </p:nvSpPr>
        <p:spPr bwMode="auto">
          <a:xfrm>
            <a:off x="585470" y="3220720"/>
            <a:ext cx="10034905" cy="47879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spcCol="215899" anchor="ctr"/>
          <a:lstStyle/>
          <a:p>
            <a:pPr algn="ctr">
              <a:lnSpc>
                <a:spcPct val="90000"/>
              </a:lnSpc>
              <a:defRPr sz="4800" b="1" cap="none">
                <a:solidFill>
                  <a:schemeClr val="bg1"/>
                </a:solidFill>
                <a:latin typeface="Source Sans Pro"/>
                <a:ea typeface="Source Sans Pro"/>
                <a:cs typeface="Source Sans Pro"/>
              </a:defRPr>
            </a:pPr>
            <a:r>
              <a:t>FAIR-tools: NexusCreator </a:t>
            </a:r>
          </a:p>
        </p:txBody>
      </p:sp>
      <p:sp>
        <p:nvSpPr>
          <p:cNvPr id="576892019" name="Textfeld 576892018"/>
          <p:cNvSpPr txBox="1"/>
          <p:nvPr/>
        </p:nvSpPr>
        <p:spPr bwMode="auto">
          <a:xfrm>
            <a:off x="7537007" y="6306015"/>
            <a:ext cx="4181496" cy="36611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>
              <a:defRPr/>
            </a:pPr>
            <a:r>
              <a:t>2023 European HDF5 User Group Meeting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852745E3-0983-D0C5-0978-F4A042C28738}"/>
              </a:ext>
            </a:extLst>
          </p:cNvPr>
          <p:cNvSpPr txBox="1"/>
          <p:nvPr/>
        </p:nvSpPr>
        <p:spPr bwMode="auto">
          <a:xfrm>
            <a:off x="645739" y="219666"/>
            <a:ext cx="7426237" cy="1501373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l">
              <a:defRPr/>
            </a:pPr>
            <a:r>
              <a:rPr b="1" dirty="0"/>
              <a:t>Contact:</a:t>
            </a:r>
            <a:r>
              <a:rPr dirty="0"/>
              <a:t>	Dr. Perez Ponce, Hector: </a:t>
            </a:r>
            <a:r>
              <a:rPr u="sng" dirty="0">
                <a:hlinkClick r:id="rId2" tooltip="mailto:hector.perez_ponce@helmholtz-berlin.de"/>
              </a:rPr>
              <a:t>hector.perez_ponce@helmholtz-berlin.de</a:t>
            </a:r>
            <a:endParaRPr dirty="0"/>
          </a:p>
          <a:p>
            <a:pPr algn="l">
              <a:defRPr/>
            </a:pPr>
            <a:r>
              <a:rPr dirty="0"/>
              <a:t>	Mrs. </a:t>
            </a:r>
            <a:r>
              <a:rPr dirty="0" err="1"/>
              <a:t>Görzig</a:t>
            </a:r>
            <a:r>
              <a:rPr dirty="0"/>
              <a:t>, Heike: </a:t>
            </a:r>
            <a:r>
              <a:rPr lang="en-US" sz="1800" b="0" i="0" u="sng" strike="noStrike" cap="none" spc="0" dirty="0">
                <a:solidFill>
                  <a:schemeClr val="tx1"/>
                </a:solidFill>
                <a:latin typeface="Calibri"/>
                <a:ea typeface="Arial"/>
                <a:cs typeface="Arial"/>
                <a:hlinkClick r:id="rId2" tooltip="mailto:hector.perez_ponce@helmholtz-berlin.de"/>
              </a:rPr>
              <a:t>heike.goerzig@helmholtz-berlin.de</a:t>
            </a:r>
            <a:endParaRPr dirty="0"/>
          </a:p>
          <a:p>
            <a:pPr algn="l">
              <a:defRPr/>
            </a:pPr>
            <a:r>
              <a:rPr b="1" dirty="0"/>
              <a:t>Gitlab:</a:t>
            </a:r>
            <a:r>
              <a:rPr lang="en-US" sz="1800" b="0" i="0" u="none" strike="noStrike" cap="none" spc="0" dirty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	(</a:t>
            </a:r>
            <a:r>
              <a:rPr lang="en-US" sz="1800" b="0" i="0" u="none" strike="noStrike" cap="none" spc="0" dirty="0" err="1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Javascript</a:t>
            </a:r>
            <a:r>
              <a:rPr lang="en-US" sz="1800" b="0" i="0" u="none" strike="noStrike" cap="none" spc="0" dirty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) </a:t>
            </a:r>
            <a:r>
              <a:rPr lang="en-US" sz="1800" b="0" i="0" u="sng" strike="noStrike" cap="none" spc="0" dirty="0">
                <a:solidFill>
                  <a:schemeClr val="tx1"/>
                </a:solidFill>
                <a:latin typeface="Calibri"/>
                <a:ea typeface="Calibri"/>
                <a:cs typeface="Calibri"/>
                <a:hlinkClick r:id="rId3" tooltip="https://gitlab.com/helmholtz-berlin/nexuscreator"/>
              </a:rPr>
              <a:t>https://gitlab.com/helmholtz-berlin/nexuscreator</a:t>
            </a:r>
            <a:endParaRPr dirty="0"/>
          </a:p>
          <a:p>
            <a:pPr algn="l">
              <a:defRPr/>
            </a:pPr>
            <a:r>
              <a:rPr dirty="0"/>
              <a:t>	(Python) </a:t>
            </a:r>
            <a:r>
              <a:rPr u="sng" dirty="0">
                <a:hlinkClick r:id="rId4" tooltip="https://gitlab.com/helmholtz-berlin/nexuscreatorpy"/>
              </a:rPr>
              <a:t>https://gitlab.com/helmholtz-berlin/nexuscreatorpy</a:t>
            </a:r>
            <a:endParaRPr dirty="0"/>
          </a:p>
          <a:p>
            <a:pPr algn="ctr">
              <a:defRPr/>
            </a:pPr>
            <a:r>
              <a:rPr dirty="0"/>
              <a:t>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311330605" name="Textplatzhalter 4"/>
          <p:cNvSpPr>
            <a:spLocks noGrp="1" noChangeArrowheads="1"/>
          </p:cNvSpPr>
          <p:nvPr>
            <p:ph idx="1"/>
          </p:nvPr>
        </p:nvSpPr>
        <p:spPr bwMode="auto">
          <a:xfrm>
            <a:off x="576579" y="5892799"/>
            <a:ext cx="11036299" cy="393698"/>
          </a:xfrm>
        </p:spPr>
        <p:txBody>
          <a:bodyPr vert="horz" wrap="square" lIns="0" tIns="0" rIns="0" bIns="0" numCol="1" spcCol="215898" anchor="t">
            <a:prstTxWarp prst="textNoShape">
              <a:avLst/>
            </a:prstTxWarp>
          </a:bodyPr>
          <a:lstStyle>
            <a:lvl1pPr marL="0" indent="0">
              <a:lnSpc>
                <a:spcPts val="2499"/>
              </a:lnSpc>
              <a:spcBef>
                <a:spcPts val="0"/>
              </a:spcBef>
              <a:buNone/>
              <a:defRPr sz="1600" cap="none"/>
            </a:lvl1pPr>
            <a:lvl2pPr marL="457200" indent="0">
              <a:buNone/>
              <a:defRPr cap="none"/>
            </a:lvl2pPr>
            <a:lvl3pPr>
              <a:defRPr cap="none"/>
            </a:lvl3pPr>
            <a:lvl4pPr>
              <a:defRPr cap="none"/>
            </a:lvl4pPr>
            <a:lvl5pPr>
              <a:defRPr cap="none"/>
            </a:lvl5pPr>
            <a:lvl6pPr>
              <a:defRPr cap="none"/>
            </a:lvl6pPr>
            <a:lvl7pPr>
              <a:defRPr cap="none"/>
            </a:lvl7pPr>
            <a:lvl8pPr>
              <a:defRPr cap="none"/>
            </a:lvl8pPr>
            <a:lvl9pPr>
              <a:defRPr cap="none"/>
            </a:lvl9pPr>
          </a:lstStyle>
          <a:p>
            <a:pPr>
              <a:defRPr/>
            </a:pPr>
            <a:r>
              <a:t>Programming possible in Python or Javascript (Coffeescript).</a:t>
            </a:r>
          </a:p>
        </p:txBody>
      </p:sp>
      <p:pic>
        <p:nvPicPr>
          <p:cNvPr id="1095533502" name="Grafik 1095533501"/>
          <p:cNvPicPr>
            <a:picLocks noChangeAspect="1"/>
          </p:cNvPicPr>
          <p:nvPr/>
        </p:nvPicPr>
        <p:blipFill>
          <a:blip r:embed="rId2"/>
          <a:srcRect/>
          <a:stretch/>
        </p:blipFill>
        <p:spPr bwMode="auto">
          <a:xfrm>
            <a:off x="198772" y="739929"/>
            <a:ext cx="11791915" cy="4984465"/>
          </a:xfrm>
          <a:prstGeom prst="rect">
            <a:avLst/>
          </a:prstGeom>
        </p:spPr>
      </p:pic>
      <p:pic>
        <p:nvPicPr>
          <p:cNvPr id="661986644" name="Grafik 661986643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3297294" y="2481262"/>
            <a:ext cx="4619623" cy="1895473"/>
          </a:xfrm>
          <a:prstGeom prst="rect">
            <a:avLst/>
          </a:prstGeom>
          <a:ln w="19049">
            <a:solidFill>
              <a:srgbClr val="7030A0"/>
            </a:solidFill>
            <a:prstDash val="solid"/>
          </a:ln>
        </p:spPr>
      </p:pic>
      <p:sp>
        <p:nvSpPr>
          <p:cNvPr id="204421187" name="Textfeld 204421186"/>
          <p:cNvSpPr txBox="1"/>
          <p:nvPr/>
        </p:nvSpPr>
        <p:spPr bwMode="auto">
          <a:xfrm>
            <a:off x="3357235" y="5328965"/>
            <a:ext cx="1642608" cy="366119"/>
          </a:xfrm>
          <a:prstGeom prst="rect">
            <a:avLst/>
          </a:prstGeom>
          <a:noFill/>
          <a:ln w="19049">
            <a:solidFill>
              <a:schemeClr val="accent3">
                <a:lumMod val="74901"/>
              </a:schemeClr>
            </a:solidFill>
            <a:prstDash val="solid"/>
          </a:ln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ctr">
              <a:defRPr/>
            </a:pPr>
            <a:r>
              <a:rPr b="1">
                <a:solidFill>
                  <a:srgbClr val="FFC000"/>
                </a:solidFill>
              </a:rPr>
              <a:t>H5Py - Python</a:t>
            </a:r>
            <a:endParaRPr b="1"/>
          </a:p>
        </p:txBody>
      </p:sp>
      <p:sp>
        <p:nvSpPr>
          <p:cNvPr id="1114076218" name="Textfeld 1114076217"/>
          <p:cNvSpPr txBox="1"/>
          <p:nvPr/>
        </p:nvSpPr>
        <p:spPr bwMode="auto">
          <a:xfrm>
            <a:off x="8541009" y="5328964"/>
            <a:ext cx="3406315" cy="366119"/>
          </a:xfrm>
          <a:prstGeom prst="rect">
            <a:avLst/>
          </a:prstGeom>
          <a:noFill/>
          <a:ln w="19049">
            <a:solidFill>
              <a:schemeClr val="accent3">
                <a:lumMod val="74901"/>
              </a:schemeClr>
            </a:solidFill>
            <a:prstDash val="solid"/>
          </a:ln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ctr">
              <a:defRPr/>
            </a:pPr>
            <a:r>
              <a:rPr b="1">
                <a:solidFill>
                  <a:srgbClr val="FFC000"/>
                </a:solidFill>
              </a:rPr>
              <a:t>H5wasm - Coffeescript/Javascript</a:t>
            </a:r>
            <a:endParaRPr/>
          </a:p>
        </p:txBody>
      </p:sp>
      <p:sp>
        <p:nvSpPr>
          <p:cNvPr id="1824760615" name="Fußzeilenplatzhalter 4"/>
          <p:cNvSpPr txBox="1">
            <a:spLocks noGrp="1" noChangeArrowheads="1"/>
          </p:cNvSpPr>
          <p:nvPr>
            <p:ph type="ftr" sz="quarter" idx="11"/>
          </p:nvPr>
        </p:nvSpPr>
        <p:spPr bwMode="auto">
          <a:xfrm>
            <a:off x="501012" y="6393812"/>
            <a:ext cx="4372915" cy="365122"/>
          </a:xfrm>
          <a:prstGeom prst="rect">
            <a:avLst/>
          </a:prstGeom>
        </p:spPr>
        <p:txBody>
          <a:bodyPr/>
          <a:lstStyle>
            <a:lvl1pPr algn="l">
              <a:defRPr sz="1200" b="0" i="0" cap="none">
                <a:solidFill>
                  <a:schemeClr val="tx2"/>
                </a:solidFill>
                <a:latin typeface="Source Sans Pro"/>
                <a:ea typeface="Arial"/>
                <a:cs typeface="Arial"/>
              </a:defRPr>
            </a:lvl1pPr>
            <a:lvl2pPr>
              <a:defRPr cap="none"/>
            </a:lvl2pPr>
            <a:lvl3pPr>
              <a:defRPr cap="none"/>
            </a:lvl3pPr>
            <a:lvl4pPr>
              <a:defRPr cap="none"/>
            </a:lvl4pPr>
            <a:lvl5pPr>
              <a:defRPr cap="none"/>
            </a:lvl5pPr>
            <a:lvl6pPr>
              <a:defRPr cap="none"/>
            </a:lvl6pPr>
            <a:lvl7pPr>
              <a:defRPr cap="none"/>
            </a:lvl7pPr>
            <a:lvl8pPr>
              <a:defRPr cap="none"/>
            </a:lvl8pPr>
            <a:lvl9pPr>
              <a:defRPr cap="none"/>
            </a:lvl9pPr>
          </a:lstStyle>
          <a:p>
            <a:pPr>
              <a:defRPr/>
            </a:pPr>
            <a:r>
              <a:t>Towards FAIR data @ BESSY II - Dr. Perez Ponce, Hector</a:t>
            </a:r>
          </a:p>
        </p:txBody>
      </p:sp>
      <p:sp>
        <p:nvSpPr>
          <p:cNvPr id="1648926791" name="Rectangle1"/>
          <p:cNvSpPr/>
          <p:nvPr/>
        </p:nvSpPr>
        <p:spPr bwMode="auto">
          <a:xfrm>
            <a:off x="659763" y="13722"/>
            <a:ext cx="11036296" cy="726206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spcCol="215895" anchor="ctr"/>
          <a:lstStyle/>
          <a:p>
            <a:pPr algn="ctr">
              <a:lnSpc>
                <a:spcPct val="90000"/>
              </a:lnSpc>
              <a:defRPr sz="3600" b="1" cap="none">
                <a:solidFill>
                  <a:schemeClr val="tx2"/>
                </a:solidFill>
                <a:latin typeface="Source Sans Pro"/>
                <a:ea typeface="Roboto"/>
                <a:cs typeface="Roboto"/>
              </a:defRPr>
            </a:pPr>
            <a:r>
              <a:t>Alternative to H5Py, H5wasm.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421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4421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4076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14076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1986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619866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389867602" name="Imagen 3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2799612" y="881106"/>
            <a:ext cx="4157220" cy="454214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44596644" name="Marcador de contenido 5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5734490" y="1960607"/>
            <a:ext cx="6525544" cy="4433206"/>
          </a:xfrm>
          <a:prstGeom prst="rect">
            <a:avLst/>
          </a:prstGeom>
        </p:spPr>
      </p:pic>
      <p:sp>
        <p:nvSpPr>
          <p:cNvPr id="580142483" name="CuadroTexto 4"/>
          <p:cNvSpPr txBox="1"/>
          <p:nvPr/>
        </p:nvSpPr>
        <p:spPr bwMode="auto">
          <a:xfrm>
            <a:off x="7033622" y="813069"/>
            <a:ext cx="3421998" cy="640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b="1"/>
              <a:t>Input:</a:t>
            </a:r>
            <a:r>
              <a:rPr lang="en-GB"/>
              <a:t> </a:t>
            </a:r>
          </a:p>
          <a:p>
            <a:pPr>
              <a:defRPr/>
            </a:pPr>
            <a:r>
              <a:rPr lang="en-GB"/>
              <a:t>XML Application Definition</a:t>
            </a:r>
            <a:endParaRPr/>
          </a:p>
        </p:txBody>
      </p:sp>
      <p:sp>
        <p:nvSpPr>
          <p:cNvPr id="413456139" name="CuadroTexto 4"/>
          <p:cNvSpPr txBox="1"/>
          <p:nvPr/>
        </p:nvSpPr>
        <p:spPr bwMode="auto">
          <a:xfrm>
            <a:off x="9703285" y="1453510"/>
            <a:ext cx="2454685" cy="640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b="1"/>
              <a:t>Output:</a:t>
            </a:r>
            <a:r>
              <a:rPr lang="en-GB"/>
              <a:t> </a:t>
            </a:r>
          </a:p>
          <a:p>
            <a:pPr>
              <a:defRPr/>
            </a:pPr>
            <a:r>
              <a:rPr lang="en-GB"/>
              <a:t>Python script</a:t>
            </a:r>
            <a:r>
              <a:t> &amp; HDF5</a:t>
            </a:r>
          </a:p>
        </p:txBody>
      </p:sp>
      <p:sp>
        <p:nvSpPr>
          <p:cNvPr id="1889615114" name="Fußzeilenplatzhalter 4"/>
          <p:cNvSpPr txBox="1">
            <a:spLocks noGrp="1" noChangeArrowheads="1"/>
          </p:cNvSpPr>
          <p:nvPr>
            <p:ph type="ftr" sz="quarter" idx="11"/>
          </p:nvPr>
        </p:nvSpPr>
        <p:spPr bwMode="auto">
          <a:xfrm>
            <a:off x="501012" y="6393812"/>
            <a:ext cx="4474968" cy="365122"/>
          </a:xfrm>
          <a:prstGeom prst="rect">
            <a:avLst/>
          </a:prstGeom>
        </p:spPr>
        <p:txBody>
          <a:bodyPr/>
          <a:lstStyle>
            <a:lvl1pPr algn="l">
              <a:defRPr sz="1200" b="0" i="0" cap="none">
                <a:solidFill>
                  <a:schemeClr val="tx2"/>
                </a:solidFill>
                <a:latin typeface="Source Sans Pro"/>
                <a:ea typeface="Arial"/>
                <a:cs typeface="Arial"/>
              </a:defRPr>
            </a:lvl1pPr>
            <a:lvl2pPr>
              <a:defRPr cap="none"/>
            </a:lvl2pPr>
            <a:lvl3pPr>
              <a:defRPr cap="none"/>
            </a:lvl3pPr>
            <a:lvl4pPr>
              <a:defRPr cap="none"/>
            </a:lvl4pPr>
            <a:lvl5pPr>
              <a:defRPr cap="none"/>
            </a:lvl5pPr>
            <a:lvl6pPr>
              <a:defRPr cap="none"/>
            </a:lvl6pPr>
            <a:lvl7pPr>
              <a:defRPr cap="none"/>
            </a:lvl7pPr>
            <a:lvl8pPr>
              <a:defRPr cap="none"/>
            </a:lvl8pPr>
            <a:lvl9pPr>
              <a:defRPr cap="none"/>
            </a:lvl9pPr>
          </a:lstStyle>
          <a:p>
            <a:pPr>
              <a:defRPr/>
            </a:pPr>
            <a:r>
              <a:t>Towards FAIR data @ BESSY II - Dr. Perez Ponce, Hector</a:t>
            </a:r>
          </a:p>
        </p:txBody>
      </p:sp>
      <p:sp>
        <p:nvSpPr>
          <p:cNvPr id="921825492" name="Rectangle1"/>
          <p:cNvSpPr/>
          <p:nvPr/>
        </p:nvSpPr>
        <p:spPr bwMode="auto">
          <a:xfrm>
            <a:off x="2611233" y="66305"/>
            <a:ext cx="9546736" cy="69199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spcCol="215896" anchor="ctr"/>
          <a:lstStyle/>
          <a:p>
            <a:pPr algn="ctr">
              <a:lnSpc>
                <a:spcPct val="90000"/>
              </a:lnSpc>
              <a:defRPr sz="3600" b="1" cap="none">
                <a:solidFill>
                  <a:schemeClr val="tx2"/>
                </a:solidFill>
                <a:latin typeface="Source Sans Pro"/>
                <a:ea typeface="Roboto"/>
                <a:cs typeface="Roboto"/>
              </a:defRPr>
            </a:pPr>
            <a:r>
              <a:t>Existing tools to create NeXus files </a:t>
            </a:r>
          </a:p>
        </p:txBody>
      </p:sp>
      <p:pic>
        <p:nvPicPr>
          <p:cNvPr id="1551140888" name="Grafik 1551140887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75703" y="209681"/>
            <a:ext cx="2382708" cy="6184130"/>
          </a:xfrm>
          <a:prstGeom prst="rect">
            <a:avLst/>
          </a:prstGeom>
        </p:spPr>
      </p:pic>
      <p:sp>
        <p:nvSpPr>
          <p:cNvPr id="2040821157" name="Rechteck 2040821156"/>
          <p:cNvSpPr/>
          <p:nvPr/>
        </p:nvSpPr>
        <p:spPr bwMode="auto">
          <a:xfrm>
            <a:off x="6317307" y="2769576"/>
            <a:ext cx="1067293" cy="468923"/>
          </a:xfrm>
          <a:prstGeom prst="rect">
            <a:avLst/>
          </a:prstGeom>
          <a:ln w="19049">
            <a:solidFill>
              <a:schemeClr val="accent3">
                <a:lumMod val="74901"/>
              </a:schemeClr>
            </a:solidFill>
            <a:prstDash val="solid"/>
          </a:ln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0821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40821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8619407" name="Picture 7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254144" y="187790"/>
            <a:ext cx="5250033" cy="6112645"/>
          </a:xfrm>
          <a:prstGeom prst="rect">
            <a:avLst/>
          </a:prstGeom>
        </p:spPr>
      </p:pic>
      <p:pic>
        <p:nvPicPr>
          <p:cNvPr id="415513799" name="Imagen 3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6038849" y="1008442"/>
            <a:ext cx="3750127" cy="409736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79459252" name="Imagen 2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8333011" y="3701493"/>
            <a:ext cx="3625624" cy="264528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961060533" name="CuadroTexto 4"/>
          <p:cNvSpPr txBox="1"/>
          <p:nvPr/>
        </p:nvSpPr>
        <p:spPr bwMode="auto">
          <a:xfrm>
            <a:off x="9884225" y="956959"/>
            <a:ext cx="1992193" cy="1189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b="1"/>
              <a:t>Output: </a:t>
            </a:r>
            <a:endParaRPr lang="en-GB"/>
          </a:p>
          <a:p>
            <a:pPr>
              <a:defRPr/>
            </a:pPr>
            <a:r>
              <a:rPr lang="en-GB"/>
              <a:t>XML Application Definition -&gt; NeXus file</a:t>
            </a:r>
            <a:endParaRPr/>
          </a:p>
        </p:txBody>
      </p:sp>
      <p:sp>
        <p:nvSpPr>
          <p:cNvPr id="317052745" name="CuadroTexto 5"/>
          <p:cNvSpPr txBox="1"/>
          <p:nvPr/>
        </p:nvSpPr>
        <p:spPr bwMode="auto">
          <a:xfrm>
            <a:off x="9884224" y="2786733"/>
            <a:ext cx="2125875" cy="914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b="1"/>
              <a:t>Input:</a:t>
            </a:r>
            <a:r>
              <a:rPr lang="en-GB"/>
              <a:t> </a:t>
            </a:r>
          </a:p>
          <a:p>
            <a:pPr>
              <a:defRPr/>
            </a:pPr>
            <a:r>
              <a:rPr lang="en-GB"/>
              <a:t>YAML Application Definition</a:t>
            </a:r>
            <a:endParaRPr/>
          </a:p>
        </p:txBody>
      </p:sp>
      <p:sp>
        <p:nvSpPr>
          <p:cNvPr id="1386907093" name="Title 1"/>
          <p:cNvSpPr txBox="1"/>
          <p:nvPr/>
        </p:nvSpPr>
        <p:spPr bwMode="auto">
          <a:xfrm>
            <a:off x="6787865" y="24788"/>
            <a:ext cx="4927882" cy="820613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>
              <a:spcBef>
                <a:spcPts val="0"/>
              </a:spcBef>
              <a:buNone/>
              <a:defRPr sz="4000" cap="none">
                <a:ln w="3175" cmpd="sng">
                  <a:noFill/>
                </a:ln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>
              <a:defRPr/>
            </a:pPr>
            <a:r>
              <a:rPr sz="3200" b="1"/>
              <a:t>NOMAD-Parser NeXus</a:t>
            </a:r>
            <a:endParaRPr/>
          </a:p>
        </p:txBody>
      </p:sp>
      <p:sp>
        <p:nvSpPr>
          <p:cNvPr id="1261355025" name="Fußzeilenplatzhalter 4"/>
          <p:cNvSpPr txBox="1">
            <a:spLocks noGrp="1" noChangeArrowheads="1"/>
          </p:cNvSpPr>
          <p:nvPr>
            <p:ph type="ftr" sz="quarter" idx="11"/>
          </p:nvPr>
        </p:nvSpPr>
        <p:spPr bwMode="auto">
          <a:xfrm>
            <a:off x="501012" y="6393812"/>
            <a:ext cx="4304879" cy="365122"/>
          </a:xfrm>
          <a:prstGeom prst="rect">
            <a:avLst/>
          </a:prstGeom>
        </p:spPr>
        <p:txBody>
          <a:bodyPr/>
          <a:lstStyle>
            <a:lvl1pPr algn="l">
              <a:defRPr sz="1200" b="0" i="0" cap="none">
                <a:solidFill>
                  <a:schemeClr val="tx2"/>
                </a:solidFill>
                <a:latin typeface="Source Sans Pro"/>
                <a:ea typeface="Arial"/>
                <a:cs typeface="Arial"/>
              </a:defRPr>
            </a:lvl1pPr>
            <a:lvl2pPr>
              <a:defRPr cap="none"/>
            </a:lvl2pPr>
            <a:lvl3pPr>
              <a:defRPr cap="none"/>
            </a:lvl3pPr>
            <a:lvl4pPr>
              <a:defRPr cap="none"/>
            </a:lvl4pPr>
            <a:lvl5pPr>
              <a:defRPr cap="none"/>
            </a:lvl5pPr>
            <a:lvl6pPr>
              <a:defRPr cap="none"/>
            </a:lvl6pPr>
            <a:lvl7pPr>
              <a:defRPr cap="none"/>
            </a:lvl7pPr>
            <a:lvl8pPr>
              <a:defRPr cap="none"/>
            </a:lvl8pPr>
            <a:lvl9pPr>
              <a:defRPr cap="none"/>
            </a:lvl9pPr>
          </a:lstStyle>
          <a:p>
            <a:pPr>
              <a:defRPr/>
            </a:pPr>
            <a:r>
              <a:t>Towards FAIR data @ BESSY II - Dr. Perez Ponce, Hector</a:t>
            </a:r>
          </a:p>
        </p:txBody>
      </p:sp>
      <p:sp>
        <p:nvSpPr>
          <p:cNvPr id="615156237" name="Rechteck 615156236"/>
          <p:cNvSpPr/>
          <p:nvPr/>
        </p:nvSpPr>
        <p:spPr bwMode="auto">
          <a:xfrm>
            <a:off x="2691990" y="3939464"/>
            <a:ext cx="2755776" cy="1701549"/>
          </a:xfrm>
          <a:prstGeom prst="rect">
            <a:avLst/>
          </a:prstGeom>
          <a:ln w="19049">
            <a:solidFill>
              <a:schemeClr val="accent3">
                <a:lumMod val="74901"/>
              </a:schemeClr>
            </a:solidFill>
            <a:prstDash val="solid"/>
          </a:ln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56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15156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5750146" name="Picture 2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270252" y="231138"/>
            <a:ext cx="4055860" cy="6074399"/>
          </a:xfrm>
          <a:prstGeom prst="rect">
            <a:avLst/>
          </a:prstGeom>
        </p:spPr>
      </p:pic>
      <p:sp>
        <p:nvSpPr>
          <p:cNvPr id="1784346960" name="Título 1"/>
          <p:cNvSpPr txBox="1"/>
          <p:nvPr/>
        </p:nvSpPr>
        <p:spPr bwMode="auto">
          <a:xfrm>
            <a:off x="8511748" y="209969"/>
            <a:ext cx="3549119" cy="607481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>
              <a:spcBef>
                <a:spcPts val="0"/>
              </a:spcBef>
              <a:buNone/>
              <a:defRPr sz="4000" cap="none">
                <a:ln w="3175" cmpd="sng">
                  <a:noFill/>
                </a:ln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>
              <a:defRPr/>
            </a:pPr>
            <a:r>
              <a:rPr lang="en-GB" sz="3200" b="1"/>
              <a:t>Kafka</a:t>
            </a:r>
            <a:r>
              <a:rPr lang="fr-FR" sz="3200" b="1"/>
              <a:t>-to-NeXus</a:t>
            </a:r>
            <a:endParaRPr sz="3200" b="1"/>
          </a:p>
        </p:txBody>
      </p:sp>
      <p:pic>
        <p:nvPicPr>
          <p:cNvPr id="1635543451" name="Imagen 5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4812436" y="231138"/>
            <a:ext cx="3434499" cy="60744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714451357" name="Imagen 9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8861943" y="1461116"/>
            <a:ext cx="2849453" cy="48253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58119742" name="Fußzeilenplatzhalter 4"/>
          <p:cNvSpPr txBox="1">
            <a:spLocks noGrp="1" noChangeArrowheads="1"/>
          </p:cNvSpPr>
          <p:nvPr>
            <p:ph type="ftr" sz="quarter" idx="11"/>
          </p:nvPr>
        </p:nvSpPr>
        <p:spPr bwMode="auto">
          <a:xfrm>
            <a:off x="501012" y="6393812"/>
            <a:ext cx="4311423" cy="365122"/>
          </a:xfrm>
          <a:prstGeom prst="rect">
            <a:avLst/>
          </a:prstGeom>
        </p:spPr>
        <p:txBody>
          <a:bodyPr/>
          <a:lstStyle>
            <a:lvl1pPr algn="l">
              <a:defRPr sz="1200" b="0" i="0" cap="none">
                <a:solidFill>
                  <a:schemeClr val="tx2"/>
                </a:solidFill>
                <a:latin typeface="Source Sans Pro"/>
                <a:ea typeface="Arial"/>
                <a:cs typeface="Arial"/>
              </a:defRPr>
            </a:lvl1pPr>
            <a:lvl2pPr>
              <a:defRPr cap="none"/>
            </a:lvl2pPr>
            <a:lvl3pPr>
              <a:defRPr cap="none"/>
            </a:lvl3pPr>
            <a:lvl4pPr>
              <a:defRPr cap="none"/>
            </a:lvl4pPr>
            <a:lvl5pPr>
              <a:defRPr cap="none"/>
            </a:lvl5pPr>
            <a:lvl6pPr>
              <a:defRPr cap="none"/>
            </a:lvl6pPr>
            <a:lvl7pPr>
              <a:defRPr cap="none"/>
            </a:lvl7pPr>
            <a:lvl8pPr>
              <a:defRPr cap="none"/>
            </a:lvl8pPr>
            <a:lvl9pPr>
              <a:defRPr cap="none"/>
            </a:lvl9pPr>
          </a:lstStyle>
          <a:p>
            <a:pPr>
              <a:defRPr/>
            </a:pPr>
            <a:r>
              <a:t>Towards FAIR data @ BESSY II - Dr. Perez Ponce, Hector</a:t>
            </a:r>
          </a:p>
        </p:txBody>
      </p:sp>
      <p:sp>
        <p:nvSpPr>
          <p:cNvPr id="306448491" name="CuadroTexto 4"/>
          <p:cNvSpPr txBox="1"/>
          <p:nvPr/>
        </p:nvSpPr>
        <p:spPr bwMode="auto">
          <a:xfrm>
            <a:off x="8802353" y="1094996"/>
            <a:ext cx="2967911" cy="3661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b="1"/>
              <a:t>Output: </a:t>
            </a:r>
            <a:r>
              <a:rPr lang="en-GB"/>
              <a:t>JSON -&gt; Nexus file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9386282" name="Marcador de texto 3"/>
          <p:cNvSpPr>
            <a:spLocks noGrp="1"/>
          </p:cNvSpPr>
          <p:nvPr/>
        </p:nvSpPr>
        <p:spPr bwMode="auto">
          <a:xfrm>
            <a:off x="5653395" y="1373622"/>
            <a:ext cx="5259685" cy="523454"/>
          </a:xfrm>
        </p:spPr>
        <p:txBody>
          <a:bodyPr vert="horz" wrap="square" lIns="91440" tIns="45720" rIns="91440" bIns="45720" numCol="1" spcCol="215896" anchor="t">
            <a:prstTxWarp prst="textNoShape">
              <a:avLst/>
            </a:prstTxWarp>
            <a:normAutofit/>
          </a:bodyPr>
          <a:lstStyle>
            <a:lvl1pPr marL="228600" marR="0" indent="-228600" algn="l" defTabSz="914400">
              <a:lnSpc>
                <a:spcPct val="90000"/>
              </a:lnSpc>
              <a:spcBef>
                <a:spcPts val="999"/>
              </a:spcBef>
              <a:spcAft>
                <a:spcPts val="0"/>
              </a:spcAft>
              <a:buClrTx/>
              <a:buSzTx/>
              <a:buFont typeface="Arial"/>
              <a:buChar char="•"/>
              <a:defRPr sz="2800" b="0" i="0" u="none" strike="noStrike" cap="none" spc="0">
                <a:solidFill>
                  <a:schemeClr val="tx1"/>
                </a:solidFill>
                <a:latin typeface="Source Sans Pro"/>
                <a:ea typeface="Roboto"/>
                <a:cs typeface="Roboto"/>
              </a:defRPr>
            </a:lvl1pPr>
            <a:lvl2pPr marL="685800" marR="0" indent="-228600" algn="l" defTabSz="91440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Tx/>
              <a:buSzTx/>
              <a:buFont typeface="Arial"/>
              <a:buChar char="•"/>
              <a:defRPr sz="2400" b="0" i="0" u="none" strike="noStrike" cap="none" spc="0">
                <a:solidFill>
                  <a:schemeClr val="tx1"/>
                </a:solidFill>
                <a:latin typeface="Source Sans Pro"/>
                <a:ea typeface="Roboto"/>
                <a:cs typeface="Roboto"/>
              </a:defRPr>
            </a:lvl2pPr>
            <a:lvl3pPr marL="1143000" marR="0" indent="-228600" algn="l" defTabSz="91440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Tx/>
              <a:buSzTx/>
              <a:buFont typeface="Arial"/>
              <a:buChar char="•"/>
              <a:defRPr sz="2000" b="0" i="0" u="none" strike="noStrike" cap="none" spc="0">
                <a:solidFill>
                  <a:schemeClr val="tx1"/>
                </a:solidFill>
                <a:latin typeface="Source Sans Pro"/>
                <a:ea typeface="Roboto"/>
                <a:cs typeface="Roboto"/>
              </a:defRPr>
            </a:lvl3pPr>
            <a:lvl4pPr marL="1600200" marR="0" indent="-228600" algn="l" defTabSz="91440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Tx/>
              <a:buSzTx/>
              <a:buFont typeface="Arial"/>
              <a:buChar char="•"/>
              <a:defRPr sz="1800" b="0" i="0" u="none" strike="noStrike" cap="none" spc="0">
                <a:solidFill>
                  <a:schemeClr val="tx1"/>
                </a:solidFill>
                <a:latin typeface="Source Sans Pro"/>
                <a:ea typeface="Roboto"/>
                <a:cs typeface="Roboto"/>
              </a:defRPr>
            </a:lvl4pPr>
            <a:lvl5pPr marL="2057400" marR="0" indent="-228600" algn="l" defTabSz="91440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Tx/>
              <a:buSzTx/>
              <a:buFont typeface="Arial"/>
              <a:buChar char="•"/>
              <a:defRPr sz="1800" b="0" i="0" u="none" strike="noStrike" cap="none" spc="0">
                <a:solidFill>
                  <a:schemeClr val="tx1"/>
                </a:solidFill>
                <a:latin typeface="Source Sans Pro"/>
                <a:ea typeface="Roboto"/>
                <a:cs typeface="Roboto"/>
              </a:defRPr>
            </a:lvl5pPr>
            <a:lvl6pPr marL="2514599" marR="0" indent="-228600" algn="l" defTabSz="91440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Tx/>
              <a:buSzTx/>
              <a:buFont typeface="Arial"/>
              <a:buChar char="•"/>
              <a:defRPr sz="1800" b="0" i="0" u="none" strike="noStrike" cap="none" spc="0">
                <a:solidFill>
                  <a:schemeClr val="tx1"/>
                </a:solidFill>
                <a:latin typeface="Calibri"/>
                <a:ea typeface="Arial"/>
                <a:cs typeface="Arial"/>
              </a:defRPr>
            </a:lvl6pPr>
            <a:lvl7pPr marL="2971800" marR="0" indent="-228600" algn="l" defTabSz="91440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Tx/>
              <a:buSzTx/>
              <a:buFont typeface="Arial"/>
              <a:buChar char="•"/>
              <a:defRPr sz="1800" b="0" i="0" u="none" strike="noStrike" cap="none" spc="0">
                <a:solidFill>
                  <a:schemeClr val="tx1"/>
                </a:solidFill>
                <a:latin typeface="Calibri"/>
                <a:ea typeface="Arial"/>
                <a:cs typeface="Arial"/>
              </a:defRPr>
            </a:lvl7pPr>
            <a:lvl8pPr marL="3429000" marR="0" indent="-228600" algn="l" defTabSz="91440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Tx/>
              <a:buSzTx/>
              <a:buFont typeface="Arial"/>
              <a:buChar char="•"/>
              <a:defRPr sz="1800" b="0" i="0" u="none" strike="noStrike" cap="none" spc="0">
                <a:solidFill>
                  <a:schemeClr val="tx1"/>
                </a:solidFill>
                <a:latin typeface="Calibri"/>
                <a:ea typeface="Arial"/>
                <a:cs typeface="Arial"/>
              </a:defRPr>
            </a:lvl8pPr>
            <a:lvl9pPr marL="3886200" marR="0" indent="-228600" algn="l" defTabSz="91440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Tx/>
              <a:buSzTx/>
              <a:buFont typeface="Arial"/>
              <a:buChar char="•"/>
              <a:defRPr sz="1800" b="0" i="0" u="none" strike="noStrike" cap="none" spc="0">
                <a:solidFill>
                  <a:schemeClr val="tx1"/>
                </a:solidFill>
                <a:latin typeface="Calibri"/>
                <a:ea typeface="Arial"/>
                <a:cs typeface="Arial"/>
              </a:defRPr>
            </a:lvl9pPr>
          </a:lstStyle>
          <a:p>
            <a:pPr algn="l">
              <a:defRPr/>
            </a:pPr>
            <a:r>
              <a:rPr lang="fr-FR" sz="2000"/>
              <a:t>It converts a Python dictionary into NeXus.</a:t>
            </a:r>
            <a:endParaRPr/>
          </a:p>
        </p:txBody>
      </p:sp>
      <p:pic>
        <p:nvPicPr>
          <p:cNvPr id="1575986453" name="Content Placeholder 8"/>
          <p:cNvPicPr>
            <a:picLocks noGrp="1" noChangeAspect="1"/>
          </p:cNvPicPr>
          <p:nvPr/>
        </p:nvPicPr>
        <p:blipFill>
          <a:blip r:embed="rId2"/>
          <a:stretch/>
        </p:blipFill>
        <p:spPr bwMode="auto">
          <a:xfrm>
            <a:off x="576578" y="1996728"/>
            <a:ext cx="3428565" cy="3759734"/>
          </a:xfrm>
          <a:prstGeom prst="rect">
            <a:avLst/>
          </a:prstGeom>
        </p:spPr>
      </p:pic>
      <p:pic>
        <p:nvPicPr>
          <p:cNvPr id="1178130821" name="Marcador de contenido 5"/>
          <p:cNvPicPr>
            <a:picLocks noGrp="1" noChangeAspect="1"/>
          </p:cNvPicPr>
          <p:nvPr/>
        </p:nvPicPr>
        <p:blipFill>
          <a:blip r:embed="rId3"/>
          <a:stretch/>
        </p:blipFill>
        <p:spPr bwMode="auto">
          <a:xfrm>
            <a:off x="5715578" y="2023167"/>
            <a:ext cx="4365222" cy="37332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82360872" name="Fußzeilenplatzhalter 4"/>
          <p:cNvSpPr txBox="1">
            <a:spLocks noGrp="1" noChangeArrowheads="1"/>
          </p:cNvSpPr>
          <p:nvPr>
            <p:ph type="ftr" sz="quarter" idx="11"/>
          </p:nvPr>
        </p:nvSpPr>
        <p:spPr bwMode="auto">
          <a:xfrm>
            <a:off x="501012" y="6393812"/>
            <a:ext cx="4398428" cy="365122"/>
          </a:xfrm>
          <a:prstGeom prst="rect">
            <a:avLst/>
          </a:prstGeom>
        </p:spPr>
        <p:txBody>
          <a:bodyPr/>
          <a:lstStyle>
            <a:lvl1pPr algn="l">
              <a:defRPr sz="1200" b="0" i="0" cap="none">
                <a:solidFill>
                  <a:schemeClr val="tx2"/>
                </a:solidFill>
                <a:latin typeface="Source Sans Pro"/>
                <a:ea typeface="Arial"/>
                <a:cs typeface="Arial"/>
              </a:defRPr>
            </a:lvl1pPr>
            <a:lvl2pPr>
              <a:defRPr cap="none"/>
            </a:lvl2pPr>
            <a:lvl3pPr>
              <a:defRPr cap="none"/>
            </a:lvl3pPr>
            <a:lvl4pPr>
              <a:defRPr cap="none"/>
            </a:lvl4pPr>
            <a:lvl5pPr>
              <a:defRPr cap="none"/>
            </a:lvl5pPr>
            <a:lvl6pPr>
              <a:defRPr cap="none"/>
            </a:lvl6pPr>
            <a:lvl7pPr>
              <a:defRPr cap="none"/>
            </a:lvl7pPr>
            <a:lvl8pPr>
              <a:defRPr cap="none"/>
            </a:lvl8pPr>
            <a:lvl9pPr>
              <a:defRPr cap="none"/>
            </a:lvl9pPr>
          </a:lstStyle>
          <a:p>
            <a:pPr>
              <a:defRPr/>
            </a:pPr>
            <a:r>
              <a:t>Towards FAIR data @ BESSY II - Dr. Perez Ponce, Hector</a:t>
            </a:r>
          </a:p>
        </p:txBody>
      </p:sp>
      <p:sp>
        <p:nvSpPr>
          <p:cNvPr id="2130148825" name="Rechteck 2130148824"/>
          <p:cNvSpPr/>
          <p:nvPr/>
        </p:nvSpPr>
        <p:spPr bwMode="auto">
          <a:xfrm>
            <a:off x="5415215" y="2339634"/>
            <a:ext cx="4965944" cy="1988226"/>
          </a:xfrm>
          <a:prstGeom prst="rect">
            <a:avLst/>
          </a:prstGeom>
          <a:ln w="19049">
            <a:solidFill>
              <a:schemeClr val="accent3">
                <a:lumMod val="74901"/>
              </a:schemeClr>
            </a:solidFill>
            <a:prstDash val="solid"/>
          </a:ln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e-DE"/>
          </a:p>
        </p:txBody>
      </p:sp>
      <p:sp>
        <p:nvSpPr>
          <p:cNvPr id="1173988843" name="Rechteck 1173988842"/>
          <p:cNvSpPr/>
          <p:nvPr/>
        </p:nvSpPr>
        <p:spPr bwMode="auto">
          <a:xfrm>
            <a:off x="5415216" y="5271116"/>
            <a:ext cx="4965945" cy="485347"/>
          </a:xfrm>
          <a:prstGeom prst="rect">
            <a:avLst/>
          </a:prstGeom>
          <a:ln w="19049">
            <a:solidFill>
              <a:schemeClr val="accent3">
                <a:lumMod val="74901"/>
              </a:schemeClr>
            </a:solidFill>
            <a:prstDash val="solid"/>
          </a:ln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e-DE"/>
          </a:p>
        </p:txBody>
      </p:sp>
      <p:sp>
        <p:nvSpPr>
          <p:cNvPr id="960264375" name="Título 1"/>
          <p:cNvSpPr txBox="1"/>
          <p:nvPr/>
        </p:nvSpPr>
        <p:spPr bwMode="auto">
          <a:xfrm>
            <a:off x="501012" y="1289596"/>
            <a:ext cx="3504130" cy="60748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>
              <a:spcBef>
                <a:spcPts val="0"/>
              </a:spcBef>
              <a:buNone/>
              <a:defRPr sz="4000" cap="none">
                <a:ln w="3175" cmpd="sng">
                  <a:noFill/>
                </a:ln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>
              <a:defRPr/>
            </a:pPr>
            <a:r>
              <a:rPr lang="en-GB" sz="3200" b="1"/>
              <a:t>NexusWriter</a:t>
            </a:r>
            <a:endParaRPr sz="3200" b="1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0148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301488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3988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739888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23242310" name="Textfeld 1023242309"/>
          <p:cNvSpPr txBox="1"/>
          <p:nvPr/>
        </p:nvSpPr>
        <p:spPr bwMode="auto">
          <a:xfrm>
            <a:off x="807461" y="1186961"/>
            <a:ext cx="4429273" cy="118907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>
              <a:defRPr/>
            </a:pPr>
            <a:r>
              <a:t>NXDL -&gt; Nexus</a:t>
            </a:r>
          </a:p>
          <a:p>
            <a:pPr>
              <a:defRPr/>
            </a:pPr>
            <a:r>
              <a:t>YAML -&gt; NXDL -&gt; Nexus</a:t>
            </a:r>
          </a:p>
          <a:p>
            <a:pPr>
              <a:defRPr/>
            </a:pPr>
            <a:r>
              <a:t>JSON -&gt; Nexus</a:t>
            </a:r>
          </a:p>
          <a:p>
            <a:pPr>
              <a:defRPr/>
            </a:pPr>
            <a:r>
              <a:t>Python dictionary -&gt; Nexus</a:t>
            </a:r>
          </a:p>
        </p:txBody>
      </p:sp>
      <p:sp>
        <p:nvSpPr>
          <p:cNvPr id="1318799030" name="Textfeld 1318799029"/>
          <p:cNvSpPr txBox="1"/>
          <p:nvPr/>
        </p:nvSpPr>
        <p:spPr bwMode="auto">
          <a:xfrm>
            <a:off x="4610217" y="3062880"/>
            <a:ext cx="2979104" cy="640440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>
              <a:defRPr/>
            </a:pPr>
            <a:r>
              <a:t>NXstruct -&gt; Nexus -&gt; NXstruct</a:t>
            </a:r>
          </a:p>
          <a:p>
            <a:pPr>
              <a:defRPr/>
            </a:pPr>
            <a:r>
              <a:t>     NexusCreator  punx</a:t>
            </a:r>
          </a:p>
        </p:txBody>
      </p:sp>
      <p:pic>
        <p:nvPicPr>
          <p:cNvPr id="1043092968" name="Grafik 1043092967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4909138" y="4688284"/>
            <a:ext cx="2680182" cy="1099703"/>
          </a:xfrm>
          <a:prstGeom prst="rect">
            <a:avLst/>
          </a:prstGeom>
        </p:spPr>
      </p:pic>
      <p:graphicFrame>
        <p:nvGraphicFramePr>
          <p:cNvPr id="915537836" name="Tabelle 915537835"/>
          <p:cNvGraphicFramePr>
            <a:graphicFrameLocks/>
          </p:cNvGraphicFramePr>
          <p:nvPr/>
        </p:nvGraphicFramePr>
        <p:xfrm>
          <a:off x="367845" y="746238"/>
          <a:ext cx="11693769" cy="38531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468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468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4684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4684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94684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94684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93251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t>File_format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t>Software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1800" b="1" i="0" u="none" strike="noStrike" cap="none" spc="0">
                          <a:solidFill>
                            <a:schemeClr val="lt1"/>
                          </a:solidFill>
                          <a:latin typeface="Calibri"/>
                          <a:ea typeface="Arial"/>
                          <a:cs typeface="Arial"/>
                        </a:rPr>
                        <a:t>File_format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t>Software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1800" b="1" i="0" u="none" strike="noStrike" cap="none" spc="0">
                          <a:solidFill>
                            <a:schemeClr val="lt1"/>
                          </a:solidFill>
                          <a:latin typeface="Calibri"/>
                          <a:ea typeface="Arial"/>
                          <a:cs typeface="Arial"/>
                        </a:rPr>
                        <a:t>File_format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endParaRPr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04685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t>NXDL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b="1"/>
                        <a:t>nxdl_to_hdf5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t>NeXus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b="1"/>
                        <a:t>?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t>NXDL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t>Use of a ASCII file as input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63334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t>YAML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b="1"/>
                        <a:t>yaml2nxdl / dataconverter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1800" b="0" i="0" u="none" strike="noStrike" cap="none" spc="0">
                          <a:solidFill>
                            <a:schemeClr val="dk1"/>
                          </a:solidFill>
                          <a:latin typeface="Calibri"/>
                          <a:ea typeface="Arial"/>
                          <a:cs typeface="Arial"/>
                        </a:rPr>
                        <a:t>NeXus</a:t>
                      </a:r>
                      <a:endParaRPr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b="1"/>
                        <a:t>?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t>YAML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t>Possibility to insert dataset from other file formats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63334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t>JSON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b="1"/>
                        <a:t>nexus-constructor / kafka-to-nexus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1800" b="0" i="0" u="none" strike="noStrike" cap="none" spc="0">
                          <a:solidFill>
                            <a:schemeClr val="dk1"/>
                          </a:solidFill>
                          <a:latin typeface="Calibri"/>
                          <a:ea typeface="Arial"/>
                          <a:cs typeface="Arial"/>
                        </a:rPr>
                        <a:t>NeXus</a:t>
                      </a:r>
                      <a:endParaRPr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b="1"/>
                        <a:t>nexus-json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t>JSON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t>Nice graphical view of NXstruct syntax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3251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t>Python dictionary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b="1"/>
                        <a:t>NexusWriter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1800" b="0" i="0" u="none" strike="noStrike" cap="none" spc="0">
                          <a:solidFill>
                            <a:schemeClr val="dk1"/>
                          </a:solidFill>
                          <a:latin typeface="Calibri"/>
                          <a:ea typeface="Arial"/>
                          <a:cs typeface="Arial"/>
                        </a:rPr>
                        <a:t>NeXus</a:t>
                      </a:r>
                      <a:endParaRPr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b="1"/>
                        <a:t>?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t>Python dictionary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t>Simple operation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037261224" name="Fußzeilenplatzhalter 4"/>
          <p:cNvSpPr txBox="1">
            <a:spLocks noGrp="1" noChangeArrowheads="1"/>
          </p:cNvSpPr>
          <p:nvPr>
            <p:ph type="ftr" sz="quarter" idx="11"/>
          </p:nvPr>
        </p:nvSpPr>
        <p:spPr bwMode="auto">
          <a:xfrm>
            <a:off x="501012" y="6393812"/>
            <a:ext cx="4296375" cy="365122"/>
          </a:xfrm>
          <a:prstGeom prst="rect">
            <a:avLst/>
          </a:prstGeom>
        </p:spPr>
        <p:txBody>
          <a:bodyPr/>
          <a:lstStyle>
            <a:lvl1pPr algn="l">
              <a:defRPr sz="1200" b="0" i="0" cap="none">
                <a:solidFill>
                  <a:schemeClr val="tx2"/>
                </a:solidFill>
                <a:latin typeface="Source Sans Pro"/>
                <a:ea typeface="Arial"/>
                <a:cs typeface="Arial"/>
              </a:defRPr>
            </a:lvl1pPr>
            <a:lvl2pPr>
              <a:defRPr cap="none"/>
            </a:lvl2pPr>
            <a:lvl3pPr>
              <a:defRPr cap="none"/>
            </a:lvl3pPr>
            <a:lvl4pPr>
              <a:defRPr cap="none"/>
            </a:lvl4pPr>
            <a:lvl5pPr>
              <a:defRPr cap="none"/>
            </a:lvl5pPr>
            <a:lvl6pPr>
              <a:defRPr cap="none"/>
            </a:lvl6pPr>
            <a:lvl7pPr>
              <a:defRPr cap="none"/>
            </a:lvl7pPr>
            <a:lvl8pPr>
              <a:defRPr cap="none"/>
            </a:lvl8pPr>
            <a:lvl9pPr>
              <a:defRPr cap="none"/>
            </a:lvl9pPr>
          </a:lstStyle>
          <a:p>
            <a:pPr>
              <a:defRPr/>
            </a:pPr>
            <a:r>
              <a:t>Towards FAIR data @ BESSY II - Dr. Perez Ponce, Hector</a:t>
            </a:r>
          </a:p>
        </p:txBody>
      </p:sp>
      <p:pic>
        <p:nvPicPr>
          <p:cNvPr id="363018245" name="Grafik 363018244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8230029" y="4289278"/>
            <a:ext cx="3616746" cy="1897713"/>
          </a:xfrm>
          <a:prstGeom prst="rect">
            <a:avLst/>
          </a:prstGeom>
        </p:spPr>
      </p:pic>
      <p:pic>
        <p:nvPicPr>
          <p:cNvPr id="1010225869" name="Grafik 1010225868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642580" y="4289278"/>
            <a:ext cx="3616747" cy="1897714"/>
          </a:xfrm>
          <a:prstGeom prst="rect">
            <a:avLst/>
          </a:prstGeom>
        </p:spPr>
      </p:pic>
      <p:sp>
        <p:nvSpPr>
          <p:cNvPr id="479805503" name="Textfeld 479805502"/>
          <p:cNvSpPr txBox="1"/>
          <p:nvPr/>
        </p:nvSpPr>
        <p:spPr bwMode="auto">
          <a:xfrm>
            <a:off x="3453368" y="5055076"/>
            <a:ext cx="1455770" cy="36611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9049">
            <a:solidFill>
              <a:schemeClr val="accent6">
                <a:lumMod val="50196"/>
              </a:schemeClr>
            </a:solidFill>
            <a:prstDash val="solid"/>
          </a:ln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>
              <a:defRPr/>
            </a:pPr>
            <a:r>
              <a:t>NexusCreator</a:t>
            </a:r>
          </a:p>
        </p:txBody>
      </p:sp>
      <p:sp>
        <p:nvSpPr>
          <p:cNvPr id="301893404" name="Textfeld 301893403"/>
          <p:cNvSpPr txBox="1"/>
          <p:nvPr/>
        </p:nvSpPr>
        <p:spPr bwMode="auto">
          <a:xfrm>
            <a:off x="7794434" y="5115539"/>
            <a:ext cx="871189" cy="36611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49">
            <a:solidFill>
              <a:schemeClr val="accent6">
                <a:lumMod val="50196"/>
              </a:schemeClr>
            </a:solidFill>
            <a:prstDash val="solid"/>
          </a:ln>
        </p:spPr>
        <p:txBody>
          <a:bodyPr vertOverflow="overflow" horzOverflow="overflow" vert="horz" wrap="square" lIns="91440" tIns="45720" rIns="91440" bIns="45720" numCol="1" spcCol="0" rtlCol="0" fromWordArt="0" anchor="ctr" anchorCtr="0" forceAA="0" compatLnSpc="0">
            <a:spAutoFit/>
          </a:bodyPr>
          <a:lstStyle/>
          <a:p>
            <a:pPr algn="ctr">
              <a:defRPr/>
            </a:pPr>
            <a:r>
              <a:t>punx</a:t>
            </a:r>
          </a:p>
        </p:txBody>
      </p:sp>
      <p:sp>
        <p:nvSpPr>
          <p:cNvPr id="665006240" name="Textfeld 665006239"/>
          <p:cNvSpPr txBox="1"/>
          <p:nvPr/>
        </p:nvSpPr>
        <p:spPr bwMode="auto">
          <a:xfrm>
            <a:off x="3191357" y="4518574"/>
            <a:ext cx="1026768" cy="366119"/>
          </a:xfrm>
          <a:prstGeom prst="rect">
            <a:avLst/>
          </a:prstGeom>
          <a:noFill/>
          <a:ln w="19049">
            <a:solidFill>
              <a:schemeClr val="accent3">
                <a:lumMod val="74901"/>
              </a:schemeClr>
            </a:solidFill>
            <a:prstDash val="solid"/>
          </a:ln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r">
              <a:defRPr/>
            </a:pPr>
            <a:r>
              <a:rPr b="1">
                <a:solidFill>
                  <a:srgbClr val="FFC000"/>
                </a:solidFill>
              </a:rPr>
              <a:t>NXstruct</a:t>
            </a:r>
          </a:p>
        </p:txBody>
      </p:sp>
      <p:sp>
        <p:nvSpPr>
          <p:cNvPr id="236528202" name="Textfeld 236528201"/>
          <p:cNvSpPr txBox="1"/>
          <p:nvPr/>
        </p:nvSpPr>
        <p:spPr bwMode="auto">
          <a:xfrm>
            <a:off x="10774126" y="4520466"/>
            <a:ext cx="1027127" cy="366119"/>
          </a:xfrm>
          <a:prstGeom prst="rect">
            <a:avLst/>
          </a:prstGeom>
          <a:noFill/>
          <a:ln w="19049">
            <a:solidFill>
              <a:schemeClr val="accent3">
                <a:lumMod val="74901"/>
              </a:schemeClr>
            </a:solidFill>
            <a:prstDash val="solid"/>
          </a:ln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r">
              <a:defRPr/>
            </a:pPr>
            <a:r>
              <a:rPr b="1">
                <a:solidFill>
                  <a:srgbClr val="FFC000"/>
                </a:solidFill>
              </a:rPr>
              <a:t>NXstruct</a:t>
            </a:r>
          </a:p>
        </p:txBody>
      </p:sp>
      <p:sp>
        <p:nvSpPr>
          <p:cNvPr id="1657748518" name="Textfeld 1657748517"/>
          <p:cNvSpPr txBox="1"/>
          <p:nvPr/>
        </p:nvSpPr>
        <p:spPr bwMode="auto">
          <a:xfrm>
            <a:off x="5586383" y="4337406"/>
            <a:ext cx="1030007" cy="366119"/>
          </a:xfrm>
          <a:prstGeom prst="rect">
            <a:avLst/>
          </a:prstGeom>
          <a:noFill/>
          <a:ln w="19049">
            <a:solidFill>
              <a:srgbClr val="7030A0"/>
            </a:solidFill>
            <a:prstDash val="solid"/>
          </a:ln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ctr">
              <a:defRPr/>
            </a:pPr>
            <a:r>
              <a:rPr b="1">
                <a:solidFill>
                  <a:srgbClr val="7030A0"/>
                </a:solidFill>
              </a:rPr>
              <a:t>NeXus</a:t>
            </a:r>
            <a:endParaRPr b="1">
              <a:solidFill>
                <a:srgbClr val="FFC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0225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102258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006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65006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092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430929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7748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657748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018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63018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2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36528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893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01893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805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798055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561114" name="Fußzeilenplatzhalter 4"/>
          <p:cNvSpPr txBox="1">
            <a:spLocks noGrp="1" noChangeArrowheads="1"/>
          </p:cNvSpPr>
          <p:nvPr>
            <p:ph type="ftr" sz="quarter" idx="11"/>
          </p:nvPr>
        </p:nvSpPr>
        <p:spPr bwMode="auto">
          <a:xfrm>
            <a:off x="501012" y="6393811"/>
            <a:ext cx="4440952" cy="365121"/>
          </a:xfrm>
          <a:prstGeom prst="rect">
            <a:avLst/>
          </a:prstGeom>
        </p:spPr>
        <p:txBody>
          <a:bodyPr/>
          <a:lstStyle>
            <a:lvl1pPr algn="l">
              <a:defRPr sz="1200" b="0" i="0" cap="none">
                <a:solidFill>
                  <a:schemeClr val="tx2"/>
                </a:solidFill>
                <a:latin typeface="Source Sans Pro"/>
                <a:ea typeface="Arial"/>
                <a:cs typeface="Arial"/>
              </a:defRPr>
            </a:lvl1pPr>
            <a:lvl2pPr>
              <a:defRPr cap="none"/>
            </a:lvl2pPr>
            <a:lvl3pPr>
              <a:defRPr cap="none"/>
            </a:lvl3pPr>
            <a:lvl4pPr>
              <a:defRPr cap="none"/>
            </a:lvl4pPr>
            <a:lvl5pPr>
              <a:defRPr cap="none"/>
            </a:lvl5pPr>
            <a:lvl6pPr>
              <a:defRPr cap="none"/>
            </a:lvl6pPr>
            <a:lvl7pPr>
              <a:defRPr cap="none"/>
            </a:lvl7pPr>
            <a:lvl8pPr>
              <a:defRPr cap="none"/>
            </a:lvl8pPr>
            <a:lvl9pPr>
              <a:defRPr cap="none"/>
            </a:lvl9pPr>
          </a:lstStyle>
          <a:p>
            <a:pPr>
              <a:defRPr/>
            </a:pPr>
            <a:r>
              <a:t>Towards FAIR data @ BESSY II - Dr. Perez Ponce, Hector</a:t>
            </a:r>
          </a:p>
        </p:txBody>
      </p:sp>
      <p:sp>
        <p:nvSpPr>
          <p:cNvPr id="1250722036" name="Rectangle4"/>
          <p:cNvSpPr/>
          <p:nvPr/>
        </p:nvSpPr>
        <p:spPr bwMode="auto">
          <a:xfrm>
            <a:off x="659764" y="277494"/>
            <a:ext cx="11036299" cy="75940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spcCol="215898" anchor="ctr"/>
          <a:lstStyle/>
          <a:p>
            <a:pPr algn="ctr">
              <a:lnSpc>
                <a:spcPct val="90000"/>
              </a:lnSpc>
              <a:defRPr sz="3600" b="1" cap="none">
                <a:solidFill>
                  <a:schemeClr val="tx2"/>
                </a:solidFill>
                <a:latin typeface="Source Sans Pro"/>
                <a:ea typeface="Roboto"/>
                <a:cs typeface="Roboto"/>
              </a:defRPr>
            </a:pPr>
            <a:r>
              <a:t>How NexusCreator works?</a:t>
            </a:r>
          </a:p>
        </p:txBody>
      </p:sp>
      <p:pic>
        <p:nvPicPr>
          <p:cNvPr id="2057971548" name="Grafik 2057971547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903497" y="1155741"/>
            <a:ext cx="10548832" cy="5130754"/>
          </a:xfrm>
          <a:prstGeom prst="rect">
            <a:avLst/>
          </a:prstGeom>
        </p:spPr>
      </p:pic>
      <p:sp>
        <p:nvSpPr>
          <p:cNvPr id="1883153284" name="Rechteck 1883153283"/>
          <p:cNvSpPr/>
          <p:nvPr/>
        </p:nvSpPr>
        <p:spPr bwMode="auto">
          <a:xfrm>
            <a:off x="1027427" y="4438834"/>
            <a:ext cx="10311043" cy="684320"/>
          </a:xfrm>
          <a:prstGeom prst="rect">
            <a:avLst/>
          </a:prstGeom>
          <a:ln w="19049">
            <a:solidFill>
              <a:srgbClr val="FFC000"/>
            </a:solidFill>
            <a:prstDash val="solid"/>
          </a:ln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e-DE"/>
          </a:p>
        </p:txBody>
      </p:sp>
      <p:sp>
        <p:nvSpPr>
          <p:cNvPr id="745028560" name="Rechteck 745028559"/>
          <p:cNvSpPr/>
          <p:nvPr/>
        </p:nvSpPr>
        <p:spPr bwMode="auto">
          <a:xfrm>
            <a:off x="1027427" y="5123155"/>
            <a:ext cx="10311041" cy="559663"/>
          </a:xfrm>
          <a:prstGeom prst="rect">
            <a:avLst/>
          </a:prstGeom>
          <a:ln w="19049">
            <a:solidFill>
              <a:srgbClr val="FFC000"/>
            </a:solidFill>
            <a:prstDash val="solid"/>
          </a:ln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3153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83153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5028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450285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cxnSp>
        <p:nvCxnSpPr>
          <p:cNvPr id="2" name="Gerader Verbinder 1"/>
          <p:cNvCxnSpPr>
            <a:cxnSpLocks/>
            <a:stCxn id="5" idx="3"/>
          </p:cNvCxnSpPr>
          <p:nvPr/>
        </p:nvCxnSpPr>
        <p:spPr bwMode="auto">
          <a:xfrm flipV="1">
            <a:off x="6986361" y="3831456"/>
            <a:ext cx="671574" cy="0"/>
          </a:xfrm>
          <a:prstGeom prst="line">
            <a:avLst/>
          </a:prstGeom>
          <a:ln w="19049">
            <a:solidFill>
              <a:srgbClr val="FFC000"/>
            </a:solidFill>
            <a:prstDash val="solid"/>
            <a:headEnd type="oval"/>
            <a:tailEnd type="stealth" len="med"/>
          </a:ln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3" name="Gerader Verbinder 2"/>
          <p:cNvCxnSpPr>
            <a:cxnSpLocks/>
            <a:stCxn id="4" idx="3"/>
            <a:endCxn id="5" idx="1"/>
          </p:cNvCxnSpPr>
          <p:nvPr/>
        </p:nvCxnSpPr>
        <p:spPr bwMode="auto">
          <a:xfrm flipV="1">
            <a:off x="4950957" y="3835750"/>
            <a:ext cx="579231" cy="0"/>
          </a:xfrm>
          <a:prstGeom prst="line">
            <a:avLst/>
          </a:prstGeom>
          <a:ln w="19049">
            <a:solidFill>
              <a:srgbClr val="FFC000"/>
            </a:solidFill>
            <a:prstDash val="solid"/>
            <a:headEnd type="oval"/>
            <a:tailEnd type="arrow" len="med"/>
          </a:ln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0" name="Rectangle3"/>
          <p:cNvSpPr/>
          <p:nvPr/>
        </p:nvSpPr>
        <p:spPr bwMode="auto">
          <a:xfrm>
            <a:off x="659765" y="277495"/>
            <a:ext cx="11036300" cy="147637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spcCol="215899" anchor="ctr"/>
          <a:lstStyle/>
          <a:p>
            <a:pPr algn="ctr">
              <a:lnSpc>
                <a:spcPct val="90000"/>
              </a:lnSpc>
              <a:defRPr sz="3600" b="1" cap="none">
                <a:solidFill>
                  <a:schemeClr val="tx2"/>
                </a:solidFill>
                <a:latin typeface="Source Sans Pro"/>
                <a:ea typeface="Roboto"/>
                <a:cs typeface="Roboto"/>
              </a:defRPr>
            </a:pPr>
            <a:r>
              <a:t>Creating NeXus file from NXstruct file.</a:t>
            </a:r>
          </a:p>
        </p:txBody>
      </p:sp>
      <p:pic>
        <p:nvPicPr>
          <p:cNvPr id="4" name="Picture1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217157" y="3392583"/>
            <a:ext cx="3733800" cy="88900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5" name="Rectangle1"/>
          <p:cNvSpPr/>
          <p:nvPr/>
        </p:nvSpPr>
        <p:spPr bwMode="auto">
          <a:xfrm>
            <a:off x="5530189" y="3649632"/>
            <a:ext cx="1502410" cy="369570"/>
          </a:xfrm>
          <a:prstGeom prst="rect">
            <a:avLst/>
          </a:prstGeom>
          <a:gradFill>
            <a:gsLst>
              <a:gs pos="0">
                <a:srgbClr val="A86B1A"/>
              </a:gs>
              <a:gs pos="47000">
                <a:srgbClr val="E29F45"/>
              </a:gs>
              <a:gs pos="100000">
                <a:srgbClr val="EEC58C"/>
              </a:gs>
            </a:gsLst>
            <a:lin ang="16200000" scaled="0"/>
          </a:gradFill>
          <a:ln>
            <a:noFill/>
          </a:ln>
          <a:effectLst/>
        </p:spPr>
        <p:txBody>
          <a:bodyPr vert="horz" wrap="none" lIns="91440" tIns="45720" rIns="91440" bIns="45720" numCol="1" spcCol="215899" anchor="t"/>
          <a:lstStyle/>
          <a:p>
            <a:pPr>
              <a:defRPr cap="none">
                <a:solidFill>
                  <a:srgbClr val="FFFFFF"/>
                </a:solidFill>
              </a:defRPr>
            </a:pPr>
            <a:r>
              <a:t>NexusCreator</a:t>
            </a:r>
          </a:p>
        </p:txBody>
      </p:sp>
      <p:sp>
        <p:nvSpPr>
          <p:cNvPr id="241853610" name="Textfeld 241853609"/>
          <p:cNvSpPr txBox="1"/>
          <p:nvPr/>
        </p:nvSpPr>
        <p:spPr bwMode="auto">
          <a:xfrm>
            <a:off x="2904052" y="3026463"/>
            <a:ext cx="2042705" cy="366119"/>
          </a:xfrm>
          <a:prstGeom prst="rect">
            <a:avLst/>
          </a:prstGeom>
          <a:noFill/>
          <a:ln w="19049">
            <a:solidFill>
              <a:schemeClr val="tx2">
                <a:lumMod val="74901"/>
              </a:schemeClr>
            </a:solidFill>
            <a:prstDash val="solid"/>
          </a:ln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ctr">
              <a:defRPr/>
            </a:pPr>
            <a:r>
              <a:rPr b="1">
                <a:solidFill>
                  <a:schemeClr val="tx2">
                    <a:lumMod val="75000"/>
                  </a:schemeClr>
                </a:solidFill>
              </a:rPr>
              <a:t>NXstruct file</a:t>
            </a:r>
            <a:endParaRPr b="1"/>
          </a:p>
        </p:txBody>
      </p:sp>
      <p:sp>
        <p:nvSpPr>
          <p:cNvPr id="1825064703" name="Fußzeilenplatzhalter 4"/>
          <p:cNvSpPr txBox="1">
            <a:spLocks noGrp="1" noChangeArrowheads="1"/>
          </p:cNvSpPr>
          <p:nvPr>
            <p:ph type="ftr" sz="quarter" idx="11"/>
          </p:nvPr>
        </p:nvSpPr>
        <p:spPr bwMode="auto">
          <a:xfrm>
            <a:off x="501011" y="6393811"/>
            <a:ext cx="4347402" cy="365121"/>
          </a:xfrm>
          <a:prstGeom prst="rect">
            <a:avLst/>
          </a:prstGeom>
        </p:spPr>
        <p:txBody>
          <a:bodyPr/>
          <a:lstStyle>
            <a:lvl1pPr algn="l">
              <a:defRPr sz="1200" b="0" i="0" cap="none">
                <a:solidFill>
                  <a:schemeClr val="tx2"/>
                </a:solidFill>
                <a:latin typeface="Source Sans Pro"/>
                <a:ea typeface="Arial"/>
                <a:cs typeface="Arial"/>
              </a:defRPr>
            </a:lvl1pPr>
            <a:lvl2pPr>
              <a:defRPr cap="none"/>
            </a:lvl2pPr>
            <a:lvl3pPr>
              <a:defRPr cap="none"/>
            </a:lvl3pPr>
            <a:lvl4pPr>
              <a:defRPr cap="none"/>
            </a:lvl4pPr>
            <a:lvl5pPr>
              <a:defRPr cap="none"/>
            </a:lvl5pPr>
            <a:lvl6pPr>
              <a:defRPr cap="none"/>
            </a:lvl6pPr>
            <a:lvl7pPr>
              <a:defRPr cap="none"/>
            </a:lvl7pPr>
            <a:lvl8pPr>
              <a:defRPr cap="none"/>
            </a:lvl8pPr>
            <a:lvl9pPr>
              <a:defRPr cap="none"/>
            </a:lvl9pPr>
          </a:lstStyle>
          <a:p>
            <a:pPr>
              <a:defRPr/>
            </a:pPr>
            <a:r>
              <a:t>Towards FAIR data @ BESSY II - Dr. Perez Ponce, Hector</a:t>
            </a:r>
          </a:p>
        </p:txBody>
      </p:sp>
      <p:pic>
        <p:nvPicPr>
          <p:cNvPr id="1016175904" name="Grafik 1016175903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7435994" y="2276040"/>
            <a:ext cx="3898061" cy="3110830"/>
          </a:xfrm>
          <a:prstGeom prst="rect">
            <a:avLst/>
          </a:prstGeom>
        </p:spPr>
      </p:pic>
      <p:pic>
        <p:nvPicPr>
          <p:cNvPr id="1555495698" name="Grafik 1555495697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217157" y="1290889"/>
            <a:ext cx="9921513" cy="5081132"/>
          </a:xfrm>
          <a:prstGeom prst="rect">
            <a:avLst/>
          </a:prstGeom>
        </p:spPr>
      </p:pic>
      <p:sp>
        <p:nvSpPr>
          <p:cNvPr id="140943058" name="Rechteck 140943057"/>
          <p:cNvSpPr/>
          <p:nvPr/>
        </p:nvSpPr>
        <p:spPr bwMode="auto">
          <a:xfrm>
            <a:off x="1100538" y="2404368"/>
            <a:ext cx="9920653" cy="1729296"/>
          </a:xfrm>
          <a:prstGeom prst="rect">
            <a:avLst/>
          </a:prstGeom>
          <a:ln w="19049">
            <a:solidFill>
              <a:srgbClr val="FFC000"/>
            </a:solidFill>
            <a:prstDash val="solid"/>
          </a:ln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5495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55495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943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0943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305987453" name="Grafik 1305987452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481538" y="2224999"/>
            <a:ext cx="3356461" cy="818930"/>
          </a:xfrm>
          <a:prstGeom prst="rect">
            <a:avLst/>
          </a:prstGeom>
        </p:spPr>
      </p:pic>
      <p:sp>
        <p:nvSpPr>
          <p:cNvPr id="2" name="SlideText1"/>
          <p:cNvSpPr>
            <a:spLocks noGrp="1" noChangeArrowheads="1"/>
          </p:cNvSpPr>
          <p:nvPr>
            <p:ph type="body" idx="1"/>
          </p:nvPr>
        </p:nvSpPr>
        <p:spPr bwMode="auto">
          <a:xfrm>
            <a:off x="576580" y="5892800"/>
            <a:ext cx="11036300" cy="393700"/>
          </a:xfrm>
        </p:spPr>
        <p:txBody>
          <a:bodyPr/>
          <a:lstStyle/>
          <a:p>
            <a:pPr>
              <a:defRPr/>
            </a:pPr>
            <a:r>
              <a:t>Format actually supported: SPEC, SIF, DAT, XAS, YAML.</a:t>
            </a:r>
          </a:p>
        </p:txBody>
      </p:sp>
      <p:pic>
        <p:nvPicPr>
          <p:cNvPr id="4" name="Picture1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784011" y="4407262"/>
            <a:ext cx="3045460" cy="991235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5" name="Rectangle1"/>
          <p:cNvSpPr/>
          <p:nvPr/>
        </p:nvSpPr>
        <p:spPr bwMode="auto">
          <a:xfrm>
            <a:off x="5448362" y="3514375"/>
            <a:ext cx="1454785" cy="365760"/>
          </a:xfrm>
          <a:prstGeom prst="rect">
            <a:avLst/>
          </a:prstGeom>
          <a:gradFill>
            <a:gsLst>
              <a:gs pos="0">
                <a:srgbClr val="A86B1A"/>
              </a:gs>
              <a:gs pos="47000">
                <a:srgbClr val="E29F45"/>
              </a:gs>
              <a:gs pos="100000">
                <a:srgbClr val="EEC58C"/>
              </a:gs>
            </a:gsLst>
            <a:lin ang="16200000" scaled="0"/>
          </a:gradFill>
          <a:ln>
            <a:noFill/>
          </a:ln>
          <a:effectLst/>
        </p:spPr>
        <p:txBody>
          <a:bodyPr vert="horz" wrap="none" lIns="91440" tIns="45720" rIns="91440" bIns="45720" numCol="1" spcCol="215899" anchor="t"/>
          <a:lstStyle/>
          <a:p>
            <a:pPr>
              <a:defRPr cap="none">
                <a:solidFill>
                  <a:srgbClr val="FFFFFF"/>
                </a:solidFill>
              </a:defRPr>
            </a:pPr>
            <a:r>
              <a:t>NexusCreator</a:t>
            </a:r>
          </a:p>
        </p:txBody>
      </p:sp>
      <p:sp>
        <p:nvSpPr>
          <p:cNvPr id="13" name="Rectangle4"/>
          <p:cNvSpPr/>
          <p:nvPr/>
        </p:nvSpPr>
        <p:spPr bwMode="auto">
          <a:xfrm>
            <a:off x="659765" y="277495"/>
            <a:ext cx="11036300" cy="147637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spcCol="215899" anchor="ctr"/>
          <a:lstStyle/>
          <a:p>
            <a:pPr algn="ctr">
              <a:lnSpc>
                <a:spcPct val="90000"/>
              </a:lnSpc>
              <a:defRPr sz="3600" b="1" cap="none">
                <a:solidFill>
                  <a:schemeClr val="tx2"/>
                </a:solidFill>
                <a:latin typeface="Source Sans Pro"/>
                <a:ea typeface="Roboto"/>
                <a:cs typeface="Roboto"/>
              </a:defRPr>
            </a:pPr>
            <a:r>
              <a:t>Converting YML file to NeXus.</a:t>
            </a:r>
          </a:p>
        </p:txBody>
      </p:sp>
      <p:sp>
        <p:nvSpPr>
          <p:cNvPr id="1396761909" name="Fußzeilenplatzhalter 4"/>
          <p:cNvSpPr txBox="1">
            <a:spLocks noGrp="1" noChangeArrowheads="1"/>
          </p:cNvSpPr>
          <p:nvPr>
            <p:ph type="ftr" sz="quarter" idx="11"/>
          </p:nvPr>
        </p:nvSpPr>
        <p:spPr bwMode="auto">
          <a:xfrm>
            <a:off x="501011" y="6393811"/>
            <a:ext cx="4262358" cy="365121"/>
          </a:xfrm>
          <a:prstGeom prst="rect">
            <a:avLst/>
          </a:prstGeom>
        </p:spPr>
        <p:txBody>
          <a:bodyPr/>
          <a:lstStyle>
            <a:lvl1pPr algn="l">
              <a:defRPr sz="1200" b="0" i="0" cap="none">
                <a:solidFill>
                  <a:schemeClr val="tx2"/>
                </a:solidFill>
                <a:latin typeface="Source Sans Pro"/>
                <a:ea typeface="Arial"/>
                <a:cs typeface="Arial"/>
              </a:defRPr>
            </a:lvl1pPr>
            <a:lvl2pPr>
              <a:defRPr cap="none"/>
            </a:lvl2pPr>
            <a:lvl3pPr>
              <a:defRPr cap="none"/>
            </a:lvl3pPr>
            <a:lvl4pPr>
              <a:defRPr cap="none"/>
            </a:lvl4pPr>
            <a:lvl5pPr>
              <a:defRPr cap="none"/>
            </a:lvl5pPr>
            <a:lvl6pPr>
              <a:defRPr cap="none"/>
            </a:lvl6pPr>
            <a:lvl7pPr>
              <a:defRPr cap="none"/>
            </a:lvl7pPr>
            <a:lvl8pPr>
              <a:defRPr cap="none"/>
            </a:lvl8pPr>
            <a:lvl9pPr>
              <a:defRPr cap="none"/>
            </a:lvl9pPr>
          </a:lstStyle>
          <a:p>
            <a:pPr>
              <a:defRPr/>
            </a:pPr>
            <a:r>
              <a:t>Towards FAIR data @ BESSY II - Dr. Perez Ponce, Hector</a:t>
            </a:r>
          </a:p>
        </p:txBody>
      </p:sp>
      <p:sp>
        <p:nvSpPr>
          <p:cNvPr id="1398072843" name="Textfeld 1398072842"/>
          <p:cNvSpPr txBox="1"/>
          <p:nvPr/>
        </p:nvSpPr>
        <p:spPr bwMode="auto">
          <a:xfrm>
            <a:off x="2785687" y="1858881"/>
            <a:ext cx="2043784" cy="366119"/>
          </a:xfrm>
          <a:prstGeom prst="rect">
            <a:avLst/>
          </a:prstGeom>
          <a:noFill/>
          <a:ln w="19049">
            <a:solidFill>
              <a:schemeClr val="tx2">
                <a:lumMod val="74901"/>
              </a:schemeClr>
            </a:solidFill>
            <a:prstDash val="solid"/>
          </a:ln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ctr">
              <a:defRPr/>
            </a:pPr>
            <a:r>
              <a:rPr b="1">
                <a:solidFill>
                  <a:schemeClr val="tx2">
                    <a:lumMod val="75000"/>
                  </a:schemeClr>
                </a:solidFill>
              </a:rPr>
              <a:t>NXStruct file</a:t>
            </a:r>
            <a:endParaRPr b="1"/>
          </a:p>
        </p:txBody>
      </p:sp>
      <p:sp>
        <p:nvSpPr>
          <p:cNvPr id="812096164" name="Textfeld 812096163"/>
          <p:cNvSpPr txBox="1"/>
          <p:nvPr/>
        </p:nvSpPr>
        <p:spPr bwMode="auto">
          <a:xfrm>
            <a:off x="2776799" y="4041142"/>
            <a:ext cx="2045584" cy="366119"/>
          </a:xfrm>
          <a:prstGeom prst="rect">
            <a:avLst/>
          </a:prstGeom>
          <a:noFill/>
          <a:ln w="19049">
            <a:solidFill>
              <a:schemeClr val="tx2">
                <a:lumMod val="74901"/>
              </a:schemeClr>
            </a:solidFill>
            <a:prstDash val="solid"/>
          </a:ln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ctr">
              <a:defRPr/>
            </a:pPr>
            <a:r>
              <a:rPr b="1">
                <a:solidFill>
                  <a:schemeClr val="tx2">
                    <a:lumMod val="75000"/>
                  </a:schemeClr>
                </a:solidFill>
              </a:rPr>
              <a:t>YAML file</a:t>
            </a:r>
            <a:endParaRPr b="1"/>
          </a:p>
        </p:txBody>
      </p:sp>
      <p:cxnSp>
        <p:nvCxnSpPr>
          <p:cNvPr id="3" name="Verbinder: gewinkelt 2"/>
          <p:cNvCxnSpPr>
            <a:cxnSpLocks/>
            <a:endCxn id="5" idx="0"/>
          </p:cNvCxnSpPr>
          <p:nvPr/>
        </p:nvCxnSpPr>
        <p:spPr bwMode="auto">
          <a:xfrm>
            <a:off x="4838000" y="2650451"/>
            <a:ext cx="1337753" cy="863923"/>
          </a:xfrm>
          <a:prstGeom prst="bentConnector2">
            <a:avLst/>
          </a:prstGeom>
          <a:ln w="19049">
            <a:solidFill>
              <a:srgbClr val="FFC000"/>
            </a:solidFill>
            <a:prstDash val="solid"/>
            <a:headEnd type="oval"/>
            <a:tailEnd type="arrow" len="med"/>
          </a:ln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6" name="Verbinder: gewinkelt 5"/>
          <p:cNvCxnSpPr>
            <a:cxnSpLocks/>
            <a:stCxn id="4" idx="3"/>
            <a:endCxn id="5" idx="2"/>
          </p:cNvCxnSpPr>
          <p:nvPr/>
        </p:nvCxnSpPr>
        <p:spPr bwMode="auto">
          <a:xfrm flipV="1">
            <a:off x="4829471" y="3880134"/>
            <a:ext cx="1346282" cy="1022745"/>
          </a:xfrm>
          <a:prstGeom prst="bentConnector2">
            <a:avLst/>
          </a:prstGeom>
          <a:ln w="19049">
            <a:solidFill>
              <a:srgbClr val="FFC000"/>
            </a:solidFill>
            <a:prstDash val="solid"/>
            <a:headEnd type="oval"/>
            <a:tailEnd type="arrow" len="med"/>
          </a:ln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7" name="Gerader Verbinder 6"/>
          <p:cNvCxnSpPr>
            <a:cxnSpLocks/>
            <a:stCxn id="5" idx="3"/>
          </p:cNvCxnSpPr>
          <p:nvPr/>
        </p:nvCxnSpPr>
        <p:spPr bwMode="auto">
          <a:xfrm flipV="1">
            <a:off x="6903146" y="3688894"/>
            <a:ext cx="530096" cy="0"/>
          </a:xfrm>
          <a:prstGeom prst="line">
            <a:avLst/>
          </a:prstGeom>
          <a:ln w="19049">
            <a:solidFill>
              <a:srgbClr val="FFC000"/>
            </a:solidFill>
            <a:prstDash val="solid"/>
            <a:headEnd type="oval"/>
            <a:tailEnd type="stealth"/>
          </a:ln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pic>
        <p:nvPicPr>
          <p:cNvPr id="1921344250" name="Grafik 1921344249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7146990" y="2142631"/>
            <a:ext cx="4549074" cy="3092526"/>
          </a:xfrm>
          <a:prstGeom prst="rect">
            <a:avLst/>
          </a:prstGeom>
        </p:spPr>
      </p:pic>
      <p:pic>
        <p:nvPicPr>
          <p:cNvPr id="1842338924" name="Grafik 1842338923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2923604" y="1419568"/>
            <a:ext cx="6342251" cy="4921132"/>
          </a:xfrm>
          <a:prstGeom prst="rect">
            <a:avLst/>
          </a:prstGeom>
        </p:spPr>
      </p:pic>
      <p:sp>
        <p:nvSpPr>
          <p:cNvPr id="883154313" name="Rechteck 883154312"/>
          <p:cNvSpPr/>
          <p:nvPr/>
        </p:nvSpPr>
        <p:spPr bwMode="auto">
          <a:xfrm>
            <a:off x="2785686" y="2953815"/>
            <a:ext cx="6359812" cy="1383722"/>
          </a:xfrm>
          <a:prstGeom prst="rect">
            <a:avLst/>
          </a:prstGeom>
          <a:ln w="19049">
            <a:solidFill>
              <a:srgbClr val="FFC000"/>
            </a:solidFill>
            <a:prstDash val="solid"/>
          </a:ln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2338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423389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154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83154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35220434" name="Grafik 135220433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501011" y="1056428"/>
            <a:ext cx="8212799" cy="3048924"/>
          </a:xfrm>
          <a:prstGeom prst="rect">
            <a:avLst/>
          </a:prstGeom>
        </p:spPr>
      </p:pic>
      <p:pic>
        <p:nvPicPr>
          <p:cNvPr id="1957364444" name="Grafik 1957364443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888111" y="4123848"/>
            <a:ext cx="9807953" cy="2269963"/>
          </a:xfrm>
          <a:prstGeom prst="rect">
            <a:avLst/>
          </a:prstGeom>
        </p:spPr>
      </p:pic>
      <p:sp>
        <p:nvSpPr>
          <p:cNvPr id="294265752" name="Fußzeilenplatzhalter 4"/>
          <p:cNvSpPr txBox="1">
            <a:spLocks noGrp="1" noChangeArrowheads="1"/>
          </p:cNvSpPr>
          <p:nvPr>
            <p:ph type="ftr" sz="quarter" idx="11"/>
          </p:nvPr>
        </p:nvSpPr>
        <p:spPr bwMode="auto">
          <a:xfrm>
            <a:off x="501011" y="6393810"/>
            <a:ext cx="4415438" cy="365121"/>
          </a:xfrm>
          <a:prstGeom prst="rect">
            <a:avLst/>
          </a:prstGeom>
        </p:spPr>
        <p:txBody>
          <a:bodyPr/>
          <a:lstStyle>
            <a:lvl1pPr algn="l">
              <a:defRPr sz="1200" b="0" i="0" cap="none">
                <a:solidFill>
                  <a:schemeClr val="tx2"/>
                </a:solidFill>
                <a:latin typeface="Source Sans Pro"/>
                <a:ea typeface="Arial"/>
                <a:cs typeface="Arial"/>
              </a:defRPr>
            </a:lvl1pPr>
            <a:lvl2pPr>
              <a:defRPr cap="none"/>
            </a:lvl2pPr>
            <a:lvl3pPr>
              <a:defRPr cap="none"/>
            </a:lvl3pPr>
            <a:lvl4pPr>
              <a:defRPr cap="none"/>
            </a:lvl4pPr>
            <a:lvl5pPr>
              <a:defRPr cap="none"/>
            </a:lvl5pPr>
            <a:lvl6pPr>
              <a:defRPr cap="none"/>
            </a:lvl6pPr>
            <a:lvl7pPr>
              <a:defRPr cap="none"/>
            </a:lvl7pPr>
            <a:lvl8pPr>
              <a:defRPr cap="none"/>
            </a:lvl8pPr>
            <a:lvl9pPr>
              <a:defRPr cap="none"/>
            </a:lvl9pPr>
          </a:lstStyle>
          <a:p>
            <a:pPr>
              <a:defRPr/>
            </a:pPr>
            <a:r>
              <a:t>Towards FAIR data @ BESSY II - Dr. Perez Ponce, Hector</a:t>
            </a:r>
          </a:p>
        </p:txBody>
      </p:sp>
      <p:sp>
        <p:nvSpPr>
          <p:cNvPr id="1379436471" name="Rectangle4"/>
          <p:cNvSpPr/>
          <p:nvPr/>
        </p:nvSpPr>
        <p:spPr bwMode="auto">
          <a:xfrm>
            <a:off x="659764" y="277494"/>
            <a:ext cx="11036299" cy="989422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spcCol="215898" anchor="ctr"/>
          <a:lstStyle/>
          <a:p>
            <a:pPr algn="ctr">
              <a:lnSpc>
                <a:spcPct val="90000"/>
              </a:lnSpc>
              <a:defRPr sz="3600" b="1" cap="none">
                <a:solidFill>
                  <a:schemeClr val="tx2"/>
                </a:solidFill>
                <a:latin typeface="Source Sans Pro"/>
                <a:ea typeface="Roboto"/>
                <a:cs typeface="Roboto"/>
              </a:defRPr>
            </a:pPr>
            <a:r>
              <a:t>Converting SIF, DAT and XAS to NeXus.</a:t>
            </a:r>
          </a:p>
        </p:txBody>
      </p:sp>
      <p:sp>
        <p:nvSpPr>
          <p:cNvPr id="1694596035" name="Rechteck 1694596034"/>
          <p:cNvSpPr/>
          <p:nvPr/>
        </p:nvSpPr>
        <p:spPr bwMode="auto">
          <a:xfrm>
            <a:off x="10977815" y="4031941"/>
            <a:ext cx="591844" cy="342158"/>
          </a:xfrm>
          <a:prstGeom prst="rect">
            <a:avLst/>
          </a:prstGeom>
          <a:ln w="19049">
            <a:solidFill>
              <a:srgbClr val="FFC000"/>
            </a:solidFill>
            <a:prstDash val="solid"/>
          </a:ln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e-DE"/>
          </a:p>
        </p:txBody>
      </p:sp>
      <p:sp>
        <p:nvSpPr>
          <p:cNvPr id="200139107" name="Rechteck 200139106"/>
          <p:cNvSpPr/>
          <p:nvPr/>
        </p:nvSpPr>
        <p:spPr bwMode="auto">
          <a:xfrm>
            <a:off x="1592188" y="4526500"/>
            <a:ext cx="4253223" cy="901824"/>
          </a:xfrm>
          <a:prstGeom prst="rect">
            <a:avLst/>
          </a:prstGeom>
          <a:ln w="19049">
            <a:solidFill>
              <a:srgbClr val="FFC000"/>
            </a:solidFill>
            <a:prstDash val="solid"/>
          </a:ln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e-DE"/>
          </a:p>
        </p:txBody>
      </p:sp>
      <p:sp>
        <p:nvSpPr>
          <p:cNvPr id="844566252" name="Rechteck 844566251"/>
          <p:cNvSpPr/>
          <p:nvPr/>
        </p:nvSpPr>
        <p:spPr bwMode="auto">
          <a:xfrm>
            <a:off x="370849" y="2024847"/>
            <a:ext cx="3763761" cy="556043"/>
          </a:xfrm>
          <a:prstGeom prst="rect">
            <a:avLst/>
          </a:prstGeom>
          <a:ln w="19049">
            <a:solidFill>
              <a:srgbClr val="FFC000"/>
            </a:solidFill>
            <a:prstDash val="solid"/>
          </a:ln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4566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44566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4596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94596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139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00139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22957264" name="Textplatzhalter 4"/>
          <p:cNvSpPr>
            <a:spLocks noGrp="1" noChangeArrowheads="1"/>
          </p:cNvSpPr>
          <p:nvPr>
            <p:ph idx="1"/>
          </p:nvPr>
        </p:nvSpPr>
        <p:spPr bwMode="auto">
          <a:xfrm>
            <a:off x="576579" y="5892799"/>
            <a:ext cx="11036299" cy="393698"/>
          </a:xfrm>
        </p:spPr>
        <p:txBody>
          <a:bodyPr vert="horz" wrap="square" lIns="0" tIns="0" rIns="0" bIns="0" numCol="1" spcCol="215898" anchor="t">
            <a:prstTxWarp prst="textNoShape">
              <a:avLst/>
            </a:prstTxWarp>
          </a:bodyPr>
          <a:lstStyle>
            <a:lvl1pPr marL="0" indent="0">
              <a:lnSpc>
                <a:spcPts val="2499"/>
              </a:lnSpc>
              <a:spcBef>
                <a:spcPts val="0"/>
              </a:spcBef>
              <a:buNone/>
              <a:defRPr sz="1600" cap="none"/>
            </a:lvl1pPr>
            <a:lvl2pPr marL="457200" indent="0">
              <a:buNone/>
              <a:defRPr cap="none"/>
            </a:lvl2pPr>
            <a:lvl3pPr>
              <a:defRPr cap="none"/>
            </a:lvl3pPr>
            <a:lvl4pPr>
              <a:defRPr cap="none"/>
            </a:lvl4pPr>
            <a:lvl5pPr>
              <a:defRPr cap="none"/>
            </a:lvl5pPr>
            <a:lvl6pPr>
              <a:defRPr cap="none"/>
            </a:lvl6pPr>
            <a:lvl7pPr>
              <a:defRPr cap="none"/>
            </a:lvl7pPr>
            <a:lvl8pPr>
              <a:defRPr cap="none"/>
            </a:lvl8pPr>
            <a:lvl9pPr>
              <a:defRPr cap="none"/>
            </a:lvl9pPr>
          </a:lstStyle>
          <a:p>
            <a:pPr>
              <a:defRPr/>
            </a:pPr>
            <a:r>
              <a:rPr u="sng">
                <a:solidFill>
                  <a:schemeClr val="hlink"/>
                </a:solidFill>
                <a:hlinkClick r:id="rId2" tooltip="http://www.helmholtz-berlin.de/"/>
              </a:rPr>
              <a:t>http://www.helmholtz-berlin.de/</a:t>
            </a:r>
            <a:r>
              <a:t> </a:t>
            </a:r>
          </a:p>
        </p:txBody>
      </p:sp>
      <p:sp>
        <p:nvSpPr>
          <p:cNvPr id="414150540" name="Fußzeilenplatzhalter 4"/>
          <p:cNvSpPr txBox="1">
            <a:spLocks noGrp="1" noChangeArrowheads="1"/>
          </p:cNvSpPr>
          <p:nvPr>
            <p:ph type="ftr" sz="quarter" idx="11"/>
          </p:nvPr>
        </p:nvSpPr>
        <p:spPr bwMode="auto">
          <a:xfrm>
            <a:off x="501012" y="6393812"/>
            <a:ext cx="4423942" cy="365122"/>
          </a:xfrm>
          <a:prstGeom prst="rect">
            <a:avLst/>
          </a:prstGeom>
        </p:spPr>
        <p:txBody>
          <a:bodyPr/>
          <a:lstStyle>
            <a:lvl1pPr algn="l">
              <a:defRPr sz="1200" b="0" i="0" cap="none">
                <a:solidFill>
                  <a:schemeClr val="tx2"/>
                </a:solidFill>
                <a:latin typeface="Source Sans Pro"/>
                <a:ea typeface="Arial"/>
                <a:cs typeface="Arial"/>
              </a:defRPr>
            </a:lvl1pPr>
            <a:lvl2pPr>
              <a:defRPr cap="none"/>
            </a:lvl2pPr>
            <a:lvl3pPr>
              <a:defRPr cap="none"/>
            </a:lvl3pPr>
            <a:lvl4pPr>
              <a:defRPr cap="none"/>
            </a:lvl4pPr>
            <a:lvl5pPr>
              <a:defRPr cap="none"/>
            </a:lvl5pPr>
            <a:lvl6pPr>
              <a:defRPr cap="none"/>
            </a:lvl6pPr>
            <a:lvl7pPr>
              <a:defRPr cap="none"/>
            </a:lvl7pPr>
            <a:lvl8pPr>
              <a:defRPr cap="none"/>
            </a:lvl8pPr>
            <a:lvl9pPr>
              <a:defRPr cap="none"/>
            </a:lvl9pPr>
          </a:lstStyle>
          <a:p>
            <a:pPr>
              <a:defRPr/>
            </a:pPr>
            <a:r>
              <a:t>Towards FAIR data @ BESSY II - Dr. Perez Ponce, Hector</a:t>
            </a:r>
          </a:p>
        </p:txBody>
      </p:sp>
      <p:sp>
        <p:nvSpPr>
          <p:cNvPr id="587531693" name="Rectangle1"/>
          <p:cNvSpPr/>
          <p:nvPr/>
        </p:nvSpPr>
        <p:spPr bwMode="auto">
          <a:xfrm>
            <a:off x="659763" y="438684"/>
            <a:ext cx="11036297" cy="894812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spcCol="215896" anchor="ctr"/>
          <a:lstStyle/>
          <a:p>
            <a:pPr algn="ctr">
              <a:lnSpc>
                <a:spcPct val="90000"/>
              </a:lnSpc>
              <a:defRPr sz="3600" b="1" cap="none">
                <a:solidFill>
                  <a:schemeClr val="tx2"/>
                </a:solidFill>
                <a:latin typeface="Source Sans Pro"/>
                <a:ea typeface="Roboto"/>
                <a:cs typeface="Roboto"/>
              </a:defRPr>
            </a:pPr>
            <a:r>
              <a:t>Where are we working? </a:t>
            </a:r>
          </a:p>
        </p:txBody>
      </p:sp>
      <p:pic>
        <p:nvPicPr>
          <p:cNvPr id="190227489" name="Grafik 190227488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222789" y="1651107"/>
            <a:ext cx="5871939" cy="3304554"/>
          </a:xfrm>
          <a:prstGeom prst="rect">
            <a:avLst/>
          </a:prstGeom>
        </p:spPr>
      </p:pic>
      <p:sp>
        <p:nvSpPr>
          <p:cNvPr id="499576690" name="Textfeld 499576689"/>
          <p:cNvSpPr txBox="1"/>
          <p:nvPr/>
        </p:nvSpPr>
        <p:spPr bwMode="auto">
          <a:xfrm>
            <a:off x="3788273" y="5149336"/>
            <a:ext cx="4779275" cy="39659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>
              <a:defRPr/>
            </a:pPr>
            <a:r>
              <a:rPr sz="2000" b="1"/>
              <a:t>BESSY II @ Helmholtz-Zentrum Berlin (HZB)</a:t>
            </a:r>
            <a:endParaRPr/>
          </a:p>
        </p:txBody>
      </p:sp>
      <p:sp>
        <p:nvSpPr>
          <p:cNvPr id="1401104254" name="Textfeld 1401104253"/>
          <p:cNvSpPr txBox="1"/>
          <p:nvPr/>
        </p:nvSpPr>
        <p:spPr bwMode="auto">
          <a:xfrm>
            <a:off x="9447157" y="4314833"/>
            <a:ext cx="1546616" cy="36611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>
              <a:defRPr/>
            </a:pPr>
            <a:r>
              <a:t>Beamlines</a:t>
            </a:r>
          </a:p>
        </p:txBody>
      </p:sp>
      <p:pic>
        <p:nvPicPr>
          <p:cNvPr id="725143319" name="Grafik 725143318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6178630" y="1651105"/>
            <a:ext cx="5874762" cy="3304553"/>
          </a:xfrm>
          <a:prstGeom prst="rect">
            <a:avLst/>
          </a:prstGeom>
        </p:spPr>
      </p:pic>
      <p:sp>
        <p:nvSpPr>
          <p:cNvPr id="1923138628" name="Textfeld 1923138627"/>
          <p:cNvSpPr txBox="1"/>
          <p:nvPr/>
        </p:nvSpPr>
        <p:spPr bwMode="auto">
          <a:xfrm>
            <a:off x="10220464" y="1651105"/>
            <a:ext cx="1789999" cy="366119"/>
          </a:xfrm>
          <a:prstGeom prst="rect">
            <a:avLst/>
          </a:prstGeom>
          <a:solidFill>
            <a:schemeClr val="accent1">
              <a:lumMod val="75000"/>
            </a:schemeClr>
          </a:solidFill>
          <a:ln w="19049">
            <a:noFill/>
            <a:prstDash val="solid"/>
          </a:ln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ctr">
              <a:defRPr/>
            </a:pPr>
            <a:r>
              <a:rPr>
                <a:solidFill>
                  <a:srgbClr val="FFC000"/>
                </a:solidFill>
              </a:rPr>
              <a:t>Linac - injection</a:t>
            </a:r>
            <a:endParaRPr/>
          </a:p>
        </p:txBody>
      </p:sp>
      <p:sp>
        <p:nvSpPr>
          <p:cNvPr id="10764960" name="Textfeld 10764959"/>
          <p:cNvSpPr txBox="1"/>
          <p:nvPr/>
        </p:nvSpPr>
        <p:spPr bwMode="auto">
          <a:xfrm>
            <a:off x="8244821" y="3303383"/>
            <a:ext cx="2405390" cy="64044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ctr">
              <a:defRPr/>
            </a:pPr>
            <a:r>
              <a:rPr>
                <a:solidFill>
                  <a:srgbClr val="FFC000"/>
                </a:solidFill>
              </a:rPr>
              <a:t>Synchrotron</a:t>
            </a:r>
          </a:p>
          <a:p>
            <a:pPr algn="ctr">
              <a:defRPr/>
            </a:pPr>
            <a:r>
              <a:rPr>
                <a:solidFill>
                  <a:srgbClr val="FFC000"/>
                </a:solidFill>
              </a:rPr>
              <a:t>1.7GeB acceleration</a:t>
            </a:r>
            <a:endParaRPr/>
          </a:p>
        </p:txBody>
      </p:sp>
      <p:sp>
        <p:nvSpPr>
          <p:cNvPr id="481149661" name="Textfeld 481149660"/>
          <p:cNvSpPr txBox="1"/>
          <p:nvPr/>
        </p:nvSpPr>
        <p:spPr bwMode="auto">
          <a:xfrm>
            <a:off x="6258692" y="1802422"/>
            <a:ext cx="1442556" cy="366119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ctr">
              <a:defRPr/>
            </a:pPr>
            <a:r>
              <a:rPr>
                <a:solidFill>
                  <a:srgbClr val="FFC000"/>
                </a:solidFill>
              </a:rPr>
              <a:t>Storage Ring</a:t>
            </a:r>
            <a:endParaRPr/>
          </a:p>
        </p:txBody>
      </p:sp>
      <p:cxnSp>
        <p:nvCxnSpPr>
          <p:cNvPr id="2" name="Gerader Verbinder 1"/>
          <p:cNvCxnSpPr>
            <a:cxnSpLocks/>
            <a:stCxn id="1923138628" idx="2"/>
          </p:cNvCxnSpPr>
          <p:nvPr/>
        </p:nvCxnSpPr>
        <p:spPr bwMode="auto">
          <a:xfrm rot="5399976">
            <a:off x="10611557" y="2470823"/>
            <a:ext cx="957503" cy="50311"/>
          </a:xfrm>
          <a:prstGeom prst="line">
            <a:avLst/>
          </a:prstGeom>
          <a:ln w="28575">
            <a:solidFill>
              <a:srgbClr val="FFC000"/>
            </a:solidFill>
            <a:prstDash val="solid"/>
            <a:tailEnd type="arrow" len="med"/>
          </a:ln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3" name="Gerader Verbinder 2"/>
          <p:cNvCxnSpPr>
            <a:cxnSpLocks/>
            <a:stCxn id="10764960" idx="0"/>
          </p:cNvCxnSpPr>
          <p:nvPr/>
        </p:nvCxnSpPr>
        <p:spPr bwMode="auto">
          <a:xfrm rot="16199969">
            <a:off x="9469220" y="3246104"/>
            <a:ext cx="35576" cy="78982"/>
          </a:xfrm>
          <a:prstGeom prst="line">
            <a:avLst/>
          </a:prstGeom>
          <a:ln>
            <a:tailEnd type="arrow" len="med"/>
          </a:ln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4" name="Gerader Verbinder 3"/>
          <p:cNvCxnSpPr>
            <a:cxnSpLocks/>
            <a:stCxn id="10764960" idx="0"/>
          </p:cNvCxnSpPr>
          <p:nvPr/>
        </p:nvCxnSpPr>
        <p:spPr bwMode="auto">
          <a:xfrm rot="16199969">
            <a:off x="9227431" y="3080441"/>
            <a:ext cx="445883" cy="0"/>
          </a:xfrm>
          <a:prstGeom prst="line">
            <a:avLst/>
          </a:prstGeom>
          <a:ln w="28575">
            <a:solidFill>
              <a:srgbClr val="FFC000"/>
            </a:solidFill>
            <a:prstDash val="solid"/>
            <a:tailEnd type="arrow" len="med"/>
          </a:ln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5" name="Gerader Verbinder 4"/>
          <p:cNvCxnSpPr>
            <a:cxnSpLocks/>
            <a:stCxn id="481149661" idx="2"/>
          </p:cNvCxnSpPr>
          <p:nvPr/>
        </p:nvCxnSpPr>
        <p:spPr bwMode="auto">
          <a:xfrm rot="5399976" flipV="1">
            <a:off x="6839025" y="2309487"/>
            <a:ext cx="747572" cy="465683"/>
          </a:xfrm>
          <a:prstGeom prst="line">
            <a:avLst/>
          </a:prstGeom>
          <a:ln w="28575">
            <a:solidFill>
              <a:srgbClr val="FFC000"/>
            </a:solidFill>
            <a:prstDash val="solid"/>
            <a:tailEnd type="arrow" len="med"/>
          </a:ln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988343108" name="Textfeld 988343107"/>
          <p:cNvSpPr txBox="1"/>
          <p:nvPr/>
        </p:nvSpPr>
        <p:spPr bwMode="auto">
          <a:xfrm>
            <a:off x="6177910" y="3948712"/>
            <a:ext cx="1445795" cy="366119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ctr">
              <a:defRPr/>
            </a:pPr>
            <a:r>
              <a:rPr>
                <a:solidFill>
                  <a:srgbClr val="FFC000"/>
                </a:solidFill>
              </a:rPr>
              <a:t>Beamline</a:t>
            </a:r>
            <a:endParaRPr/>
          </a:p>
        </p:txBody>
      </p:sp>
      <p:cxnSp>
        <p:nvCxnSpPr>
          <p:cNvPr id="1356190380" name="Gerader Verbinder 1356190379"/>
          <p:cNvCxnSpPr>
            <a:cxnSpLocks/>
            <a:stCxn id="988343108" idx="0"/>
          </p:cNvCxnSpPr>
          <p:nvPr/>
        </p:nvCxnSpPr>
        <p:spPr bwMode="auto">
          <a:xfrm rot="16199969">
            <a:off x="6722874" y="3475049"/>
            <a:ext cx="651597" cy="295728"/>
          </a:xfrm>
          <a:prstGeom prst="line">
            <a:avLst/>
          </a:prstGeom>
          <a:ln w="28575">
            <a:solidFill>
              <a:srgbClr val="FFC000"/>
            </a:solidFill>
            <a:prstDash val="solid"/>
            <a:tailEnd type="arrow" len="med"/>
          </a:ln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" name="Picture2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4377054" y="2286400"/>
            <a:ext cx="3448050" cy="3219449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6" name="Rectangle1"/>
          <p:cNvSpPr/>
          <p:nvPr/>
        </p:nvSpPr>
        <p:spPr bwMode="auto">
          <a:xfrm>
            <a:off x="6400800" y="1920638"/>
            <a:ext cx="1409068" cy="366480"/>
          </a:xfrm>
          <a:prstGeom prst="rect">
            <a:avLst/>
          </a:prstGeom>
          <a:solidFill>
            <a:srgbClr val="FFFFFF"/>
          </a:solidFill>
          <a:ln w="15875" cap="flat" cmpd="sng" algn="ctr">
            <a:solidFill>
              <a:schemeClr val="accent3"/>
            </a:solidFill>
            <a:prstDash val="solid"/>
            <a:headEnd type="none"/>
            <a:tailEnd type="none"/>
          </a:ln>
          <a:effectLst/>
        </p:spPr>
        <p:txBody>
          <a:bodyPr vert="horz" wrap="none" lIns="91440" tIns="45720" rIns="91440" bIns="45720" numCol="1" spcCol="215899" anchor="t"/>
          <a:lstStyle/>
          <a:p>
            <a:pPr>
              <a:defRPr cap="none">
                <a:solidFill>
                  <a:srgbClr val="000000"/>
                </a:solidFill>
              </a:defRPr>
            </a:pPr>
            <a:r>
              <a:t>Python script</a:t>
            </a:r>
          </a:p>
        </p:txBody>
      </p:sp>
      <p:sp>
        <p:nvSpPr>
          <p:cNvPr id="7" name="Rectangle2"/>
          <p:cNvSpPr/>
          <p:nvPr/>
        </p:nvSpPr>
        <p:spPr bwMode="auto">
          <a:xfrm>
            <a:off x="659765" y="277495"/>
            <a:ext cx="11036300" cy="147637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spcCol="215899" anchor="ctr"/>
          <a:lstStyle/>
          <a:p>
            <a:pPr algn="ctr">
              <a:lnSpc>
                <a:spcPct val="90000"/>
              </a:lnSpc>
              <a:defRPr sz="3600" b="1" cap="none">
                <a:solidFill>
                  <a:schemeClr val="tx2"/>
                </a:solidFill>
                <a:latin typeface="Source Sans Pro"/>
                <a:ea typeface="Roboto"/>
                <a:cs typeface="Roboto"/>
              </a:defRPr>
            </a:pPr>
            <a:r>
              <a:t>Python Library for automation with Bluesky</a:t>
            </a:r>
          </a:p>
        </p:txBody>
      </p:sp>
      <p:sp>
        <p:nvSpPr>
          <p:cNvPr id="8" name="Rectangle3"/>
          <p:cNvSpPr/>
          <p:nvPr/>
        </p:nvSpPr>
        <p:spPr bwMode="auto">
          <a:xfrm>
            <a:off x="430529" y="2860440"/>
            <a:ext cx="3803015" cy="369570"/>
          </a:xfrm>
          <a:prstGeom prst="rect">
            <a:avLst/>
          </a:prstGeom>
          <a:solidFill>
            <a:schemeClr val="accent3"/>
          </a:solidFill>
          <a:ln w="15875" cap="flat" cmpd="sng" algn="ctr">
            <a:solidFill>
              <a:srgbClr val="A8752E"/>
            </a:solidFill>
            <a:prstDash val="solid"/>
            <a:headEnd type="none"/>
            <a:tailEnd type="none"/>
          </a:ln>
          <a:effectLst/>
        </p:spPr>
        <p:txBody>
          <a:bodyPr vert="horz" wrap="square" lIns="91440" tIns="45720" rIns="91440" bIns="45720" numCol="1" spcCol="215899" anchor="t"/>
          <a:lstStyle/>
          <a:p>
            <a:pPr>
              <a:defRPr cap="none">
                <a:solidFill>
                  <a:srgbClr val="FFFFFF"/>
                </a:solidFill>
                <a:latin typeface="Corbel"/>
                <a:ea typeface="Arial"/>
                <a:cs typeface="Arial"/>
              </a:defRPr>
            </a:pPr>
            <a:r>
              <a:rPr sz="1600"/>
              <a:t>1) Create datasets as Python dictionary</a:t>
            </a:r>
          </a:p>
        </p:txBody>
      </p:sp>
      <p:sp>
        <p:nvSpPr>
          <p:cNvPr id="9" name="Rectangle5"/>
          <p:cNvSpPr/>
          <p:nvPr/>
        </p:nvSpPr>
        <p:spPr bwMode="auto">
          <a:xfrm>
            <a:off x="2994024" y="4326020"/>
            <a:ext cx="1383030" cy="335280"/>
          </a:xfrm>
          <a:prstGeom prst="rect">
            <a:avLst/>
          </a:prstGeom>
          <a:solidFill>
            <a:srgbClr val="FFFFFF"/>
          </a:solidFill>
          <a:ln w="15875" cap="flat" cmpd="sng" algn="ctr">
            <a:solidFill>
              <a:schemeClr val="accent3"/>
            </a:solidFill>
            <a:prstDash val="solid"/>
            <a:headEnd type="none"/>
            <a:tailEnd type="none"/>
          </a:ln>
          <a:effectLst/>
        </p:spPr>
        <p:txBody>
          <a:bodyPr vert="horz" wrap="square" lIns="91440" tIns="45720" rIns="91440" bIns="45720" numCol="1" spcCol="215899" anchor="t"/>
          <a:lstStyle/>
          <a:p>
            <a:pPr algn="r">
              <a:defRPr sz="1600" cap="none">
                <a:solidFill>
                  <a:srgbClr val="000000"/>
                </a:solidFill>
                <a:latin typeface="Corbel"/>
                <a:ea typeface="Arial"/>
                <a:cs typeface="Arial"/>
              </a:defRPr>
            </a:pPr>
            <a:r>
              <a:rPr sz="1400" cap="none"/>
              <a:t>N</a:t>
            </a:r>
            <a:r>
              <a:rPr sz="1400"/>
              <a:t>Xstruct file</a:t>
            </a:r>
            <a:endParaRPr/>
          </a:p>
        </p:txBody>
      </p:sp>
      <p:sp>
        <p:nvSpPr>
          <p:cNvPr id="10" name="Rectangle6"/>
          <p:cNvSpPr/>
          <p:nvPr/>
        </p:nvSpPr>
        <p:spPr bwMode="auto">
          <a:xfrm>
            <a:off x="2562223" y="4655487"/>
            <a:ext cx="1814830" cy="358775"/>
          </a:xfrm>
          <a:prstGeom prst="rect">
            <a:avLst/>
          </a:prstGeom>
          <a:solidFill>
            <a:srgbClr val="FFFFFF"/>
          </a:solidFill>
          <a:ln w="15875" cap="flat" cmpd="sng" algn="ctr">
            <a:solidFill>
              <a:schemeClr val="accent3"/>
            </a:solidFill>
            <a:prstDash val="solid"/>
            <a:headEnd type="none"/>
            <a:tailEnd type="none"/>
          </a:ln>
          <a:effectLst/>
        </p:spPr>
        <p:txBody>
          <a:bodyPr vert="horz" wrap="square" lIns="91440" tIns="45720" rIns="91440" bIns="45720" numCol="1" spcCol="215899" anchor="t"/>
          <a:lstStyle/>
          <a:p>
            <a:pPr algn="r">
              <a:defRPr sz="1600" cap="none">
                <a:solidFill>
                  <a:srgbClr val="000000"/>
                </a:solidFill>
                <a:latin typeface="Corbel"/>
                <a:ea typeface="Arial"/>
                <a:cs typeface="Arial"/>
              </a:defRPr>
            </a:pPr>
            <a:r>
              <a:rPr sz="1400"/>
              <a:t>Python dictionary</a:t>
            </a:r>
            <a:endParaRPr/>
          </a:p>
        </p:txBody>
      </p:sp>
      <p:cxnSp>
        <p:nvCxnSpPr>
          <p:cNvPr id="11" name="Connector2"/>
          <p:cNvCxnSpPr>
            <a:cxnSpLocks/>
            <a:stCxn id="9" idx="3"/>
          </p:cNvCxnSpPr>
          <p:nvPr/>
        </p:nvCxnSpPr>
        <p:spPr bwMode="auto">
          <a:xfrm rot="16199998">
            <a:off x="4687569" y="4159014"/>
            <a:ext cx="24130" cy="645795"/>
          </a:xfrm>
          <a:prstGeom prst="straightConnector1">
            <a:avLst/>
          </a:prstGeom>
          <a:noFill/>
          <a:ln w="19049" cap="flat" cmpd="sng" algn="ctr">
            <a:solidFill>
              <a:srgbClr val="FFC000"/>
            </a:solidFill>
            <a:prstDash val="solid"/>
            <a:headEnd type="oval" w="med" len="med"/>
            <a:tailEnd type="triangle" w="med" len="med"/>
          </a:ln>
          <a:effectLst/>
        </p:spPr>
      </p:cxnSp>
      <p:cxnSp>
        <p:nvCxnSpPr>
          <p:cNvPr id="12" name="Connector3"/>
          <p:cNvCxnSpPr>
            <a:cxnSpLocks/>
            <a:stCxn id="10" idx="3"/>
          </p:cNvCxnSpPr>
          <p:nvPr/>
        </p:nvCxnSpPr>
        <p:spPr bwMode="auto">
          <a:xfrm rot="16199969">
            <a:off x="4608193" y="4424347"/>
            <a:ext cx="182880" cy="645795"/>
          </a:xfrm>
          <a:prstGeom prst="straightConnector1">
            <a:avLst/>
          </a:prstGeom>
          <a:noFill/>
          <a:ln w="19049" cap="flat" cmpd="sng" algn="ctr">
            <a:solidFill>
              <a:srgbClr val="FFC000"/>
            </a:solidFill>
            <a:prstDash val="solid"/>
            <a:headEnd type="oval" w="med" len="med"/>
            <a:tailEnd type="triangle" w="med" len="med"/>
          </a:ln>
          <a:effectLst/>
        </p:spPr>
      </p:cxnSp>
      <p:sp>
        <p:nvSpPr>
          <p:cNvPr id="13" name="Rectangle7"/>
          <p:cNvSpPr/>
          <p:nvPr/>
        </p:nvSpPr>
        <p:spPr bwMode="auto">
          <a:xfrm>
            <a:off x="470533" y="5133105"/>
            <a:ext cx="2523489" cy="365760"/>
          </a:xfrm>
          <a:prstGeom prst="rect">
            <a:avLst/>
          </a:prstGeom>
          <a:solidFill>
            <a:schemeClr val="accent3"/>
          </a:solidFill>
          <a:ln w="15875" cap="flat" cmpd="sng" algn="ctr">
            <a:solidFill>
              <a:srgbClr val="A8752E"/>
            </a:solidFill>
            <a:prstDash val="solid"/>
            <a:headEnd type="none"/>
            <a:tailEnd type="none"/>
          </a:ln>
          <a:effectLst/>
        </p:spPr>
        <p:txBody>
          <a:bodyPr vert="horz" wrap="square" lIns="91440" tIns="45720" rIns="91440" bIns="45720" numCol="1" spcCol="215898" anchor="t"/>
          <a:lstStyle/>
          <a:p>
            <a:pPr>
              <a:defRPr cap="none">
                <a:solidFill>
                  <a:srgbClr val="FFFFFF"/>
                </a:solidFill>
                <a:latin typeface="Corbel"/>
                <a:ea typeface="Arial"/>
                <a:cs typeface="Arial"/>
              </a:defRPr>
            </a:pPr>
            <a:r>
              <a:rPr sz="1600"/>
              <a:t>3) Execute conversion</a:t>
            </a:r>
            <a:endParaRPr/>
          </a:p>
        </p:txBody>
      </p:sp>
      <p:sp>
        <p:nvSpPr>
          <p:cNvPr id="14" name="Rectangle8"/>
          <p:cNvSpPr/>
          <p:nvPr/>
        </p:nvSpPr>
        <p:spPr bwMode="auto">
          <a:xfrm>
            <a:off x="438783" y="4134249"/>
            <a:ext cx="2039214" cy="335597"/>
          </a:xfrm>
          <a:prstGeom prst="rect">
            <a:avLst/>
          </a:prstGeom>
          <a:solidFill>
            <a:schemeClr val="accent3"/>
          </a:solidFill>
          <a:ln w="15875" cap="flat" cmpd="sng" algn="ctr">
            <a:solidFill>
              <a:srgbClr val="A8752E"/>
            </a:solidFill>
            <a:prstDash val="solid"/>
            <a:headEnd type="none"/>
            <a:tailEnd type="none"/>
          </a:ln>
          <a:effectLst/>
        </p:spPr>
        <p:txBody>
          <a:bodyPr vert="horz" wrap="square" lIns="91440" tIns="45720" rIns="91440" bIns="45720" numCol="1" spcCol="215898" anchor="t"/>
          <a:lstStyle/>
          <a:p>
            <a:pPr>
              <a:defRPr cap="none">
                <a:solidFill>
                  <a:srgbClr val="FFFFFF"/>
                </a:solidFill>
                <a:latin typeface="Corbel"/>
                <a:ea typeface="Arial"/>
                <a:cs typeface="Arial"/>
              </a:defRPr>
            </a:pPr>
            <a:r>
              <a:rPr sz="1600"/>
              <a:t>2) Specify entries</a:t>
            </a:r>
            <a:endParaRPr/>
          </a:p>
        </p:txBody>
      </p:sp>
      <p:cxnSp>
        <p:nvCxnSpPr>
          <p:cNvPr id="15" name="Connector1"/>
          <p:cNvCxnSpPr>
            <a:cxnSpLocks/>
            <a:stCxn id="8" idx="3"/>
          </p:cNvCxnSpPr>
          <p:nvPr/>
        </p:nvCxnSpPr>
        <p:spPr bwMode="auto">
          <a:xfrm rot="16199998">
            <a:off x="4555489" y="2722009"/>
            <a:ext cx="1270" cy="645795"/>
          </a:xfrm>
          <a:prstGeom prst="straightConnector1">
            <a:avLst/>
          </a:prstGeom>
          <a:noFill/>
          <a:ln w="19049" cap="flat" cmpd="sng" algn="ctr">
            <a:solidFill>
              <a:schemeClr val="accent3"/>
            </a:solidFill>
            <a:prstDash val="solid"/>
            <a:headEnd type="oval" w="med" len="med"/>
            <a:tailEnd type="triangle" w="med" len="med"/>
          </a:ln>
          <a:effectLst/>
        </p:spPr>
      </p:cxnSp>
      <p:cxnSp>
        <p:nvCxnSpPr>
          <p:cNvPr id="16" name="Connector4"/>
          <p:cNvCxnSpPr>
            <a:cxnSpLocks/>
            <a:stCxn id="14" idx="3"/>
          </p:cNvCxnSpPr>
          <p:nvPr/>
        </p:nvCxnSpPr>
        <p:spPr bwMode="auto">
          <a:xfrm>
            <a:off x="2477998" y="4302048"/>
            <a:ext cx="2401022" cy="25557"/>
          </a:xfrm>
          <a:prstGeom prst="straightConnector1">
            <a:avLst/>
          </a:prstGeom>
          <a:noFill/>
          <a:ln w="19049" cap="flat" cmpd="sng" algn="ctr">
            <a:solidFill>
              <a:schemeClr val="accent3"/>
            </a:solidFill>
            <a:prstDash val="solid"/>
            <a:headEnd type="oval" w="med" len="med"/>
            <a:tailEnd type="triangle" w="med" len="med"/>
          </a:ln>
          <a:effectLst/>
        </p:spPr>
      </p:cxnSp>
      <p:cxnSp>
        <p:nvCxnSpPr>
          <p:cNvPr id="17" name="Connector5"/>
          <p:cNvCxnSpPr>
            <a:cxnSpLocks/>
            <a:stCxn id="13" idx="3"/>
          </p:cNvCxnSpPr>
          <p:nvPr/>
        </p:nvCxnSpPr>
        <p:spPr bwMode="auto">
          <a:xfrm flipV="1">
            <a:off x="2994023" y="5312016"/>
            <a:ext cx="1885314" cy="0"/>
          </a:xfrm>
          <a:prstGeom prst="straightConnector1">
            <a:avLst/>
          </a:prstGeom>
          <a:noFill/>
          <a:ln w="19049" cap="flat" cmpd="sng" algn="ctr">
            <a:solidFill>
              <a:schemeClr val="accent3"/>
            </a:solidFill>
            <a:prstDash val="solid"/>
            <a:headEnd type="oval" w="med" len="med"/>
            <a:tailEnd type="triangle" w="med" len="med"/>
          </a:ln>
          <a:effectLst/>
        </p:spPr>
      </p:cxnSp>
      <p:sp>
        <p:nvSpPr>
          <p:cNvPr id="608348460" name="Fußzeilenplatzhalter 4"/>
          <p:cNvSpPr txBox="1">
            <a:spLocks noGrp="1" noChangeArrowheads="1"/>
          </p:cNvSpPr>
          <p:nvPr>
            <p:ph type="ftr" sz="quarter" idx="11"/>
          </p:nvPr>
        </p:nvSpPr>
        <p:spPr bwMode="auto">
          <a:xfrm>
            <a:off x="501012" y="6393811"/>
            <a:ext cx="4378007" cy="365121"/>
          </a:xfrm>
          <a:prstGeom prst="rect">
            <a:avLst/>
          </a:prstGeom>
        </p:spPr>
        <p:txBody>
          <a:bodyPr/>
          <a:lstStyle>
            <a:lvl1pPr algn="l">
              <a:defRPr sz="1200" b="0" i="0" cap="none">
                <a:solidFill>
                  <a:schemeClr val="tx2"/>
                </a:solidFill>
                <a:latin typeface="Source Sans Pro"/>
                <a:ea typeface="Arial"/>
                <a:cs typeface="Arial"/>
              </a:defRPr>
            </a:lvl1pPr>
            <a:lvl2pPr>
              <a:defRPr cap="none"/>
            </a:lvl2pPr>
            <a:lvl3pPr>
              <a:defRPr cap="none"/>
            </a:lvl3pPr>
            <a:lvl4pPr>
              <a:defRPr cap="none"/>
            </a:lvl4pPr>
            <a:lvl5pPr>
              <a:defRPr cap="none"/>
            </a:lvl5pPr>
            <a:lvl6pPr>
              <a:defRPr cap="none"/>
            </a:lvl6pPr>
            <a:lvl7pPr>
              <a:defRPr cap="none"/>
            </a:lvl7pPr>
            <a:lvl8pPr>
              <a:defRPr cap="none"/>
            </a:lvl8pPr>
            <a:lvl9pPr>
              <a:defRPr cap="none"/>
            </a:lvl9pPr>
          </a:lstStyle>
          <a:p>
            <a:pPr>
              <a:defRPr/>
            </a:pPr>
            <a:r>
              <a:t>Towards FAIR data @ BESSY II - Dr. Perez Ponce, Hector</a:t>
            </a:r>
          </a:p>
        </p:txBody>
      </p:sp>
      <p:pic>
        <p:nvPicPr>
          <p:cNvPr id="1875620451" name="Grafik 1875620450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7674101" y="2349862"/>
            <a:ext cx="4549073" cy="30925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24987122" name="Grafik 524987121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073236" y="1865279"/>
            <a:ext cx="5021493" cy="3930403"/>
          </a:xfrm>
          <a:prstGeom prst="rect">
            <a:avLst/>
          </a:prstGeom>
        </p:spPr>
      </p:pic>
      <p:pic>
        <p:nvPicPr>
          <p:cNvPr id="1421865980" name="Grafik 1421865979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6495195" y="1877257"/>
            <a:ext cx="4603557" cy="3906447"/>
          </a:xfrm>
          <a:prstGeom prst="rect">
            <a:avLst/>
          </a:prstGeom>
        </p:spPr>
      </p:pic>
      <p:sp>
        <p:nvSpPr>
          <p:cNvPr id="1475357403" name="Textfeld 1475357402"/>
          <p:cNvSpPr txBox="1"/>
          <p:nvPr/>
        </p:nvSpPr>
        <p:spPr bwMode="auto">
          <a:xfrm>
            <a:off x="4073329" y="2243376"/>
            <a:ext cx="1563998" cy="640440"/>
          </a:xfrm>
          <a:prstGeom prst="rect">
            <a:avLst/>
          </a:prstGeom>
          <a:noFill/>
          <a:ln w="19049">
            <a:solidFill>
              <a:schemeClr val="accent3">
                <a:lumMod val="74901"/>
              </a:schemeClr>
            </a:solidFill>
            <a:prstDash val="solid"/>
          </a:ln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ctr">
              <a:defRPr/>
            </a:pPr>
            <a:endParaRPr b="1"/>
          </a:p>
          <a:p>
            <a:pPr algn="ctr">
              <a:defRPr/>
            </a:pPr>
            <a:r>
              <a:rPr b="1">
                <a:solidFill>
                  <a:srgbClr val="FFC000"/>
                </a:solidFill>
              </a:rPr>
              <a:t>H5Py - Python</a:t>
            </a:r>
          </a:p>
        </p:txBody>
      </p:sp>
      <p:sp>
        <p:nvSpPr>
          <p:cNvPr id="1918026824" name="Textfeld 1918026823"/>
          <p:cNvSpPr txBox="1"/>
          <p:nvPr/>
        </p:nvSpPr>
        <p:spPr bwMode="auto">
          <a:xfrm>
            <a:off x="7825043" y="2215971"/>
            <a:ext cx="3274428" cy="366119"/>
          </a:xfrm>
          <a:prstGeom prst="rect">
            <a:avLst/>
          </a:prstGeom>
          <a:noFill/>
          <a:ln w="19049">
            <a:solidFill>
              <a:schemeClr val="accent3">
                <a:lumMod val="74901"/>
              </a:schemeClr>
            </a:solidFill>
            <a:prstDash val="solid"/>
          </a:ln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r">
              <a:defRPr/>
            </a:pPr>
            <a:r>
              <a:rPr b="1">
                <a:solidFill>
                  <a:srgbClr val="FFC000"/>
                </a:solidFill>
              </a:rPr>
              <a:t>H5wasm - Javascript</a:t>
            </a:r>
          </a:p>
        </p:txBody>
      </p:sp>
      <p:sp>
        <p:nvSpPr>
          <p:cNvPr id="829845525" name="Rectangle2"/>
          <p:cNvSpPr/>
          <p:nvPr/>
        </p:nvSpPr>
        <p:spPr bwMode="auto">
          <a:xfrm>
            <a:off x="659764" y="277494"/>
            <a:ext cx="11036299" cy="1476374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spcCol="215898" anchor="ctr"/>
          <a:lstStyle/>
          <a:p>
            <a:pPr algn="ctr">
              <a:lnSpc>
                <a:spcPct val="90000"/>
              </a:lnSpc>
              <a:defRPr sz="3600" b="1" cap="none">
                <a:solidFill>
                  <a:schemeClr val="tx2"/>
                </a:solidFill>
                <a:latin typeface="Source Sans Pro"/>
                <a:ea typeface="Roboto"/>
                <a:cs typeface="Roboto"/>
              </a:defRPr>
            </a:pPr>
            <a:r>
              <a:t>Python library using H5Py or H5Wasm</a:t>
            </a:r>
          </a:p>
        </p:txBody>
      </p:sp>
      <p:pic>
        <p:nvPicPr>
          <p:cNvPr id="1436795194" name="Grafik 1436795193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2804637" y="1652944"/>
            <a:ext cx="6580180" cy="4313817"/>
          </a:xfrm>
          <a:prstGeom prst="rect">
            <a:avLst/>
          </a:prstGeom>
        </p:spPr>
      </p:pic>
      <p:sp>
        <p:nvSpPr>
          <p:cNvPr id="905236788" name="Fußzeilenplatzhalter 4"/>
          <p:cNvSpPr txBox="1">
            <a:spLocks noGrp="1" noChangeArrowheads="1"/>
          </p:cNvSpPr>
          <p:nvPr>
            <p:ph type="ftr" sz="quarter" idx="11"/>
          </p:nvPr>
        </p:nvSpPr>
        <p:spPr bwMode="auto">
          <a:xfrm>
            <a:off x="501012" y="6393810"/>
            <a:ext cx="4353957" cy="365121"/>
          </a:xfrm>
          <a:prstGeom prst="rect">
            <a:avLst/>
          </a:prstGeom>
        </p:spPr>
        <p:txBody>
          <a:bodyPr/>
          <a:lstStyle>
            <a:lvl1pPr algn="l">
              <a:defRPr sz="1200" b="0" i="0" cap="none">
                <a:solidFill>
                  <a:schemeClr val="tx2"/>
                </a:solidFill>
                <a:latin typeface="Source Sans Pro"/>
                <a:ea typeface="Arial"/>
                <a:cs typeface="Arial"/>
              </a:defRPr>
            </a:lvl1pPr>
            <a:lvl2pPr>
              <a:defRPr cap="none"/>
            </a:lvl2pPr>
            <a:lvl3pPr>
              <a:defRPr cap="none"/>
            </a:lvl3pPr>
            <a:lvl4pPr>
              <a:defRPr cap="none"/>
            </a:lvl4pPr>
            <a:lvl5pPr>
              <a:defRPr cap="none"/>
            </a:lvl5pPr>
            <a:lvl6pPr>
              <a:defRPr cap="none"/>
            </a:lvl6pPr>
            <a:lvl7pPr>
              <a:defRPr cap="none"/>
            </a:lvl7pPr>
            <a:lvl8pPr>
              <a:defRPr cap="none"/>
            </a:lvl8pPr>
            <a:lvl9pPr>
              <a:defRPr cap="none"/>
            </a:lvl9pPr>
          </a:lstStyle>
          <a:p>
            <a:pPr>
              <a:defRPr/>
            </a:pPr>
            <a:r>
              <a:t>Towards FAIR data @ BESSY II - Dr. Perez Ponce, Hector</a:t>
            </a:r>
          </a:p>
        </p:txBody>
      </p:sp>
      <p:sp>
        <p:nvSpPr>
          <p:cNvPr id="49705558" name="Textfeld 49705557"/>
          <p:cNvSpPr txBox="1"/>
          <p:nvPr/>
        </p:nvSpPr>
        <p:spPr bwMode="auto">
          <a:xfrm>
            <a:off x="8326803" y="5783702"/>
            <a:ext cx="2815589" cy="366119"/>
          </a:xfrm>
          <a:prstGeom prst="rect">
            <a:avLst/>
          </a:prstGeom>
          <a:noFill/>
        </p:spPr>
        <p:txBody>
          <a:bodyPr vertOverflow="overflow" horzOverflow="overflow" vert="horz" wrap="none" lIns="91440" tIns="45720" rIns="91440" bIns="45720" numCol="1" spcCol="0" rtlCol="0" fromWordArt="0" anchor="t" anchorCtr="0" forceAA="0" compatLnSpc="0">
            <a:spAutoFit/>
          </a:bodyPr>
          <a:lstStyle/>
          <a:p>
            <a:pPr>
              <a:defRPr/>
            </a:pPr>
            <a:r>
              <a:t>Limit size for a dataset: 4Mb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5357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75357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8026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180268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05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9705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6795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436795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Title1"/>
          <p:cNvSpPr>
            <a:spLocks noGrp="1" noChangeArrowheads="1"/>
          </p:cNvSpPr>
          <p:nvPr>
            <p:ph type="ctrTitle"/>
          </p:nvPr>
        </p:nvSpPr>
        <p:spPr bwMode="auto">
          <a:xfrm>
            <a:off x="577849" y="2313305"/>
            <a:ext cx="9540240" cy="909320"/>
          </a:xfrm>
        </p:spPr>
        <p:txBody>
          <a:bodyPr/>
          <a:lstStyle/>
          <a:p>
            <a:pPr>
              <a:defRPr sz="3600" cap="none"/>
            </a:pPr>
            <a:r>
              <a:rPr lang="en-US" sz="4800" b="1" i="0" u="none" strike="noStrike" cap="all" spc="0">
                <a:solidFill>
                  <a:schemeClr val="bg1"/>
                </a:solidFill>
                <a:latin typeface="Source Sans Pro"/>
                <a:ea typeface="Roboto"/>
                <a:cs typeface="Roboto"/>
              </a:rPr>
              <a:t>Beamline U41-PEAXIS</a:t>
            </a:r>
            <a:endParaRPr/>
          </a:p>
        </p:txBody>
      </p:sp>
      <p:sp>
        <p:nvSpPr>
          <p:cNvPr id="1381334679" name="SlideText4"/>
          <p:cNvSpPr>
            <a:spLocks noGrp="1" noChangeArrowheads="1"/>
          </p:cNvSpPr>
          <p:nvPr>
            <p:ph type="body" idx="1"/>
          </p:nvPr>
        </p:nvSpPr>
        <p:spPr bwMode="auto">
          <a:xfrm>
            <a:off x="577847" y="3158001"/>
            <a:ext cx="6252342" cy="402880"/>
          </a:xfrm>
        </p:spPr>
        <p:txBody>
          <a:bodyPr/>
          <a:lstStyle/>
          <a:p>
            <a:pPr algn="l">
              <a:defRPr/>
            </a:pPr>
            <a:r>
              <a:rPr sz="2000">
                <a:solidFill>
                  <a:schemeClr val="accent2">
                    <a:lumMod val="60000"/>
                    <a:lumOff val="40000"/>
                  </a:schemeClr>
                </a:solidFill>
              </a:rPr>
              <a:t>Conversion of RAW data to NeXus</a:t>
            </a:r>
            <a:endParaRPr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106856683" name="Textplatzhalter 5"/>
          <p:cNvSpPr>
            <a:spLocks noGrp="1" noChangeArrowheads="1"/>
          </p:cNvSpPr>
          <p:nvPr/>
        </p:nvSpPr>
        <p:spPr bwMode="auto">
          <a:xfrm>
            <a:off x="8973587" y="5102380"/>
            <a:ext cx="1308330" cy="701990"/>
          </a:xfrm>
        </p:spPr>
        <p:txBody>
          <a:bodyPr vert="horz" wrap="square" lIns="0" tIns="0" rIns="0" bIns="0" numCol="1" spcCol="215897" anchor="t">
            <a:prstTxWarp prst="textNoShape">
              <a:avLst/>
            </a:prstTxWarp>
          </a:bodyPr>
          <a:lstStyle>
            <a:lvl1pPr marL="0" marR="0" indent="0" algn="ctr" defTabSz="914400">
              <a:lnSpc>
                <a:spcPct val="90000"/>
              </a:lnSpc>
              <a:spcBef>
                <a:spcPts val="998"/>
              </a:spcBef>
              <a:spcAft>
                <a:spcPts val="0"/>
              </a:spcAft>
              <a:buClrTx/>
              <a:buSzTx/>
              <a:buFont typeface="Arial"/>
              <a:buNone/>
              <a:defRPr sz="2000" b="0" i="0" u="none" strike="noStrike" cap="none" spc="0">
                <a:solidFill>
                  <a:schemeClr val="bg1"/>
                </a:solidFill>
                <a:latin typeface="Source Sans Pro"/>
                <a:ea typeface="Roboto"/>
                <a:cs typeface="Roboto"/>
              </a:defRPr>
            </a:lvl1pPr>
            <a:lvl2pPr marL="685800" marR="0" indent="-228600" algn="l" defTabSz="914400">
              <a:lnSpc>
                <a:spcPct val="90000"/>
              </a:lnSpc>
              <a:spcBef>
                <a:spcPts val="498"/>
              </a:spcBef>
              <a:spcAft>
                <a:spcPts val="0"/>
              </a:spcAft>
              <a:buClrTx/>
              <a:buSzTx/>
              <a:buFont typeface="Arial"/>
              <a:buChar char="•"/>
              <a:defRPr sz="2400" b="0" i="0" u="none" strike="noStrike" cap="none" spc="0">
                <a:solidFill>
                  <a:schemeClr val="tx1"/>
                </a:solidFill>
                <a:latin typeface="Source Sans Pro"/>
                <a:ea typeface="Roboto"/>
                <a:cs typeface="Roboto"/>
              </a:defRPr>
            </a:lvl2pPr>
            <a:lvl3pPr marL="1143000" marR="0" indent="-228600" algn="l" defTabSz="914400">
              <a:lnSpc>
                <a:spcPct val="90000"/>
              </a:lnSpc>
              <a:spcBef>
                <a:spcPts val="498"/>
              </a:spcBef>
              <a:spcAft>
                <a:spcPts val="0"/>
              </a:spcAft>
              <a:buClrTx/>
              <a:buSzTx/>
              <a:buFont typeface="Arial"/>
              <a:buChar char="•"/>
              <a:defRPr sz="2000" b="0" i="0" u="none" strike="noStrike" cap="none" spc="0">
                <a:solidFill>
                  <a:schemeClr val="tx1"/>
                </a:solidFill>
                <a:latin typeface="Source Sans Pro"/>
                <a:ea typeface="Roboto"/>
                <a:cs typeface="Roboto"/>
              </a:defRPr>
            </a:lvl3pPr>
            <a:lvl4pPr marL="1600200" marR="0" indent="-228600" algn="l" defTabSz="914400">
              <a:lnSpc>
                <a:spcPct val="90000"/>
              </a:lnSpc>
              <a:spcBef>
                <a:spcPts val="498"/>
              </a:spcBef>
              <a:spcAft>
                <a:spcPts val="0"/>
              </a:spcAft>
              <a:buClrTx/>
              <a:buSzTx/>
              <a:buFont typeface="Arial"/>
              <a:buChar char="•"/>
              <a:defRPr sz="1800" b="0" i="0" u="none" strike="noStrike" cap="none" spc="0">
                <a:solidFill>
                  <a:schemeClr val="tx1"/>
                </a:solidFill>
                <a:latin typeface="Source Sans Pro"/>
                <a:ea typeface="Roboto"/>
                <a:cs typeface="Roboto"/>
              </a:defRPr>
            </a:lvl4pPr>
            <a:lvl5pPr marL="2057400" marR="0" indent="-228600" algn="l" defTabSz="914400">
              <a:lnSpc>
                <a:spcPct val="90000"/>
              </a:lnSpc>
              <a:spcBef>
                <a:spcPts val="498"/>
              </a:spcBef>
              <a:spcAft>
                <a:spcPts val="0"/>
              </a:spcAft>
              <a:buClrTx/>
              <a:buSzTx/>
              <a:buFont typeface="Arial"/>
              <a:buChar char="•"/>
              <a:defRPr sz="1800" b="0" i="0" u="none" strike="noStrike" cap="none" spc="0">
                <a:solidFill>
                  <a:schemeClr val="tx1"/>
                </a:solidFill>
                <a:latin typeface="Source Sans Pro"/>
                <a:ea typeface="Roboto"/>
                <a:cs typeface="Roboto"/>
              </a:defRPr>
            </a:lvl5pPr>
            <a:lvl6pPr marL="2514598" marR="0" indent="-228600" algn="l" defTabSz="914400">
              <a:lnSpc>
                <a:spcPct val="90000"/>
              </a:lnSpc>
              <a:spcBef>
                <a:spcPts val="498"/>
              </a:spcBef>
              <a:spcAft>
                <a:spcPts val="0"/>
              </a:spcAft>
              <a:buClrTx/>
              <a:buSzTx/>
              <a:buFont typeface="Arial"/>
              <a:buChar char="•"/>
              <a:defRPr sz="1800" b="0" i="0" u="none" strike="noStrike" cap="none" spc="0">
                <a:solidFill>
                  <a:schemeClr val="tx1"/>
                </a:solidFill>
                <a:latin typeface="Calibri"/>
                <a:ea typeface="Arial"/>
                <a:cs typeface="Arial"/>
              </a:defRPr>
            </a:lvl6pPr>
            <a:lvl7pPr marL="2971800" marR="0" indent="-228600" algn="l" defTabSz="914400">
              <a:lnSpc>
                <a:spcPct val="90000"/>
              </a:lnSpc>
              <a:spcBef>
                <a:spcPts val="498"/>
              </a:spcBef>
              <a:spcAft>
                <a:spcPts val="0"/>
              </a:spcAft>
              <a:buClrTx/>
              <a:buSzTx/>
              <a:buFont typeface="Arial"/>
              <a:buChar char="•"/>
              <a:defRPr sz="1800" b="0" i="0" u="none" strike="noStrike" cap="none" spc="0">
                <a:solidFill>
                  <a:schemeClr val="tx1"/>
                </a:solidFill>
                <a:latin typeface="Calibri"/>
                <a:ea typeface="Arial"/>
                <a:cs typeface="Arial"/>
              </a:defRPr>
            </a:lvl7pPr>
            <a:lvl8pPr marL="3429000" marR="0" indent="-228600" algn="l" defTabSz="914400">
              <a:lnSpc>
                <a:spcPct val="90000"/>
              </a:lnSpc>
              <a:spcBef>
                <a:spcPts val="498"/>
              </a:spcBef>
              <a:spcAft>
                <a:spcPts val="0"/>
              </a:spcAft>
              <a:buClrTx/>
              <a:buSzTx/>
              <a:buFont typeface="Arial"/>
              <a:buChar char="•"/>
              <a:defRPr sz="1800" b="0" i="0" u="none" strike="noStrike" cap="none" spc="0">
                <a:solidFill>
                  <a:schemeClr val="tx1"/>
                </a:solidFill>
                <a:latin typeface="Calibri"/>
                <a:ea typeface="Arial"/>
                <a:cs typeface="Arial"/>
              </a:defRPr>
            </a:lvl8pPr>
            <a:lvl9pPr marL="3886200" marR="0" indent="-228600" algn="l" defTabSz="914400">
              <a:lnSpc>
                <a:spcPct val="90000"/>
              </a:lnSpc>
              <a:spcBef>
                <a:spcPts val="498"/>
              </a:spcBef>
              <a:spcAft>
                <a:spcPts val="0"/>
              </a:spcAft>
              <a:buClrTx/>
              <a:buSzTx/>
              <a:buFont typeface="Arial"/>
              <a:buChar char="•"/>
              <a:defRPr sz="1800" b="0" i="0" u="none" strike="noStrike" cap="none" spc="0">
                <a:solidFill>
                  <a:schemeClr val="tx1"/>
                </a:solidFill>
                <a:latin typeface="Calibri"/>
                <a:ea typeface="Arial"/>
                <a:cs typeface="Arial"/>
              </a:defRPr>
            </a:lvl9pPr>
          </a:lstStyle>
          <a:p>
            <a:pPr algn="ctr">
              <a:defRPr/>
            </a:pPr>
            <a:r>
              <a:rPr sz="2000" b="1"/>
              <a:t>HUG</a:t>
            </a:r>
            <a:endParaRPr sz="2000"/>
          </a:p>
          <a:p>
            <a:pPr algn="ctr">
              <a:defRPr/>
            </a:pPr>
            <a:r>
              <a:rPr sz="2000"/>
              <a:t>20.09.2023</a:t>
            </a:r>
            <a:endParaRPr/>
          </a:p>
        </p:txBody>
      </p:sp>
      <p:sp>
        <p:nvSpPr>
          <p:cNvPr id="56329203" name="Textfeld 56329202"/>
          <p:cNvSpPr txBox="1"/>
          <p:nvPr/>
        </p:nvSpPr>
        <p:spPr bwMode="auto">
          <a:xfrm>
            <a:off x="7537005" y="6306013"/>
            <a:ext cx="4182214" cy="36611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>
              <a:defRPr/>
            </a:pPr>
            <a:r>
              <a:t>2023 European HDF5 User Group Meeting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Textplatzhalter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577849" y="288924"/>
            <a:ext cx="3583940" cy="285115"/>
          </a:xfrm>
        </p:spPr>
        <p:txBody>
          <a:bodyPr vert="horz" wrap="square" lIns="0" tIns="0" rIns="0" bIns="0" numCol="1" spcCol="215899" anchor="t">
            <a:prstTxWarp prst="textNoShape">
              <a:avLst/>
            </a:prstTxWarp>
          </a:bodyPr>
          <a:lstStyle/>
          <a:p>
            <a:pPr>
              <a:lnSpc>
                <a:spcPct val="80000"/>
              </a:lnSpc>
              <a:spcBef>
                <a:spcPts val="850"/>
              </a:spcBef>
              <a:defRPr sz="1000" cap="all"/>
            </a:pPr>
            <a:r>
              <a:t>FAIR TOOLS - </a:t>
            </a:r>
            <a:r>
              <a:rPr cap="none"/>
              <a:t>NexusCreator &amp; ICATxmlGenerator</a:t>
            </a:r>
          </a:p>
        </p:txBody>
      </p:sp>
      <p:pic>
        <p:nvPicPr>
          <p:cNvPr id="4" name="Picture1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501012" y="1498599"/>
            <a:ext cx="6888480" cy="454533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5" name="Textbox1"/>
          <p:cNvSpPr txBox="1"/>
          <p:nvPr/>
        </p:nvSpPr>
        <p:spPr bwMode="auto">
          <a:xfrm>
            <a:off x="4051300" y="6043930"/>
            <a:ext cx="4090035" cy="28702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899" anchor="t"/>
          <a:lstStyle/>
          <a:p>
            <a:pPr>
              <a:defRPr sz="1600" cap="none"/>
            </a:pPr>
            <a:r>
              <a:t>Layout of the U41-PEAXIS beamline @ BESSY II</a:t>
            </a:r>
          </a:p>
        </p:txBody>
      </p:sp>
      <p:sp>
        <p:nvSpPr>
          <p:cNvPr id="332908209" name="Fußzeilenplatzhalter 4"/>
          <p:cNvSpPr txBox="1">
            <a:spLocks noGrp="1" noChangeArrowheads="1"/>
          </p:cNvSpPr>
          <p:nvPr>
            <p:ph type="ftr" sz="quarter" idx="11"/>
          </p:nvPr>
        </p:nvSpPr>
        <p:spPr bwMode="auto">
          <a:xfrm>
            <a:off x="501012" y="6393810"/>
            <a:ext cx="4432447" cy="365121"/>
          </a:xfrm>
          <a:prstGeom prst="rect">
            <a:avLst/>
          </a:prstGeom>
        </p:spPr>
        <p:txBody>
          <a:bodyPr/>
          <a:lstStyle>
            <a:lvl1pPr algn="l">
              <a:defRPr sz="1200" b="0" i="0" cap="none">
                <a:solidFill>
                  <a:schemeClr val="tx2"/>
                </a:solidFill>
                <a:latin typeface="Source Sans Pro"/>
                <a:ea typeface="Arial"/>
                <a:cs typeface="Arial"/>
              </a:defRPr>
            </a:lvl1pPr>
            <a:lvl2pPr>
              <a:defRPr cap="none"/>
            </a:lvl2pPr>
            <a:lvl3pPr>
              <a:defRPr cap="none"/>
            </a:lvl3pPr>
            <a:lvl4pPr>
              <a:defRPr cap="none"/>
            </a:lvl4pPr>
            <a:lvl5pPr>
              <a:defRPr cap="none"/>
            </a:lvl5pPr>
            <a:lvl6pPr>
              <a:defRPr cap="none"/>
            </a:lvl6pPr>
            <a:lvl7pPr>
              <a:defRPr cap="none"/>
            </a:lvl7pPr>
            <a:lvl8pPr>
              <a:defRPr cap="none"/>
            </a:lvl8pPr>
            <a:lvl9pPr>
              <a:defRPr cap="none"/>
            </a:lvl9pPr>
          </a:lstStyle>
          <a:p>
            <a:pPr>
              <a:defRPr/>
            </a:pPr>
            <a:r>
              <a:t>Towards FAIR data @ BESSY II - Dr. Perez Ponce, Hector</a:t>
            </a:r>
          </a:p>
        </p:txBody>
      </p:sp>
      <p:sp>
        <p:nvSpPr>
          <p:cNvPr id="1083184612" name="Rectangle2"/>
          <p:cNvSpPr/>
          <p:nvPr/>
        </p:nvSpPr>
        <p:spPr bwMode="auto">
          <a:xfrm>
            <a:off x="659764" y="277494"/>
            <a:ext cx="11036299" cy="1476374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spcCol="215898" anchor="ctr"/>
          <a:lstStyle/>
          <a:p>
            <a:pPr algn="ctr">
              <a:lnSpc>
                <a:spcPct val="90000"/>
              </a:lnSpc>
              <a:defRPr sz="3600" b="1" cap="none">
                <a:solidFill>
                  <a:schemeClr val="tx2"/>
                </a:solidFill>
                <a:latin typeface="Source Sans Pro"/>
                <a:ea typeface="Roboto"/>
                <a:cs typeface="Roboto"/>
              </a:defRPr>
            </a:pPr>
            <a:r>
              <a:rPr sz="2400"/>
              <a:t>Photo-Electron Analysis and Resonant Inelastic X-ray Spectroscopy (RIXS)</a:t>
            </a:r>
            <a:endParaRPr sz="2000"/>
          </a:p>
        </p:txBody>
      </p:sp>
      <p:pic>
        <p:nvPicPr>
          <p:cNvPr id="571290571" name="Grafik 571290570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0235256" y="4872117"/>
            <a:ext cx="464771" cy="549079"/>
          </a:xfrm>
          <a:prstGeom prst="rect">
            <a:avLst/>
          </a:prstGeom>
        </p:spPr>
      </p:pic>
      <p:sp>
        <p:nvSpPr>
          <p:cNvPr id="1021072145" name="Textfeld 1021072144"/>
          <p:cNvSpPr txBox="1"/>
          <p:nvPr/>
        </p:nvSpPr>
        <p:spPr bwMode="auto">
          <a:xfrm>
            <a:off x="9619952" y="5498086"/>
            <a:ext cx="1695380" cy="30515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ctr">
              <a:defRPr/>
            </a:pPr>
            <a:r>
              <a:rPr sz="1400"/>
              <a:t>NXmonochromator</a:t>
            </a:r>
            <a:endParaRPr/>
          </a:p>
        </p:txBody>
      </p:sp>
      <p:pic>
        <p:nvPicPr>
          <p:cNvPr id="562773650" name="Grafik 562773649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7910849" y="4879552"/>
            <a:ext cx="460971" cy="534209"/>
          </a:xfrm>
          <a:prstGeom prst="rect">
            <a:avLst/>
          </a:prstGeom>
        </p:spPr>
      </p:pic>
      <p:sp>
        <p:nvSpPr>
          <p:cNvPr id="843043702" name="Textfeld 843043701"/>
          <p:cNvSpPr txBox="1"/>
          <p:nvPr/>
        </p:nvSpPr>
        <p:spPr bwMode="auto">
          <a:xfrm>
            <a:off x="7780600" y="5498086"/>
            <a:ext cx="721827" cy="30515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ctr">
              <a:defRPr/>
            </a:pPr>
            <a:r>
              <a:rPr sz="1400"/>
              <a:t>NXslit</a:t>
            </a:r>
            <a:endParaRPr/>
          </a:p>
        </p:txBody>
      </p:sp>
      <p:pic>
        <p:nvPicPr>
          <p:cNvPr id="1003074725" name="Grafik 1003074724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8782268" y="4908506"/>
            <a:ext cx="723897" cy="476302"/>
          </a:xfrm>
          <a:prstGeom prst="rect">
            <a:avLst/>
          </a:prstGeom>
        </p:spPr>
      </p:pic>
      <p:sp>
        <p:nvSpPr>
          <p:cNvPr id="1851355105" name="Textfeld 1851355104"/>
          <p:cNvSpPr txBox="1"/>
          <p:nvPr/>
        </p:nvSpPr>
        <p:spPr bwMode="auto">
          <a:xfrm>
            <a:off x="8576048" y="5498086"/>
            <a:ext cx="1136334" cy="30515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ctr">
              <a:defRPr/>
            </a:pPr>
            <a:r>
              <a:rPr sz="1400"/>
              <a:t>NXaperture</a:t>
            </a:r>
            <a:endParaRPr/>
          </a:p>
        </p:txBody>
      </p:sp>
      <p:sp>
        <p:nvSpPr>
          <p:cNvPr id="203081606" name="Textfeld 203081605"/>
          <p:cNvSpPr txBox="1"/>
          <p:nvPr/>
        </p:nvSpPr>
        <p:spPr bwMode="auto">
          <a:xfrm>
            <a:off x="11217897" y="5498086"/>
            <a:ext cx="956331" cy="30515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ctr">
              <a:defRPr/>
            </a:pPr>
            <a:r>
              <a:rPr sz="1400"/>
              <a:t>NXmirror</a:t>
            </a:r>
            <a:endParaRPr/>
          </a:p>
        </p:txBody>
      </p:sp>
      <p:pic>
        <p:nvPicPr>
          <p:cNvPr id="1676666286" name="Grafik 1676666285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11315333" y="4872117"/>
            <a:ext cx="627017" cy="597549"/>
          </a:xfrm>
          <a:prstGeom prst="rect">
            <a:avLst/>
          </a:prstGeom>
        </p:spPr>
      </p:pic>
      <p:pic>
        <p:nvPicPr>
          <p:cNvPr id="402797582" name="Picture1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>
            <a:off x="7763808" y="1596683"/>
            <a:ext cx="4113814" cy="2620209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387678642" name="Textfeld 387678641"/>
          <p:cNvSpPr txBox="1"/>
          <p:nvPr/>
        </p:nvSpPr>
        <p:spPr bwMode="auto">
          <a:xfrm>
            <a:off x="7896343" y="4374100"/>
            <a:ext cx="3938148" cy="366119"/>
          </a:xfrm>
          <a:prstGeom prst="rect">
            <a:avLst/>
          </a:prstGeom>
          <a:noFill/>
        </p:spPr>
        <p:txBody>
          <a:bodyPr vertOverflow="overflow" horzOverflow="overflow" vert="horz" wrap="none" lIns="91440" tIns="45720" rIns="91440" bIns="45720" numCol="1" spcCol="0" rtlCol="0" fromWordArt="0" anchor="t" anchorCtr="0" forceAA="0" compatLnSpc="0">
            <a:spAutoFit/>
          </a:bodyPr>
          <a:lstStyle/>
          <a:p>
            <a:pPr>
              <a:defRPr/>
            </a:pPr>
            <a:r>
              <a:t>Instrument Definition using Base Classes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1290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712905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1072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021072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773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62773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3043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430437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074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0030747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1355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851355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081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030816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6666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676666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678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876786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797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4027975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Title1"/>
          <p:cNvSpPr>
            <a:spLocks noGrp="1" noChangeArrowheads="1"/>
          </p:cNvSpPr>
          <p:nvPr>
            <p:ph type="title"/>
          </p:nvPr>
        </p:nvSpPr>
        <p:spPr bwMode="auto">
          <a:xfrm>
            <a:off x="659765" y="277495"/>
            <a:ext cx="11036300" cy="147637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spcCol="215899" anchor="ctr">
            <a:prstTxWarp prst="textNoShape">
              <a:avLst/>
            </a:prstTxWarp>
          </a:bodyPr>
          <a:lstStyle/>
          <a:p>
            <a:pPr marL="0" marR="0" indent="0" algn="ctr" defTabSz="9144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600" cap="none">
                <a:solidFill>
                  <a:schemeClr val="tx2"/>
                </a:solidFill>
              </a:defRPr>
            </a:pPr>
            <a:r>
              <a:t>How raw data looks for U41-PEAXIS?</a:t>
            </a:r>
          </a:p>
        </p:txBody>
      </p:sp>
      <p:sp>
        <p:nvSpPr>
          <p:cNvPr id="3" name="Rectangle1"/>
          <p:cNvSpPr/>
          <p:nvPr/>
        </p:nvSpPr>
        <p:spPr bwMode="auto">
          <a:xfrm>
            <a:off x="913762" y="1293245"/>
            <a:ext cx="1895843" cy="37043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91440" tIns="45720" rIns="91440" bIns="45720" numCol="1" spcCol="215899" anchor="t"/>
          <a:lstStyle/>
          <a:p>
            <a:pPr>
              <a:defRPr/>
            </a:pPr>
            <a:r>
              <a:t>DAT file - ASCII file</a:t>
            </a:r>
          </a:p>
        </p:txBody>
      </p:sp>
      <p:pic>
        <p:nvPicPr>
          <p:cNvPr id="4" name="Picture2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914400" y="1662966"/>
            <a:ext cx="5524500" cy="4619625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5" name="Picture1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6707504" y="1992697"/>
            <a:ext cx="4701540" cy="325501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6" name="Textbox1"/>
          <p:cNvSpPr txBox="1"/>
          <p:nvPr/>
        </p:nvSpPr>
        <p:spPr bwMode="auto">
          <a:xfrm>
            <a:off x="6744969" y="5457892"/>
            <a:ext cx="4735830" cy="57912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899" anchor="t"/>
          <a:lstStyle/>
          <a:p>
            <a:pPr algn="ctr">
              <a:defRPr sz="1600" cap="none"/>
            </a:pPr>
            <a:r>
              <a:t>Diagram given by PEAXIS to understand the content of DAT and XAS files.</a:t>
            </a:r>
          </a:p>
        </p:txBody>
      </p:sp>
      <p:sp>
        <p:nvSpPr>
          <p:cNvPr id="964394208" name="Fußzeilenplatzhalter 4"/>
          <p:cNvSpPr txBox="1">
            <a:spLocks noGrp="1" noChangeArrowheads="1"/>
          </p:cNvSpPr>
          <p:nvPr>
            <p:ph type="ftr" sz="quarter" idx="11"/>
          </p:nvPr>
        </p:nvSpPr>
        <p:spPr bwMode="auto">
          <a:xfrm>
            <a:off x="501012" y="6393810"/>
            <a:ext cx="4287871" cy="365121"/>
          </a:xfrm>
          <a:prstGeom prst="rect">
            <a:avLst/>
          </a:prstGeom>
        </p:spPr>
        <p:txBody>
          <a:bodyPr/>
          <a:lstStyle>
            <a:lvl1pPr algn="l">
              <a:defRPr sz="1200" b="0" i="0" cap="none">
                <a:solidFill>
                  <a:schemeClr val="tx2"/>
                </a:solidFill>
                <a:latin typeface="Source Sans Pro"/>
                <a:ea typeface="Arial"/>
                <a:cs typeface="Arial"/>
              </a:defRPr>
            </a:lvl1pPr>
            <a:lvl2pPr>
              <a:defRPr cap="none"/>
            </a:lvl2pPr>
            <a:lvl3pPr>
              <a:defRPr cap="none"/>
            </a:lvl3pPr>
            <a:lvl4pPr>
              <a:defRPr cap="none"/>
            </a:lvl4pPr>
            <a:lvl5pPr>
              <a:defRPr cap="none"/>
            </a:lvl5pPr>
            <a:lvl6pPr>
              <a:defRPr cap="none"/>
            </a:lvl6pPr>
            <a:lvl7pPr>
              <a:defRPr cap="none"/>
            </a:lvl7pPr>
            <a:lvl8pPr>
              <a:defRPr cap="none"/>
            </a:lvl8pPr>
            <a:lvl9pPr>
              <a:defRPr cap="none"/>
            </a:lvl9pPr>
          </a:lstStyle>
          <a:p>
            <a:pPr>
              <a:defRPr/>
            </a:pPr>
            <a:r>
              <a:t>Towards FAIR data @ BESSY II - Dr. Perez Ponce, Hector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Title1"/>
          <p:cNvSpPr>
            <a:spLocks noGrp="1" noChangeArrowheads="1"/>
          </p:cNvSpPr>
          <p:nvPr>
            <p:ph type="title"/>
          </p:nvPr>
        </p:nvSpPr>
        <p:spPr bwMode="auto">
          <a:xfrm>
            <a:off x="659765" y="277495"/>
            <a:ext cx="11036300" cy="147637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spcCol="215899" anchor="ctr">
            <a:prstTxWarp prst="textNoShape">
              <a:avLst/>
            </a:prstTxWarp>
          </a:bodyPr>
          <a:lstStyle/>
          <a:p>
            <a:pPr marL="0" marR="0" indent="0" algn="ctr" defTabSz="9144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600" cap="none">
                <a:solidFill>
                  <a:schemeClr val="tx2"/>
                </a:solidFill>
              </a:defRPr>
            </a:pPr>
            <a:r>
              <a:t>How raw data looks for U41-PEAXIS?</a:t>
            </a:r>
          </a:p>
        </p:txBody>
      </p:sp>
      <p:sp>
        <p:nvSpPr>
          <p:cNvPr id="3" name="Rectangle1"/>
          <p:cNvSpPr/>
          <p:nvPr/>
        </p:nvSpPr>
        <p:spPr bwMode="auto">
          <a:xfrm>
            <a:off x="932812" y="1283061"/>
            <a:ext cx="1867492" cy="37043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91440" tIns="45720" rIns="91440" bIns="45720" numCol="1" spcCol="215899" anchor="t"/>
          <a:lstStyle/>
          <a:p>
            <a:pPr>
              <a:defRPr/>
            </a:pPr>
            <a:r>
              <a:t>XAS file - ASCII file</a:t>
            </a:r>
          </a:p>
        </p:txBody>
      </p:sp>
      <p:pic>
        <p:nvPicPr>
          <p:cNvPr id="4" name="Picture1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932813" y="1652781"/>
            <a:ext cx="10322428" cy="4583571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1275305525" name="Fußzeilenplatzhalter 4"/>
          <p:cNvSpPr txBox="1">
            <a:spLocks noGrp="1" noChangeArrowheads="1"/>
          </p:cNvSpPr>
          <p:nvPr>
            <p:ph type="ftr" sz="quarter" idx="11"/>
          </p:nvPr>
        </p:nvSpPr>
        <p:spPr bwMode="auto">
          <a:xfrm>
            <a:off x="501012" y="6393809"/>
            <a:ext cx="4338898" cy="365121"/>
          </a:xfrm>
          <a:prstGeom prst="rect">
            <a:avLst/>
          </a:prstGeom>
        </p:spPr>
        <p:txBody>
          <a:bodyPr/>
          <a:lstStyle>
            <a:lvl1pPr algn="l">
              <a:defRPr sz="1200" b="0" i="0" cap="none">
                <a:solidFill>
                  <a:schemeClr val="tx2"/>
                </a:solidFill>
                <a:latin typeface="Source Sans Pro"/>
                <a:ea typeface="Arial"/>
                <a:cs typeface="Arial"/>
              </a:defRPr>
            </a:lvl1pPr>
            <a:lvl2pPr>
              <a:defRPr cap="none"/>
            </a:lvl2pPr>
            <a:lvl3pPr>
              <a:defRPr cap="none"/>
            </a:lvl3pPr>
            <a:lvl4pPr>
              <a:defRPr cap="none"/>
            </a:lvl4pPr>
            <a:lvl5pPr>
              <a:defRPr cap="none"/>
            </a:lvl5pPr>
            <a:lvl6pPr>
              <a:defRPr cap="none"/>
            </a:lvl6pPr>
            <a:lvl7pPr>
              <a:defRPr cap="none"/>
            </a:lvl7pPr>
            <a:lvl8pPr>
              <a:defRPr cap="none"/>
            </a:lvl8pPr>
            <a:lvl9pPr>
              <a:defRPr cap="none"/>
            </a:lvl9pPr>
          </a:lstStyle>
          <a:p>
            <a:pPr>
              <a:defRPr/>
            </a:pPr>
            <a:r>
              <a:t>Towards FAIR data @ BESSY II - Dr. Perez Ponce, Hector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Rectangle1"/>
          <p:cNvSpPr/>
          <p:nvPr/>
        </p:nvSpPr>
        <p:spPr bwMode="auto">
          <a:xfrm>
            <a:off x="889633" y="1330742"/>
            <a:ext cx="1946075" cy="37331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91440" tIns="45720" rIns="91440" bIns="45720" numCol="1" spcCol="215899" anchor="t"/>
          <a:lstStyle/>
          <a:p>
            <a:pPr>
              <a:defRPr/>
            </a:pPr>
            <a:r>
              <a:t>SIF file  - Binary file</a:t>
            </a:r>
          </a:p>
        </p:txBody>
      </p:sp>
      <p:sp>
        <p:nvSpPr>
          <p:cNvPr id="4" name="AutoShape1"/>
          <p:cNvSpPr/>
          <p:nvPr/>
        </p:nvSpPr>
        <p:spPr bwMode="auto">
          <a:xfrm>
            <a:off x="5383726" y="1993682"/>
            <a:ext cx="334645" cy="3187065"/>
          </a:xfrm>
          <a:prstGeom prst="rightBrace">
            <a:avLst>
              <a:gd name="adj1" fmla="val 1900"/>
              <a:gd name="adj2" fmla="val 51267"/>
            </a:avLst>
          </a:prstGeom>
          <a:noFill/>
          <a:ln w="22225" cap="flat" cmpd="sng" algn="ctr">
            <a:solidFill>
              <a:schemeClr val="accent3"/>
            </a:solidFill>
            <a:prstDash val="solid"/>
            <a:headEnd type="none"/>
            <a:tailEnd type="none"/>
          </a:ln>
          <a:effectLst>
            <a:reflection stA="26000" endPos="32000" dist="12700" dir="5400000" sy="-100000" rotWithShape="0"/>
          </a:effectLst>
        </p:spPr>
        <p:txBody>
          <a:bodyPr vert="horz" wrap="square" lIns="91440" tIns="45720" rIns="91440" bIns="45720" numCol="1" spcCol="215899" anchor="ctr"/>
          <a:lstStyle/>
          <a:p>
            <a:pPr algn="ctr">
              <a:defRPr/>
            </a:pPr>
            <a:endParaRPr/>
          </a:p>
        </p:txBody>
      </p:sp>
      <p:sp>
        <p:nvSpPr>
          <p:cNvPr id="5" name="AutoShape2"/>
          <p:cNvSpPr/>
          <p:nvPr/>
        </p:nvSpPr>
        <p:spPr bwMode="auto">
          <a:xfrm>
            <a:off x="5387339" y="5216943"/>
            <a:ext cx="358775" cy="1111885"/>
          </a:xfrm>
          <a:prstGeom prst="rightBrace">
            <a:avLst>
              <a:gd name="adj1" fmla="val 691"/>
              <a:gd name="adj2" fmla="val 50000"/>
            </a:avLst>
          </a:prstGeom>
          <a:noFill/>
          <a:ln w="22225" cap="flat" cmpd="sng" algn="ctr">
            <a:solidFill>
              <a:schemeClr val="accent3"/>
            </a:solidFill>
            <a:prstDash val="solid"/>
            <a:headEnd type="none"/>
            <a:tailEnd type="none"/>
          </a:ln>
          <a:effectLst>
            <a:reflection stA="26000" endPos="32000" dist="12700" dir="5400000" sy="-100000" rotWithShape="0"/>
          </a:effectLst>
        </p:spPr>
        <p:txBody>
          <a:bodyPr vert="horz" wrap="square" lIns="91440" tIns="45720" rIns="91440" bIns="45720" numCol="1" spcCol="215899" anchor="ctr"/>
          <a:lstStyle/>
          <a:p>
            <a:pPr algn="ctr">
              <a:defRPr/>
            </a:pPr>
            <a:endParaRPr/>
          </a:p>
        </p:txBody>
      </p:sp>
      <p:sp>
        <p:nvSpPr>
          <p:cNvPr id="6" name="Rectangle3"/>
          <p:cNvSpPr/>
          <p:nvPr/>
        </p:nvSpPr>
        <p:spPr bwMode="auto">
          <a:xfrm>
            <a:off x="5795010" y="3448469"/>
            <a:ext cx="861695" cy="365760"/>
          </a:xfrm>
          <a:prstGeom prst="rect">
            <a:avLst/>
          </a:prstGeom>
          <a:solidFill>
            <a:schemeClr val="accent3"/>
          </a:solidFill>
          <a:ln w="22225" cap="flat" cmpd="sng" algn="ctr">
            <a:solidFill>
              <a:srgbClr val="FFFFFF"/>
            </a:solidFill>
            <a:prstDash val="solid"/>
            <a:headEnd type="none"/>
            <a:tailEnd type="none"/>
          </a:ln>
          <a:effectLst/>
        </p:spPr>
        <p:txBody>
          <a:bodyPr vert="horz" wrap="none" lIns="91440" tIns="45720" rIns="91440" bIns="45720" numCol="1" spcCol="215899" anchor="t"/>
          <a:lstStyle/>
          <a:p>
            <a:pPr>
              <a:defRPr cap="none">
                <a:solidFill>
                  <a:srgbClr val="FFFFFF"/>
                </a:solidFill>
              </a:defRPr>
            </a:pPr>
            <a:r>
              <a:t>Header</a:t>
            </a:r>
          </a:p>
        </p:txBody>
      </p:sp>
      <p:sp>
        <p:nvSpPr>
          <p:cNvPr id="7" name="Rectangle4"/>
          <p:cNvSpPr/>
          <p:nvPr/>
        </p:nvSpPr>
        <p:spPr bwMode="auto">
          <a:xfrm>
            <a:off x="5824219" y="5601119"/>
            <a:ext cx="753745" cy="365760"/>
          </a:xfrm>
          <a:prstGeom prst="rect">
            <a:avLst/>
          </a:prstGeom>
          <a:solidFill>
            <a:schemeClr val="accent3"/>
          </a:solidFill>
          <a:ln w="22225" cap="flat" cmpd="sng" algn="ctr">
            <a:solidFill>
              <a:srgbClr val="FFFFFF"/>
            </a:solidFill>
            <a:prstDash val="solid"/>
            <a:headEnd type="none"/>
            <a:tailEnd type="none"/>
          </a:ln>
          <a:effectLst/>
        </p:spPr>
        <p:txBody>
          <a:bodyPr vert="horz" wrap="none" lIns="91440" tIns="45720" rIns="91440" bIns="45720" numCol="1" spcCol="215899" anchor="t"/>
          <a:lstStyle/>
          <a:p>
            <a:pPr>
              <a:defRPr cap="none">
                <a:solidFill>
                  <a:srgbClr val="FFFFFF"/>
                </a:solidFill>
              </a:defRPr>
            </a:pPr>
            <a:r>
              <a:t>Image</a:t>
            </a:r>
          </a:p>
        </p:txBody>
      </p:sp>
      <p:pic>
        <p:nvPicPr>
          <p:cNvPr id="8" name="Picture1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866774" y="1664754"/>
            <a:ext cx="4419600" cy="462915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9" name="Textbox1"/>
          <p:cNvSpPr txBox="1"/>
          <p:nvPr/>
        </p:nvSpPr>
        <p:spPr bwMode="auto">
          <a:xfrm>
            <a:off x="6225857" y="1664753"/>
            <a:ext cx="5355062" cy="118872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898" anchor="t"/>
          <a:lstStyle/>
          <a:p>
            <a:pPr>
              <a:defRPr b="1" cap="none"/>
            </a:pPr>
            <a:r>
              <a:t>U41-PEAXIS raw data:</a:t>
            </a:r>
          </a:p>
          <a:p>
            <a:pPr>
              <a:buAutoNum type="arabicPeriod"/>
              <a:defRPr/>
            </a:pPr>
            <a:r>
              <a:t>ASCII	 	DAT file with single measurements.</a:t>
            </a:r>
          </a:p>
          <a:p>
            <a:pPr>
              <a:buAutoNum type="arabicPeriod"/>
              <a:defRPr/>
            </a:pPr>
            <a:r>
              <a:t>ASCII 		XAS file with scans.</a:t>
            </a:r>
          </a:p>
          <a:p>
            <a:pPr>
              <a:buAutoNum type="arabicPeriod"/>
              <a:defRPr/>
            </a:pPr>
            <a:r>
              <a:t>Binary	SIF image.</a:t>
            </a:r>
          </a:p>
        </p:txBody>
      </p:sp>
      <p:sp>
        <p:nvSpPr>
          <p:cNvPr id="10" name="SlideTitle2"/>
          <p:cNvSpPr/>
          <p:nvPr/>
        </p:nvSpPr>
        <p:spPr bwMode="auto">
          <a:xfrm>
            <a:off x="659765" y="277495"/>
            <a:ext cx="11036300" cy="147637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spcCol="215899" anchor="ctr"/>
          <a:lstStyle/>
          <a:p>
            <a:pPr algn="ctr">
              <a:lnSpc>
                <a:spcPct val="90000"/>
              </a:lnSpc>
              <a:defRPr sz="3600" b="1" cap="none">
                <a:solidFill>
                  <a:schemeClr val="tx2"/>
                </a:solidFill>
                <a:latin typeface="Source Sans Pro"/>
                <a:ea typeface="Roboto"/>
                <a:cs typeface="Roboto"/>
              </a:defRPr>
            </a:pPr>
            <a:r>
              <a:t>How raw data looks for U41-PEAXIS?</a:t>
            </a:r>
          </a:p>
        </p:txBody>
      </p:sp>
      <p:sp>
        <p:nvSpPr>
          <p:cNvPr id="1599873435" name="Fußzeilenplatzhalter 4"/>
          <p:cNvSpPr txBox="1">
            <a:spLocks noGrp="1" noChangeArrowheads="1"/>
          </p:cNvSpPr>
          <p:nvPr>
            <p:ph type="ftr" sz="quarter" idx="11"/>
          </p:nvPr>
        </p:nvSpPr>
        <p:spPr bwMode="auto">
          <a:xfrm>
            <a:off x="501012" y="6393809"/>
            <a:ext cx="4338898" cy="365121"/>
          </a:xfrm>
          <a:prstGeom prst="rect">
            <a:avLst/>
          </a:prstGeom>
        </p:spPr>
        <p:txBody>
          <a:bodyPr/>
          <a:lstStyle>
            <a:lvl1pPr algn="l">
              <a:defRPr sz="1200" b="0" i="0" cap="none">
                <a:solidFill>
                  <a:schemeClr val="tx2"/>
                </a:solidFill>
                <a:latin typeface="Source Sans Pro"/>
                <a:ea typeface="Arial"/>
                <a:cs typeface="Arial"/>
              </a:defRPr>
            </a:lvl1pPr>
            <a:lvl2pPr>
              <a:defRPr cap="none"/>
            </a:lvl2pPr>
            <a:lvl3pPr>
              <a:defRPr cap="none"/>
            </a:lvl3pPr>
            <a:lvl4pPr>
              <a:defRPr cap="none"/>
            </a:lvl4pPr>
            <a:lvl5pPr>
              <a:defRPr cap="none"/>
            </a:lvl5pPr>
            <a:lvl6pPr>
              <a:defRPr cap="none"/>
            </a:lvl6pPr>
            <a:lvl7pPr>
              <a:defRPr cap="none"/>
            </a:lvl7pPr>
            <a:lvl8pPr>
              <a:defRPr cap="none"/>
            </a:lvl8pPr>
            <a:lvl9pPr>
              <a:defRPr cap="none"/>
            </a:lvl9pPr>
          </a:lstStyle>
          <a:p>
            <a:pPr>
              <a:defRPr/>
            </a:pPr>
            <a:r>
              <a:t>Towards FAIR data @ BESSY II - Dr. Perez Ponce, Hector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963213888" name="Grafik 1963213887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568601" y="674918"/>
            <a:ext cx="3564964" cy="5508162"/>
          </a:xfrm>
          <a:prstGeom prst="rect">
            <a:avLst/>
          </a:prstGeom>
        </p:spPr>
      </p:pic>
      <p:pic>
        <p:nvPicPr>
          <p:cNvPr id="1415928741" name="Grafik 1415928740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6177914" y="1217134"/>
            <a:ext cx="4040092" cy="4965946"/>
          </a:xfrm>
          <a:prstGeom prst="rect">
            <a:avLst/>
          </a:prstGeom>
        </p:spPr>
      </p:pic>
      <p:sp>
        <p:nvSpPr>
          <p:cNvPr id="689339562" name="SlideTitle2"/>
          <p:cNvSpPr/>
          <p:nvPr/>
        </p:nvSpPr>
        <p:spPr bwMode="auto">
          <a:xfrm>
            <a:off x="659764" y="113220"/>
            <a:ext cx="11036299" cy="1476374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spcCol="215898" anchor="ctr"/>
          <a:lstStyle/>
          <a:p>
            <a:pPr algn="r">
              <a:lnSpc>
                <a:spcPct val="90000"/>
              </a:lnSpc>
              <a:defRPr sz="3600" b="1" cap="none">
                <a:solidFill>
                  <a:schemeClr val="tx2"/>
                </a:solidFill>
                <a:latin typeface="Source Sans Pro"/>
                <a:ea typeface="Roboto"/>
                <a:cs typeface="Roboto"/>
              </a:defRPr>
            </a:pPr>
            <a:r>
              <a:t>Dictionary from DAT, XAS and SIF </a:t>
            </a:r>
          </a:p>
        </p:txBody>
      </p:sp>
      <p:sp>
        <p:nvSpPr>
          <p:cNvPr id="2076261163" name="Fußzeilenplatzhalter 4"/>
          <p:cNvSpPr txBox="1">
            <a:spLocks noGrp="1" noChangeArrowheads="1"/>
          </p:cNvSpPr>
          <p:nvPr>
            <p:ph type="ftr" sz="quarter" idx="11"/>
          </p:nvPr>
        </p:nvSpPr>
        <p:spPr bwMode="auto">
          <a:xfrm>
            <a:off x="501012" y="6393809"/>
            <a:ext cx="4474969" cy="365121"/>
          </a:xfrm>
          <a:prstGeom prst="rect">
            <a:avLst/>
          </a:prstGeom>
        </p:spPr>
        <p:txBody>
          <a:bodyPr/>
          <a:lstStyle>
            <a:lvl1pPr algn="l">
              <a:defRPr sz="1200" b="0" i="0" cap="none">
                <a:solidFill>
                  <a:schemeClr val="tx2"/>
                </a:solidFill>
                <a:latin typeface="Source Sans Pro"/>
                <a:ea typeface="Arial"/>
                <a:cs typeface="Arial"/>
              </a:defRPr>
            </a:lvl1pPr>
            <a:lvl2pPr>
              <a:defRPr cap="none"/>
            </a:lvl2pPr>
            <a:lvl3pPr>
              <a:defRPr cap="none"/>
            </a:lvl3pPr>
            <a:lvl4pPr>
              <a:defRPr cap="none"/>
            </a:lvl4pPr>
            <a:lvl5pPr>
              <a:defRPr cap="none"/>
            </a:lvl5pPr>
            <a:lvl6pPr>
              <a:defRPr cap="none"/>
            </a:lvl6pPr>
            <a:lvl7pPr>
              <a:defRPr cap="none"/>
            </a:lvl7pPr>
            <a:lvl8pPr>
              <a:defRPr cap="none"/>
            </a:lvl8pPr>
            <a:lvl9pPr>
              <a:defRPr cap="none"/>
            </a:lvl9pPr>
          </a:lstStyle>
          <a:p>
            <a:pPr>
              <a:defRPr/>
            </a:pPr>
            <a:r>
              <a:t>Towards FAIR data @ BESSY II - Dr. Perez Ponce, Hector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00388936" name="Titel 1"/>
          <p:cNvSpPr>
            <a:spLocks noGrp="1" noChangeArrowheads="1"/>
          </p:cNvSpPr>
          <p:nvPr>
            <p:ph type="title"/>
          </p:nvPr>
        </p:nvSpPr>
        <p:spPr bwMode="auto">
          <a:xfrm>
            <a:off x="577848" y="836929"/>
            <a:ext cx="11036299" cy="1476374"/>
          </a:xfrm>
        </p:spPr>
        <p:txBody>
          <a:bodyPr/>
          <a:lstStyle>
            <a:lvl1pPr algn="ctr">
              <a:defRPr cap="none">
                <a:solidFill>
                  <a:schemeClr val="accent2"/>
                </a:solidFill>
              </a:defRPr>
            </a:lvl1pPr>
            <a:lvl2pPr>
              <a:defRPr cap="none"/>
            </a:lvl2pPr>
            <a:lvl3pPr>
              <a:defRPr cap="none"/>
            </a:lvl3pPr>
            <a:lvl4pPr>
              <a:defRPr cap="none"/>
            </a:lvl4pPr>
            <a:lvl5pPr>
              <a:defRPr cap="none"/>
            </a:lvl5pPr>
            <a:lvl6pPr>
              <a:defRPr cap="none"/>
            </a:lvl6pPr>
            <a:lvl7pPr>
              <a:defRPr cap="none"/>
            </a:lvl7pPr>
            <a:lvl8pPr>
              <a:defRPr cap="none"/>
            </a:lvl8pPr>
            <a:lvl9pPr>
              <a:defRPr cap="none"/>
            </a:lvl9pPr>
          </a:lstStyle>
          <a:p>
            <a:pPr>
              <a:defRPr/>
            </a:pPr>
            <a:endParaRPr/>
          </a:p>
        </p:txBody>
      </p:sp>
      <p:sp>
        <p:nvSpPr>
          <p:cNvPr id="65132694" name="Fußzeilenplatzhalter 4"/>
          <p:cNvSpPr txBox="1">
            <a:spLocks noGrp="1" noChangeArrowheads="1"/>
          </p:cNvSpPr>
          <p:nvPr>
            <p:ph type="ftr" sz="quarter" idx="11"/>
          </p:nvPr>
        </p:nvSpPr>
        <p:spPr bwMode="auto">
          <a:xfrm>
            <a:off x="501012" y="6393809"/>
            <a:ext cx="4304880" cy="365121"/>
          </a:xfrm>
          <a:prstGeom prst="rect">
            <a:avLst/>
          </a:prstGeom>
        </p:spPr>
        <p:txBody>
          <a:bodyPr/>
          <a:lstStyle>
            <a:lvl1pPr algn="l">
              <a:defRPr sz="1200" b="0" i="0" cap="none">
                <a:solidFill>
                  <a:schemeClr val="tx2"/>
                </a:solidFill>
                <a:latin typeface="Source Sans Pro"/>
                <a:ea typeface="Arial"/>
                <a:cs typeface="Arial"/>
              </a:defRPr>
            </a:lvl1pPr>
            <a:lvl2pPr>
              <a:defRPr cap="none"/>
            </a:lvl2pPr>
            <a:lvl3pPr>
              <a:defRPr cap="none"/>
            </a:lvl3pPr>
            <a:lvl4pPr>
              <a:defRPr cap="none"/>
            </a:lvl4pPr>
            <a:lvl5pPr>
              <a:defRPr cap="none"/>
            </a:lvl5pPr>
            <a:lvl6pPr>
              <a:defRPr cap="none"/>
            </a:lvl6pPr>
            <a:lvl7pPr>
              <a:defRPr cap="none"/>
            </a:lvl7pPr>
            <a:lvl8pPr>
              <a:defRPr cap="none"/>
            </a:lvl8pPr>
            <a:lvl9pPr>
              <a:defRPr cap="none"/>
            </a:lvl9pPr>
          </a:lstStyle>
          <a:p>
            <a:pPr>
              <a:defRPr/>
            </a:pPr>
            <a:r>
              <a:t>Towards FAIR data @ BESSY II - Dr. Perez Ponce, Hector</a:t>
            </a:r>
          </a:p>
        </p:txBody>
      </p:sp>
      <p:pic>
        <p:nvPicPr>
          <p:cNvPr id="1853646718" name="Grafik 1853646717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214337" y="559917"/>
            <a:ext cx="5532626" cy="5827080"/>
          </a:xfrm>
          <a:prstGeom prst="rect">
            <a:avLst/>
          </a:prstGeom>
        </p:spPr>
      </p:pic>
      <p:pic>
        <p:nvPicPr>
          <p:cNvPr id="285381881" name="Grafik 285381880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5793202" y="566730"/>
            <a:ext cx="6313641" cy="5820267"/>
          </a:xfrm>
          <a:prstGeom prst="rect">
            <a:avLst/>
          </a:prstGeom>
        </p:spPr>
      </p:pic>
      <p:sp>
        <p:nvSpPr>
          <p:cNvPr id="1347384333" name="Textfeld 1347384332"/>
          <p:cNvSpPr txBox="1"/>
          <p:nvPr/>
        </p:nvSpPr>
        <p:spPr bwMode="auto">
          <a:xfrm>
            <a:off x="3456513" y="836929"/>
            <a:ext cx="2249467" cy="366119"/>
          </a:xfrm>
          <a:prstGeom prst="rect">
            <a:avLst/>
          </a:prstGeom>
          <a:noFill/>
          <a:ln w="19049">
            <a:solidFill>
              <a:schemeClr val="accent3">
                <a:lumMod val="74901"/>
              </a:schemeClr>
            </a:solidFill>
            <a:prstDash val="solid"/>
          </a:ln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r">
              <a:defRPr/>
            </a:pPr>
            <a:r>
              <a:rPr b="1">
                <a:solidFill>
                  <a:srgbClr val="FFC000"/>
                </a:solidFill>
              </a:rPr>
              <a:t>Instrument Definition</a:t>
            </a:r>
          </a:p>
        </p:txBody>
      </p:sp>
      <p:sp>
        <p:nvSpPr>
          <p:cNvPr id="899489570" name="Textfeld 899489569"/>
          <p:cNvSpPr txBox="1"/>
          <p:nvPr/>
        </p:nvSpPr>
        <p:spPr bwMode="auto">
          <a:xfrm>
            <a:off x="9673907" y="836929"/>
            <a:ext cx="2400625" cy="366119"/>
          </a:xfrm>
          <a:prstGeom prst="rect">
            <a:avLst/>
          </a:prstGeom>
          <a:noFill/>
          <a:ln w="19049">
            <a:solidFill>
              <a:schemeClr val="accent3">
                <a:lumMod val="74901"/>
              </a:schemeClr>
            </a:solidFill>
            <a:prstDash val="solid"/>
          </a:ln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r">
              <a:defRPr/>
            </a:pPr>
            <a:r>
              <a:rPr b="1">
                <a:solidFill>
                  <a:srgbClr val="FFC000"/>
                </a:solidFill>
              </a:rPr>
              <a:t>Application Definition</a:t>
            </a:r>
          </a:p>
        </p:txBody>
      </p:sp>
      <p:sp>
        <p:nvSpPr>
          <p:cNvPr id="2105319582" name="Line3"/>
          <p:cNvSpPr/>
          <p:nvPr/>
        </p:nvSpPr>
        <p:spPr bwMode="auto">
          <a:xfrm flipH="1" flipV="1">
            <a:off x="2211116" y="1914247"/>
            <a:ext cx="4503567" cy="1396383"/>
          </a:xfrm>
          <a:prstGeom prst="line">
            <a:avLst/>
          </a:prstGeom>
          <a:noFill/>
          <a:ln w="19049" cap="flat" cmpd="sng" algn="ctr">
            <a:solidFill>
              <a:srgbClr val="FFC000"/>
            </a:solidFill>
            <a:prstDash val="sysDot"/>
            <a:headEnd type="oval" w="lg" len="lg"/>
            <a:tailEnd type="triangle" w="lg" len="lg"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2082626827" name="Line3"/>
          <p:cNvSpPr/>
          <p:nvPr/>
        </p:nvSpPr>
        <p:spPr bwMode="auto">
          <a:xfrm flipH="1" flipV="1">
            <a:off x="2363514" y="2034465"/>
            <a:ext cx="4503566" cy="1742981"/>
          </a:xfrm>
          <a:prstGeom prst="line">
            <a:avLst/>
          </a:prstGeom>
          <a:noFill/>
          <a:ln w="19049" cap="flat" cmpd="sng" algn="ctr">
            <a:solidFill>
              <a:srgbClr val="FFC000"/>
            </a:solidFill>
            <a:prstDash val="sysDot"/>
            <a:headEnd type="oval" w="lg" len="lg"/>
            <a:tailEnd type="triangle" w="lg" len="lg"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1980276429" name="Rechteck 1980276428"/>
          <p:cNvSpPr/>
          <p:nvPr/>
        </p:nvSpPr>
        <p:spPr bwMode="auto">
          <a:xfrm>
            <a:off x="6659198" y="5039926"/>
            <a:ext cx="5530048" cy="221941"/>
          </a:xfrm>
          <a:prstGeom prst="rect">
            <a:avLst/>
          </a:prstGeom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e-DE"/>
          </a:p>
        </p:txBody>
      </p:sp>
      <p:sp>
        <p:nvSpPr>
          <p:cNvPr id="656262527" name="Rechteck 656262526"/>
          <p:cNvSpPr/>
          <p:nvPr/>
        </p:nvSpPr>
        <p:spPr bwMode="auto">
          <a:xfrm>
            <a:off x="6714684" y="5086164"/>
            <a:ext cx="5359848" cy="369902"/>
          </a:xfrm>
          <a:prstGeom prst="rect">
            <a:avLst/>
          </a:prstGeom>
          <a:ln w="19049">
            <a:solidFill>
              <a:srgbClr val="FFC000"/>
            </a:solidFill>
            <a:prstDash val="solid"/>
          </a:ln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5319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1053195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2626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20826268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262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562625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11081464" name="Inhaltsplatzhalter 2"/>
          <p:cNvSpPr>
            <a:spLocks noGrp="1" noChangeArrowheads="1"/>
          </p:cNvSpPr>
          <p:nvPr>
            <p:ph idx="1"/>
          </p:nvPr>
        </p:nvSpPr>
        <p:spPr bwMode="auto">
          <a:xfrm>
            <a:off x="577847" y="2267436"/>
            <a:ext cx="11036298" cy="3403600"/>
          </a:xfrm>
        </p:spPr>
        <p:txBody>
          <a:bodyPr vert="horz" wrap="square" lIns="0" tIns="0" rIns="0" bIns="0" numCol="1" spcCol="215897" anchor="t">
            <a:prstTxWarp prst="textNoShape">
              <a:avLst/>
            </a:prstTxWarp>
          </a:bodyPr>
          <a:lstStyle>
            <a:lvl1pPr marL="0" indent="0" algn="ctr">
              <a:buNone/>
              <a:defRPr sz="2400" cap="none"/>
            </a:lvl1pPr>
            <a:lvl2pPr marL="457200" indent="0" algn="ctr">
              <a:buNone/>
              <a:defRPr b="1" i="0" cap="none">
                <a:solidFill>
                  <a:schemeClr val="accent3"/>
                </a:solidFill>
                <a:latin typeface="Source Sans Pro"/>
                <a:ea typeface="Roboto"/>
                <a:cs typeface="Roboto"/>
              </a:defRPr>
            </a:lvl2pPr>
            <a:lvl3pPr marL="914400" indent="0" algn="ctr">
              <a:buNone/>
              <a:defRPr cap="none"/>
            </a:lvl3pPr>
            <a:lvl4pPr marL="1371600" indent="0" algn="ctr">
              <a:buNone/>
              <a:defRPr cap="none"/>
            </a:lvl4pPr>
            <a:lvl5pPr marL="1828800" indent="0" algn="ctr">
              <a:buNone/>
              <a:defRPr cap="none"/>
            </a:lvl5pPr>
            <a:lvl6pPr>
              <a:defRPr cap="none"/>
            </a:lvl6pPr>
            <a:lvl7pPr>
              <a:defRPr cap="none"/>
            </a:lvl7pPr>
            <a:lvl8pPr>
              <a:defRPr cap="none"/>
            </a:lvl8pPr>
            <a:lvl9pPr>
              <a:defRPr cap="none"/>
            </a:lvl9pPr>
          </a:lstStyle>
          <a:p>
            <a:pPr marL="349965" indent="-349965" algn="l">
              <a:buClrTx/>
              <a:buSzTx/>
              <a:buFont typeface="Arial"/>
              <a:buChar char="•"/>
              <a:defRPr/>
            </a:pPr>
            <a:r>
              <a:t>PEAXIS beamline is FAIR-ready and has uploaded data to ICAT.</a:t>
            </a:r>
          </a:p>
          <a:p>
            <a:pPr marL="349965" indent="-349965" algn="l">
              <a:buClrTx/>
              <a:buSzTx/>
              <a:buFont typeface="Arial"/>
              <a:buChar char="•"/>
              <a:defRPr/>
            </a:pPr>
            <a:r>
              <a:t>FEMPTOSPEX beamline converter is ready and instrument definition in progress.</a:t>
            </a:r>
          </a:p>
          <a:p>
            <a:pPr marL="349965" indent="-349965" algn="l">
              <a:buClrTx/>
              <a:buSzTx/>
              <a:buFont typeface="Arial"/>
              <a:buChar char="•"/>
              <a:defRPr/>
            </a:pPr>
            <a:r>
              <a:t>EMIL(Lab) with connection to Bluesky is in progress.</a:t>
            </a:r>
          </a:p>
          <a:p>
            <a:pPr marL="349965" indent="-349965" algn="l">
              <a:buClrTx/>
              <a:buSzTx/>
              <a:buFont typeface="Arial"/>
              <a:buChar char="•"/>
              <a:defRPr/>
            </a:pPr>
            <a:endParaRPr/>
          </a:p>
          <a:p>
            <a:pPr marL="349965" indent="-349965" algn="l">
              <a:buClrTx/>
              <a:buSzTx/>
              <a:buFont typeface="Arial"/>
              <a:buChar char="•"/>
              <a:defRPr/>
            </a:pPr>
            <a:r>
              <a:rPr b="1">
                <a:solidFill>
                  <a:schemeClr val="tx2">
                    <a:lumMod val="75000"/>
                  </a:schemeClr>
                </a:solidFill>
              </a:rPr>
              <a:t>To do</a:t>
            </a:r>
            <a:r>
              <a:rPr>
                <a:solidFill>
                  <a:schemeClr val="tx2">
                    <a:lumMod val="75000"/>
                  </a:schemeClr>
                </a:solidFill>
              </a:rPr>
              <a:t>:</a:t>
            </a:r>
            <a:endParaRPr/>
          </a:p>
          <a:p>
            <a:pPr marL="750015" lvl="1" indent="-349965" algn="l">
              <a:buClrTx/>
              <a:buSzTx/>
              <a:buFont typeface="Arial"/>
              <a:buChar char="•"/>
              <a:defRPr/>
            </a:pPr>
            <a:r>
              <a:rPr b="0">
                <a:solidFill>
                  <a:schemeClr val="tx2">
                    <a:lumMod val="75000"/>
                  </a:schemeClr>
                </a:solidFill>
              </a:rPr>
              <a:t>Implement compression.</a:t>
            </a:r>
          </a:p>
          <a:p>
            <a:pPr marL="750015" lvl="1" indent="-349965" algn="l">
              <a:buClrTx/>
              <a:buSzTx/>
              <a:buFont typeface="Arial"/>
              <a:buChar char="•"/>
              <a:defRPr/>
            </a:pPr>
            <a:r>
              <a:rPr b="0">
                <a:solidFill>
                  <a:schemeClr val="tx2">
                    <a:lumMod val="75000"/>
                  </a:schemeClr>
                </a:solidFill>
              </a:rPr>
              <a:t>Save datasets via chunks (stream).</a:t>
            </a:r>
            <a:endParaRPr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03249820" name="SlideTitle2"/>
          <p:cNvSpPr/>
          <p:nvPr/>
        </p:nvSpPr>
        <p:spPr bwMode="auto">
          <a:xfrm>
            <a:off x="659764" y="851407"/>
            <a:ext cx="11036299" cy="1476374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spcCol="215898" anchor="ctr"/>
          <a:lstStyle/>
          <a:p>
            <a:pPr algn="ctr">
              <a:lnSpc>
                <a:spcPct val="90000"/>
              </a:lnSpc>
              <a:defRPr sz="3600" b="1" cap="none">
                <a:solidFill>
                  <a:schemeClr val="tx2"/>
                </a:solidFill>
                <a:latin typeface="Source Sans Pro"/>
                <a:ea typeface="Roboto"/>
                <a:cs typeface="Roboto"/>
              </a:defRPr>
            </a:pPr>
            <a:r>
              <a:t>Current Status </a:t>
            </a:r>
          </a:p>
        </p:txBody>
      </p:sp>
      <p:sp>
        <p:nvSpPr>
          <p:cNvPr id="1314319982" name="Fußzeilenplatzhalter 4"/>
          <p:cNvSpPr txBox="1">
            <a:spLocks noGrp="1" noChangeArrowheads="1"/>
          </p:cNvSpPr>
          <p:nvPr>
            <p:ph type="ftr" sz="quarter" idx="11"/>
          </p:nvPr>
        </p:nvSpPr>
        <p:spPr bwMode="auto">
          <a:xfrm>
            <a:off x="501011" y="6393809"/>
            <a:ext cx="4279367" cy="365121"/>
          </a:xfrm>
          <a:prstGeom prst="rect">
            <a:avLst/>
          </a:prstGeom>
        </p:spPr>
        <p:txBody>
          <a:bodyPr/>
          <a:lstStyle>
            <a:lvl1pPr algn="l">
              <a:defRPr sz="1200" b="0" i="0" cap="none">
                <a:solidFill>
                  <a:schemeClr val="tx2"/>
                </a:solidFill>
                <a:latin typeface="Source Sans Pro"/>
                <a:ea typeface="Arial"/>
                <a:cs typeface="Arial"/>
              </a:defRPr>
            </a:lvl1pPr>
            <a:lvl2pPr>
              <a:defRPr cap="none"/>
            </a:lvl2pPr>
            <a:lvl3pPr>
              <a:defRPr cap="none"/>
            </a:lvl3pPr>
            <a:lvl4pPr>
              <a:defRPr cap="none"/>
            </a:lvl4pPr>
            <a:lvl5pPr>
              <a:defRPr cap="none"/>
            </a:lvl5pPr>
            <a:lvl6pPr>
              <a:defRPr cap="none"/>
            </a:lvl6pPr>
            <a:lvl7pPr>
              <a:defRPr cap="none"/>
            </a:lvl7pPr>
            <a:lvl8pPr>
              <a:defRPr cap="none"/>
            </a:lvl8pPr>
            <a:lvl9pPr>
              <a:defRPr cap="none"/>
            </a:lvl9pPr>
          </a:lstStyle>
          <a:p>
            <a:pPr>
              <a:defRPr/>
            </a:pPr>
            <a:r>
              <a:t>Towards FAIR data @ BESSY II - Dr. Perez Ponce, Hector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Textbox1"/>
          <p:cNvSpPr txBox="1"/>
          <p:nvPr/>
        </p:nvSpPr>
        <p:spPr bwMode="auto">
          <a:xfrm>
            <a:off x="4618355" y="5900419"/>
            <a:ext cx="2799079" cy="306705"/>
          </a:xfrm>
          <a:prstGeom prst="rect">
            <a:avLst/>
          </a:prstGeom>
          <a:noFill/>
          <a:ln w="12700" cap="flat" cmpd="sng" algn="ctr">
            <a:solidFill>
              <a:srgbClr val="515151"/>
            </a:solidFill>
            <a:prstDash val="solid"/>
            <a:headEnd type="none"/>
            <a:tailEnd type="none"/>
          </a:ln>
          <a:effectLst/>
        </p:spPr>
        <p:txBody>
          <a:bodyPr vert="horz" wrap="square" numCol="1" spcCol="215899" anchor="t"/>
          <a:lstStyle/>
          <a:p>
            <a:pPr>
              <a:defRPr sz="1200" cap="none">
                <a:solidFill>
                  <a:srgbClr val="FFFFFF"/>
                </a:solidFill>
              </a:defRPr>
            </a:pPr>
            <a:r>
              <a:t>https://www.altexsoft.com/blog/pacs-vna/</a:t>
            </a:r>
          </a:p>
        </p:txBody>
      </p:sp>
      <p:pic>
        <p:nvPicPr>
          <p:cNvPr id="4" name="Picture1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911860" y="895350"/>
            <a:ext cx="10906760" cy="593090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5" name="AutoShape1"/>
          <p:cNvSpPr/>
          <p:nvPr/>
        </p:nvSpPr>
        <p:spPr bwMode="auto">
          <a:xfrm>
            <a:off x="3300730" y="5022850"/>
            <a:ext cx="1937384" cy="1435100"/>
          </a:xfrm>
          <a:prstGeom prst="roundRect">
            <a:avLst>
              <a:gd name="adj" fmla="val 16667"/>
            </a:avLst>
          </a:prstGeom>
          <a:solidFill>
            <a:srgbClr val="031D32"/>
          </a:solidFill>
          <a:ln>
            <a:noFill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6" name="AutoShape2"/>
          <p:cNvSpPr/>
          <p:nvPr/>
        </p:nvSpPr>
        <p:spPr bwMode="auto">
          <a:xfrm>
            <a:off x="6816725" y="5094605"/>
            <a:ext cx="2152650" cy="1578610"/>
          </a:xfrm>
          <a:prstGeom prst="roundRect">
            <a:avLst>
              <a:gd name="adj" fmla="val 0"/>
            </a:avLst>
          </a:prstGeom>
          <a:solidFill>
            <a:srgbClr val="031D32"/>
          </a:solidFill>
          <a:ln>
            <a:noFill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7" name="AutoShape3"/>
          <p:cNvSpPr/>
          <p:nvPr/>
        </p:nvSpPr>
        <p:spPr bwMode="auto">
          <a:xfrm>
            <a:off x="5205095" y="5347335"/>
            <a:ext cx="1657350" cy="895350"/>
          </a:xfrm>
          <a:prstGeom prst="roundRect">
            <a:avLst>
              <a:gd name="adj" fmla="val 16667"/>
            </a:avLst>
          </a:prstGeom>
          <a:solidFill>
            <a:srgbClr val="031D32"/>
          </a:solidFill>
          <a:ln>
            <a:noFill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8" name="AutoShape4"/>
          <p:cNvSpPr/>
          <p:nvPr/>
        </p:nvSpPr>
        <p:spPr bwMode="auto">
          <a:xfrm>
            <a:off x="9758680" y="5857875"/>
            <a:ext cx="1657350" cy="887095"/>
          </a:xfrm>
          <a:prstGeom prst="roundRect">
            <a:avLst>
              <a:gd name="adj" fmla="val 16667"/>
            </a:avLst>
          </a:prstGeom>
          <a:solidFill>
            <a:srgbClr val="031D32"/>
          </a:solidFill>
          <a:ln>
            <a:noFill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9" name="Textbox2"/>
          <p:cNvSpPr txBox="1"/>
          <p:nvPr/>
        </p:nvSpPr>
        <p:spPr bwMode="auto">
          <a:xfrm>
            <a:off x="3780790" y="1219835"/>
            <a:ext cx="4686300" cy="574040"/>
          </a:xfrm>
          <a:prstGeom prst="rect">
            <a:avLst/>
          </a:prstGeom>
          <a:solidFill>
            <a:srgbClr val="031D32"/>
          </a:solidFill>
          <a:ln>
            <a:noFill/>
          </a:ln>
          <a:effectLst/>
        </p:spPr>
        <p:txBody>
          <a:bodyPr vert="horz" wrap="square" numCol="1" spcCol="215899" anchor="t"/>
          <a:lstStyle/>
          <a:p>
            <a:pPr algn="ctr">
              <a:defRPr sz="2800" cap="none">
                <a:solidFill>
                  <a:srgbClr val="FFFFFF"/>
                </a:solidFill>
                <a:latin typeface="Avignon Pro Demi"/>
                <a:ea typeface="Avignon Pro Demi"/>
                <a:cs typeface="Avignon Pro Demi"/>
              </a:defRPr>
            </a:pPr>
            <a:r>
              <a:t>ICAT Architecture</a:t>
            </a:r>
          </a:p>
        </p:txBody>
      </p:sp>
      <p:sp>
        <p:nvSpPr>
          <p:cNvPr id="10" name="Textbox3"/>
          <p:cNvSpPr txBox="1"/>
          <p:nvPr/>
        </p:nvSpPr>
        <p:spPr bwMode="auto">
          <a:xfrm>
            <a:off x="5044662" y="2359659"/>
            <a:ext cx="1822004" cy="336549"/>
          </a:xfrm>
          <a:prstGeom prst="rect">
            <a:avLst/>
          </a:prstGeom>
          <a:solidFill>
            <a:srgbClr val="031D32"/>
          </a:solidFill>
          <a:ln>
            <a:noFill/>
          </a:ln>
          <a:effectLst/>
        </p:spPr>
        <p:txBody>
          <a:bodyPr vert="horz" wrap="square" numCol="1" spcCol="215898" anchor="t"/>
          <a:lstStyle/>
          <a:p>
            <a:pPr algn="ctr">
              <a:defRPr sz="2000" cap="none">
                <a:solidFill>
                  <a:srgbClr val="FFFFFF"/>
                </a:solidFill>
                <a:latin typeface="Avignon Pro Demi"/>
                <a:ea typeface="Avignon Pro Demi"/>
                <a:cs typeface="Avignon Pro Demi"/>
              </a:defRPr>
            </a:pPr>
            <a:r>
              <a:t>ICAT server</a:t>
            </a:r>
          </a:p>
        </p:txBody>
      </p:sp>
      <p:sp>
        <p:nvSpPr>
          <p:cNvPr id="11" name="Textbox4"/>
          <p:cNvSpPr txBox="1"/>
          <p:nvPr/>
        </p:nvSpPr>
        <p:spPr bwMode="auto">
          <a:xfrm>
            <a:off x="3157220" y="3731260"/>
            <a:ext cx="1650365" cy="358775"/>
          </a:xfrm>
          <a:prstGeom prst="rect">
            <a:avLst/>
          </a:prstGeom>
          <a:solidFill>
            <a:srgbClr val="031D32"/>
          </a:solidFill>
          <a:ln>
            <a:noFill/>
          </a:ln>
          <a:effectLst/>
        </p:spPr>
        <p:txBody>
          <a:bodyPr vert="horz" wrap="square" numCol="1" spcCol="215899" anchor="t"/>
          <a:lstStyle/>
          <a:p>
            <a:pPr algn="ctr">
              <a:defRPr sz="1600" cap="none">
                <a:solidFill>
                  <a:srgbClr val="FFFFFF"/>
                </a:solidFill>
                <a:latin typeface="Avignon Pro Demi"/>
                <a:ea typeface="Avignon Pro Demi"/>
                <a:cs typeface="Avignon Pro Demi"/>
              </a:defRPr>
            </a:pPr>
            <a:r>
              <a:rPr sz="1400"/>
              <a:t>NeXus files</a:t>
            </a:r>
          </a:p>
        </p:txBody>
      </p:sp>
      <p:sp>
        <p:nvSpPr>
          <p:cNvPr id="12" name="Textbox5"/>
          <p:cNvSpPr txBox="1"/>
          <p:nvPr/>
        </p:nvSpPr>
        <p:spPr bwMode="auto">
          <a:xfrm>
            <a:off x="6960235" y="3803015"/>
            <a:ext cx="1793875" cy="358775"/>
          </a:xfrm>
          <a:prstGeom prst="rect">
            <a:avLst/>
          </a:prstGeom>
          <a:solidFill>
            <a:srgbClr val="031D32"/>
          </a:solidFill>
          <a:ln>
            <a:noFill/>
          </a:ln>
          <a:effectLst/>
        </p:spPr>
        <p:txBody>
          <a:bodyPr vert="horz" wrap="square" numCol="1" spcCol="215899" anchor="t"/>
          <a:lstStyle/>
          <a:p>
            <a:pPr algn="ctr">
              <a:defRPr sz="1600" cap="none">
                <a:solidFill>
                  <a:srgbClr val="FFFFFF"/>
                </a:solidFill>
                <a:latin typeface="Avignon Pro Demi"/>
                <a:ea typeface="Avignon Pro Demi"/>
                <a:cs typeface="Avignon Pro Demi"/>
              </a:defRPr>
            </a:pPr>
            <a:r>
              <a:rPr sz="1400"/>
              <a:t>NeXus viewer</a:t>
            </a:r>
            <a:endParaRPr/>
          </a:p>
        </p:txBody>
      </p:sp>
      <p:sp>
        <p:nvSpPr>
          <p:cNvPr id="13" name="Textbox6"/>
          <p:cNvSpPr txBox="1"/>
          <p:nvPr/>
        </p:nvSpPr>
        <p:spPr bwMode="auto">
          <a:xfrm>
            <a:off x="931204" y="3103746"/>
            <a:ext cx="1186813" cy="278712"/>
          </a:xfrm>
          <a:prstGeom prst="rect">
            <a:avLst/>
          </a:prstGeom>
          <a:solidFill>
            <a:srgbClr val="031D32"/>
          </a:solidFill>
          <a:ln>
            <a:noFill/>
          </a:ln>
          <a:effectLst/>
        </p:spPr>
        <p:txBody>
          <a:bodyPr vert="horz" wrap="square" numCol="1" spcCol="215897" anchor="t"/>
          <a:lstStyle/>
          <a:p>
            <a:pPr algn="ctr">
              <a:defRPr sz="1600" cap="none">
                <a:solidFill>
                  <a:srgbClr val="FFFFFF"/>
                </a:solidFill>
                <a:latin typeface="Avignon Pro Demi"/>
                <a:ea typeface="Avignon Pro Demi"/>
                <a:cs typeface="Avignon Pro Demi"/>
              </a:defRPr>
            </a:pPr>
            <a:r>
              <a:rPr sz="1200"/>
              <a:t>U41-PEAXIS</a:t>
            </a:r>
            <a:endParaRPr/>
          </a:p>
        </p:txBody>
      </p:sp>
      <p:sp>
        <p:nvSpPr>
          <p:cNvPr id="14" name="Textbox7"/>
          <p:cNvSpPr txBox="1"/>
          <p:nvPr/>
        </p:nvSpPr>
        <p:spPr bwMode="auto">
          <a:xfrm>
            <a:off x="961577" y="4058283"/>
            <a:ext cx="1188996" cy="307338"/>
          </a:xfrm>
          <a:prstGeom prst="rect">
            <a:avLst/>
          </a:prstGeom>
          <a:solidFill>
            <a:srgbClr val="031D32"/>
          </a:solidFill>
          <a:ln>
            <a:noFill/>
          </a:ln>
          <a:effectLst/>
        </p:spPr>
        <p:txBody>
          <a:bodyPr vert="horz" wrap="square" numCol="1" spcCol="215897" anchor="t"/>
          <a:lstStyle/>
          <a:p>
            <a:pPr algn="ctr">
              <a:defRPr sz="1600" cap="none">
                <a:solidFill>
                  <a:srgbClr val="FFFFFF"/>
                </a:solidFill>
                <a:latin typeface="Avignon Pro Demi"/>
                <a:ea typeface="Avignon Pro Demi"/>
                <a:cs typeface="Avignon Pro Demi"/>
              </a:defRPr>
            </a:pPr>
            <a:r>
              <a:rPr sz="1200"/>
              <a:t>FEMTOSPEX</a:t>
            </a:r>
            <a:endParaRPr/>
          </a:p>
        </p:txBody>
      </p:sp>
      <p:sp>
        <p:nvSpPr>
          <p:cNvPr id="15" name="Textbox8"/>
          <p:cNvSpPr txBox="1"/>
          <p:nvPr/>
        </p:nvSpPr>
        <p:spPr bwMode="auto">
          <a:xfrm>
            <a:off x="996314" y="4951094"/>
            <a:ext cx="1121705" cy="307339"/>
          </a:xfrm>
          <a:prstGeom prst="rect">
            <a:avLst/>
          </a:prstGeom>
          <a:solidFill>
            <a:srgbClr val="031D32"/>
          </a:solidFill>
          <a:ln>
            <a:noFill/>
          </a:ln>
          <a:effectLst/>
        </p:spPr>
        <p:txBody>
          <a:bodyPr vert="horz" wrap="square" numCol="1" spcCol="215898" anchor="t"/>
          <a:lstStyle/>
          <a:p>
            <a:pPr algn="ctr">
              <a:defRPr sz="1600" cap="none">
                <a:solidFill>
                  <a:srgbClr val="FFFFFF"/>
                </a:solidFill>
                <a:latin typeface="Avignon Pro Demi"/>
                <a:ea typeface="Avignon Pro Demi"/>
                <a:cs typeface="Avignon Pro Demi"/>
              </a:defRPr>
            </a:pPr>
            <a:r>
              <a:rPr sz="1200"/>
              <a:t>EMIL</a:t>
            </a:r>
            <a:endParaRPr/>
          </a:p>
        </p:txBody>
      </p:sp>
      <p:pic>
        <p:nvPicPr>
          <p:cNvPr id="16" name="Picture2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2923857" y="4447539"/>
            <a:ext cx="2027237" cy="160424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17" name="Textbox9"/>
          <p:cNvSpPr txBox="1"/>
          <p:nvPr/>
        </p:nvSpPr>
        <p:spPr bwMode="auto">
          <a:xfrm>
            <a:off x="3147695" y="4552315"/>
            <a:ext cx="1604645" cy="327025"/>
          </a:xfrm>
          <a:prstGeom prst="rect">
            <a:avLst/>
          </a:prstGeom>
          <a:solidFill>
            <a:srgbClr val="031D32"/>
          </a:solidFill>
          <a:ln>
            <a:noFill/>
          </a:ln>
          <a:effectLst/>
        </p:spPr>
        <p:txBody>
          <a:bodyPr vert="horz" wrap="square" numCol="1" spcCol="215899" anchor="t"/>
          <a:lstStyle/>
          <a:p>
            <a:pPr algn="ctr">
              <a:defRPr sz="1600" cap="none">
                <a:solidFill>
                  <a:srgbClr val="FFFFFF"/>
                </a:solidFill>
                <a:latin typeface="Avignon Pro Demi"/>
                <a:ea typeface="Avignon Pro Demi"/>
                <a:cs typeface="Avignon Pro Demi"/>
              </a:defRPr>
            </a:pPr>
            <a:r>
              <a:rPr sz="1400"/>
              <a:t>Raw data</a:t>
            </a:r>
          </a:p>
        </p:txBody>
      </p:sp>
      <p:sp>
        <p:nvSpPr>
          <p:cNvPr id="18" name="Textbox10"/>
          <p:cNvSpPr txBox="1"/>
          <p:nvPr/>
        </p:nvSpPr>
        <p:spPr bwMode="auto">
          <a:xfrm>
            <a:off x="6947534" y="4624069"/>
            <a:ext cx="1927859" cy="634365"/>
          </a:xfrm>
          <a:prstGeom prst="rect">
            <a:avLst/>
          </a:prstGeom>
          <a:solidFill>
            <a:srgbClr val="031D32"/>
          </a:solidFill>
          <a:ln>
            <a:noFill/>
          </a:ln>
          <a:effectLst/>
        </p:spPr>
        <p:txBody>
          <a:bodyPr vert="horz" wrap="square" numCol="1" spcCol="215898" anchor="t"/>
          <a:lstStyle/>
          <a:p>
            <a:pPr algn="ctr">
              <a:defRPr sz="1600" cap="none">
                <a:solidFill>
                  <a:srgbClr val="FFFFFF"/>
                </a:solidFill>
                <a:latin typeface="Avignon Pro Demi"/>
                <a:ea typeface="Avignon Pro Demi"/>
                <a:cs typeface="Avignon Pro Demi"/>
              </a:defRPr>
            </a:pPr>
            <a:r>
              <a:rPr sz="1400"/>
              <a:t>Current analysis tools</a:t>
            </a:r>
          </a:p>
        </p:txBody>
      </p:sp>
      <p:pic>
        <p:nvPicPr>
          <p:cNvPr id="20" name="Picture3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6821170" y="4501515"/>
            <a:ext cx="2054225" cy="16256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21" name="FooterArea1"/>
          <p:cNvSpPr/>
          <p:nvPr/>
        </p:nvSpPr>
        <p:spPr bwMode="auto">
          <a:xfrm>
            <a:off x="8754110" y="6386195"/>
            <a:ext cx="3093084" cy="2870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91440" tIns="45720" rIns="91440" bIns="45720" numCol="1" spcCol="215899" anchor="t"/>
          <a:lstStyle/>
          <a:p>
            <a:pPr>
              <a:defRPr sz="1200" cap="none">
                <a:solidFill>
                  <a:schemeClr val="tx2"/>
                </a:solidFill>
                <a:latin typeface="Source Sans Pro"/>
                <a:ea typeface="Arial"/>
                <a:cs typeface="Arial"/>
              </a:defRPr>
            </a:pPr>
            <a:r>
              <a:rPr b="1" cap="none"/>
              <a:t>Beamline Standardisation: U41- PEAXIS</a:t>
            </a:r>
          </a:p>
          <a:p>
            <a:pPr>
              <a:defRPr sz="1200" cap="none">
                <a:solidFill>
                  <a:schemeClr val="tx2"/>
                </a:solidFill>
                <a:latin typeface="Source Sans Pro"/>
                <a:ea typeface="Arial"/>
                <a:cs typeface="Arial"/>
              </a:defRPr>
            </a:pPr>
            <a:endParaRPr b="1" cap="none"/>
          </a:p>
        </p:txBody>
      </p:sp>
      <p:sp>
        <p:nvSpPr>
          <p:cNvPr id="22" name="Textbox11"/>
          <p:cNvSpPr txBox="1"/>
          <p:nvPr/>
        </p:nvSpPr>
        <p:spPr bwMode="auto">
          <a:xfrm>
            <a:off x="1626870" y="2337435"/>
            <a:ext cx="1650365" cy="358775"/>
          </a:xfrm>
          <a:prstGeom prst="rect">
            <a:avLst/>
          </a:prstGeom>
          <a:solidFill>
            <a:srgbClr val="031D32"/>
          </a:solidFill>
          <a:ln>
            <a:noFill/>
          </a:ln>
          <a:effectLst/>
        </p:spPr>
        <p:txBody>
          <a:bodyPr vert="horz" wrap="square" numCol="1" spcCol="215899" anchor="t"/>
          <a:lstStyle/>
          <a:p>
            <a:pPr algn="ctr">
              <a:defRPr sz="1600" cap="none">
                <a:solidFill>
                  <a:srgbClr val="FFFFFF"/>
                </a:solidFill>
                <a:latin typeface="Avignon Pro Demi"/>
                <a:ea typeface="Avignon Pro Demi"/>
                <a:cs typeface="Avignon Pro Demi"/>
              </a:defRPr>
            </a:pPr>
            <a:r>
              <a:t>Beamlines</a:t>
            </a:r>
          </a:p>
        </p:txBody>
      </p:sp>
      <p:sp>
        <p:nvSpPr>
          <p:cNvPr id="23" name="Textbox12"/>
          <p:cNvSpPr txBox="1"/>
          <p:nvPr/>
        </p:nvSpPr>
        <p:spPr bwMode="auto">
          <a:xfrm>
            <a:off x="2995813" y="2754947"/>
            <a:ext cx="1973178" cy="976312"/>
          </a:xfrm>
          <a:prstGeom prst="rect">
            <a:avLst/>
          </a:prstGeom>
          <a:solidFill>
            <a:srgbClr val="081E2D"/>
          </a:solidFill>
          <a:ln>
            <a:noFill/>
          </a:ln>
          <a:effectLst/>
        </p:spPr>
        <p:txBody>
          <a:bodyPr vert="horz" wrap="square" numCol="1" spcCol="215898" anchor="t"/>
          <a:lstStyle/>
          <a:p>
            <a:pPr algn="ctr">
              <a:defRPr sz="1400" cap="none">
                <a:solidFill>
                  <a:srgbClr val="FFFFFF"/>
                </a:solidFill>
                <a:latin typeface="Avignon Pro"/>
                <a:ea typeface="Arial"/>
                <a:cs typeface="Arial"/>
              </a:defRPr>
            </a:pPr>
            <a:r>
              <a:rPr sz="1400">
                <a:solidFill>
                  <a:schemeClr val="bg1">
                    <a:lumMod val="75000"/>
                  </a:schemeClr>
                </a:solidFill>
                <a:latin typeface="Nimbus Sans"/>
                <a:ea typeface="Nimbus Sans"/>
                <a:cs typeface="Nimbus Sans"/>
              </a:rPr>
              <a:t>NeXus is a common data format for neutron, x-ray, and muon science.</a:t>
            </a:r>
            <a:endParaRPr sz="1200">
              <a:latin typeface="Nimbus Sans"/>
              <a:cs typeface="Nimbus Sans"/>
            </a:endParaRPr>
          </a:p>
        </p:txBody>
      </p:sp>
      <p:sp>
        <p:nvSpPr>
          <p:cNvPr id="24" name="Textbox13"/>
          <p:cNvSpPr txBox="1"/>
          <p:nvPr/>
        </p:nvSpPr>
        <p:spPr bwMode="auto">
          <a:xfrm>
            <a:off x="4132578" y="1859925"/>
            <a:ext cx="3770629" cy="431270"/>
          </a:xfrm>
          <a:prstGeom prst="rect">
            <a:avLst/>
          </a:prstGeom>
          <a:solidFill>
            <a:srgbClr val="081E2D"/>
          </a:solidFill>
          <a:ln>
            <a:noFill/>
          </a:ln>
          <a:effectLst/>
        </p:spPr>
        <p:txBody>
          <a:bodyPr vert="horz" wrap="square" numCol="1" spcCol="215898" anchor="t"/>
          <a:lstStyle/>
          <a:p>
            <a:pPr algn="ctr">
              <a:defRPr sz="1400" cap="none">
                <a:solidFill>
                  <a:srgbClr val="FFFFFF"/>
                </a:solidFill>
                <a:latin typeface="Avignon Pro"/>
                <a:ea typeface="Arial"/>
                <a:cs typeface="Arial"/>
              </a:defRPr>
            </a:pPr>
            <a:r>
              <a:rPr sz="1400">
                <a:solidFill>
                  <a:schemeClr val="bg1">
                    <a:lumMod val="75000"/>
                  </a:schemeClr>
                </a:solidFill>
                <a:latin typeface="Nimbus Sans"/>
                <a:ea typeface="Nimbus Sans"/>
                <a:cs typeface="Nimbus Sans"/>
              </a:rPr>
              <a:t>ICAT server is a metadata catalogue to support Large Facility experimental data</a:t>
            </a:r>
            <a:endParaRPr sz="1200">
              <a:latin typeface="Nimbus Sans"/>
              <a:cs typeface="Nimbus Sans"/>
            </a:endParaRPr>
          </a:p>
        </p:txBody>
      </p:sp>
      <p:sp>
        <p:nvSpPr>
          <p:cNvPr id="25" name="Line1"/>
          <p:cNvSpPr/>
          <p:nvPr/>
        </p:nvSpPr>
        <p:spPr bwMode="auto">
          <a:xfrm flipH="1">
            <a:off x="2869565" y="5022850"/>
            <a:ext cx="0" cy="1578610"/>
          </a:xfrm>
          <a:prstGeom prst="line">
            <a:avLst/>
          </a:prstGeom>
          <a:noFill/>
          <a:ln w="12700" cap="flat" cmpd="sng" algn="ctr">
            <a:solidFill>
              <a:schemeClr val="accent2"/>
            </a:solidFill>
            <a:prstDash val="dash"/>
            <a:headEnd type="none"/>
            <a:tailEnd type="none"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26" name="Line2"/>
          <p:cNvSpPr/>
          <p:nvPr/>
        </p:nvSpPr>
        <p:spPr bwMode="auto">
          <a:xfrm flipH="1">
            <a:off x="4951095" y="5022850"/>
            <a:ext cx="0" cy="1578610"/>
          </a:xfrm>
          <a:prstGeom prst="line">
            <a:avLst/>
          </a:prstGeom>
          <a:noFill/>
          <a:ln w="12700" cap="flat" cmpd="sng" algn="ctr">
            <a:solidFill>
              <a:schemeClr val="accent2"/>
            </a:solidFill>
            <a:prstDash val="dash"/>
            <a:headEnd type="none"/>
            <a:tailEnd type="none"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27" name="Line3"/>
          <p:cNvSpPr/>
          <p:nvPr/>
        </p:nvSpPr>
        <p:spPr bwMode="auto">
          <a:xfrm flipH="1">
            <a:off x="6960235" y="5022850"/>
            <a:ext cx="0" cy="1578610"/>
          </a:xfrm>
          <a:prstGeom prst="line">
            <a:avLst/>
          </a:prstGeom>
          <a:noFill/>
          <a:ln w="12700" cap="flat" cmpd="sng" algn="ctr">
            <a:solidFill>
              <a:schemeClr val="accent2"/>
            </a:solidFill>
            <a:prstDash val="dash"/>
            <a:headEnd type="none"/>
            <a:tailEnd type="none"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28" name="Textbox14"/>
          <p:cNvSpPr txBox="1"/>
          <p:nvPr/>
        </p:nvSpPr>
        <p:spPr bwMode="auto">
          <a:xfrm>
            <a:off x="2884169" y="5405118"/>
            <a:ext cx="2034538" cy="464819"/>
          </a:xfrm>
          <a:prstGeom prst="rect">
            <a:avLst/>
          </a:prstGeom>
          <a:solidFill>
            <a:srgbClr val="081E2D"/>
          </a:solidFill>
          <a:ln>
            <a:noFill/>
          </a:ln>
          <a:effectLst/>
        </p:spPr>
        <p:txBody>
          <a:bodyPr vert="horz" wrap="square" numCol="1" spcCol="215897" anchor="t"/>
          <a:lstStyle/>
          <a:p>
            <a:pPr algn="ctr">
              <a:defRPr sz="1400" cap="none">
                <a:solidFill>
                  <a:schemeClr val="accent4"/>
                </a:solidFill>
                <a:latin typeface="Avignon Pro"/>
                <a:ea typeface="Arial"/>
                <a:cs typeface="Arial"/>
              </a:defRPr>
            </a:pPr>
            <a:r>
              <a:t>1. Conversion of raw data to NeXus format</a:t>
            </a:r>
          </a:p>
        </p:txBody>
      </p:sp>
      <p:sp>
        <p:nvSpPr>
          <p:cNvPr id="29" name="Textbox15"/>
          <p:cNvSpPr txBox="1"/>
          <p:nvPr/>
        </p:nvSpPr>
        <p:spPr bwMode="auto">
          <a:xfrm>
            <a:off x="4968990" y="5399933"/>
            <a:ext cx="1978541" cy="550543"/>
          </a:xfrm>
          <a:prstGeom prst="rect">
            <a:avLst/>
          </a:prstGeom>
          <a:solidFill>
            <a:srgbClr val="081E2D"/>
          </a:solidFill>
          <a:ln>
            <a:noFill/>
          </a:ln>
          <a:effectLst/>
        </p:spPr>
        <p:txBody>
          <a:bodyPr vert="horz" wrap="square" numCol="1" spcCol="215897" anchor="t"/>
          <a:lstStyle/>
          <a:p>
            <a:pPr algn="ctr">
              <a:defRPr sz="1400" cap="none">
                <a:solidFill>
                  <a:schemeClr val="accent4"/>
                </a:solidFill>
                <a:latin typeface="Avignon Pro"/>
                <a:ea typeface="Arial"/>
                <a:cs typeface="Arial"/>
              </a:defRPr>
            </a:pPr>
            <a:r>
              <a:t>2. Move NeXus and raw data to ICAT</a:t>
            </a:r>
          </a:p>
        </p:txBody>
      </p:sp>
      <p:sp>
        <p:nvSpPr>
          <p:cNvPr id="30" name="Textbox16"/>
          <p:cNvSpPr txBox="1"/>
          <p:nvPr/>
        </p:nvSpPr>
        <p:spPr bwMode="auto">
          <a:xfrm>
            <a:off x="3048634" y="6170929"/>
            <a:ext cx="1830704" cy="358774"/>
          </a:xfrm>
          <a:prstGeom prst="rect">
            <a:avLst/>
          </a:prstGeom>
          <a:solidFill>
            <a:srgbClr val="081E2D"/>
          </a:solidFill>
          <a:ln>
            <a:noFill/>
          </a:ln>
          <a:effectLst/>
        </p:spPr>
        <p:txBody>
          <a:bodyPr vert="horz" wrap="square" numCol="1" spcCol="215898" anchor="t"/>
          <a:lstStyle/>
          <a:p>
            <a:pPr algn="ctr">
              <a:defRPr sz="1400" b="1" cap="none">
                <a:solidFill>
                  <a:schemeClr val="accent4"/>
                </a:solidFill>
                <a:latin typeface="Avignon Pro"/>
                <a:ea typeface="Arial"/>
                <a:cs typeface="Arial"/>
              </a:defRPr>
            </a:pPr>
            <a:r>
              <a:rPr sz="1600"/>
              <a:t>NexusCreator</a:t>
            </a:r>
          </a:p>
        </p:txBody>
      </p:sp>
      <p:sp>
        <p:nvSpPr>
          <p:cNvPr id="31" name="Textbox17"/>
          <p:cNvSpPr txBox="1"/>
          <p:nvPr/>
        </p:nvSpPr>
        <p:spPr bwMode="auto">
          <a:xfrm>
            <a:off x="5006826" y="6053769"/>
            <a:ext cx="1897674" cy="538003"/>
          </a:xfrm>
          <a:prstGeom prst="rect">
            <a:avLst/>
          </a:prstGeom>
          <a:solidFill>
            <a:srgbClr val="081E2D"/>
          </a:solidFill>
          <a:ln>
            <a:noFill/>
          </a:ln>
          <a:effectLst/>
        </p:spPr>
        <p:txBody>
          <a:bodyPr vert="horz" wrap="square" numCol="1" spcCol="215897" anchor="t"/>
          <a:lstStyle/>
          <a:p>
            <a:pPr algn="ctr">
              <a:defRPr sz="1400" b="1" cap="none">
                <a:solidFill>
                  <a:schemeClr val="accent4"/>
                </a:solidFill>
                <a:latin typeface="Avignon Pro"/>
                <a:ea typeface="Arial"/>
                <a:cs typeface="Arial"/>
              </a:defRPr>
            </a:pPr>
            <a:r>
              <a:rPr sz="1600"/>
              <a:t>ICAT-ingest </a:t>
            </a:r>
            <a:r>
              <a:rPr sz="1600" b="0" cap="none"/>
              <a:t>&amp;</a:t>
            </a:r>
            <a:endParaRPr sz="1600"/>
          </a:p>
          <a:p>
            <a:pPr algn="ctr">
              <a:defRPr sz="1400" cap="none">
                <a:solidFill>
                  <a:schemeClr val="accent4"/>
                </a:solidFill>
                <a:latin typeface="Avignon Pro"/>
                <a:ea typeface="Arial"/>
                <a:cs typeface="Arial"/>
              </a:defRPr>
            </a:pPr>
            <a:r>
              <a:rPr sz="1600"/>
              <a:t>ICATxmlGenerator</a:t>
            </a:r>
            <a:r>
              <a:t> </a:t>
            </a:r>
          </a:p>
        </p:txBody>
      </p:sp>
      <p:sp>
        <p:nvSpPr>
          <p:cNvPr id="32" name="Textbox18"/>
          <p:cNvSpPr txBox="1"/>
          <p:nvPr/>
        </p:nvSpPr>
        <p:spPr bwMode="auto">
          <a:xfrm>
            <a:off x="11560173" y="149359"/>
            <a:ext cx="287020" cy="28702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899" anchor="t"/>
          <a:lstStyle/>
          <a:p>
            <a:pPr>
              <a:defRPr sz="1200" cap="none">
                <a:solidFill>
                  <a:schemeClr val="tx2"/>
                </a:solidFill>
                <a:latin typeface="Abyssinica SIL"/>
                <a:ea typeface="Abyssinica SIL"/>
                <a:cs typeface="Abyssinica SIL"/>
              </a:defRPr>
            </a:pPr>
            <a:r>
              <a:t>3</a:t>
            </a:r>
          </a:p>
        </p:txBody>
      </p:sp>
      <p:sp>
        <p:nvSpPr>
          <p:cNvPr id="1649426907" name="Rectangle1"/>
          <p:cNvSpPr/>
          <p:nvPr/>
        </p:nvSpPr>
        <p:spPr bwMode="auto">
          <a:xfrm>
            <a:off x="605790" y="313478"/>
            <a:ext cx="11036299" cy="62293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spcCol="215898" anchor="ctr"/>
          <a:lstStyle/>
          <a:p>
            <a:pPr algn="ctr">
              <a:lnSpc>
                <a:spcPct val="90000"/>
              </a:lnSpc>
              <a:defRPr sz="3600" b="1" cap="none">
                <a:solidFill>
                  <a:schemeClr val="tx2"/>
                </a:solidFill>
                <a:latin typeface="Source Sans Pro"/>
                <a:ea typeface="Roboto"/>
                <a:cs typeface="Roboto"/>
              </a:defRPr>
            </a:pPr>
            <a:r>
              <a:t>Towards FAIR data @ BESSY II</a:t>
            </a:r>
          </a:p>
        </p:txBody>
      </p:sp>
      <p:sp>
        <p:nvSpPr>
          <p:cNvPr id="534967222" name="Fußzeilenplatzhalter 4"/>
          <p:cNvSpPr txBox="1">
            <a:spLocks noGrp="1" noChangeArrowheads="1"/>
          </p:cNvSpPr>
          <p:nvPr>
            <p:ph type="ftr" sz="quarter" idx="11"/>
          </p:nvPr>
        </p:nvSpPr>
        <p:spPr bwMode="auto">
          <a:xfrm>
            <a:off x="51978" y="149359"/>
            <a:ext cx="2453126" cy="435746"/>
          </a:xfrm>
          <a:prstGeom prst="rect">
            <a:avLst/>
          </a:prstGeom>
        </p:spPr>
        <p:txBody>
          <a:bodyPr/>
          <a:lstStyle>
            <a:lvl1pPr algn="l">
              <a:defRPr sz="1200" b="0" i="0" cap="none">
                <a:solidFill>
                  <a:schemeClr val="tx2"/>
                </a:solidFill>
                <a:latin typeface="Source Sans Pro"/>
                <a:ea typeface="Arial"/>
                <a:cs typeface="Arial"/>
              </a:defRPr>
            </a:lvl1pPr>
            <a:lvl2pPr>
              <a:defRPr cap="none"/>
            </a:lvl2pPr>
            <a:lvl3pPr>
              <a:defRPr cap="none"/>
            </a:lvl3pPr>
            <a:lvl4pPr>
              <a:defRPr cap="none"/>
            </a:lvl4pPr>
            <a:lvl5pPr>
              <a:defRPr cap="none"/>
            </a:lvl5pPr>
            <a:lvl6pPr>
              <a:defRPr cap="none"/>
            </a:lvl6pPr>
            <a:lvl7pPr>
              <a:defRPr cap="none"/>
            </a:lvl7pPr>
            <a:lvl8pPr>
              <a:defRPr cap="none"/>
            </a:lvl8pPr>
            <a:lvl9pPr>
              <a:defRPr cap="none"/>
            </a:lvl9pPr>
          </a:lstStyle>
          <a:p>
            <a:pPr>
              <a:defRPr/>
            </a:pPr>
            <a:r>
              <a:t>Towards FAIR data @ BESSY II Dr. Perez Ponce, Hector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Textfeld 7"/>
          <p:cNvSpPr/>
          <p:nvPr/>
        </p:nvSpPr>
        <p:spPr bwMode="auto">
          <a:xfrm>
            <a:off x="3235320" y="619416"/>
            <a:ext cx="5822252" cy="1446529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spcCol="215898" anchor="t"/>
          <a:lstStyle/>
          <a:p>
            <a:pPr algn="ctr">
              <a:defRPr/>
            </a:pPr>
            <a:r>
              <a:rPr sz="8800" cap="none"/>
              <a:t>Thank you!</a:t>
            </a:r>
          </a:p>
        </p:txBody>
      </p:sp>
      <p:sp>
        <p:nvSpPr>
          <p:cNvPr id="885603397" name="Fußzeilenplatzhalter 4"/>
          <p:cNvSpPr txBox="1">
            <a:spLocks noGrp="1" noChangeArrowheads="1"/>
          </p:cNvSpPr>
          <p:nvPr>
            <p:ph type="ftr" sz="quarter" idx="11"/>
          </p:nvPr>
        </p:nvSpPr>
        <p:spPr bwMode="auto">
          <a:xfrm>
            <a:off x="501012" y="6393809"/>
            <a:ext cx="4517492" cy="365121"/>
          </a:xfrm>
          <a:prstGeom prst="rect">
            <a:avLst/>
          </a:prstGeom>
        </p:spPr>
        <p:txBody>
          <a:bodyPr/>
          <a:lstStyle>
            <a:lvl1pPr algn="l">
              <a:defRPr sz="1200" b="0" i="0" cap="none">
                <a:solidFill>
                  <a:schemeClr val="tx2"/>
                </a:solidFill>
                <a:latin typeface="Source Sans Pro"/>
                <a:ea typeface="Arial"/>
                <a:cs typeface="Arial"/>
              </a:defRPr>
            </a:lvl1pPr>
            <a:lvl2pPr>
              <a:defRPr cap="none"/>
            </a:lvl2pPr>
            <a:lvl3pPr>
              <a:defRPr cap="none"/>
            </a:lvl3pPr>
            <a:lvl4pPr>
              <a:defRPr cap="none"/>
            </a:lvl4pPr>
            <a:lvl5pPr>
              <a:defRPr cap="none"/>
            </a:lvl5pPr>
            <a:lvl6pPr>
              <a:defRPr cap="none"/>
            </a:lvl6pPr>
            <a:lvl7pPr>
              <a:defRPr cap="none"/>
            </a:lvl7pPr>
            <a:lvl8pPr>
              <a:defRPr cap="none"/>
            </a:lvl8pPr>
            <a:lvl9pPr>
              <a:defRPr cap="none"/>
            </a:lvl9pPr>
          </a:lstStyle>
          <a:p>
            <a:pPr>
              <a:defRPr/>
            </a:pPr>
            <a:r>
              <a:t>Towards FAIR data @ BESSY II - Dr. Perez Ponce, Hector</a:t>
            </a:r>
          </a:p>
        </p:txBody>
      </p:sp>
      <p:sp>
        <p:nvSpPr>
          <p:cNvPr id="389816617" name="Textfeld 389816616"/>
          <p:cNvSpPr txBox="1"/>
          <p:nvPr/>
        </p:nvSpPr>
        <p:spPr bwMode="auto">
          <a:xfrm>
            <a:off x="2471126" y="2495418"/>
            <a:ext cx="7426237" cy="310931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l">
              <a:defRPr/>
            </a:pPr>
            <a:r>
              <a:rPr lang="en-US" sz="1800" b="1" i="0" u="none" strike="noStrike" cap="none" spc="0" dirty="0">
                <a:solidFill>
                  <a:schemeClr val="tx1"/>
                </a:solidFill>
                <a:latin typeface="Calibri"/>
                <a:ea typeface="Arial"/>
                <a:cs typeface="Arial"/>
              </a:rPr>
              <a:t>Thanks to:</a:t>
            </a:r>
            <a:endParaRPr sz="1800" dirty="0"/>
          </a:p>
          <a:p>
            <a:pPr algn="l">
              <a:defRPr/>
            </a:pPr>
            <a:r>
              <a:rPr lang="en-US" sz="1800" b="0" i="0" u="none" strike="noStrike" cap="none" spc="0" dirty="0">
                <a:solidFill>
                  <a:schemeClr val="tx1"/>
                </a:solidFill>
                <a:latin typeface="Calibri"/>
                <a:ea typeface="Arial"/>
                <a:cs typeface="Arial"/>
              </a:rPr>
              <a:t>	Dr. Wong, Deniz (Instrument Scientist at PEAXIS beamline )</a:t>
            </a:r>
            <a:endParaRPr sz="1800" dirty="0"/>
          </a:p>
          <a:p>
            <a:pPr algn="l">
              <a:defRPr/>
            </a:pPr>
            <a:endParaRPr b="1" dirty="0"/>
          </a:p>
          <a:p>
            <a:pPr algn="l">
              <a:defRPr/>
            </a:pPr>
            <a:r>
              <a:rPr b="1" dirty="0"/>
              <a:t>Contact:</a:t>
            </a:r>
          </a:p>
          <a:p>
            <a:pPr algn="l">
              <a:defRPr/>
            </a:pPr>
            <a:r>
              <a:rPr dirty="0"/>
              <a:t>	Dr. Perez Ponce, Hector: </a:t>
            </a:r>
            <a:r>
              <a:rPr u="sng" dirty="0">
                <a:hlinkClick r:id="rId2" tooltip="mailto:hector.perez_ponce@helmholtz-berlin.de"/>
              </a:rPr>
              <a:t>hector.perez_ponce@helmholtz-berlin.de</a:t>
            </a:r>
            <a:endParaRPr dirty="0"/>
          </a:p>
          <a:p>
            <a:pPr algn="l">
              <a:defRPr/>
            </a:pPr>
            <a:r>
              <a:rPr dirty="0"/>
              <a:t>	Mrs. </a:t>
            </a:r>
            <a:r>
              <a:rPr dirty="0" err="1"/>
              <a:t>Görzig</a:t>
            </a:r>
            <a:r>
              <a:rPr dirty="0"/>
              <a:t>, Heike: </a:t>
            </a:r>
            <a:r>
              <a:rPr lang="en-US" sz="1800" b="0" i="0" u="sng" strike="noStrike" cap="none" spc="0" dirty="0">
                <a:solidFill>
                  <a:schemeClr val="tx1"/>
                </a:solidFill>
                <a:latin typeface="Calibri"/>
                <a:ea typeface="Arial"/>
                <a:cs typeface="Arial"/>
                <a:hlinkClick r:id="rId2" tooltip="mailto:hector.perez_ponce@helmholtz-berlin.de"/>
              </a:rPr>
              <a:t>heike.goerzig@helmholtz-berlin.de</a:t>
            </a:r>
            <a:endParaRPr dirty="0"/>
          </a:p>
          <a:p>
            <a:pPr algn="l">
              <a:defRPr/>
            </a:pPr>
            <a:endParaRPr dirty="0"/>
          </a:p>
          <a:p>
            <a:pPr algn="l">
              <a:defRPr/>
            </a:pPr>
            <a:r>
              <a:rPr b="1" dirty="0"/>
              <a:t>Gitlab:</a:t>
            </a:r>
          </a:p>
          <a:p>
            <a:pPr algn="l">
              <a:defRPr/>
            </a:pPr>
            <a:r>
              <a:rPr lang="en-US" sz="1800" b="0" i="0" u="none" strike="noStrike" cap="none" spc="0" dirty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	(</a:t>
            </a:r>
            <a:r>
              <a:rPr lang="en-US" sz="1800" b="0" i="0" u="none" strike="noStrike" cap="none" spc="0" dirty="0" err="1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Javascript</a:t>
            </a:r>
            <a:r>
              <a:rPr lang="en-US" sz="1800" b="0" i="0" u="none" strike="noStrike" cap="none" spc="0" dirty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) </a:t>
            </a:r>
            <a:r>
              <a:rPr lang="en-US" sz="1800" b="0" i="0" u="sng" strike="noStrike" cap="none" spc="0" dirty="0">
                <a:solidFill>
                  <a:schemeClr val="tx1"/>
                </a:solidFill>
                <a:latin typeface="Calibri"/>
                <a:ea typeface="Calibri"/>
                <a:cs typeface="Calibri"/>
                <a:hlinkClick r:id="rId3" tooltip="https://gitlab.com/helmholtz-berlin/nexuscreator"/>
              </a:rPr>
              <a:t>https://gitlab.com/helmholtz-berlin/nexuscreator</a:t>
            </a:r>
            <a:endParaRPr dirty="0"/>
          </a:p>
          <a:p>
            <a:pPr algn="l">
              <a:defRPr/>
            </a:pPr>
            <a:r>
              <a:rPr dirty="0"/>
              <a:t>	(Python) </a:t>
            </a:r>
            <a:r>
              <a:rPr u="sng" dirty="0">
                <a:hlinkClick r:id="rId4" tooltip="https://gitlab.com/helmholtz-berlin/nexuscreatorpy"/>
              </a:rPr>
              <a:t>https://gitlab.com/helmholtz-berlin/nexuscreatorpy</a:t>
            </a:r>
            <a:endParaRPr dirty="0"/>
          </a:p>
          <a:p>
            <a:pPr algn="ctr">
              <a:defRPr/>
            </a:pPr>
            <a:r>
              <a:rPr dirty="0"/>
              <a:t> 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Title1"/>
          <p:cNvSpPr>
            <a:spLocks noGrp="1" noChangeArrowheads="1"/>
          </p:cNvSpPr>
          <p:nvPr>
            <p:ph type="ctrTitle"/>
          </p:nvPr>
        </p:nvSpPr>
        <p:spPr bwMode="auto"/>
        <p:txBody>
          <a:bodyPr/>
          <a:lstStyle/>
          <a:p>
            <a:pPr>
              <a:defRPr/>
            </a:pPr>
            <a:r>
              <a:t>NexusCreator</a:t>
            </a:r>
          </a:p>
        </p:txBody>
      </p:sp>
      <p:sp>
        <p:nvSpPr>
          <p:cNvPr id="5" name="SlideText4"/>
          <p:cNvSpPr>
            <a:spLocks noGrp="1" noChangeArrowheads="1"/>
          </p:cNvSpPr>
          <p:nvPr>
            <p:ph type="body" idx="1"/>
          </p:nvPr>
        </p:nvSpPr>
        <p:spPr bwMode="auto">
          <a:xfrm>
            <a:off x="577848" y="3158001"/>
            <a:ext cx="6252343" cy="402881"/>
          </a:xfrm>
        </p:spPr>
        <p:txBody>
          <a:bodyPr/>
          <a:lstStyle/>
          <a:p>
            <a:pPr algn="l">
              <a:defRPr/>
            </a:pPr>
            <a:r>
              <a:rPr sz="2000">
                <a:solidFill>
                  <a:schemeClr val="accent2">
                    <a:lumMod val="60000"/>
                    <a:lumOff val="40000"/>
                  </a:schemeClr>
                </a:solidFill>
              </a:rPr>
              <a:t>Conversion of raw data to NeXus</a:t>
            </a:r>
            <a:endParaRPr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896248774" name="Textplatzhalter 5"/>
          <p:cNvSpPr>
            <a:spLocks noGrp="1" noChangeArrowheads="1"/>
          </p:cNvSpPr>
          <p:nvPr/>
        </p:nvSpPr>
        <p:spPr bwMode="auto">
          <a:xfrm>
            <a:off x="8973588" y="5102381"/>
            <a:ext cx="1308330" cy="701991"/>
          </a:xfrm>
        </p:spPr>
        <p:txBody>
          <a:bodyPr vert="horz" wrap="square" lIns="0" tIns="0" rIns="0" bIns="0" numCol="1" spcCol="215898" anchor="t">
            <a:prstTxWarp prst="textNoShape">
              <a:avLst/>
            </a:prstTxWarp>
          </a:bodyPr>
          <a:lstStyle>
            <a:lvl1pPr marL="0" marR="0" indent="0" algn="ctr" defTabSz="914400">
              <a:lnSpc>
                <a:spcPct val="90000"/>
              </a:lnSpc>
              <a:spcBef>
                <a:spcPts val="999"/>
              </a:spcBef>
              <a:spcAft>
                <a:spcPts val="0"/>
              </a:spcAft>
              <a:buClrTx/>
              <a:buSzTx/>
              <a:buFont typeface="Arial"/>
              <a:buNone/>
              <a:defRPr sz="2000" b="0" i="0" u="none" strike="noStrike" cap="none" spc="0">
                <a:solidFill>
                  <a:schemeClr val="bg1"/>
                </a:solidFill>
                <a:latin typeface="Source Sans Pro"/>
                <a:ea typeface="Roboto"/>
                <a:cs typeface="Roboto"/>
              </a:defRPr>
            </a:lvl1pPr>
            <a:lvl2pPr marL="685800" marR="0" indent="-228600" algn="l" defTabSz="91440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Tx/>
              <a:buSzTx/>
              <a:buFont typeface="Arial"/>
              <a:buChar char="•"/>
              <a:defRPr sz="2400" b="0" i="0" u="none" strike="noStrike" cap="none" spc="0">
                <a:solidFill>
                  <a:schemeClr val="tx1"/>
                </a:solidFill>
                <a:latin typeface="Source Sans Pro"/>
                <a:ea typeface="Roboto"/>
                <a:cs typeface="Roboto"/>
              </a:defRPr>
            </a:lvl2pPr>
            <a:lvl3pPr marL="1143000" marR="0" indent="-228600" algn="l" defTabSz="91440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Tx/>
              <a:buSzTx/>
              <a:buFont typeface="Arial"/>
              <a:buChar char="•"/>
              <a:defRPr sz="2000" b="0" i="0" u="none" strike="noStrike" cap="none" spc="0">
                <a:solidFill>
                  <a:schemeClr val="tx1"/>
                </a:solidFill>
                <a:latin typeface="Source Sans Pro"/>
                <a:ea typeface="Roboto"/>
                <a:cs typeface="Roboto"/>
              </a:defRPr>
            </a:lvl3pPr>
            <a:lvl4pPr marL="1600200" marR="0" indent="-228600" algn="l" defTabSz="91440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Tx/>
              <a:buSzTx/>
              <a:buFont typeface="Arial"/>
              <a:buChar char="•"/>
              <a:defRPr sz="1800" b="0" i="0" u="none" strike="noStrike" cap="none" spc="0">
                <a:solidFill>
                  <a:schemeClr val="tx1"/>
                </a:solidFill>
                <a:latin typeface="Source Sans Pro"/>
                <a:ea typeface="Roboto"/>
                <a:cs typeface="Roboto"/>
              </a:defRPr>
            </a:lvl4pPr>
            <a:lvl5pPr marL="2057400" marR="0" indent="-228600" algn="l" defTabSz="91440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Tx/>
              <a:buSzTx/>
              <a:buFont typeface="Arial"/>
              <a:buChar char="•"/>
              <a:defRPr sz="1800" b="0" i="0" u="none" strike="noStrike" cap="none" spc="0">
                <a:solidFill>
                  <a:schemeClr val="tx1"/>
                </a:solidFill>
                <a:latin typeface="Source Sans Pro"/>
                <a:ea typeface="Roboto"/>
                <a:cs typeface="Roboto"/>
              </a:defRPr>
            </a:lvl5pPr>
            <a:lvl6pPr marL="2514599" marR="0" indent="-228600" algn="l" defTabSz="91440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Tx/>
              <a:buSzTx/>
              <a:buFont typeface="Arial"/>
              <a:buChar char="•"/>
              <a:defRPr sz="1800" b="0" i="0" u="none" strike="noStrike" cap="none" spc="0">
                <a:solidFill>
                  <a:schemeClr val="tx1"/>
                </a:solidFill>
                <a:latin typeface="Calibri"/>
                <a:ea typeface="Arial"/>
                <a:cs typeface="Arial"/>
              </a:defRPr>
            </a:lvl6pPr>
            <a:lvl7pPr marL="2971800" marR="0" indent="-228600" algn="l" defTabSz="91440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Tx/>
              <a:buSzTx/>
              <a:buFont typeface="Arial"/>
              <a:buChar char="•"/>
              <a:defRPr sz="1800" b="0" i="0" u="none" strike="noStrike" cap="none" spc="0">
                <a:solidFill>
                  <a:schemeClr val="tx1"/>
                </a:solidFill>
                <a:latin typeface="Calibri"/>
                <a:ea typeface="Arial"/>
                <a:cs typeface="Arial"/>
              </a:defRPr>
            </a:lvl7pPr>
            <a:lvl8pPr marL="3429000" marR="0" indent="-228600" algn="l" defTabSz="91440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Tx/>
              <a:buSzTx/>
              <a:buFont typeface="Arial"/>
              <a:buChar char="•"/>
              <a:defRPr sz="1800" b="0" i="0" u="none" strike="noStrike" cap="none" spc="0">
                <a:solidFill>
                  <a:schemeClr val="tx1"/>
                </a:solidFill>
                <a:latin typeface="Calibri"/>
                <a:ea typeface="Arial"/>
                <a:cs typeface="Arial"/>
              </a:defRPr>
            </a:lvl8pPr>
            <a:lvl9pPr marL="3886200" marR="0" indent="-228600" algn="l" defTabSz="91440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Tx/>
              <a:buSzTx/>
              <a:buFont typeface="Arial"/>
              <a:buChar char="•"/>
              <a:defRPr sz="1800" b="0" i="0" u="none" strike="noStrike" cap="none" spc="0">
                <a:solidFill>
                  <a:schemeClr val="tx1"/>
                </a:solidFill>
                <a:latin typeface="Calibri"/>
                <a:ea typeface="Arial"/>
                <a:cs typeface="Arial"/>
              </a:defRPr>
            </a:lvl9pPr>
          </a:lstStyle>
          <a:p>
            <a:pPr algn="ctr">
              <a:defRPr/>
            </a:pPr>
            <a:r>
              <a:rPr sz="2000" b="1"/>
              <a:t>HUG</a:t>
            </a:r>
            <a:endParaRPr sz="2000"/>
          </a:p>
          <a:p>
            <a:pPr algn="ctr">
              <a:defRPr/>
            </a:pPr>
            <a:r>
              <a:rPr sz="2000"/>
              <a:t>20.09.2023</a:t>
            </a:r>
            <a:endParaRPr/>
          </a:p>
        </p:txBody>
      </p:sp>
      <p:sp>
        <p:nvSpPr>
          <p:cNvPr id="239814426" name="Textfeld 239814425"/>
          <p:cNvSpPr txBox="1"/>
          <p:nvPr/>
        </p:nvSpPr>
        <p:spPr bwMode="auto">
          <a:xfrm>
            <a:off x="7537006" y="6306014"/>
            <a:ext cx="4181855" cy="36611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>
              <a:defRPr/>
            </a:pPr>
            <a:r>
              <a:t>2023 European HDF5 User Group Meeting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828808938" name="Textplatzhalter 4"/>
          <p:cNvSpPr>
            <a:spLocks noGrp="1" noChangeArrowheads="1"/>
          </p:cNvSpPr>
          <p:nvPr>
            <p:ph idx="1"/>
          </p:nvPr>
        </p:nvSpPr>
        <p:spPr bwMode="auto">
          <a:xfrm>
            <a:off x="576579" y="5892799"/>
            <a:ext cx="11036299" cy="393698"/>
          </a:xfrm>
        </p:spPr>
        <p:txBody>
          <a:bodyPr vert="horz" wrap="square" lIns="0" tIns="0" rIns="0" bIns="0" numCol="1" spcCol="215898" anchor="t">
            <a:prstTxWarp prst="textNoShape">
              <a:avLst/>
            </a:prstTxWarp>
          </a:bodyPr>
          <a:lstStyle>
            <a:lvl1pPr marL="0" indent="0">
              <a:lnSpc>
                <a:spcPts val="2499"/>
              </a:lnSpc>
              <a:spcBef>
                <a:spcPts val="0"/>
              </a:spcBef>
              <a:buNone/>
              <a:defRPr sz="1600" cap="none"/>
            </a:lvl1pPr>
            <a:lvl2pPr marL="457200" indent="0">
              <a:buNone/>
              <a:defRPr cap="none"/>
            </a:lvl2pPr>
            <a:lvl3pPr>
              <a:defRPr cap="none"/>
            </a:lvl3pPr>
            <a:lvl4pPr>
              <a:defRPr cap="none"/>
            </a:lvl4pPr>
            <a:lvl5pPr>
              <a:defRPr cap="none"/>
            </a:lvl5pPr>
            <a:lvl6pPr>
              <a:defRPr cap="none"/>
            </a:lvl6pPr>
            <a:lvl7pPr>
              <a:defRPr cap="none"/>
            </a:lvl7pPr>
            <a:lvl8pPr>
              <a:defRPr cap="none"/>
            </a:lvl8pPr>
            <a:lvl9pPr>
              <a:defRPr cap="none"/>
            </a:lvl9pPr>
          </a:lstStyle>
          <a:p>
            <a:pPr>
              <a:defRPr/>
            </a:pPr>
            <a:r>
              <a:t>NeXus files are HDF5 files with content using NeXus Ontology/Vocabulary</a:t>
            </a:r>
          </a:p>
        </p:txBody>
      </p:sp>
      <p:pic>
        <p:nvPicPr>
          <p:cNvPr id="2038138911" name="Grafik 2038138910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2214899" y="1342172"/>
            <a:ext cx="7135341" cy="4173653"/>
          </a:xfrm>
          <a:prstGeom prst="rect">
            <a:avLst/>
          </a:prstGeom>
        </p:spPr>
      </p:pic>
      <p:sp>
        <p:nvSpPr>
          <p:cNvPr id="239911803" name="Rectangle1"/>
          <p:cNvSpPr/>
          <p:nvPr/>
        </p:nvSpPr>
        <p:spPr bwMode="auto">
          <a:xfrm>
            <a:off x="659763" y="277492"/>
            <a:ext cx="11036297" cy="894812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spcCol="215896" anchor="ctr"/>
          <a:lstStyle/>
          <a:p>
            <a:pPr algn="ctr">
              <a:lnSpc>
                <a:spcPct val="90000"/>
              </a:lnSpc>
              <a:defRPr sz="3600" b="1" cap="none">
                <a:solidFill>
                  <a:schemeClr val="tx2"/>
                </a:solidFill>
                <a:latin typeface="Source Sans Pro"/>
                <a:ea typeface="Roboto"/>
                <a:cs typeface="Roboto"/>
              </a:defRPr>
            </a:pPr>
            <a:r>
              <a:t>What is a NeXus File? </a:t>
            </a:r>
          </a:p>
        </p:txBody>
      </p:sp>
      <p:sp>
        <p:nvSpPr>
          <p:cNvPr id="182595208" name="Fußzeilenplatzhalter 4"/>
          <p:cNvSpPr txBox="1">
            <a:spLocks noGrp="1" noChangeArrowheads="1"/>
          </p:cNvSpPr>
          <p:nvPr>
            <p:ph type="ftr" sz="quarter" idx="11"/>
          </p:nvPr>
        </p:nvSpPr>
        <p:spPr bwMode="auto">
          <a:xfrm>
            <a:off x="501012" y="6393812"/>
            <a:ext cx="4270861" cy="365122"/>
          </a:xfrm>
          <a:prstGeom prst="rect">
            <a:avLst/>
          </a:prstGeom>
        </p:spPr>
        <p:txBody>
          <a:bodyPr/>
          <a:lstStyle>
            <a:lvl1pPr algn="l">
              <a:defRPr sz="1200" b="0" i="0" cap="none">
                <a:solidFill>
                  <a:schemeClr val="tx2"/>
                </a:solidFill>
                <a:latin typeface="Source Sans Pro"/>
                <a:ea typeface="Arial"/>
                <a:cs typeface="Arial"/>
              </a:defRPr>
            </a:lvl1pPr>
            <a:lvl2pPr>
              <a:defRPr cap="none"/>
            </a:lvl2pPr>
            <a:lvl3pPr>
              <a:defRPr cap="none"/>
            </a:lvl3pPr>
            <a:lvl4pPr>
              <a:defRPr cap="none"/>
            </a:lvl4pPr>
            <a:lvl5pPr>
              <a:defRPr cap="none"/>
            </a:lvl5pPr>
            <a:lvl6pPr>
              <a:defRPr cap="none"/>
            </a:lvl6pPr>
            <a:lvl7pPr>
              <a:defRPr cap="none"/>
            </a:lvl7pPr>
            <a:lvl8pPr>
              <a:defRPr cap="none"/>
            </a:lvl8pPr>
            <a:lvl9pPr>
              <a:defRPr cap="none"/>
            </a:lvl9pPr>
          </a:lstStyle>
          <a:p>
            <a:pPr>
              <a:defRPr/>
            </a:pPr>
            <a:r>
              <a:t>Towards FAIR data @ BESSY II - Dr. Perez Ponce, Hector</a:t>
            </a:r>
          </a:p>
        </p:txBody>
      </p:sp>
      <p:sp>
        <p:nvSpPr>
          <p:cNvPr id="988604834" name="Textfeld 988604833"/>
          <p:cNvSpPr txBox="1"/>
          <p:nvPr/>
        </p:nvSpPr>
        <p:spPr bwMode="auto">
          <a:xfrm>
            <a:off x="5123068" y="5386106"/>
            <a:ext cx="1943321" cy="259439"/>
          </a:xfrm>
          <a:prstGeom prst="rect">
            <a:avLst/>
          </a:prstGeom>
          <a:noFill/>
        </p:spPr>
        <p:txBody>
          <a:bodyPr vertOverflow="overflow" horzOverflow="overflow" vert="horz" wrap="none" lIns="91440" tIns="45720" rIns="91440" bIns="45720" numCol="1" spcCol="0" rtlCol="0" fromWordArt="0" anchor="t" anchorCtr="0" forceAA="0" compatLnSpc="0">
            <a:spAutoFit/>
          </a:bodyPr>
          <a:lstStyle/>
          <a:p>
            <a:pPr>
              <a:defRPr/>
            </a:pPr>
            <a:r>
              <a:rPr lang="en-US" sz="1100" b="0" i="0" u="none" strike="noStrike" cap="none" spc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https://www.neonscience.org/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681241080" name="Textplatzhalter 4"/>
          <p:cNvSpPr>
            <a:spLocks noGrp="1" noChangeArrowheads="1"/>
          </p:cNvSpPr>
          <p:nvPr>
            <p:ph idx="1"/>
          </p:nvPr>
        </p:nvSpPr>
        <p:spPr bwMode="auto">
          <a:xfrm>
            <a:off x="576579" y="5892799"/>
            <a:ext cx="11036299" cy="393698"/>
          </a:xfrm>
        </p:spPr>
        <p:txBody>
          <a:bodyPr vert="horz" wrap="square" lIns="0" tIns="0" rIns="0" bIns="0" numCol="1" spcCol="215898" anchor="t">
            <a:prstTxWarp prst="textNoShape">
              <a:avLst/>
            </a:prstTxWarp>
          </a:bodyPr>
          <a:lstStyle>
            <a:lvl1pPr marL="0" indent="0">
              <a:lnSpc>
                <a:spcPts val="2499"/>
              </a:lnSpc>
              <a:spcBef>
                <a:spcPts val="0"/>
              </a:spcBef>
              <a:buNone/>
              <a:defRPr sz="1600" cap="none"/>
            </a:lvl1pPr>
            <a:lvl2pPr marL="457200" indent="0">
              <a:buNone/>
              <a:defRPr cap="none"/>
            </a:lvl2pPr>
            <a:lvl3pPr>
              <a:defRPr cap="none"/>
            </a:lvl3pPr>
            <a:lvl4pPr>
              <a:defRPr cap="none"/>
            </a:lvl4pPr>
            <a:lvl5pPr>
              <a:defRPr cap="none"/>
            </a:lvl5pPr>
            <a:lvl6pPr>
              <a:defRPr cap="none"/>
            </a:lvl6pPr>
            <a:lvl7pPr>
              <a:defRPr cap="none"/>
            </a:lvl7pPr>
            <a:lvl8pPr>
              <a:defRPr cap="none"/>
            </a:lvl8pPr>
            <a:lvl9pPr>
              <a:defRPr cap="none"/>
            </a:lvl9pPr>
          </a:lstStyle>
          <a:p>
            <a:pPr>
              <a:defRPr/>
            </a:pPr>
            <a:r>
              <a:rPr b="1"/>
              <a:t>NeXus</a:t>
            </a:r>
            <a:r>
              <a:t> ontology define base classes, application definitions and contributed definitions.</a:t>
            </a:r>
          </a:p>
        </p:txBody>
      </p:sp>
      <p:pic>
        <p:nvPicPr>
          <p:cNvPr id="127688020" name="Grafik 127688019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275292" y="721996"/>
            <a:ext cx="3341076" cy="2505807"/>
          </a:xfrm>
          <a:prstGeom prst="rect">
            <a:avLst/>
          </a:prstGeom>
        </p:spPr>
      </p:pic>
      <p:pic>
        <p:nvPicPr>
          <p:cNvPr id="290128267" name="Grafik 290128266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3789115" y="650498"/>
            <a:ext cx="1683000" cy="5172650"/>
          </a:xfrm>
          <a:prstGeom prst="rect">
            <a:avLst/>
          </a:prstGeom>
        </p:spPr>
      </p:pic>
      <p:pic>
        <p:nvPicPr>
          <p:cNvPr id="84194077" name="Grafik 84194076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0414918" y="500034"/>
            <a:ext cx="1377192" cy="5778058"/>
          </a:xfrm>
          <a:prstGeom prst="rect">
            <a:avLst/>
          </a:prstGeom>
        </p:spPr>
      </p:pic>
      <p:sp>
        <p:nvSpPr>
          <p:cNvPr id="1374215142" name="Textfeld 1374215141"/>
          <p:cNvSpPr txBox="1"/>
          <p:nvPr/>
        </p:nvSpPr>
        <p:spPr bwMode="auto">
          <a:xfrm>
            <a:off x="1186989" y="3429000"/>
            <a:ext cx="1610517" cy="36611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ctr">
              <a:defRPr/>
            </a:pPr>
            <a:r>
              <a:rPr b="1"/>
              <a:t>Base Classes</a:t>
            </a:r>
            <a:endParaRPr/>
          </a:p>
        </p:txBody>
      </p:sp>
      <p:sp>
        <p:nvSpPr>
          <p:cNvPr id="960249844" name="Textfeld 960249843"/>
          <p:cNvSpPr txBox="1"/>
          <p:nvPr/>
        </p:nvSpPr>
        <p:spPr bwMode="auto">
          <a:xfrm>
            <a:off x="6885578" y="3429000"/>
            <a:ext cx="2419866" cy="36611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ctr">
              <a:defRPr/>
            </a:pPr>
            <a:r>
              <a:rPr b="1"/>
              <a:t>Application Definitions</a:t>
            </a:r>
            <a:endParaRPr/>
          </a:p>
        </p:txBody>
      </p:sp>
      <p:sp>
        <p:nvSpPr>
          <p:cNvPr id="1485318365" name="Fußzeilenplatzhalter 4"/>
          <p:cNvSpPr txBox="1">
            <a:spLocks noGrp="1" noChangeArrowheads="1"/>
          </p:cNvSpPr>
          <p:nvPr>
            <p:ph type="ftr" sz="quarter" idx="11"/>
          </p:nvPr>
        </p:nvSpPr>
        <p:spPr bwMode="auto">
          <a:xfrm>
            <a:off x="501012" y="6393812"/>
            <a:ext cx="4338897" cy="365122"/>
          </a:xfrm>
          <a:prstGeom prst="rect">
            <a:avLst/>
          </a:prstGeom>
        </p:spPr>
        <p:txBody>
          <a:bodyPr/>
          <a:lstStyle>
            <a:lvl1pPr algn="l">
              <a:defRPr sz="1200" b="0" i="0" cap="none">
                <a:solidFill>
                  <a:schemeClr val="tx2"/>
                </a:solidFill>
                <a:latin typeface="Source Sans Pro"/>
                <a:ea typeface="Arial"/>
                <a:cs typeface="Arial"/>
              </a:defRPr>
            </a:lvl1pPr>
            <a:lvl2pPr>
              <a:defRPr cap="none"/>
            </a:lvl2pPr>
            <a:lvl3pPr>
              <a:defRPr cap="none"/>
            </a:lvl3pPr>
            <a:lvl4pPr>
              <a:defRPr cap="none"/>
            </a:lvl4pPr>
            <a:lvl5pPr>
              <a:defRPr cap="none"/>
            </a:lvl5pPr>
            <a:lvl6pPr>
              <a:defRPr cap="none"/>
            </a:lvl6pPr>
            <a:lvl7pPr>
              <a:defRPr cap="none"/>
            </a:lvl7pPr>
            <a:lvl8pPr>
              <a:defRPr cap="none"/>
            </a:lvl8pPr>
            <a:lvl9pPr>
              <a:defRPr cap="none"/>
            </a:lvl9pPr>
          </a:lstStyle>
          <a:p>
            <a:pPr>
              <a:defRPr/>
            </a:pPr>
            <a:r>
              <a:t>Towards FAIR data @ BESSY II - Dr. Perez Ponce, Hector</a:t>
            </a:r>
          </a:p>
        </p:txBody>
      </p:sp>
      <p:pic>
        <p:nvPicPr>
          <p:cNvPr id="176056232" name="Grafik 176056231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2501881" y="3932318"/>
            <a:ext cx="464772" cy="549080"/>
          </a:xfrm>
          <a:prstGeom prst="rect">
            <a:avLst/>
          </a:prstGeom>
        </p:spPr>
      </p:pic>
      <p:sp>
        <p:nvSpPr>
          <p:cNvPr id="286029631" name="Textfeld 286029630"/>
          <p:cNvSpPr txBox="1"/>
          <p:nvPr/>
        </p:nvSpPr>
        <p:spPr bwMode="auto">
          <a:xfrm>
            <a:off x="1886937" y="4550852"/>
            <a:ext cx="1695021" cy="30515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ctr">
              <a:defRPr/>
            </a:pPr>
            <a:r>
              <a:rPr sz="1400"/>
              <a:t>NXmonochromator</a:t>
            </a:r>
            <a:endParaRPr/>
          </a:p>
        </p:txBody>
      </p:sp>
      <p:pic>
        <p:nvPicPr>
          <p:cNvPr id="318830488" name="Grafik 318830487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824679" y="3932318"/>
            <a:ext cx="460971" cy="534210"/>
          </a:xfrm>
          <a:prstGeom prst="rect">
            <a:avLst/>
          </a:prstGeom>
        </p:spPr>
      </p:pic>
      <p:sp>
        <p:nvSpPr>
          <p:cNvPr id="1087008771" name="Textfeld 1087008770"/>
          <p:cNvSpPr txBox="1"/>
          <p:nvPr/>
        </p:nvSpPr>
        <p:spPr bwMode="auto">
          <a:xfrm>
            <a:off x="694430" y="4550852"/>
            <a:ext cx="721468" cy="30515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ctr">
              <a:defRPr/>
            </a:pPr>
            <a:r>
              <a:rPr sz="1400"/>
              <a:t>NXslit</a:t>
            </a:r>
            <a:endParaRPr/>
          </a:p>
        </p:txBody>
      </p:sp>
      <p:pic>
        <p:nvPicPr>
          <p:cNvPr id="1380550704" name="Grafik 1380550703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>
            <a:off x="693216" y="4948849"/>
            <a:ext cx="723897" cy="476303"/>
          </a:xfrm>
          <a:prstGeom prst="rect">
            <a:avLst/>
          </a:prstGeom>
        </p:spPr>
      </p:pic>
      <p:sp>
        <p:nvSpPr>
          <p:cNvPr id="1969792926" name="Textfeld 1969792925"/>
          <p:cNvSpPr txBox="1"/>
          <p:nvPr/>
        </p:nvSpPr>
        <p:spPr bwMode="auto">
          <a:xfrm>
            <a:off x="487357" y="5517990"/>
            <a:ext cx="1135975" cy="30515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ctr">
              <a:defRPr/>
            </a:pPr>
            <a:r>
              <a:rPr sz="1400"/>
              <a:t>NXaperture</a:t>
            </a:r>
            <a:endParaRPr/>
          </a:p>
        </p:txBody>
      </p:sp>
      <p:sp>
        <p:nvSpPr>
          <p:cNvPr id="656489031" name="Textfeld 656489030"/>
          <p:cNvSpPr txBox="1"/>
          <p:nvPr/>
        </p:nvSpPr>
        <p:spPr bwMode="auto">
          <a:xfrm>
            <a:off x="2256282" y="5517990"/>
            <a:ext cx="955971" cy="30515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ctr">
              <a:defRPr/>
            </a:pPr>
            <a:r>
              <a:rPr sz="1400"/>
              <a:t>NXmirror</a:t>
            </a:r>
            <a:endParaRPr/>
          </a:p>
        </p:txBody>
      </p:sp>
      <p:pic>
        <p:nvPicPr>
          <p:cNvPr id="98071296" name="Grafik 98071295"/>
          <p:cNvPicPr>
            <a:picLocks noChangeAspect="1"/>
          </p:cNvPicPr>
          <p:nvPr/>
        </p:nvPicPr>
        <p:blipFill>
          <a:blip r:embed="rId8"/>
          <a:stretch/>
        </p:blipFill>
        <p:spPr bwMode="auto">
          <a:xfrm>
            <a:off x="6094728" y="3924882"/>
            <a:ext cx="4087427" cy="1879293"/>
          </a:xfrm>
          <a:prstGeom prst="rect">
            <a:avLst/>
          </a:prstGeom>
        </p:spPr>
      </p:pic>
      <p:pic>
        <p:nvPicPr>
          <p:cNvPr id="682501396" name="Grafik 682501395"/>
          <p:cNvPicPr>
            <a:picLocks noChangeAspect="1"/>
          </p:cNvPicPr>
          <p:nvPr/>
        </p:nvPicPr>
        <p:blipFill>
          <a:blip r:embed="rId9"/>
          <a:stretch/>
        </p:blipFill>
        <p:spPr bwMode="auto">
          <a:xfrm>
            <a:off x="2339635" y="4920440"/>
            <a:ext cx="627018" cy="597550"/>
          </a:xfrm>
          <a:prstGeom prst="rect">
            <a:avLst/>
          </a:prstGeom>
        </p:spPr>
      </p:pic>
      <p:sp>
        <p:nvSpPr>
          <p:cNvPr id="935106509" name="Textfeld 935106508"/>
          <p:cNvSpPr txBox="1"/>
          <p:nvPr/>
        </p:nvSpPr>
        <p:spPr bwMode="auto">
          <a:xfrm>
            <a:off x="6094728" y="4853275"/>
            <a:ext cx="1615120" cy="73187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ctr">
              <a:defRPr/>
            </a:pPr>
            <a:r>
              <a:rPr sz="1400"/>
              <a:t>X-ray absorption Spectroscopy </a:t>
            </a:r>
            <a:r>
              <a:rPr sz="1400" b="1"/>
              <a:t>NXxas</a:t>
            </a:r>
            <a:endParaRPr/>
          </a:p>
        </p:txBody>
      </p:sp>
      <p:cxnSp>
        <p:nvCxnSpPr>
          <p:cNvPr id="2" name="Gerader Verbinder 1"/>
          <p:cNvCxnSpPr>
            <a:cxnSpLocks/>
          </p:cNvCxnSpPr>
          <p:nvPr/>
        </p:nvCxnSpPr>
        <p:spPr bwMode="auto">
          <a:xfrm>
            <a:off x="5854659" y="813786"/>
            <a:ext cx="0" cy="4531310"/>
          </a:xfrm>
          <a:prstGeom prst="line">
            <a:avLst/>
          </a:prstGeom>
          <a:ln w="19049">
            <a:solidFill>
              <a:srgbClr val="1DA7FF"/>
            </a:solidFill>
            <a:prstDash val="lgDashDotDot"/>
          </a:ln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635090924" name="Rectangle1"/>
          <p:cNvSpPr/>
          <p:nvPr/>
        </p:nvSpPr>
        <p:spPr bwMode="auto">
          <a:xfrm>
            <a:off x="693216" y="52630"/>
            <a:ext cx="11036297" cy="447406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spcCol="215896" anchor="ctr"/>
          <a:lstStyle/>
          <a:p>
            <a:pPr algn="ctr">
              <a:lnSpc>
                <a:spcPct val="90000"/>
              </a:lnSpc>
              <a:defRPr sz="3600" b="1" cap="none">
                <a:solidFill>
                  <a:schemeClr val="tx2"/>
                </a:solidFill>
                <a:latin typeface="Source Sans Pro"/>
                <a:ea typeface="Roboto"/>
                <a:cs typeface="Roboto"/>
              </a:defRPr>
            </a:pPr>
            <a:r>
              <a:t>NeXus Ontology </a:t>
            </a:r>
          </a:p>
        </p:txBody>
      </p:sp>
      <p:sp>
        <p:nvSpPr>
          <p:cNvPr id="336271765" name="Textplatzhalter 4"/>
          <p:cNvSpPr>
            <a:spLocks noGrp="1" noChangeArrowheads="1"/>
          </p:cNvSpPr>
          <p:nvPr/>
        </p:nvSpPr>
        <p:spPr bwMode="auto">
          <a:xfrm>
            <a:off x="8095510" y="3924882"/>
            <a:ext cx="2151629" cy="393697"/>
          </a:xfrm>
        </p:spPr>
        <p:txBody>
          <a:bodyPr vert="horz" wrap="square" lIns="0" tIns="0" rIns="0" bIns="0" numCol="1" spcCol="215897" anchor="t">
            <a:prstTxWarp prst="textNoShape">
              <a:avLst/>
            </a:prstTxWarp>
          </a:bodyPr>
          <a:lstStyle>
            <a:lvl1pPr marL="0" marR="0" indent="0" algn="l" defTabSz="914400">
              <a:lnSpc>
                <a:spcPts val="249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defRPr sz="1600" b="0" i="0" u="none" strike="noStrike" cap="none" spc="0">
                <a:solidFill>
                  <a:schemeClr val="tx1"/>
                </a:solidFill>
                <a:latin typeface="Source Sans Pro"/>
                <a:ea typeface="Roboto"/>
                <a:cs typeface="Roboto"/>
              </a:defRPr>
            </a:lvl1pPr>
            <a:lvl2pPr marL="457200" marR="0" indent="0" algn="l" defTabSz="91440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Tx/>
              <a:buSzTx/>
              <a:buFont typeface="Arial"/>
              <a:buNone/>
              <a:defRPr sz="2400" b="0" i="0" u="none" strike="noStrike" cap="none" spc="0">
                <a:solidFill>
                  <a:schemeClr val="tx1"/>
                </a:solidFill>
                <a:latin typeface="Source Sans Pro"/>
                <a:ea typeface="Roboto"/>
                <a:cs typeface="Roboto"/>
              </a:defRPr>
            </a:lvl2pPr>
            <a:lvl3pPr marL="1143000" marR="0" indent="-228600" algn="l" defTabSz="91440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Tx/>
              <a:buSzTx/>
              <a:buFont typeface="Arial"/>
              <a:buChar char="•"/>
              <a:defRPr sz="2000" b="0" i="0" u="none" strike="noStrike" cap="none" spc="0">
                <a:solidFill>
                  <a:schemeClr val="tx1"/>
                </a:solidFill>
                <a:latin typeface="Source Sans Pro"/>
                <a:ea typeface="Roboto"/>
                <a:cs typeface="Roboto"/>
              </a:defRPr>
            </a:lvl3pPr>
            <a:lvl4pPr marL="1600200" marR="0" indent="-228600" algn="l" defTabSz="91440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Tx/>
              <a:buSzTx/>
              <a:buFont typeface="Arial"/>
              <a:buChar char="•"/>
              <a:defRPr sz="1800" b="0" i="0" u="none" strike="noStrike" cap="none" spc="0">
                <a:solidFill>
                  <a:schemeClr val="tx1"/>
                </a:solidFill>
                <a:latin typeface="Source Sans Pro"/>
                <a:ea typeface="Roboto"/>
                <a:cs typeface="Roboto"/>
              </a:defRPr>
            </a:lvl4pPr>
            <a:lvl5pPr marL="2057400" marR="0" indent="-228600" algn="l" defTabSz="91440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Tx/>
              <a:buSzTx/>
              <a:buFont typeface="Arial"/>
              <a:buChar char="•"/>
              <a:defRPr sz="1800" b="0" i="0" u="none" strike="noStrike" cap="none" spc="0">
                <a:solidFill>
                  <a:schemeClr val="tx1"/>
                </a:solidFill>
                <a:latin typeface="Source Sans Pro"/>
                <a:ea typeface="Roboto"/>
                <a:cs typeface="Roboto"/>
              </a:defRPr>
            </a:lvl5pPr>
            <a:lvl6pPr marL="2514599" marR="0" indent="-228600" algn="l" defTabSz="91440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Tx/>
              <a:buSzTx/>
              <a:buFont typeface="Arial"/>
              <a:buChar char="•"/>
              <a:defRPr sz="1800" b="0" i="0" u="none" strike="noStrike" cap="none" spc="0">
                <a:solidFill>
                  <a:schemeClr val="tx1"/>
                </a:solidFill>
                <a:latin typeface="Calibri"/>
                <a:ea typeface="Arial"/>
                <a:cs typeface="Arial"/>
              </a:defRPr>
            </a:lvl6pPr>
            <a:lvl7pPr marL="2971800" marR="0" indent="-228600" algn="l" defTabSz="91440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Tx/>
              <a:buSzTx/>
              <a:buFont typeface="Arial"/>
              <a:buChar char="•"/>
              <a:defRPr sz="1800" b="0" i="0" u="none" strike="noStrike" cap="none" spc="0">
                <a:solidFill>
                  <a:schemeClr val="tx1"/>
                </a:solidFill>
                <a:latin typeface="Calibri"/>
                <a:ea typeface="Arial"/>
                <a:cs typeface="Arial"/>
              </a:defRPr>
            </a:lvl7pPr>
            <a:lvl8pPr marL="3429000" marR="0" indent="-228600" algn="l" defTabSz="91440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Tx/>
              <a:buSzTx/>
              <a:buFont typeface="Arial"/>
              <a:buChar char="•"/>
              <a:defRPr sz="1800" b="0" i="0" u="none" strike="noStrike" cap="none" spc="0">
                <a:solidFill>
                  <a:schemeClr val="tx1"/>
                </a:solidFill>
                <a:latin typeface="Calibri"/>
                <a:ea typeface="Arial"/>
                <a:cs typeface="Arial"/>
              </a:defRPr>
            </a:lvl8pPr>
            <a:lvl9pPr marL="3886200" marR="0" indent="-228600" algn="l" defTabSz="91440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Tx/>
              <a:buSzTx/>
              <a:buFont typeface="Arial"/>
              <a:buChar char="•"/>
              <a:defRPr sz="1800" b="0" i="0" u="none" strike="noStrike" cap="none" spc="0">
                <a:solidFill>
                  <a:schemeClr val="tx1"/>
                </a:solidFill>
                <a:latin typeface="Calibri"/>
                <a:ea typeface="Arial"/>
                <a:cs typeface="Arial"/>
              </a:defRPr>
            </a:lvl9pPr>
          </a:lstStyle>
          <a:p>
            <a:pPr algn="ctr">
              <a:defRPr/>
            </a:pPr>
            <a:r>
              <a:rPr lang="en-US" sz="1100" b="0" i="0" u="none" strike="noStrike" cap="none" spc="0">
                <a:solidFill>
                  <a:schemeClr val="tx1"/>
                </a:solidFill>
                <a:latin typeface="Source Sans Pro"/>
                <a:ea typeface="Source Sans Pro"/>
                <a:cs typeface="Source Sans Pro"/>
              </a:rPr>
              <a:t>https://www.diamond.ac.uk/</a:t>
            </a:r>
            <a:endParaRPr sz="1100"/>
          </a:p>
        </p:txBody>
      </p:sp>
      <p:pic>
        <p:nvPicPr>
          <p:cNvPr id="1657578197" name="Grafik 1657578196"/>
          <p:cNvPicPr>
            <a:picLocks noChangeAspect="1"/>
          </p:cNvPicPr>
          <p:nvPr/>
        </p:nvPicPr>
        <p:blipFill>
          <a:blip r:embed="rId10"/>
          <a:stretch/>
        </p:blipFill>
        <p:spPr bwMode="auto">
          <a:xfrm>
            <a:off x="6530731" y="577179"/>
            <a:ext cx="3404919" cy="2795438"/>
          </a:xfrm>
          <a:prstGeom prst="rect">
            <a:avLst/>
          </a:prstGeom>
        </p:spPr>
      </p:pic>
      <p:sp>
        <p:nvSpPr>
          <p:cNvPr id="1159284615" name="Textfeld 1159284614"/>
          <p:cNvSpPr txBox="1"/>
          <p:nvPr/>
        </p:nvSpPr>
        <p:spPr bwMode="auto">
          <a:xfrm>
            <a:off x="1913470" y="3047483"/>
            <a:ext cx="1479347" cy="259439"/>
          </a:xfrm>
          <a:prstGeom prst="rect">
            <a:avLst/>
          </a:prstGeom>
          <a:noFill/>
        </p:spPr>
        <p:txBody>
          <a:bodyPr vertOverflow="overflow" horzOverflow="overflow" vert="horz" wrap="none" lIns="91440" tIns="45720" rIns="91440" bIns="45720" numCol="1" spcCol="0" rtlCol="0" fromWordArt="0" anchor="t" anchorCtr="0" forceAA="0" compatLnSpc="0">
            <a:spAutoFit/>
          </a:bodyPr>
          <a:lstStyle/>
          <a:p>
            <a:pPr>
              <a:defRPr/>
            </a:pPr>
            <a:r>
              <a:rPr lang="en-US" sz="1100" b="0" i="0" u="none" strike="noStrike" cap="none" spc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https://www.lego.com</a:t>
            </a:r>
            <a:endParaRPr/>
          </a:p>
        </p:txBody>
      </p:sp>
      <p:sp>
        <p:nvSpPr>
          <p:cNvPr id="1595248359" name="Textfeld 1595248358"/>
          <p:cNvSpPr txBox="1"/>
          <p:nvPr/>
        </p:nvSpPr>
        <p:spPr bwMode="auto">
          <a:xfrm>
            <a:off x="8504920" y="3152709"/>
            <a:ext cx="1479347" cy="259439"/>
          </a:xfrm>
          <a:prstGeom prst="rect">
            <a:avLst/>
          </a:prstGeom>
          <a:noFill/>
        </p:spPr>
        <p:txBody>
          <a:bodyPr vertOverflow="overflow" horzOverflow="overflow" vert="horz" wrap="none" lIns="91440" tIns="45720" rIns="91440" bIns="45720" numCol="1" spcCol="0" rtlCol="0" fromWordArt="0" anchor="t" anchorCtr="0" forceAA="0" compatLnSpc="0">
            <a:spAutoFit/>
          </a:bodyPr>
          <a:lstStyle/>
          <a:p>
            <a:pPr>
              <a:defRPr/>
            </a:pPr>
            <a:r>
              <a:rPr lang="en-US" sz="1100" b="0" i="0" u="none" strike="noStrike" cap="none" spc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https://www.lego.com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056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6056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029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60296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830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18830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7008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870087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0550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805507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9792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697929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489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56489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2501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82501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128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90128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0249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602498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757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65757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5248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5952483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071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98071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5106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935106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271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3362717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194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84194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15279347" name="Textplatzhalter 4"/>
          <p:cNvSpPr>
            <a:spLocks noGrp="1" noChangeArrowheads="1"/>
          </p:cNvSpPr>
          <p:nvPr>
            <p:ph idx="1"/>
          </p:nvPr>
        </p:nvSpPr>
        <p:spPr bwMode="auto">
          <a:xfrm>
            <a:off x="577847" y="6000113"/>
            <a:ext cx="11036299" cy="393698"/>
          </a:xfrm>
        </p:spPr>
        <p:txBody>
          <a:bodyPr vert="horz" wrap="square" lIns="0" tIns="0" rIns="0" bIns="0" numCol="1" spcCol="215898" anchor="t">
            <a:prstTxWarp prst="textNoShape">
              <a:avLst/>
            </a:prstTxWarp>
          </a:bodyPr>
          <a:lstStyle>
            <a:lvl1pPr marL="0" indent="0">
              <a:lnSpc>
                <a:spcPts val="2499"/>
              </a:lnSpc>
              <a:spcBef>
                <a:spcPts val="0"/>
              </a:spcBef>
              <a:buNone/>
              <a:defRPr sz="1600" cap="none"/>
            </a:lvl1pPr>
            <a:lvl2pPr marL="457200" indent="0">
              <a:buNone/>
              <a:defRPr cap="none"/>
            </a:lvl2pPr>
            <a:lvl3pPr>
              <a:defRPr cap="none"/>
            </a:lvl3pPr>
            <a:lvl4pPr>
              <a:defRPr cap="none"/>
            </a:lvl4pPr>
            <a:lvl5pPr>
              <a:defRPr cap="none"/>
            </a:lvl5pPr>
            <a:lvl6pPr>
              <a:defRPr cap="none"/>
            </a:lvl6pPr>
            <a:lvl7pPr>
              <a:defRPr cap="none"/>
            </a:lvl7pPr>
            <a:lvl8pPr>
              <a:defRPr cap="none"/>
            </a:lvl8pPr>
            <a:lvl9pPr>
              <a:defRPr cap="none"/>
            </a:lvl9pPr>
          </a:lstStyle>
          <a:p>
            <a:pPr>
              <a:defRPr/>
            </a:pPr>
            <a:r>
              <a:rPr lang="en-US" sz="1100" b="0" i="0" u="none" strike="noStrike" cap="none" spc="0">
                <a:solidFill>
                  <a:schemeClr val="tx1"/>
                </a:solidFill>
                <a:latin typeface="Source Sans Pro"/>
                <a:ea typeface="Source Sans Pro"/>
                <a:cs typeface="Source Sans Pro"/>
              </a:rPr>
              <a:t>https://manual.nexusformat.org/introduction.html</a:t>
            </a:r>
            <a:endParaRPr sz="1100"/>
          </a:p>
        </p:txBody>
      </p:sp>
      <p:sp>
        <p:nvSpPr>
          <p:cNvPr id="240697388" name="Fußzeilenplatzhalter 4"/>
          <p:cNvSpPr txBox="1">
            <a:spLocks noGrp="1" noChangeArrowheads="1"/>
          </p:cNvSpPr>
          <p:nvPr>
            <p:ph type="ftr" sz="quarter" idx="11"/>
          </p:nvPr>
        </p:nvSpPr>
        <p:spPr bwMode="auto">
          <a:xfrm>
            <a:off x="501013" y="6393813"/>
            <a:ext cx="4440950" cy="365123"/>
          </a:xfrm>
          <a:prstGeom prst="rect">
            <a:avLst/>
          </a:prstGeom>
        </p:spPr>
        <p:txBody>
          <a:bodyPr/>
          <a:lstStyle>
            <a:lvl1pPr algn="l">
              <a:defRPr sz="1200" b="0" i="0" cap="none">
                <a:solidFill>
                  <a:schemeClr val="tx2"/>
                </a:solidFill>
                <a:latin typeface="Source Sans Pro"/>
                <a:ea typeface="Arial"/>
                <a:cs typeface="Arial"/>
              </a:defRPr>
            </a:lvl1pPr>
            <a:lvl2pPr>
              <a:defRPr cap="none"/>
            </a:lvl2pPr>
            <a:lvl3pPr>
              <a:defRPr cap="none"/>
            </a:lvl3pPr>
            <a:lvl4pPr>
              <a:defRPr cap="none"/>
            </a:lvl4pPr>
            <a:lvl5pPr>
              <a:defRPr cap="none"/>
            </a:lvl5pPr>
            <a:lvl6pPr>
              <a:defRPr cap="none"/>
            </a:lvl6pPr>
            <a:lvl7pPr>
              <a:defRPr cap="none"/>
            </a:lvl7pPr>
            <a:lvl8pPr>
              <a:defRPr cap="none"/>
            </a:lvl8pPr>
            <a:lvl9pPr>
              <a:defRPr cap="none"/>
            </a:lvl9pPr>
          </a:lstStyle>
          <a:p>
            <a:pPr>
              <a:defRPr/>
            </a:pPr>
            <a:r>
              <a:t>Towards FAIR data @ BESSY II - Dr. Perez Ponce, Hector</a:t>
            </a:r>
          </a:p>
        </p:txBody>
      </p:sp>
      <p:pic>
        <p:nvPicPr>
          <p:cNvPr id="879940216" name="Grafik 879940215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577846" y="2712452"/>
            <a:ext cx="4619624" cy="1895474"/>
          </a:xfrm>
          <a:prstGeom prst="rect">
            <a:avLst/>
          </a:prstGeom>
        </p:spPr>
      </p:pic>
      <p:sp>
        <p:nvSpPr>
          <p:cNvPr id="439850219" name="Rectangle1"/>
          <p:cNvSpPr/>
          <p:nvPr/>
        </p:nvSpPr>
        <p:spPr bwMode="auto">
          <a:xfrm>
            <a:off x="659763" y="277493"/>
            <a:ext cx="11036298" cy="89481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spcCol="215897" anchor="ctr"/>
          <a:lstStyle/>
          <a:p>
            <a:pPr algn="ctr">
              <a:lnSpc>
                <a:spcPct val="90000"/>
              </a:lnSpc>
              <a:defRPr sz="3600" b="1" cap="none">
                <a:solidFill>
                  <a:schemeClr val="tx2"/>
                </a:solidFill>
                <a:latin typeface="Source Sans Pro"/>
                <a:ea typeface="Roboto"/>
                <a:cs typeface="Roboto"/>
              </a:defRPr>
            </a:pPr>
            <a:r>
              <a:t>NeXus examples from nexusformat.org </a:t>
            </a:r>
          </a:p>
        </p:txBody>
      </p:sp>
      <p:pic>
        <p:nvPicPr>
          <p:cNvPr id="1095203338" name="Grafik 1095203337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5317354" y="2111220"/>
            <a:ext cx="6432917" cy="3375363"/>
          </a:xfrm>
          <a:prstGeom prst="rect">
            <a:avLst/>
          </a:prstGeom>
        </p:spPr>
      </p:pic>
      <p:sp>
        <p:nvSpPr>
          <p:cNvPr id="1520556286" name="Textfeld 1520556285"/>
          <p:cNvSpPr txBox="1"/>
          <p:nvPr/>
        </p:nvSpPr>
        <p:spPr bwMode="auto">
          <a:xfrm>
            <a:off x="9700116" y="1745100"/>
            <a:ext cx="2042344" cy="366119"/>
          </a:xfrm>
          <a:prstGeom prst="rect">
            <a:avLst/>
          </a:prstGeom>
          <a:noFill/>
          <a:ln w="19049">
            <a:solidFill>
              <a:schemeClr val="tx2">
                <a:lumMod val="74901"/>
              </a:schemeClr>
            </a:solidFill>
            <a:prstDash val="solid"/>
          </a:ln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ctr">
              <a:defRPr/>
            </a:pPr>
            <a:r>
              <a:rPr b="1">
                <a:solidFill>
                  <a:schemeClr val="tx2">
                    <a:lumMod val="75000"/>
                  </a:schemeClr>
                </a:solidFill>
              </a:rPr>
              <a:t>NXstruct syntax</a:t>
            </a:r>
            <a:endParaRPr b="1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821506240" name="TextBox 2"/>
          <p:cNvSpPr txBox="1"/>
          <p:nvPr/>
        </p:nvSpPr>
        <p:spPr bwMode="auto">
          <a:xfrm>
            <a:off x="5567985" y="1442358"/>
            <a:ext cx="6062888" cy="4450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200" b="1"/>
              <a:t>Criteria for Software Design from programmer perspective:</a:t>
            </a:r>
          </a:p>
          <a:p>
            <a:pPr marL="685800" lvl="1" indent="-285750">
              <a:buFont typeface="Arial"/>
              <a:buChar char="•"/>
              <a:defRPr/>
            </a:pPr>
            <a:r>
              <a:rPr lang="en-US" sz="2200"/>
              <a:t>Python compatible.</a:t>
            </a:r>
            <a:endParaRPr sz="2200"/>
          </a:p>
          <a:p>
            <a:pPr marL="685800" lvl="1" indent="-285750">
              <a:buFont typeface="Arial"/>
              <a:buChar char="•"/>
              <a:defRPr/>
            </a:pPr>
            <a:r>
              <a:rPr lang="en-US" sz="2200"/>
              <a:t>Possibility to use a </a:t>
            </a:r>
            <a:r>
              <a:rPr lang="en-US" sz="2200" i="1"/>
              <a:t>Front-End/Back-End</a:t>
            </a:r>
            <a:r>
              <a:rPr lang="en-US" sz="2200"/>
              <a:t> development approach:</a:t>
            </a:r>
          </a:p>
          <a:p>
            <a:pPr marL="1085850" lvl="2" indent="-285750">
              <a:buFont typeface="Arial"/>
              <a:buChar char="•"/>
              <a:defRPr/>
            </a:pPr>
            <a:r>
              <a:rPr lang="en-US" sz="2200" b="1" i="1"/>
              <a:t>Front-End</a:t>
            </a:r>
            <a:r>
              <a:rPr lang="en-US" sz="2200"/>
              <a:t>: </a:t>
            </a:r>
          </a:p>
          <a:p>
            <a:pPr marL="1485900" lvl="3" indent="-285750">
              <a:buFont typeface="Arial"/>
              <a:buChar char="•"/>
              <a:defRPr/>
            </a:pPr>
            <a:r>
              <a:rPr lang="en-US" sz="2200"/>
              <a:t>Generate the structure (NXstruct ) of instruments.</a:t>
            </a:r>
          </a:p>
          <a:p>
            <a:pPr marL="1085850" lvl="2" indent="-285750">
              <a:buFont typeface="Arial"/>
              <a:buChar char="•"/>
              <a:defRPr/>
            </a:pPr>
            <a:r>
              <a:rPr lang="en-US" sz="2200" b="1" i="1"/>
              <a:t>Back-End</a:t>
            </a:r>
            <a:r>
              <a:rPr lang="en-US" sz="2200"/>
              <a:t>: </a:t>
            </a:r>
          </a:p>
          <a:p>
            <a:pPr marL="1485900" lvl="3" indent="-285750">
              <a:buFont typeface="Arial"/>
              <a:buChar char="•"/>
              <a:defRPr/>
            </a:pPr>
            <a:r>
              <a:rPr lang="en-US" sz="2200"/>
              <a:t>Create Readers/Converters to NeXus</a:t>
            </a:r>
          </a:p>
          <a:p>
            <a:pPr marL="1485900" lvl="3" indent="-285750">
              <a:buFont typeface="Arial"/>
              <a:buChar char="•"/>
              <a:defRPr/>
            </a:pPr>
            <a:r>
              <a:rPr lang="en-US" sz="2200"/>
              <a:t>Connect to EPICS/Bluesky</a:t>
            </a:r>
          </a:p>
          <a:p>
            <a:pPr marL="685800" lvl="1" indent="-285750">
              <a:buFont typeface="Arial"/>
              <a:buChar char="•"/>
              <a:defRPr/>
            </a:pPr>
            <a:r>
              <a:rPr lang="en-US" sz="2200" b="0" i="0" u="none" strike="noStrike" cap="none" spc="0">
                <a:solidFill>
                  <a:schemeClr val="tx1"/>
                </a:solidFill>
                <a:latin typeface="Calibri"/>
                <a:ea typeface="Arial"/>
                <a:cs typeface="Arial"/>
              </a:rPr>
              <a:t>Compatible with web applications for future development.</a:t>
            </a:r>
            <a:endParaRPr lang="en-US" sz="2200"/>
          </a:p>
        </p:txBody>
      </p:sp>
      <p:sp>
        <p:nvSpPr>
          <p:cNvPr id="117455304" name="Rectangle1"/>
          <p:cNvSpPr/>
          <p:nvPr/>
        </p:nvSpPr>
        <p:spPr bwMode="auto">
          <a:xfrm>
            <a:off x="659763" y="277493"/>
            <a:ext cx="11036298" cy="147637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spcCol="215897" anchor="ctr"/>
          <a:lstStyle/>
          <a:p>
            <a:pPr algn="ctr">
              <a:lnSpc>
                <a:spcPct val="90000"/>
              </a:lnSpc>
              <a:defRPr sz="3600" b="1" cap="none">
                <a:solidFill>
                  <a:schemeClr val="tx2"/>
                </a:solidFill>
                <a:latin typeface="Source Sans Pro"/>
                <a:ea typeface="Roboto"/>
                <a:cs typeface="Roboto"/>
              </a:defRPr>
            </a:pPr>
            <a:r>
              <a:t>What am I expected to achieve?</a:t>
            </a:r>
          </a:p>
        </p:txBody>
      </p:sp>
      <p:sp>
        <p:nvSpPr>
          <p:cNvPr id="1881001680" name="Fußzeilenplatzhalter 4"/>
          <p:cNvSpPr txBox="1">
            <a:spLocks noGrp="1" noChangeArrowheads="1"/>
          </p:cNvSpPr>
          <p:nvPr>
            <p:ph type="ftr" sz="quarter" idx="11"/>
          </p:nvPr>
        </p:nvSpPr>
        <p:spPr bwMode="auto">
          <a:xfrm>
            <a:off x="501012" y="6393812"/>
            <a:ext cx="4338897" cy="365122"/>
          </a:xfrm>
          <a:prstGeom prst="rect">
            <a:avLst/>
          </a:prstGeom>
        </p:spPr>
        <p:txBody>
          <a:bodyPr/>
          <a:lstStyle>
            <a:lvl1pPr algn="l">
              <a:defRPr sz="1200" b="0" i="0" cap="none">
                <a:solidFill>
                  <a:schemeClr val="tx2"/>
                </a:solidFill>
                <a:latin typeface="Source Sans Pro"/>
                <a:ea typeface="Arial"/>
                <a:cs typeface="Arial"/>
              </a:defRPr>
            </a:lvl1pPr>
            <a:lvl2pPr>
              <a:defRPr cap="none"/>
            </a:lvl2pPr>
            <a:lvl3pPr>
              <a:defRPr cap="none"/>
            </a:lvl3pPr>
            <a:lvl4pPr>
              <a:defRPr cap="none"/>
            </a:lvl4pPr>
            <a:lvl5pPr>
              <a:defRPr cap="none"/>
            </a:lvl5pPr>
            <a:lvl6pPr>
              <a:defRPr cap="none"/>
            </a:lvl6pPr>
            <a:lvl7pPr>
              <a:defRPr cap="none"/>
            </a:lvl7pPr>
            <a:lvl8pPr>
              <a:defRPr cap="none"/>
            </a:lvl8pPr>
            <a:lvl9pPr>
              <a:defRPr cap="none"/>
            </a:lvl9pPr>
          </a:lstStyle>
          <a:p>
            <a:pPr>
              <a:defRPr/>
            </a:pPr>
            <a:r>
              <a:t>Towards FAIR data @ BESSY II - Dr. Perez Ponce, Hector</a:t>
            </a:r>
          </a:p>
        </p:txBody>
      </p:sp>
      <p:sp>
        <p:nvSpPr>
          <p:cNvPr id="242656321" name="TextBox 2"/>
          <p:cNvSpPr txBox="1"/>
          <p:nvPr/>
        </p:nvSpPr>
        <p:spPr bwMode="auto">
          <a:xfrm>
            <a:off x="576575" y="1442358"/>
            <a:ext cx="4629983" cy="4450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sz="2200" b="1"/>
              <a:t>Tasks</a:t>
            </a:r>
            <a:r>
              <a:rPr lang="en-US" sz="2200" b="1"/>
              <a:t>:</a:t>
            </a:r>
            <a:endParaRPr sz="2200"/>
          </a:p>
          <a:p>
            <a:pPr marL="285750" indent="-285750">
              <a:buFont typeface="Arial"/>
              <a:buChar char="•"/>
              <a:defRPr/>
            </a:pPr>
            <a:r>
              <a:rPr sz="2200"/>
              <a:t>Convert existing data into NeXus.</a:t>
            </a:r>
          </a:p>
          <a:p>
            <a:pPr marL="285750" indent="-285750">
              <a:buFont typeface="Arial"/>
              <a:buChar char="•"/>
              <a:defRPr/>
            </a:pPr>
            <a:r>
              <a:rPr sz="2200"/>
              <a:t>Connect existing infrastructure to create NeXus:</a:t>
            </a:r>
          </a:p>
          <a:p>
            <a:pPr marL="685800" lvl="1" indent="-285750">
              <a:buFont typeface="Arial"/>
              <a:buChar char="•"/>
              <a:defRPr/>
            </a:pPr>
            <a:r>
              <a:rPr sz="2200"/>
              <a:t>EPICS, Bluesky, MongoDB, Tiled</a:t>
            </a:r>
          </a:p>
          <a:p>
            <a:pPr marL="285750" lvl="0" indent="-285750">
              <a:buFont typeface="Arial"/>
              <a:buChar char="•"/>
              <a:defRPr/>
            </a:pPr>
            <a:r>
              <a:rPr sz="2200"/>
              <a:t>Save data in ICAT.</a:t>
            </a:r>
          </a:p>
          <a:p>
            <a:pPr>
              <a:defRPr/>
            </a:pPr>
            <a:endParaRPr sz="2200"/>
          </a:p>
          <a:p>
            <a:pPr>
              <a:defRPr/>
            </a:pPr>
            <a:r>
              <a:rPr lang="en-US" sz="2200" b="1" i="0" u="none" strike="noStrike" cap="none" spc="0">
                <a:solidFill>
                  <a:schemeClr val="tx1"/>
                </a:solidFill>
                <a:latin typeface="Calibri"/>
                <a:ea typeface="Arial"/>
                <a:cs typeface="Arial"/>
              </a:rPr>
              <a:t>Criteria for Software Design from user perspective:</a:t>
            </a:r>
            <a:endParaRPr lang="en-US" sz="2200" b="1" i="0" u="none" strike="noStrike" cap="none" spc="0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 marL="685800" lvl="1" indent="-285750">
              <a:buFont typeface="Arial"/>
              <a:buChar char="•"/>
              <a:defRPr/>
            </a:pPr>
            <a:r>
              <a:rPr lang="en-US" sz="2200" b="0" i="0" u="none" strike="noStrike" cap="none" spc="0">
                <a:solidFill>
                  <a:schemeClr val="tx1"/>
                </a:solidFill>
                <a:latin typeface="Calibri"/>
                <a:ea typeface="Arial"/>
                <a:cs typeface="Arial"/>
              </a:rPr>
              <a:t>Easy to use.</a:t>
            </a:r>
            <a:endParaRPr sz="2200"/>
          </a:p>
          <a:p>
            <a:pPr marL="685800" lvl="1" indent="-285750">
              <a:buFont typeface="Arial"/>
              <a:buChar char="•"/>
              <a:defRPr/>
            </a:pPr>
            <a:r>
              <a:rPr lang="en-US" sz="2200" b="0" i="0" u="none" strike="noStrike" cap="none" spc="0">
                <a:solidFill>
                  <a:schemeClr val="tx1"/>
                </a:solidFill>
                <a:latin typeface="Calibri"/>
                <a:ea typeface="Arial"/>
                <a:cs typeface="Arial"/>
              </a:rPr>
              <a:t>No programming involved.</a:t>
            </a:r>
            <a:endParaRPr sz="2200"/>
          </a:p>
          <a:p>
            <a:pPr marL="685800" lvl="1" indent="-285750">
              <a:buFont typeface="Arial"/>
              <a:buChar char="•"/>
              <a:defRPr/>
            </a:pPr>
            <a:r>
              <a:rPr lang="en-US" sz="2200" b="0" i="0" u="none" strike="noStrike" cap="none" spc="0">
                <a:solidFill>
                  <a:schemeClr val="tx1"/>
                </a:solidFill>
                <a:latin typeface="Calibri"/>
                <a:ea typeface="Arial"/>
                <a:cs typeface="Arial"/>
              </a:rPr>
              <a:t>No complicated environments to maintain (self-contained).</a:t>
            </a:r>
            <a:endParaRPr sz="220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77584006" name="Textplatzhalter 4"/>
          <p:cNvSpPr>
            <a:spLocks noGrp="1" noChangeArrowheads="1"/>
          </p:cNvSpPr>
          <p:nvPr>
            <p:ph idx="1"/>
          </p:nvPr>
        </p:nvSpPr>
        <p:spPr bwMode="auto">
          <a:xfrm>
            <a:off x="576578" y="6000114"/>
            <a:ext cx="11036299" cy="393698"/>
          </a:xfrm>
        </p:spPr>
        <p:txBody>
          <a:bodyPr vert="horz" wrap="square" lIns="0" tIns="0" rIns="0" bIns="0" numCol="1" spcCol="215898" anchor="t">
            <a:prstTxWarp prst="textNoShape">
              <a:avLst/>
            </a:prstTxWarp>
          </a:bodyPr>
          <a:lstStyle>
            <a:lvl1pPr marL="0" indent="0">
              <a:lnSpc>
                <a:spcPts val="2499"/>
              </a:lnSpc>
              <a:spcBef>
                <a:spcPts val="0"/>
              </a:spcBef>
              <a:buNone/>
              <a:defRPr sz="1600" cap="none"/>
            </a:lvl1pPr>
            <a:lvl2pPr marL="457200" indent="0">
              <a:buNone/>
              <a:defRPr cap="none"/>
            </a:lvl2pPr>
            <a:lvl3pPr>
              <a:defRPr cap="none"/>
            </a:lvl3pPr>
            <a:lvl4pPr>
              <a:defRPr cap="none"/>
            </a:lvl4pPr>
            <a:lvl5pPr>
              <a:defRPr cap="none"/>
            </a:lvl5pPr>
            <a:lvl6pPr>
              <a:defRPr cap="none"/>
            </a:lvl6pPr>
            <a:lvl7pPr>
              <a:defRPr cap="none"/>
            </a:lvl7pPr>
            <a:lvl8pPr>
              <a:defRPr cap="none"/>
            </a:lvl8pPr>
            <a:lvl9pPr>
              <a:defRPr cap="none"/>
            </a:lvl9pPr>
          </a:lstStyle>
          <a:p>
            <a:pPr>
              <a:defRPr/>
            </a:pPr>
            <a:r>
              <a:rPr lang="en-US" sz="1100" b="0" i="0" u="none" strike="noStrike" cap="none" spc="0">
                <a:solidFill>
                  <a:schemeClr val="tx1"/>
                </a:solidFill>
                <a:latin typeface="Source Sans Pro"/>
                <a:ea typeface="Source Sans Pro"/>
                <a:cs typeface="Source Sans Pro"/>
              </a:rPr>
              <a:t>https://manual.nexusformat.org/introduction.html</a:t>
            </a:r>
            <a:endParaRPr sz="1100"/>
          </a:p>
        </p:txBody>
      </p:sp>
      <p:pic>
        <p:nvPicPr>
          <p:cNvPr id="273925341" name="Grafik 273925340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501012" y="1035694"/>
            <a:ext cx="7151520" cy="5056895"/>
          </a:xfrm>
          <a:prstGeom prst="rect">
            <a:avLst/>
          </a:prstGeom>
        </p:spPr>
      </p:pic>
      <p:sp>
        <p:nvSpPr>
          <p:cNvPr id="869516547" name="Fußzeilenplatzhalter 4"/>
          <p:cNvSpPr txBox="1">
            <a:spLocks noGrp="1" noChangeArrowheads="1"/>
          </p:cNvSpPr>
          <p:nvPr>
            <p:ph type="ftr" sz="quarter" idx="11"/>
          </p:nvPr>
        </p:nvSpPr>
        <p:spPr bwMode="auto">
          <a:xfrm>
            <a:off x="501013" y="6393813"/>
            <a:ext cx="4270860" cy="365123"/>
          </a:xfrm>
          <a:prstGeom prst="rect">
            <a:avLst/>
          </a:prstGeom>
        </p:spPr>
        <p:txBody>
          <a:bodyPr/>
          <a:lstStyle>
            <a:lvl1pPr algn="l">
              <a:defRPr sz="1200" b="0" i="0" cap="none">
                <a:solidFill>
                  <a:schemeClr val="tx2"/>
                </a:solidFill>
                <a:latin typeface="Source Sans Pro"/>
                <a:ea typeface="Arial"/>
                <a:cs typeface="Arial"/>
              </a:defRPr>
            </a:lvl1pPr>
            <a:lvl2pPr>
              <a:defRPr cap="none"/>
            </a:lvl2pPr>
            <a:lvl3pPr>
              <a:defRPr cap="none"/>
            </a:lvl3pPr>
            <a:lvl4pPr>
              <a:defRPr cap="none"/>
            </a:lvl4pPr>
            <a:lvl5pPr>
              <a:defRPr cap="none"/>
            </a:lvl5pPr>
            <a:lvl6pPr>
              <a:defRPr cap="none"/>
            </a:lvl6pPr>
            <a:lvl7pPr>
              <a:defRPr cap="none"/>
            </a:lvl7pPr>
            <a:lvl8pPr>
              <a:defRPr cap="none"/>
            </a:lvl8pPr>
            <a:lvl9pPr>
              <a:defRPr cap="none"/>
            </a:lvl9pPr>
          </a:lstStyle>
          <a:p>
            <a:pPr>
              <a:defRPr/>
            </a:pPr>
            <a:r>
              <a:t>Towards FAIR data @ BESSY II - Dr. Perez Ponce, Hector</a:t>
            </a:r>
          </a:p>
        </p:txBody>
      </p:sp>
      <p:pic>
        <p:nvPicPr>
          <p:cNvPr id="489724764" name="Grafik 489724763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5317353" y="968810"/>
            <a:ext cx="4619623" cy="1895473"/>
          </a:xfrm>
          <a:prstGeom prst="rect">
            <a:avLst/>
          </a:prstGeom>
        </p:spPr>
      </p:pic>
      <p:sp>
        <p:nvSpPr>
          <p:cNvPr id="423042127" name="Rectangle1"/>
          <p:cNvSpPr/>
          <p:nvPr/>
        </p:nvSpPr>
        <p:spPr bwMode="auto">
          <a:xfrm>
            <a:off x="659763" y="277492"/>
            <a:ext cx="11036297" cy="894812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spcCol="215896" anchor="ctr"/>
          <a:lstStyle/>
          <a:p>
            <a:pPr algn="ctr">
              <a:lnSpc>
                <a:spcPct val="90000"/>
              </a:lnSpc>
              <a:defRPr sz="3600" b="1" cap="none">
                <a:solidFill>
                  <a:schemeClr val="tx2"/>
                </a:solidFill>
                <a:latin typeface="Source Sans Pro"/>
                <a:ea typeface="Roboto"/>
                <a:cs typeface="Roboto"/>
              </a:defRPr>
            </a:pPr>
            <a:r>
              <a:t>NeXus examples from nexusformat.org </a:t>
            </a:r>
          </a:p>
        </p:txBody>
      </p:sp>
      <p:pic>
        <p:nvPicPr>
          <p:cNvPr id="1793257616" name="Grafik 1793257615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5317353" y="2864284"/>
            <a:ext cx="6058107" cy="31787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724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97247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3257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932576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Presentation">
  <a:themeElements>
    <a:clrScheme name="Presentation 1">
      <a:dk1>
        <a:srgbClr val="000000"/>
      </a:dk1>
      <a:lt1>
        <a:srgbClr val="FFFFFF"/>
      </a:lt1>
      <a:dk2>
        <a:srgbClr val="004F84"/>
      </a:dk2>
      <a:lt2>
        <a:srgbClr val="E7E6E6"/>
      </a:lt2>
      <a:accent1>
        <a:srgbClr val="004F84"/>
      </a:accent1>
      <a:accent2>
        <a:srgbClr val="6CABE9"/>
      </a:accent2>
      <a:accent3>
        <a:srgbClr val="D15E57"/>
      </a:accent3>
      <a:accent4>
        <a:srgbClr val="9AC6F3"/>
      </a:accent4>
      <a:accent5>
        <a:srgbClr val="C6D970"/>
      </a:accent5>
      <a:accent6>
        <a:srgbClr val="BCD932"/>
      </a:accent6>
      <a:hlink>
        <a:srgbClr val="CB59C1"/>
      </a:hlink>
      <a:folHlink>
        <a:srgbClr val="676096"/>
      </a:folHlink>
    </a:clrScheme>
    <a:fontScheme name="Presentation">
      <a:majorFont>
        <a:latin typeface="Source Sans Pro"/>
        <a:ea typeface="Roboto"/>
        <a:cs typeface="Roboto"/>
      </a:majorFont>
      <a:minorFont>
        <a:latin typeface="Source Sans Pro"/>
        <a:ea typeface="Roboto"/>
        <a:cs typeface="Roboto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>
    <a:spDef>
      <a:spPr bwMode="auto"/>
      <a:bodyPr/>
      <a:lstStyle/>
      <a:style>
        <a:lnRef idx="0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>
    <a:extraClrScheme>
      <a:clrScheme name="Presentation 1">
        <a:dk1>
          <a:srgbClr val="000000"/>
        </a:dk1>
        <a:lt1>
          <a:srgbClr val="FFFFFF"/>
        </a:lt1>
        <a:dk2>
          <a:srgbClr val="004F84"/>
        </a:dk2>
        <a:lt2>
          <a:srgbClr val="E7E6E6"/>
        </a:lt2>
        <a:accent1>
          <a:srgbClr val="004F84"/>
        </a:accent1>
        <a:accent2>
          <a:srgbClr val="6CABE9"/>
        </a:accent2>
        <a:accent3>
          <a:srgbClr val="D15E57"/>
        </a:accent3>
        <a:accent4>
          <a:srgbClr val="9AC6F3"/>
        </a:accent4>
        <a:accent5>
          <a:srgbClr val="C6D970"/>
        </a:accent5>
        <a:accent6>
          <a:srgbClr val="BCD932"/>
        </a:accent6>
        <a:hlink>
          <a:srgbClr val="CB59C1"/>
        </a:hlink>
        <a:folHlink>
          <a:srgbClr val="6760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2">
        <a:dk1>
          <a:srgbClr val="000000"/>
        </a:dk1>
        <a:lt1>
          <a:srgbClr val="FFFFFF"/>
        </a:lt1>
        <a:dk2>
          <a:srgbClr val="004F84"/>
        </a:dk2>
        <a:lt2>
          <a:srgbClr val="E7E6E6"/>
        </a:lt2>
        <a:accent1>
          <a:srgbClr val="004F84"/>
        </a:accent1>
        <a:accent2>
          <a:srgbClr val="6CABE9"/>
        </a:accent2>
        <a:accent3>
          <a:srgbClr val="D15E57"/>
        </a:accent3>
        <a:accent4>
          <a:srgbClr val="9AC6F3"/>
        </a:accent4>
        <a:accent5>
          <a:srgbClr val="C6D970"/>
        </a:accent5>
        <a:accent6>
          <a:srgbClr val="BCD932"/>
        </a:accent6>
        <a:hlink>
          <a:srgbClr val="CB59C1"/>
        </a:hlink>
        <a:folHlink>
          <a:srgbClr val="6760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3">
        <a:dk1>
          <a:srgbClr val="000000"/>
        </a:dk1>
        <a:lt1>
          <a:srgbClr val="FFFFFF"/>
        </a:lt1>
        <a:dk2>
          <a:srgbClr val="004F84"/>
        </a:dk2>
        <a:lt2>
          <a:srgbClr val="E7E6E6"/>
        </a:lt2>
        <a:accent1>
          <a:srgbClr val="004F84"/>
        </a:accent1>
        <a:accent2>
          <a:srgbClr val="6CABE9"/>
        </a:accent2>
        <a:accent3>
          <a:srgbClr val="D15E57"/>
        </a:accent3>
        <a:accent4>
          <a:srgbClr val="9AC6F3"/>
        </a:accent4>
        <a:accent5>
          <a:srgbClr val="C6D970"/>
        </a:accent5>
        <a:accent6>
          <a:srgbClr val="BCD932"/>
        </a:accent6>
        <a:hlink>
          <a:srgbClr val="CB59C1"/>
        </a:hlink>
        <a:folHlink>
          <a:srgbClr val="6760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4">
        <a:dk1>
          <a:srgbClr val="000000"/>
        </a:dk1>
        <a:lt1>
          <a:srgbClr val="FFFFFF"/>
        </a:lt1>
        <a:dk2>
          <a:srgbClr val="004F84"/>
        </a:dk2>
        <a:lt2>
          <a:srgbClr val="E7E6E6"/>
        </a:lt2>
        <a:accent1>
          <a:srgbClr val="004F84"/>
        </a:accent1>
        <a:accent2>
          <a:srgbClr val="6CABE9"/>
        </a:accent2>
        <a:accent3>
          <a:srgbClr val="D15E57"/>
        </a:accent3>
        <a:accent4>
          <a:srgbClr val="9AC6F3"/>
        </a:accent4>
        <a:accent5>
          <a:srgbClr val="C6D970"/>
        </a:accent5>
        <a:accent6>
          <a:srgbClr val="BCD932"/>
        </a:accent6>
        <a:hlink>
          <a:srgbClr val="CB59C1"/>
        </a:hlink>
        <a:folHlink>
          <a:srgbClr val="6760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5">
        <a:dk1>
          <a:srgbClr val="000000"/>
        </a:dk1>
        <a:lt1>
          <a:srgbClr val="FFFFFF"/>
        </a:lt1>
        <a:dk2>
          <a:srgbClr val="004F84"/>
        </a:dk2>
        <a:lt2>
          <a:srgbClr val="E7E6E6"/>
        </a:lt2>
        <a:accent1>
          <a:srgbClr val="004F84"/>
        </a:accent1>
        <a:accent2>
          <a:srgbClr val="6CABE9"/>
        </a:accent2>
        <a:accent3>
          <a:srgbClr val="D15E57"/>
        </a:accent3>
        <a:accent4>
          <a:srgbClr val="9AC6F3"/>
        </a:accent4>
        <a:accent5>
          <a:srgbClr val="C6D970"/>
        </a:accent5>
        <a:accent6>
          <a:srgbClr val="BCD932"/>
        </a:accent6>
        <a:hlink>
          <a:srgbClr val="CB59C1"/>
        </a:hlink>
        <a:folHlink>
          <a:srgbClr val="6760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6">
        <a:dk1>
          <a:srgbClr val="000000"/>
        </a:dk1>
        <a:lt1>
          <a:srgbClr val="FFFFFF"/>
        </a:lt1>
        <a:dk2>
          <a:srgbClr val="004F84"/>
        </a:dk2>
        <a:lt2>
          <a:srgbClr val="E7E6E6"/>
        </a:lt2>
        <a:accent1>
          <a:srgbClr val="004F84"/>
        </a:accent1>
        <a:accent2>
          <a:srgbClr val="6CABE9"/>
        </a:accent2>
        <a:accent3>
          <a:srgbClr val="D15E57"/>
        </a:accent3>
        <a:accent4>
          <a:srgbClr val="9AC6F3"/>
        </a:accent4>
        <a:accent5>
          <a:srgbClr val="C6D970"/>
        </a:accent5>
        <a:accent6>
          <a:srgbClr val="BCD932"/>
        </a:accent6>
        <a:hlink>
          <a:srgbClr val="CB59C1"/>
        </a:hlink>
        <a:folHlink>
          <a:srgbClr val="67609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1326</Words>
  <Application>Microsoft Office PowerPoint</Application>
  <DocSecurity>0</DocSecurity>
  <PresentationFormat>Breitbild</PresentationFormat>
  <Paragraphs>243</Paragraphs>
  <Slides>30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11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30</vt:i4>
      </vt:variant>
    </vt:vector>
  </HeadingPairs>
  <TitlesOfParts>
    <vt:vector size="42" baseType="lpstr">
      <vt:lpstr>Abyssinica SIL</vt:lpstr>
      <vt:lpstr>Arial</vt:lpstr>
      <vt:lpstr>Avignon Pro</vt:lpstr>
      <vt:lpstr>Avignon Pro Demi</vt:lpstr>
      <vt:lpstr>Calibri</vt:lpstr>
      <vt:lpstr>Corbel</vt:lpstr>
      <vt:lpstr>Nimbus Sans</vt:lpstr>
      <vt:lpstr>Source Sans Pro</vt:lpstr>
      <vt:lpstr>Source Sans Pro Light</vt:lpstr>
      <vt:lpstr>Source Sans Pro Semibold</vt:lpstr>
      <vt:lpstr>Times New Roman</vt:lpstr>
      <vt:lpstr>Presentation</vt:lpstr>
      <vt:lpstr>TOWARDS FAIR DATA</vt:lpstr>
      <vt:lpstr>PowerPoint-Präsentation</vt:lpstr>
      <vt:lpstr>PowerPoint-Präsentation</vt:lpstr>
      <vt:lpstr>NexusCreator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Beamline U41-PEAXIS</vt:lpstr>
      <vt:lpstr>PowerPoint-Präsentation</vt:lpstr>
      <vt:lpstr>How raw data looks for U41-PEAXIS?</vt:lpstr>
      <vt:lpstr>How raw data looks for U41-PEAXIS?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FAIR TOOLS - NexusCreator &amp; ICATxmlGenerator</dc:title>
  <dc:subject>Beamline Standardization - PEAXIS</dc:subject>
  <dc:creator>Hector Perez Ponce</dc:creator>
  <cp:keywords/>
  <dc:description/>
  <cp:lastModifiedBy>David Pennicard</cp:lastModifiedBy>
  <cp:revision>17</cp:revision>
  <dcterms:created xsi:type="dcterms:W3CDTF">2021-07-30T11:31:34Z</dcterms:created>
  <dcterms:modified xsi:type="dcterms:W3CDTF">2023-09-21T08:09:03Z</dcterms:modified>
  <cp:category/>
  <dc:identifier/>
  <cp:contentStatus/>
  <dc:language/>
  <cp:version/>
</cp:coreProperties>
</file>